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78" r:id="rId2"/>
    <p:sldId id="279" r:id="rId3"/>
    <p:sldId id="272" r:id="rId4"/>
    <p:sldId id="259" r:id="rId5"/>
    <p:sldId id="258" r:id="rId6"/>
    <p:sldId id="287" r:id="rId7"/>
    <p:sldId id="283" r:id="rId8"/>
    <p:sldId id="284" r:id="rId9"/>
    <p:sldId id="285" r:id="rId10"/>
    <p:sldId id="260" r:id="rId11"/>
    <p:sldId id="273" r:id="rId12"/>
    <p:sldId id="261" r:id="rId13"/>
    <p:sldId id="286" r:id="rId14"/>
    <p:sldId id="262" r:id="rId15"/>
    <p:sldId id="288" r:id="rId16"/>
    <p:sldId id="294" r:id="rId17"/>
    <p:sldId id="280" r:id="rId18"/>
    <p:sldId id="281" r:id="rId19"/>
    <p:sldId id="291" r:id="rId20"/>
    <p:sldId id="292" r:id="rId21"/>
    <p:sldId id="295" r:id="rId22"/>
    <p:sldId id="274" r:id="rId23"/>
    <p:sldId id="264" r:id="rId24"/>
    <p:sldId id="265" r:id="rId25"/>
    <p:sldId id="289" r:id="rId26"/>
    <p:sldId id="276" r:id="rId27"/>
    <p:sldId id="267" r:id="rId28"/>
    <p:sldId id="269" r:id="rId29"/>
    <p:sldId id="277" r:id="rId30"/>
    <p:sldId id="271" r:id="rId31"/>
    <p:sldId id="29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FF6"/>
    <a:srgbClr val="EBF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72" autoAdjust="0"/>
    <p:restoredTop sz="94660"/>
  </p:normalViewPr>
  <p:slideViewPr>
    <p:cSldViewPr snapToGrid="0">
      <p:cViewPr>
        <p:scale>
          <a:sx n="60" d="100"/>
          <a:sy n="60" d="100"/>
        </p:scale>
        <p:origin x="-672"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1" Type="http://schemas.openxmlformats.org/officeDocument/2006/relationships/image" Target="../media/image9.jpeg"/></Relationships>
</file>

<file path=ppt/diagrams/_rels/data4.xml.rels><?xml version="1.0" encoding="UTF-8" standalone="yes"?>
<Relationships xmlns="http://schemas.openxmlformats.org/package/2006/relationships"><Relationship Id="rId1" Type="http://schemas.openxmlformats.org/officeDocument/2006/relationships/image" Target="../media/image10.jpeg"/></Relationships>
</file>

<file path=ppt/diagrams/_rels/data5.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0.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F96917-9328-4A60-8785-55F8C6D59FA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F2B6A0A9-21D8-4B09-B81A-A01B6536EE37}">
      <dgm:prSet phldrT="[Text]"/>
      <dgm:spPr/>
      <dgm:t>
        <a:bodyPr/>
        <a:lstStyle/>
        <a:p>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đia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lý</a:t>
          </a:r>
          <a:endParaRPr lang="en-US" b="1" i="0" u="none" dirty="0">
            <a:solidFill>
              <a:schemeClr val="accent1">
                <a:lumMod val="75000"/>
              </a:schemeClr>
            </a:solidFill>
            <a:latin typeface="Times New Roman" panose="02020503050405090304" pitchFamily="18" charset="0"/>
            <a:cs typeface="Times New Roman" panose="02020503050405090304" pitchFamily="18" charset="0"/>
          </a:endParaRPr>
        </a:p>
      </dgm:t>
    </dgm:pt>
    <dgm:pt modelId="{23588879-C2D6-4819-B956-D439D24BB5CB}" type="parTrans" cxnId="{59B41F5B-0DBF-4D81-9F44-79E9D3265FBA}">
      <dgm:prSet/>
      <dgm:spPr/>
      <dgm:t>
        <a:bodyPr/>
        <a:lstStyle/>
        <a:p>
          <a:endParaRPr lang="en-US"/>
        </a:p>
      </dgm:t>
    </dgm:pt>
    <dgm:pt modelId="{CAF87005-5D43-4986-B153-0E0D2F482FD5}" type="sibTrans" cxnId="{59B41F5B-0DBF-4D81-9F44-79E9D3265FBA}">
      <dgm:prSet/>
      <dgm:spPr/>
      <dgm:t>
        <a:bodyPr/>
        <a:lstStyle/>
        <a:p>
          <a:endParaRPr lang="en-US"/>
        </a:p>
      </dgm:t>
    </dgm:pt>
    <dgm:pt modelId="{907199B8-169E-4E8B-81F8-665ACC8197CC}">
      <dgm:prSet phldrT="[Text]"/>
      <dgm:spPr/>
      <dgm:t>
        <a:bodyPr/>
        <a:lstStyle/>
        <a:p>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Đặc</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điểm</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lãnh</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thổ</a:t>
          </a:r>
          <a:endParaRPr lang="en-US" b="1" i="0" u="none" dirty="0">
            <a:solidFill>
              <a:schemeClr val="accent1">
                <a:lumMod val="75000"/>
              </a:schemeClr>
            </a:solidFill>
            <a:latin typeface="Times New Roman" panose="02020503050405090304" pitchFamily="18" charset="0"/>
            <a:cs typeface="Times New Roman" panose="02020503050405090304" pitchFamily="18" charset="0"/>
          </a:endParaRPr>
        </a:p>
      </dgm:t>
    </dgm:pt>
    <dgm:pt modelId="{B8867855-C012-4EE2-9956-F23BEAC3E15E}" type="parTrans" cxnId="{12632F4C-57F0-4AEE-BDD6-D7999EE57130}">
      <dgm:prSet/>
      <dgm:spPr/>
      <dgm:t>
        <a:bodyPr/>
        <a:lstStyle/>
        <a:p>
          <a:endParaRPr lang="en-US"/>
        </a:p>
      </dgm:t>
    </dgm:pt>
    <dgm:pt modelId="{5DA104B1-3271-43CB-B87C-8930DF0C042F}" type="sibTrans" cxnId="{12632F4C-57F0-4AEE-BDD6-D7999EE57130}">
      <dgm:prSet/>
      <dgm:spPr/>
      <dgm:t>
        <a:bodyPr/>
        <a:lstStyle/>
        <a:p>
          <a:endParaRPr lang="en-US"/>
        </a:p>
      </dgm:t>
    </dgm:pt>
    <dgm:pt modelId="{D9C9A8F2-AA44-41BC-BBD9-4AACC3308662}">
      <dgm:prSet phldrT="[Text]"/>
      <dgm:spPr/>
      <dgm:t>
        <a:bodyPr/>
        <a:lstStyle/>
        <a:p>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Ảnh</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hưởng</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địa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lý</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tự</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nhiên</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và</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kinh</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tế</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xã</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hội</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TP HCM </a:t>
          </a:r>
          <a:endParaRPr lang="en-US" b="1" i="0" u="none" dirty="0">
            <a:solidFill>
              <a:schemeClr val="accent1">
                <a:lumMod val="75000"/>
              </a:schemeClr>
            </a:solidFill>
            <a:latin typeface="Times New Roman" panose="02020503050405090304" pitchFamily="18" charset="0"/>
            <a:cs typeface="Times New Roman" panose="02020503050405090304" pitchFamily="18" charset="0"/>
          </a:endParaRPr>
        </a:p>
      </dgm:t>
    </dgm:pt>
    <dgm:pt modelId="{F6D5ECB1-86CE-44A2-98E2-B8530DDDCC09}" type="parTrans" cxnId="{124E496C-4D97-4340-97FC-93E2C216E488}">
      <dgm:prSet/>
      <dgm:spPr/>
      <dgm:t>
        <a:bodyPr/>
        <a:lstStyle/>
        <a:p>
          <a:endParaRPr lang="en-US"/>
        </a:p>
      </dgm:t>
    </dgm:pt>
    <dgm:pt modelId="{21DD4969-A84E-46C3-B234-CF570431E9B5}" type="sibTrans" cxnId="{124E496C-4D97-4340-97FC-93E2C216E488}">
      <dgm:prSet/>
      <dgm:spPr/>
      <dgm:t>
        <a:bodyPr/>
        <a:lstStyle/>
        <a:p>
          <a:endParaRPr lang="en-US"/>
        </a:p>
      </dgm:t>
    </dgm:pt>
    <dgm:pt modelId="{C548C2D4-9AF8-4C12-8A99-7E0366C68664}" type="pres">
      <dgm:prSet presAssocID="{02F96917-9328-4A60-8785-55F8C6D59FA1}" presName="Name0" presStyleCnt="0">
        <dgm:presLayoutVars>
          <dgm:dir/>
          <dgm:resizeHandles val="exact"/>
        </dgm:presLayoutVars>
      </dgm:prSet>
      <dgm:spPr/>
      <dgm:t>
        <a:bodyPr/>
        <a:lstStyle/>
        <a:p>
          <a:endParaRPr lang="en-US"/>
        </a:p>
      </dgm:t>
    </dgm:pt>
    <dgm:pt modelId="{2196B8E2-B930-439A-AAB0-9ADFE79D9695}" type="pres">
      <dgm:prSet presAssocID="{F2B6A0A9-21D8-4B09-B81A-A01B6536EE37}" presName="composite" presStyleCnt="0"/>
      <dgm:spPr/>
    </dgm:pt>
    <dgm:pt modelId="{50031D7B-6AAF-4544-8BB5-DC24827D072E}" type="pres">
      <dgm:prSet presAssocID="{F2B6A0A9-21D8-4B09-B81A-A01B6536EE37}" presName="rect1" presStyleLbl="trAlignAcc1" presStyleIdx="0" presStyleCnt="3" custScaleX="71288" custScaleY="61440" custLinFactNeighborX="-60631" custLinFactNeighborY="5475">
        <dgm:presLayoutVars>
          <dgm:bulletEnabled val="1"/>
        </dgm:presLayoutVars>
      </dgm:prSet>
      <dgm:spPr/>
      <dgm:t>
        <a:bodyPr/>
        <a:lstStyle/>
        <a:p>
          <a:endParaRPr lang="en-US"/>
        </a:p>
      </dgm:t>
    </dgm:pt>
    <dgm:pt modelId="{F865D3B4-61A6-4755-B890-2BC58FC317D3}" type="pres">
      <dgm:prSet presAssocID="{F2B6A0A9-21D8-4B09-B81A-A01B6536EE37}" presName="rect2" presStyleLbl="fgImgPlace1" presStyleIdx="0" presStyleCnt="3" custLinFactX="-100000" custLinFactNeighborX="-123547" custLinFactNeighborY="355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dgm:spPr>
      <dgm:t>
        <a:bodyPr/>
        <a:lstStyle/>
        <a:p>
          <a:endParaRPr lang="en-US"/>
        </a:p>
      </dgm:t>
    </dgm:pt>
    <dgm:pt modelId="{D7FC774A-F267-4430-A305-00D47FF22292}" type="pres">
      <dgm:prSet presAssocID="{CAF87005-5D43-4986-B153-0E0D2F482FD5}" presName="sibTrans" presStyleCnt="0"/>
      <dgm:spPr/>
    </dgm:pt>
    <dgm:pt modelId="{B45C9F99-9FF6-4977-BB2F-76867871EC93}" type="pres">
      <dgm:prSet presAssocID="{907199B8-169E-4E8B-81F8-665ACC8197CC}" presName="composite" presStyleCnt="0"/>
      <dgm:spPr/>
    </dgm:pt>
    <dgm:pt modelId="{101233C0-3552-4823-BEEC-34B0EF31052C}" type="pres">
      <dgm:prSet presAssocID="{907199B8-169E-4E8B-81F8-665ACC8197CC}" presName="rect1" presStyleLbl="trAlignAcc1" presStyleIdx="1" presStyleCnt="3" custScaleY="47188" custLinFactNeighborX="-39183" custLinFactNeighborY="-1477">
        <dgm:presLayoutVars>
          <dgm:bulletEnabled val="1"/>
        </dgm:presLayoutVars>
      </dgm:prSet>
      <dgm:spPr/>
      <dgm:t>
        <a:bodyPr/>
        <a:lstStyle/>
        <a:p>
          <a:endParaRPr lang="en-US"/>
        </a:p>
      </dgm:t>
    </dgm:pt>
    <dgm:pt modelId="{CF47B0A5-F49E-4E67-82C4-6D031B3E3EC9}" type="pres">
      <dgm:prSet presAssocID="{907199B8-169E-4E8B-81F8-665ACC8197CC}" presName="rect2" presStyleLbl="fgImgPlace1" presStyleIdx="1" presStyleCnt="3" custLinFactX="-87170" custLinFactNeighborX="-100000" custLinFactNeighborY="642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0" r="-60000"/>
          </a:stretch>
        </a:blipFill>
      </dgm:spPr>
      <dgm:t>
        <a:bodyPr/>
        <a:lstStyle/>
        <a:p>
          <a:endParaRPr lang="en-US"/>
        </a:p>
      </dgm:t>
    </dgm:pt>
    <dgm:pt modelId="{93C44C02-FE6F-4ED5-98C1-3D10FE660034}" type="pres">
      <dgm:prSet presAssocID="{5DA104B1-3271-43CB-B87C-8930DF0C042F}" presName="sibTrans" presStyleCnt="0"/>
      <dgm:spPr/>
    </dgm:pt>
    <dgm:pt modelId="{B942424D-0FA7-40B6-BEFF-54C1D4FB3148}" type="pres">
      <dgm:prSet presAssocID="{D9C9A8F2-AA44-41BC-BBD9-4AACC3308662}" presName="composite" presStyleCnt="0"/>
      <dgm:spPr/>
    </dgm:pt>
    <dgm:pt modelId="{CA15B77D-452C-48A4-A357-6901FC072229}" type="pres">
      <dgm:prSet presAssocID="{D9C9A8F2-AA44-41BC-BBD9-4AACC3308662}" presName="rect1" presStyleLbl="trAlignAcc1" presStyleIdx="2" presStyleCnt="3" custScaleX="177259">
        <dgm:presLayoutVars>
          <dgm:bulletEnabled val="1"/>
        </dgm:presLayoutVars>
      </dgm:prSet>
      <dgm:spPr/>
      <dgm:t>
        <a:bodyPr/>
        <a:lstStyle/>
        <a:p>
          <a:endParaRPr lang="en-US"/>
        </a:p>
      </dgm:t>
    </dgm:pt>
    <dgm:pt modelId="{D71AF206-812F-4EFA-9CB4-972EB76E250C}" type="pres">
      <dgm:prSet presAssocID="{D9C9A8F2-AA44-41BC-BBD9-4AACC3308662}" presName="rect2" presStyleLbl="fgImgPlace1" presStyleIdx="2" presStyleCnt="3" custLinFactX="-84828" custLinFactNeighborX="-100000" custLinFactNeighborY="1055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7000" r="-77000"/>
          </a:stretch>
        </a:blipFill>
      </dgm:spPr>
      <dgm:t>
        <a:bodyPr/>
        <a:lstStyle/>
        <a:p>
          <a:endParaRPr lang="en-US"/>
        </a:p>
      </dgm:t>
    </dgm:pt>
  </dgm:ptLst>
  <dgm:cxnLst>
    <dgm:cxn modelId="{124E496C-4D97-4340-97FC-93E2C216E488}" srcId="{02F96917-9328-4A60-8785-55F8C6D59FA1}" destId="{D9C9A8F2-AA44-41BC-BBD9-4AACC3308662}" srcOrd="2" destOrd="0" parTransId="{F6D5ECB1-86CE-44A2-98E2-B8530DDDCC09}" sibTransId="{21DD4969-A84E-46C3-B234-CF570431E9B5}"/>
    <dgm:cxn modelId="{8316A026-1158-49AF-95EE-F04CC3C1F141}" type="presOf" srcId="{02F96917-9328-4A60-8785-55F8C6D59FA1}" destId="{C548C2D4-9AF8-4C12-8A99-7E0366C68664}" srcOrd="0" destOrd="0" presId="urn:microsoft.com/office/officeart/2008/layout/PictureStrips"/>
    <dgm:cxn modelId="{B9D13F83-84FB-423A-A7FD-245443FB92DA}" type="presOf" srcId="{F2B6A0A9-21D8-4B09-B81A-A01B6536EE37}" destId="{50031D7B-6AAF-4544-8BB5-DC24827D072E}" srcOrd="0" destOrd="0" presId="urn:microsoft.com/office/officeart/2008/layout/PictureStrips"/>
    <dgm:cxn modelId="{09AB4187-4B92-4936-BEF9-739EB5C813E5}" type="presOf" srcId="{907199B8-169E-4E8B-81F8-665ACC8197CC}" destId="{101233C0-3552-4823-BEEC-34B0EF31052C}" srcOrd="0" destOrd="0" presId="urn:microsoft.com/office/officeart/2008/layout/PictureStrips"/>
    <dgm:cxn modelId="{12632F4C-57F0-4AEE-BDD6-D7999EE57130}" srcId="{02F96917-9328-4A60-8785-55F8C6D59FA1}" destId="{907199B8-169E-4E8B-81F8-665ACC8197CC}" srcOrd="1" destOrd="0" parTransId="{B8867855-C012-4EE2-9956-F23BEAC3E15E}" sibTransId="{5DA104B1-3271-43CB-B87C-8930DF0C042F}"/>
    <dgm:cxn modelId="{59B41F5B-0DBF-4D81-9F44-79E9D3265FBA}" srcId="{02F96917-9328-4A60-8785-55F8C6D59FA1}" destId="{F2B6A0A9-21D8-4B09-B81A-A01B6536EE37}" srcOrd="0" destOrd="0" parTransId="{23588879-C2D6-4819-B956-D439D24BB5CB}" sibTransId="{CAF87005-5D43-4986-B153-0E0D2F482FD5}"/>
    <dgm:cxn modelId="{CD57CB13-55A1-472C-B130-7F1D03219064}" type="presOf" srcId="{D9C9A8F2-AA44-41BC-BBD9-4AACC3308662}" destId="{CA15B77D-452C-48A4-A357-6901FC072229}" srcOrd="0" destOrd="0" presId="urn:microsoft.com/office/officeart/2008/layout/PictureStrips"/>
    <dgm:cxn modelId="{2C3A1B58-80F9-4C91-BE73-898CD27322B4}" type="presParOf" srcId="{C548C2D4-9AF8-4C12-8A99-7E0366C68664}" destId="{2196B8E2-B930-439A-AAB0-9ADFE79D9695}" srcOrd="0" destOrd="0" presId="urn:microsoft.com/office/officeart/2008/layout/PictureStrips"/>
    <dgm:cxn modelId="{C2C35965-691F-4C65-AD17-55ECBFBC6D38}" type="presParOf" srcId="{2196B8E2-B930-439A-AAB0-9ADFE79D9695}" destId="{50031D7B-6AAF-4544-8BB5-DC24827D072E}" srcOrd="0" destOrd="0" presId="urn:microsoft.com/office/officeart/2008/layout/PictureStrips"/>
    <dgm:cxn modelId="{497966C2-5818-47F9-87D1-ECFC2CACD40E}" type="presParOf" srcId="{2196B8E2-B930-439A-AAB0-9ADFE79D9695}" destId="{F865D3B4-61A6-4755-B890-2BC58FC317D3}" srcOrd="1" destOrd="0" presId="urn:microsoft.com/office/officeart/2008/layout/PictureStrips"/>
    <dgm:cxn modelId="{CDD8CD28-8BD5-48E6-BE55-82218D300A1C}" type="presParOf" srcId="{C548C2D4-9AF8-4C12-8A99-7E0366C68664}" destId="{D7FC774A-F267-4430-A305-00D47FF22292}" srcOrd="1" destOrd="0" presId="urn:microsoft.com/office/officeart/2008/layout/PictureStrips"/>
    <dgm:cxn modelId="{B10C45EE-0401-4E40-8486-B1FE21A63E7C}" type="presParOf" srcId="{C548C2D4-9AF8-4C12-8A99-7E0366C68664}" destId="{B45C9F99-9FF6-4977-BB2F-76867871EC93}" srcOrd="2" destOrd="0" presId="urn:microsoft.com/office/officeart/2008/layout/PictureStrips"/>
    <dgm:cxn modelId="{6677782C-2EDB-4A38-B087-6FD97E845A0B}" type="presParOf" srcId="{B45C9F99-9FF6-4977-BB2F-76867871EC93}" destId="{101233C0-3552-4823-BEEC-34B0EF31052C}" srcOrd="0" destOrd="0" presId="urn:microsoft.com/office/officeart/2008/layout/PictureStrips"/>
    <dgm:cxn modelId="{F8E53781-F073-451F-821B-DEF982710AEE}" type="presParOf" srcId="{B45C9F99-9FF6-4977-BB2F-76867871EC93}" destId="{CF47B0A5-F49E-4E67-82C4-6D031B3E3EC9}" srcOrd="1" destOrd="0" presId="urn:microsoft.com/office/officeart/2008/layout/PictureStrips"/>
    <dgm:cxn modelId="{D443B040-243D-41F4-953E-31712F8E815C}" type="presParOf" srcId="{C548C2D4-9AF8-4C12-8A99-7E0366C68664}" destId="{93C44C02-FE6F-4ED5-98C1-3D10FE660034}" srcOrd="3" destOrd="0" presId="urn:microsoft.com/office/officeart/2008/layout/PictureStrips"/>
    <dgm:cxn modelId="{8FDDD9D8-1F36-4108-B942-1D96C2D7BD67}" type="presParOf" srcId="{C548C2D4-9AF8-4C12-8A99-7E0366C68664}" destId="{B942424D-0FA7-40B6-BEFF-54C1D4FB3148}" srcOrd="4" destOrd="0" presId="urn:microsoft.com/office/officeart/2008/layout/PictureStrips"/>
    <dgm:cxn modelId="{A68FC3CA-2A69-45A0-993E-EBBD22FF2343}" type="presParOf" srcId="{B942424D-0FA7-40B6-BEFF-54C1D4FB3148}" destId="{CA15B77D-452C-48A4-A357-6901FC072229}" srcOrd="0" destOrd="0" presId="urn:microsoft.com/office/officeart/2008/layout/PictureStrips"/>
    <dgm:cxn modelId="{1278E95A-DA07-4610-AE5E-F9D401F48622}" type="presParOf" srcId="{B942424D-0FA7-40B6-BEFF-54C1D4FB3148}" destId="{D71AF206-812F-4EFA-9CB4-972EB76E250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F96917-9328-4A60-8785-55F8C6D59FA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F2B6A0A9-21D8-4B09-B81A-A01B6536EE37}">
      <dgm:prSet phldrT="[Text]"/>
      <dgm:spPr/>
      <dgm:t>
        <a:bodyPr/>
        <a:lstStyle/>
        <a:p>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đia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lý</a:t>
          </a:r>
          <a:endParaRPr lang="en-US" b="1" i="0" u="none" dirty="0">
            <a:solidFill>
              <a:schemeClr val="accent1">
                <a:lumMod val="75000"/>
              </a:schemeClr>
            </a:solidFill>
            <a:latin typeface="Times New Roman" panose="02020503050405090304" pitchFamily="18" charset="0"/>
            <a:cs typeface="Times New Roman" panose="02020503050405090304" pitchFamily="18" charset="0"/>
          </a:endParaRPr>
        </a:p>
      </dgm:t>
    </dgm:pt>
    <dgm:pt modelId="{23588879-C2D6-4819-B956-D439D24BB5CB}" type="parTrans" cxnId="{59B41F5B-0DBF-4D81-9F44-79E9D3265FBA}">
      <dgm:prSet/>
      <dgm:spPr/>
      <dgm:t>
        <a:bodyPr/>
        <a:lstStyle/>
        <a:p>
          <a:endParaRPr lang="en-US"/>
        </a:p>
      </dgm:t>
    </dgm:pt>
    <dgm:pt modelId="{CAF87005-5D43-4986-B153-0E0D2F482FD5}" type="sibTrans" cxnId="{59B41F5B-0DBF-4D81-9F44-79E9D3265FBA}">
      <dgm:prSet/>
      <dgm:spPr/>
      <dgm:t>
        <a:bodyPr/>
        <a:lstStyle/>
        <a:p>
          <a:endParaRPr lang="en-US"/>
        </a:p>
      </dgm:t>
    </dgm:pt>
    <dgm:pt modelId="{C548C2D4-9AF8-4C12-8A99-7E0366C68664}" type="pres">
      <dgm:prSet presAssocID="{02F96917-9328-4A60-8785-55F8C6D59FA1}" presName="Name0" presStyleCnt="0">
        <dgm:presLayoutVars>
          <dgm:dir/>
          <dgm:resizeHandles val="exact"/>
        </dgm:presLayoutVars>
      </dgm:prSet>
      <dgm:spPr/>
      <dgm:t>
        <a:bodyPr/>
        <a:lstStyle/>
        <a:p>
          <a:endParaRPr lang="en-US"/>
        </a:p>
      </dgm:t>
    </dgm:pt>
    <dgm:pt modelId="{2196B8E2-B930-439A-AAB0-9ADFE79D9695}" type="pres">
      <dgm:prSet presAssocID="{F2B6A0A9-21D8-4B09-B81A-A01B6536EE37}" presName="composite" presStyleCnt="0"/>
      <dgm:spPr/>
    </dgm:pt>
    <dgm:pt modelId="{50031D7B-6AAF-4544-8BB5-DC24827D072E}" type="pres">
      <dgm:prSet presAssocID="{F2B6A0A9-21D8-4B09-B81A-A01B6536EE37}" presName="rect1" presStyleLbl="trAlignAcc1" presStyleIdx="0" presStyleCnt="1" custScaleX="71288" custScaleY="61440" custLinFactNeighborX="-23016" custLinFactNeighborY="-77136">
        <dgm:presLayoutVars>
          <dgm:bulletEnabled val="1"/>
        </dgm:presLayoutVars>
      </dgm:prSet>
      <dgm:spPr/>
      <dgm:t>
        <a:bodyPr/>
        <a:lstStyle/>
        <a:p>
          <a:endParaRPr lang="en-US"/>
        </a:p>
      </dgm:t>
    </dgm:pt>
    <dgm:pt modelId="{F865D3B4-61A6-4755-B890-2BC58FC317D3}" type="pres">
      <dgm:prSet presAssocID="{F2B6A0A9-21D8-4B09-B81A-A01B6536EE37}" presName="rect2" presStyleLbl="fgImgPlace1" presStyleIdx="0" presStyleCnt="1" custLinFactNeighborX="-32814" custLinFactNeighborY="-449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dgm:spPr>
      <dgm:t>
        <a:bodyPr/>
        <a:lstStyle/>
        <a:p>
          <a:endParaRPr lang="en-US"/>
        </a:p>
      </dgm:t>
    </dgm:pt>
  </dgm:ptLst>
  <dgm:cxnLst>
    <dgm:cxn modelId="{59B41F5B-0DBF-4D81-9F44-79E9D3265FBA}" srcId="{02F96917-9328-4A60-8785-55F8C6D59FA1}" destId="{F2B6A0A9-21D8-4B09-B81A-A01B6536EE37}" srcOrd="0" destOrd="0" parTransId="{23588879-C2D6-4819-B956-D439D24BB5CB}" sibTransId="{CAF87005-5D43-4986-B153-0E0D2F482FD5}"/>
    <dgm:cxn modelId="{9E87DA17-2536-4298-A51D-E1A1344FF6D2}" type="presOf" srcId="{02F96917-9328-4A60-8785-55F8C6D59FA1}" destId="{C548C2D4-9AF8-4C12-8A99-7E0366C68664}" srcOrd="0" destOrd="0" presId="urn:microsoft.com/office/officeart/2008/layout/PictureStrips"/>
    <dgm:cxn modelId="{57AA2329-CECE-4D3B-B567-DCBB9B7A53E4}" type="presOf" srcId="{F2B6A0A9-21D8-4B09-B81A-A01B6536EE37}" destId="{50031D7B-6AAF-4544-8BB5-DC24827D072E}" srcOrd="0" destOrd="0" presId="urn:microsoft.com/office/officeart/2008/layout/PictureStrips"/>
    <dgm:cxn modelId="{A9AF9D2F-A318-4D12-8D9D-F68096B787AF}" type="presParOf" srcId="{C548C2D4-9AF8-4C12-8A99-7E0366C68664}" destId="{2196B8E2-B930-439A-AAB0-9ADFE79D9695}" srcOrd="0" destOrd="0" presId="urn:microsoft.com/office/officeart/2008/layout/PictureStrips"/>
    <dgm:cxn modelId="{CB167CB4-56D3-449D-AB81-E0598A6FA836}" type="presParOf" srcId="{2196B8E2-B930-439A-AAB0-9ADFE79D9695}" destId="{50031D7B-6AAF-4544-8BB5-DC24827D072E}" srcOrd="0" destOrd="0" presId="urn:microsoft.com/office/officeart/2008/layout/PictureStrips"/>
    <dgm:cxn modelId="{0F515165-1504-4125-BAC9-DD00A47852DC}" type="presParOf" srcId="{2196B8E2-B930-439A-AAB0-9ADFE79D9695}" destId="{F865D3B4-61A6-4755-B890-2BC58FC317D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F96917-9328-4A60-8785-55F8C6D59FA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907199B8-169E-4E8B-81F8-665ACC8197CC}">
      <dgm:prSet phldrT="[Text]"/>
      <dgm:spPr/>
      <dgm:t>
        <a:bodyPr/>
        <a:lstStyle/>
        <a:p>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Đặc</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điểm</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lãnh</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thổ</a:t>
          </a:r>
          <a:endParaRPr lang="en-US" b="1" i="0" u="none" dirty="0">
            <a:solidFill>
              <a:schemeClr val="accent1">
                <a:lumMod val="75000"/>
              </a:schemeClr>
            </a:solidFill>
            <a:latin typeface="Times New Roman" panose="02020503050405090304" pitchFamily="18" charset="0"/>
            <a:cs typeface="Times New Roman" panose="02020503050405090304" pitchFamily="18" charset="0"/>
          </a:endParaRPr>
        </a:p>
      </dgm:t>
    </dgm:pt>
    <dgm:pt modelId="{B8867855-C012-4EE2-9956-F23BEAC3E15E}" type="parTrans" cxnId="{12632F4C-57F0-4AEE-BDD6-D7999EE57130}">
      <dgm:prSet/>
      <dgm:spPr/>
      <dgm:t>
        <a:bodyPr/>
        <a:lstStyle/>
        <a:p>
          <a:endParaRPr lang="en-US"/>
        </a:p>
      </dgm:t>
    </dgm:pt>
    <dgm:pt modelId="{5DA104B1-3271-43CB-B87C-8930DF0C042F}" type="sibTrans" cxnId="{12632F4C-57F0-4AEE-BDD6-D7999EE57130}">
      <dgm:prSet/>
      <dgm:spPr/>
      <dgm:t>
        <a:bodyPr/>
        <a:lstStyle/>
        <a:p>
          <a:endParaRPr lang="en-US"/>
        </a:p>
      </dgm:t>
    </dgm:pt>
    <dgm:pt modelId="{C548C2D4-9AF8-4C12-8A99-7E0366C68664}" type="pres">
      <dgm:prSet presAssocID="{02F96917-9328-4A60-8785-55F8C6D59FA1}" presName="Name0" presStyleCnt="0">
        <dgm:presLayoutVars>
          <dgm:dir/>
          <dgm:resizeHandles val="exact"/>
        </dgm:presLayoutVars>
      </dgm:prSet>
      <dgm:spPr/>
      <dgm:t>
        <a:bodyPr/>
        <a:lstStyle/>
        <a:p>
          <a:endParaRPr lang="en-US"/>
        </a:p>
      </dgm:t>
    </dgm:pt>
    <dgm:pt modelId="{B45C9F99-9FF6-4977-BB2F-76867871EC93}" type="pres">
      <dgm:prSet presAssocID="{907199B8-169E-4E8B-81F8-665ACC8197CC}" presName="composite" presStyleCnt="0"/>
      <dgm:spPr/>
    </dgm:pt>
    <dgm:pt modelId="{101233C0-3552-4823-BEEC-34B0EF31052C}" type="pres">
      <dgm:prSet presAssocID="{907199B8-169E-4E8B-81F8-665ACC8197CC}" presName="rect1" presStyleLbl="trAlignAcc1" presStyleIdx="0" presStyleCnt="1" custScaleX="105030" custScaleY="73563" custLinFactNeighborX="-39183" custLinFactNeighborY="-90434">
        <dgm:presLayoutVars>
          <dgm:bulletEnabled val="1"/>
        </dgm:presLayoutVars>
      </dgm:prSet>
      <dgm:spPr/>
      <dgm:t>
        <a:bodyPr/>
        <a:lstStyle/>
        <a:p>
          <a:endParaRPr lang="en-US"/>
        </a:p>
      </dgm:t>
    </dgm:pt>
    <dgm:pt modelId="{CF47B0A5-F49E-4E67-82C4-6D031B3E3EC9}" type="pres">
      <dgm:prSet presAssocID="{907199B8-169E-4E8B-81F8-665ACC8197CC}" presName="rect2" presStyleLbl="fgImgPlace1" presStyleIdx="0" presStyleCnt="1" custScaleX="82733" custScaleY="60874" custLinFactX="-54315" custLinFactNeighborX="-100000" custLinFactNeighborY="-1788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0" r="-60000"/>
          </a:stretch>
        </a:blipFill>
      </dgm:spPr>
      <dgm:t>
        <a:bodyPr/>
        <a:lstStyle/>
        <a:p>
          <a:endParaRPr lang="en-US"/>
        </a:p>
      </dgm:t>
    </dgm:pt>
  </dgm:ptLst>
  <dgm:cxnLst>
    <dgm:cxn modelId="{6FF9A754-4CEB-44D6-9A5F-00E4F8B5A153}" type="presOf" srcId="{907199B8-169E-4E8B-81F8-665ACC8197CC}" destId="{101233C0-3552-4823-BEEC-34B0EF31052C}" srcOrd="0" destOrd="0" presId="urn:microsoft.com/office/officeart/2008/layout/PictureStrips"/>
    <dgm:cxn modelId="{935E619E-A40A-4CB6-BB58-866DE4D55B52}" type="presOf" srcId="{02F96917-9328-4A60-8785-55F8C6D59FA1}" destId="{C548C2D4-9AF8-4C12-8A99-7E0366C68664}" srcOrd="0" destOrd="0" presId="urn:microsoft.com/office/officeart/2008/layout/PictureStrips"/>
    <dgm:cxn modelId="{12632F4C-57F0-4AEE-BDD6-D7999EE57130}" srcId="{02F96917-9328-4A60-8785-55F8C6D59FA1}" destId="{907199B8-169E-4E8B-81F8-665ACC8197CC}" srcOrd="0" destOrd="0" parTransId="{B8867855-C012-4EE2-9956-F23BEAC3E15E}" sibTransId="{5DA104B1-3271-43CB-B87C-8930DF0C042F}"/>
    <dgm:cxn modelId="{1BB81F7F-20C9-42DB-82E1-F26B560847D2}" type="presParOf" srcId="{C548C2D4-9AF8-4C12-8A99-7E0366C68664}" destId="{B45C9F99-9FF6-4977-BB2F-76867871EC93}" srcOrd="0" destOrd="0" presId="urn:microsoft.com/office/officeart/2008/layout/PictureStrips"/>
    <dgm:cxn modelId="{0BEB343A-D654-485C-899A-48E283879AF8}" type="presParOf" srcId="{B45C9F99-9FF6-4977-BB2F-76867871EC93}" destId="{101233C0-3552-4823-BEEC-34B0EF31052C}" srcOrd="0" destOrd="0" presId="urn:microsoft.com/office/officeart/2008/layout/PictureStrips"/>
    <dgm:cxn modelId="{CA97665B-F38A-490C-BF39-2897C414C4DA}" type="presParOf" srcId="{B45C9F99-9FF6-4977-BB2F-76867871EC93}" destId="{CF47B0A5-F49E-4E67-82C4-6D031B3E3EC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F96917-9328-4A60-8785-55F8C6D59FA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9C9A8F2-AA44-41BC-BBD9-4AACC3308662}">
      <dgm:prSet phldrT="[Text]"/>
      <dgm:spPr/>
      <dgm:t>
        <a:bodyPr/>
        <a:lstStyle/>
        <a:p>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Ảnh</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hưởng</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địa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lý</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tự</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nhiên</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và</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kinh</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tế</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xã</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hội</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TP HCM </a:t>
          </a:r>
          <a:endParaRPr lang="en-US" b="1" i="0" u="none" dirty="0">
            <a:solidFill>
              <a:schemeClr val="accent1">
                <a:lumMod val="75000"/>
              </a:schemeClr>
            </a:solidFill>
            <a:latin typeface="Times New Roman" panose="02020503050405090304" pitchFamily="18" charset="0"/>
            <a:cs typeface="Times New Roman" panose="02020503050405090304" pitchFamily="18" charset="0"/>
          </a:endParaRPr>
        </a:p>
      </dgm:t>
    </dgm:pt>
    <dgm:pt modelId="{F6D5ECB1-86CE-44A2-98E2-B8530DDDCC09}" type="parTrans" cxnId="{124E496C-4D97-4340-97FC-93E2C216E488}">
      <dgm:prSet/>
      <dgm:spPr/>
      <dgm:t>
        <a:bodyPr/>
        <a:lstStyle/>
        <a:p>
          <a:endParaRPr lang="en-US"/>
        </a:p>
      </dgm:t>
    </dgm:pt>
    <dgm:pt modelId="{21DD4969-A84E-46C3-B234-CF570431E9B5}" type="sibTrans" cxnId="{124E496C-4D97-4340-97FC-93E2C216E488}">
      <dgm:prSet/>
      <dgm:spPr/>
      <dgm:t>
        <a:bodyPr/>
        <a:lstStyle/>
        <a:p>
          <a:endParaRPr lang="en-US"/>
        </a:p>
      </dgm:t>
    </dgm:pt>
    <dgm:pt modelId="{C548C2D4-9AF8-4C12-8A99-7E0366C68664}" type="pres">
      <dgm:prSet presAssocID="{02F96917-9328-4A60-8785-55F8C6D59FA1}" presName="Name0" presStyleCnt="0">
        <dgm:presLayoutVars>
          <dgm:dir/>
          <dgm:resizeHandles val="exact"/>
        </dgm:presLayoutVars>
      </dgm:prSet>
      <dgm:spPr/>
      <dgm:t>
        <a:bodyPr/>
        <a:lstStyle/>
        <a:p>
          <a:endParaRPr lang="en-US"/>
        </a:p>
      </dgm:t>
    </dgm:pt>
    <dgm:pt modelId="{B942424D-0FA7-40B6-BEFF-54C1D4FB3148}" type="pres">
      <dgm:prSet presAssocID="{D9C9A8F2-AA44-41BC-BBD9-4AACC3308662}" presName="composite" presStyleCnt="0"/>
      <dgm:spPr/>
    </dgm:pt>
    <dgm:pt modelId="{CA15B77D-452C-48A4-A357-6901FC072229}" type="pres">
      <dgm:prSet presAssocID="{D9C9A8F2-AA44-41BC-BBD9-4AACC3308662}" presName="rect1" presStyleLbl="trAlignAcc1" presStyleIdx="0" presStyleCnt="1" custScaleX="177259" custLinFactY="-19360" custLinFactNeighborX="-352" custLinFactNeighborY="-100000">
        <dgm:presLayoutVars>
          <dgm:bulletEnabled val="1"/>
        </dgm:presLayoutVars>
      </dgm:prSet>
      <dgm:spPr/>
      <dgm:t>
        <a:bodyPr/>
        <a:lstStyle/>
        <a:p>
          <a:endParaRPr lang="en-US"/>
        </a:p>
      </dgm:t>
    </dgm:pt>
    <dgm:pt modelId="{D71AF206-812F-4EFA-9CB4-972EB76E250C}" type="pres">
      <dgm:prSet presAssocID="{D9C9A8F2-AA44-41BC-BBD9-4AACC3308662}" presName="rect2" presStyleLbl="fgImgPlace1" presStyleIdx="0" presStyleCnt="1" custScaleX="89917" custLinFactX="-82184" custLinFactNeighborX="-100000" custLinFactNeighborY="-9883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77000" r="-77000"/>
          </a:stretch>
        </a:blipFill>
      </dgm:spPr>
      <dgm:t>
        <a:bodyPr/>
        <a:lstStyle/>
        <a:p>
          <a:endParaRPr lang="en-US"/>
        </a:p>
      </dgm:t>
    </dgm:pt>
  </dgm:ptLst>
  <dgm:cxnLst>
    <dgm:cxn modelId="{713D84A4-4AB1-40DD-A2A5-872D1D976AA9}" type="presOf" srcId="{02F96917-9328-4A60-8785-55F8C6D59FA1}" destId="{C548C2D4-9AF8-4C12-8A99-7E0366C68664}" srcOrd="0" destOrd="0" presId="urn:microsoft.com/office/officeart/2008/layout/PictureStrips"/>
    <dgm:cxn modelId="{A8BBCF76-FFD9-42E0-8F78-E3A2084D806B}" type="presOf" srcId="{D9C9A8F2-AA44-41BC-BBD9-4AACC3308662}" destId="{CA15B77D-452C-48A4-A357-6901FC072229}" srcOrd="0" destOrd="0" presId="urn:microsoft.com/office/officeart/2008/layout/PictureStrips"/>
    <dgm:cxn modelId="{124E496C-4D97-4340-97FC-93E2C216E488}" srcId="{02F96917-9328-4A60-8785-55F8C6D59FA1}" destId="{D9C9A8F2-AA44-41BC-BBD9-4AACC3308662}" srcOrd="0" destOrd="0" parTransId="{F6D5ECB1-86CE-44A2-98E2-B8530DDDCC09}" sibTransId="{21DD4969-A84E-46C3-B234-CF570431E9B5}"/>
    <dgm:cxn modelId="{61652166-AC18-4684-88CD-0CA3DBAC862C}" type="presParOf" srcId="{C548C2D4-9AF8-4C12-8A99-7E0366C68664}" destId="{B942424D-0FA7-40B6-BEFF-54C1D4FB3148}" srcOrd="0" destOrd="0" presId="urn:microsoft.com/office/officeart/2008/layout/PictureStrips"/>
    <dgm:cxn modelId="{14B4A041-040B-4445-B9BE-6B8B1CEBEC4C}" type="presParOf" srcId="{B942424D-0FA7-40B6-BEFF-54C1D4FB3148}" destId="{CA15B77D-452C-48A4-A357-6901FC072229}" srcOrd="0" destOrd="0" presId="urn:microsoft.com/office/officeart/2008/layout/PictureStrips"/>
    <dgm:cxn modelId="{FAF4C885-99ED-4DF2-962B-079CF074D937}" type="presParOf" srcId="{B942424D-0FA7-40B6-BEFF-54C1D4FB3148}" destId="{D71AF206-812F-4EFA-9CB4-972EB76E250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3B0E59-43C3-4756-AFD8-AE314BFADD0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59DEBA33-21C3-4055-8671-529F2CC7B483}">
      <dgm:prSet phldrT="[Text]"/>
      <dgm:spPr>
        <a:blipFill rotWithShape="0">
          <a:blip xmlns:r="http://schemas.openxmlformats.org/officeDocument/2006/relationships" r:embed="rId1"/>
          <a:stretch>
            <a:fillRect/>
          </a:stretch>
        </a:blipFill>
      </dgm:spPr>
      <dgm:t>
        <a:bodyPr/>
        <a:lstStyle/>
        <a:p>
          <a:endParaRPr lang="en-US" dirty="0">
            <a:latin typeface="Times New Roman" panose="02020503050405090304" pitchFamily="18" charset="0"/>
            <a:cs typeface="Times New Roman" panose="02020503050405090304" pitchFamily="18" charset="0"/>
          </a:endParaRPr>
        </a:p>
      </dgm:t>
    </dgm:pt>
    <dgm:pt modelId="{9EE83B74-1B50-4CCC-AD0D-7ED7C8E9A0A0}" type="parTrans" cxnId="{31FBE197-4A72-413D-A725-24392D137C8B}">
      <dgm:prSet/>
      <dgm:spPr/>
      <dgm:t>
        <a:bodyPr/>
        <a:lstStyle/>
        <a:p>
          <a:endParaRPr lang="en-US">
            <a:latin typeface="Times New Roman" panose="02020503050405090304" pitchFamily="18" charset="0"/>
            <a:cs typeface="Times New Roman" panose="02020503050405090304" pitchFamily="18" charset="0"/>
          </a:endParaRPr>
        </a:p>
      </dgm:t>
    </dgm:pt>
    <dgm:pt modelId="{A9F99E2D-7055-4EB9-979F-0F64B3739E53}" type="sibTrans" cxnId="{31FBE197-4A72-413D-A725-24392D137C8B}">
      <dgm:prSet/>
      <dgm:spPr/>
      <dgm:t>
        <a:bodyPr/>
        <a:lstStyle/>
        <a:p>
          <a:endParaRPr lang="en-US">
            <a:latin typeface="Times New Roman" panose="02020503050405090304" pitchFamily="18" charset="0"/>
            <a:cs typeface="Times New Roman" panose="02020503050405090304" pitchFamily="18" charset="0"/>
          </a:endParaRPr>
        </a:p>
      </dgm:t>
    </dgm:pt>
    <dgm:pt modelId="{260A388A-4D75-4EF2-92BA-D0D12906D70D}">
      <dgm:prSet phldrT="[Text]"/>
      <dgm:spPr/>
      <dgm:t>
        <a:bodyPr/>
        <a:lstStyle/>
        <a:p>
          <a:endParaRPr lang="en-US" dirty="0">
            <a:latin typeface="Times New Roman" panose="02020503050405090304" pitchFamily="18" charset="0"/>
            <a:cs typeface="Times New Roman" panose="02020503050405090304" pitchFamily="18" charset="0"/>
          </a:endParaRPr>
        </a:p>
      </dgm:t>
    </dgm:pt>
    <dgm:pt modelId="{C161CE92-6639-49B3-95DA-D5D852870235}" type="parTrans" cxnId="{507FA40E-EB96-4C56-8BD3-7799A210B0F2}">
      <dgm:prSet/>
      <dgm:spPr/>
      <dgm:t>
        <a:bodyPr/>
        <a:lstStyle/>
        <a:p>
          <a:endParaRPr lang="en-US">
            <a:latin typeface="Times New Roman" panose="02020503050405090304" pitchFamily="18" charset="0"/>
            <a:cs typeface="Times New Roman" panose="02020503050405090304" pitchFamily="18" charset="0"/>
          </a:endParaRPr>
        </a:p>
      </dgm:t>
    </dgm:pt>
    <dgm:pt modelId="{0991C7C3-9F76-45C0-97B9-7A7BEBD622AC}" type="sibTrans" cxnId="{507FA40E-EB96-4C56-8BD3-7799A210B0F2}">
      <dgm:prSet/>
      <dgm:spPr/>
      <dgm:t>
        <a:bodyPr/>
        <a:lstStyle/>
        <a:p>
          <a:endParaRPr lang="en-US">
            <a:latin typeface="Times New Roman" panose="02020503050405090304" pitchFamily="18" charset="0"/>
            <a:cs typeface="Times New Roman" panose="02020503050405090304" pitchFamily="18" charset="0"/>
          </a:endParaRPr>
        </a:p>
      </dgm:t>
    </dgm:pt>
    <dgm:pt modelId="{F0B288FE-D794-498D-9668-92CC713000AA}">
      <dgm:prSet phldrT="[Text]"/>
      <dgm:spPr/>
      <dgm:t>
        <a:bodyPr/>
        <a:lstStyle/>
        <a:p>
          <a:endParaRPr lang="en-US" dirty="0">
            <a:latin typeface="Times New Roman" panose="02020503050405090304" pitchFamily="18" charset="0"/>
            <a:cs typeface="Times New Roman" panose="02020503050405090304" pitchFamily="18" charset="0"/>
          </a:endParaRPr>
        </a:p>
      </dgm:t>
    </dgm:pt>
    <dgm:pt modelId="{9871B1BA-BB35-48D6-A05B-4BF06BB8AF8A}" type="parTrans" cxnId="{1D14FE6C-1988-417C-956F-ECD41E1F3BC8}">
      <dgm:prSet/>
      <dgm:spPr/>
      <dgm:t>
        <a:bodyPr/>
        <a:lstStyle/>
        <a:p>
          <a:endParaRPr lang="en-US">
            <a:latin typeface="Times New Roman" panose="02020503050405090304" pitchFamily="18" charset="0"/>
            <a:cs typeface="Times New Roman" panose="02020503050405090304" pitchFamily="18" charset="0"/>
          </a:endParaRPr>
        </a:p>
      </dgm:t>
    </dgm:pt>
    <dgm:pt modelId="{996A60D6-2CB0-41DF-A00F-FA12E0D0D327}" type="sibTrans" cxnId="{1D14FE6C-1988-417C-956F-ECD41E1F3BC8}">
      <dgm:prSet/>
      <dgm:spPr/>
      <dgm:t>
        <a:bodyPr/>
        <a:lstStyle/>
        <a:p>
          <a:endParaRPr lang="en-US">
            <a:latin typeface="Times New Roman" panose="02020503050405090304" pitchFamily="18" charset="0"/>
            <a:cs typeface="Times New Roman" panose="02020503050405090304" pitchFamily="18" charset="0"/>
          </a:endParaRPr>
        </a:p>
      </dgm:t>
    </dgm:pt>
    <dgm:pt modelId="{1323037D-7FE1-43F2-8A5F-0457A2A20775}">
      <dgm:prSet custT="1"/>
      <dgm:spPr>
        <a:blipFill rotWithShape="0">
          <a:blip xmlns:r="http://schemas.openxmlformats.org/officeDocument/2006/relationships" r:embed="rId1"/>
          <a:stretch>
            <a:fillRect/>
          </a:stretch>
        </a:blipFill>
      </dgm:spPr>
      <dgm:t>
        <a:bodyPr/>
        <a:lstStyle/>
        <a:p>
          <a:r>
            <a:rPr lang="en-US" sz="2400" dirty="0" err="1" smtClean="0">
              <a:latin typeface="Times New Roman" panose="02020503050405090304" pitchFamily="18" charset="0"/>
              <a:cs typeface="Times New Roman" panose="02020503050405090304" pitchFamily="18" charset="0"/>
            </a:rPr>
            <a:t>Địa</a:t>
          </a:r>
          <a:r>
            <a:rPr lang="en-US" sz="2400" dirty="0" smtClean="0">
              <a:latin typeface="Times New Roman" panose="02020503050405090304" pitchFamily="18" charset="0"/>
              <a:cs typeface="Times New Roman" panose="02020503050405090304" pitchFamily="18" charset="0"/>
            </a:rPr>
            <a:t> </a:t>
          </a:r>
          <a:r>
            <a:rPr lang="en-US" sz="2400" dirty="0" err="1" smtClean="0">
              <a:latin typeface="Times New Roman" panose="02020503050405090304" pitchFamily="18" charset="0"/>
              <a:cs typeface="Times New Roman" panose="02020503050405090304" pitchFamily="18" charset="0"/>
            </a:rPr>
            <a:t>hình</a:t>
          </a:r>
          <a:r>
            <a:rPr lang="en-US" sz="2400" dirty="0" smtClean="0">
              <a:latin typeface="Times New Roman" panose="02020503050405090304" pitchFamily="18" charset="0"/>
              <a:cs typeface="Times New Roman" panose="02020503050405090304" pitchFamily="18" charset="0"/>
            </a:rPr>
            <a:t>:</a:t>
          </a:r>
          <a:endParaRPr lang="en-US" sz="2400" i="1" dirty="0">
            <a:latin typeface="Times New Roman" panose="02020503050405090304" pitchFamily="18" charset="0"/>
            <a:cs typeface="Times New Roman" panose="02020503050405090304" pitchFamily="18" charset="0"/>
          </a:endParaRPr>
        </a:p>
      </dgm:t>
    </dgm:pt>
    <dgm:pt modelId="{18A7E616-5038-4CA9-817F-633E36B8BF5F}" type="parTrans" cxnId="{B1476674-211A-4618-9861-8A5A5122BC7E}">
      <dgm:prSet/>
      <dgm:spPr/>
      <dgm:t>
        <a:bodyPr/>
        <a:lstStyle/>
        <a:p>
          <a:endParaRPr lang="en-US">
            <a:latin typeface="Times New Roman" panose="02020503050405090304" pitchFamily="18" charset="0"/>
            <a:cs typeface="Times New Roman" panose="02020503050405090304" pitchFamily="18" charset="0"/>
          </a:endParaRPr>
        </a:p>
      </dgm:t>
    </dgm:pt>
    <dgm:pt modelId="{54CFE5A8-3BD9-4FEB-920A-C8D0CFDD55A6}" type="sibTrans" cxnId="{B1476674-211A-4618-9861-8A5A5122BC7E}">
      <dgm:prSet/>
      <dgm:spPr/>
      <dgm:t>
        <a:bodyPr/>
        <a:lstStyle/>
        <a:p>
          <a:endParaRPr lang="en-US">
            <a:latin typeface="Times New Roman" panose="02020503050405090304" pitchFamily="18" charset="0"/>
            <a:cs typeface="Times New Roman" panose="02020503050405090304" pitchFamily="18" charset="0"/>
          </a:endParaRPr>
        </a:p>
      </dgm:t>
    </dgm:pt>
    <dgm:pt modelId="{031E77AA-B7F3-4CD6-9AC2-E188628AFDC5}">
      <dgm:prSet custT="1"/>
      <dgm:spPr/>
      <dgm:t>
        <a:bodyPr/>
        <a:lstStyle/>
        <a:p>
          <a:r>
            <a:rPr lang="en-US" sz="2400" i="0" dirty="0" err="1" smtClean="0">
              <a:latin typeface="Times New Roman" panose="02020503050405090304" pitchFamily="18" charset="0"/>
              <a:cs typeface="Times New Roman" panose="02020503050405090304" pitchFamily="18" charset="0"/>
            </a:rPr>
            <a:t>Vị</a:t>
          </a:r>
          <a:r>
            <a:rPr lang="en-US" sz="2400" i="0" dirty="0" smtClean="0">
              <a:latin typeface="Times New Roman" panose="02020503050405090304" pitchFamily="18" charset="0"/>
              <a:cs typeface="Times New Roman" panose="02020503050405090304" pitchFamily="18" charset="0"/>
            </a:rPr>
            <a:t> </a:t>
          </a:r>
          <a:r>
            <a:rPr lang="en-US" sz="2400" i="0" dirty="0" err="1" smtClean="0">
              <a:latin typeface="Times New Roman" panose="02020503050405090304" pitchFamily="18" charset="0"/>
              <a:cs typeface="Times New Roman" panose="02020503050405090304" pitchFamily="18" charset="0"/>
            </a:rPr>
            <a:t>trí</a:t>
          </a:r>
          <a:r>
            <a:rPr lang="en-US" sz="2400" i="0" dirty="0" smtClean="0">
              <a:latin typeface="Times New Roman" panose="02020503050405090304" pitchFamily="18" charset="0"/>
              <a:cs typeface="Times New Roman" panose="02020503050405090304" pitchFamily="18" charset="0"/>
            </a:rPr>
            <a:t>:</a:t>
          </a:r>
          <a:endParaRPr lang="en-US" sz="2400" i="1" dirty="0">
            <a:latin typeface="Times New Roman" panose="02020503050405090304" pitchFamily="18" charset="0"/>
            <a:cs typeface="Times New Roman" panose="02020503050405090304" pitchFamily="18" charset="0"/>
          </a:endParaRPr>
        </a:p>
      </dgm:t>
    </dgm:pt>
    <dgm:pt modelId="{DFD0A91E-0424-4FB2-A28E-BB2EF8995103}" type="parTrans" cxnId="{993742F8-5231-4E43-BB00-66878C3A4E0A}">
      <dgm:prSet/>
      <dgm:spPr/>
      <dgm:t>
        <a:bodyPr/>
        <a:lstStyle/>
        <a:p>
          <a:endParaRPr lang="en-US">
            <a:latin typeface="Times New Roman" panose="02020503050405090304" pitchFamily="18" charset="0"/>
            <a:cs typeface="Times New Roman" panose="02020503050405090304" pitchFamily="18" charset="0"/>
          </a:endParaRPr>
        </a:p>
      </dgm:t>
    </dgm:pt>
    <dgm:pt modelId="{B9193D8F-1310-4FEC-A07E-E5F064417CED}" type="sibTrans" cxnId="{993742F8-5231-4E43-BB00-66878C3A4E0A}">
      <dgm:prSet/>
      <dgm:spPr/>
      <dgm:t>
        <a:bodyPr/>
        <a:lstStyle/>
        <a:p>
          <a:endParaRPr lang="en-US">
            <a:latin typeface="Times New Roman" panose="02020503050405090304" pitchFamily="18" charset="0"/>
            <a:cs typeface="Times New Roman" panose="02020503050405090304" pitchFamily="18" charset="0"/>
          </a:endParaRPr>
        </a:p>
      </dgm:t>
    </dgm:pt>
    <dgm:pt modelId="{54D29560-A91B-4684-8602-ABA4A12602A9}">
      <dgm:prSet custT="1"/>
      <dgm:spPr/>
      <dgm:t>
        <a:bodyPr/>
        <a:lstStyle/>
        <a:p>
          <a:pPr algn="just"/>
          <a:endParaRPr lang="en-US" sz="2400" i="1" dirty="0">
            <a:latin typeface="Times New Roman" panose="02020503050405090304" pitchFamily="18" charset="0"/>
            <a:cs typeface="Times New Roman" panose="02020503050405090304" pitchFamily="18" charset="0"/>
          </a:endParaRPr>
        </a:p>
      </dgm:t>
    </dgm:pt>
    <dgm:pt modelId="{3CB11284-2A40-4537-968D-B85DD08178D7}" type="parTrans" cxnId="{B535C524-BDD4-4BEA-912E-9112463FB349}">
      <dgm:prSet/>
      <dgm:spPr/>
      <dgm:t>
        <a:bodyPr/>
        <a:lstStyle/>
        <a:p>
          <a:endParaRPr lang="en-US">
            <a:latin typeface="Times New Roman" panose="02020503050405090304" pitchFamily="18" charset="0"/>
            <a:cs typeface="Times New Roman" panose="02020503050405090304" pitchFamily="18" charset="0"/>
          </a:endParaRPr>
        </a:p>
      </dgm:t>
    </dgm:pt>
    <dgm:pt modelId="{30A1AD0A-4B3C-497B-BDAA-72FA7056077B}" type="sibTrans" cxnId="{B535C524-BDD4-4BEA-912E-9112463FB349}">
      <dgm:prSet/>
      <dgm:spPr/>
      <dgm:t>
        <a:bodyPr/>
        <a:lstStyle/>
        <a:p>
          <a:endParaRPr lang="en-US">
            <a:latin typeface="Times New Roman" panose="02020503050405090304" pitchFamily="18" charset="0"/>
            <a:cs typeface="Times New Roman" panose="02020503050405090304" pitchFamily="18" charset="0"/>
          </a:endParaRPr>
        </a:p>
      </dgm:t>
    </dgm:pt>
    <dgm:pt modelId="{51899627-338A-48D5-B75B-47EF97491771}">
      <dgm:prSet custT="1"/>
      <dgm:spPr/>
      <dgm:t>
        <a:bodyPr/>
        <a:lstStyle/>
        <a:p>
          <a:r>
            <a:rPr lang="en-US" sz="2400" dirty="0" err="1" smtClean="0">
              <a:latin typeface="Times New Roman" pitchFamily="18" charset="0"/>
              <a:cs typeface="Times New Roman" pitchFamily="18" charset="0"/>
            </a:rPr>
            <a:t>Khí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hậu</a:t>
          </a:r>
          <a:r>
            <a:rPr lang="en-US" sz="2400"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dgm:t>
    </dgm:pt>
    <dgm:pt modelId="{AF3BA0CF-A5FF-467A-B676-ED2DAB03074A}" type="parTrans" cxnId="{9FA0B2CF-549E-4E75-991F-81497222C88B}">
      <dgm:prSet/>
      <dgm:spPr/>
      <dgm:t>
        <a:bodyPr/>
        <a:lstStyle/>
        <a:p>
          <a:endParaRPr lang="en-US"/>
        </a:p>
      </dgm:t>
    </dgm:pt>
    <dgm:pt modelId="{B8EF5560-911E-44A3-8DDC-44B14348641C}" type="sibTrans" cxnId="{9FA0B2CF-549E-4E75-991F-81497222C88B}">
      <dgm:prSet/>
      <dgm:spPr/>
      <dgm:t>
        <a:bodyPr/>
        <a:lstStyle/>
        <a:p>
          <a:endParaRPr lang="en-US"/>
        </a:p>
      </dgm:t>
    </dgm:pt>
    <dgm:pt modelId="{1A2C568A-A738-42F2-B900-26A7EEA6432A}">
      <dgm:prSet phldrT="[Text]"/>
      <dgm:spPr/>
      <dgm:t>
        <a:bodyPr/>
        <a:lstStyle/>
        <a:p>
          <a:endParaRPr lang="en-US" dirty="0">
            <a:latin typeface="Times New Roman" panose="02020503050405090304" pitchFamily="18" charset="0"/>
            <a:cs typeface="Times New Roman" panose="02020503050405090304" pitchFamily="18" charset="0"/>
          </a:endParaRPr>
        </a:p>
      </dgm:t>
    </dgm:pt>
    <dgm:pt modelId="{D91F5C94-B0C7-4EA7-8036-66B4ADD63853}" type="sibTrans" cxnId="{C82BC079-249E-42CE-98A9-1FA5823E14A7}">
      <dgm:prSet/>
      <dgm:spPr/>
      <dgm:t>
        <a:bodyPr/>
        <a:lstStyle/>
        <a:p>
          <a:endParaRPr lang="en-US">
            <a:latin typeface="Times New Roman" panose="02020503050405090304" pitchFamily="18" charset="0"/>
            <a:cs typeface="Times New Roman" panose="02020503050405090304" pitchFamily="18" charset="0"/>
          </a:endParaRPr>
        </a:p>
      </dgm:t>
    </dgm:pt>
    <dgm:pt modelId="{3E9F1EDC-BDA1-4589-87CC-B5AEADD9E16A}" type="parTrans" cxnId="{C82BC079-249E-42CE-98A9-1FA5823E14A7}">
      <dgm:prSet/>
      <dgm:spPr/>
      <dgm:t>
        <a:bodyPr/>
        <a:lstStyle/>
        <a:p>
          <a:endParaRPr lang="en-US">
            <a:latin typeface="Times New Roman" panose="02020503050405090304" pitchFamily="18" charset="0"/>
            <a:cs typeface="Times New Roman" panose="02020503050405090304" pitchFamily="18" charset="0"/>
          </a:endParaRPr>
        </a:p>
      </dgm:t>
    </dgm:pt>
    <dgm:pt modelId="{C69D7623-767A-49BA-ABBC-5F1814BC59E3}">
      <dgm:prSet/>
      <dgm:spPr/>
      <dgm:t>
        <a:bodyPr/>
        <a:lstStyle/>
        <a:p>
          <a:endParaRPr lang="en-US" i="1" dirty="0">
            <a:latin typeface="Times New Roman" panose="02020503050405090304" pitchFamily="18" charset="0"/>
            <a:cs typeface="Times New Roman" panose="02020503050405090304" pitchFamily="18" charset="0"/>
          </a:endParaRPr>
        </a:p>
      </dgm:t>
    </dgm:pt>
    <dgm:pt modelId="{AAB1576D-515C-4046-A61B-F0A20BF48117}" type="sibTrans" cxnId="{482CD38F-3359-4698-9A4E-DEC3A9E7E04A}">
      <dgm:prSet/>
      <dgm:spPr/>
      <dgm:t>
        <a:bodyPr/>
        <a:lstStyle/>
        <a:p>
          <a:endParaRPr lang="en-US"/>
        </a:p>
      </dgm:t>
    </dgm:pt>
    <dgm:pt modelId="{7C8D6816-1C8E-4A8F-BDA4-A3B16B6FBE97}" type="parTrans" cxnId="{482CD38F-3359-4698-9A4E-DEC3A9E7E04A}">
      <dgm:prSet/>
      <dgm:spPr/>
      <dgm:t>
        <a:bodyPr/>
        <a:lstStyle/>
        <a:p>
          <a:endParaRPr lang="en-US"/>
        </a:p>
      </dgm:t>
    </dgm:pt>
    <dgm:pt modelId="{8EACD5FF-3AE3-40A4-9095-4447DDAEC792}">
      <dgm:prSet custT="1"/>
      <dgm:spPr/>
      <dgm:t>
        <a:bodyPr/>
        <a:lstStyle/>
        <a:p>
          <a:endParaRPr lang="en-US" sz="2400" dirty="0"/>
        </a:p>
      </dgm:t>
    </dgm:pt>
    <dgm:pt modelId="{8E96D2BF-7A22-4D61-ABA9-AB1E3E77D800}" type="parTrans" cxnId="{A565FF7E-648A-44DF-87B8-C7D4497391EB}">
      <dgm:prSet/>
      <dgm:spPr/>
      <dgm:t>
        <a:bodyPr/>
        <a:lstStyle/>
        <a:p>
          <a:endParaRPr lang="en-US"/>
        </a:p>
      </dgm:t>
    </dgm:pt>
    <dgm:pt modelId="{B529813A-B968-4E05-AE3E-CE97174189F1}" type="sibTrans" cxnId="{A565FF7E-648A-44DF-87B8-C7D4497391EB}">
      <dgm:prSet/>
      <dgm:spPr/>
      <dgm:t>
        <a:bodyPr/>
        <a:lstStyle/>
        <a:p>
          <a:endParaRPr lang="en-US"/>
        </a:p>
      </dgm:t>
    </dgm:pt>
    <dgm:pt modelId="{DAEF3262-C756-4A77-86C4-1A6625A50022}" type="pres">
      <dgm:prSet presAssocID="{CA3B0E59-43C3-4756-AFD8-AE314BFADD09}" presName="linearFlow" presStyleCnt="0">
        <dgm:presLayoutVars>
          <dgm:dir/>
          <dgm:animLvl val="lvl"/>
          <dgm:resizeHandles val="exact"/>
        </dgm:presLayoutVars>
      </dgm:prSet>
      <dgm:spPr/>
      <dgm:t>
        <a:bodyPr/>
        <a:lstStyle/>
        <a:p>
          <a:endParaRPr lang="en-US"/>
        </a:p>
      </dgm:t>
    </dgm:pt>
    <dgm:pt modelId="{67B0C4A5-A833-4871-86B7-1DBACB576AD5}" type="pres">
      <dgm:prSet presAssocID="{59DEBA33-21C3-4055-8671-529F2CC7B483}" presName="composite" presStyleCnt="0"/>
      <dgm:spPr/>
    </dgm:pt>
    <dgm:pt modelId="{266B11DC-48C5-484C-8C1B-D9CA3580CB87}" type="pres">
      <dgm:prSet presAssocID="{59DEBA33-21C3-4055-8671-529F2CC7B483}" presName="parentText" presStyleLbl="alignNode1" presStyleIdx="0" presStyleCnt="5" custScaleX="107748">
        <dgm:presLayoutVars>
          <dgm:chMax val="1"/>
          <dgm:bulletEnabled val="1"/>
        </dgm:presLayoutVars>
      </dgm:prSet>
      <dgm:spPr/>
      <dgm:t>
        <a:bodyPr/>
        <a:lstStyle/>
        <a:p>
          <a:endParaRPr lang="en-US"/>
        </a:p>
      </dgm:t>
    </dgm:pt>
    <dgm:pt modelId="{E9D48C3A-F8D3-48EF-A04F-39C49C5E0848}" type="pres">
      <dgm:prSet presAssocID="{59DEBA33-21C3-4055-8671-529F2CC7B483}" presName="descendantText" presStyleLbl="alignAcc1" presStyleIdx="0" presStyleCnt="5" custScaleX="99388">
        <dgm:presLayoutVars>
          <dgm:bulletEnabled val="1"/>
        </dgm:presLayoutVars>
      </dgm:prSet>
      <dgm:spPr/>
      <dgm:t>
        <a:bodyPr/>
        <a:lstStyle/>
        <a:p>
          <a:endParaRPr lang="en-US"/>
        </a:p>
      </dgm:t>
    </dgm:pt>
    <dgm:pt modelId="{FDA551DA-2CBB-4AB4-A1A6-377C84F156E2}" type="pres">
      <dgm:prSet presAssocID="{A9F99E2D-7055-4EB9-979F-0F64B3739E53}" presName="sp" presStyleCnt="0"/>
      <dgm:spPr/>
    </dgm:pt>
    <dgm:pt modelId="{3745354A-1418-4139-BC7D-0E17EF9B3CCB}" type="pres">
      <dgm:prSet presAssocID="{260A388A-4D75-4EF2-92BA-D0D12906D70D}" presName="composite" presStyleCnt="0"/>
      <dgm:spPr/>
    </dgm:pt>
    <dgm:pt modelId="{9389BD0B-C6EE-466E-AEF4-433556D4ACB7}" type="pres">
      <dgm:prSet presAssocID="{260A388A-4D75-4EF2-92BA-D0D12906D70D}" presName="parentText" presStyleLbl="alignNode1" presStyleIdx="1" presStyleCnt="5">
        <dgm:presLayoutVars>
          <dgm:chMax val="1"/>
          <dgm:bulletEnabled val="1"/>
        </dgm:presLayoutVars>
      </dgm:prSet>
      <dgm:spPr/>
      <dgm:t>
        <a:bodyPr/>
        <a:lstStyle/>
        <a:p>
          <a:endParaRPr lang="en-US"/>
        </a:p>
      </dgm:t>
    </dgm:pt>
    <dgm:pt modelId="{2141C2EE-5D33-498F-99D4-C163D63FA67F}" type="pres">
      <dgm:prSet presAssocID="{260A388A-4D75-4EF2-92BA-D0D12906D70D}" presName="descendantText" presStyleLbl="alignAcc1" presStyleIdx="1" presStyleCnt="5" custLinFactNeighborX="161" custLinFactNeighborY="-1022">
        <dgm:presLayoutVars>
          <dgm:bulletEnabled val="1"/>
        </dgm:presLayoutVars>
      </dgm:prSet>
      <dgm:spPr/>
      <dgm:t>
        <a:bodyPr/>
        <a:lstStyle/>
        <a:p>
          <a:endParaRPr lang="en-US"/>
        </a:p>
      </dgm:t>
    </dgm:pt>
    <dgm:pt modelId="{ECA4304E-0FA0-45D8-88CE-9F96E52C1035}" type="pres">
      <dgm:prSet presAssocID="{0991C7C3-9F76-45C0-97B9-7A7BEBD622AC}" presName="sp" presStyleCnt="0"/>
      <dgm:spPr/>
    </dgm:pt>
    <dgm:pt modelId="{901BED83-A360-46E8-AD3D-9573ADEDE43B}" type="pres">
      <dgm:prSet presAssocID="{F0B288FE-D794-498D-9668-92CC713000AA}" presName="composite" presStyleCnt="0"/>
      <dgm:spPr/>
    </dgm:pt>
    <dgm:pt modelId="{65EC3FE8-00BC-4482-B1B0-089E4B990329}" type="pres">
      <dgm:prSet presAssocID="{F0B288FE-D794-498D-9668-92CC713000AA}" presName="parentText" presStyleLbl="alignNode1" presStyleIdx="2" presStyleCnt="5">
        <dgm:presLayoutVars>
          <dgm:chMax val="1"/>
          <dgm:bulletEnabled val="1"/>
        </dgm:presLayoutVars>
      </dgm:prSet>
      <dgm:spPr/>
      <dgm:t>
        <a:bodyPr/>
        <a:lstStyle/>
        <a:p>
          <a:endParaRPr lang="en-US"/>
        </a:p>
      </dgm:t>
    </dgm:pt>
    <dgm:pt modelId="{7B496269-27EC-412C-9358-76ED3DC22D31}" type="pres">
      <dgm:prSet presAssocID="{F0B288FE-D794-498D-9668-92CC713000AA}" presName="descendantText" presStyleLbl="alignAcc1" presStyleIdx="2" presStyleCnt="5" custScaleY="112248" custLinFactY="39671" custLinFactNeighborX="471" custLinFactNeighborY="100000">
        <dgm:presLayoutVars>
          <dgm:bulletEnabled val="1"/>
        </dgm:presLayoutVars>
      </dgm:prSet>
      <dgm:spPr/>
      <dgm:t>
        <a:bodyPr/>
        <a:lstStyle/>
        <a:p>
          <a:endParaRPr lang="en-US"/>
        </a:p>
      </dgm:t>
    </dgm:pt>
    <dgm:pt modelId="{115C5D30-A779-4BE9-A77F-8CA41A684963}" type="pres">
      <dgm:prSet presAssocID="{996A60D6-2CB0-41DF-A00F-FA12E0D0D327}" presName="sp" presStyleCnt="0"/>
      <dgm:spPr/>
    </dgm:pt>
    <dgm:pt modelId="{74588476-8EF3-4E71-8651-870831B8DF6F}" type="pres">
      <dgm:prSet presAssocID="{1A2C568A-A738-42F2-B900-26A7EEA6432A}" presName="composite" presStyleCnt="0"/>
      <dgm:spPr/>
    </dgm:pt>
    <dgm:pt modelId="{C016D18D-FFD2-45E3-A99E-190AAF4802E4}" type="pres">
      <dgm:prSet presAssocID="{1A2C568A-A738-42F2-B900-26A7EEA6432A}" presName="parentText" presStyleLbl="alignNode1" presStyleIdx="3" presStyleCnt="5">
        <dgm:presLayoutVars>
          <dgm:chMax val="1"/>
          <dgm:bulletEnabled val="1"/>
        </dgm:presLayoutVars>
      </dgm:prSet>
      <dgm:spPr/>
      <dgm:t>
        <a:bodyPr/>
        <a:lstStyle/>
        <a:p>
          <a:endParaRPr lang="en-US"/>
        </a:p>
      </dgm:t>
    </dgm:pt>
    <dgm:pt modelId="{2651DDD2-06F2-435E-9D72-B1917C8405C5}" type="pres">
      <dgm:prSet presAssocID="{1A2C568A-A738-42F2-B900-26A7EEA6432A}" presName="descendantText" presStyleLbl="alignAcc1" presStyleIdx="3" presStyleCnt="5" custLinFactY="51802" custLinFactNeighborX="933" custLinFactNeighborY="100000">
        <dgm:presLayoutVars>
          <dgm:bulletEnabled val="1"/>
        </dgm:presLayoutVars>
      </dgm:prSet>
      <dgm:spPr/>
      <dgm:t>
        <a:bodyPr/>
        <a:lstStyle/>
        <a:p>
          <a:endParaRPr lang="en-US"/>
        </a:p>
      </dgm:t>
    </dgm:pt>
    <dgm:pt modelId="{2E9478B6-F30A-4B3F-ACF6-2CE04C452712}" type="pres">
      <dgm:prSet presAssocID="{D91F5C94-B0C7-4EA7-8036-66B4ADD63853}" presName="sp" presStyleCnt="0"/>
      <dgm:spPr/>
    </dgm:pt>
    <dgm:pt modelId="{95148799-2D80-4E98-A0CC-6DF74A03B8D0}" type="pres">
      <dgm:prSet presAssocID="{C69D7623-767A-49BA-ABBC-5F1814BC59E3}" presName="composite" presStyleCnt="0"/>
      <dgm:spPr/>
    </dgm:pt>
    <dgm:pt modelId="{F4C7CD89-652D-47E1-94AF-0D73DD5A58D7}" type="pres">
      <dgm:prSet presAssocID="{C69D7623-767A-49BA-ABBC-5F1814BC59E3}" presName="parentText" presStyleLbl="alignNode1" presStyleIdx="4" presStyleCnt="5" custLinFactNeighborX="-3799" custLinFactNeighborY="35898">
        <dgm:presLayoutVars>
          <dgm:chMax val="1"/>
          <dgm:bulletEnabled val="1"/>
        </dgm:presLayoutVars>
      </dgm:prSet>
      <dgm:spPr/>
      <dgm:t>
        <a:bodyPr/>
        <a:lstStyle/>
        <a:p>
          <a:endParaRPr lang="en-US"/>
        </a:p>
      </dgm:t>
    </dgm:pt>
    <dgm:pt modelId="{8B433D94-770F-49D0-B6DF-66B05529E573}" type="pres">
      <dgm:prSet presAssocID="{C69D7623-767A-49BA-ABBC-5F1814BC59E3}" presName="descendantText" presStyleLbl="alignAcc1" presStyleIdx="4" presStyleCnt="5" custLinFactY="-100000" custLinFactNeighborX="156" custLinFactNeighborY="-173185">
        <dgm:presLayoutVars>
          <dgm:bulletEnabled val="1"/>
        </dgm:presLayoutVars>
      </dgm:prSet>
      <dgm:spPr/>
      <dgm:t>
        <a:bodyPr/>
        <a:lstStyle/>
        <a:p>
          <a:endParaRPr lang="en-US"/>
        </a:p>
      </dgm:t>
    </dgm:pt>
  </dgm:ptLst>
  <dgm:cxnLst>
    <dgm:cxn modelId="{768B36F4-D8F3-4458-A7EB-D5CCA4719516}" type="presOf" srcId="{031E77AA-B7F3-4CD6-9AC2-E188628AFDC5}" destId="{2141C2EE-5D33-498F-99D4-C163D63FA67F}" srcOrd="0" destOrd="0" presId="urn:microsoft.com/office/officeart/2005/8/layout/chevron2"/>
    <dgm:cxn modelId="{2426D58A-BFAC-4993-8CDA-03FC3134E226}" type="presOf" srcId="{1A2C568A-A738-42F2-B900-26A7EEA6432A}" destId="{C016D18D-FFD2-45E3-A99E-190AAF4802E4}" srcOrd="0" destOrd="0" presId="urn:microsoft.com/office/officeart/2005/8/layout/chevron2"/>
    <dgm:cxn modelId="{1D14FE6C-1988-417C-956F-ECD41E1F3BC8}" srcId="{CA3B0E59-43C3-4756-AFD8-AE314BFADD09}" destId="{F0B288FE-D794-498D-9668-92CC713000AA}" srcOrd="2" destOrd="0" parTransId="{9871B1BA-BB35-48D6-A05B-4BF06BB8AF8A}" sibTransId="{996A60D6-2CB0-41DF-A00F-FA12E0D0D327}"/>
    <dgm:cxn modelId="{804E355E-BF46-4409-B584-F2AD7168D50A}" type="presOf" srcId="{8EACD5FF-3AE3-40A4-9095-4447DDAEC792}" destId="{2651DDD2-06F2-435E-9D72-B1917C8405C5}" srcOrd="0" destOrd="0" presId="urn:microsoft.com/office/officeart/2005/8/layout/chevron2"/>
    <dgm:cxn modelId="{482CD38F-3359-4698-9A4E-DEC3A9E7E04A}" srcId="{CA3B0E59-43C3-4756-AFD8-AE314BFADD09}" destId="{C69D7623-767A-49BA-ABBC-5F1814BC59E3}" srcOrd="4" destOrd="0" parTransId="{7C8D6816-1C8E-4A8F-BDA4-A3B16B6FBE97}" sibTransId="{AAB1576D-515C-4046-A61B-F0A20BF48117}"/>
    <dgm:cxn modelId="{1458CB60-4928-4271-BAE9-A6DC2CA3D9B8}" type="presOf" srcId="{59DEBA33-21C3-4055-8671-529F2CC7B483}" destId="{266B11DC-48C5-484C-8C1B-D9CA3580CB87}" srcOrd="0" destOrd="0" presId="urn:microsoft.com/office/officeart/2005/8/layout/chevron2"/>
    <dgm:cxn modelId="{31FBE197-4A72-413D-A725-24392D137C8B}" srcId="{CA3B0E59-43C3-4756-AFD8-AE314BFADD09}" destId="{59DEBA33-21C3-4055-8671-529F2CC7B483}" srcOrd="0" destOrd="0" parTransId="{9EE83B74-1B50-4CCC-AD0D-7ED7C8E9A0A0}" sibTransId="{A9F99E2D-7055-4EB9-979F-0F64B3739E53}"/>
    <dgm:cxn modelId="{993742F8-5231-4E43-BB00-66878C3A4E0A}" srcId="{260A388A-4D75-4EF2-92BA-D0D12906D70D}" destId="{031E77AA-B7F3-4CD6-9AC2-E188628AFDC5}" srcOrd="0" destOrd="0" parTransId="{DFD0A91E-0424-4FB2-A28E-BB2EF8995103}" sibTransId="{B9193D8F-1310-4FEC-A07E-E5F064417CED}"/>
    <dgm:cxn modelId="{983D1EE9-F74D-4B35-97C9-59AFDB481819}" type="presOf" srcId="{CA3B0E59-43C3-4756-AFD8-AE314BFADD09}" destId="{DAEF3262-C756-4A77-86C4-1A6625A50022}" srcOrd="0" destOrd="0" presId="urn:microsoft.com/office/officeart/2005/8/layout/chevron2"/>
    <dgm:cxn modelId="{368EC414-59EF-46A6-A7FB-D3D36E7B62FB}" type="presOf" srcId="{1323037D-7FE1-43F2-8A5F-0457A2A20775}" destId="{E9D48C3A-F8D3-48EF-A04F-39C49C5E0848}" srcOrd="0" destOrd="0" presId="urn:microsoft.com/office/officeart/2005/8/layout/chevron2"/>
    <dgm:cxn modelId="{9D3A3B2F-7080-46A0-A3F6-3C6622097918}" type="presOf" srcId="{260A388A-4D75-4EF2-92BA-D0D12906D70D}" destId="{9389BD0B-C6EE-466E-AEF4-433556D4ACB7}" srcOrd="0" destOrd="0" presId="urn:microsoft.com/office/officeart/2005/8/layout/chevron2"/>
    <dgm:cxn modelId="{B1476674-211A-4618-9861-8A5A5122BC7E}" srcId="{59DEBA33-21C3-4055-8671-529F2CC7B483}" destId="{1323037D-7FE1-43F2-8A5F-0457A2A20775}" srcOrd="0" destOrd="0" parTransId="{18A7E616-5038-4CA9-817F-633E36B8BF5F}" sibTransId="{54CFE5A8-3BD9-4FEB-920A-C8D0CFDD55A6}"/>
    <dgm:cxn modelId="{507FA40E-EB96-4C56-8BD3-7799A210B0F2}" srcId="{CA3B0E59-43C3-4756-AFD8-AE314BFADD09}" destId="{260A388A-4D75-4EF2-92BA-D0D12906D70D}" srcOrd="1" destOrd="0" parTransId="{C161CE92-6639-49B3-95DA-D5D852870235}" sibTransId="{0991C7C3-9F76-45C0-97B9-7A7BEBD622AC}"/>
    <dgm:cxn modelId="{BA998C98-4EB7-4073-B363-318D1B6C9DD5}" type="presOf" srcId="{54D29560-A91B-4684-8602-ABA4A12602A9}" destId="{7B496269-27EC-412C-9358-76ED3DC22D31}" srcOrd="0" destOrd="0" presId="urn:microsoft.com/office/officeart/2005/8/layout/chevron2"/>
    <dgm:cxn modelId="{C82BC079-249E-42CE-98A9-1FA5823E14A7}" srcId="{CA3B0E59-43C3-4756-AFD8-AE314BFADD09}" destId="{1A2C568A-A738-42F2-B900-26A7EEA6432A}" srcOrd="3" destOrd="0" parTransId="{3E9F1EDC-BDA1-4589-87CC-B5AEADD9E16A}" sibTransId="{D91F5C94-B0C7-4EA7-8036-66B4ADD63853}"/>
    <dgm:cxn modelId="{EE71A405-3151-47C0-8CD8-E2F7214BBCFF}" type="presOf" srcId="{C69D7623-767A-49BA-ABBC-5F1814BC59E3}" destId="{F4C7CD89-652D-47E1-94AF-0D73DD5A58D7}" srcOrd="0" destOrd="0" presId="urn:microsoft.com/office/officeart/2005/8/layout/chevron2"/>
    <dgm:cxn modelId="{F9FB1F08-6F3D-4D11-912F-7DDD80132BDF}" type="presOf" srcId="{F0B288FE-D794-498D-9668-92CC713000AA}" destId="{65EC3FE8-00BC-4482-B1B0-089E4B990329}" srcOrd="0" destOrd="0" presId="urn:microsoft.com/office/officeart/2005/8/layout/chevron2"/>
    <dgm:cxn modelId="{A565FF7E-648A-44DF-87B8-C7D4497391EB}" srcId="{1A2C568A-A738-42F2-B900-26A7EEA6432A}" destId="{8EACD5FF-3AE3-40A4-9095-4447DDAEC792}" srcOrd="0" destOrd="0" parTransId="{8E96D2BF-7A22-4D61-ABA9-AB1E3E77D800}" sibTransId="{B529813A-B968-4E05-AE3E-CE97174189F1}"/>
    <dgm:cxn modelId="{006BFB40-7411-49B0-9272-53A0D7E52DF1}" type="presOf" srcId="{51899627-338A-48D5-B75B-47EF97491771}" destId="{8B433D94-770F-49D0-B6DF-66B05529E573}" srcOrd="0" destOrd="0" presId="urn:microsoft.com/office/officeart/2005/8/layout/chevron2"/>
    <dgm:cxn modelId="{9FA0B2CF-549E-4E75-991F-81497222C88B}" srcId="{C69D7623-767A-49BA-ABBC-5F1814BC59E3}" destId="{51899627-338A-48D5-B75B-47EF97491771}" srcOrd="0" destOrd="0" parTransId="{AF3BA0CF-A5FF-467A-B676-ED2DAB03074A}" sibTransId="{B8EF5560-911E-44A3-8DDC-44B14348641C}"/>
    <dgm:cxn modelId="{B535C524-BDD4-4BEA-912E-9112463FB349}" srcId="{F0B288FE-D794-498D-9668-92CC713000AA}" destId="{54D29560-A91B-4684-8602-ABA4A12602A9}" srcOrd="0" destOrd="0" parTransId="{3CB11284-2A40-4537-968D-B85DD08178D7}" sibTransId="{30A1AD0A-4B3C-497B-BDAA-72FA7056077B}"/>
    <dgm:cxn modelId="{29ABAF14-7669-412E-84A5-B10E20D2A543}" type="presParOf" srcId="{DAEF3262-C756-4A77-86C4-1A6625A50022}" destId="{67B0C4A5-A833-4871-86B7-1DBACB576AD5}" srcOrd="0" destOrd="0" presId="urn:microsoft.com/office/officeart/2005/8/layout/chevron2"/>
    <dgm:cxn modelId="{DF00AFC4-C58D-4407-BBAC-50DFEB6A7DA8}" type="presParOf" srcId="{67B0C4A5-A833-4871-86B7-1DBACB576AD5}" destId="{266B11DC-48C5-484C-8C1B-D9CA3580CB87}" srcOrd="0" destOrd="0" presId="urn:microsoft.com/office/officeart/2005/8/layout/chevron2"/>
    <dgm:cxn modelId="{C32599E8-DE66-4C6F-BD07-44E4322AB877}" type="presParOf" srcId="{67B0C4A5-A833-4871-86B7-1DBACB576AD5}" destId="{E9D48C3A-F8D3-48EF-A04F-39C49C5E0848}" srcOrd="1" destOrd="0" presId="urn:microsoft.com/office/officeart/2005/8/layout/chevron2"/>
    <dgm:cxn modelId="{521B438E-B821-4634-BB49-08328C2B1A58}" type="presParOf" srcId="{DAEF3262-C756-4A77-86C4-1A6625A50022}" destId="{FDA551DA-2CBB-4AB4-A1A6-377C84F156E2}" srcOrd="1" destOrd="0" presId="urn:microsoft.com/office/officeart/2005/8/layout/chevron2"/>
    <dgm:cxn modelId="{037930ED-333F-4336-AEFC-9E4993CC8723}" type="presParOf" srcId="{DAEF3262-C756-4A77-86C4-1A6625A50022}" destId="{3745354A-1418-4139-BC7D-0E17EF9B3CCB}" srcOrd="2" destOrd="0" presId="urn:microsoft.com/office/officeart/2005/8/layout/chevron2"/>
    <dgm:cxn modelId="{6527689B-1CBC-48E7-A84E-4748EF9A478B}" type="presParOf" srcId="{3745354A-1418-4139-BC7D-0E17EF9B3CCB}" destId="{9389BD0B-C6EE-466E-AEF4-433556D4ACB7}" srcOrd="0" destOrd="0" presId="urn:microsoft.com/office/officeart/2005/8/layout/chevron2"/>
    <dgm:cxn modelId="{789D2CA4-9B25-44FF-86FE-4F44DE0E4986}" type="presParOf" srcId="{3745354A-1418-4139-BC7D-0E17EF9B3CCB}" destId="{2141C2EE-5D33-498F-99D4-C163D63FA67F}" srcOrd="1" destOrd="0" presId="urn:microsoft.com/office/officeart/2005/8/layout/chevron2"/>
    <dgm:cxn modelId="{7BA4AC9F-FCDC-40FB-A105-E8910E09B582}" type="presParOf" srcId="{DAEF3262-C756-4A77-86C4-1A6625A50022}" destId="{ECA4304E-0FA0-45D8-88CE-9F96E52C1035}" srcOrd="3" destOrd="0" presId="urn:microsoft.com/office/officeart/2005/8/layout/chevron2"/>
    <dgm:cxn modelId="{1A25031B-2223-4130-8DFC-A7CF5CF3D980}" type="presParOf" srcId="{DAEF3262-C756-4A77-86C4-1A6625A50022}" destId="{901BED83-A360-46E8-AD3D-9573ADEDE43B}" srcOrd="4" destOrd="0" presId="urn:microsoft.com/office/officeart/2005/8/layout/chevron2"/>
    <dgm:cxn modelId="{E91EE288-C1B1-4745-ACCB-19F61AB8FAA4}" type="presParOf" srcId="{901BED83-A360-46E8-AD3D-9573ADEDE43B}" destId="{65EC3FE8-00BC-4482-B1B0-089E4B990329}" srcOrd="0" destOrd="0" presId="urn:microsoft.com/office/officeart/2005/8/layout/chevron2"/>
    <dgm:cxn modelId="{48A2C575-F62B-4F05-87FC-4E7BC61C988E}" type="presParOf" srcId="{901BED83-A360-46E8-AD3D-9573ADEDE43B}" destId="{7B496269-27EC-412C-9358-76ED3DC22D31}" srcOrd="1" destOrd="0" presId="urn:microsoft.com/office/officeart/2005/8/layout/chevron2"/>
    <dgm:cxn modelId="{8ED69AA7-BA7F-41F0-81A7-BD22DC98DC24}" type="presParOf" srcId="{DAEF3262-C756-4A77-86C4-1A6625A50022}" destId="{115C5D30-A779-4BE9-A77F-8CA41A684963}" srcOrd="5" destOrd="0" presId="urn:microsoft.com/office/officeart/2005/8/layout/chevron2"/>
    <dgm:cxn modelId="{AA18A158-56F0-4D1E-AF28-19AFA31099B6}" type="presParOf" srcId="{DAEF3262-C756-4A77-86C4-1A6625A50022}" destId="{74588476-8EF3-4E71-8651-870831B8DF6F}" srcOrd="6" destOrd="0" presId="urn:microsoft.com/office/officeart/2005/8/layout/chevron2"/>
    <dgm:cxn modelId="{1C387844-BA94-4A19-921A-C0E27D79A698}" type="presParOf" srcId="{74588476-8EF3-4E71-8651-870831B8DF6F}" destId="{C016D18D-FFD2-45E3-A99E-190AAF4802E4}" srcOrd="0" destOrd="0" presId="urn:microsoft.com/office/officeart/2005/8/layout/chevron2"/>
    <dgm:cxn modelId="{24EBD35E-2773-4224-8BBD-59D70A127E8B}" type="presParOf" srcId="{74588476-8EF3-4E71-8651-870831B8DF6F}" destId="{2651DDD2-06F2-435E-9D72-B1917C8405C5}" srcOrd="1" destOrd="0" presId="urn:microsoft.com/office/officeart/2005/8/layout/chevron2"/>
    <dgm:cxn modelId="{02A6BA12-CCD0-4AFD-A3A1-C98EBD4DDC04}" type="presParOf" srcId="{DAEF3262-C756-4A77-86C4-1A6625A50022}" destId="{2E9478B6-F30A-4B3F-ACF6-2CE04C452712}" srcOrd="7" destOrd="0" presId="urn:microsoft.com/office/officeart/2005/8/layout/chevron2"/>
    <dgm:cxn modelId="{68F915F4-0B08-4EDB-B67A-08DA2AC662BB}" type="presParOf" srcId="{DAEF3262-C756-4A77-86C4-1A6625A50022}" destId="{95148799-2D80-4E98-A0CC-6DF74A03B8D0}" srcOrd="8" destOrd="0" presId="urn:microsoft.com/office/officeart/2005/8/layout/chevron2"/>
    <dgm:cxn modelId="{95161027-C09D-4DF1-BD91-9E917CF7C07E}" type="presParOf" srcId="{95148799-2D80-4E98-A0CC-6DF74A03B8D0}" destId="{F4C7CD89-652D-47E1-94AF-0D73DD5A58D7}" srcOrd="0" destOrd="0" presId="urn:microsoft.com/office/officeart/2005/8/layout/chevron2"/>
    <dgm:cxn modelId="{C5DF6446-9937-41C6-8E91-530F81281DE6}" type="presParOf" srcId="{95148799-2D80-4E98-A0CC-6DF74A03B8D0}" destId="{8B433D94-770F-49D0-B6DF-66B05529E57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51147A-2D00-4330-B8D9-8A8B3A87C98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8F90674-8216-4959-88BF-A4FBBDCD5369}">
      <dgm:prSet phldrT="[Text]" phldr="1"/>
      <dgm:spPr/>
      <dgm:t>
        <a:bodyPr/>
        <a:lstStyle/>
        <a:p>
          <a:endParaRPr lang="en-US" dirty="0"/>
        </a:p>
      </dgm:t>
    </dgm:pt>
    <dgm:pt modelId="{9755905C-F53F-4770-BA52-B5AF2CA20193}" type="parTrans" cxnId="{EFE17E0E-2A85-4077-9525-3DDB0CC113D0}">
      <dgm:prSet/>
      <dgm:spPr/>
      <dgm:t>
        <a:bodyPr/>
        <a:lstStyle/>
        <a:p>
          <a:endParaRPr lang="en-US"/>
        </a:p>
      </dgm:t>
    </dgm:pt>
    <dgm:pt modelId="{8069A012-0AF4-4770-83BD-D2B6CB3C4956}" type="sibTrans" cxnId="{EFE17E0E-2A85-4077-9525-3DDB0CC113D0}">
      <dgm:prSet/>
      <dgm:spPr/>
      <dgm:t>
        <a:bodyPr/>
        <a:lstStyle/>
        <a:p>
          <a:endParaRPr lang="en-US"/>
        </a:p>
      </dgm:t>
    </dgm:pt>
    <dgm:pt modelId="{ABDB7729-A049-4677-8B61-3E7AF45F31D9}">
      <dgm:prSet phldrT="[Text]" custT="1"/>
      <dgm:spPr/>
      <dgm:t>
        <a:bodyPr/>
        <a:lstStyle/>
        <a:p>
          <a:endParaRPr lang="en-US" sz="2400" b="0" dirty="0">
            <a:latin typeface="Times New Roman" panose="02020503050405090304" pitchFamily="18" charset="0"/>
            <a:cs typeface="Times New Roman" panose="02020503050405090304" pitchFamily="18" charset="0"/>
          </a:endParaRPr>
        </a:p>
      </dgm:t>
    </dgm:pt>
    <dgm:pt modelId="{B4D17BFA-D66A-486A-90E3-ED7857ED8DDE}" type="parTrans" cxnId="{E1078C1A-C53B-4AD0-936C-ABA901C6D998}">
      <dgm:prSet/>
      <dgm:spPr/>
      <dgm:t>
        <a:bodyPr/>
        <a:lstStyle/>
        <a:p>
          <a:endParaRPr lang="en-US"/>
        </a:p>
      </dgm:t>
    </dgm:pt>
    <dgm:pt modelId="{B5D2952F-67FE-43BD-B6F3-FDD90BC49BF8}" type="sibTrans" cxnId="{E1078C1A-C53B-4AD0-936C-ABA901C6D998}">
      <dgm:prSet/>
      <dgm:spPr/>
      <dgm:t>
        <a:bodyPr/>
        <a:lstStyle/>
        <a:p>
          <a:endParaRPr lang="en-US"/>
        </a:p>
      </dgm:t>
    </dgm:pt>
    <dgm:pt modelId="{4B58F32A-FE7C-4042-84F2-1975F9012138}">
      <dgm:prSet phldrT="[Text]" phldr="1"/>
      <dgm:spPr/>
      <dgm:t>
        <a:bodyPr/>
        <a:lstStyle/>
        <a:p>
          <a:endParaRPr lang="en-US"/>
        </a:p>
      </dgm:t>
    </dgm:pt>
    <dgm:pt modelId="{A26DF4EE-51ED-4596-9166-7F4F6899C0AE}" type="parTrans" cxnId="{C8ECCB59-F488-4CEE-BA8D-C8A8DB70902F}">
      <dgm:prSet/>
      <dgm:spPr/>
      <dgm:t>
        <a:bodyPr/>
        <a:lstStyle/>
        <a:p>
          <a:endParaRPr lang="en-US"/>
        </a:p>
      </dgm:t>
    </dgm:pt>
    <dgm:pt modelId="{E7C2DBC6-45D4-4F95-A77A-88305C476A87}" type="sibTrans" cxnId="{C8ECCB59-F488-4CEE-BA8D-C8A8DB70902F}">
      <dgm:prSet/>
      <dgm:spPr/>
      <dgm:t>
        <a:bodyPr/>
        <a:lstStyle/>
        <a:p>
          <a:endParaRPr lang="en-US"/>
        </a:p>
      </dgm:t>
    </dgm:pt>
    <dgm:pt modelId="{79C4ABA8-00F6-4C94-84FE-A986A123674C}">
      <dgm:prSet phldrT="[Text]" custT="1"/>
      <dgm:spPr/>
      <dgm:t>
        <a:bodyPr/>
        <a:lstStyle/>
        <a:p>
          <a:endParaRPr lang="en-US" sz="2400" b="0" dirty="0">
            <a:latin typeface="Times New Roman" panose="02020503050405090304" pitchFamily="18" charset="0"/>
            <a:cs typeface="Times New Roman" panose="02020503050405090304" pitchFamily="18" charset="0"/>
          </a:endParaRPr>
        </a:p>
      </dgm:t>
    </dgm:pt>
    <dgm:pt modelId="{082336D1-A131-49C9-8407-ABD8AA34DCA5}" type="parTrans" cxnId="{EF8ED7C6-0AC7-4898-AFF7-36F8725A7A02}">
      <dgm:prSet/>
      <dgm:spPr/>
      <dgm:t>
        <a:bodyPr/>
        <a:lstStyle/>
        <a:p>
          <a:endParaRPr lang="en-US"/>
        </a:p>
      </dgm:t>
    </dgm:pt>
    <dgm:pt modelId="{108ED61E-82A4-4177-81D7-07A04AFDE978}" type="sibTrans" cxnId="{EF8ED7C6-0AC7-4898-AFF7-36F8725A7A02}">
      <dgm:prSet/>
      <dgm:spPr/>
      <dgm:t>
        <a:bodyPr/>
        <a:lstStyle/>
        <a:p>
          <a:endParaRPr lang="en-US"/>
        </a:p>
      </dgm:t>
    </dgm:pt>
    <dgm:pt modelId="{F9E5AC3F-2722-4C28-8C43-6966F5C28318}">
      <dgm:prSet phldrT="[Text]" phldr="1"/>
      <dgm:spPr/>
      <dgm:t>
        <a:bodyPr/>
        <a:lstStyle/>
        <a:p>
          <a:endParaRPr lang="en-US" dirty="0"/>
        </a:p>
      </dgm:t>
    </dgm:pt>
    <dgm:pt modelId="{83AC1EC3-436C-499A-A2B1-4FB5E18F7AEA}" type="parTrans" cxnId="{6FF64DA7-4895-4A33-8BF2-5840A33E675B}">
      <dgm:prSet/>
      <dgm:spPr/>
      <dgm:t>
        <a:bodyPr/>
        <a:lstStyle/>
        <a:p>
          <a:endParaRPr lang="en-US"/>
        </a:p>
      </dgm:t>
    </dgm:pt>
    <dgm:pt modelId="{2887CB50-873B-4F8E-8205-565FEF9B2005}" type="sibTrans" cxnId="{6FF64DA7-4895-4A33-8BF2-5840A33E675B}">
      <dgm:prSet/>
      <dgm:spPr/>
      <dgm:t>
        <a:bodyPr/>
        <a:lstStyle/>
        <a:p>
          <a:endParaRPr lang="en-US"/>
        </a:p>
      </dgm:t>
    </dgm:pt>
    <dgm:pt modelId="{35C48C22-9DB5-453F-A30E-4E1910490F65}">
      <dgm:prSet phldrT="[Text]" custT="1"/>
      <dgm:spPr/>
      <dgm:t>
        <a:bodyPr/>
        <a:lstStyle/>
        <a:p>
          <a:endParaRPr lang="en-US" sz="2400" b="0" dirty="0">
            <a:latin typeface="Times New Roman" panose="02020503050405090304" pitchFamily="18" charset="0"/>
            <a:cs typeface="Times New Roman" panose="02020503050405090304" pitchFamily="18" charset="0"/>
          </a:endParaRPr>
        </a:p>
      </dgm:t>
    </dgm:pt>
    <dgm:pt modelId="{C7AC9847-C714-408B-9D6F-1AADCCD1C26C}" type="parTrans" cxnId="{EE9B6EA2-CADE-41AF-94A9-BDBBC88D4B58}">
      <dgm:prSet/>
      <dgm:spPr/>
      <dgm:t>
        <a:bodyPr/>
        <a:lstStyle/>
        <a:p>
          <a:endParaRPr lang="en-US"/>
        </a:p>
      </dgm:t>
    </dgm:pt>
    <dgm:pt modelId="{17B915AC-1B09-4680-82BA-7C46885D700F}" type="sibTrans" cxnId="{EE9B6EA2-CADE-41AF-94A9-BDBBC88D4B58}">
      <dgm:prSet/>
      <dgm:spPr/>
      <dgm:t>
        <a:bodyPr/>
        <a:lstStyle/>
        <a:p>
          <a:endParaRPr lang="en-US"/>
        </a:p>
      </dgm:t>
    </dgm:pt>
    <dgm:pt modelId="{2070F000-C734-4BB6-BD8C-4D3250DAB107}">
      <dgm:prSet phldrT="[Text]"/>
      <dgm:spPr/>
      <dgm:t>
        <a:bodyPr/>
        <a:lstStyle/>
        <a:p>
          <a:endParaRPr lang="en-US"/>
        </a:p>
      </dgm:t>
    </dgm:pt>
    <dgm:pt modelId="{6689B318-599F-4245-939D-8AFAD145F302}" type="parTrans" cxnId="{29B7722F-3E11-435A-B76C-69631343EE3B}">
      <dgm:prSet/>
      <dgm:spPr/>
      <dgm:t>
        <a:bodyPr/>
        <a:lstStyle/>
        <a:p>
          <a:endParaRPr lang="en-US"/>
        </a:p>
      </dgm:t>
    </dgm:pt>
    <dgm:pt modelId="{80802918-7551-4BBE-85E7-97CBCEBEA497}" type="sibTrans" cxnId="{29B7722F-3E11-435A-B76C-69631343EE3B}">
      <dgm:prSet/>
      <dgm:spPr/>
      <dgm:t>
        <a:bodyPr/>
        <a:lstStyle/>
        <a:p>
          <a:endParaRPr lang="en-US"/>
        </a:p>
      </dgm:t>
    </dgm:pt>
    <dgm:pt modelId="{C47ECAFF-52A0-4C65-B4D9-D8219C55B618}">
      <dgm:prSet custT="1"/>
      <dgm:spPr/>
      <dgm:t>
        <a:bodyPr/>
        <a:lstStyle/>
        <a:p>
          <a:pPr algn="l"/>
          <a:endParaRPr lang="en-US" sz="2400" b="0" dirty="0">
            <a:latin typeface="Times New Roman" panose="02020503050405090304" pitchFamily="18" charset="0"/>
            <a:cs typeface="Times New Roman" panose="02020503050405090304" pitchFamily="18" charset="0"/>
          </a:endParaRPr>
        </a:p>
      </dgm:t>
    </dgm:pt>
    <dgm:pt modelId="{12E0FC2D-A927-4E82-9A90-4744F54ECDC6}" type="parTrans" cxnId="{5E0A8B38-089E-4DA9-A79E-28265F4A9CBE}">
      <dgm:prSet/>
      <dgm:spPr/>
      <dgm:t>
        <a:bodyPr/>
        <a:lstStyle/>
        <a:p>
          <a:endParaRPr lang="en-US"/>
        </a:p>
      </dgm:t>
    </dgm:pt>
    <dgm:pt modelId="{96943E9E-D403-4DDB-978A-B0276DC64C15}" type="sibTrans" cxnId="{5E0A8B38-089E-4DA9-A79E-28265F4A9CBE}">
      <dgm:prSet/>
      <dgm:spPr/>
      <dgm:t>
        <a:bodyPr/>
        <a:lstStyle/>
        <a:p>
          <a:endParaRPr lang="en-US"/>
        </a:p>
      </dgm:t>
    </dgm:pt>
    <dgm:pt modelId="{ABE8F6B7-8A68-4D4D-935C-37C5C9DB9657}">
      <dgm:prSet phldrT="[Text]"/>
      <dgm:spPr/>
      <dgm:t>
        <a:bodyPr/>
        <a:lstStyle/>
        <a:p>
          <a:r>
            <a:rPr lang="en-US" b="0" i="1" dirty="0" smtClean="0">
              <a:latin typeface="Times New Roman" panose="02020503050405090304" pitchFamily="18" charset="0"/>
              <a:cs typeface="Times New Roman" panose="02020503050405090304" pitchFamily="18" charset="0"/>
            </a:rPr>
            <a:t>.</a:t>
          </a:r>
          <a:endParaRPr lang="en-US" b="0" dirty="0">
            <a:latin typeface="Times New Roman" panose="02020503050405090304" pitchFamily="18" charset="0"/>
            <a:cs typeface="Times New Roman" panose="02020503050405090304" pitchFamily="18" charset="0"/>
          </a:endParaRPr>
        </a:p>
      </dgm:t>
    </dgm:pt>
    <dgm:pt modelId="{9181AAF7-3C89-4E6A-BDC1-86EB1408D792}" type="parTrans" cxnId="{BF832D6F-2E63-4BCD-81C8-0553B7CF7D4E}">
      <dgm:prSet/>
      <dgm:spPr/>
      <dgm:t>
        <a:bodyPr/>
        <a:lstStyle/>
        <a:p>
          <a:endParaRPr lang="en-US"/>
        </a:p>
      </dgm:t>
    </dgm:pt>
    <dgm:pt modelId="{7AC5A13D-55BD-44D3-99CA-3D024B16B5E4}" type="sibTrans" cxnId="{BF832D6F-2E63-4BCD-81C8-0553B7CF7D4E}">
      <dgm:prSet/>
      <dgm:spPr/>
      <dgm:t>
        <a:bodyPr/>
        <a:lstStyle/>
        <a:p>
          <a:endParaRPr lang="en-US"/>
        </a:p>
      </dgm:t>
    </dgm:pt>
    <dgm:pt modelId="{10C83112-A2D8-4292-B133-20B03DCD4D00}">
      <dgm:prSet custT="1"/>
      <dgm:spPr/>
      <dgm:t>
        <a:bodyPr/>
        <a:lstStyle/>
        <a:p>
          <a:endParaRPr lang="en-US" sz="2400" dirty="0">
            <a:latin typeface="Times New Roman" pitchFamily="18" charset="0"/>
            <a:cs typeface="Times New Roman" pitchFamily="18" charset="0"/>
          </a:endParaRPr>
        </a:p>
      </dgm:t>
    </dgm:pt>
    <dgm:pt modelId="{4EA9A83C-9179-4390-A745-546BE11FD901}" type="parTrans" cxnId="{F2812A26-025B-480F-9842-D1BBCD982C4D}">
      <dgm:prSet/>
      <dgm:spPr/>
      <dgm:t>
        <a:bodyPr/>
        <a:lstStyle/>
        <a:p>
          <a:endParaRPr lang="en-US"/>
        </a:p>
      </dgm:t>
    </dgm:pt>
    <dgm:pt modelId="{8C631656-9A26-471A-B899-877B39B5F119}" type="sibTrans" cxnId="{F2812A26-025B-480F-9842-D1BBCD982C4D}">
      <dgm:prSet/>
      <dgm:spPr/>
      <dgm:t>
        <a:bodyPr/>
        <a:lstStyle/>
        <a:p>
          <a:endParaRPr lang="en-US"/>
        </a:p>
      </dgm:t>
    </dgm:pt>
    <dgm:pt modelId="{1DF74994-5097-47D2-9154-3B44EF19700D}" type="pres">
      <dgm:prSet presAssocID="{5C51147A-2D00-4330-B8D9-8A8B3A87C986}" presName="linearFlow" presStyleCnt="0">
        <dgm:presLayoutVars>
          <dgm:dir/>
          <dgm:animLvl val="lvl"/>
          <dgm:resizeHandles val="exact"/>
        </dgm:presLayoutVars>
      </dgm:prSet>
      <dgm:spPr/>
      <dgm:t>
        <a:bodyPr/>
        <a:lstStyle/>
        <a:p>
          <a:endParaRPr lang="en-US"/>
        </a:p>
      </dgm:t>
    </dgm:pt>
    <dgm:pt modelId="{05A98719-8711-4A39-ACB9-C4E2EC99011A}" type="pres">
      <dgm:prSet presAssocID="{D8F90674-8216-4959-88BF-A4FBBDCD5369}" presName="composite" presStyleCnt="0"/>
      <dgm:spPr/>
    </dgm:pt>
    <dgm:pt modelId="{C6B1DC48-DF16-497B-A1B6-164300BEA989}" type="pres">
      <dgm:prSet presAssocID="{D8F90674-8216-4959-88BF-A4FBBDCD5369}" presName="parentText" presStyleLbl="alignNode1" presStyleIdx="0" presStyleCnt="5">
        <dgm:presLayoutVars>
          <dgm:chMax val="1"/>
          <dgm:bulletEnabled val="1"/>
        </dgm:presLayoutVars>
      </dgm:prSet>
      <dgm:spPr/>
      <dgm:t>
        <a:bodyPr/>
        <a:lstStyle/>
        <a:p>
          <a:endParaRPr lang="en-US"/>
        </a:p>
      </dgm:t>
    </dgm:pt>
    <dgm:pt modelId="{2DFB629C-44BA-473E-B750-76E0DD19D544}" type="pres">
      <dgm:prSet presAssocID="{D8F90674-8216-4959-88BF-A4FBBDCD5369}" presName="descendantText" presStyleLbl="alignAcc1" presStyleIdx="0" presStyleCnt="5" custLinFactNeighborX="-112" custLinFactNeighborY="6589">
        <dgm:presLayoutVars>
          <dgm:bulletEnabled val="1"/>
        </dgm:presLayoutVars>
      </dgm:prSet>
      <dgm:spPr/>
      <dgm:t>
        <a:bodyPr/>
        <a:lstStyle/>
        <a:p>
          <a:endParaRPr lang="en-US"/>
        </a:p>
      </dgm:t>
    </dgm:pt>
    <dgm:pt modelId="{8523648F-8318-4210-A5FF-F0050DAABB37}" type="pres">
      <dgm:prSet presAssocID="{8069A012-0AF4-4770-83BD-D2B6CB3C4956}" presName="sp" presStyleCnt="0"/>
      <dgm:spPr/>
    </dgm:pt>
    <dgm:pt modelId="{74334935-9738-4737-9F09-E74286F93EE5}" type="pres">
      <dgm:prSet presAssocID="{2070F000-C734-4BB6-BD8C-4D3250DAB107}" presName="composite" presStyleCnt="0"/>
      <dgm:spPr/>
    </dgm:pt>
    <dgm:pt modelId="{90AF9D65-5F4E-4E73-8F68-0AD1A01C9982}" type="pres">
      <dgm:prSet presAssocID="{2070F000-C734-4BB6-BD8C-4D3250DAB107}" presName="parentText" presStyleLbl="alignNode1" presStyleIdx="1" presStyleCnt="5">
        <dgm:presLayoutVars>
          <dgm:chMax val="1"/>
          <dgm:bulletEnabled val="1"/>
        </dgm:presLayoutVars>
      </dgm:prSet>
      <dgm:spPr/>
      <dgm:t>
        <a:bodyPr/>
        <a:lstStyle/>
        <a:p>
          <a:endParaRPr lang="en-US"/>
        </a:p>
      </dgm:t>
    </dgm:pt>
    <dgm:pt modelId="{8C235D5A-541F-40C4-B525-73F1A1AEE22F}" type="pres">
      <dgm:prSet presAssocID="{2070F000-C734-4BB6-BD8C-4D3250DAB107}" presName="descendantText" presStyleLbl="alignAcc1" presStyleIdx="1" presStyleCnt="5" custLinFactY="37816" custLinFactNeighborX="-154" custLinFactNeighborY="100000">
        <dgm:presLayoutVars>
          <dgm:bulletEnabled val="1"/>
        </dgm:presLayoutVars>
      </dgm:prSet>
      <dgm:spPr/>
      <dgm:t>
        <a:bodyPr/>
        <a:lstStyle/>
        <a:p>
          <a:endParaRPr lang="en-US"/>
        </a:p>
      </dgm:t>
    </dgm:pt>
    <dgm:pt modelId="{AB1E460D-43B4-4855-A821-93DA9D48AD62}" type="pres">
      <dgm:prSet presAssocID="{80802918-7551-4BBE-85E7-97CBCEBEA497}" presName="sp" presStyleCnt="0"/>
      <dgm:spPr/>
    </dgm:pt>
    <dgm:pt modelId="{525DCE78-F6D2-4CD8-B717-EECAAC406DD3}" type="pres">
      <dgm:prSet presAssocID="{4B58F32A-FE7C-4042-84F2-1975F9012138}" presName="composite" presStyleCnt="0"/>
      <dgm:spPr/>
    </dgm:pt>
    <dgm:pt modelId="{C1EE0334-4772-4798-AF21-04EACF1BBCDD}" type="pres">
      <dgm:prSet presAssocID="{4B58F32A-FE7C-4042-84F2-1975F9012138}" presName="parentText" presStyleLbl="alignNode1" presStyleIdx="2" presStyleCnt="5">
        <dgm:presLayoutVars>
          <dgm:chMax val="1"/>
          <dgm:bulletEnabled val="1"/>
        </dgm:presLayoutVars>
      </dgm:prSet>
      <dgm:spPr/>
      <dgm:t>
        <a:bodyPr/>
        <a:lstStyle/>
        <a:p>
          <a:endParaRPr lang="en-US"/>
        </a:p>
      </dgm:t>
    </dgm:pt>
    <dgm:pt modelId="{C1927709-9E60-4E07-8443-82961D2C29E7}" type="pres">
      <dgm:prSet presAssocID="{4B58F32A-FE7C-4042-84F2-1975F9012138}" presName="descendantText" presStyleLbl="alignAcc1" presStyleIdx="2" presStyleCnt="5" custLinFactY="35059" custLinFactNeighborX="154" custLinFactNeighborY="100000">
        <dgm:presLayoutVars>
          <dgm:bulletEnabled val="1"/>
        </dgm:presLayoutVars>
      </dgm:prSet>
      <dgm:spPr/>
      <dgm:t>
        <a:bodyPr/>
        <a:lstStyle/>
        <a:p>
          <a:endParaRPr lang="en-US"/>
        </a:p>
      </dgm:t>
    </dgm:pt>
    <dgm:pt modelId="{98848D42-EDF4-4AA7-A183-5E4D0509C910}" type="pres">
      <dgm:prSet presAssocID="{E7C2DBC6-45D4-4F95-A77A-88305C476A87}" presName="sp" presStyleCnt="0"/>
      <dgm:spPr/>
    </dgm:pt>
    <dgm:pt modelId="{CFAF8B62-7183-49EB-B9CD-1470FAA5F15F}" type="pres">
      <dgm:prSet presAssocID="{F9E5AC3F-2722-4C28-8C43-6966F5C28318}" presName="composite" presStyleCnt="0"/>
      <dgm:spPr/>
    </dgm:pt>
    <dgm:pt modelId="{E65CA550-4BEA-4905-9E9C-032976FE88AC}" type="pres">
      <dgm:prSet presAssocID="{F9E5AC3F-2722-4C28-8C43-6966F5C28318}" presName="parentText" presStyleLbl="alignNode1" presStyleIdx="3" presStyleCnt="5">
        <dgm:presLayoutVars>
          <dgm:chMax val="1"/>
          <dgm:bulletEnabled val="1"/>
        </dgm:presLayoutVars>
      </dgm:prSet>
      <dgm:spPr/>
      <dgm:t>
        <a:bodyPr/>
        <a:lstStyle/>
        <a:p>
          <a:endParaRPr lang="en-US"/>
        </a:p>
      </dgm:t>
    </dgm:pt>
    <dgm:pt modelId="{4D1333BF-E35E-463D-A3D6-C8F2D880238A}" type="pres">
      <dgm:prSet presAssocID="{F9E5AC3F-2722-4C28-8C43-6966F5C28318}" presName="descendantText" presStyleLbl="alignAcc1" presStyleIdx="3" presStyleCnt="5" custLinFactY="35059" custLinFactNeighborX="-154" custLinFactNeighborY="100000">
        <dgm:presLayoutVars>
          <dgm:bulletEnabled val="1"/>
        </dgm:presLayoutVars>
      </dgm:prSet>
      <dgm:spPr/>
      <dgm:t>
        <a:bodyPr/>
        <a:lstStyle/>
        <a:p>
          <a:endParaRPr lang="en-US"/>
        </a:p>
      </dgm:t>
    </dgm:pt>
    <dgm:pt modelId="{6A89D912-548D-4558-A5E9-D249953D842D}" type="pres">
      <dgm:prSet presAssocID="{2887CB50-873B-4F8E-8205-565FEF9B2005}" presName="sp" presStyleCnt="0"/>
      <dgm:spPr/>
    </dgm:pt>
    <dgm:pt modelId="{C2CE2CB6-D3F8-4F87-886B-99C35672E42B}" type="pres">
      <dgm:prSet presAssocID="{ABE8F6B7-8A68-4D4D-935C-37C5C9DB9657}" presName="composite" presStyleCnt="0"/>
      <dgm:spPr/>
    </dgm:pt>
    <dgm:pt modelId="{CB02FDCB-639D-454A-B2AE-CE8C463E5C39}" type="pres">
      <dgm:prSet presAssocID="{ABE8F6B7-8A68-4D4D-935C-37C5C9DB9657}" presName="parentText" presStyleLbl="alignNode1" presStyleIdx="4" presStyleCnt="5" custLinFactNeighborY="2508">
        <dgm:presLayoutVars>
          <dgm:chMax val="1"/>
          <dgm:bulletEnabled val="1"/>
        </dgm:presLayoutVars>
      </dgm:prSet>
      <dgm:spPr/>
      <dgm:t>
        <a:bodyPr/>
        <a:lstStyle/>
        <a:p>
          <a:endParaRPr lang="en-US"/>
        </a:p>
      </dgm:t>
    </dgm:pt>
    <dgm:pt modelId="{D2E28929-5685-409C-94AE-B10988032709}" type="pres">
      <dgm:prSet presAssocID="{ABE8F6B7-8A68-4D4D-935C-37C5C9DB9657}" presName="descendantText" presStyleLbl="alignAcc1" presStyleIdx="4" presStyleCnt="5" custLinFactY="-200000" custLinFactNeighborX="154" custLinFactNeighborY="-205687">
        <dgm:presLayoutVars>
          <dgm:bulletEnabled val="1"/>
        </dgm:presLayoutVars>
      </dgm:prSet>
      <dgm:spPr/>
      <dgm:t>
        <a:bodyPr/>
        <a:lstStyle/>
        <a:p>
          <a:endParaRPr lang="en-US"/>
        </a:p>
      </dgm:t>
    </dgm:pt>
  </dgm:ptLst>
  <dgm:cxnLst>
    <dgm:cxn modelId="{BF832D6F-2E63-4BCD-81C8-0553B7CF7D4E}" srcId="{5C51147A-2D00-4330-B8D9-8A8B3A87C986}" destId="{ABE8F6B7-8A68-4D4D-935C-37C5C9DB9657}" srcOrd="4" destOrd="0" parTransId="{9181AAF7-3C89-4E6A-BDC1-86EB1408D792}" sibTransId="{7AC5A13D-55BD-44D3-99CA-3D024B16B5E4}"/>
    <dgm:cxn modelId="{29B7722F-3E11-435A-B76C-69631343EE3B}" srcId="{5C51147A-2D00-4330-B8D9-8A8B3A87C986}" destId="{2070F000-C734-4BB6-BD8C-4D3250DAB107}" srcOrd="1" destOrd="0" parTransId="{6689B318-599F-4245-939D-8AFAD145F302}" sibTransId="{80802918-7551-4BBE-85E7-97CBCEBEA497}"/>
    <dgm:cxn modelId="{BB59FFF0-900C-486B-AE19-EFD29CFC248D}" type="presOf" srcId="{79C4ABA8-00F6-4C94-84FE-A986A123674C}" destId="{C1927709-9E60-4E07-8443-82961D2C29E7}" srcOrd="0" destOrd="0" presId="urn:microsoft.com/office/officeart/2005/8/layout/chevron2"/>
    <dgm:cxn modelId="{E0DA3355-00E0-4166-A3A0-ABF51301A5C9}" type="presOf" srcId="{35C48C22-9DB5-453F-A30E-4E1910490F65}" destId="{4D1333BF-E35E-463D-A3D6-C8F2D880238A}" srcOrd="0" destOrd="0" presId="urn:microsoft.com/office/officeart/2005/8/layout/chevron2"/>
    <dgm:cxn modelId="{38461504-7132-464F-8FD7-B4B6C08BF42D}" type="presOf" srcId="{C47ECAFF-52A0-4C65-B4D9-D8219C55B618}" destId="{2DFB629C-44BA-473E-B750-76E0DD19D544}" srcOrd="0" destOrd="0" presId="urn:microsoft.com/office/officeart/2005/8/layout/chevron2"/>
    <dgm:cxn modelId="{546E2DA0-DABF-43C5-BA67-BFC59F4F5971}" type="presOf" srcId="{ABE8F6B7-8A68-4D4D-935C-37C5C9DB9657}" destId="{CB02FDCB-639D-454A-B2AE-CE8C463E5C39}" srcOrd="0" destOrd="0" presId="urn:microsoft.com/office/officeart/2005/8/layout/chevron2"/>
    <dgm:cxn modelId="{5E0A8B38-089E-4DA9-A79E-28265F4A9CBE}" srcId="{D8F90674-8216-4959-88BF-A4FBBDCD5369}" destId="{C47ECAFF-52A0-4C65-B4D9-D8219C55B618}" srcOrd="0" destOrd="0" parTransId="{12E0FC2D-A927-4E82-9A90-4744F54ECDC6}" sibTransId="{96943E9E-D403-4DDB-978A-B0276DC64C15}"/>
    <dgm:cxn modelId="{A3CFCA78-330E-4E45-9A1F-F0C74CB7FC31}" type="presOf" srcId="{ABDB7729-A049-4677-8B61-3E7AF45F31D9}" destId="{8C235D5A-541F-40C4-B525-73F1A1AEE22F}" srcOrd="0" destOrd="0" presId="urn:microsoft.com/office/officeart/2005/8/layout/chevron2"/>
    <dgm:cxn modelId="{EF8ED7C6-0AC7-4898-AFF7-36F8725A7A02}" srcId="{4B58F32A-FE7C-4042-84F2-1975F9012138}" destId="{79C4ABA8-00F6-4C94-84FE-A986A123674C}" srcOrd="0" destOrd="0" parTransId="{082336D1-A131-49C9-8407-ABD8AA34DCA5}" sibTransId="{108ED61E-82A4-4177-81D7-07A04AFDE978}"/>
    <dgm:cxn modelId="{C8ECCB59-F488-4CEE-BA8D-C8A8DB70902F}" srcId="{5C51147A-2D00-4330-B8D9-8A8B3A87C986}" destId="{4B58F32A-FE7C-4042-84F2-1975F9012138}" srcOrd="2" destOrd="0" parTransId="{A26DF4EE-51ED-4596-9166-7F4F6899C0AE}" sibTransId="{E7C2DBC6-45D4-4F95-A77A-88305C476A87}"/>
    <dgm:cxn modelId="{A3F157BC-B731-4D97-A4B5-CDF2A7CE3999}" type="presOf" srcId="{D8F90674-8216-4959-88BF-A4FBBDCD5369}" destId="{C6B1DC48-DF16-497B-A1B6-164300BEA989}" srcOrd="0" destOrd="0" presId="urn:microsoft.com/office/officeart/2005/8/layout/chevron2"/>
    <dgm:cxn modelId="{6FF64DA7-4895-4A33-8BF2-5840A33E675B}" srcId="{5C51147A-2D00-4330-B8D9-8A8B3A87C986}" destId="{F9E5AC3F-2722-4C28-8C43-6966F5C28318}" srcOrd="3" destOrd="0" parTransId="{83AC1EC3-436C-499A-A2B1-4FB5E18F7AEA}" sibTransId="{2887CB50-873B-4F8E-8205-565FEF9B2005}"/>
    <dgm:cxn modelId="{88F675EB-71A1-46C0-A3BA-B08511D5F425}" type="presOf" srcId="{5C51147A-2D00-4330-B8D9-8A8B3A87C986}" destId="{1DF74994-5097-47D2-9154-3B44EF19700D}" srcOrd="0" destOrd="0" presId="urn:microsoft.com/office/officeart/2005/8/layout/chevron2"/>
    <dgm:cxn modelId="{4A5C02FF-D0A1-41D0-BC57-28B841B4DC11}" type="presOf" srcId="{2070F000-C734-4BB6-BD8C-4D3250DAB107}" destId="{90AF9D65-5F4E-4E73-8F68-0AD1A01C9982}" srcOrd="0" destOrd="0" presId="urn:microsoft.com/office/officeart/2005/8/layout/chevron2"/>
    <dgm:cxn modelId="{60A5E6D2-6C0F-4C51-98CF-80398E3C6B9A}" type="presOf" srcId="{10C83112-A2D8-4292-B133-20B03DCD4D00}" destId="{D2E28929-5685-409C-94AE-B10988032709}" srcOrd="0" destOrd="0" presId="urn:microsoft.com/office/officeart/2005/8/layout/chevron2"/>
    <dgm:cxn modelId="{61531E68-AF03-450A-BC3D-65AA5AE1EDFB}" type="presOf" srcId="{F9E5AC3F-2722-4C28-8C43-6966F5C28318}" destId="{E65CA550-4BEA-4905-9E9C-032976FE88AC}" srcOrd="0" destOrd="0" presId="urn:microsoft.com/office/officeart/2005/8/layout/chevron2"/>
    <dgm:cxn modelId="{EE9B6EA2-CADE-41AF-94A9-BDBBC88D4B58}" srcId="{F9E5AC3F-2722-4C28-8C43-6966F5C28318}" destId="{35C48C22-9DB5-453F-A30E-4E1910490F65}" srcOrd="0" destOrd="0" parTransId="{C7AC9847-C714-408B-9D6F-1AADCCD1C26C}" sibTransId="{17B915AC-1B09-4680-82BA-7C46885D700F}"/>
    <dgm:cxn modelId="{96099A01-73A9-40B8-A00A-A57DE537FB92}" type="presOf" srcId="{4B58F32A-FE7C-4042-84F2-1975F9012138}" destId="{C1EE0334-4772-4798-AF21-04EACF1BBCDD}" srcOrd="0" destOrd="0" presId="urn:microsoft.com/office/officeart/2005/8/layout/chevron2"/>
    <dgm:cxn modelId="{E1078C1A-C53B-4AD0-936C-ABA901C6D998}" srcId="{2070F000-C734-4BB6-BD8C-4D3250DAB107}" destId="{ABDB7729-A049-4677-8B61-3E7AF45F31D9}" srcOrd="0" destOrd="0" parTransId="{B4D17BFA-D66A-486A-90E3-ED7857ED8DDE}" sibTransId="{B5D2952F-67FE-43BD-B6F3-FDD90BC49BF8}"/>
    <dgm:cxn modelId="{F2812A26-025B-480F-9842-D1BBCD982C4D}" srcId="{ABE8F6B7-8A68-4D4D-935C-37C5C9DB9657}" destId="{10C83112-A2D8-4292-B133-20B03DCD4D00}" srcOrd="0" destOrd="0" parTransId="{4EA9A83C-9179-4390-A745-546BE11FD901}" sibTransId="{8C631656-9A26-471A-B899-877B39B5F119}"/>
    <dgm:cxn modelId="{EFE17E0E-2A85-4077-9525-3DDB0CC113D0}" srcId="{5C51147A-2D00-4330-B8D9-8A8B3A87C986}" destId="{D8F90674-8216-4959-88BF-A4FBBDCD5369}" srcOrd="0" destOrd="0" parTransId="{9755905C-F53F-4770-BA52-B5AF2CA20193}" sibTransId="{8069A012-0AF4-4770-83BD-D2B6CB3C4956}"/>
    <dgm:cxn modelId="{BBAF11B9-7190-4543-8D8B-8D33B2DC04DF}" type="presParOf" srcId="{1DF74994-5097-47D2-9154-3B44EF19700D}" destId="{05A98719-8711-4A39-ACB9-C4E2EC99011A}" srcOrd="0" destOrd="0" presId="urn:microsoft.com/office/officeart/2005/8/layout/chevron2"/>
    <dgm:cxn modelId="{B6B1A60D-209B-4DE0-9EAD-E4577417DCE6}" type="presParOf" srcId="{05A98719-8711-4A39-ACB9-C4E2EC99011A}" destId="{C6B1DC48-DF16-497B-A1B6-164300BEA989}" srcOrd="0" destOrd="0" presId="urn:microsoft.com/office/officeart/2005/8/layout/chevron2"/>
    <dgm:cxn modelId="{86484B01-726F-4197-A15B-CC90BCA620E9}" type="presParOf" srcId="{05A98719-8711-4A39-ACB9-C4E2EC99011A}" destId="{2DFB629C-44BA-473E-B750-76E0DD19D544}" srcOrd="1" destOrd="0" presId="urn:microsoft.com/office/officeart/2005/8/layout/chevron2"/>
    <dgm:cxn modelId="{93D88F26-22BA-4B60-9433-F691CD15A60E}" type="presParOf" srcId="{1DF74994-5097-47D2-9154-3B44EF19700D}" destId="{8523648F-8318-4210-A5FF-F0050DAABB37}" srcOrd="1" destOrd="0" presId="urn:microsoft.com/office/officeart/2005/8/layout/chevron2"/>
    <dgm:cxn modelId="{B77818FF-E197-4B2E-87F3-87249E7944C6}" type="presParOf" srcId="{1DF74994-5097-47D2-9154-3B44EF19700D}" destId="{74334935-9738-4737-9F09-E74286F93EE5}" srcOrd="2" destOrd="0" presId="urn:microsoft.com/office/officeart/2005/8/layout/chevron2"/>
    <dgm:cxn modelId="{27C096D2-DD2E-4F7D-8755-049E86BCEC4D}" type="presParOf" srcId="{74334935-9738-4737-9F09-E74286F93EE5}" destId="{90AF9D65-5F4E-4E73-8F68-0AD1A01C9982}" srcOrd="0" destOrd="0" presId="urn:microsoft.com/office/officeart/2005/8/layout/chevron2"/>
    <dgm:cxn modelId="{5B988277-CD3B-4FB6-9EA8-D7B661BF0790}" type="presParOf" srcId="{74334935-9738-4737-9F09-E74286F93EE5}" destId="{8C235D5A-541F-40C4-B525-73F1A1AEE22F}" srcOrd="1" destOrd="0" presId="urn:microsoft.com/office/officeart/2005/8/layout/chevron2"/>
    <dgm:cxn modelId="{D5907CF9-73E6-458C-A2CF-95343D704469}" type="presParOf" srcId="{1DF74994-5097-47D2-9154-3B44EF19700D}" destId="{AB1E460D-43B4-4855-A821-93DA9D48AD62}" srcOrd="3" destOrd="0" presId="urn:microsoft.com/office/officeart/2005/8/layout/chevron2"/>
    <dgm:cxn modelId="{A2C70201-4407-42A5-8243-18BBC26A77DC}" type="presParOf" srcId="{1DF74994-5097-47D2-9154-3B44EF19700D}" destId="{525DCE78-F6D2-4CD8-B717-EECAAC406DD3}" srcOrd="4" destOrd="0" presId="urn:microsoft.com/office/officeart/2005/8/layout/chevron2"/>
    <dgm:cxn modelId="{99F687E6-DA40-4AD5-9DA8-3EBB30E2C9C4}" type="presParOf" srcId="{525DCE78-F6D2-4CD8-B717-EECAAC406DD3}" destId="{C1EE0334-4772-4798-AF21-04EACF1BBCDD}" srcOrd="0" destOrd="0" presId="urn:microsoft.com/office/officeart/2005/8/layout/chevron2"/>
    <dgm:cxn modelId="{A7945999-8D1C-4F50-BC45-463A17C5DC66}" type="presParOf" srcId="{525DCE78-F6D2-4CD8-B717-EECAAC406DD3}" destId="{C1927709-9E60-4E07-8443-82961D2C29E7}" srcOrd="1" destOrd="0" presId="urn:microsoft.com/office/officeart/2005/8/layout/chevron2"/>
    <dgm:cxn modelId="{E569E2BA-D4E5-46B4-9DEE-23C41320F7BE}" type="presParOf" srcId="{1DF74994-5097-47D2-9154-3B44EF19700D}" destId="{98848D42-EDF4-4AA7-A183-5E4D0509C910}" srcOrd="5" destOrd="0" presId="urn:microsoft.com/office/officeart/2005/8/layout/chevron2"/>
    <dgm:cxn modelId="{C55ADC56-9499-417D-AA05-AE62713732D5}" type="presParOf" srcId="{1DF74994-5097-47D2-9154-3B44EF19700D}" destId="{CFAF8B62-7183-49EB-B9CD-1470FAA5F15F}" srcOrd="6" destOrd="0" presId="urn:microsoft.com/office/officeart/2005/8/layout/chevron2"/>
    <dgm:cxn modelId="{A20FD416-D690-428C-B2E1-5E03C392AFBE}" type="presParOf" srcId="{CFAF8B62-7183-49EB-B9CD-1470FAA5F15F}" destId="{E65CA550-4BEA-4905-9E9C-032976FE88AC}" srcOrd="0" destOrd="0" presId="urn:microsoft.com/office/officeart/2005/8/layout/chevron2"/>
    <dgm:cxn modelId="{F70416D7-BDF7-499F-8606-0A8747D8949F}" type="presParOf" srcId="{CFAF8B62-7183-49EB-B9CD-1470FAA5F15F}" destId="{4D1333BF-E35E-463D-A3D6-C8F2D880238A}" srcOrd="1" destOrd="0" presId="urn:microsoft.com/office/officeart/2005/8/layout/chevron2"/>
    <dgm:cxn modelId="{D3F33EFD-01D2-40D7-A43A-4606130D2F13}" type="presParOf" srcId="{1DF74994-5097-47D2-9154-3B44EF19700D}" destId="{6A89D912-548D-4558-A5E9-D249953D842D}" srcOrd="7" destOrd="0" presId="urn:microsoft.com/office/officeart/2005/8/layout/chevron2"/>
    <dgm:cxn modelId="{2543A550-6EA0-40D3-9BC6-9DE5ECC873AD}" type="presParOf" srcId="{1DF74994-5097-47D2-9154-3B44EF19700D}" destId="{C2CE2CB6-D3F8-4F87-886B-99C35672E42B}" srcOrd="8" destOrd="0" presId="urn:microsoft.com/office/officeart/2005/8/layout/chevron2"/>
    <dgm:cxn modelId="{009814A0-B9EB-4C5F-8207-B8130540E393}" type="presParOf" srcId="{C2CE2CB6-D3F8-4F87-886B-99C35672E42B}" destId="{CB02FDCB-639D-454A-B2AE-CE8C463E5C39}" srcOrd="0" destOrd="0" presId="urn:microsoft.com/office/officeart/2005/8/layout/chevron2"/>
    <dgm:cxn modelId="{E756B2DD-803C-4551-A185-3C38D28EB6E9}" type="presParOf" srcId="{C2CE2CB6-D3F8-4F87-886B-99C35672E42B}" destId="{D2E28929-5685-409C-94AE-B1098803270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31D7B-6AAF-4544-8BB5-DC24827D072E}">
      <dsp:nvSpPr>
        <dsp:cNvPr id="0" name=""/>
        <dsp:cNvSpPr/>
      </dsp:nvSpPr>
      <dsp:spPr>
        <a:xfrm>
          <a:off x="388746" y="615118"/>
          <a:ext cx="2938815" cy="79151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2586" tIns="106680" rIns="106680" bIns="106680" numCol="1" spcCol="1270" anchor="ctr" anchorCtr="0">
          <a:noAutofit/>
        </a:bodyPr>
        <a:lstStyle/>
        <a:p>
          <a:pPr lvl="0" algn="l" defTabSz="1244600">
            <a:lnSpc>
              <a:spcPct val="90000"/>
            </a:lnSpc>
            <a:spcBef>
              <a:spcPct val="0"/>
            </a:spcBef>
            <a:spcAft>
              <a:spcPct val="35000"/>
            </a:spcAft>
          </a:pP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đia</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lý</a:t>
          </a:r>
          <a:endParaRPr lang="en-US" sz="2800" b="1" i="0" u="none" kern="1200" dirty="0">
            <a:solidFill>
              <a:schemeClr val="accent1">
                <a:lumMod val="75000"/>
              </a:schemeClr>
            </a:solidFill>
            <a:latin typeface="Times New Roman" panose="02020503050405090304" pitchFamily="18" charset="0"/>
            <a:cs typeface="Times New Roman" panose="02020503050405090304" pitchFamily="18" charset="0"/>
          </a:endParaRPr>
        </a:p>
      </dsp:txBody>
      <dsp:txXfrm>
        <a:off x="388746" y="615118"/>
        <a:ext cx="2938815" cy="791511"/>
      </dsp:txXfrm>
    </dsp:sp>
    <dsp:sp modelId="{F865D3B4-61A6-4755-B890-2BC58FC317D3}">
      <dsp:nvSpPr>
        <dsp:cNvPr id="0" name=""/>
        <dsp:cNvSpPr/>
      </dsp:nvSpPr>
      <dsp:spPr>
        <a:xfrm>
          <a:off x="108725" y="158212"/>
          <a:ext cx="901786" cy="135268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1233C0-3552-4823-BEEC-34B0EF31052C}">
      <dsp:nvSpPr>
        <dsp:cNvPr id="0" name=""/>
        <dsp:cNvSpPr/>
      </dsp:nvSpPr>
      <dsp:spPr>
        <a:xfrm>
          <a:off x="385201" y="2117475"/>
          <a:ext cx="4122454" cy="6079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2586" tIns="106680" rIns="106680" bIns="106680" numCol="1" spcCol="1270" anchor="ctr" anchorCtr="0">
          <a:noAutofit/>
        </a:bodyPr>
        <a:lstStyle/>
        <a:p>
          <a:pPr lvl="0" algn="l" defTabSz="1244600">
            <a:lnSpc>
              <a:spcPct val="90000"/>
            </a:lnSpc>
            <a:spcBef>
              <a:spcPct val="0"/>
            </a:spcBef>
            <a:spcAft>
              <a:spcPct val="35000"/>
            </a:spcAft>
          </a:pP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Đặc</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điểm</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lãnh</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thổ</a:t>
          </a:r>
          <a:endParaRPr lang="en-US" sz="2800" b="1" i="0" u="none" kern="1200" dirty="0">
            <a:solidFill>
              <a:schemeClr val="accent1">
                <a:lumMod val="75000"/>
              </a:schemeClr>
            </a:solidFill>
            <a:latin typeface="Times New Roman" panose="02020503050405090304" pitchFamily="18" charset="0"/>
            <a:cs typeface="Times New Roman" panose="02020503050405090304" pitchFamily="18" charset="0"/>
          </a:endParaRPr>
        </a:p>
      </dsp:txBody>
      <dsp:txXfrm>
        <a:off x="385201" y="2117475"/>
        <a:ext cx="4122454" cy="607907"/>
      </dsp:txXfrm>
    </dsp:sp>
    <dsp:sp modelId="{CF47B0A5-F49E-4E67-82C4-6D031B3E3EC9}">
      <dsp:nvSpPr>
        <dsp:cNvPr id="0" name=""/>
        <dsp:cNvSpPr/>
      </dsp:nvSpPr>
      <dsp:spPr>
        <a:xfrm>
          <a:off x="140858" y="1697082"/>
          <a:ext cx="901786" cy="135268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0" r="-60000"/>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15B77D-452C-48A4-A357-6901FC072229}">
      <dsp:nvSpPr>
        <dsp:cNvPr id="0" name=""/>
        <dsp:cNvSpPr/>
      </dsp:nvSpPr>
      <dsp:spPr>
        <a:xfrm>
          <a:off x="322134" y="3296438"/>
          <a:ext cx="7307421" cy="128826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2586" tIns="106680" rIns="106680" bIns="106680" numCol="1" spcCol="1270" anchor="ctr" anchorCtr="0">
          <a:noAutofit/>
        </a:bodyPr>
        <a:lstStyle/>
        <a:p>
          <a:pPr lvl="0" algn="l" defTabSz="1244600">
            <a:lnSpc>
              <a:spcPct val="90000"/>
            </a:lnSpc>
            <a:spcBef>
              <a:spcPct val="0"/>
            </a:spcBef>
            <a:spcAft>
              <a:spcPct val="35000"/>
            </a:spcAft>
          </a:pP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Ảnh</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hưởng</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địa</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lý</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tự</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nhiên</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và</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kinh</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tế</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xã</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hội</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sz="2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TP HCM </a:t>
          </a:r>
          <a:endParaRPr lang="en-US" sz="2800" b="1" i="0" u="none" kern="1200" dirty="0">
            <a:solidFill>
              <a:schemeClr val="accent1">
                <a:lumMod val="75000"/>
              </a:schemeClr>
            </a:solidFill>
            <a:latin typeface="Times New Roman" panose="02020503050405090304" pitchFamily="18" charset="0"/>
            <a:cs typeface="Times New Roman" panose="02020503050405090304" pitchFamily="18" charset="0"/>
          </a:endParaRPr>
        </a:p>
      </dsp:txBody>
      <dsp:txXfrm>
        <a:off x="322134" y="3296438"/>
        <a:ext cx="7307421" cy="1288266"/>
      </dsp:txXfrm>
    </dsp:sp>
    <dsp:sp modelId="{D71AF206-812F-4EFA-9CB4-972EB76E250C}">
      <dsp:nvSpPr>
        <dsp:cNvPr id="0" name=""/>
        <dsp:cNvSpPr/>
      </dsp:nvSpPr>
      <dsp:spPr>
        <a:xfrm>
          <a:off x="76094" y="3253157"/>
          <a:ext cx="901786" cy="135268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77000" r="-77000"/>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31D7B-6AAF-4544-8BB5-DC24827D072E}">
      <dsp:nvSpPr>
        <dsp:cNvPr id="0" name=""/>
        <dsp:cNvSpPr/>
      </dsp:nvSpPr>
      <dsp:spPr>
        <a:xfrm>
          <a:off x="204937" y="0"/>
          <a:ext cx="5441856" cy="146565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15783" tIns="217170" rIns="217170" bIns="217170" numCol="1" spcCol="1270" anchor="ctr" anchorCtr="0">
          <a:noAutofit/>
        </a:bodyPr>
        <a:lstStyle/>
        <a:p>
          <a:pPr lvl="0" algn="l" defTabSz="2533650">
            <a:lnSpc>
              <a:spcPct val="90000"/>
            </a:lnSpc>
            <a:spcBef>
              <a:spcPct val="0"/>
            </a:spcBef>
            <a:spcAft>
              <a:spcPct val="35000"/>
            </a:spcAft>
          </a:pPr>
          <a:r>
            <a:rPr lang="en-US" sz="57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sz="57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57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sz="57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57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đia</a:t>
          </a:r>
          <a:r>
            <a:rPr lang="en-US" sz="57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57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lý</a:t>
          </a:r>
          <a:endParaRPr lang="en-US" sz="5700" b="1" i="0" u="none" kern="1200" dirty="0">
            <a:solidFill>
              <a:schemeClr val="accent1">
                <a:lumMod val="75000"/>
              </a:schemeClr>
            </a:solidFill>
            <a:latin typeface="Times New Roman" panose="02020503050405090304" pitchFamily="18" charset="0"/>
            <a:cs typeface="Times New Roman" panose="02020503050405090304" pitchFamily="18" charset="0"/>
          </a:endParaRPr>
        </a:p>
      </dsp:txBody>
      <dsp:txXfrm>
        <a:off x="204937" y="0"/>
        <a:ext cx="5441856" cy="1465655"/>
      </dsp:txXfrm>
    </dsp:sp>
    <dsp:sp modelId="{F865D3B4-61A6-4755-B890-2BC58FC317D3}">
      <dsp:nvSpPr>
        <dsp:cNvPr id="0" name=""/>
        <dsp:cNvSpPr/>
      </dsp:nvSpPr>
      <dsp:spPr>
        <a:xfrm>
          <a:off x="0" y="0"/>
          <a:ext cx="1669854" cy="250478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8000" r="-8000"/>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233C0-3552-4823-BEEC-34B0EF31052C}">
      <dsp:nvSpPr>
        <dsp:cNvPr id="0" name=""/>
        <dsp:cNvSpPr/>
      </dsp:nvSpPr>
      <dsp:spPr>
        <a:xfrm>
          <a:off x="0" y="0"/>
          <a:ext cx="7908087" cy="173088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93715" tIns="228600" rIns="228600" bIns="228600" numCol="1" spcCol="1270" anchor="ctr" anchorCtr="0">
          <a:noAutofit/>
        </a:bodyPr>
        <a:lstStyle/>
        <a:p>
          <a:pPr lvl="0" algn="l" defTabSz="2667000">
            <a:lnSpc>
              <a:spcPct val="90000"/>
            </a:lnSpc>
            <a:spcBef>
              <a:spcPct val="0"/>
            </a:spcBef>
            <a:spcAft>
              <a:spcPct val="35000"/>
            </a:spcAft>
          </a:pPr>
          <a:r>
            <a:rPr lang="en-US" sz="60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Đặc</a:t>
          </a:r>
          <a:r>
            <a:rPr lang="en-US" sz="60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60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điểm</a:t>
          </a:r>
          <a:r>
            <a:rPr lang="en-US" sz="60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60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lãnh</a:t>
          </a:r>
          <a:r>
            <a:rPr lang="en-US" sz="60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60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thổ</a:t>
          </a:r>
          <a:endParaRPr lang="en-US" sz="6000" b="1" i="0" u="none" kern="1200" dirty="0">
            <a:solidFill>
              <a:schemeClr val="accent1">
                <a:lumMod val="75000"/>
              </a:schemeClr>
            </a:solidFill>
            <a:latin typeface="Times New Roman" panose="02020503050405090304" pitchFamily="18" charset="0"/>
            <a:cs typeface="Times New Roman" panose="02020503050405090304" pitchFamily="18" charset="0"/>
          </a:endParaRPr>
        </a:p>
      </dsp:txBody>
      <dsp:txXfrm>
        <a:off x="0" y="0"/>
        <a:ext cx="7908087" cy="1730882"/>
      </dsp:txXfrm>
    </dsp:sp>
    <dsp:sp modelId="{CF47B0A5-F49E-4E67-82C4-6D031B3E3EC9}">
      <dsp:nvSpPr>
        <dsp:cNvPr id="0" name=""/>
        <dsp:cNvSpPr/>
      </dsp:nvSpPr>
      <dsp:spPr>
        <a:xfrm>
          <a:off x="0" y="512397"/>
          <a:ext cx="1362651" cy="150393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0000" r="-60000"/>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5B77D-452C-48A4-A357-6901FC072229}">
      <dsp:nvSpPr>
        <dsp:cNvPr id="0" name=""/>
        <dsp:cNvSpPr/>
      </dsp:nvSpPr>
      <dsp:spPr>
        <a:xfrm>
          <a:off x="0" y="0"/>
          <a:ext cx="8612903" cy="151841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475" tIns="144780" rIns="144780" bIns="144780" numCol="1" spcCol="1270" anchor="ctr" anchorCtr="0">
          <a:noAutofit/>
        </a:bodyPr>
        <a:lstStyle/>
        <a:p>
          <a:pPr lvl="0" algn="l" defTabSz="1689100">
            <a:lnSpc>
              <a:spcPct val="90000"/>
            </a:lnSpc>
            <a:spcBef>
              <a:spcPct val="0"/>
            </a:spcBef>
            <a:spcAft>
              <a:spcPct val="35000"/>
            </a:spcAft>
          </a:pP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Ảnh</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hưởng</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địa</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lý</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tự</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nhiên</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và</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kinh</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tế</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xã</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hội</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3800" b="1" i="0" u="none" kern="1200"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sz="3800" b="1" i="0" u="none" kern="1200" dirty="0" smtClean="0">
              <a:solidFill>
                <a:schemeClr val="accent1">
                  <a:lumMod val="75000"/>
                </a:schemeClr>
              </a:solidFill>
              <a:latin typeface="Times New Roman" panose="02020503050405090304" pitchFamily="18" charset="0"/>
              <a:cs typeface="Times New Roman" panose="02020503050405090304" pitchFamily="18" charset="0"/>
            </a:rPr>
            <a:t> TP HCM </a:t>
          </a:r>
          <a:endParaRPr lang="en-US" sz="3800" b="1" i="0" u="none" kern="1200" dirty="0">
            <a:solidFill>
              <a:schemeClr val="accent1">
                <a:lumMod val="75000"/>
              </a:schemeClr>
            </a:solidFill>
            <a:latin typeface="Times New Roman" panose="02020503050405090304" pitchFamily="18" charset="0"/>
            <a:cs typeface="Times New Roman" panose="02020503050405090304" pitchFamily="18" charset="0"/>
          </a:endParaRPr>
        </a:p>
      </dsp:txBody>
      <dsp:txXfrm>
        <a:off x="0" y="0"/>
        <a:ext cx="8612903" cy="1518417"/>
      </dsp:txXfrm>
    </dsp:sp>
    <dsp:sp modelId="{D71AF206-812F-4EFA-9CB4-972EB76E250C}">
      <dsp:nvSpPr>
        <dsp:cNvPr id="0" name=""/>
        <dsp:cNvSpPr/>
      </dsp:nvSpPr>
      <dsp:spPr>
        <a:xfrm>
          <a:off x="0" y="0"/>
          <a:ext cx="955721" cy="159433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77000" r="-77000"/>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B11DC-48C5-484C-8C1B-D9CA3580CB87}">
      <dsp:nvSpPr>
        <dsp:cNvPr id="0" name=""/>
        <dsp:cNvSpPr/>
      </dsp:nvSpPr>
      <dsp:spPr>
        <a:xfrm rot="5400000">
          <a:off x="-123762" y="127258"/>
          <a:ext cx="1000891" cy="754908"/>
        </a:xfrm>
        <a:prstGeom prst="chevron">
          <a:avLst/>
        </a:prstGeom>
        <a:blipFill rotWithShape="0">
          <a:blip xmlns:r="http://schemas.openxmlformats.org/officeDocument/2006/relationships" r:embed="rId1"/>
          <a:stretch>
            <a:fillRect/>
          </a:stretch>
        </a:blip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endParaRPr lang="en-US" sz="1700" kern="1200" dirty="0">
            <a:latin typeface="Times New Roman" panose="02020503050405090304" pitchFamily="18" charset="0"/>
            <a:cs typeface="Times New Roman" panose="02020503050405090304" pitchFamily="18" charset="0"/>
          </a:endParaRPr>
        </a:p>
      </dsp:txBody>
      <dsp:txXfrm rot="-5400000">
        <a:off x="-770" y="381720"/>
        <a:ext cx="754908" cy="245983"/>
      </dsp:txXfrm>
    </dsp:sp>
    <dsp:sp modelId="{E9D48C3A-F8D3-48EF-A04F-39C49C5E0848}">
      <dsp:nvSpPr>
        <dsp:cNvPr id="0" name=""/>
        <dsp:cNvSpPr/>
      </dsp:nvSpPr>
      <dsp:spPr>
        <a:xfrm rot="5400000">
          <a:off x="4584757" y="-3827893"/>
          <a:ext cx="650579" cy="8314902"/>
        </a:xfrm>
        <a:prstGeom prst="round2SameRect">
          <a:avLst/>
        </a:prstGeom>
        <a:blipFill rotWithShape="0">
          <a:blip xmlns:r="http://schemas.openxmlformats.org/officeDocument/2006/relationships" r:embed="rId1"/>
          <a:stretch>
            <a:fillRect/>
          </a:stretch>
        </a:blip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smtClean="0">
              <a:latin typeface="Times New Roman" panose="02020503050405090304" pitchFamily="18" charset="0"/>
              <a:cs typeface="Times New Roman" panose="02020503050405090304" pitchFamily="18" charset="0"/>
            </a:rPr>
            <a:t>Địa</a:t>
          </a:r>
          <a:r>
            <a:rPr lang="en-US" sz="2400" kern="1200" dirty="0" smtClean="0">
              <a:latin typeface="Times New Roman" panose="02020503050405090304" pitchFamily="18" charset="0"/>
              <a:cs typeface="Times New Roman" panose="02020503050405090304" pitchFamily="18" charset="0"/>
            </a:rPr>
            <a:t> </a:t>
          </a:r>
          <a:r>
            <a:rPr lang="en-US" sz="2400" kern="1200" dirty="0" err="1" smtClean="0">
              <a:latin typeface="Times New Roman" panose="02020503050405090304" pitchFamily="18" charset="0"/>
              <a:cs typeface="Times New Roman" panose="02020503050405090304" pitchFamily="18" charset="0"/>
            </a:rPr>
            <a:t>hình</a:t>
          </a:r>
          <a:r>
            <a:rPr lang="en-US" sz="2400" kern="1200" dirty="0" smtClean="0">
              <a:latin typeface="Times New Roman" panose="02020503050405090304" pitchFamily="18" charset="0"/>
              <a:cs typeface="Times New Roman" panose="02020503050405090304" pitchFamily="18" charset="0"/>
            </a:rPr>
            <a:t>:</a:t>
          </a:r>
          <a:endParaRPr lang="en-US" sz="2400" i="1" kern="1200" dirty="0">
            <a:latin typeface="Times New Roman" panose="02020503050405090304" pitchFamily="18" charset="0"/>
            <a:cs typeface="Times New Roman" panose="02020503050405090304" pitchFamily="18" charset="0"/>
          </a:endParaRPr>
        </a:p>
      </dsp:txBody>
      <dsp:txXfrm rot="-5400000">
        <a:off x="752596" y="36027"/>
        <a:ext cx="8283143" cy="587061"/>
      </dsp:txXfrm>
    </dsp:sp>
    <dsp:sp modelId="{9389BD0B-C6EE-466E-AEF4-433556D4ACB7}">
      <dsp:nvSpPr>
        <dsp:cNvPr id="0" name=""/>
        <dsp:cNvSpPr/>
      </dsp:nvSpPr>
      <dsp:spPr>
        <a:xfrm rot="5400000">
          <a:off x="-150904" y="1038358"/>
          <a:ext cx="1000891" cy="700624"/>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dirty="0">
            <a:latin typeface="Times New Roman" panose="02020503050405090304" pitchFamily="18" charset="0"/>
            <a:cs typeface="Times New Roman" panose="02020503050405090304" pitchFamily="18" charset="0"/>
          </a:endParaRPr>
        </a:p>
      </dsp:txBody>
      <dsp:txXfrm rot="-5400000">
        <a:off x="-770" y="1238536"/>
        <a:ext cx="700624" cy="300267"/>
      </dsp:txXfrm>
    </dsp:sp>
    <dsp:sp modelId="{2141C2EE-5D33-498F-99D4-C163D63FA67F}">
      <dsp:nvSpPr>
        <dsp:cNvPr id="0" name=""/>
        <dsp:cNvSpPr/>
      </dsp:nvSpPr>
      <dsp:spPr>
        <a:xfrm rot="5400000">
          <a:off x="4558385" y="-2976186"/>
          <a:ext cx="650579" cy="8366102"/>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i="0" kern="1200" dirty="0" err="1" smtClean="0">
              <a:latin typeface="Times New Roman" panose="02020503050405090304" pitchFamily="18" charset="0"/>
              <a:cs typeface="Times New Roman" panose="02020503050405090304" pitchFamily="18" charset="0"/>
            </a:rPr>
            <a:t>Vị</a:t>
          </a:r>
          <a:r>
            <a:rPr lang="en-US" sz="2400" i="0" kern="1200" dirty="0" smtClean="0">
              <a:latin typeface="Times New Roman" panose="02020503050405090304" pitchFamily="18" charset="0"/>
              <a:cs typeface="Times New Roman" panose="02020503050405090304" pitchFamily="18" charset="0"/>
            </a:rPr>
            <a:t> </a:t>
          </a:r>
          <a:r>
            <a:rPr lang="en-US" sz="2400" i="0" kern="1200" dirty="0" err="1" smtClean="0">
              <a:latin typeface="Times New Roman" panose="02020503050405090304" pitchFamily="18" charset="0"/>
              <a:cs typeface="Times New Roman" panose="02020503050405090304" pitchFamily="18" charset="0"/>
            </a:rPr>
            <a:t>trí</a:t>
          </a:r>
          <a:r>
            <a:rPr lang="en-US" sz="2400" i="0" kern="1200" dirty="0" smtClean="0">
              <a:latin typeface="Times New Roman" panose="02020503050405090304" pitchFamily="18" charset="0"/>
              <a:cs typeface="Times New Roman" panose="02020503050405090304" pitchFamily="18" charset="0"/>
            </a:rPr>
            <a:t>:</a:t>
          </a:r>
          <a:endParaRPr lang="en-US" sz="2400" i="1" kern="1200" dirty="0">
            <a:latin typeface="Times New Roman" panose="02020503050405090304" pitchFamily="18" charset="0"/>
            <a:cs typeface="Times New Roman" panose="02020503050405090304" pitchFamily="18" charset="0"/>
          </a:endParaRPr>
        </a:p>
      </dsp:txBody>
      <dsp:txXfrm rot="-5400000">
        <a:off x="700624" y="913334"/>
        <a:ext cx="8334343" cy="587061"/>
      </dsp:txXfrm>
    </dsp:sp>
    <dsp:sp modelId="{65EC3FE8-00BC-4482-B1B0-089E4B990329}">
      <dsp:nvSpPr>
        <dsp:cNvPr id="0" name=""/>
        <dsp:cNvSpPr/>
      </dsp:nvSpPr>
      <dsp:spPr>
        <a:xfrm rot="5400000">
          <a:off x="-150904" y="1962156"/>
          <a:ext cx="1000891" cy="700624"/>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dirty="0">
            <a:latin typeface="Times New Roman" panose="02020503050405090304" pitchFamily="18" charset="0"/>
            <a:cs typeface="Times New Roman" panose="02020503050405090304" pitchFamily="18" charset="0"/>
          </a:endParaRPr>
        </a:p>
      </dsp:txBody>
      <dsp:txXfrm rot="-5400000">
        <a:off x="-770" y="2162334"/>
        <a:ext cx="700624" cy="300267"/>
      </dsp:txXfrm>
    </dsp:sp>
    <dsp:sp modelId="{7B496269-27EC-412C-9358-76ED3DC22D31}">
      <dsp:nvSpPr>
        <dsp:cNvPr id="0" name=""/>
        <dsp:cNvSpPr/>
      </dsp:nvSpPr>
      <dsp:spPr>
        <a:xfrm rot="5400000">
          <a:off x="4518544" y="-1137067"/>
          <a:ext cx="730262" cy="8366102"/>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just" defTabSz="1066800">
            <a:lnSpc>
              <a:spcPct val="90000"/>
            </a:lnSpc>
            <a:spcBef>
              <a:spcPct val="0"/>
            </a:spcBef>
            <a:spcAft>
              <a:spcPct val="15000"/>
            </a:spcAft>
            <a:buChar char="••"/>
          </a:pPr>
          <a:endParaRPr lang="en-US" sz="2400" i="1" kern="1200" dirty="0">
            <a:latin typeface="Times New Roman" panose="02020503050405090304" pitchFamily="18" charset="0"/>
            <a:cs typeface="Times New Roman" panose="02020503050405090304" pitchFamily="18" charset="0"/>
          </a:endParaRPr>
        </a:p>
      </dsp:txBody>
      <dsp:txXfrm rot="-5400000">
        <a:off x="700624" y="2716501"/>
        <a:ext cx="8330454" cy="658966"/>
      </dsp:txXfrm>
    </dsp:sp>
    <dsp:sp modelId="{C016D18D-FFD2-45E3-A99E-190AAF4802E4}">
      <dsp:nvSpPr>
        <dsp:cNvPr id="0" name=""/>
        <dsp:cNvSpPr/>
      </dsp:nvSpPr>
      <dsp:spPr>
        <a:xfrm rot="5400000">
          <a:off x="-150904" y="2846113"/>
          <a:ext cx="1000891" cy="700624"/>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dirty="0">
            <a:latin typeface="Times New Roman" panose="02020503050405090304" pitchFamily="18" charset="0"/>
            <a:cs typeface="Times New Roman" panose="02020503050405090304" pitchFamily="18" charset="0"/>
          </a:endParaRPr>
        </a:p>
      </dsp:txBody>
      <dsp:txXfrm rot="-5400000">
        <a:off x="-770" y="3046291"/>
        <a:ext cx="700624" cy="300267"/>
      </dsp:txXfrm>
    </dsp:sp>
    <dsp:sp modelId="{2651DDD2-06F2-435E-9D72-B1917C8405C5}">
      <dsp:nvSpPr>
        <dsp:cNvPr id="0" name=""/>
        <dsp:cNvSpPr/>
      </dsp:nvSpPr>
      <dsp:spPr>
        <a:xfrm rot="5400000">
          <a:off x="4558385" y="-174188"/>
          <a:ext cx="650579" cy="8366102"/>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p>
      </dsp:txBody>
      <dsp:txXfrm rot="-5400000">
        <a:off x="700624" y="3715332"/>
        <a:ext cx="8334343" cy="587061"/>
      </dsp:txXfrm>
    </dsp:sp>
    <dsp:sp modelId="{F4C7CD89-652D-47E1-94AF-0D73DD5A58D7}">
      <dsp:nvSpPr>
        <dsp:cNvPr id="0" name=""/>
        <dsp:cNvSpPr/>
      </dsp:nvSpPr>
      <dsp:spPr>
        <a:xfrm rot="5400000">
          <a:off x="-150904" y="3734337"/>
          <a:ext cx="1000891" cy="700624"/>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i="1" kern="1200" dirty="0">
            <a:latin typeface="Times New Roman" panose="02020503050405090304" pitchFamily="18" charset="0"/>
            <a:cs typeface="Times New Roman" panose="02020503050405090304" pitchFamily="18" charset="0"/>
          </a:endParaRPr>
        </a:p>
      </dsp:txBody>
      <dsp:txXfrm rot="-5400000">
        <a:off x="-770" y="3934515"/>
        <a:ext cx="700624" cy="300267"/>
      </dsp:txXfrm>
    </dsp:sp>
    <dsp:sp modelId="{8B433D94-770F-49D0-B6DF-66B05529E573}">
      <dsp:nvSpPr>
        <dsp:cNvPr id="0" name=""/>
        <dsp:cNvSpPr/>
      </dsp:nvSpPr>
      <dsp:spPr>
        <a:xfrm rot="5400000">
          <a:off x="4558385" y="-2055110"/>
          <a:ext cx="650579" cy="8366102"/>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smtClean="0">
              <a:latin typeface="Times New Roman" pitchFamily="18" charset="0"/>
              <a:cs typeface="Times New Roman" pitchFamily="18" charset="0"/>
            </a:rPr>
            <a:t>Khí</a:t>
          </a:r>
          <a:r>
            <a:rPr lang="en-US" sz="2400" kern="1200" dirty="0" smtClean="0">
              <a:latin typeface="Times New Roman" pitchFamily="18" charset="0"/>
              <a:cs typeface="Times New Roman" pitchFamily="18" charset="0"/>
            </a:rPr>
            <a:t> </a:t>
          </a:r>
          <a:r>
            <a:rPr lang="en-US" sz="2400" kern="1200" dirty="0" err="1" smtClean="0">
              <a:latin typeface="Times New Roman" pitchFamily="18" charset="0"/>
              <a:cs typeface="Times New Roman" pitchFamily="18" charset="0"/>
            </a:rPr>
            <a:t>hậu</a:t>
          </a:r>
          <a:r>
            <a:rPr lang="en-US" sz="2400" kern="1200" dirty="0" smtClean="0">
              <a:latin typeface="Times New Roman" pitchFamily="18" charset="0"/>
              <a:cs typeface="Times New Roman" pitchFamily="18" charset="0"/>
            </a:rPr>
            <a:t>:</a:t>
          </a:r>
          <a:endParaRPr lang="en-US" sz="2400" i="1" kern="1200" dirty="0">
            <a:latin typeface="Times New Roman" pitchFamily="18" charset="0"/>
            <a:cs typeface="Times New Roman" pitchFamily="18" charset="0"/>
          </a:endParaRPr>
        </a:p>
      </dsp:txBody>
      <dsp:txXfrm rot="-5400000">
        <a:off x="700624" y="1834410"/>
        <a:ext cx="8334343" cy="5870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1DC48-DF16-497B-A1B6-164300BEA989}">
      <dsp:nvSpPr>
        <dsp:cNvPr id="0" name=""/>
        <dsp:cNvSpPr/>
      </dsp:nvSpPr>
      <dsp:spPr>
        <a:xfrm rot="5400000">
          <a:off x="-152594" y="155064"/>
          <a:ext cx="1017299" cy="71210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rot="-5400000">
        <a:off x="2" y="358524"/>
        <a:ext cx="712109" cy="305190"/>
      </dsp:txXfrm>
    </dsp:sp>
    <dsp:sp modelId="{2DFB629C-44BA-473E-B750-76E0DD19D544}">
      <dsp:nvSpPr>
        <dsp:cNvPr id="0" name=""/>
        <dsp:cNvSpPr/>
      </dsp:nvSpPr>
      <dsp:spPr>
        <a:xfrm rot="5400000">
          <a:off x="4533519" y="-3784692"/>
          <a:ext cx="661244" cy="8322706"/>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b="0" kern="1200" dirty="0">
            <a:latin typeface="Times New Roman" panose="02020503050405090304" pitchFamily="18" charset="0"/>
            <a:cs typeface="Times New Roman" panose="02020503050405090304" pitchFamily="18" charset="0"/>
          </a:endParaRPr>
        </a:p>
      </dsp:txBody>
      <dsp:txXfrm rot="-5400000">
        <a:off x="702789" y="78317"/>
        <a:ext cx="8290427" cy="596686"/>
      </dsp:txXfrm>
    </dsp:sp>
    <dsp:sp modelId="{90AF9D65-5F4E-4E73-8F68-0AD1A01C9982}">
      <dsp:nvSpPr>
        <dsp:cNvPr id="0" name=""/>
        <dsp:cNvSpPr/>
      </dsp:nvSpPr>
      <dsp:spPr>
        <a:xfrm rot="5400000">
          <a:off x="-152594" y="1054399"/>
          <a:ext cx="1017299" cy="71210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en-US" sz="1500" kern="1200"/>
        </a:p>
      </dsp:txBody>
      <dsp:txXfrm rot="-5400000">
        <a:off x="2" y="1257859"/>
        <a:ext cx="712109" cy="305190"/>
      </dsp:txXfrm>
    </dsp:sp>
    <dsp:sp modelId="{8C235D5A-541F-40C4-B525-73F1A1AEE22F}">
      <dsp:nvSpPr>
        <dsp:cNvPr id="0" name=""/>
        <dsp:cNvSpPr/>
      </dsp:nvSpPr>
      <dsp:spPr>
        <a:xfrm rot="5400000">
          <a:off x="4530023" y="-2017625"/>
          <a:ext cx="661244" cy="8322706"/>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b="0" kern="1200" dirty="0">
            <a:latin typeface="Times New Roman" panose="02020503050405090304" pitchFamily="18" charset="0"/>
            <a:cs typeface="Times New Roman" panose="02020503050405090304" pitchFamily="18" charset="0"/>
          </a:endParaRPr>
        </a:p>
      </dsp:txBody>
      <dsp:txXfrm rot="-5400000">
        <a:off x="699293" y="1845384"/>
        <a:ext cx="8290427" cy="596686"/>
      </dsp:txXfrm>
    </dsp:sp>
    <dsp:sp modelId="{C1EE0334-4772-4798-AF21-04EACF1BBCDD}">
      <dsp:nvSpPr>
        <dsp:cNvPr id="0" name=""/>
        <dsp:cNvSpPr/>
      </dsp:nvSpPr>
      <dsp:spPr>
        <a:xfrm rot="5400000">
          <a:off x="-152594" y="1953734"/>
          <a:ext cx="1017299" cy="71210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en-US" sz="1500" kern="1200"/>
        </a:p>
      </dsp:txBody>
      <dsp:txXfrm rot="-5400000">
        <a:off x="2" y="2157194"/>
        <a:ext cx="712109" cy="305190"/>
      </dsp:txXfrm>
    </dsp:sp>
    <dsp:sp modelId="{C1927709-9E60-4E07-8443-82961D2C29E7}">
      <dsp:nvSpPr>
        <dsp:cNvPr id="0" name=""/>
        <dsp:cNvSpPr/>
      </dsp:nvSpPr>
      <dsp:spPr>
        <a:xfrm rot="5400000">
          <a:off x="4542840" y="-1136520"/>
          <a:ext cx="661244" cy="8322706"/>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b="0" kern="1200" dirty="0">
            <a:latin typeface="Times New Roman" panose="02020503050405090304" pitchFamily="18" charset="0"/>
            <a:cs typeface="Times New Roman" panose="02020503050405090304" pitchFamily="18" charset="0"/>
          </a:endParaRPr>
        </a:p>
      </dsp:txBody>
      <dsp:txXfrm rot="-5400000">
        <a:off x="712110" y="2726489"/>
        <a:ext cx="8290427" cy="596686"/>
      </dsp:txXfrm>
    </dsp:sp>
    <dsp:sp modelId="{E65CA550-4BEA-4905-9E9C-032976FE88AC}">
      <dsp:nvSpPr>
        <dsp:cNvPr id="0" name=""/>
        <dsp:cNvSpPr/>
      </dsp:nvSpPr>
      <dsp:spPr>
        <a:xfrm rot="5400000">
          <a:off x="-152594" y="2853069"/>
          <a:ext cx="1017299" cy="71210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endParaRPr lang="en-US" sz="1500" kern="1200" dirty="0"/>
        </a:p>
      </dsp:txBody>
      <dsp:txXfrm rot="-5400000">
        <a:off x="2" y="3056529"/>
        <a:ext cx="712109" cy="305190"/>
      </dsp:txXfrm>
    </dsp:sp>
    <dsp:sp modelId="{4D1333BF-E35E-463D-A3D6-C8F2D880238A}">
      <dsp:nvSpPr>
        <dsp:cNvPr id="0" name=""/>
        <dsp:cNvSpPr/>
      </dsp:nvSpPr>
      <dsp:spPr>
        <a:xfrm rot="5400000">
          <a:off x="4530023" y="-237186"/>
          <a:ext cx="661244" cy="8322706"/>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b="0" kern="1200" dirty="0">
            <a:latin typeface="Times New Roman" panose="02020503050405090304" pitchFamily="18" charset="0"/>
            <a:cs typeface="Times New Roman" panose="02020503050405090304" pitchFamily="18" charset="0"/>
          </a:endParaRPr>
        </a:p>
      </dsp:txBody>
      <dsp:txXfrm rot="-5400000">
        <a:off x="699293" y="3625823"/>
        <a:ext cx="8290427" cy="596686"/>
      </dsp:txXfrm>
    </dsp:sp>
    <dsp:sp modelId="{CB02FDCB-639D-454A-B2AE-CE8C463E5C39}">
      <dsp:nvSpPr>
        <dsp:cNvPr id="0" name=""/>
        <dsp:cNvSpPr/>
      </dsp:nvSpPr>
      <dsp:spPr>
        <a:xfrm rot="5400000">
          <a:off x="-152594" y="3754873"/>
          <a:ext cx="1017299" cy="712109"/>
        </a:xfrm>
        <a:prstGeom prst="chevron">
          <a:avLst/>
        </a:prstGeom>
        <a:solidFill>
          <a:schemeClr val="accent1">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b="0" i="1" kern="1200" dirty="0" smtClean="0">
              <a:latin typeface="Times New Roman" panose="02020503050405090304" pitchFamily="18" charset="0"/>
              <a:cs typeface="Times New Roman" panose="02020503050405090304" pitchFamily="18" charset="0"/>
            </a:rPr>
            <a:t>.</a:t>
          </a:r>
          <a:endParaRPr lang="en-US" sz="2100" b="0" kern="1200" dirty="0">
            <a:latin typeface="Times New Roman" panose="02020503050405090304" pitchFamily="18" charset="0"/>
            <a:cs typeface="Times New Roman" panose="02020503050405090304" pitchFamily="18" charset="0"/>
          </a:endParaRPr>
        </a:p>
      </dsp:txBody>
      <dsp:txXfrm rot="-5400000">
        <a:off x="2" y="3958333"/>
        <a:ext cx="712109" cy="305190"/>
      </dsp:txXfrm>
    </dsp:sp>
    <dsp:sp modelId="{D2E28929-5685-409C-94AE-B10988032709}">
      <dsp:nvSpPr>
        <dsp:cNvPr id="0" name=""/>
        <dsp:cNvSpPr/>
      </dsp:nvSpPr>
      <dsp:spPr>
        <a:xfrm rot="5400000">
          <a:off x="4542840" y="-2913505"/>
          <a:ext cx="661244" cy="8322706"/>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latin typeface="Times New Roman" pitchFamily="18" charset="0"/>
            <a:cs typeface="Times New Roman" pitchFamily="18" charset="0"/>
          </a:endParaRPr>
        </a:p>
      </dsp:txBody>
      <dsp:txXfrm rot="-5400000">
        <a:off x="712110" y="949504"/>
        <a:ext cx="8290427" cy="596686"/>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6909CAA-F8F7-4442-B62F-686E4889F1FC}" type="datetimeFigureOut">
              <a:rPr lang="en-US" smtClean="0"/>
              <a:t>4/9/2022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C8A10A6-51AD-425F-8467-584429E0C51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6909CAA-F8F7-4442-B62F-686E4889F1FC}" type="datetimeFigureOut">
              <a:rPr lang="en-US" smtClean="0"/>
              <a:t>4/9/2022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C8A10A6-51AD-425F-8467-584429E0C51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6909CAA-F8F7-4442-B62F-686E4889F1FC}" type="datetimeFigureOut">
              <a:rPr lang="en-US" smtClean="0"/>
              <a:t>4/9/2022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C8A10A6-51AD-425F-8467-584429E0C51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6909CAA-F8F7-4442-B62F-686E4889F1FC}" type="datetimeFigureOut">
              <a:rPr lang="en-US" smtClean="0"/>
              <a:t>4/9/2022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C8A10A6-51AD-425F-8467-584429E0C51C}"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6909CAA-F8F7-4442-B62F-686E4889F1FC}" type="datetimeFigureOut">
              <a:rPr lang="en-US" smtClean="0"/>
              <a:t>4/9/2022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C8A10A6-51AD-425F-8467-584429E0C51C}"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6909CAA-F8F7-4442-B62F-686E4889F1FC}" type="datetimeFigureOut">
              <a:rPr lang="en-US" smtClean="0"/>
              <a:t>4/9/2022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C8A10A6-51AD-425F-8467-584429E0C51C}"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6909CAA-F8F7-4442-B62F-686E4889F1FC}" type="datetimeFigureOut">
              <a:rPr lang="en-US" smtClean="0"/>
              <a:t>4/9/2022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C8A10A6-51AD-425F-8467-584429E0C51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96909CAA-F8F7-4442-B62F-686E4889F1FC}" type="datetimeFigureOut">
              <a:rPr lang="en-US" smtClean="0"/>
              <a:t>4/9/2022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C8A10A6-51AD-425F-8467-584429E0C51C}"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909CAA-F8F7-4442-B62F-686E4889F1FC}" type="datetimeFigureOut">
              <a:rPr lang="en-US" smtClean="0"/>
              <a:t>4/9/2022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C8A10A6-51AD-425F-8467-584429E0C51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96909CAA-F8F7-4442-B62F-686E4889F1FC}" type="datetimeFigureOut">
              <a:rPr lang="en-US" smtClean="0"/>
              <a:t>4/9/2022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C8A10A6-51AD-425F-8467-584429E0C51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96909CAA-F8F7-4442-B62F-686E4889F1FC}" type="datetimeFigureOut">
              <a:rPr lang="en-US" smtClean="0"/>
              <a:t>4/9/2022</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C8A10A6-51AD-425F-8467-584429E0C51C}"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96909CAA-F8F7-4442-B62F-686E4889F1FC}" type="datetimeFigureOut">
              <a:rPr lang="en-US" smtClean="0"/>
              <a:t>4/9/2022</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1C8A10A6-51AD-425F-8467-584429E0C51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qnTyfvc7Boo"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366" y="437882"/>
            <a:ext cx="11256135" cy="1197736"/>
          </a:xfrm>
        </p:spPr>
        <p:txBody>
          <a:bodyPr/>
          <a:lstStyle/>
          <a:p>
            <a:pPr algn="ctr"/>
            <a:r>
              <a:rPr lang="en-US" dirty="0" smtClean="0">
                <a:latin typeface="Times New Roman" pitchFamily="18" charset="0"/>
                <a:cs typeface="Times New Roman" pitchFamily="18" charset="0"/>
              </a:rPr>
              <a:t>THÀNH PHỐ HỒ CHÍ MINH</a:t>
            </a:r>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1025658" y="2774480"/>
            <a:ext cx="10363200" cy="1861914"/>
          </a:xfrm>
        </p:spPr>
        <p:txBody>
          <a:bodyPr>
            <a:normAutofit lnSpcReduction="10000"/>
          </a:bodyPr>
          <a:lstStyle/>
          <a:p>
            <a:pPr algn="l"/>
            <a:r>
              <a:rPr lang="en-US" b="1" dirty="0" smtClean="0">
                <a:solidFill>
                  <a:srgbClr val="FF0000"/>
                </a:solidFill>
                <a:latin typeface="Times New Roman" pitchFamily="18" charset="0"/>
                <a:cs typeface="Times New Roman" pitchFamily="18" charset="0"/>
              </a:rPr>
              <a:t>CHỦ ĐỀ 1:</a:t>
            </a:r>
          </a:p>
          <a:p>
            <a:pPr algn="l"/>
            <a:endParaRPr lang="en-US" b="1" dirty="0" smtClean="0">
              <a:solidFill>
                <a:srgbClr val="FF0000"/>
              </a:solidFill>
              <a:latin typeface="Times New Roman" pitchFamily="18" charset="0"/>
              <a:cs typeface="Times New Roman" pitchFamily="18" charset="0"/>
            </a:endParaRPr>
          </a:p>
          <a:p>
            <a:pPr algn="ctr"/>
            <a:r>
              <a:rPr lang="en-US" b="1" dirty="0" smtClean="0">
                <a:solidFill>
                  <a:srgbClr val="FF0000"/>
                </a:solidFill>
                <a:latin typeface="Times New Roman" pitchFamily="18" charset="0"/>
                <a:cs typeface="Times New Roman" pitchFamily="18" charset="0"/>
              </a:rPr>
              <a:t>VỊ </a:t>
            </a:r>
            <a:r>
              <a:rPr lang="en-US" b="1" dirty="0">
                <a:solidFill>
                  <a:srgbClr val="FF0000"/>
                </a:solidFill>
                <a:latin typeface="Times New Roman" pitchFamily="18" charset="0"/>
                <a:cs typeface="Times New Roman" pitchFamily="18" charset="0"/>
              </a:rPr>
              <a:t>TRÍ ĐỊA LÍ VÀ ĐẶC ĐIỂM LÃNH THỔ CỦA </a:t>
            </a:r>
            <a:endParaRPr lang="en-US" b="1" dirty="0" smtClean="0">
              <a:solidFill>
                <a:srgbClr val="FF0000"/>
              </a:solidFill>
              <a:latin typeface="Times New Roman" pitchFamily="18" charset="0"/>
              <a:cs typeface="Times New Roman" pitchFamily="18" charset="0"/>
            </a:endParaRPr>
          </a:p>
          <a:p>
            <a:pPr algn="ctr"/>
            <a:r>
              <a:rPr lang="en-US" b="1" dirty="0" smtClean="0">
                <a:solidFill>
                  <a:srgbClr val="FF0000"/>
                </a:solidFill>
                <a:latin typeface="Times New Roman" pitchFamily="18" charset="0"/>
                <a:cs typeface="Times New Roman" pitchFamily="18" charset="0"/>
              </a:rPr>
              <a:t>THÀNH </a:t>
            </a:r>
            <a:r>
              <a:rPr lang="en-US" b="1" dirty="0">
                <a:solidFill>
                  <a:srgbClr val="FF0000"/>
                </a:solidFill>
                <a:latin typeface="Times New Roman" pitchFamily="18" charset="0"/>
                <a:cs typeface="Times New Roman" pitchFamily="18" charset="0"/>
              </a:rPr>
              <a:t>PHỐ HỒ CHÍ MINH</a:t>
            </a:r>
          </a:p>
        </p:txBody>
      </p:sp>
      <p:sp>
        <p:nvSpPr>
          <p:cNvPr id="4" name="Rectangle 3"/>
          <p:cNvSpPr/>
          <p:nvPr/>
        </p:nvSpPr>
        <p:spPr>
          <a:xfrm>
            <a:off x="983444" y="1112779"/>
            <a:ext cx="10405414"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THÀNH PHỐ HỒ CHÍ MINH</a:t>
            </a:r>
            <a:endParaRPr lang="en-US"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83730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835" y="534807"/>
            <a:ext cx="5031263" cy="483287"/>
          </a:xfrm>
        </p:spPr>
        <p:txBody>
          <a:bodyPr>
            <a:normAutofit fontScale="90000"/>
          </a:bodyPr>
          <a:lstStyle/>
          <a:p>
            <a:pPr lvl="0"/>
            <a:r>
              <a:rPr lang="en-US" b="1" dirty="0" smtClean="0">
                <a:solidFill>
                  <a:schemeClr val="accent1">
                    <a:lumMod val="75000"/>
                  </a:schemeClr>
                </a:solidFill>
                <a:latin typeface="Times New Roman" panose="02020503050405090304" pitchFamily="18" charset="0"/>
                <a:cs typeface="Times New Roman" panose="02020503050405090304" pitchFamily="18" charset="0"/>
              </a:rPr>
              <a:t>I.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đia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lý</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r>
            <a:b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028" y="253019"/>
            <a:ext cx="5704764" cy="6125206"/>
          </a:xfrm>
          <a:prstGeom prst="rect">
            <a:avLst/>
          </a:prstGeom>
        </p:spPr>
      </p:pic>
      <p:sp>
        <p:nvSpPr>
          <p:cNvPr id="5" name="Rectangle 4"/>
          <p:cNvSpPr/>
          <p:nvPr/>
        </p:nvSpPr>
        <p:spPr>
          <a:xfrm>
            <a:off x="380214" y="776450"/>
            <a:ext cx="5690648" cy="646331"/>
          </a:xfrm>
          <a:prstGeom prst="rect">
            <a:avLst/>
          </a:prstGeom>
        </p:spPr>
        <p:txBody>
          <a:bodyPr wrap="square">
            <a:spAutoFit/>
          </a:bodyPr>
          <a:lstStyle/>
          <a:p>
            <a:r>
              <a:rPr lang="en-US" dirty="0" err="1" smtClean="0">
                <a:solidFill>
                  <a:srgbClr val="000000"/>
                </a:solidFill>
                <a:latin typeface="Times New Roman" panose="02020503050405090304" pitchFamily="18" charset="0"/>
                <a:ea typeface="Calibri" panose="020F0502020204030204" pitchFamily="34" charset="0"/>
              </a:rPr>
              <a:t>Quan</a:t>
            </a:r>
            <a:r>
              <a:rPr lang="en-US" dirty="0" smtClean="0">
                <a:solidFill>
                  <a:srgbClr val="000000"/>
                </a:solidFill>
                <a:latin typeface="Times New Roman" panose="02020503050405090304" pitchFamily="18" charset="0"/>
                <a:ea typeface="Calibri" panose="020F0502020204030204" pitchFamily="34" charset="0"/>
              </a:rPr>
              <a:t> </a:t>
            </a:r>
            <a:r>
              <a:rPr lang="en-US" dirty="0" err="1" smtClean="0">
                <a:solidFill>
                  <a:srgbClr val="000000"/>
                </a:solidFill>
                <a:latin typeface="Times New Roman" panose="02020503050405090304" pitchFamily="18" charset="0"/>
                <a:ea typeface="Calibri" panose="020F0502020204030204" pitchFamily="34" charset="0"/>
              </a:rPr>
              <a:t>sát</a:t>
            </a:r>
            <a:r>
              <a:rPr lang="en-US" dirty="0" smtClean="0">
                <a:solidFill>
                  <a:srgbClr val="000000"/>
                </a:solidFill>
                <a:latin typeface="Times New Roman" panose="02020503050405090304" pitchFamily="18" charset="0"/>
                <a:ea typeface="Calibri" panose="020F0502020204030204" pitchFamily="34" charset="0"/>
              </a:rPr>
              <a:t> </a:t>
            </a:r>
            <a:r>
              <a:rPr lang="en-US" dirty="0" err="1" smtClean="0">
                <a:solidFill>
                  <a:srgbClr val="000000"/>
                </a:solidFill>
                <a:latin typeface="Times New Roman" panose="02020503050405090304" pitchFamily="18" charset="0"/>
                <a:ea typeface="Calibri" panose="020F0502020204030204" pitchFamily="34" charset="0"/>
              </a:rPr>
              <a:t>t</a:t>
            </a:r>
            <a:r>
              <a:rPr lang="en-US" dirty="0" err="1" smtClean="0">
                <a:latin typeface="Times New Roman" panose="02020503050405090304" pitchFamily="18" charset="0"/>
                <a:ea typeface="Times New Roman" panose="02020503050405090304" pitchFamily="18" charset="0"/>
              </a:rPr>
              <a:t>rực</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quan</a:t>
            </a:r>
            <a:r>
              <a:rPr lang="en-US" dirty="0" smtClean="0">
                <a:latin typeface="Times New Roman" panose="02020503050405090304" pitchFamily="18" charset="0"/>
                <a:ea typeface="Times New Roman" panose="02020503050405090304" pitchFamily="18" charset="0"/>
              </a:rPr>
              <a:t>. </a:t>
            </a:r>
            <a:r>
              <a:rPr lang="vi-VN" dirty="0" smtClean="0">
                <a:latin typeface="Times New Roman" panose="02020503050405090304" pitchFamily="18" charset="0"/>
                <a:ea typeface="Times New Roman" panose="02020503050405090304" pitchFamily="18" charset="0"/>
              </a:rPr>
              <a:t>SGK và hiểu biết của riêng mình</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hoàn</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thành</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đoạn</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văn</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sau</a:t>
            </a:r>
            <a:r>
              <a:rPr lang="en-US" dirty="0" smtClean="0">
                <a:latin typeface="Times New Roman" panose="02020503050405090304" pitchFamily="18" charset="0"/>
                <a:ea typeface="Times New Roman" panose="02020503050405090304" pitchFamily="18" charset="0"/>
              </a:rPr>
              <a:t>:</a:t>
            </a:r>
          </a:p>
        </p:txBody>
      </p:sp>
      <p:sp>
        <p:nvSpPr>
          <p:cNvPr id="6" name="Rectangle 5"/>
          <p:cNvSpPr/>
          <p:nvPr/>
        </p:nvSpPr>
        <p:spPr>
          <a:xfrm>
            <a:off x="7127298" y="6378225"/>
            <a:ext cx="3022302"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b="1" dirty="0" smtClean="0">
                <a:latin typeface="Times New Roman" panose="02020503050405090304" pitchFamily="18" charset="0"/>
                <a:ea typeface="Times New Roman" panose="02020503050405090304" pitchFamily="18" charset="0"/>
              </a:rPr>
              <a:t>H 3</a:t>
            </a:r>
            <a:r>
              <a:rPr lang="vi-VN" b="1" dirty="0" smtClean="0">
                <a:latin typeface="Times New Roman" panose="02020503050405090304" pitchFamily="18" charset="0"/>
                <a:ea typeface="Times New Roman" panose="02020503050405090304" pitchFamily="18" charset="0"/>
              </a:rPr>
              <a:t> Lược đồ vị trí TP. HCM </a:t>
            </a:r>
            <a:endParaRPr lang="en-US" b="1" dirty="0"/>
          </a:p>
        </p:txBody>
      </p:sp>
      <p:sp>
        <p:nvSpPr>
          <p:cNvPr id="8" name="Rectangle 7"/>
          <p:cNvSpPr/>
          <p:nvPr/>
        </p:nvSpPr>
        <p:spPr>
          <a:xfrm>
            <a:off x="203854" y="1595019"/>
            <a:ext cx="6033174" cy="4601065"/>
          </a:xfrm>
          <a:prstGeom prst="rect">
            <a:avLst/>
          </a:prstGeom>
          <a:solidFill>
            <a:srgbClr val="EBF8FB"/>
          </a:solidFill>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Bef>
                <a:spcPts val="600"/>
              </a:spcBef>
              <a:spcAft>
                <a:spcPts val="600"/>
              </a:spcAft>
            </a:pP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TP. HCM là thành phố nằm ở </a:t>
            </a:r>
            <a:r>
              <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a:t>
            </a: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Việt </a:t>
            </a: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Nam với: </a:t>
            </a:r>
            <a:endPar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Bắc giáp: </a:t>
            </a:r>
            <a:r>
              <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 </a:t>
            </a:r>
            <a:r>
              <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a:t>
            </a:r>
            <a:endPar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endParaRPr>
          </a:p>
          <a:p>
            <a:pPr>
              <a:lnSpc>
                <a:spcPct val="107000"/>
              </a:lnSpc>
              <a:spcBef>
                <a:spcPts val="600"/>
              </a:spcBef>
              <a:spcAft>
                <a:spcPts val="600"/>
              </a:spcAft>
            </a:pP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Nam giáp:</a:t>
            </a:r>
            <a:r>
              <a:rPr lang="vi-VN"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a:t>
            </a: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Đông giáp:</a:t>
            </a:r>
            <a:r>
              <a:rPr lang="vi-VN"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a:t>
            </a: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Tây giáp</a:t>
            </a: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a:t>
            </a:r>
            <a:r>
              <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a:t>
            </a:r>
            <a:endPar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Thành</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phố</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Hồ</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Chí</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Minh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có</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p>
          <a:p>
            <a:pPr>
              <a:lnSpc>
                <a:spcPct val="107000"/>
              </a:lnSpc>
              <a:spcBef>
                <a:spcPts val="600"/>
              </a:spcBef>
              <a:spcAft>
                <a:spcPts val="600"/>
              </a:spcAft>
            </a:pP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Bắc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p>
          <a:p>
            <a:pPr>
              <a:lnSpc>
                <a:spcPct val="107000"/>
              </a:lnSpc>
              <a:spcBef>
                <a:spcPts val="600"/>
              </a:spcBef>
              <a:spcAft>
                <a:spcPts val="600"/>
              </a:spcAft>
            </a:pP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Tây</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Nam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Đông</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dirty="0" smtClean="0">
                <a:latin typeface="Times New Roman" panose="02020503050405090304" pitchFamily="18" charset="0"/>
                <a:ea typeface="Calibri" panose="020F0502020204030204" pitchFamily="34" charset="0"/>
                <a:cs typeface="Times New Roman" panose="02020503050405090304" pitchFamily="18" charset="0"/>
              </a:rPr>
              <a:t>…………………………………</a:t>
            </a:r>
            <a:endParaRPr lang="en-US" dirty="0">
              <a:latin typeface="Times New Roman" panose="02020503050405090304" pitchFamily="18" charset="0"/>
              <a:ea typeface="Calibri" panose="020F0502020204030204" pitchFamily="34" charset="0"/>
              <a:cs typeface="Times New Roman" panose="02020503050405090304" pitchFamily="18" charset="0"/>
            </a:endParaRPr>
          </a:p>
        </p:txBody>
      </p:sp>
    </p:spTree>
    <p:extLst>
      <p:ext uri="{BB962C8B-B14F-4D97-AF65-F5344CB8AC3E}">
        <p14:creationId xmlns:p14="http://schemas.microsoft.com/office/powerpoint/2010/main" val="534240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835" y="534807"/>
            <a:ext cx="5031263" cy="483287"/>
          </a:xfrm>
        </p:spPr>
        <p:txBody>
          <a:bodyPr>
            <a:normAutofit fontScale="90000"/>
          </a:bodyPr>
          <a:lstStyle/>
          <a:p>
            <a:pPr lvl="0"/>
            <a:r>
              <a:rPr lang="en-US" b="1" dirty="0" smtClean="0">
                <a:solidFill>
                  <a:schemeClr val="accent1">
                    <a:lumMod val="75000"/>
                  </a:schemeClr>
                </a:solidFill>
                <a:latin typeface="Times New Roman" panose="02020503050405090304" pitchFamily="18" charset="0"/>
                <a:cs typeface="Times New Roman" panose="02020503050405090304" pitchFamily="18" charset="0"/>
              </a:rPr>
              <a:t>I.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đia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lý</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r>
            <a:b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028" y="253019"/>
            <a:ext cx="5704764" cy="6125206"/>
          </a:xfrm>
          <a:prstGeom prst="rect">
            <a:avLst/>
          </a:prstGeom>
        </p:spPr>
      </p:pic>
      <p:sp>
        <p:nvSpPr>
          <p:cNvPr id="5" name="Rectangle 4"/>
          <p:cNvSpPr/>
          <p:nvPr/>
        </p:nvSpPr>
        <p:spPr>
          <a:xfrm>
            <a:off x="380214" y="776450"/>
            <a:ext cx="5690648" cy="646331"/>
          </a:xfrm>
          <a:prstGeom prst="rect">
            <a:avLst/>
          </a:prstGeom>
        </p:spPr>
        <p:txBody>
          <a:bodyPr wrap="square">
            <a:spAutoFit/>
          </a:bodyPr>
          <a:lstStyle/>
          <a:p>
            <a:r>
              <a:rPr lang="en-US" dirty="0" err="1" smtClean="0">
                <a:solidFill>
                  <a:srgbClr val="000000"/>
                </a:solidFill>
                <a:latin typeface="Times New Roman" panose="02020503050405090304" pitchFamily="18" charset="0"/>
                <a:ea typeface="Calibri" panose="020F0502020204030204" pitchFamily="34" charset="0"/>
              </a:rPr>
              <a:t>Quan</a:t>
            </a:r>
            <a:r>
              <a:rPr lang="en-US" dirty="0" smtClean="0">
                <a:solidFill>
                  <a:srgbClr val="000000"/>
                </a:solidFill>
                <a:latin typeface="Times New Roman" panose="02020503050405090304" pitchFamily="18" charset="0"/>
                <a:ea typeface="Calibri" panose="020F0502020204030204" pitchFamily="34" charset="0"/>
              </a:rPr>
              <a:t> </a:t>
            </a:r>
            <a:r>
              <a:rPr lang="en-US" dirty="0" err="1" smtClean="0">
                <a:solidFill>
                  <a:srgbClr val="000000"/>
                </a:solidFill>
                <a:latin typeface="Times New Roman" panose="02020503050405090304" pitchFamily="18" charset="0"/>
                <a:ea typeface="Calibri" panose="020F0502020204030204" pitchFamily="34" charset="0"/>
              </a:rPr>
              <a:t>sát</a:t>
            </a:r>
            <a:r>
              <a:rPr lang="en-US" dirty="0" smtClean="0">
                <a:solidFill>
                  <a:srgbClr val="000000"/>
                </a:solidFill>
                <a:latin typeface="Times New Roman" panose="02020503050405090304" pitchFamily="18" charset="0"/>
                <a:ea typeface="Calibri" panose="020F0502020204030204" pitchFamily="34" charset="0"/>
              </a:rPr>
              <a:t> </a:t>
            </a:r>
            <a:r>
              <a:rPr lang="en-US" dirty="0" err="1" smtClean="0">
                <a:solidFill>
                  <a:srgbClr val="000000"/>
                </a:solidFill>
                <a:latin typeface="Times New Roman" panose="02020503050405090304" pitchFamily="18" charset="0"/>
                <a:ea typeface="Calibri" panose="020F0502020204030204" pitchFamily="34" charset="0"/>
              </a:rPr>
              <a:t>t</a:t>
            </a:r>
            <a:r>
              <a:rPr lang="en-US" dirty="0" err="1" smtClean="0">
                <a:latin typeface="Times New Roman" panose="02020503050405090304" pitchFamily="18" charset="0"/>
                <a:ea typeface="Times New Roman" panose="02020503050405090304" pitchFamily="18" charset="0"/>
              </a:rPr>
              <a:t>rực</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quan</a:t>
            </a:r>
            <a:r>
              <a:rPr lang="en-US" dirty="0" smtClean="0">
                <a:latin typeface="Times New Roman" panose="02020503050405090304" pitchFamily="18" charset="0"/>
                <a:ea typeface="Times New Roman" panose="02020503050405090304" pitchFamily="18" charset="0"/>
              </a:rPr>
              <a:t>. </a:t>
            </a:r>
            <a:r>
              <a:rPr lang="vi-VN" dirty="0" smtClean="0">
                <a:latin typeface="Times New Roman" panose="02020503050405090304" pitchFamily="18" charset="0"/>
                <a:ea typeface="Times New Roman" panose="02020503050405090304" pitchFamily="18" charset="0"/>
              </a:rPr>
              <a:t>SGK và hiểu biết của riêng mình</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hoàn</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thành</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đoạn</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văn</a:t>
            </a:r>
            <a:r>
              <a:rPr lang="en-US" dirty="0" smtClean="0">
                <a:latin typeface="Times New Roman" panose="02020503050405090304" pitchFamily="18" charset="0"/>
                <a:ea typeface="Times New Roman" panose="02020503050405090304" pitchFamily="18" charset="0"/>
              </a:rPr>
              <a:t> </a:t>
            </a:r>
            <a:r>
              <a:rPr lang="en-US" dirty="0" err="1" smtClean="0">
                <a:latin typeface="Times New Roman" panose="02020503050405090304" pitchFamily="18" charset="0"/>
                <a:ea typeface="Times New Roman" panose="02020503050405090304" pitchFamily="18" charset="0"/>
              </a:rPr>
              <a:t>sau</a:t>
            </a:r>
            <a:r>
              <a:rPr lang="en-US" dirty="0" smtClean="0">
                <a:latin typeface="Times New Roman" panose="02020503050405090304" pitchFamily="18" charset="0"/>
                <a:ea typeface="Times New Roman" panose="02020503050405090304" pitchFamily="18" charset="0"/>
              </a:rPr>
              <a:t>:</a:t>
            </a:r>
          </a:p>
        </p:txBody>
      </p:sp>
      <p:sp>
        <p:nvSpPr>
          <p:cNvPr id="6" name="Rectangle 5"/>
          <p:cNvSpPr/>
          <p:nvPr/>
        </p:nvSpPr>
        <p:spPr>
          <a:xfrm>
            <a:off x="7127298" y="6378225"/>
            <a:ext cx="3022302"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b="1" dirty="0" smtClean="0">
                <a:latin typeface="Times New Roman" panose="02020503050405090304" pitchFamily="18" charset="0"/>
                <a:ea typeface="Times New Roman" panose="02020503050405090304" pitchFamily="18" charset="0"/>
              </a:rPr>
              <a:t>H 3</a:t>
            </a:r>
            <a:r>
              <a:rPr lang="vi-VN" b="1" dirty="0" smtClean="0">
                <a:latin typeface="Times New Roman" panose="02020503050405090304" pitchFamily="18" charset="0"/>
                <a:ea typeface="Times New Roman" panose="02020503050405090304" pitchFamily="18" charset="0"/>
              </a:rPr>
              <a:t> Lược đồ vị trí TP. HCM </a:t>
            </a:r>
            <a:endParaRPr lang="en-US" b="1" dirty="0"/>
          </a:p>
        </p:txBody>
      </p:sp>
      <p:sp>
        <p:nvSpPr>
          <p:cNvPr id="8" name="Rectangle 7"/>
          <p:cNvSpPr/>
          <p:nvPr/>
        </p:nvSpPr>
        <p:spPr>
          <a:xfrm>
            <a:off x="203854" y="1595019"/>
            <a:ext cx="6033174" cy="4891211"/>
          </a:xfrm>
          <a:prstGeom prst="rect">
            <a:avLst/>
          </a:prstGeom>
          <a:solidFill>
            <a:srgbClr val="EBF8FB"/>
          </a:solidFill>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Bef>
                <a:spcPts val="600"/>
              </a:spcBef>
              <a:spcAft>
                <a:spcPts val="600"/>
              </a:spcAft>
            </a:pP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TP. HCM là thành phố nằm ở </a:t>
            </a:r>
            <a:r>
              <a:rPr lang="en-US"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 </a:t>
            </a:r>
            <a:r>
              <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                      </a:t>
            </a: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Việt </a:t>
            </a: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Nam với: </a:t>
            </a:r>
            <a:endPar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Bắc giáp: </a:t>
            </a:r>
            <a:r>
              <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 </a:t>
            </a:r>
          </a:p>
          <a:p>
            <a:pPr>
              <a:lnSpc>
                <a:spcPct val="107000"/>
              </a:lnSpc>
              <a:spcBef>
                <a:spcPts val="600"/>
              </a:spcBef>
              <a:spcAft>
                <a:spcPts val="600"/>
              </a:spcAft>
            </a:pP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Nam giáp:</a:t>
            </a:r>
            <a:r>
              <a:rPr lang="vi-VN"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a:t>
            </a: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Đông giáp:</a:t>
            </a:r>
            <a:r>
              <a:rPr lang="vi-VN"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a:t>
            </a: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Tây giáp</a:t>
            </a: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a:t>
            </a:r>
            <a:endPar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Thành</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phố</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Hồ</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Chí</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Minh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có</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p>
          <a:p>
            <a:pPr>
              <a:lnSpc>
                <a:spcPct val="107000"/>
              </a:lnSpc>
              <a:spcBef>
                <a:spcPts val="600"/>
              </a:spcBef>
              <a:spcAft>
                <a:spcPts val="600"/>
              </a:spcAft>
            </a:pP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Bắc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p>
          <a:p>
            <a:pPr>
              <a:lnSpc>
                <a:spcPct val="107000"/>
              </a:lnSpc>
              <a:spcBef>
                <a:spcPts val="600"/>
              </a:spcBef>
              <a:spcAft>
                <a:spcPts val="600"/>
              </a:spcAft>
            </a:pP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Tây</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Nam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p>
          <a:p>
            <a:pPr>
              <a:lnSpc>
                <a:spcPct val="107000"/>
              </a:lnSpc>
              <a:spcBef>
                <a:spcPts val="600"/>
              </a:spcBef>
              <a:spcAft>
                <a:spcPts val="600"/>
              </a:spcAft>
            </a:pP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Đông</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p>
          <a:p>
            <a:pPr>
              <a:lnSpc>
                <a:spcPct val="107000"/>
              </a:lnSpc>
              <a:spcBef>
                <a:spcPts val="600"/>
              </a:spcBef>
              <a:spcAft>
                <a:spcPts val="600"/>
              </a:spcAft>
            </a:pPr>
            <a:endParaRPr lang="en-US"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3" name="Rectangle 2"/>
          <p:cNvSpPr/>
          <p:nvPr/>
        </p:nvSpPr>
        <p:spPr>
          <a:xfrm>
            <a:off x="3402226" y="1595019"/>
            <a:ext cx="1114408" cy="369332"/>
          </a:xfrm>
          <a:prstGeom prst="rect">
            <a:avLst/>
          </a:prstGeom>
        </p:spPr>
        <p:txBody>
          <a:bodyPr wrap="none">
            <a:spAutoFit/>
          </a:bodyPr>
          <a:lstStyle/>
          <a:p>
            <a:r>
              <a:rPr lang="vi-VN" b="1" dirty="0">
                <a:solidFill>
                  <a:srgbClr val="FF0000"/>
                </a:solidFill>
                <a:latin typeface="Times New Roman" panose="02020503050405090304" pitchFamily="18" charset="0"/>
                <a:ea typeface="Times New Roman" panose="02020503050405090304" pitchFamily="18" charset="0"/>
                <a:cs typeface="Times New Roman" panose="02020503050405090304" pitchFamily="18" charset="0"/>
              </a:rPr>
              <a:t>phía </a:t>
            </a:r>
            <a:r>
              <a:rPr lang="vi-VN" b="1" dirty="0" smtClean="0">
                <a:solidFill>
                  <a:srgbClr val="FF0000"/>
                </a:solidFill>
                <a:latin typeface="Times New Roman" panose="02020503050405090304" pitchFamily="18" charset="0"/>
                <a:ea typeface="Times New Roman" panose="02020503050405090304" pitchFamily="18" charset="0"/>
                <a:cs typeface="Times New Roman" panose="02020503050405090304" pitchFamily="18" charset="0"/>
              </a:rPr>
              <a:t>nam</a:t>
            </a:r>
            <a:endParaRPr lang="en-US" b="1" dirty="0"/>
          </a:p>
        </p:txBody>
      </p:sp>
      <p:sp>
        <p:nvSpPr>
          <p:cNvPr id="7" name="Rectangle 6"/>
          <p:cNvSpPr/>
          <p:nvPr/>
        </p:nvSpPr>
        <p:spPr>
          <a:xfrm>
            <a:off x="1802971" y="1964351"/>
            <a:ext cx="2438488" cy="368755"/>
          </a:xfrm>
          <a:prstGeom prst="rect">
            <a:avLst/>
          </a:prstGeom>
        </p:spPr>
        <p:txBody>
          <a:bodyPr wrap="none">
            <a:spAutoFit/>
          </a:bodyPr>
          <a:lstStyle/>
          <a:p>
            <a:pPr>
              <a:lnSpc>
                <a:spcPct val="107000"/>
              </a:lnSpc>
              <a:spcBef>
                <a:spcPts val="600"/>
              </a:spcBef>
              <a:spcAft>
                <a:spcPts val="600"/>
              </a:spcAft>
            </a:pP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Bình</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Dương</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Đồng</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Nai</a:t>
            </a:r>
            <a:endParaRPr lang="en-US" b="1"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9" name="Rectangle 8"/>
          <p:cNvSpPr/>
          <p:nvPr/>
        </p:nvSpPr>
        <p:spPr>
          <a:xfrm>
            <a:off x="1936600" y="2470863"/>
            <a:ext cx="1217000" cy="368755"/>
          </a:xfrm>
          <a:prstGeom prst="rect">
            <a:avLst/>
          </a:prstGeom>
        </p:spPr>
        <p:txBody>
          <a:bodyPr wrap="none">
            <a:spAutoFit/>
          </a:bodyPr>
          <a:lstStyle/>
          <a:p>
            <a:pPr>
              <a:lnSpc>
                <a:spcPct val="107000"/>
              </a:lnSpc>
              <a:spcBef>
                <a:spcPts val="600"/>
              </a:spcBef>
              <a:spcAft>
                <a:spcPts val="600"/>
              </a:spcAft>
            </a:pP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Biển</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Đông</a:t>
            </a:r>
            <a:endParaRPr lang="en-US" b="1"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10" name="Rectangle 9"/>
          <p:cNvSpPr/>
          <p:nvPr/>
        </p:nvSpPr>
        <p:spPr>
          <a:xfrm>
            <a:off x="1985072" y="2946867"/>
            <a:ext cx="2074286" cy="368755"/>
          </a:xfrm>
          <a:prstGeom prst="rect">
            <a:avLst/>
          </a:prstGeom>
        </p:spPr>
        <p:txBody>
          <a:bodyPr wrap="none">
            <a:spAutoFit/>
          </a:bodyPr>
          <a:lstStyle/>
          <a:p>
            <a:pPr>
              <a:lnSpc>
                <a:spcPct val="107000"/>
              </a:lnSpc>
              <a:spcBef>
                <a:spcPts val="600"/>
              </a:spcBef>
              <a:spcAft>
                <a:spcPts val="600"/>
              </a:spcAft>
            </a:pP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Bà</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Rịa</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Vũng</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Tàu</a:t>
            </a:r>
            <a:endParaRPr lang="en-US" b="1"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11" name="Rectangle 10"/>
          <p:cNvSpPr/>
          <p:nvPr/>
        </p:nvSpPr>
        <p:spPr>
          <a:xfrm>
            <a:off x="1778376" y="3366071"/>
            <a:ext cx="3529877" cy="369332"/>
          </a:xfrm>
          <a:prstGeom prst="rect">
            <a:avLst/>
          </a:prstGeom>
        </p:spPr>
        <p:txBody>
          <a:bodyPr wrap="none">
            <a:spAutoFit/>
          </a:bodyPr>
          <a:lstStyle/>
          <a:p>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Tây</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Ninh</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Long An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và</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Tiền</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Giang</a:t>
            </a:r>
            <a:endParaRPr lang="en-US" b="1" dirty="0"/>
          </a:p>
        </p:txBody>
      </p:sp>
      <p:sp>
        <p:nvSpPr>
          <p:cNvPr id="12" name="Rectangle 11"/>
          <p:cNvSpPr/>
          <p:nvPr/>
        </p:nvSpPr>
        <p:spPr>
          <a:xfrm>
            <a:off x="2514862" y="4241915"/>
            <a:ext cx="3483646" cy="368755"/>
          </a:xfrm>
          <a:prstGeom prst="rect">
            <a:avLst/>
          </a:prstGeom>
        </p:spPr>
        <p:txBody>
          <a:bodyPr wrap="none">
            <a:spAutoFit/>
          </a:bodyPr>
          <a:lstStyle/>
          <a:p>
            <a:pPr>
              <a:lnSpc>
                <a:spcPct val="107000"/>
              </a:lnSpc>
              <a:spcBef>
                <a:spcPts val="600"/>
              </a:spcBef>
              <a:spcAft>
                <a:spcPts val="600"/>
              </a:spcAft>
            </a:pP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xã</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Phú</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Mỹ</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Hưng</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huyện</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Củ</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Chi. </a:t>
            </a:r>
            <a:endParaRPr lang="en-US" b="1"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13" name="Rectangle 12"/>
          <p:cNvSpPr/>
          <p:nvPr/>
        </p:nvSpPr>
        <p:spPr>
          <a:xfrm>
            <a:off x="2545100" y="4727601"/>
            <a:ext cx="2867132" cy="368755"/>
          </a:xfrm>
          <a:prstGeom prst="rect">
            <a:avLst/>
          </a:prstGeom>
        </p:spPr>
        <p:txBody>
          <a:bodyPr wrap="none">
            <a:spAutoFit/>
          </a:bodyPr>
          <a:lstStyle/>
          <a:p>
            <a:pPr>
              <a:lnSpc>
                <a:spcPct val="107000"/>
              </a:lnSpc>
              <a:spcBef>
                <a:spcPts val="600"/>
              </a:spcBef>
              <a:spcAft>
                <a:spcPts val="600"/>
              </a:spcAft>
            </a:pP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xã</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Thái</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Mỹ</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huyện</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Củ</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Chi.</a:t>
            </a:r>
            <a:endParaRPr lang="en-US" b="1"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14" name="Rectangle 13"/>
          <p:cNvSpPr/>
          <p:nvPr/>
        </p:nvSpPr>
        <p:spPr>
          <a:xfrm>
            <a:off x="2692795" y="5169948"/>
            <a:ext cx="3127779" cy="368755"/>
          </a:xfrm>
          <a:prstGeom prst="rect">
            <a:avLst/>
          </a:prstGeom>
        </p:spPr>
        <p:txBody>
          <a:bodyPr wrap="none">
            <a:spAutoFit/>
          </a:bodyPr>
          <a:lstStyle/>
          <a:p>
            <a:pPr>
              <a:lnSpc>
                <a:spcPct val="107000"/>
              </a:lnSpc>
              <a:spcBef>
                <a:spcPts val="600"/>
              </a:spcBef>
              <a:spcAft>
                <a:spcPts val="600"/>
              </a:spcAft>
            </a:pP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xã</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Long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Hoà</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huyện</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Cần</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Giờ</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15" name="Rectangle 14"/>
          <p:cNvSpPr/>
          <p:nvPr/>
        </p:nvSpPr>
        <p:spPr>
          <a:xfrm>
            <a:off x="2733656" y="5577636"/>
            <a:ext cx="3136500" cy="368755"/>
          </a:xfrm>
          <a:prstGeom prst="rect">
            <a:avLst/>
          </a:prstGeom>
        </p:spPr>
        <p:txBody>
          <a:bodyPr wrap="none">
            <a:spAutoFit/>
          </a:bodyPr>
          <a:lstStyle/>
          <a:p>
            <a:pPr>
              <a:lnSpc>
                <a:spcPct val="107000"/>
              </a:lnSpc>
              <a:spcBef>
                <a:spcPts val="600"/>
              </a:spcBef>
              <a:spcAft>
                <a:spcPts val="600"/>
              </a:spcAft>
            </a:pP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xã</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Thạnh</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An,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huyện</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Cần</a:t>
            </a:r>
            <a:r>
              <a:rPr lang="en-US" b="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rgbClr val="FF0000"/>
                </a:solidFill>
                <a:latin typeface="Times New Roman" panose="02020503050405090304" pitchFamily="18" charset="0"/>
                <a:ea typeface="Calibri" panose="020F0502020204030204" pitchFamily="34" charset="0"/>
                <a:cs typeface="Times New Roman" panose="02020503050405090304" pitchFamily="18" charset="0"/>
              </a:rPr>
              <a:t>Giờ</a:t>
            </a:r>
            <a:r>
              <a:rPr lang="en-US" b="1" i="1" dirty="0">
                <a:solidFill>
                  <a:srgbClr val="FF0000"/>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16" name="Rectangle 15"/>
          <p:cNvSpPr/>
          <p:nvPr/>
        </p:nvSpPr>
        <p:spPr>
          <a:xfrm>
            <a:off x="3329671" y="3849364"/>
            <a:ext cx="729687" cy="369332"/>
          </a:xfrm>
          <a:prstGeom prst="rect">
            <a:avLst/>
          </a:prstGeom>
        </p:spPr>
        <p:txBody>
          <a:bodyPr wrap="none">
            <a:spAutoFit/>
          </a:bodyPr>
          <a:lstStyle/>
          <a:p>
            <a:r>
              <a:rPr lang="en-US" b="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bốn</a:t>
            </a:r>
            <a:r>
              <a:rPr lang="en-US" b="1" dirty="0">
                <a:solidFill>
                  <a:srgbClr val="00B0F0"/>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smtClean="0">
                <a:solidFill>
                  <a:srgbClr val="00B0F0"/>
                </a:solidFill>
                <a:latin typeface="Times New Roman" panose="02020503050405090304" pitchFamily="18" charset="0"/>
                <a:ea typeface="Calibri" panose="020F0502020204030204" pitchFamily="34" charset="0"/>
                <a:cs typeface="Times New Roman" panose="02020503050405090304" pitchFamily="18" charset="0"/>
              </a:rPr>
              <a:t>  </a:t>
            </a:r>
            <a:endParaRPr lang="en-US" dirty="0"/>
          </a:p>
        </p:txBody>
      </p:sp>
    </p:spTree>
    <p:extLst>
      <p:ext uri="{BB962C8B-B14F-4D97-AF65-F5344CB8AC3E}">
        <p14:creationId xmlns:p14="http://schemas.microsoft.com/office/powerpoint/2010/main" val="221485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fade">
                                      <p:cBhvr>
                                        <p:cTn id="45" dur="1000"/>
                                        <p:tgtEl>
                                          <p:spTgt spid="12">
                                            <p:txEl>
                                              <p:pRg st="0" end="0"/>
                                            </p:txEl>
                                          </p:spTgt>
                                        </p:tgtEl>
                                      </p:cBhvr>
                                    </p:animEffect>
                                    <p:anim calcmode="lin" valueType="num">
                                      <p:cBhvr>
                                        <p:cTn id="46"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26" y="2055042"/>
            <a:ext cx="6047938" cy="4072822"/>
          </a:xfrm>
          <a:prstGeom prst="rect">
            <a:avLst/>
          </a:prstGeom>
        </p:spPr>
      </p:pic>
      <p:sp>
        <p:nvSpPr>
          <p:cNvPr id="6" name="Rectangle 5"/>
          <p:cNvSpPr/>
          <p:nvPr/>
        </p:nvSpPr>
        <p:spPr>
          <a:xfrm>
            <a:off x="314225" y="565380"/>
            <a:ext cx="11534337" cy="12778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Bef>
                <a:spcPts val="600"/>
              </a:spcBef>
              <a:spcAft>
                <a:spcPts val="600"/>
              </a:spcAft>
            </a:pP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Tại</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sao</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mọi</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người</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nói</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vị</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trí</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địa</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lí</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của</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Thành</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phố</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Hồ</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Chí</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Minh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là</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một</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thế</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mạnh</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góp</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phần</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mở</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rộng</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giao</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lưu</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liên</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kết</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ở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trong</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và</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ngoài</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nước</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giúp</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kinh</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tế</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của</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Thành</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phố</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nhanh</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chóng</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hội</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nhập</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vào</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thị</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trường</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khu</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vực</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và</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thế</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err="1">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giới</a:t>
            </a:r>
            <a:r>
              <a:rPr lang="en-US" sz="2400" dirty="0">
                <a:solidFill>
                  <a:schemeClr val="accent1">
                    <a:lumMod val="75000"/>
                  </a:schemeClr>
                </a:solidFill>
                <a:latin typeface="Times New Roman" panose="02020503050405090304" pitchFamily="18" charset="0"/>
                <a:ea typeface="Calibri" panose="020F0502020204030204" pitchFamily="34" charset="0"/>
                <a:cs typeface="Times New Roman" panose="02020503050405090304" pitchFamily="18" charset="0"/>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499" y="3052293"/>
            <a:ext cx="5203063" cy="3075571"/>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95432412"/>
              </p:ext>
            </p:extLst>
          </p:nvPr>
        </p:nvGraphicFramePr>
        <p:xfrm>
          <a:off x="6645499" y="2172267"/>
          <a:ext cx="5203063" cy="640080"/>
        </p:xfrm>
        <a:graphic>
          <a:graphicData uri="http://schemas.openxmlformats.org/drawingml/2006/table">
            <a:tbl>
              <a:tblPr firstRow="1" bandRow="1">
                <a:tableStyleId>{5C22544A-7EE6-4342-B048-85BDC9FD1C3A}</a:tableStyleId>
              </a:tblPr>
              <a:tblGrid>
                <a:gridCol w="5203063">
                  <a:extLst>
                    <a:ext uri="{9D8B030D-6E8A-4147-A177-3AD203B41FA5}">
                      <a16:colId xmlns:a16="http://schemas.microsoft.com/office/drawing/2014/main" xmlns="" val="184184666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Liệt</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kêu</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ra</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những</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nguyên</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nhân</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có</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câu</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nói</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đó</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trong</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vòng</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2 </a:t>
                      </a:r>
                      <a:r>
                        <a:rPr lang="en-US" sz="1800" dirty="0" err="1" smtClean="0">
                          <a:solidFill>
                            <a:schemeClr val="tx1">
                              <a:lumMod val="95000"/>
                              <a:lumOff val="5000"/>
                            </a:schemeClr>
                          </a:solidFill>
                          <a:latin typeface="Times New Roman" panose="02020503050405090304" pitchFamily="18" charset="0"/>
                          <a:cs typeface="Times New Roman" panose="02020503050405090304" pitchFamily="18" charset="0"/>
                        </a:rPr>
                        <a:t>phút</a:t>
                      </a:r>
                      <a:r>
                        <a:rPr lang="en-US" sz="1800" dirty="0" smtClean="0">
                          <a:solidFill>
                            <a:schemeClr val="tx1">
                              <a:lumMod val="95000"/>
                              <a:lumOff val="5000"/>
                            </a:schemeClr>
                          </a:solidFill>
                          <a:latin typeface="Times New Roman" panose="02020503050405090304" pitchFamily="18" charset="0"/>
                          <a:cs typeface="Times New Roman" panose="02020503050405090304" pitchFamily="18" charset="0"/>
                        </a:rPr>
                        <a:t>. </a:t>
                      </a:r>
                    </a:p>
                  </a:txBody>
                  <a:tcPr>
                    <a:solidFill>
                      <a:schemeClr val="accent3">
                        <a:lumMod val="20000"/>
                        <a:lumOff val="80000"/>
                      </a:schemeClr>
                    </a:solidFill>
                  </a:tcPr>
                </a:tc>
                <a:extLst>
                  <a:ext uri="{0D108BD9-81ED-4DB2-BD59-A6C34878D82A}">
                    <a16:rowId xmlns:a16="http://schemas.microsoft.com/office/drawing/2014/main" xmlns="" val="1198423803"/>
                  </a:ext>
                </a:extLst>
              </a:tr>
            </a:tbl>
          </a:graphicData>
        </a:graphic>
      </p:graphicFrame>
    </p:spTree>
    <p:extLst>
      <p:ext uri="{BB962C8B-B14F-4D97-AF65-F5344CB8AC3E}">
        <p14:creationId xmlns:p14="http://schemas.microsoft.com/office/powerpoint/2010/main" val="13232512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a:grpSpLocks/>
          </p:cNvGrpSpPr>
          <p:nvPr/>
        </p:nvGrpSpPr>
        <p:grpSpPr bwMode="auto">
          <a:xfrm>
            <a:off x="346841" y="209298"/>
            <a:ext cx="11571890" cy="6482080"/>
            <a:chOff x="1133" y="-21"/>
            <a:chExt cx="8788" cy="10208"/>
          </a:xfrm>
        </p:grpSpPr>
        <p:sp>
          <p:nvSpPr>
            <p:cNvPr id="6" name="Rectangle 3"/>
            <p:cNvSpPr>
              <a:spLocks noChangeArrowheads="1"/>
            </p:cNvSpPr>
            <p:nvPr/>
          </p:nvSpPr>
          <p:spPr bwMode="auto">
            <a:xfrm>
              <a:off x="1133" y="350"/>
              <a:ext cx="8788" cy="9837"/>
            </a:xfrm>
            <a:prstGeom prst="rect">
              <a:avLst/>
            </a:prstGeom>
            <a:solidFill>
              <a:srgbClr val="FFF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AutoShape 9"/>
            <p:cNvSpPr>
              <a:spLocks/>
            </p:cNvSpPr>
            <p:nvPr/>
          </p:nvSpPr>
          <p:spPr bwMode="auto">
            <a:xfrm>
              <a:off x="1963" y="-21"/>
              <a:ext cx="16" cy="28"/>
            </a:xfrm>
            <a:custGeom>
              <a:avLst/>
              <a:gdLst>
                <a:gd name="T0" fmla="+- 0 1976 1964"/>
                <a:gd name="T1" fmla="*/ T0 w 16"/>
                <a:gd name="T2" fmla="+- 0 -21 -21"/>
                <a:gd name="T3" fmla="*/ -21 h 28"/>
                <a:gd name="T4" fmla="+- 0 1975 1964"/>
                <a:gd name="T5" fmla="*/ T4 w 16"/>
                <a:gd name="T6" fmla="+- 0 -20 -21"/>
                <a:gd name="T7" fmla="*/ -20 h 28"/>
                <a:gd name="T8" fmla="+- 0 1974 1964"/>
                <a:gd name="T9" fmla="*/ T8 w 16"/>
                <a:gd name="T10" fmla="+- 0 -20 -21"/>
                <a:gd name="T11" fmla="*/ -20 h 28"/>
                <a:gd name="T12" fmla="+- 0 1973 1964"/>
                <a:gd name="T13" fmla="*/ T12 w 16"/>
                <a:gd name="T14" fmla="+- 0 -20 -21"/>
                <a:gd name="T15" fmla="*/ -20 h 28"/>
                <a:gd name="T16" fmla="+- 0 1969 1964"/>
                <a:gd name="T17" fmla="*/ T16 w 16"/>
                <a:gd name="T18" fmla="+- 0 -11 -21"/>
                <a:gd name="T19" fmla="*/ -11 h 28"/>
                <a:gd name="T20" fmla="+- 0 1968 1964"/>
                <a:gd name="T21" fmla="*/ T20 w 16"/>
                <a:gd name="T22" fmla="+- 0 -9 -21"/>
                <a:gd name="T23" fmla="*/ -9 h 28"/>
                <a:gd name="T24" fmla="+- 0 1964 1964"/>
                <a:gd name="T25" fmla="*/ T24 w 16"/>
                <a:gd name="T26" fmla="+- 0 2 -21"/>
                <a:gd name="T27" fmla="*/ 2 h 28"/>
                <a:gd name="T28" fmla="+- 0 1965 1964"/>
                <a:gd name="T29" fmla="*/ T28 w 16"/>
                <a:gd name="T30" fmla="+- 0 5 -21"/>
                <a:gd name="T31" fmla="*/ 5 h 28"/>
                <a:gd name="T32" fmla="+- 0 1966 1964"/>
                <a:gd name="T33" fmla="*/ T32 w 16"/>
                <a:gd name="T34" fmla="+- 0 6 -21"/>
                <a:gd name="T35" fmla="*/ 6 h 28"/>
                <a:gd name="T36" fmla="+- 0 1968 1964"/>
                <a:gd name="T37" fmla="*/ T36 w 16"/>
                <a:gd name="T38" fmla="+- 0 7 -21"/>
                <a:gd name="T39" fmla="*/ 7 h 28"/>
                <a:gd name="T40" fmla="+- 0 1970 1964"/>
                <a:gd name="T41" fmla="*/ T40 w 16"/>
                <a:gd name="T42" fmla="+- 0 6 -21"/>
                <a:gd name="T43" fmla="*/ 6 h 28"/>
                <a:gd name="T44" fmla="+- 0 1971 1964"/>
                <a:gd name="T45" fmla="*/ T44 w 16"/>
                <a:gd name="T46" fmla="+- 0 4 -21"/>
                <a:gd name="T47" fmla="*/ 4 h 28"/>
                <a:gd name="T48" fmla="+- 0 1968 1964"/>
                <a:gd name="T49" fmla="*/ T48 w 16"/>
                <a:gd name="T50" fmla="+- 0 4 -21"/>
                <a:gd name="T51" fmla="*/ 4 h 28"/>
                <a:gd name="T52" fmla="+- 0 1966 1964"/>
                <a:gd name="T53" fmla="*/ T52 w 16"/>
                <a:gd name="T54" fmla="+- 0 3 -21"/>
                <a:gd name="T55" fmla="*/ 3 h 28"/>
                <a:gd name="T56" fmla="+- 0 1966 1964"/>
                <a:gd name="T57" fmla="*/ T56 w 16"/>
                <a:gd name="T58" fmla="+- 0 2 -21"/>
                <a:gd name="T59" fmla="*/ 2 h 28"/>
                <a:gd name="T60" fmla="+- 0 1970 1964"/>
                <a:gd name="T61" fmla="*/ T60 w 16"/>
                <a:gd name="T62" fmla="+- 0 -8 -21"/>
                <a:gd name="T63" fmla="*/ -8 h 28"/>
                <a:gd name="T64" fmla="+- 0 1970 1964"/>
                <a:gd name="T65" fmla="*/ T64 w 16"/>
                <a:gd name="T66" fmla="+- 0 -10 -21"/>
                <a:gd name="T67" fmla="*/ -10 h 28"/>
                <a:gd name="T68" fmla="+- 0 1974 1964"/>
                <a:gd name="T69" fmla="*/ T68 w 16"/>
                <a:gd name="T70" fmla="+- 0 -18 -21"/>
                <a:gd name="T71" fmla="*/ -18 h 28"/>
                <a:gd name="T72" fmla="+- 0 1975 1964"/>
                <a:gd name="T73" fmla="*/ T72 w 16"/>
                <a:gd name="T74" fmla="+- 0 -18 -21"/>
                <a:gd name="T75" fmla="*/ -18 h 28"/>
                <a:gd name="T76" fmla="+- 0 1975 1964"/>
                <a:gd name="T77" fmla="*/ T76 w 16"/>
                <a:gd name="T78" fmla="+- 0 -18 -21"/>
                <a:gd name="T79" fmla="*/ -18 h 28"/>
                <a:gd name="T80" fmla="+- 0 1976 1964"/>
                <a:gd name="T81" fmla="*/ T80 w 16"/>
                <a:gd name="T82" fmla="+- 0 -19 -21"/>
                <a:gd name="T83" fmla="*/ -19 h 28"/>
                <a:gd name="T84" fmla="+- 0 1979 1964"/>
                <a:gd name="T85" fmla="*/ T84 w 16"/>
                <a:gd name="T86" fmla="+- 0 -19 -21"/>
                <a:gd name="T87" fmla="*/ -19 h 28"/>
                <a:gd name="T88" fmla="+- 0 1979 1964"/>
                <a:gd name="T89" fmla="*/ T88 w 16"/>
                <a:gd name="T90" fmla="+- 0 -19 -21"/>
                <a:gd name="T91" fmla="*/ -19 h 28"/>
                <a:gd name="T92" fmla="+- 0 1977 1964"/>
                <a:gd name="T93" fmla="*/ T92 w 16"/>
                <a:gd name="T94" fmla="+- 0 -20 -21"/>
                <a:gd name="T95" fmla="*/ -20 h 28"/>
                <a:gd name="T96" fmla="+- 0 1976 1964"/>
                <a:gd name="T97" fmla="*/ T96 w 16"/>
                <a:gd name="T98" fmla="+- 0 -21 -21"/>
                <a:gd name="T99" fmla="*/ -21 h 28"/>
                <a:gd name="T100" fmla="+- 0 1979 1964"/>
                <a:gd name="T101" fmla="*/ T100 w 16"/>
                <a:gd name="T102" fmla="+- 0 -19 -21"/>
                <a:gd name="T103" fmla="*/ -19 h 28"/>
                <a:gd name="T104" fmla="+- 0 1976 1964"/>
                <a:gd name="T105" fmla="*/ T104 w 16"/>
                <a:gd name="T106" fmla="+- 0 -19 -21"/>
                <a:gd name="T107" fmla="*/ -19 h 28"/>
                <a:gd name="T108" fmla="+- 0 1976 1964"/>
                <a:gd name="T109" fmla="*/ T108 w 16"/>
                <a:gd name="T110" fmla="+- 0 -18 -21"/>
                <a:gd name="T111" fmla="*/ -18 h 28"/>
                <a:gd name="T112" fmla="+- 0 1976 1964"/>
                <a:gd name="T113" fmla="*/ T112 w 16"/>
                <a:gd name="T114" fmla="+- 0 -18 -21"/>
                <a:gd name="T115" fmla="*/ -18 h 28"/>
                <a:gd name="T116" fmla="+- 0 1977 1964"/>
                <a:gd name="T117" fmla="*/ T116 w 16"/>
                <a:gd name="T118" fmla="+- 0 -18 -21"/>
                <a:gd name="T119" fmla="*/ -18 h 28"/>
                <a:gd name="T120" fmla="+- 0 1977 1964"/>
                <a:gd name="T121" fmla="*/ T120 w 16"/>
                <a:gd name="T122" fmla="+- 0 -17 -21"/>
                <a:gd name="T123" fmla="*/ -17 h 28"/>
                <a:gd name="T124" fmla="+- 0 1973 1964"/>
                <a:gd name="T125" fmla="*/ T124 w 16"/>
                <a:gd name="T126" fmla="+- 0 -8 -21"/>
                <a:gd name="T127" fmla="*/ -8 h 28"/>
                <a:gd name="T128" fmla="+- 0 1972 1964"/>
                <a:gd name="T129" fmla="*/ T128 w 16"/>
                <a:gd name="T130" fmla="+- 0 -6 -21"/>
                <a:gd name="T131" fmla="*/ -6 h 28"/>
                <a:gd name="T132" fmla="+- 0 1969 1964"/>
                <a:gd name="T133" fmla="*/ T132 w 16"/>
                <a:gd name="T134" fmla="+- 0 4 -21"/>
                <a:gd name="T135" fmla="*/ 4 h 28"/>
                <a:gd name="T136" fmla="+- 0 1968 1964"/>
                <a:gd name="T137" fmla="*/ T136 w 16"/>
                <a:gd name="T138" fmla="+- 0 4 -21"/>
                <a:gd name="T139" fmla="*/ 4 h 28"/>
                <a:gd name="T140" fmla="+- 0 1971 1964"/>
                <a:gd name="T141" fmla="*/ T140 w 16"/>
                <a:gd name="T142" fmla="+- 0 4 -21"/>
                <a:gd name="T143" fmla="*/ 4 h 28"/>
                <a:gd name="T144" fmla="+- 0 1974 1964"/>
                <a:gd name="T145" fmla="*/ T144 w 16"/>
                <a:gd name="T146" fmla="+- 0 -5 -21"/>
                <a:gd name="T147" fmla="*/ -5 h 28"/>
                <a:gd name="T148" fmla="+- 0 1974 1964"/>
                <a:gd name="T149" fmla="*/ T148 w 16"/>
                <a:gd name="T150" fmla="+- 0 -7 -21"/>
                <a:gd name="T151" fmla="*/ -7 h 28"/>
                <a:gd name="T152" fmla="+- 0 1979 1964"/>
                <a:gd name="T153" fmla="*/ T152 w 16"/>
                <a:gd name="T154" fmla="+- 0 -17 -21"/>
                <a:gd name="T155" fmla="*/ -17 h 28"/>
                <a:gd name="T156" fmla="+- 0 1979 1964"/>
                <a:gd name="T157" fmla="*/ T156 w 16"/>
                <a:gd name="T158" fmla="+- 0 -19 -21"/>
                <a:gd name="T159" fmla="*/ -19 h 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6" h="28">
                  <a:moveTo>
                    <a:pt x="12" y="0"/>
                  </a:moveTo>
                  <a:lnTo>
                    <a:pt x="11" y="1"/>
                  </a:lnTo>
                  <a:lnTo>
                    <a:pt x="10" y="1"/>
                  </a:lnTo>
                  <a:lnTo>
                    <a:pt x="9" y="1"/>
                  </a:lnTo>
                  <a:lnTo>
                    <a:pt x="5" y="10"/>
                  </a:lnTo>
                  <a:lnTo>
                    <a:pt x="4" y="12"/>
                  </a:lnTo>
                  <a:lnTo>
                    <a:pt x="0" y="23"/>
                  </a:lnTo>
                  <a:lnTo>
                    <a:pt x="1" y="26"/>
                  </a:lnTo>
                  <a:lnTo>
                    <a:pt x="2" y="27"/>
                  </a:lnTo>
                  <a:lnTo>
                    <a:pt x="4" y="28"/>
                  </a:lnTo>
                  <a:lnTo>
                    <a:pt x="6" y="27"/>
                  </a:lnTo>
                  <a:lnTo>
                    <a:pt x="7" y="25"/>
                  </a:lnTo>
                  <a:lnTo>
                    <a:pt x="4" y="25"/>
                  </a:lnTo>
                  <a:lnTo>
                    <a:pt x="2" y="24"/>
                  </a:lnTo>
                  <a:lnTo>
                    <a:pt x="2" y="23"/>
                  </a:lnTo>
                  <a:lnTo>
                    <a:pt x="6" y="13"/>
                  </a:lnTo>
                  <a:lnTo>
                    <a:pt x="6" y="11"/>
                  </a:lnTo>
                  <a:lnTo>
                    <a:pt x="10" y="3"/>
                  </a:lnTo>
                  <a:lnTo>
                    <a:pt x="11" y="3"/>
                  </a:lnTo>
                  <a:lnTo>
                    <a:pt x="12" y="2"/>
                  </a:lnTo>
                  <a:lnTo>
                    <a:pt x="15" y="2"/>
                  </a:lnTo>
                  <a:lnTo>
                    <a:pt x="13" y="1"/>
                  </a:lnTo>
                  <a:lnTo>
                    <a:pt x="12" y="0"/>
                  </a:lnTo>
                  <a:close/>
                  <a:moveTo>
                    <a:pt x="15" y="2"/>
                  </a:moveTo>
                  <a:lnTo>
                    <a:pt x="12" y="2"/>
                  </a:lnTo>
                  <a:lnTo>
                    <a:pt x="12" y="3"/>
                  </a:lnTo>
                  <a:lnTo>
                    <a:pt x="13" y="3"/>
                  </a:lnTo>
                  <a:lnTo>
                    <a:pt x="13" y="4"/>
                  </a:lnTo>
                  <a:lnTo>
                    <a:pt x="9" y="13"/>
                  </a:lnTo>
                  <a:lnTo>
                    <a:pt x="8" y="15"/>
                  </a:lnTo>
                  <a:lnTo>
                    <a:pt x="5" y="25"/>
                  </a:lnTo>
                  <a:lnTo>
                    <a:pt x="4" y="25"/>
                  </a:lnTo>
                  <a:lnTo>
                    <a:pt x="7" y="25"/>
                  </a:lnTo>
                  <a:lnTo>
                    <a:pt x="10" y="16"/>
                  </a:lnTo>
                  <a:lnTo>
                    <a:pt x="10" y="14"/>
                  </a:lnTo>
                  <a:lnTo>
                    <a:pt x="15" y="4"/>
                  </a:lnTo>
                  <a:lnTo>
                    <a:pt x="15" y="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p:nvSpPr>
          <p:spPr bwMode="auto">
            <a:xfrm>
              <a:off x="1964" y="-20"/>
              <a:ext cx="14" cy="26"/>
            </a:xfrm>
            <a:custGeom>
              <a:avLst/>
              <a:gdLst>
                <a:gd name="T0" fmla="+- 0 1976 1965"/>
                <a:gd name="T1" fmla="*/ T0 w 14"/>
                <a:gd name="T2" fmla="+- 0 -20 -20"/>
                <a:gd name="T3" fmla="*/ -20 h 26"/>
                <a:gd name="T4" fmla="+- 0 1974 1965"/>
                <a:gd name="T5" fmla="*/ T4 w 14"/>
                <a:gd name="T6" fmla="+- 0 -20 -20"/>
                <a:gd name="T7" fmla="*/ -20 h 26"/>
                <a:gd name="T8" fmla="+- 0 1969 1965"/>
                <a:gd name="T9" fmla="*/ T8 w 14"/>
                <a:gd name="T10" fmla="+- 0 -11 -20"/>
                <a:gd name="T11" fmla="*/ -11 h 26"/>
                <a:gd name="T12" fmla="+- 0 1969 1965"/>
                <a:gd name="T13" fmla="*/ T12 w 14"/>
                <a:gd name="T14" fmla="+- 0 -8 -20"/>
                <a:gd name="T15" fmla="*/ -8 h 26"/>
                <a:gd name="T16" fmla="+- 0 1965 1965"/>
                <a:gd name="T17" fmla="*/ T16 w 14"/>
                <a:gd name="T18" fmla="+- 0 0 -20"/>
                <a:gd name="T19" fmla="*/ 0 h 26"/>
                <a:gd name="T20" fmla="+- 0 1965 1965"/>
                <a:gd name="T21" fmla="*/ T20 w 14"/>
                <a:gd name="T22" fmla="+- 0 2 -20"/>
                <a:gd name="T23" fmla="*/ 2 h 26"/>
                <a:gd name="T24" fmla="+- 0 1965 1965"/>
                <a:gd name="T25" fmla="*/ T24 w 14"/>
                <a:gd name="T26" fmla="+- 0 4 -20"/>
                <a:gd name="T27" fmla="*/ 4 h 26"/>
                <a:gd name="T28" fmla="+- 0 1967 1965"/>
                <a:gd name="T29" fmla="*/ T28 w 14"/>
                <a:gd name="T30" fmla="+- 0 5 -20"/>
                <a:gd name="T31" fmla="*/ 5 h 26"/>
                <a:gd name="T32" fmla="+- 0 1968 1965"/>
                <a:gd name="T33" fmla="*/ T32 w 14"/>
                <a:gd name="T34" fmla="+- 0 5 -20"/>
                <a:gd name="T35" fmla="*/ 5 h 26"/>
                <a:gd name="T36" fmla="+- 0 1969 1965"/>
                <a:gd name="T37" fmla="*/ T36 w 14"/>
                <a:gd name="T38" fmla="+- 0 5 -20"/>
                <a:gd name="T39" fmla="*/ 5 h 26"/>
                <a:gd name="T40" fmla="+- 0 1971 1965"/>
                <a:gd name="T41" fmla="*/ T40 w 14"/>
                <a:gd name="T42" fmla="+- 0 1 -20"/>
                <a:gd name="T43" fmla="*/ 1 h 26"/>
                <a:gd name="T44" fmla="+- 0 1971 1965"/>
                <a:gd name="T45" fmla="*/ T44 w 14"/>
                <a:gd name="T46" fmla="+- 0 -2 -20"/>
                <a:gd name="T47" fmla="*/ -2 h 26"/>
                <a:gd name="T48" fmla="+- 0 1978 1965"/>
                <a:gd name="T49" fmla="*/ T48 w 14"/>
                <a:gd name="T50" fmla="+- 0 -17 -20"/>
                <a:gd name="T51" fmla="*/ -17 h 26"/>
                <a:gd name="T52" fmla="+- 0 1978 1965"/>
                <a:gd name="T53" fmla="*/ T52 w 14"/>
                <a:gd name="T54" fmla="+- 0 -18 -20"/>
                <a:gd name="T55" fmla="*/ -18 h 26"/>
                <a:gd name="T56" fmla="+- 0 1977 1965"/>
                <a:gd name="T57" fmla="*/ T56 w 14"/>
                <a:gd name="T58" fmla="+- 0 -19 -20"/>
                <a:gd name="T59" fmla="*/ -19 h 26"/>
                <a:gd name="T60" fmla="+- 0 1976 1965"/>
                <a:gd name="T61" fmla="*/ T60 w 14"/>
                <a:gd name="T62" fmla="+- 0 -20 -20"/>
                <a:gd name="T63" fmla="*/ -20 h 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4" h="26">
                  <a:moveTo>
                    <a:pt x="11" y="0"/>
                  </a:moveTo>
                  <a:lnTo>
                    <a:pt x="9" y="0"/>
                  </a:lnTo>
                  <a:lnTo>
                    <a:pt x="4" y="9"/>
                  </a:lnTo>
                  <a:lnTo>
                    <a:pt x="4" y="12"/>
                  </a:lnTo>
                  <a:lnTo>
                    <a:pt x="0" y="20"/>
                  </a:lnTo>
                  <a:lnTo>
                    <a:pt x="0" y="22"/>
                  </a:lnTo>
                  <a:lnTo>
                    <a:pt x="0" y="24"/>
                  </a:lnTo>
                  <a:lnTo>
                    <a:pt x="2" y="25"/>
                  </a:lnTo>
                  <a:lnTo>
                    <a:pt x="3" y="25"/>
                  </a:lnTo>
                  <a:lnTo>
                    <a:pt x="4" y="25"/>
                  </a:lnTo>
                  <a:lnTo>
                    <a:pt x="6" y="21"/>
                  </a:lnTo>
                  <a:lnTo>
                    <a:pt x="6" y="18"/>
                  </a:lnTo>
                  <a:lnTo>
                    <a:pt x="13" y="3"/>
                  </a:lnTo>
                  <a:lnTo>
                    <a:pt x="13" y="2"/>
                  </a:lnTo>
                  <a:lnTo>
                    <a:pt x="12" y="1"/>
                  </a:lnTo>
                  <a:lnTo>
                    <a:pt x="11"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AutoShape 11"/>
            <p:cNvSpPr>
              <a:spLocks/>
            </p:cNvSpPr>
            <p:nvPr/>
          </p:nvSpPr>
          <p:spPr bwMode="auto">
            <a:xfrm>
              <a:off x="1966" y="-17"/>
              <a:ext cx="12" cy="15"/>
            </a:xfrm>
            <a:custGeom>
              <a:avLst/>
              <a:gdLst>
                <a:gd name="T0" fmla="+- 0 1972 1967"/>
                <a:gd name="T1" fmla="*/ T0 w 12"/>
                <a:gd name="T2" fmla="+- 0 -14 -17"/>
                <a:gd name="T3" fmla="*/ -14 h 15"/>
                <a:gd name="T4" fmla="+- 0 1971 1967"/>
                <a:gd name="T5" fmla="*/ T4 w 12"/>
                <a:gd name="T6" fmla="+- 0 -13 -17"/>
                <a:gd name="T7" fmla="*/ -13 h 15"/>
                <a:gd name="T8" fmla="+- 0 1969 1967"/>
                <a:gd name="T9" fmla="*/ T8 w 12"/>
                <a:gd name="T10" fmla="+- 0 -10 -17"/>
                <a:gd name="T11" fmla="*/ -10 h 15"/>
                <a:gd name="T12" fmla="+- 0 1972 1967"/>
                <a:gd name="T13" fmla="*/ T12 w 12"/>
                <a:gd name="T14" fmla="+- 0 -14 -17"/>
                <a:gd name="T15" fmla="*/ -14 h 15"/>
                <a:gd name="T16" fmla="+- 0 1973 1967"/>
                <a:gd name="T17" fmla="*/ T16 w 12"/>
                <a:gd name="T18" fmla="+- 0 -15 -17"/>
                <a:gd name="T19" fmla="*/ -15 h 15"/>
                <a:gd name="T20" fmla="+- 0 1973 1967"/>
                <a:gd name="T21" fmla="*/ T20 w 12"/>
                <a:gd name="T22" fmla="+- 0 -16 -17"/>
                <a:gd name="T23" fmla="*/ -16 h 15"/>
                <a:gd name="T24" fmla="+- 0 1972 1967"/>
                <a:gd name="T25" fmla="*/ T24 w 12"/>
                <a:gd name="T26" fmla="+- 0 -14 -17"/>
                <a:gd name="T27" fmla="*/ -14 h 15"/>
                <a:gd name="T28" fmla="+- 0 1973 1967"/>
                <a:gd name="T29" fmla="*/ T28 w 12"/>
                <a:gd name="T30" fmla="+- 0 -15 -17"/>
                <a:gd name="T31" fmla="*/ -15 h 15"/>
                <a:gd name="T32" fmla="+- 0 1975 1967"/>
                <a:gd name="T33" fmla="*/ T32 w 12"/>
                <a:gd name="T34" fmla="+- 0 -10 -17"/>
                <a:gd name="T35" fmla="*/ -10 h 15"/>
                <a:gd name="T36" fmla="+- 0 1974 1967"/>
                <a:gd name="T37" fmla="*/ T36 w 12"/>
                <a:gd name="T38" fmla="+- 0 -10 -17"/>
                <a:gd name="T39" fmla="*/ -10 h 15"/>
                <a:gd name="T40" fmla="+- 0 1971 1967"/>
                <a:gd name="T41" fmla="*/ T40 w 12"/>
                <a:gd name="T42" fmla="+- 0 -8 -17"/>
                <a:gd name="T43" fmla="*/ -8 h 15"/>
                <a:gd name="T44" fmla="+- 0 1968 1967"/>
                <a:gd name="T45" fmla="*/ T44 w 12"/>
                <a:gd name="T46" fmla="+- 0 -5 -17"/>
                <a:gd name="T47" fmla="*/ -5 h 15"/>
                <a:gd name="T48" fmla="+- 0 1967 1967"/>
                <a:gd name="T49" fmla="*/ T48 w 12"/>
                <a:gd name="T50" fmla="+- 0 -2 -17"/>
                <a:gd name="T51" fmla="*/ -2 h 15"/>
                <a:gd name="T52" fmla="+- 0 1970 1967"/>
                <a:gd name="T53" fmla="*/ T52 w 12"/>
                <a:gd name="T54" fmla="+- 0 -7 -17"/>
                <a:gd name="T55" fmla="*/ -7 h 15"/>
                <a:gd name="T56" fmla="+- 0 1973 1967"/>
                <a:gd name="T57" fmla="*/ T56 w 12"/>
                <a:gd name="T58" fmla="+- 0 -9 -17"/>
                <a:gd name="T59" fmla="*/ -9 h 15"/>
                <a:gd name="T60" fmla="+- 0 1975 1967"/>
                <a:gd name="T61" fmla="*/ T60 w 12"/>
                <a:gd name="T62" fmla="+- 0 -9 -17"/>
                <a:gd name="T63" fmla="*/ -9 h 15"/>
                <a:gd name="T64" fmla="+- 0 1975 1967"/>
                <a:gd name="T65" fmla="*/ T64 w 12"/>
                <a:gd name="T66" fmla="+- 0 -10 -17"/>
                <a:gd name="T67" fmla="*/ -10 h 15"/>
                <a:gd name="T68" fmla="+- 0 1978 1967"/>
                <a:gd name="T69" fmla="*/ T68 w 12"/>
                <a:gd name="T70" fmla="+- 0 -16 -17"/>
                <a:gd name="T71" fmla="*/ -16 h 15"/>
                <a:gd name="T72" fmla="+- 0 1977 1967"/>
                <a:gd name="T73" fmla="*/ T72 w 12"/>
                <a:gd name="T74" fmla="+- 0 -17 -17"/>
                <a:gd name="T75" fmla="*/ -17 h 15"/>
                <a:gd name="T76" fmla="+- 0 1974 1967"/>
                <a:gd name="T77" fmla="*/ T76 w 12"/>
                <a:gd name="T78" fmla="+- 0 -16 -17"/>
                <a:gd name="T79" fmla="*/ -16 h 15"/>
                <a:gd name="T80" fmla="+- 0 1973 1967"/>
                <a:gd name="T81" fmla="*/ T80 w 12"/>
                <a:gd name="T82" fmla="+- 0 -15 -17"/>
                <a:gd name="T83" fmla="*/ -15 h 15"/>
                <a:gd name="T84" fmla="+- 0 1976 1967"/>
                <a:gd name="T85" fmla="*/ T84 w 12"/>
                <a:gd name="T86" fmla="+- 0 -15 -17"/>
                <a:gd name="T87" fmla="*/ -15 h 15"/>
                <a:gd name="T88" fmla="+- 0 1977 1967"/>
                <a:gd name="T89" fmla="*/ T88 w 12"/>
                <a:gd name="T90" fmla="+- 0 -15 -17"/>
                <a:gd name="T91" fmla="*/ -15 h 15"/>
                <a:gd name="T92" fmla="+- 0 1978 1967"/>
                <a:gd name="T93" fmla="*/ T92 w 12"/>
                <a:gd name="T94" fmla="+- 0 -16 -17"/>
                <a:gd name="T95" fmla="*/ -16 h 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2" h="15">
                  <a:moveTo>
                    <a:pt x="5" y="3"/>
                  </a:moveTo>
                  <a:lnTo>
                    <a:pt x="4" y="4"/>
                  </a:lnTo>
                  <a:lnTo>
                    <a:pt x="2" y="7"/>
                  </a:lnTo>
                  <a:lnTo>
                    <a:pt x="5" y="3"/>
                  </a:lnTo>
                  <a:close/>
                  <a:moveTo>
                    <a:pt x="6" y="2"/>
                  </a:moveTo>
                  <a:lnTo>
                    <a:pt x="6" y="1"/>
                  </a:lnTo>
                  <a:lnTo>
                    <a:pt x="5" y="3"/>
                  </a:lnTo>
                  <a:lnTo>
                    <a:pt x="6" y="2"/>
                  </a:lnTo>
                  <a:close/>
                  <a:moveTo>
                    <a:pt x="8" y="7"/>
                  </a:moveTo>
                  <a:lnTo>
                    <a:pt x="7" y="7"/>
                  </a:lnTo>
                  <a:lnTo>
                    <a:pt x="4" y="9"/>
                  </a:lnTo>
                  <a:lnTo>
                    <a:pt x="1" y="12"/>
                  </a:lnTo>
                  <a:lnTo>
                    <a:pt x="0" y="15"/>
                  </a:lnTo>
                  <a:lnTo>
                    <a:pt x="3" y="10"/>
                  </a:lnTo>
                  <a:lnTo>
                    <a:pt x="6" y="8"/>
                  </a:lnTo>
                  <a:lnTo>
                    <a:pt x="8" y="8"/>
                  </a:lnTo>
                  <a:lnTo>
                    <a:pt x="8" y="7"/>
                  </a:lnTo>
                  <a:close/>
                  <a:moveTo>
                    <a:pt x="11" y="1"/>
                  </a:moveTo>
                  <a:lnTo>
                    <a:pt x="10" y="0"/>
                  </a:lnTo>
                  <a:lnTo>
                    <a:pt x="7" y="1"/>
                  </a:lnTo>
                  <a:lnTo>
                    <a:pt x="6" y="2"/>
                  </a:lnTo>
                  <a:lnTo>
                    <a:pt x="9" y="2"/>
                  </a:lnTo>
                  <a:lnTo>
                    <a:pt x="10" y="2"/>
                  </a:lnTo>
                  <a:lnTo>
                    <a:pt x="11"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p:cNvSpPr>
              <a:spLocks/>
            </p:cNvSpPr>
            <p:nvPr/>
          </p:nvSpPr>
          <p:spPr bwMode="auto">
            <a:xfrm>
              <a:off x="1965" y="-19"/>
              <a:ext cx="10" cy="24"/>
            </a:xfrm>
            <a:custGeom>
              <a:avLst/>
              <a:gdLst>
                <a:gd name="T0" fmla="+- 0 1969 1965"/>
                <a:gd name="T1" fmla="*/ T0 w 10"/>
                <a:gd name="T2" fmla="+- 0 -4 -18"/>
                <a:gd name="T3" fmla="*/ -4 h 24"/>
                <a:gd name="T4" fmla="+- 0 1969 1965"/>
                <a:gd name="T5" fmla="*/ T4 w 10"/>
                <a:gd name="T6" fmla="+- 0 -5 -18"/>
                <a:gd name="T7" fmla="*/ -5 h 24"/>
                <a:gd name="T8" fmla="+- 0 1969 1965"/>
                <a:gd name="T9" fmla="*/ T8 w 10"/>
                <a:gd name="T10" fmla="+- 0 -5 -18"/>
                <a:gd name="T11" fmla="*/ -5 h 24"/>
                <a:gd name="T12" fmla="+- 0 1969 1965"/>
                <a:gd name="T13" fmla="*/ T12 w 10"/>
                <a:gd name="T14" fmla="+- 0 -4 -18"/>
                <a:gd name="T15" fmla="*/ -4 h 24"/>
                <a:gd name="T16" fmla="+- 0 1965 1965"/>
                <a:gd name="T17" fmla="*/ T16 w 10"/>
                <a:gd name="T18" fmla="+- 0 1 -18"/>
                <a:gd name="T19" fmla="*/ 1 h 24"/>
                <a:gd name="T20" fmla="+- 0 1967 1965"/>
                <a:gd name="T21" fmla="*/ T20 w 10"/>
                <a:gd name="T22" fmla="+- 0 5 -18"/>
                <a:gd name="T23" fmla="*/ 5 h 24"/>
                <a:gd name="T24" fmla="+- 0 1967 1965"/>
                <a:gd name="T25" fmla="*/ T24 w 10"/>
                <a:gd name="T26" fmla="+- 0 5 -18"/>
                <a:gd name="T27" fmla="*/ 5 h 24"/>
                <a:gd name="T28" fmla="+- 0 1968 1965"/>
                <a:gd name="T29" fmla="*/ T28 w 10"/>
                <a:gd name="T30" fmla="+- 0 4 -18"/>
                <a:gd name="T31" fmla="*/ 4 h 24"/>
                <a:gd name="T32" fmla="+- 0 1968 1965"/>
                <a:gd name="T33" fmla="*/ T32 w 10"/>
                <a:gd name="T34" fmla="+- 0 4 -18"/>
                <a:gd name="T35" fmla="*/ 4 h 24"/>
                <a:gd name="T36" fmla="+- 0 1968 1965"/>
                <a:gd name="T37" fmla="*/ T36 w 10"/>
                <a:gd name="T38" fmla="+- 0 4 -18"/>
                <a:gd name="T39" fmla="*/ 4 h 24"/>
                <a:gd name="T40" fmla="+- 0 1967 1965"/>
                <a:gd name="T41" fmla="*/ T40 w 10"/>
                <a:gd name="T42" fmla="+- 0 4 -18"/>
                <a:gd name="T43" fmla="*/ 4 h 24"/>
                <a:gd name="T44" fmla="+- 0 1967 1965"/>
                <a:gd name="T45" fmla="*/ T44 w 10"/>
                <a:gd name="T46" fmla="+- 0 4 -18"/>
                <a:gd name="T47" fmla="*/ 4 h 24"/>
                <a:gd name="T48" fmla="+- 0 1967 1965"/>
                <a:gd name="T49" fmla="*/ T48 w 10"/>
                <a:gd name="T50" fmla="+- 0 4 -18"/>
                <a:gd name="T51" fmla="*/ 4 h 24"/>
                <a:gd name="T52" fmla="+- 0 1966 1965"/>
                <a:gd name="T53" fmla="*/ T52 w 10"/>
                <a:gd name="T54" fmla="+- 0 3 -18"/>
                <a:gd name="T55" fmla="*/ 3 h 24"/>
                <a:gd name="T56" fmla="+- 0 1966 1965"/>
                <a:gd name="T57" fmla="*/ T56 w 10"/>
                <a:gd name="T58" fmla="+- 0 2 -18"/>
                <a:gd name="T59" fmla="*/ 2 h 24"/>
                <a:gd name="T60" fmla="+- 0 1968 1965"/>
                <a:gd name="T61" fmla="*/ T60 w 10"/>
                <a:gd name="T62" fmla="+- 0 -2 -18"/>
                <a:gd name="T63" fmla="*/ -2 h 24"/>
                <a:gd name="T64" fmla="+- 0 1969 1965"/>
                <a:gd name="T65" fmla="*/ T64 w 10"/>
                <a:gd name="T66" fmla="+- 0 -4 -18"/>
                <a:gd name="T67" fmla="*/ -4 h 24"/>
                <a:gd name="T68" fmla="+- 0 1975 1965"/>
                <a:gd name="T69" fmla="*/ T68 w 10"/>
                <a:gd name="T70" fmla="+- 0 -18 -18"/>
                <a:gd name="T71" fmla="*/ -18 h 24"/>
                <a:gd name="T72" fmla="+- 0 1975 1965"/>
                <a:gd name="T73" fmla="*/ T72 w 10"/>
                <a:gd name="T74" fmla="+- 0 -18 -18"/>
                <a:gd name="T75" fmla="*/ -18 h 24"/>
                <a:gd name="T76" fmla="+- 0 1975 1965"/>
                <a:gd name="T77" fmla="*/ T76 w 10"/>
                <a:gd name="T78" fmla="+- 0 -18 -18"/>
                <a:gd name="T79" fmla="*/ -18 h 24"/>
                <a:gd name="T80" fmla="+- 0 1974 1965"/>
                <a:gd name="T81" fmla="*/ T80 w 10"/>
                <a:gd name="T82" fmla="+- 0 -18 -18"/>
                <a:gd name="T83" fmla="*/ -18 h 24"/>
                <a:gd name="T84" fmla="+- 0 1973 1965"/>
                <a:gd name="T85" fmla="*/ T84 w 10"/>
                <a:gd name="T86" fmla="+- 0 -17 -18"/>
                <a:gd name="T87" fmla="*/ -17 h 24"/>
                <a:gd name="T88" fmla="+- 0 1970 1965"/>
                <a:gd name="T89" fmla="*/ T88 w 10"/>
                <a:gd name="T90" fmla="+- 0 -11 -18"/>
                <a:gd name="T91" fmla="*/ -11 h 24"/>
                <a:gd name="T92" fmla="+- 0 1970 1965"/>
                <a:gd name="T93" fmla="*/ T92 w 10"/>
                <a:gd name="T94" fmla="+- 0 -11 -18"/>
                <a:gd name="T95" fmla="*/ -11 h 24"/>
                <a:gd name="T96" fmla="+- 0 1970 1965"/>
                <a:gd name="T97" fmla="*/ T96 w 10"/>
                <a:gd name="T98" fmla="+- 0 -10 -18"/>
                <a:gd name="T99" fmla="*/ -10 h 24"/>
                <a:gd name="T100" fmla="+- 0 1971 1965"/>
                <a:gd name="T101" fmla="*/ T100 w 10"/>
                <a:gd name="T102" fmla="+- 0 -11 -18"/>
                <a:gd name="T103" fmla="*/ -11 h 24"/>
                <a:gd name="T104" fmla="+- 0 1971 1965"/>
                <a:gd name="T105" fmla="*/ T104 w 10"/>
                <a:gd name="T106" fmla="+- 0 -11 -18"/>
                <a:gd name="T107" fmla="*/ -11 h 24"/>
                <a:gd name="T108" fmla="+- 0 1973 1965"/>
                <a:gd name="T109" fmla="*/ T108 w 10"/>
                <a:gd name="T110" fmla="+- 0 -16 -18"/>
                <a:gd name="T111" fmla="*/ -16 h 24"/>
                <a:gd name="T112" fmla="+- 0 1975 1965"/>
                <a:gd name="T113" fmla="*/ T112 w 10"/>
                <a:gd name="T114" fmla="+- 0 -18 -18"/>
                <a:gd name="T115" fmla="*/ -18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0" h="24">
                  <a:moveTo>
                    <a:pt x="4" y="14"/>
                  </a:moveTo>
                  <a:lnTo>
                    <a:pt x="4" y="13"/>
                  </a:lnTo>
                  <a:lnTo>
                    <a:pt x="4" y="14"/>
                  </a:lnTo>
                  <a:lnTo>
                    <a:pt x="0" y="19"/>
                  </a:lnTo>
                  <a:lnTo>
                    <a:pt x="2" y="23"/>
                  </a:lnTo>
                  <a:lnTo>
                    <a:pt x="3" y="22"/>
                  </a:lnTo>
                  <a:lnTo>
                    <a:pt x="2" y="22"/>
                  </a:lnTo>
                  <a:lnTo>
                    <a:pt x="1" y="21"/>
                  </a:lnTo>
                  <a:lnTo>
                    <a:pt x="1" y="20"/>
                  </a:lnTo>
                  <a:lnTo>
                    <a:pt x="3" y="16"/>
                  </a:lnTo>
                  <a:lnTo>
                    <a:pt x="4" y="14"/>
                  </a:lnTo>
                  <a:close/>
                  <a:moveTo>
                    <a:pt x="10" y="0"/>
                  </a:moveTo>
                  <a:lnTo>
                    <a:pt x="10" y="0"/>
                  </a:lnTo>
                  <a:lnTo>
                    <a:pt x="9" y="0"/>
                  </a:lnTo>
                  <a:lnTo>
                    <a:pt x="8" y="1"/>
                  </a:lnTo>
                  <a:lnTo>
                    <a:pt x="5" y="7"/>
                  </a:lnTo>
                  <a:lnTo>
                    <a:pt x="5" y="8"/>
                  </a:lnTo>
                  <a:lnTo>
                    <a:pt x="6" y="7"/>
                  </a:lnTo>
                  <a:lnTo>
                    <a:pt x="8" y="2"/>
                  </a:lnTo>
                  <a:lnTo>
                    <a:pt x="10" y="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p:cNvSpPr>
            <p:nvPr/>
          </p:nvSpPr>
          <p:spPr bwMode="auto">
            <a:xfrm>
              <a:off x="1971" y="-10"/>
              <a:ext cx="11" cy="3"/>
            </a:xfrm>
            <a:custGeom>
              <a:avLst/>
              <a:gdLst>
                <a:gd name="T0" fmla="+- 0 1976 1971"/>
                <a:gd name="T1" fmla="*/ T0 w 11"/>
                <a:gd name="T2" fmla="+- 0 -10 -10"/>
                <a:gd name="T3" fmla="*/ -10 h 3"/>
                <a:gd name="T4" fmla="+- 0 1972 1971"/>
                <a:gd name="T5" fmla="*/ T4 w 11"/>
                <a:gd name="T6" fmla="+- 0 -9 -10"/>
                <a:gd name="T7" fmla="*/ -9 h 3"/>
                <a:gd name="T8" fmla="+- 0 1971 1971"/>
                <a:gd name="T9" fmla="*/ T8 w 11"/>
                <a:gd name="T10" fmla="+- 0 -8 -10"/>
                <a:gd name="T11" fmla="*/ -8 h 3"/>
                <a:gd name="T12" fmla="+- 0 1972 1971"/>
                <a:gd name="T13" fmla="*/ T12 w 11"/>
                <a:gd name="T14" fmla="+- 0 -8 -10"/>
                <a:gd name="T15" fmla="*/ -8 h 3"/>
                <a:gd name="T16" fmla="+- 0 1974 1971"/>
                <a:gd name="T17" fmla="*/ T16 w 11"/>
                <a:gd name="T18" fmla="+- 0 -9 -10"/>
                <a:gd name="T19" fmla="*/ -9 h 3"/>
                <a:gd name="T20" fmla="+- 0 1977 1971"/>
                <a:gd name="T21" fmla="*/ T20 w 11"/>
                <a:gd name="T22" fmla="+- 0 -10 -10"/>
                <a:gd name="T23" fmla="*/ -10 h 3"/>
                <a:gd name="T24" fmla="+- 0 1982 1971"/>
                <a:gd name="T25" fmla="*/ T24 w 11"/>
                <a:gd name="T26" fmla="+- 0 -8 -10"/>
                <a:gd name="T27" fmla="*/ -8 h 3"/>
                <a:gd name="T28" fmla="+- 0 1980 1971"/>
                <a:gd name="T29" fmla="*/ T28 w 11"/>
                <a:gd name="T30" fmla="+- 0 -10 -10"/>
                <a:gd name="T31" fmla="*/ -10 h 3"/>
                <a:gd name="T32" fmla="+- 0 1976 1971"/>
                <a:gd name="T33" fmla="*/ T32 w 11"/>
                <a:gd name="T34" fmla="+- 0 -10 -10"/>
                <a:gd name="T35" fmla="*/ -10 h 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 h="3">
                  <a:moveTo>
                    <a:pt x="5" y="0"/>
                  </a:moveTo>
                  <a:lnTo>
                    <a:pt x="1" y="1"/>
                  </a:lnTo>
                  <a:lnTo>
                    <a:pt x="0" y="2"/>
                  </a:lnTo>
                  <a:lnTo>
                    <a:pt x="1" y="2"/>
                  </a:lnTo>
                  <a:lnTo>
                    <a:pt x="3" y="1"/>
                  </a:lnTo>
                  <a:lnTo>
                    <a:pt x="6" y="0"/>
                  </a:lnTo>
                  <a:lnTo>
                    <a:pt x="11" y="2"/>
                  </a:lnTo>
                  <a:lnTo>
                    <a:pt x="9" y="0"/>
                  </a:lnTo>
                  <a:lnTo>
                    <a:pt x="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p:cNvSpPr>
              <a:spLocks/>
            </p:cNvSpPr>
            <p:nvPr/>
          </p:nvSpPr>
          <p:spPr bwMode="auto">
            <a:xfrm>
              <a:off x="1967" y="-15"/>
              <a:ext cx="18" cy="13"/>
            </a:xfrm>
            <a:custGeom>
              <a:avLst/>
              <a:gdLst>
                <a:gd name="T0" fmla="+- 0 1974 1968"/>
                <a:gd name="T1" fmla="*/ T0 w 18"/>
                <a:gd name="T2" fmla="+- 0 -12 -15"/>
                <a:gd name="T3" fmla="*/ -12 h 13"/>
                <a:gd name="T4" fmla="+- 0 1974 1968"/>
                <a:gd name="T5" fmla="*/ T4 w 18"/>
                <a:gd name="T6" fmla="+- 0 -12 -15"/>
                <a:gd name="T7" fmla="*/ -12 h 13"/>
                <a:gd name="T8" fmla="+- 0 1973 1968"/>
                <a:gd name="T9" fmla="*/ T8 w 18"/>
                <a:gd name="T10" fmla="+- 0 -12 -15"/>
                <a:gd name="T11" fmla="*/ -12 h 13"/>
                <a:gd name="T12" fmla="+- 0 1971 1968"/>
                <a:gd name="T13" fmla="*/ T12 w 18"/>
                <a:gd name="T14" fmla="+- 0 -15 -15"/>
                <a:gd name="T15" fmla="*/ -15 h 13"/>
                <a:gd name="T16" fmla="+- 0 1969 1968"/>
                <a:gd name="T17" fmla="*/ T16 w 18"/>
                <a:gd name="T18" fmla="+- 0 -15 -15"/>
                <a:gd name="T19" fmla="*/ -15 h 13"/>
                <a:gd name="T20" fmla="+- 0 1968 1968"/>
                <a:gd name="T21" fmla="*/ T20 w 18"/>
                <a:gd name="T22" fmla="+- 0 -14 -15"/>
                <a:gd name="T23" fmla="*/ -14 h 13"/>
                <a:gd name="T24" fmla="+- 0 1968 1968"/>
                <a:gd name="T25" fmla="*/ T24 w 18"/>
                <a:gd name="T26" fmla="+- 0 -13 -15"/>
                <a:gd name="T27" fmla="*/ -13 h 13"/>
                <a:gd name="T28" fmla="+- 0 1968 1968"/>
                <a:gd name="T29" fmla="*/ T28 w 18"/>
                <a:gd name="T30" fmla="+- 0 -13 -15"/>
                <a:gd name="T31" fmla="*/ -13 h 13"/>
                <a:gd name="T32" fmla="+- 0 1968 1968"/>
                <a:gd name="T33" fmla="*/ T32 w 18"/>
                <a:gd name="T34" fmla="+- 0 -13 -15"/>
                <a:gd name="T35" fmla="*/ -13 h 13"/>
                <a:gd name="T36" fmla="+- 0 1968 1968"/>
                <a:gd name="T37" fmla="*/ T36 w 18"/>
                <a:gd name="T38" fmla="+- 0 -13 -15"/>
                <a:gd name="T39" fmla="*/ -13 h 13"/>
                <a:gd name="T40" fmla="+- 0 1968 1968"/>
                <a:gd name="T41" fmla="*/ T40 w 18"/>
                <a:gd name="T42" fmla="+- 0 -13 -15"/>
                <a:gd name="T43" fmla="*/ -13 h 13"/>
                <a:gd name="T44" fmla="+- 0 1968 1968"/>
                <a:gd name="T45" fmla="*/ T44 w 18"/>
                <a:gd name="T46" fmla="+- 0 -13 -15"/>
                <a:gd name="T47" fmla="*/ -13 h 13"/>
                <a:gd name="T48" fmla="+- 0 1968 1968"/>
                <a:gd name="T49" fmla="*/ T48 w 18"/>
                <a:gd name="T50" fmla="+- 0 -14 -15"/>
                <a:gd name="T51" fmla="*/ -14 h 13"/>
                <a:gd name="T52" fmla="+- 0 1970 1968"/>
                <a:gd name="T53" fmla="*/ T52 w 18"/>
                <a:gd name="T54" fmla="+- 0 -14 -15"/>
                <a:gd name="T55" fmla="*/ -14 h 13"/>
                <a:gd name="T56" fmla="+- 0 1973 1968"/>
                <a:gd name="T57" fmla="*/ T56 w 18"/>
                <a:gd name="T58" fmla="+- 0 -11 -15"/>
                <a:gd name="T59" fmla="*/ -11 h 13"/>
                <a:gd name="T60" fmla="+- 0 1973 1968"/>
                <a:gd name="T61" fmla="*/ T60 w 18"/>
                <a:gd name="T62" fmla="+- 0 -11 -15"/>
                <a:gd name="T63" fmla="*/ -11 h 13"/>
                <a:gd name="T64" fmla="+- 0 1974 1968"/>
                <a:gd name="T65" fmla="*/ T64 w 18"/>
                <a:gd name="T66" fmla="+- 0 -11 -15"/>
                <a:gd name="T67" fmla="*/ -11 h 13"/>
                <a:gd name="T68" fmla="+- 0 1974 1968"/>
                <a:gd name="T69" fmla="*/ T68 w 18"/>
                <a:gd name="T70" fmla="+- 0 -11 -15"/>
                <a:gd name="T71" fmla="*/ -11 h 13"/>
                <a:gd name="T72" fmla="+- 0 1974 1968"/>
                <a:gd name="T73" fmla="*/ T72 w 18"/>
                <a:gd name="T74" fmla="+- 0 -12 -15"/>
                <a:gd name="T75" fmla="*/ -12 h 13"/>
                <a:gd name="T76" fmla="+- 0 1974 1968"/>
                <a:gd name="T77" fmla="*/ T76 w 18"/>
                <a:gd name="T78" fmla="+- 0 -12 -15"/>
                <a:gd name="T79" fmla="*/ -12 h 13"/>
                <a:gd name="T80" fmla="+- 0 1985 1968"/>
                <a:gd name="T81" fmla="*/ T80 w 18"/>
                <a:gd name="T82" fmla="+- 0 -3 -15"/>
                <a:gd name="T83" fmla="*/ -3 h 13"/>
                <a:gd name="T84" fmla="+- 0 1985 1968"/>
                <a:gd name="T85" fmla="*/ T84 w 18"/>
                <a:gd name="T86" fmla="+- 0 -7 -15"/>
                <a:gd name="T87" fmla="*/ -7 h 13"/>
                <a:gd name="T88" fmla="+- 0 1979 1968"/>
                <a:gd name="T89" fmla="*/ T88 w 18"/>
                <a:gd name="T90" fmla="+- 0 -8 -15"/>
                <a:gd name="T91" fmla="*/ -8 h 13"/>
                <a:gd name="T92" fmla="+- 0 1979 1968"/>
                <a:gd name="T93" fmla="*/ T92 w 18"/>
                <a:gd name="T94" fmla="+- 0 -8 -15"/>
                <a:gd name="T95" fmla="*/ -8 h 13"/>
                <a:gd name="T96" fmla="+- 0 1979 1968"/>
                <a:gd name="T97" fmla="*/ T96 w 18"/>
                <a:gd name="T98" fmla="+- 0 -8 -15"/>
                <a:gd name="T99" fmla="*/ -8 h 13"/>
                <a:gd name="T100" fmla="+- 0 1981 1968"/>
                <a:gd name="T101" fmla="*/ T100 w 18"/>
                <a:gd name="T102" fmla="+- 0 -7 -15"/>
                <a:gd name="T103" fmla="*/ -7 h 13"/>
                <a:gd name="T104" fmla="+- 0 1984 1968"/>
                <a:gd name="T105" fmla="*/ T104 w 18"/>
                <a:gd name="T106" fmla="+- 0 -6 -15"/>
                <a:gd name="T107" fmla="*/ -6 h 13"/>
                <a:gd name="T108" fmla="+- 0 1985 1968"/>
                <a:gd name="T109" fmla="*/ T108 w 18"/>
                <a:gd name="T110" fmla="+- 0 -3 -15"/>
                <a:gd name="T111" fmla="*/ -3 h 13"/>
                <a:gd name="T112" fmla="+- 0 1984 1968"/>
                <a:gd name="T113" fmla="*/ T112 w 18"/>
                <a:gd name="T114" fmla="+- 0 -3 -15"/>
                <a:gd name="T115" fmla="*/ -3 h 13"/>
                <a:gd name="T116" fmla="+- 0 1984 1968"/>
                <a:gd name="T117" fmla="*/ T116 w 18"/>
                <a:gd name="T118" fmla="+- 0 -3 -15"/>
                <a:gd name="T119" fmla="*/ -3 h 13"/>
                <a:gd name="T120" fmla="+- 0 1984 1968"/>
                <a:gd name="T121" fmla="*/ T120 w 18"/>
                <a:gd name="T122" fmla="+- 0 -3 -15"/>
                <a:gd name="T123" fmla="*/ -3 h 13"/>
                <a:gd name="T124" fmla="+- 0 1985 1968"/>
                <a:gd name="T125" fmla="*/ T124 w 18"/>
                <a:gd name="T126" fmla="+- 0 -3 -15"/>
                <a:gd name="T127" fmla="*/ -3 h 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8" h="13">
                  <a:moveTo>
                    <a:pt x="6" y="3"/>
                  </a:moveTo>
                  <a:lnTo>
                    <a:pt x="6" y="3"/>
                  </a:lnTo>
                  <a:lnTo>
                    <a:pt x="5" y="3"/>
                  </a:lnTo>
                  <a:lnTo>
                    <a:pt x="3" y="0"/>
                  </a:lnTo>
                  <a:lnTo>
                    <a:pt x="1" y="0"/>
                  </a:lnTo>
                  <a:lnTo>
                    <a:pt x="0" y="1"/>
                  </a:lnTo>
                  <a:lnTo>
                    <a:pt x="0" y="2"/>
                  </a:lnTo>
                  <a:lnTo>
                    <a:pt x="0" y="1"/>
                  </a:lnTo>
                  <a:lnTo>
                    <a:pt x="2" y="1"/>
                  </a:lnTo>
                  <a:lnTo>
                    <a:pt x="5" y="4"/>
                  </a:lnTo>
                  <a:lnTo>
                    <a:pt x="6" y="4"/>
                  </a:lnTo>
                  <a:lnTo>
                    <a:pt x="6" y="3"/>
                  </a:lnTo>
                  <a:close/>
                  <a:moveTo>
                    <a:pt x="17" y="12"/>
                  </a:moveTo>
                  <a:lnTo>
                    <a:pt x="17" y="8"/>
                  </a:lnTo>
                  <a:lnTo>
                    <a:pt x="11" y="7"/>
                  </a:lnTo>
                  <a:lnTo>
                    <a:pt x="13" y="8"/>
                  </a:lnTo>
                  <a:lnTo>
                    <a:pt x="16" y="9"/>
                  </a:lnTo>
                  <a:lnTo>
                    <a:pt x="17" y="12"/>
                  </a:lnTo>
                  <a:lnTo>
                    <a:pt x="16" y="12"/>
                  </a:lnTo>
                  <a:lnTo>
                    <a:pt x="17" y="12"/>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8"/>
            <p:cNvSpPr>
              <a:spLocks/>
            </p:cNvSpPr>
            <p:nvPr/>
          </p:nvSpPr>
          <p:spPr bwMode="auto">
            <a:xfrm>
              <a:off x="1967" y="-17"/>
              <a:ext cx="16" cy="32"/>
            </a:xfrm>
            <a:custGeom>
              <a:avLst/>
              <a:gdLst>
                <a:gd name="T0" fmla="+- 0 1981 1968"/>
                <a:gd name="T1" fmla="*/ T0 w 16"/>
                <a:gd name="T2" fmla="+- 0 -17 -17"/>
                <a:gd name="T3" fmla="*/ -17 h 32"/>
                <a:gd name="T4" fmla="+- 0 1979 1968"/>
                <a:gd name="T5" fmla="*/ T4 w 16"/>
                <a:gd name="T6" fmla="+- 0 -16 -17"/>
                <a:gd name="T7" fmla="*/ -16 h 32"/>
                <a:gd name="T8" fmla="+- 0 1975 1968"/>
                <a:gd name="T9" fmla="*/ T8 w 16"/>
                <a:gd name="T10" fmla="+- 0 -7 -17"/>
                <a:gd name="T11" fmla="*/ -7 h 32"/>
                <a:gd name="T12" fmla="+- 0 1971 1968"/>
                <a:gd name="T13" fmla="*/ T12 w 16"/>
                <a:gd name="T14" fmla="+- 0 1 -17"/>
                <a:gd name="T15" fmla="*/ 1 h 32"/>
                <a:gd name="T16" fmla="+- 0 1968 1968"/>
                <a:gd name="T17" fmla="*/ T16 w 16"/>
                <a:gd name="T18" fmla="+- 0 12 -17"/>
                <a:gd name="T19" fmla="*/ 12 h 32"/>
                <a:gd name="T20" fmla="+- 0 1968 1968"/>
                <a:gd name="T21" fmla="*/ T20 w 16"/>
                <a:gd name="T22" fmla="+- 0 13 -17"/>
                <a:gd name="T23" fmla="*/ 13 h 32"/>
                <a:gd name="T24" fmla="+- 0 1971 1968"/>
                <a:gd name="T25" fmla="*/ T24 w 16"/>
                <a:gd name="T26" fmla="+- 0 15 -17"/>
                <a:gd name="T27" fmla="*/ 15 h 32"/>
                <a:gd name="T28" fmla="+- 0 1972 1968"/>
                <a:gd name="T29" fmla="*/ T28 w 16"/>
                <a:gd name="T30" fmla="+- 0 14 -17"/>
                <a:gd name="T31" fmla="*/ 14 h 32"/>
                <a:gd name="T32" fmla="+- 0 1979 1968"/>
                <a:gd name="T33" fmla="*/ T32 w 16"/>
                <a:gd name="T34" fmla="+- 0 -4 -17"/>
                <a:gd name="T35" fmla="*/ -4 h 32"/>
                <a:gd name="T36" fmla="+- 0 1983 1968"/>
                <a:gd name="T37" fmla="*/ T36 w 16"/>
                <a:gd name="T38" fmla="+- 0 -14 -17"/>
                <a:gd name="T39" fmla="*/ -14 h 32"/>
                <a:gd name="T40" fmla="+- 0 1983 1968"/>
                <a:gd name="T41" fmla="*/ T40 w 16"/>
                <a:gd name="T42" fmla="+- 0 -15 -17"/>
                <a:gd name="T43" fmla="*/ -15 h 32"/>
                <a:gd name="T44" fmla="+- 0 1982 1968"/>
                <a:gd name="T45" fmla="*/ T44 w 16"/>
                <a:gd name="T46" fmla="+- 0 -16 -17"/>
                <a:gd name="T47" fmla="*/ -16 h 32"/>
                <a:gd name="T48" fmla="+- 0 1981 1968"/>
                <a:gd name="T49" fmla="*/ T48 w 16"/>
                <a:gd name="T50" fmla="+- 0 -17 -17"/>
                <a:gd name="T51" fmla="*/ -17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6" h="32">
                  <a:moveTo>
                    <a:pt x="13" y="0"/>
                  </a:moveTo>
                  <a:lnTo>
                    <a:pt x="11" y="1"/>
                  </a:lnTo>
                  <a:lnTo>
                    <a:pt x="7" y="10"/>
                  </a:lnTo>
                  <a:lnTo>
                    <a:pt x="3" y="18"/>
                  </a:lnTo>
                  <a:lnTo>
                    <a:pt x="0" y="29"/>
                  </a:lnTo>
                  <a:lnTo>
                    <a:pt x="0" y="30"/>
                  </a:lnTo>
                  <a:lnTo>
                    <a:pt x="3" y="32"/>
                  </a:lnTo>
                  <a:lnTo>
                    <a:pt x="4" y="31"/>
                  </a:lnTo>
                  <a:lnTo>
                    <a:pt x="11" y="13"/>
                  </a:lnTo>
                  <a:lnTo>
                    <a:pt x="15" y="3"/>
                  </a:lnTo>
                  <a:lnTo>
                    <a:pt x="15" y="2"/>
                  </a:lnTo>
                  <a:lnTo>
                    <a:pt x="14" y="1"/>
                  </a:lnTo>
                  <a:lnTo>
                    <a:pt x="1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AutoShape 19"/>
            <p:cNvSpPr>
              <a:spLocks/>
            </p:cNvSpPr>
            <p:nvPr/>
          </p:nvSpPr>
          <p:spPr bwMode="auto">
            <a:xfrm>
              <a:off x="1969" y="-11"/>
              <a:ext cx="13" cy="19"/>
            </a:xfrm>
            <a:custGeom>
              <a:avLst/>
              <a:gdLst>
                <a:gd name="T0" fmla="+- 0 1976 1970"/>
                <a:gd name="T1" fmla="*/ T0 w 13"/>
                <a:gd name="T2" fmla="+- 0 -8 -11"/>
                <a:gd name="T3" fmla="*/ -8 h 19"/>
                <a:gd name="T4" fmla="+- 0 1975 1970"/>
                <a:gd name="T5" fmla="*/ T4 w 13"/>
                <a:gd name="T6" fmla="+- 0 -7 -11"/>
                <a:gd name="T7" fmla="*/ -7 h 19"/>
                <a:gd name="T8" fmla="+- 0 1974 1970"/>
                <a:gd name="T9" fmla="*/ T8 w 13"/>
                <a:gd name="T10" fmla="+- 0 -3 -11"/>
                <a:gd name="T11" fmla="*/ -3 h 19"/>
                <a:gd name="T12" fmla="+- 0 1976 1970"/>
                <a:gd name="T13" fmla="*/ T12 w 13"/>
                <a:gd name="T14" fmla="+- 0 -8 -11"/>
                <a:gd name="T15" fmla="*/ -8 h 19"/>
                <a:gd name="T16" fmla="+- 0 1977 1970"/>
                <a:gd name="T17" fmla="*/ T16 w 13"/>
                <a:gd name="T18" fmla="+- 0 -9 -11"/>
                <a:gd name="T19" fmla="*/ -9 h 19"/>
                <a:gd name="T20" fmla="+- 0 1977 1970"/>
                <a:gd name="T21" fmla="*/ T20 w 13"/>
                <a:gd name="T22" fmla="+- 0 -9 -11"/>
                <a:gd name="T23" fmla="*/ -9 h 19"/>
                <a:gd name="T24" fmla="+- 0 1976 1970"/>
                <a:gd name="T25" fmla="*/ T24 w 13"/>
                <a:gd name="T26" fmla="+- 0 -8 -11"/>
                <a:gd name="T27" fmla="*/ -8 h 19"/>
                <a:gd name="T28" fmla="+- 0 1977 1970"/>
                <a:gd name="T29" fmla="*/ T28 w 13"/>
                <a:gd name="T30" fmla="+- 0 -9 -11"/>
                <a:gd name="T31" fmla="*/ -9 h 19"/>
                <a:gd name="T32" fmla="+- 0 1978 1970"/>
                <a:gd name="T33" fmla="*/ T32 w 13"/>
                <a:gd name="T34" fmla="+- 0 0 -11"/>
                <a:gd name="T35" fmla="*/ 0 h 19"/>
                <a:gd name="T36" fmla="+- 0 1977 1970"/>
                <a:gd name="T37" fmla="*/ T36 w 13"/>
                <a:gd name="T38" fmla="+- 0 0 -11"/>
                <a:gd name="T39" fmla="*/ 0 h 19"/>
                <a:gd name="T40" fmla="+- 0 1973 1970"/>
                <a:gd name="T41" fmla="*/ T40 w 13"/>
                <a:gd name="T42" fmla="+- 0 2 -11"/>
                <a:gd name="T43" fmla="*/ 2 h 19"/>
                <a:gd name="T44" fmla="+- 0 1970 1970"/>
                <a:gd name="T45" fmla="*/ T44 w 13"/>
                <a:gd name="T46" fmla="+- 0 5 -11"/>
                <a:gd name="T47" fmla="*/ 5 h 19"/>
                <a:gd name="T48" fmla="+- 0 1970 1970"/>
                <a:gd name="T49" fmla="*/ T48 w 13"/>
                <a:gd name="T50" fmla="+- 0 7 -11"/>
                <a:gd name="T51" fmla="*/ 7 h 19"/>
                <a:gd name="T52" fmla="+- 0 1973 1970"/>
                <a:gd name="T53" fmla="*/ T52 w 13"/>
                <a:gd name="T54" fmla="+- 0 2 -11"/>
                <a:gd name="T55" fmla="*/ 2 h 19"/>
                <a:gd name="T56" fmla="+- 0 1976 1970"/>
                <a:gd name="T57" fmla="*/ T56 w 13"/>
                <a:gd name="T58" fmla="+- 0 1 -11"/>
                <a:gd name="T59" fmla="*/ 1 h 19"/>
                <a:gd name="T60" fmla="+- 0 1977 1970"/>
                <a:gd name="T61" fmla="*/ T60 w 13"/>
                <a:gd name="T62" fmla="+- 0 1 -11"/>
                <a:gd name="T63" fmla="*/ 1 h 19"/>
                <a:gd name="T64" fmla="+- 0 1978 1970"/>
                <a:gd name="T65" fmla="*/ T64 w 13"/>
                <a:gd name="T66" fmla="+- 0 0 -11"/>
                <a:gd name="T67" fmla="*/ 0 h 19"/>
                <a:gd name="T68" fmla="+- 0 1982 1970"/>
                <a:gd name="T69" fmla="*/ T68 w 13"/>
                <a:gd name="T70" fmla="+- 0 -11 -11"/>
                <a:gd name="T71" fmla="*/ -11 h 19"/>
                <a:gd name="T72" fmla="+- 0 1981 1970"/>
                <a:gd name="T73" fmla="*/ T72 w 13"/>
                <a:gd name="T74" fmla="+- 0 -11 -11"/>
                <a:gd name="T75" fmla="*/ -11 h 19"/>
                <a:gd name="T76" fmla="+- 0 1978 1970"/>
                <a:gd name="T77" fmla="*/ T76 w 13"/>
                <a:gd name="T78" fmla="+- 0 -10 -11"/>
                <a:gd name="T79" fmla="*/ -10 h 19"/>
                <a:gd name="T80" fmla="+- 0 1977 1970"/>
                <a:gd name="T81" fmla="*/ T80 w 13"/>
                <a:gd name="T82" fmla="+- 0 -9 -11"/>
                <a:gd name="T83" fmla="*/ -9 h 19"/>
                <a:gd name="T84" fmla="+- 0 1980 1970"/>
                <a:gd name="T85" fmla="*/ T84 w 13"/>
                <a:gd name="T86" fmla="+- 0 -9 -11"/>
                <a:gd name="T87" fmla="*/ -9 h 19"/>
                <a:gd name="T88" fmla="+- 0 1981 1970"/>
                <a:gd name="T89" fmla="*/ T88 w 13"/>
                <a:gd name="T90" fmla="+- 0 -9 -11"/>
                <a:gd name="T91" fmla="*/ -9 h 19"/>
                <a:gd name="T92" fmla="+- 0 1982 1970"/>
                <a:gd name="T93" fmla="*/ T92 w 13"/>
                <a:gd name="T94" fmla="+- 0 -11 -11"/>
                <a:gd name="T95" fmla="*/ -11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3" h="19">
                  <a:moveTo>
                    <a:pt x="6" y="3"/>
                  </a:moveTo>
                  <a:lnTo>
                    <a:pt x="5" y="4"/>
                  </a:lnTo>
                  <a:lnTo>
                    <a:pt x="4" y="8"/>
                  </a:lnTo>
                  <a:lnTo>
                    <a:pt x="6" y="3"/>
                  </a:lnTo>
                  <a:close/>
                  <a:moveTo>
                    <a:pt x="7" y="2"/>
                  </a:moveTo>
                  <a:lnTo>
                    <a:pt x="7" y="2"/>
                  </a:lnTo>
                  <a:lnTo>
                    <a:pt x="6" y="3"/>
                  </a:lnTo>
                  <a:lnTo>
                    <a:pt x="7" y="2"/>
                  </a:lnTo>
                  <a:close/>
                  <a:moveTo>
                    <a:pt x="8" y="11"/>
                  </a:moveTo>
                  <a:lnTo>
                    <a:pt x="7" y="11"/>
                  </a:lnTo>
                  <a:lnTo>
                    <a:pt x="3" y="13"/>
                  </a:lnTo>
                  <a:lnTo>
                    <a:pt x="0" y="16"/>
                  </a:lnTo>
                  <a:lnTo>
                    <a:pt x="0" y="18"/>
                  </a:lnTo>
                  <a:lnTo>
                    <a:pt x="3" y="13"/>
                  </a:lnTo>
                  <a:lnTo>
                    <a:pt x="6" y="12"/>
                  </a:lnTo>
                  <a:lnTo>
                    <a:pt x="7" y="12"/>
                  </a:lnTo>
                  <a:lnTo>
                    <a:pt x="8" y="11"/>
                  </a:lnTo>
                  <a:close/>
                  <a:moveTo>
                    <a:pt x="12" y="0"/>
                  </a:moveTo>
                  <a:lnTo>
                    <a:pt x="11" y="0"/>
                  </a:lnTo>
                  <a:lnTo>
                    <a:pt x="8" y="1"/>
                  </a:lnTo>
                  <a:lnTo>
                    <a:pt x="7" y="2"/>
                  </a:lnTo>
                  <a:lnTo>
                    <a:pt x="10" y="2"/>
                  </a:lnTo>
                  <a:lnTo>
                    <a:pt x="11" y="2"/>
                  </a:lnTo>
                  <a:lnTo>
                    <a:pt x="12"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AutoShape 20"/>
            <p:cNvSpPr>
              <a:spLocks/>
            </p:cNvSpPr>
            <p:nvPr/>
          </p:nvSpPr>
          <p:spPr bwMode="auto">
            <a:xfrm>
              <a:off x="1968" y="-17"/>
              <a:ext cx="14" cy="31"/>
            </a:xfrm>
            <a:custGeom>
              <a:avLst/>
              <a:gdLst>
                <a:gd name="T0" fmla="+- 0 1972 1968"/>
                <a:gd name="T1" fmla="*/ T0 w 14"/>
                <a:gd name="T2" fmla="+- 0 6 -16"/>
                <a:gd name="T3" fmla="*/ 6 h 31"/>
                <a:gd name="T4" fmla="+- 0 1972 1968"/>
                <a:gd name="T5" fmla="*/ T4 w 14"/>
                <a:gd name="T6" fmla="+- 0 5 -16"/>
                <a:gd name="T7" fmla="*/ 5 h 31"/>
                <a:gd name="T8" fmla="+- 0 1972 1968"/>
                <a:gd name="T9" fmla="*/ T8 w 14"/>
                <a:gd name="T10" fmla="+- 0 5 -16"/>
                <a:gd name="T11" fmla="*/ 5 h 31"/>
                <a:gd name="T12" fmla="+- 0 1971 1968"/>
                <a:gd name="T13" fmla="*/ T12 w 14"/>
                <a:gd name="T14" fmla="+- 0 6 -16"/>
                <a:gd name="T15" fmla="*/ 6 h 31"/>
                <a:gd name="T16" fmla="+- 0 1968 1968"/>
                <a:gd name="T17" fmla="*/ T16 w 14"/>
                <a:gd name="T18" fmla="+- 0 11 -16"/>
                <a:gd name="T19" fmla="*/ 11 h 31"/>
                <a:gd name="T20" fmla="+- 0 1970 1968"/>
                <a:gd name="T21" fmla="*/ T20 w 14"/>
                <a:gd name="T22" fmla="+- 0 14 -16"/>
                <a:gd name="T23" fmla="*/ 14 h 31"/>
                <a:gd name="T24" fmla="+- 0 1971 1968"/>
                <a:gd name="T25" fmla="*/ T24 w 14"/>
                <a:gd name="T26" fmla="+- 0 14 -16"/>
                <a:gd name="T27" fmla="*/ 14 h 31"/>
                <a:gd name="T28" fmla="+- 0 1971 1968"/>
                <a:gd name="T29" fmla="*/ T28 w 14"/>
                <a:gd name="T30" fmla="+- 0 14 -16"/>
                <a:gd name="T31" fmla="*/ 14 h 31"/>
                <a:gd name="T32" fmla="+- 0 1970 1968"/>
                <a:gd name="T33" fmla="*/ T32 w 14"/>
                <a:gd name="T34" fmla="+- 0 14 -16"/>
                <a:gd name="T35" fmla="*/ 14 h 31"/>
                <a:gd name="T36" fmla="+- 0 1970 1968"/>
                <a:gd name="T37" fmla="*/ T36 w 14"/>
                <a:gd name="T38" fmla="+- 0 14 -16"/>
                <a:gd name="T39" fmla="*/ 14 h 31"/>
                <a:gd name="T40" fmla="+- 0 1970 1968"/>
                <a:gd name="T41" fmla="*/ T40 w 14"/>
                <a:gd name="T42" fmla="+- 0 14 -16"/>
                <a:gd name="T43" fmla="*/ 14 h 31"/>
                <a:gd name="T44" fmla="+- 0 1970 1968"/>
                <a:gd name="T45" fmla="*/ T44 w 14"/>
                <a:gd name="T46" fmla="+- 0 14 -16"/>
                <a:gd name="T47" fmla="*/ 14 h 31"/>
                <a:gd name="T48" fmla="+- 0 1969 1968"/>
                <a:gd name="T49" fmla="*/ T48 w 14"/>
                <a:gd name="T50" fmla="+- 0 11 -16"/>
                <a:gd name="T51" fmla="*/ 11 h 31"/>
                <a:gd name="T52" fmla="+- 0 1971 1968"/>
                <a:gd name="T53" fmla="*/ T52 w 14"/>
                <a:gd name="T54" fmla="+- 0 7 -16"/>
                <a:gd name="T55" fmla="*/ 7 h 31"/>
                <a:gd name="T56" fmla="+- 0 1972 1968"/>
                <a:gd name="T57" fmla="*/ T56 w 14"/>
                <a:gd name="T58" fmla="+- 0 6 -16"/>
                <a:gd name="T59" fmla="*/ 6 h 31"/>
                <a:gd name="T60" fmla="+- 0 1977 1968"/>
                <a:gd name="T61" fmla="*/ T60 w 14"/>
                <a:gd name="T62" fmla="+- 0 -6 -16"/>
                <a:gd name="T63" fmla="*/ -6 h 31"/>
                <a:gd name="T64" fmla="+- 0 1977 1968"/>
                <a:gd name="T65" fmla="*/ T64 w 14"/>
                <a:gd name="T66" fmla="+- 0 -7 -16"/>
                <a:gd name="T67" fmla="*/ -7 h 31"/>
                <a:gd name="T68" fmla="+- 0 1976 1968"/>
                <a:gd name="T69" fmla="*/ T68 w 14"/>
                <a:gd name="T70" fmla="+- 0 -7 -16"/>
                <a:gd name="T71" fmla="*/ -7 h 31"/>
                <a:gd name="T72" fmla="+- 0 1976 1968"/>
                <a:gd name="T73" fmla="*/ T72 w 14"/>
                <a:gd name="T74" fmla="+- 0 -7 -16"/>
                <a:gd name="T75" fmla="*/ -7 h 31"/>
                <a:gd name="T76" fmla="+- 0 1975 1968"/>
                <a:gd name="T77" fmla="*/ T76 w 14"/>
                <a:gd name="T78" fmla="+- 0 -5 -16"/>
                <a:gd name="T79" fmla="*/ -5 h 31"/>
                <a:gd name="T80" fmla="+- 0 1972 1968"/>
                <a:gd name="T81" fmla="*/ T80 w 14"/>
                <a:gd name="T82" fmla="+- 0 1 -16"/>
                <a:gd name="T83" fmla="*/ 1 h 31"/>
                <a:gd name="T84" fmla="+- 0 1972 1968"/>
                <a:gd name="T85" fmla="*/ T84 w 14"/>
                <a:gd name="T86" fmla="+- 0 1 -16"/>
                <a:gd name="T87" fmla="*/ 1 h 31"/>
                <a:gd name="T88" fmla="+- 0 1973 1968"/>
                <a:gd name="T89" fmla="*/ T88 w 14"/>
                <a:gd name="T90" fmla="+- 0 1 -16"/>
                <a:gd name="T91" fmla="*/ 1 h 31"/>
                <a:gd name="T92" fmla="+- 0 1973 1968"/>
                <a:gd name="T93" fmla="*/ T92 w 14"/>
                <a:gd name="T94" fmla="+- 0 1 -16"/>
                <a:gd name="T95" fmla="*/ 1 h 31"/>
                <a:gd name="T96" fmla="+- 0 1973 1968"/>
                <a:gd name="T97" fmla="*/ T96 w 14"/>
                <a:gd name="T98" fmla="+- 0 1 -16"/>
                <a:gd name="T99" fmla="*/ 1 h 31"/>
                <a:gd name="T100" fmla="+- 0 1974 1968"/>
                <a:gd name="T101" fmla="*/ T100 w 14"/>
                <a:gd name="T102" fmla="+- 0 -3 -16"/>
                <a:gd name="T103" fmla="*/ -3 h 31"/>
                <a:gd name="T104" fmla="+- 0 1975 1968"/>
                <a:gd name="T105" fmla="*/ T104 w 14"/>
                <a:gd name="T106" fmla="+- 0 -5 -16"/>
                <a:gd name="T107" fmla="*/ -5 h 31"/>
                <a:gd name="T108" fmla="+- 0 1977 1968"/>
                <a:gd name="T109" fmla="*/ T108 w 14"/>
                <a:gd name="T110" fmla="+- 0 -6 -16"/>
                <a:gd name="T111" fmla="*/ -6 h 31"/>
                <a:gd name="T112" fmla="+- 0 1982 1968"/>
                <a:gd name="T113" fmla="*/ T112 w 14"/>
                <a:gd name="T114" fmla="+- 0 -15 -16"/>
                <a:gd name="T115" fmla="*/ -15 h 31"/>
                <a:gd name="T116" fmla="+- 0 1982 1968"/>
                <a:gd name="T117" fmla="*/ T116 w 14"/>
                <a:gd name="T118" fmla="+- 0 -15 -16"/>
                <a:gd name="T119" fmla="*/ -15 h 31"/>
                <a:gd name="T120" fmla="+- 0 1982 1968"/>
                <a:gd name="T121" fmla="*/ T120 w 14"/>
                <a:gd name="T122" fmla="+- 0 -15 -16"/>
                <a:gd name="T123" fmla="*/ -15 h 31"/>
                <a:gd name="T124" fmla="+- 0 1981 1968"/>
                <a:gd name="T125" fmla="*/ T124 w 14"/>
                <a:gd name="T126" fmla="+- 0 -16 -16"/>
                <a:gd name="T127" fmla="*/ -16 h 31"/>
                <a:gd name="T128" fmla="+- 0 1980 1968"/>
                <a:gd name="T129" fmla="*/ T128 w 14"/>
                <a:gd name="T130" fmla="+- 0 -15 -16"/>
                <a:gd name="T131" fmla="*/ -15 h 31"/>
                <a:gd name="T132" fmla="+- 0 1978 1968"/>
                <a:gd name="T133" fmla="*/ T132 w 14"/>
                <a:gd name="T134" fmla="+- 0 -15 -16"/>
                <a:gd name="T135" fmla="*/ -15 h 31"/>
                <a:gd name="T136" fmla="+- 0 1977 1968"/>
                <a:gd name="T137" fmla="*/ T136 w 14"/>
                <a:gd name="T138" fmla="+- 0 -10 -16"/>
                <a:gd name="T139" fmla="*/ -10 h 31"/>
                <a:gd name="T140" fmla="+- 0 1977 1968"/>
                <a:gd name="T141" fmla="*/ T140 w 14"/>
                <a:gd name="T142" fmla="+- 0 -10 -16"/>
                <a:gd name="T143" fmla="*/ -10 h 31"/>
                <a:gd name="T144" fmla="+- 0 1977 1968"/>
                <a:gd name="T145" fmla="*/ T144 w 14"/>
                <a:gd name="T146" fmla="+- 0 -10 -16"/>
                <a:gd name="T147" fmla="*/ -10 h 31"/>
                <a:gd name="T148" fmla="+- 0 1977 1968"/>
                <a:gd name="T149" fmla="*/ T148 w 14"/>
                <a:gd name="T150" fmla="+- 0 -10 -16"/>
                <a:gd name="T151" fmla="*/ -10 h 31"/>
                <a:gd name="T152" fmla="+- 0 1978 1968"/>
                <a:gd name="T153" fmla="*/ T152 w 14"/>
                <a:gd name="T154" fmla="+- 0 -10 -16"/>
                <a:gd name="T155" fmla="*/ -10 h 31"/>
                <a:gd name="T156" fmla="+- 0 1978 1968"/>
                <a:gd name="T157" fmla="*/ T156 w 14"/>
                <a:gd name="T158" fmla="+- 0 -10 -16"/>
                <a:gd name="T159" fmla="*/ -10 h 31"/>
                <a:gd name="T160" fmla="+- 0 1978 1968"/>
                <a:gd name="T161" fmla="*/ T160 w 14"/>
                <a:gd name="T162" fmla="+- 0 -11 -16"/>
                <a:gd name="T163" fmla="*/ -11 h 31"/>
                <a:gd name="T164" fmla="+- 0 1979 1968"/>
                <a:gd name="T165" fmla="*/ T164 w 14"/>
                <a:gd name="T166" fmla="+- 0 -14 -16"/>
                <a:gd name="T167" fmla="*/ -14 h 31"/>
                <a:gd name="T168" fmla="+- 0 1981 1968"/>
                <a:gd name="T169" fmla="*/ T168 w 14"/>
                <a:gd name="T170" fmla="+- 0 -15 -16"/>
                <a:gd name="T171" fmla="*/ -15 h 31"/>
                <a:gd name="T172" fmla="+- 0 1981 1968"/>
                <a:gd name="T173" fmla="*/ T172 w 14"/>
                <a:gd name="T174" fmla="+- 0 -15 -16"/>
                <a:gd name="T175" fmla="*/ -15 h 31"/>
                <a:gd name="T176" fmla="+- 0 1981 1968"/>
                <a:gd name="T177" fmla="*/ T176 w 14"/>
                <a:gd name="T178" fmla="+- 0 -15 -16"/>
                <a:gd name="T179" fmla="*/ -15 h 31"/>
                <a:gd name="T180" fmla="+- 0 1981 1968"/>
                <a:gd name="T181" fmla="*/ T180 w 14"/>
                <a:gd name="T182" fmla="+- 0 -15 -16"/>
                <a:gd name="T183" fmla="*/ -15 h 31"/>
                <a:gd name="T184" fmla="+- 0 1981 1968"/>
                <a:gd name="T185" fmla="*/ T184 w 14"/>
                <a:gd name="T186" fmla="+- 0 -15 -16"/>
                <a:gd name="T187" fmla="*/ -15 h 31"/>
                <a:gd name="T188" fmla="+- 0 1982 1968"/>
                <a:gd name="T189" fmla="*/ T188 w 14"/>
                <a:gd name="T190" fmla="+- 0 -15 -16"/>
                <a:gd name="T191" fmla="*/ -15 h 31"/>
                <a:gd name="T192" fmla="+- 0 1982 1968"/>
                <a:gd name="T193" fmla="*/ T192 w 14"/>
                <a:gd name="T194" fmla="+- 0 -15 -16"/>
                <a:gd name="T195" fmla="*/ -15 h 31"/>
                <a:gd name="T196" fmla="+- 0 1982 1968"/>
                <a:gd name="T197" fmla="*/ T196 w 14"/>
                <a:gd name="T198" fmla="+- 0 -15 -16"/>
                <a:gd name="T199" fmla="*/ -15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4" h="31">
                  <a:moveTo>
                    <a:pt x="4" y="22"/>
                  </a:moveTo>
                  <a:lnTo>
                    <a:pt x="4" y="21"/>
                  </a:lnTo>
                  <a:lnTo>
                    <a:pt x="3" y="22"/>
                  </a:lnTo>
                  <a:lnTo>
                    <a:pt x="0" y="27"/>
                  </a:lnTo>
                  <a:lnTo>
                    <a:pt x="2" y="30"/>
                  </a:lnTo>
                  <a:lnTo>
                    <a:pt x="3" y="30"/>
                  </a:lnTo>
                  <a:lnTo>
                    <a:pt x="2" y="30"/>
                  </a:lnTo>
                  <a:lnTo>
                    <a:pt x="1" y="27"/>
                  </a:lnTo>
                  <a:lnTo>
                    <a:pt x="3" y="23"/>
                  </a:lnTo>
                  <a:lnTo>
                    <a:pt x="4" y="22"/>
                  </a:lnTo>
                  <a:close/>
                  <a:moveTo>
                    <a:pt x="9" y="10"/>
                  </a:moveTo>
                  <a:lnTo>
                    <a:pt x="9" y="9"/>
                  </a:lnTo>
                  <a:lnTo>
                    <a:pt x="8" y="9"/>
                  </a:lnTo>
                  <a:lnTo>
                    <a:pt x="7" y="11"/>
                  </a:lnTo>
                  <a:lnTo>
                    <a:pt x="4" y="17"/>
                  </a:lnTo>
                  <a:lnTo>
                    <a:pt x="5" y="17"/>
                  </a:lnTo>
                  <a:lnTo>
                    <a:pt x="6" y="13"/>
                  </a:lnTo>
                  <a:lnTo>
                    <a:pt x="7" y="11"/>
                  </a:lnTo>
                  <a:lnTo>
                    <a:pt x="9" y="10"/>
                  </a:lnTo>
                  <a:close/>
                  <a:moveTo>
                    <a:pt x="14" y="1"/>
                  </a:moveTo>
                  <a:lnTo>
                    <a:pt x="14" y="1"/>
                  </a:lnTo>
                  <a:lnTo>
                    <a:pt x="13" y="0"/>
                  </a:lnTo>
                  <a:lnTo>
                    <a:pt x="12" y="1"/>
                  </a:lnTo>
                  <a:lnTo>
                    <a:pt x="10" y="1"/>
                  </a:lnTo>
                  <a:lnTo>
                    <a:pt x="9" y="6"/>
                  </a:lnTo>
                  <a:lnTo>
                    <a:pt x="10" y="6"/>
                  </a:lnTo>
                  <a:lnTo>
                    <a:pt x="10" y="5"/>
                  </a:lnTo>
                  <a:lnTo>
                    <a:pt x="11" y="2"/>
                  </a:lnTo>
                  <a:lnTo>
                    <a:pt x="13" y="1"/>
                  </a:lnTo>
                  <a:lnTo>
                    <a:pt x="14"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1961" y="-13"/>
              <a:ext cx="29" cy="23"/>
            </a:xfrm>
            <a:custGeom>
              <a:avLst/>
              <a:gdLst>
                <a:gd name="T0" fmla="+- 0 1990 1961"/>
                <a:gd name="T1" fmla="*/ T0 w 29"/>
                <a:gd name="T2" fmla="+- 0 5 -13"/>
                <a:gd name="T3" fmla="*/ 5 h 23"/>
                <a:gd name="T4" fmla="+- 0 1989 1961"/>
                <a:gd name="T5" fmla="*/ T4 w 29"/>
                <a:gd name="T6" fmla="+- 0 2 -13"/>
                <a:gd name="T7" fmla="*/ 2 h 23"/>
                <a:gd name="T8" fmla="+- 0 1988 1961"/>
                <a:gd name="T9" fmla="*/ T8 w 29"/>
                <a:gd name="T10" fmla="+- 0 1 -13"/>
                <a:gd name="T11" fmla="*/ 1 h 23"/>
                <a:gd name="T12" fmla="+- 0 1988 1961"/>
                <a:gd name="T13" fmla="*/ T12 w 29"/>
                <a:gd name="T14" fmla="+- 0 5 -13"/>
                <a:gd name="T15" fmla="*/ 5 h 23"/>
                <a:gd name="T16" fmla="+- 0 1987 1961"/>
                <a:gd name="T17" fmla="*/ T16 w 29"/>
                <a:gd name="T18" fmla="+- 0 6 -13"/>
                <a:gd name="T19" fmla="*/ 6 h 23"/>
                <a:gd name="T20" fmla="+- 0 1986 1961"/>
                <a:gd name="T21" fmla="*/ T20 w 29"/>
                <a:gd name="T22" fmla="+- 0 7 -13"/>
                <a:gd name="T23" fmla="*/ 7 h 23"/>
                <a:gd name="T24" fmla="+- 0 1978 1961"/>
                <a:gd name="T25" fmla="*/ T24 w 29"/>
                <a:gd name="T26" fmla="+- 0 2 -13"/>
                <a:gd name="T27" fmla="*/ 2 h 23"/>
                <a:gd name="T28" fmla="+- 0 1974 1961"/>
                <a:gd name="T29" fmla="*/ T28 w 29"/>
                <a:gd name="T30" fmla="+- 0 0 -13"/>
                <a:gd name="T31" fmla="*/ 0 h 23"/>
                <a:gd name="T32" fmla="+- 0 1978 1961"/>
                <a:gd name="T33" fmla="*/ T32 w 29"/>
                <a:gd name="T34" fmla="+- 0 0 -13"/>
                <a:gd name="T35" fmla="*/ 0 h 23"/>
                <a:gd name="T36" fmla="+- 0 1979 1961"/>
                <a:gd name="T37" fmla="*/ T36 w 29"/>
                <a:gd name="T38" fmla="+- 0 0 -13"/>
                <a:gd name="T39" fmla="*/ 0 h 23"/>
                <a:gd name="T40" fmla="+- 0 1979 1961"/>
                <a:gd name="T41" fmla="*/ T40 w 29"/>
                <a:gd name="T42" fmla="+- 0 0 -13"/>
                <a:gd name="T43" fmla="*/ 0 h 23"/>
                <a:gd name="T44" fmla="+- 0 1978 1961"/>
                <a:gd name="T45" fmla="*/ T44 w 29"/>
                <a:gd name="T46" fmla="+- 0 0 -13"/>
                <a:gd name="T47" fmla="*/ 0 h 23"/>
                <a:gd name="T48" fmla="+- 0 1978 1961"/>
                <a:gd name="T49" fmla="*/ T48 w 29"/>
                <a:gd name="T50" fmla="+- 0 0 -13"/>
                <a:gd name="T51" fmla="*/ 0 h 23"/>
                <a:gd name="T52" fmla="+- 0 1972 1961"/>
                <a:gd name="T53" fmla="*/ T52 w 29"/>
                <a:gd name="T54" fmla="+- 0 -1 -13"/>
                <a:gd name="T55" fmla="*/ -1 h 23"/>
                <a:gd name="T56" fmla="+- 0 1971 1961"/>
                <a:gd name="T57" fmla="*/ T56 w 29"/>
                <a:gd name="T58" fmla="+- 0 -2 -13"/>
                <a:gd name="T59" fmla="*/ -2 h 23"/>
                <a:gd name="T60" fmla="+- 0 1964 1961"/>
                <a:gd name="T61" fmla="*/ T60 w 29"/>
                <a:gd name="T62" fmla="+- 0 -7 -13"/>
                <a:gd name="T63" fmla="*/ -7 h 23"/>
                <a:gd name="T64" fmla="+- 0 1963 1961"/>
                <a:gd name="T65" fmla="*/ T64 w 29"/>
                <a:gd name="T66" fmla="+- 0 -8 -13"/>
                <a:gd name="T67" fmla="*/ -8 h 23"/>
                <a:gd name="T68" fmla="+- 0 1964 1961"/>
                <a:gd name="T69" fmla="*/ T68 w 29"/>
                <a:gd name="T70" fmla="+- 0 -10 -13"/>
                <a:gd name="T71" fmla="*/ -10 h 23"/>
                <a:gd name="T72" fmla="+- 0 1964 1961"/>
                <a:gd name="T73" fmla="*/ T72 w 29"/>
                <a:gd name="T74" fmla="+- 0 -10 -13"/>
                <a:gd name="T75" fmla="*/ -10 h 23"/>
                <a:gd name="T76" fmla="+- 0 1965 1961"/>
                <a:gd name="T77" fmla="*/ T76 w 29"/>
                <a:gd name="T78" fmla="+- 0 -10 -13"/>
                <a:gd name="T79" fmla="*/ -10 h 23"/>
                <a:gd name="T80" fmla="+- 0 1965 1961"/>
                <a:gd name="T81" fmla="*/ T80 w 29"/>
                <a:gd name="T82" fmla="+- 0 -10 -13"/>
                <a:gd name="T83" fmla="*/ -10 h 23"/>
                <a:gd name="T84" fmla="+- 0 1965 1961"/>
                <a:gd name="T85" fmla="*/ T84 w 29"/>
                <a:gd name="T86" fmla="+- 0 -10 -13"/>
                <a:gd name="T87" fmla="*/ -10 h 23"/>
                <a:gd name="T88" fmla="+- 0 1973 1961"/>
                <a:gd name="T89" fmla="*/ T88 w 29"/>
                <a:gd name="T90" fmla="+- 0 -5 -13"/>
                <a:gd name="T91" fmla="*/ -5 h 23"/>
                <a:gd name="T92" fmla="+- 0 1973 1961"/>
                <a:gd name="T93" fmla="*/ T92 w 29"/>
                <a:gd name="T94" fmla="+- 0 -5 -13"/>
                <a:gd name="T95" fmla="*/ -5 h 23"/>
                <a:gd name="T96" fmla="+- 0 1972 1961"/>
                <a:gd name="T97" fmla="*/ T96 w 29"/>
                <a:gd name="T98" fmla="+- 0 -3 -13"/>
                <a:gd name="T99" fmla="*/ -3 h 23"/>
                <a:gd name="T100" fmla="+- 0 1972 1961"/>
                <a:gd name="T101" fmla="*/ T100 w 29"/>
                <a:gd name="T102" fmla="+- 0 -2 -13"/>
                <a:gd name="T103" fmla="*/ -2 h 23"/>
                <a:gd name="T104" fmla="+- 0 1973 1961"/>
                <a:gd name="T105" fmla="*/ T104 w 29"/>
                <a:gd name="T106" fmla="+- 0 -2 -13"/>
                <a:gd name="T107" fmla="*/ -2 h 23"/>
                <a:gd name="T108" fmla="+- 0 1974 1961"/>
                <a:gd name="T109" fmla="*/ T108 w 29"/>
                <a:gd name="T110" fmla="+- 0 -4 -13"/>
                <a:gd name="T111" fmla="*/ -4 h 23"/>
                <a:gd name="T112" fmla="+- 0 1979 1961"/>
                <a:gd name="T113" fmla="*/ T112 w 29"/>
                <a:gd name="T114" fmla="+- 0 -1 -13"/>
                <a:gd name="T115" fmla="*/ -1 h 23"/>
                <a:gd name="T116" fmla="+- 0 1987 1961"/>
                <a:gd name="T117" fmla="*/ T116 w 29"/>
                <a:gd name="T118" fmla="+- 0 4 -13"/>
                <a:gd name="T119" fmla="*/ 4 h 23"/>
                <a:gd name="T120" fmla="+- 0 1988 1961"/>
                <a:gd name="T121" fmla="*/ T120 w 29"/>
                <a:gd name="T122" fmla="+- 0 5 -13"/>
                <a:gd name="T123" fmla="*/ 5 h 23"/>
                <a:gd name="T124" fmla="+- 0 1988 1961"/>
                <a:gd name="T125" fmla="*/ T124 w 29"/>
                <a:gd name="T126" fmla="+- 0 1 -13"/>
                <a:gd name="T127" fmla="*/ 1 h 23"/>
                <a:gd name="T128" fmla="+- 0 1987 1961"/>
                <a:gd name="T129" fmla="*/ T128 w 29"/>
                <a:gd name="T130" fmla="+- 0 1 -13"/>
                <a:gd name="T131" fmla="*/ 1 h 23"/>
                <a:gd name="T132" fmla="+- 0 1980 1961"/>
                <a:gd name="T133" fmla="*/ T132 w 29"/>
                <a:gd name="T134" fmla="+- 0 -3 -13"/>
                <a:gd name="T135" fmla="*/ -3 h 23"/>
                <a:gd name="T136" fmla="+- 0 1975 1961"/>
                <a:gd name="T137" fmla="*/ T136 w 29"/>
                <a:gd name="T138" fmla="+- 0 -6 -13"/>
                <a:gd name="T139" fmla="*/ -6 h 23"/>
                <a:gd name="T140" fmla="+- 0 1977 1961"/>
                <a:gd name="T141" fmla="*/ T140 w 29"/>
                <a:gd name="T142" fmla="+- 0 -12 -13"/>
                <a:gd name="T143" fmla="*/ -12 h 23"/>
                <a:gd name="T144" fmla="+- 0 1982 1961"/>
                <a:gd name="T145" fmla="*/ T144 w 29"/>
                <a:gd name="T146" fmla="+- 0 -10 -13"/>
                <a:gd name="T147" fmla="*/ -10 h 23"/>
                <a:gd name="T148" fmla="+- 0 1982 1961"/>
                <a:gd name="T149" fmla="*/ T148 w 29"/>
                <a:gd name="T150" fmla="+- 0 -10 -13"/>
                <a:gd name="T151" fmla="*/ -10 h 23"/>
                <a:gd name="T152" fmla="+- 0 1983 1961"/>
                <a:gd name="T153" fmla="*/ T152 w 29"/>
                <a:gd name="T154" fmla="+- 0 -10 -13"/>
                <a:gd name="T155" fmla="*/ -10 h 23"/>
                <a:gd name="T156" fmla="+- 0 1983 1961"/>
                <a:gd name="T157" fmla="*/ T156 w 29"/>
                <a:gd name="T158" fmla="+- 0 -10 -13"/>
                <a:gd name="T159" fmla="*/ -10 h 23"/>
                <a:gd name="T160" fmla="+- 0 1977 1961"/>
                <a:gd name="T161" fmla="*/ T160 w 29"/>
                <a:gd name="T162" fmla="+- 0 -13 -13"/>
                <a:gd name="T163" fmla="*/ -13 h 23"/>
                <a:gd name="T164" fmla="+- 0 1974 1961"/>
                <a:gd name="T165" fmla="*/ T164 w 29"/>
                <a:gd name="T166" fmla="+- 0 -6 -13"/>
                <a:gd name="T167" fmla="*/ -6 h 23"/>
                <a:gd name="T168" fmla="+- 0 1973 1961"/>
                <a:gd name="T169" fmla="*/ T168 w 29"/>
                <a:gd name="T170" fmla="+- 0 -7 -13"/>
                <a:gd name="T171" fmla="*/ -7 h 23"/>
                <a:gd name="T172" fmla="+- 0 1969 1961"/>
                <a:gd name="T173" fmla="*/ T172 w 29"/>
                <a:gd name="T174" fmla="+- 0 -10 -13"/>
                <a:gd name="T175" fmla="*/ -10 h 23"/>
                <a:gd name="T176" fmla="+- 0 1966 1961"/>
                <a:gd name="T177" fmla="*/ T176 w 29"/>
                <a:gd name="T178" fmla="+- 0 -12 -13"/>
                <a:gd name="T179" fmla="*/ -12 h 23"/>
                <a:gd name="T180" fmla="+- 0 1965 1961"/>
                <a:gd name="T181" fmla="*/ T180 w 29"/>
                <a:gd name="T182" fmla="+- 0 -13 -13"/>
                <a:gd name="T183" fmla="*/ -13 h 23"/>
                <a:gd name="T184" fmla="+- 0 1964 1961"/>
                <a:gd name="T185" fmla="*/ T184 w 29"/>
                <a:gd name="T186" fmla="+- 0 -12 -13"/>
                <a:gd name="T187" fmla="*/ -12 h 23"/>
                <a:gd name="T188" fmla="+- 0 1963 1961"/>
                <a:gd name="T189" fmla="*/ T188 w 29"/>
                <a:gd name="T190" fmla="+- 0 -12 -13"/>
                <a:gd name="T191" fmla="*/ -12 h 23"/>
                <a:gd name="T192" fmla="+- 0 1963 1961"/>
                <a:gd name="T193" fmla="*/ T192 w 29"/>
                <a:gd name="T194" fmla="+- 0 -11 -13"/>
                <a:gd name="T195" fmla="*/ -11 h 23"/>
                <a:gd name="T196" fmla="+- 0 1961 1961"/>
                <a:gd name="T197" fmla="*/ T196 w 29"/>
                <a:gd name="T198" fmla="+- 0 -8 -13"/>
                <a:gd name="T199" fmla="*/ -8 h 23"/>
                <a:gd name="T200" fmla="+- 0 1962 1961"/>
                <a:gd name="T201" fmla="*/ T200 w 29"/>
                <a:gd name="T202" fmla="+- 0 -6 -13"/>
                <a:gd name="T203" fmla="*/ -6 h 23"/>
                <a:gd name="T204" fmla="+- 0 1964 1961"/>
                <a:gd name="T205" fmla="*/ T204 w 29"/>
                <a:gd name="T206" fmla="+- 0 -4 -13"/>
                <a:gd name="T207" fmla="*/ -4 h 23"/>
                <a:gd name="T208" fmla="+- 0 1970 1961"/>
                <a:gd name="T209" fmla="*/ T208 w 29"/>
                <a:gd name="T210" fmla="+- 0 0 -13"/>
                <a:gd name="T211" fmla="*/ 0 h 23"/>
                <a:gd name="T212" fmla="+- 0 1971 1961"/>
                <a:gd name="T213" fmla="*/ T212 w 29"/>
                <a:gd name="T214" fmla="+- 0 1 -13"/>
                <a:gd name="T215" fmla="*/ 1 h 23"/>
                <a:gd name="T216" fmla="+- 0 1968 1961"/>
                <a:gd name="T217" fmla="*/ T216 w 29"/>
                <a:gd name="T218" fmla="+- 0 10 -13"/>
                <a:gd name="T219" fmla="*/ 10 h 23"/>
                <a:gd name="T220" fmla="+- 0 1968 1961"/>
                <a:gd name="T221" fmla="*/ T220 w 29"/>
                <a:gd name="T222" fmla="+- 0 10 -13"/>
                <a:gd name="T223" fmla="*/ 10 h 23"/>
                <a:gd name="T224" fmla="+- 0 1968 1961"/>
                <a:gd name="T225" fmla="*/ T224 w 29"/>
                <a:gd name="T226" fmla="+- 0 10 -13"/>
                <a:gd name="T227" fmla="*/ 10 h 23"/>
                <a:gd name="T228" fmla="+- 0 1969 1961"/>
                <a:gd name="T229" fmla="*/ T228 w 29"/>
                <a:gd name="T230" fmla="+- 0 10 -13"/>
                <a:gd name="T231" fmla="*/ 10 h 23"/>
                <a:gd name="T232" fmla="+- 0 1972 1961"/>
                <a:gd name="T233" fmla="*/ T232 w 29"/>
                <a:gd name="T234" fmla="+- 0 1 -13"/>
                <a:gd name="T235" fmla="*/ 1 h 23"/>
                <a:gd name="T236" fmla="+- 0 1986 1961"/>
                <a:gd name="T237" fmla="*/ T236 w 29"/>
                <a:gd name="T238" fmla="+- 0 9 -13"/>
                <a:gd name="T239" fmla="*/ 9 h 23"/>
                <a:gd name="T240" fmla="+- 0 1988 1961"/>
                <a:gd name="T241" fmla="*/ T240 w 29"/>
                <a:gd name="T242" fmla="+- 0 9 -13"/>
                <a:gd name="T243" fmla="*/ 9 h 23"/>
                <a:gd name="T244" fmla="+- 0 1989 1961"/>
                <a:gd name="T245" fmla="*/ T244 w 29"/>
                <a:gd name="T246" fmla="+- 0 7 -13"/>
                <a:gd name="T247" fmla="*/ 7 h 23"/>
                <a:gd name="T248" fmla="+- 0 1990 1961"/>
                <a:gd name="T249" fmla="*/ T248 w 29"/>
                <a:gd name="T250" fmla="+- 0 5 -13"/>
                <a:gd name="T251" fmla="*/ 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29" h="23">
                  <a:moveTo>
                    <a:pt x="29" y="18"/>
                  </a:moveTo>
                  <a:lnTo>
                    <a:pt x="28" y="15"/>
                  </a:lnTo>
                  <a:lnTo>
                    <a:pt x="27" y="14"/>
                  </a:lnTo>
                  <a:lnTo>
                    <a:pt x="27" y="18"/>
                  </a:lnTo>
                  <a:lnTo>
                    <a:pt x="26" y="19"/>
                  </a:lnTo>
                  <a:lnTo>
                    <a:pt x="25" y="20"/>
                  </a:lnTo>
                  <a:lnTo>
                    <a:pt x="17" y="15"/>
                  </a:lnTo>
                  <a:lnTo>
                    <a:pt x="13" y="13"/>
                  </a:lnTo>
                  <a:lnTo>
                    <a:pt x="17" y="13"/>
                  </a:lnTo>
                  <a:lnTo>
                    <a:pt x="18" y="13"/>
                  </a:lnTo>
                  <a:lnTo>
                    <a:pt x="17" y="13"/>
                  </a:lnTo>
                  <a:lnTo>
                    <a:pt x="11" y="12"/>
                  </a:lnTo>
                  <a:lnTo>
                    <a:pt x="10" y="11"/>
                  </a:lnTo>
                  <a:lnTo>
                    <a:pt x="3" y="6"/>
                  </a:lnTo>
                  <a:lnTo>
                    <a:pt x="2" y="5"/>
                  </a:lnTo>
                  <a:lnTo>
                    <a:pt x="3" y="3"/>
                  </a:lnTo>
                  <a:lnTo>
                    <a:pt x="4" y="3"/>
                  </a:lnTo>
                  <a:lnTo>
                    <a:pt x="12" y="8"/>
                  </a:lnTo>
                  <a:lnTo>
                    <a:pt x="11" y="10"/>
                  </a:lnTo>
                  <a:lnTo>
                    <a:pt x="11" y="11"/>
                  </a:lnTo>
                  <a:lnTo>
                    <a:pt x="12" y="11"/>
                  </a:lnTo>
                  <a:lnTo>
                    <a:pt x="13" y="9"/>
                  </a:lnTo>
                  <a:lnTo>
                    <a:pt x="18" y="12"/>
                  </a:lnTo>
                  <a:lnTo>
                    <a:pt x="26" y="17"/>
                  </a:lnTo>
                  <a:lnTo>
                    <a:pt x="27" y="18"/>
                  </a:lnTo>
                  <a:lnTo>
                    <a:pt x="27" y="14"/>
                  </a:lnTo>
                  <a:lnTo>
                    <a:pt x="26" y="14"/>
                  </a:lnTo>
                  <a:lnTo>
                    <a:pt x="19" y="10"/>
                  </a:lnTo>
                  <a:lnTo>
                    <a:pt x="14" y="7"/>
                  </a:lnTo>
                  <a:lnTo>
                    <a:pt x="16" y="1"/>
                  </a:lnTo>
                  <a:lnTo>
                    <a:pt x="21" y="3"/>
                  </a:lnTo>
                  <a:lnTo>
                    <a:pt x="22" y="3"/>
                  </a:lnTo>
                  <a:lnTo>
                    <a:pt x="16" y="0"/>
                  </a:lnTo>
                  <a:lnTo>
                    <a:pt x="13" y="7"/>
                  </a:lnTo>
                  <a:lnTo>
                    <a:pt x="12" y="6"/>
                  </a:lnTo>
                  <a:lnTo>
                    <a:pt x="8" y="3"/>
                  </a:lnTo>
                  <a:lnTo>
                    <a:pt x="5" y="1"/>
                  </a:lnTo>
                  <a:lnTo>
                    <a:pt x="4" y="0"/>
                  </a:lnTo>
                  <a:lnTo>
                    <a:pt x="3" y="1"/>
                  </a:lnTo>
                  <a:lnTo>
                    <a:pt x="2" y="1"/>
                  </a:lnTo>
                  <a:lnTo>
                    <a:pt x="2" y="2"/>
                  </a:lnTo>
                  <a:lnTo>
                    <a:pt x="0" y="5"/>
                  </a:lnTo>
                  <a:lnTo>
                    <a:pt x="1" y="7"/>
                  </a:lnTo>
                  <a:lnTo>
                    <a:pt x="3" y="9"/>
                  </a:lnTo>
                  <a:lnTo>
                    <a:pt x="9" y="13"/>
                  </a:lnTo>
                  <a:lnTo>
                    <a:pt x="10" y="14"/>
                  </a:lnTo>
                  <a:lnTo>
                    <a:pt x="7" y="23"/>
                  </a:lnTo>
                  <a:lnTo>
                    <a:pt x="8" y="23"/>
                  </a:lnTo>
                  <a:lnTo>
                    <a:pt x="11" y="14"/>
                  </a:lnTo>
                  <a:lnTo>
                    <a:pt x="25" y="22"/>
                  </a:lnTo>
                  <a:lnTo>
                    <a:pt x="27" y="22"/>
                  </a:lnTo>
                  <a:lnTo>
                    <a:pt x="28" y="20"/>
                  </a:lnTo>
                  <a:lnTo>
                    <a:pt x="29" y="1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2"/>
            <p:cNvSpPr>
              <a:spLocks/>
            </p:cNvSpPr>
            <p:nvPr/>
          </p:nvSpPr>
          <p:spPr bwMode="auto">
            <a:xfrm>
              <a:off x="1962" y="-12"/>
              <a:ext cx="27" cy="20"/>
            </a:xfrm>
            <a:custGeom>
              <a:avLst/>
              <a:gdLst>
                <a:gd name="T0" fmla="+- 0 1965 1962"/>
                <a:gd name="T1" fmla="*/ T0 w 27"/>
                <a:gd name="T2" fmla="+- 0 -12 -12"/>
                <a:gd name="T3" fmla="*/ -12 h 20"/>
                <a:gd name="T4" fmla="+- 0 1964 1962"/>
                <a:gd name="T5" fmla="*/ T4 w 27"/>
                <a:gd name="T6" fmla="+- 0 -11 -12"/>
                <a:gd name="T7" fmla="*/ -11 h 20"/>
                <a:gd name="T8" fmla="+- 0 1963 1962"/>
                <a:gd name="T9" fmla="*/ T8 w 27"/>
                <a:gd name="T10" fmla="+- 0 -10 -12"/>
                <a:gd name="T11" fmla="*/ -10 h 20"/>
                <a:gd name="T12" fmla="+- 0 1962 1962"/>
                <a:gd name="T13" fmla="*/ T12 w 27"/>
                <a:gd name="T14" fmla="+- 0 -8 -12"/>
                <a:gd name="T15" fmla="*/ -8 h 20"/>
                <a:gd name="T16" fmla="+- 0 1963 1962"/>
                <a:gd name="T17" fmla="*/ T16 w 27"/>
                <a:gd name="T18" fmla="+- 0 -6 -12"/>
                <a:gd name="T19" fmla="*/ -6 h 20"/>
                <a:gd name="T20" fmla="+- 0 1971 1962"/>
                <a:gd name="T21" fmla="*/ T20 w 27"/>
                <a:gd name="T22" fmla="+- 0 -1 -12"/>
                <a:gd name="T23" fmla="*/ -1 h 20"/>
                <a:gd name="T24" fmla="+- 0 1986 1962"/>
                <a:gd name="T25" fmla="*/ T24 w 27"/>
                <a:gd name="T26" fmla="+- 0 8 -12"/>
                <a:gd name="T27" fmla="*/ 8 h 20"/>
                <a:gd name="T28" fmla="+- 0 1988 1962"/>
                <a:gd name="T29" fmla="*/ T28 w 27"/>
                <a:gd name="T30" fmla="+- 0 8 -12"/>
                <a:gd name="T31" fmla="*/ 8 h 20"/>
                <a:gd name="T32" fmla="+- 0 1989 1962"/>
                <a:gd name="T33" fmla="*/ T32 w 27"/>
                <a:gd name="T34" fmla="+- 0 5 -12"/>
                <a:gd name="T35" fmla="*/ 5 h 20"/>
                <a:gd name="T36" fmla="+- 0 1988 1962"/>
                <a:gd name="T37" fmla="*/ T36 w 27"/>
                <a:gd name="T38" fmla="+- 0 3 -12"/>
                <a:gd name="T39" fmla="*/ 3 h 20"/>
                <a:gd name="T40" fmla="+- 0 1980 1962"/>
                <a:gd name="T41" fmla="*/ T40 w 27"/>
                <a:gd name="T42" fmla="+- 0 -2 -12"/>
                <a:gd name="T43" fmla="*/ -2 h 20"/>
                <a:gd name="T44" fmla="+- 0 1973 1962"/>
                <a:gd name="T45" fmla="*/ T44 w 27"/>
                <a:gd name="T46" fmla="+- 0 -6 -12"/>
                <a:gd name="T47" fmla="*/ -6 h 20"/>
                <a:gd name="T48" fmla="+- 0 1965 1962"/>
                <a:gd name="T49" fmla="*/ T48 w 27"/>
                <a:gd name="T50" fmla="+- 0 -12 -12"/>
                <a:gd name="T51" fmla="*/ -12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7" h="20">
                  <a:moveTo>
                    <a:pt x="3" y="0"/>
                  </a:moveTo>
                  <a:lnTo>
                    <a:pt x="2" y="1"/>
                  </a:lnTo>
                  <a:lnTo>
                    <a:pt x="1" y="2"/>
                  </a:lnTo>
                  <a:lnTo>
                    <a:pt x="0" y="4"/>
                  </a:lnTo>
                  <a:lnTo>
                    <a:pt x="1" y="6"/>
                  </a:lnTo>
                  <a:lnTo>
                    <a:pt x="9" y="11"/>
                  </a:lnTo>
                  <a:lnTo>
                    <a:pt x="24" y="20"/>
                  </a:lnTo>
                  <a:lnTo>
                    <a:pt x="26" y="20"/>
                  </a:lnTo>
                  <a:lnTo>
                    <a:pt x="27" y="17"/>
                  </a:lnTo>
                  <a:lnTo>
                    <a:pt x="26" y="15"/>
                  </a:lnTo>
                  <a:lnTo>
                    <a:pt x="18" y="10"/>
                  </a:lnTo>
                  <a:lnTo>
                    <a:pt x="11"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23"/>
            <p:cNvSpPr>
              <a:spLocks/>
            </p:cNvSpPr>
            <p:nvPr/>
          </p:nvSpPr>
          <p:spPr bwMode="auto">
            <a:xfrm>
              <a:off x="1965" y="-8"/>
              <a:ext cx="20" cy="9"/>
            </a:xfrm>
            <a:custGeom>
              <a:avLst/>
              <a:gdLst>
                <a:gd name="T0" fmla="+- 0 1970 1965"/>
                <a:gd name="T1" fmla="*/ T0 w 20"/>
                <a:gd name="T2" fmla="+- 0 -7 -7"/>
                <a:gd name="T3" fmla="*/ -7 h 9"/>
                <a:gd name="T4" fmla="+- 0 1969 1965"/>
                <a:gd name="T5" fmla="*/ T4 w 20"/>
                <a:gd name="T6" fmla="+- 0 -7 -7"/>
                <a:gd name="T7" fmla="*/ -7 h 9"/>
                <a:gd name="T8" fmla="+- 0 1966 1965"/>
                <a:gd name="T9" fmla="*/ T8 w 20"/>
                <a:gd name="T10" fmla="+- 0 -5 -7"/>
                <a:gd name="T11" fmla="*/ -5 h 9"/>
                <a:gd name="T12" fmla="+- 0 1965 1965"/>
                <a:gd name="T13" fmla="*/ T12 w 20"/>
                <a:gd name="T14" fmla="+- 0 -4 -7"/>
                <a:gd name="T15" fmla="*/ -4 h 9"/>
                <a:gd name="T16" fmla="+- 0 1966 1965"/>
                <a:gd name="T17" fmla="*/ T16 w 20"/>
                <a:gd name="T18" fmla="+- 0 -4 -7"/>
                <a:gd name="T19" fmla="*/ -4 h 9"/>
                <a:gd name="T20" fmla="+- 0 1968 1965"/>
                <a:gd name="T21" fmla="*/ T20 w 20"/>
                <a:gd name="T22" fmla="+- 0 -5 -7"/>
                <a:gd name="T23" fmla="*/ -5 h 9"/>
                <a:gd name="T24" fmla="+- 0 1970 1965"/>
                <a:gd name="T25" fmla="*/ T24 w 20"/>
                <a:gd name="T26" fmla="+- 0 -7 -7"/>
                <a:gd name="T27" fmla="*/ -7 h 9"/>
                <a:gd name="T28" fmla="+- 0 1972 1965"/>
                <a:gd name="T29" fmla="*/ T28 w 20"/>
                <a:gd name="T30" fmla="+- 0 -6 -7"/>
                <a:gd name="T31" fmla="*/ -6 h 9"/>
                <a:gd name="T32" fmla="+- 0 1970 1965"/>
                <a:gd name="T33" fmla="*/ T32 w 20"/>
                <a:gd name="T34" fmla="+- 0 -7 -7"/>
                <a:gd name="T35" fmla="*/ -7 h 9"/>
                <a:gd name="T36" fmla="+- 0 1970 1965"/>
                <a:gd name="T37" fmla="*/ T36 w 20"/>
                <a:gd name="T38" fmla="+- 0 -7 -7"/>
                <a:gd name="T39" fmla="*/ -7 h 9"/>
                <a:gd name="T40" fmla="+- 0 1972 1965"/>
                <a:gd name="T41" fmla="*/ T40 w 20"/>
                <a:gd name="T42" fmla="+- 0 -6 -7"/>
                <a:gd name="T43" fmla="*/ -6 h 9"/>
                <a:gd name="T44" fmla="+- 0 1976 1965"/>
                <a:gd name="T45" fmla="*/ T44 w 20"/>
                <a:gd name="T46" fmla="+- 0 -4 -7"/>
                <a:gd name="T47" fmla="*/ -4 h 9"/>
                <a:gd name="T48" fmla="+- 0 1973 1965"/>
                <a:gd name="T49" fmla="*/ T48 w 20"/>
                <a:gd name="T50" fmla="+- 0 -6 -7"/>
                <a:gd name="T51" fmla="*/ -6 h 9"/>
                <a:gd name="T52" fmla="+- 0 1972 1965"/>
                <a:gd name="T53" fmla="*/ T52 w 20"/>
                <a:gd name="T54" fmla="+- 0 -6 -7"/>
                <a:gd name="T55" fmla="*/ -6 h 9"/>
                <a:gd name="T56" fmla="+- 0 1976 1965"/>
                <a:gd name="T57" fmla="*/ T56 w 20"/>
                <a:gd name="T58" fmla="+- 0 -4 -7"/>
                <a:gd name="T59" fmla="*/ -4 h 9"/>
                <a:gd name="T60" fmla="+- 0 1984 1965"/>
                <a:gd name="T61" fmla="*/ T60 w 20"/>
                <a:gd name="T62" fmla="+- 0 1 -7"/>
                <a:gd name="T63" fmla="*/ 1 h 9"/>
                <a:gd name="T64" fmla="+- 0 1982 1965"/>
                <a:gd name="T65" fmla="*/ T64 w 20"/>
                <a:gd name="T66" fmla="+- 0 -1 -7"/>
                <a:gd name="T67" fmla="*/ -1 h 9"/>
                <a:gd name="T68" fmla="+- 0 1979 1965"/>
                <a:gd name="T69" fmla="*/ T68 w 20"/>
                <a:gd name="T70" fmla="+- 0 -1 -7"/>
                <a:gd name="T71" fmla="*/ -1 h 9"/>
                <a:gd name="T72" fmla="+- 0 1975 1965"/>
                <a:gd name="T73" fmla="*/ T72 w 20"/>
                <a:gd name="T74" fmla="+- 0 1 -7"/>
                <a:gd name="T75" fmla="*/ 1 h 9"/>
                <a:gd name="T76" fmla="+- 0 1974 1965"/>
                <a:gd name="T77" fmla="*/ T76 w 20"/>
                <a:gd name="T78" fmla="+- 0 1 -7"/>
                <a:gd name="T79" fmla="*/ 1 h 9"/>
                <a:gd name="T80" fmla="+- 0 1975 1965"/>
                <a:gd name="T81" fmla="*/ T80 w 20"/>
                <a:gd name="T82" fmla="+- 0 2 -7"/>
                <a:gd name="T83" fmla="*/ 2 h 9"/>
                <a:gd name="T84" fmla="+- 0 1976 1965"/>
                <a:gd name="T85" fmla="*/ T84 w 20"/>
                <a:gd name="T86" fmla="+- 0 1 -7"/>
                <a:gd name="T87" fmla="*/ 1 h 9"/>
                <a:gd name="T88" fmla="+- 0 1980 1965"/>
                <a:gd name="T89" fmla="*/ T88 w 20"/>
                <a:gd name="T90" fmla="+- 0 0 -7"/>
                <a:gd name="T91" fmla="*/ 0 h 9"/>
                <a:gd name="T92" fmla="+- 0 1984 1965"/>
                <a:gd name="T93" fmla="*/ T92 w 20"/>
                <a:gd name="T94" fmla="+- 0 1 -7"/>
                <a:gd name="T95" fmla="*/ 1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5" y="0"/>
                  </a:moveTo>
                  <a:lnTo>
                    <a:pt x="4" y="0"/>
                  </a:lnTo>
                  <a:lnTo>
                    <a:pt x="1" y="2"/>
                  </a:lnTo>
                  <a:lnTo>
                    <a:pt x="0" y="3"/>
                  </a:lnTo>
                  <a:lnTo>
                    <a:pt x="1" y="3"/>
                  </a:lnTo>
                  <a:lnTo>
                    <a:pt x="3" y="2"/>
                  </a:lnTo>
                  <a:lnTo>
                    <a:pt x="5" y="0"/>
                  </a:lnTo>
                  <a:close/>
                  <a:moveTo>
                    <a:pt x="7" y="1"/>
                  </a:moveTo>
                  <a:lnTo>
                    <a:pt x="5" y="0"/>
                  </a:lnTo>
                  <a:lnTo>
                    <a:pt x="7" y="1"/>
                  </a:lnTo>
                  <a:close/>
                  <a:moveTo>
                    <a:pt x="11" y="3"/>
                  </a:moveTo>
                  <a:lnTo>
                    <a:pt x="8" y="1"/>
                  </a:lnTo>
                  <a:lnTo>
                    <a:pt x="7" y="1"/>
                  </a:lnTo>
                  <a:lnTo>
                    <a:pt x="11" y="3"/>
                  </a:lnTo>
                  <a:close/>
                  <a:moveTo>
                    <a:pt x="19" y="8"/>
                  </a:moveTo>
                  <a:lnTo>
                    <a:pt x="17" y="6"/>
                  </a:lnTo>
                  <a:lnTo>
                    <a:pt x="14" y="6"/>
                  </a:lnTo>
                  <a:lnTo>
                    <a:pt x="10" y="8"/>
                  </a:lnTo>
                  <a:lnTo>
                    <a:pt x="9" y="8"/>
                  </a:lnTo>
                  <a:lnTo>
                    <a:pt x="10" y="9"/>
                  </a:lnTo>
                  <a:lnTo>
                    <a:pt x="11" y="8"/>
                  </a:lnTo>
                  <a:lnTo>
                    <a:pt x="15" y="7"/>
                  </a:lnTo>
                  <a:lnTo>
                    <a:pt x="19" y="8"/>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AutoShape 24"/>
            <p:cNvSpPr>
              <a:spLocks/>
            </p:cNvSpPr>
            <p:nvPr/>
          </p:nvSpPr>
          <p:spPr bwMode="auto">
            <a:xfrm>
              <a:off x="1963" y="-11"/>
              <a:ext cx="25" cy="18"/>
            </a:xfrm>
            <a:custGeom>
              <a:avLst/>
              <a:gdLst>
                <a:gd name="T0" fmla="+- 0 1969 1963"/>
                <a:gd name="T1" fmla="*/ T0 w 25"/>
                <a:gd name="T2" fmla="+- 0 -8 -10"/>
                <a:gd name="T3" fmla="*/ -8 h 18"/>
                <a:gd name="T4" fmla="+- 0 1969 1963"/>
                <a:gd name="T5" fmla="*/ T4 w 25"/>
                <a:gd name="T6" fmla="+- 0 -8 -10"/>
                <a:gd name="T7" fmla="*/ -8 h 18"/>
                <a:gd name="T8" fmla="+- 0 1969 1963"/>
                <a:gd name="T9" fmla="*/ T8 w 25"/>
                <a:gd name="T10" fmla="+- 0 -8 -10"/>
                <a:gd name="T11" fmla="*/ -8 h 18"/>
                <a:gd name="T12" fmla="+- 0 1969 1963"/>
                <a:gd name="T13" fmla="*/ T12 w 25"/>
                <a:gd name="T14" fmla="+- 0 -8 -10"/>
                <a:gd name="T15" fmla="*/ -8 h 18"/>
                <a:gd name="T16" fmla="+- 0 1966 1963"/>
                <a:gd name="T17" fmla="*/ T16 w 25"/>
                <a:gd name="T18" fmla="+- 0 -10 -10"/>
                <a:gd name="T19" fmla="*/ -10 h 18"/>
                <a:gd name="T20" fmla="+- 0 1965 1963"/>
                <a:gd name="T21" fmla="*/ T20 w 25"/>
                <a:gd name="T22" fmla="+- 0 -10 -10"/>
                <a:gd name="T23" fmla="*/ -10 h 18"/>
                <a:gd name="T24" fmla="+- 0 1963 1963"/>
                <a:gd name="T25" fmla="*/ T24 w 25"/>
                <a:gd name="T26" fmla="+- 0 -10 -10"/>
                <a:gd name="T27" fmla="*/ -10 h 18"/>
                <a:gd name="T28" fmla="+- 0 1963 1963"/>
                <a:gd name="T29" fmla="*/ T28 w 25"/>
                <a:gd name="T30" fmla="+- 0 -9 -10"/>
                <a:gd name="T31" fmla="*/ -9 h 18"/>
                <a:gd name="T32" fmla="+- 0 1963 1963"/>
                <a:gd name="T33" fmla="*/ T32 w 25"/>
                <a:gd name="T34" fmla="+- 0 -9 -10"/>
                <a:gd name="T35" fmla="*/ -9 h 18"/>
                <a:gd name="T36" fmla="+- 0 1964 1963"/>
                <a:gd name="T37" fmla="*/ T36 w 25"/>
                <a:gd name="T38" fmla="+- 0 -8 -10"/>
                <a:gd name="T39" fmla="*/ -8 h 18"/>
                <a:gd name="T40" fmla="+- 0 1964 1963"/>
                <a:gd name="T41" fmla="*/ T40 w 25"/>
                <a:gd name="T42" fmla="+- 0 -8 -10"/>
                <a:gd name="T43" fmla="*/ -8 h 18"/>
                <a:gd name="T44" fmla="+- 0 1964 1963"/>
                <a:gd name="T45" fmla="*/ T44 w 25"/>
                <a:gd name="T46" fmla="+- 0 -9 -10"/>
                <a:gd name="T47" fmla="*/ -9 h 18"/>
                <a:gd name="T48" fmla="+- 0 1964 1963"/>
                <a:gd name="T49" fmla="*/ T48 w 25"/>
                <a:gd name="T50" fmla="+- 0 -9 -10"/>
                <a:gd name="T51" fmla="*/ -9 h 18"/>
                <a:gd name="T52" fmla="+- 0 1964 1963"/>
                <a:gd name="T53" fmla="*/ T52 w 25"/>
                <a:gd name="T54" fmla="+- 0 -9 -10"/>
                <a:gd name="T55" fmla="*/ -9 h 18"/>
                <a:gd name="T56" fmla="+- 0 1965 1963"/>
                <a:gd name="T57" fmla="*/ T56 w 25"/>
                <a:gd name="T58" fmla="+- 0 -10 -10"/>
                <a:gd name="T59" fmla="*/ -10 h 18"/>
                <a:gd name="T60" fmla="+- 0 1966 1963"/>
                <a:gd name="T61" fmla="*/ T60 w 25"/>
                <a:gd name="T62" fmla="+- 0 -10 -10"/>
                <a:gd name="T63" fmla="*/ -10 h 18"/>
                <a:gd name="T64" fmla="+- 0 1968 1963"/>
                <a:gd name="T65" fmla="*/ T64 w 25"/>
                <a:gd name="T66" fmla="+- 0 -8 -10"/>
                <a:gd name="T67" fmla="*/ -8 h 18"/>
                <a:gd name="T68" fmla="+- 0 1969 1963"/>
                <a:gd name="T69" fmla="*/ T68 w 25"/>
                <a:gd name="T70" fmla="+- 0 -7 -10"/>
                <a:gd name="T71" fmla="*/ -7 h 18"/>
                <a:gd name="T72" fmla="+- 0 1969 1963"/>
                <a:gd name="T73" fmla="*/ T72 w 25"/>
                <a:gd name="T74" fmla="+- 0 -7 -10"/>
                <a:gd name="T75" fmla="*/ -7 h 18"/>
                <a:gd name="T76" fmla="+- 0 1969 1963"/>
                <a:gd name="T77" fmla="*/ T76 w 25"/>
                <a:gd name="T78" fmla="+- 0 -7 -10"/>
                <a:gd name="T79" fmla="*/ -7 h 18"/>
                <a:gd name="T80" fmla="+- 0 1969 1963"/>
                <a:gd name="T81" fmla="*/ T80 w 25"/>
                <a:gd name="T82" fmla="+- 0 -8 -10"/>
                <a:gd name="T83" fmla="*/ -8 h 18"/>
                <a:gd name="T84" fmla="+- 0 1979 1963"/>
                <a:gd name="T85" fmla="*/ T84 w 25"/>
                <a:gd name="T86" fmla="+- 0 -2 -10"/>
                <a:gd name="T87" fmla="*/ -2 h 18"/>
                <a:gd name="T88" fmla="+- 0 1979 1963"/>
                <a:gd name="T89" fmla="*/ T88 w 25"/>
                <a:gd name="T90" fmla="+- 0 -2 -10"/>
                <a:gd name="T91" fmla="*/ -2 h 18"/>
                <a:gd name="T92" fmla="+- 0 1979 1963"/>
                <a:gd name="T93" fmla="*/ T92 w 25"/>
                <a:gd name="T94" fmla="+- 0 -2 -10"/>
                <a:gd name="T95" fmla="*/ -2 h 18"/>
                <a:gd name="T96" fmla="+- 0 1979 1963"/>
                <a:gd name="T97" fmla="*/ T96 w 25"/>
                <a:gd name="T98" fmla="+- 0 -2 -10"/>
                <a:gd name="T99" fmla="*/ -2 h 18"/>
                <a:gd name="T100" fmla="+- 0 1974 1963"/>
                <a:gd name="T101" fmla="*/ T100 w 25"/>
                <a:gd name="T102" fmla="+- 0 -5 -10"/>
                <a:gd name="T103" fmla="*/ -5 h 18"/>
                <a:gd name="T104" fmla="+- 0 1972 1963"/>
                <a:gd name="T105" fmla="*/ T104 w 25"/>
                <a:gd name="T106" fmla="+- 0 -5 -10"/>
                <a:gd name="T107" fmla="*/ -5 h 18"/>
                <a:gd name="T108" fmla="+- 0 1972 1963"/>
                <a:gd name="T109" fmla="*/ T108 w 25"/>
                <a:gd name="T110" fmla="+- 0 -5 -10"/>
                <a:gd name="T111" fmla="*/ -5 h 18"/>
                <a:gd name="T112" fmla="+- 0 1972 1963"/>
                <a:gd name="T113" fmla="*/ T112 w 25"/>
                <a:gd name="T114" fmla="+- 0 -5 -10"/>
                <a:gd name="T115" fmla="*/ -5 h 18"/>
                <a:gd name="T116" fmla="+- 0 1974 1963"/>
                <a:gd name="T117" fmla="*/ T116 w 25"/>
                <a:gd name="T118" fmla="+- 0 -4 -10"/>
                <a:gd name="T119" fmla="*/ -4 h 18"/>
                <a:gd name="T120" fmla="+- 0 1979 1963"/>
                <a:gd name="T121" fmla="*/ T120 w 25"/>
                <a:gd name="T122" fmla="+- 0 -1 -10"/>
                <a:gd name="T123" fmla="*/ -1 h 18"/>
                <a:gd name="T124" fmla="+- 0 1979 1963"/>
                <a:gd name="T125" fmla="*/ T124 w 25"/>
                <a:gd name="T126" fmla="+- 0 -1 -10"/>
                <a:gd name="T127" fmla="*/ -1 h 18"/>
                <a:gd name="T128" fmla="+- 0 1979 1963"/>
                <a:gd name="T129" fmla="*/ T128 w 25"/>
                <a:gd name="T130" fmla="+- 0 -2 -10"/>
                <a:gd name="T131" fmla="*/ -2 h 18"/>
                <a:gd name="T132" fmla="+- 0 1988 1963"/>
                <a:gd name="T133" fmla="*/ T132 w 25"/>
                <a:gd name="T134" fmla="+- 0 6 -10"/>
                <a:gd name="T135" fmla="*/ 6 h 18"/>
                <a:gd name="T136" fmla="+- 0 1988 1963"/>
                <a:gd name="T137" fmla="*/ T136 w 25"/>
                <a:gd name="T138" fmla="+- 0 6 -10"/>
                <a:gd name="T139" fmla="*/ 6 h 18"/>
                <a:gd name="T140" fmla="+- 0 1987 1963"/>
                <a:gd name="T141" fmla="*/ T140 w 25"/>
                <a:gd name="T142" fmla="+- 0 2 -10"/>
                <a:gd name="T143" fmla="*/ 2 h 18"/>
                <a:gd name="T144" fmla="+- 0 1982 1963"/>
                <a:gd name="T145" fmla="*/ T144 w 25"/>
                <a:gd name="T146" fmla="+- 0 1 -10"/>
                <a:gd name="T147" fmla="*/ 1 h 18"/>
                <a:gd name="T148" fmla="+- 0 1981 1963"/>
                <a:gd name="T149" fmla="*/ T148 w 25"/>
                <a:gd name="T150" fmla="+- 0 1 -10"/>
                <a:gd name="T151" fmla="*/ 1 h 18"/>
                <a:gd name="T152" fmla="+- 0 1981 1963"/>
                <a:gd name="T153" fmla="*/ T152 w 25"/>
                <a:gd name="T154" fmla="+- 0 1 -10"/>
                <a:gd name="T155" fmla="*/ 1 h 18"/>
                <a:gd name="T156" fmla="+- 0 1984 1963"/>
                <a:gd name="T157" fmla="*/ T156 w 25"/>
                <a:gd name="T158" fmla="+- 0 2 -10"/>
                <a:gd name="T159" fmla="*/ 2 h 18"/>
                <a:gd name="T160" fmla="+- 0 1987 1963"/>
                <a:gd name="T161" fmla="*/ T160 w 25"/>
                <a:gd name="T162" fmla="+- 0 3 -10"/>
                <a:gd name="T163" fmla="*/ 3 h 18"/>
                <a:gd name="T164" fmla="+- 0 1988 1963"/>
                <a:gd name="T165" fmla="*/ T164 w 25"/>
                <a:gd name="T166" fmla="+- 0 6 -10"/>
                <a:gd name="T167" fmla="*/ 6 h 18"/>
                <a:gd name="T168" fmla="+- 0 1987 1963"/>
                <a:gd name="T169" fmla="*/ T168 w 25"/>
                <a:gd name="T170" fmla="+- 0 6 -10"/>
                <a:gd name="T171" fmla="*/ 6 h 18"/>
                <a:gd name="T172" fmla="+- 0 1987 1963"/>
                <a:gd name="T173" fmla="*/ T172 w 25"/>
                <a:gd name="T174" fmla="+- 0 7 -10"/>
                <a:gd name="T175" fmla="*/ 7 h 18"/>
                <a:gd name="T176" fmla="+- 0 1987 1963"/>
                <a:gd name="T177" fmla="*/ T176 w 25"/>
                <a:gd name="T178" fmla="+- 0 7 -10"/>
                <a:gd name="T179" fmla="*/ 7 h 18"/>
                <a:gd name="T180" fmla="+- 0 1988 1963"/>
                <a:gd name="T181" fmla="*/ T180 w 25"/>
                <a:gd name="T182" fmla="+- 0 6 -10"/>
                <a:gd name="T183" fmla="*/ 6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5" h="18">
                  <a:moveTo>
                    <a:pt x="6" y="2"/>
                  </a:moveTo>
                  <a:lnTo>
                    <a:pt x="6" y="2"/>
                  </a:lnTo>
                  <a:lnTo>
                    <a:pt x="3" y="0"/>
                  </a:lnTo>
                  <a:lnTo>
                    <a:pt x="2" y="0"/>
                  </a:lnTo>
                  <a:lnTo>
                    <a:pt x="0" y="0"/>
                  </a:lnTo>
                  <a:lnTo>
                    <a:pt x="0" y="1"/>
                  </a:lnTo>
                  <a:lnTo>
                    <a:pt x="1" y="2"/>
                  </a:lnTo>
                  <a:lnTo>
                    <a:pt x="1" y="1"/>
                  </a:lnTo>
                  <a:lnTo>
                    <a:pt x="2" y="0"/>
                  </a:lnTo>
                  <a:lnTo>
                    <a:pt x="3" y="0"/>
                  </a:lnTo>
                  <a:lnTo>
                    <a:pt x="5" y="2"/>
                  </a:lnTo>
                  <a:lnTo>
                    <a:pt x="6" y="3"/>
                  </a:lnTo>
                  <a:lnTo>
                    <a:pt x="6" y="2"/>
                  </a:lnTo>
                  <a:close/>
                  <a:moveTo>
                    <a:pt x="16" y="8"/>
                  </a:moveTo>
                  <a:lnTo>
                    <a:pt x="16" y="8"/>
                  </a:lnTo>
                  <a:lnTo>
                    <a:pt x="11" y="5"/>
                  </a:lnTo>
                  <a:lnTo>
                    <a:pt x="9" y="5"/>
                  </a:lnTo>
                  <a:lnTo>
                    <a:pt x="11" y="6"/>
                  </a:lnTo>
                  <a:lnTo>
                    <a:pt x="16" y="9"/>
                  </a:lnTo>
                  <a:lnTo>
                    <a:pt x="16" y="8"/>
                  </a:lnTo>
                  <a:close/>
                  <a:moveTo>
                    <a:pt x="25" y="16"/>
                  </a:moveTo>
                  <a:lnTo>
                    <a:pt x="25" y="16"/>
                  </a:lnTo>
                  <a:lnTo>
                    <a:pt x="24" y="12"/>
                  </a:lnTo>
                  <a:lnTo>
                    <a:pt x="19" y="11"/>
                  </a:lnTo>
                  <a:lnTo>
                    <a:pt x="18" y="11"/>
                  </a:lnTo>
                  <a:lnTo>
                    <a:pt x="21" y="12"/>
                  </a:lnTo>
                  <a:lnTo>
                    <a:pt x="24" y="13"/>
                  </a:lnTo>
                  <a:lnTo>
                    <a:pt x="25" y="16"/>
                  </a:lnTo>
                  <a:lnTo>
                    <a:pt x="24" y="16"/>
                  </a:lnTo>
                  <a:lnTo>
                    <a:pt x="24" y="17"/>
                  </a:lnTo>
                  <a:lnTo>
                    <a:pt x="25" y="16"/>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AutoShape 25"/>
            <p:cNvSpPr>
              <a:spLocks/>
            </p:cNvSpPr>
            <p:nvPr/>
          </p:nvSpPr>
          <p:spPr bwMode="auto">
            <a:xfrm>
              <a:off x="1964" y="-10"/>
              <a:ext cx="28" cy="53"/>
            </a:xfrm>
            <a:custGeom>
              <a:avLst/>
              <a:gdLst>
                <a:gd name="T0" fmla="+- 0 1977 1965"/>
                <a:gd name="T1" fmla="*/ T0 w 28"/>
                <a:gd name="T2" fmla="+- 0 -4 -10"/>
                <a:gd name="T3" fmla="*/ -4 h 53"/>
                <a:gd name="T4" fmla="+- 0 1965 1965"/>
                <a:gd name="T5" fmla="*/ T4 w 28"/>
                <a:gd name="T6" fmla="+- 0 -4 -10"/>
                <a:gd name="T7" fmla="*/ -4 h 53"/>
                <a:gd name="T8" fmla="+- 0 1965 1965"/>
                <a:gd name="T9" fmla="*/ T8 w 28"/>
                <a:gd name="T10" fmla="+- 0 -4 -10"/>
                <a:gd name="T11" fmla="*/ -4 h 53"/>
                <a:gd name="T12" fmla="+- 0 1965 1965"/>
                <a:gd name="T13" fmla="*/ T12 w 28"/>
                <a:gd name="T14" fmla="+- 0 -3 -10"/>
                <a:gd name="T15" fmla="*/ -3 h 53"/>
                <a:gd name="T16" fmla="+- 0 1965 1965"/>
                <a:gd name="T17" fmla="*/ T16 w 28"/>
                <a:gd name="T18" fmla="+- 0 -3 -10"/>
                <a:gd name="T19" fmla="*/ -3 h 53"/>
                <a:gd name="T20" fmla="+- 0 1966 1965"/>
                <a:gd name="T21" fmla="*/ T20 w 28"/>
                <a:gd name="T22" fmla="+- 0 -4 -10"/>
                <a:gd name="T23" fmla="*/ -4 h 53"/>
                <a:gd name="T24" fmla="+- 0 1977 1965"/>
                <a:gd name="T25" fmla="*/ T24 w 28"/>
                <a:gd name="T26" fmla="+- 0 -4 -10"/>
                <a:gd name="T27" fmla="*/ -4 h 53"/>
                <a:gd name="T28" fmla="+- 0 1977 1965"/>
                <a:gd name="T29" fmla="*/ T28 w 28"/>
                <a:gd name="T30" fmla="+- 0 -4 -10"/>
                <a:gd name="T31" fmla="*/ -4 h 53"/>
                <a:gd name="T32" fmla="+- 0 1987 1965"/>
                <a:gd name="T33" fmla="*/ T32 w 28"/>
                <a:gd name="T34" fmla="+- 0 1 -10"/>
                <a:gd name="T35" fmla="*/ 1 h 53"/>
                <a:gd name="T36" fmla="+- 0 1978 1965"/>
                <a:gd name="T37" fmla="*/ T36 w 28"/>
                <a:gd name="T38" fmla="+- 0 -3 -10"/>
                <a:gd name="T39" fmla="*/ -3 h 53"/>
                <a:gd name="T40" fmla="+- 0 1974 1965"/>
                <a:gd name="T41" fmla="*/ T40 w 28"/>
                <a:gd name="T42" fmla="+- 0 1 -10"/>
                <a:gd name="T43" fmla="*/ 1 h 53"/>
                <a:gd name="T44" fmla="+- 0 1974 1965"/>
                <a:gd name="T45" fmla="*/ T44 w 28"/>
                <a:gd name="T46" fmla="+- 0 2 -10"/>
                <a:gd name="T47" fmla="*/ 2 h 53"/>
                <a:gd name="T48" fmla="+- 0 1974 1965"/>
                <a:gd name="T49" fmla="*/ T48 w 28"/>
                <a:gd name="T50" fmla="+- 0 2 -10"/>
                <a:gd name="T51" fmla="*/ 2 h 53"/>
                <a:gd name="T52" fmla="+- 0 1974 1965"/>
                <a:gd name="T53" fmla="*/ T52 w 28"/>
                <a:gd name="T54" fmla="+- 0 2 -10"/>
                <a:gd name="T55" fmla="*/ 2 h 53"/>
                <a:gd name="T56" fmla="+- 0 1986 1965"/>
                <a:gd name="T57" fmla="*/ T56 w 28"/>
                <a:gd name="T58" fmla="+- 0 2 -10"/>
                <a:gd name="T59" fmla="*/ 2 h 53"/>
                <a:gd name="T60" fmla="+- 0 1987 1965"/>
                <a:gd name="T61" fmla="*/ T60 w 28"/>
                <a:gd name="T62" fmla="+- 0 2 -10"/>
                <a:gd name="T63" fmla="*/ 2 h 53"/>
                <a:gd name="T64" fmla="+- 0 1987 1965"/>
                <a:gd name="T65" fmla="*/ T64 w 28"/>
                <a:gd name="T66" fmla="+- 0 1 -10"/>
                <a:gd name="T67" fmla="*/ 1 h 53"/>
                <a:gd name="T68" fmla="+- 0 1992 1965"/>
                <a:gd name="T69" fmla="*/ T68 w 28"/>
                <a:gd name="T70" fmla="+- 0 11 -10"/>
                <a:gd name="T71" fmla="*/ 11 h 53"/>
                <a:gd name="T72" fmla="+- 0 1990 1965"/>
                <a:gd name="T73" fmla="*/ T72 w 28"/>
                <a:gd name="T74" fmla="+- 0 9 -10"/>
                <a:gd name="T75" fmla="*/ 9 h 53"/>
                <a:gd name="T76" fmla="+- 0 1987 1965"/>
                <a:gd name="T77" fmla="*/ T76 w 28"/>
                <a:gd name="T78" fmla="+- 0 22 -10"/>
                <a:gd name="T79" fmla="*/ 22 h 53"/>
                <a:gd name="T80" fmla="+- 0 1980 1965"/>
                <a:gd name="T81" fmla="*/ T80 w 28"/>
                <a:gd name="T82" fmla="+- 0 40 -10"/>
                <a:gd name="T83" fmla="*/ 40 h 53"/>
                <a:gd name="T84" fmla="+- 0 1977 1965"/>
                <a:gd name="T85" fmla="*/ T84 w 28"/>
                <a:gd name="T86" fmla="+- 0 39 -10"/>
                <a:gd name="T87" fmla="*/ 39 h 53"/>
                <a:gd name="T88" fmla="+- 0 1981 1965"/>
                <a:gd name="T89" fmla="*/ T88 w 28"/>
                <a:gd name="T90" fmla="+- 0 29 -10"/>
                <a:gd name="T91" fmla="*/ 29 h 53"/>
                <a:gd name="T92" fmla="+- 0 1987 1965"/>
                <a:gd name="T93" fmla="*/ T92 w 28"/>
                <a:gd name="T94" fmla="+- 0 11 -10"/>
                <a:gd name="T95" fmla="*/ 11 h 53"/>
                <a:gd name="T96" fmla="+- 0 1988 1965"/>
                <a:gd name="T97" fmla="*/ T96 w 28"/>
                <a:gd name="T98" fmla="+- 0 11 -10"/>
                <a:gd name="T99" fmla="*/ 11 h 53"/>
                <a:gd name="T100" fmla="+- 0 1990 1965"/>
                <a:gd name="T101" fmla="*/ T100 w 28"/>
                <a:gd name="T102" fmla="+- 0 11 -10"/>
                <a:gd name="T103" fmla="*/ 11 h 53"/>
                <a:gd name="T104" fmla="+- 0 1990 1965"/>
                <a:gd name="T105" fmla="*/ T104 w 28"/>
                <a:gd name="T106" fmla="+- 0 9 -10"/>
                <a:gd name="T107" fmla="*/ 9 h 53"/>
                <a:gd name="T108" fmla="+- 0 1989 1965"/>
                <a:gd name="T109" fmla="*/ T108 w 28"/>
                <a:gd name="T110" fmla="+- 0 8 -10"/>
                <a:gd name="T111" fmla="*/ 8 h 53"/>
                <a:gd name="T112" fmla="+- 0 1987 1965"/>
                <a:gd name="T113" fmla="*/ T112 w 28"/>
                <a:gd name="T114" fmla="+- 0 9 -10"/>
                <a:gd name="T115" fmla="*/ 9 h 53"/>
                <a:gd name="T116" fmla="+- 0 1986 1965"/>
                <a:gd name="T117" fmla="*/ T116 w 28"/>
                <a:gd name="T118" fmla="+- 0 10 -10"/>
                <a:gd name="T119" fmla="*/ 10 h 53"/>
                <a:gd name="T120" fmla="+- 0 1982 1965"/>
                <a:gd name="T121" fmla="*/ T120 w 28"/>
                <a:gd name="T122" fmla="+- 0 19 -10"/>
                <a:gd name="T123" fmla="*/ 19 h 53"/>
                <a:gd name="T124" fmla="+- 0 1976 1965"/>
                <a:gd name="T125" fmla="*/ T124 w 28"/>
                <a:gd name="T126" fmla="+- 0 36 -10"/>
                <a:gd name="T127" fmla="*/ 36 h 53"/>
                <a:gd name="T128" fmla="+- 0 1975 1965"/>
                <a:gd name="T129" fmla="*/ T128 w 28"/>
                <a:gd name="T130" fmla="+- 0 40 -10"/>
                <a:gd name="T131" fmla="*/ 40 h 53"/>
                <a:gd name="T132" fmla="+- 0 1979 1965"/>
                <a:gd name="T133" fmla="*/ T132 w 28"/>
                <a:gd name="T134" fmla="+- 0 42 -10"/>
                <a:gd name="T135" fmla="*/ 42 h 53"/>
                <a:gd name="T136" fmla="+- 0 1982 1965"/>
                <a:gd name="T137" fmla="*/ T136 w 28"/>
                <a:gd name="T138" fmla="+- 0 40 -10"/>
                <a:gd name="T139" fmla="*/ 40 h 53"/>
                <a:gd name="T140" fmla="+- 0 1988 1965"/>
                <a:gd name="T141" fmla="*/ T140 w 28"/>
                <a:gd name="T142" fmla="+- 0 23 -10"/>
                <a:gd name="T143" fmla="*/ 23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28" h="53">
                  <a:moveTo>
                    <a:pt x="12" y="6"/>
                  </a:moveTo>
                  <a:lnTo>
                    <a:pt x="12" y="6"/>
                  </a:lnTo>
                  <a:lnTo>
                    <a:pt x="4" y="0"/>
                  </a:lnTo>
                  <a:lnTo>
                    <a:pt x="0" y="6"/>
                  </a:lnTo>
                  <a:lnTo>
                    <a:pt x="0" y="7"/>
                  </a:lnTo>
                  <a:lnTo>
                    <a:pt x="1" y="7"/>
                  </a:lnTo>
                  <a:lnTo>
                    <a:pt x="1" y="6"/>
                  </a:lnTo>
                  <a:lnTo>
                    <a:pt x="4" y="1"/>
                  </a:lnTo>
                  <a:lnTo>
                    <a:pt x="12" y="6"/>
                  </a:lnTo>
                  <a:close/>
                  <a:moveTo>
                    <a:pt x="22" y="11"/>
                  </a:moveTo>
                  <a:lnTo>
                    <a:pt x="22" y="11"/>
                  </a:lnTo>
                  <a:lnTo>
                    <a:pt x="13" y="7"/>
                  </a:lnTo>
                  <a:lnTo>
                    <a:pt x="9" y="11"/>
                  </a:lnTo>
                  <a:lnTo>
                    <a:pt x="9" y="12"/>
                  </a:lnTo>
                  <a:lnTo>
                    <a:pt x="13" y="8"/>
                  </a:lnTo>
                  <a:lnTo>
                    <a:pt x="21" y="12"/>
                  </a:lnTo>
                  <a:lnTo>
                    <a:pt x="22" y="12"/>
                  </a:lnTo>
                  <a:lnTo>
                    <a:pt x="22" y="11"/>
                  </a:lnTo>
                  <a:close/>
                  <a:moveTo>
                    <a:pt x="27" y="22"/>
                  </a:moveTo>
                  <a:lnTo>
                    <a:pt x="27" y="21"/>
                  </a:lnTo>
                  <a:lnTo>
                    <a:pt x="26" y="20"/>
                  </a:lnTo>
                  <a:lnTo>
                    <a:pt x="25" y="19"/>
                  </a:lnTo>
                  <a:lnTo>
                    <a:pt x="25" y="22"/>
                  </a:lnTo>
                  <a:lnTo>
                    <a:pt x="22" y="32"/>
                  </a:lnTo>
                  <a:lnTo>
                    <a:pt x="18" y="40"/>
                  </a:lnTo>
                  <a:lnTo>
                    <a:pt x="15" y="50"/>
                  </a:lnTo>
                  <a:lnTo>
                    <a:pt x="14" y="50"/>
                  </a:lnTo>
                  <a:lnTo>
                    <a:pt x="12" y="49"/>
                  </a:lnTo>
                  <a:lnTo>
                    <a:pt x="12" y="48"/>
                  </a:lnTo>
                  <a:lnTo>
                    <a:pt x="16" y="39"/>
                  </a:lnTo>
                  <a:lnTo>
                    <a:pt x="19" y="30"/>
                  </a:lnTo>
                  <a:lnTo>
                    <a:pt x="22" y="21"/>
                  </a:lnTo>
                  <a:lnTo>
                    <a:pt x="23" y="21"/>
                  </a:lnTo>
                  <a:lnTo>
                    <a:pt x="24" y="21"/>
                  </a:lnTo>
                  <a:lnTo>
                    <a:pt x="25" y="21"/>
                  </a:lnTo>
                  <a:lnTo>
                    <a:pt x="25" y="22"/>
                  </a:lnTo>
                  <a:lnTo>
                    <a:pt x="25" y="19"/>
                  </a:lnTo>
                  <a:lnTo>
                    <a:pt x="24" y="18"/>
                  </a:lnTo>
                  <a:lnTo>
                    <a:pt x="23" y="18"/>
                  </a:lnTo>
                  <a:lnTo>
                    <a:pt x="22" y="19"/>
                  </a:lnTo>
                  <a:lnTo>
                    <a:pt x="21" y="19"/>
                  </a:lnTo>
                  <a:lnTo>
                    <a:pt x="21" y="20"/>
                  </a:lnTo>
                  <a:lnTo>
                    <a:pt x="20" y="22"/>
                  </a:lnTo>
                  <a:lnTo>
                    <a:pt x="17" y="29"/>
                  </a:lnTo>
                  <a:lnTo>
                    <a:pt x="14" y="38"/>
                  </a:lnTo>
                  <a:lnTo>
                    <a:pt x="11" y="46"/>
                  </a:lnTo>
                  <a:lnTo>
                    <a:pt x="10" y="48"/>
                  </a:lnTo>
                  <a:lnTo>
                    <a:pt x="10" y="50"/>
                  </a:lnTo>
                  <a:lnTo>
                    <a:pt x="12" y="51"/>
                  </a:lnTo>
                  <a:lnTo>
                    <a:pt x="14" y="52"/>
                  </a:lnTo>
                  <a:lnTo>
                    <a:pt x="16" y="52"/>
                  </a:lnTo>
                  <a:lnTo>
                    <a:pt x="17" y="50"/>
                  </a:lnTo>
                  <a:lnTo>
                    <a:pt x="20" y="41"/>
                  </a:lnTo>
                  <a:lnTo>
                    <a:pt x="23" y="33"/>
                  </a:lnTo>
                  <a:lnTo>
                    <a:pt x="27" y="2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6"/>
            <p:cNvSpPr>
              <a:spLocks/>
            </p:cNvSpPr>
            <p:nvPr/>
          </p:nvSpPr>
          <p:spPr bwMode="auto">
            <a:xfrm>
              <a:off x="1975" y="9"/>
              <a:ext cx="16" cy="33"/>
            </a:xfrm>
            <a:custGeom>
              <a:avLst/>
              <a:gdLst>
                <a:gd name="T0" fmla="+- 0 1988 1976"/>
                <a:gd name="T1" fmla="*/ T0 w 16"/>
                <a:gd name="T2" fmla="+- 0 9 9"/>
                <a:gd name="T3" fmla="*/ 9 h 33"/>
                <a:gd name="T4" fmla="+- 0 1987 1976"/>
                <a:gd name="T5" fmla="*/ T4 w 16"/>
                <a:gd name="T6" fmla="+- 0 10 9"/>
                <a:gd name="T7" fmla="*/ 10 h 33"/>
                <a:gd name="T8" fmla="+- 0 1983 1976"/>
                <a:gd name="T9" fmla="*/ T8 w 16"/>
                <a:gd name="T10" fmla="+- 0 20 9"/>
                <a:gd name="T11" fmla="*/ 20 h 33"/>
                <a:gd name="T12" fmla="+- 0 1980 1976"/>
                <a:gd name="T13" fmla="*/ T12 w 16"/>
                <a:gd name="T14" fmla="+- 0 28 9"/>
                <a:gd name="T15" fmla="*/ 28 h 33"/>
                <a:gd name="T16" fmla="+- 0 1976 1976"/>
                <a:gd name="T17" fmla="*/ T16 w 16"/>
                <a:gd name="T18" fmla="+- 0 38 9"/>
                <a:gd name="T19" fmla="*/ 38 h 33"/>
                <a:gd name="T20" fmla="+- 0 1976 1976"/>
                <a:gd name="T21" fmla="*/ T20 w 16"/>
                <a:gd name="T22" fmla="+- 0 40 9"/>
                <a:gd name="T23" fmla="*/ 40 h 33"/>
                <a:gd name="T24" fmla="+- 0 1979 1976"/>
                <a:gd name="T25" fmla="*/ T24 w 16"/>
                <a:gd name="T26" fmla="+- 0 41 9"/>
                <a:gd name="T27" fmla="*/ 41 h 33"/>
                <a:gd name="T28" fmla="+- 0 1980 1976"/>
                <a:gd name="T29" fmla="*/ T28 w 16"/>
                <a:gd name="T30" fmla="+- 0 41 9"/>
                <a:gd name="T31" fmla="*/ 41 h 33"/>
                <a:gd name="T32" fmla="+- 0 1984 1976"/>
                <a:gd name="T33" fmla="*/ T32 w 16"/>
                <a:gd name="T34" fmla="+- 0 31 9"/>
                <a:gd name="T35" fmla="*/ 31 h 33"/>
                <a:gd name="T36" fmla="+- 0 1987 1976"/>
                <a:gd name="T37" fmla="*/ T36 w 16"/>
                <a:gd name="T38" fmla="+- 0 22 9"/>
                <a:gd name="T39" fmla="*/ 22 h 33"/>
                <a:gd name="T40" fmla="+- 0 1991 1976"/>
                <a:gd name="T41" fmla="*/ T40 w 16"/>
                <a:gd name="T42" fmla="+- 0 12 9"/>
                <a:gd name="T43" fmla="*/ 12 h 33"/>
                <a:gd name="T44" fmla="+- 0 1991 1976"/>
                <a:gd name="T45" fmla="*/ T44 w 16"/>
                <a:gd name="T46" fmla="+- 0 11 9"/>
                <a:gd name="T47" fmla="*/ 11 h 33"/>
                <a:gd name="T48" fmla="+- 0 1989 1976"/>
                <a:gd name="T49" fmla="*/ T48 w 16"/>
                <a:gd name="T50" fmla="+- 0 10 9"/>
                <a:gd name="T51" fmla="*/ 10 h 33"/>
                <a:gd name="T52" fmla="+- 0 1988 1976"/>
                <a:gd name="T53" fmla="*/ T52 w 16"/>
                <a:gd name="T54" fmla="+- 0 9 9"/>
                <a:gd name="T55" fmla="*/ 9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6" h="33">
                  <a:moveTo>
                    <a:pt x="12" y="0"/>
                  </a:moveTo>
                  <a:lnTo>
                    <a:pt x="11" y="1"/>
                  </a:lnTo>
                  <a:lnTo>
                    <a:pt x="7" y="11"/>
                  </a:lnTo>
                  <a:lnTo>
                    <a:pt x="4" y="19"/>
                  </a:lnTo>
                  <a:lnTo>
                    <a:pt x="0" y="29"/>
                  </a:lnTo>
                  <a:lnTo>
                    <a:pt x="0" y="31"/>
                  </a:lnTo>
                  <a:lnTo>
                    <a:pt x="3" y="32"/>
                  </a:lnTo>
                  <a:lnTo>
                    <a:pt x="4" y="32"/>
                  </a:lnTo>
                  <a:lnTo>
                    <a:pt x="8" y="22"/>
                  </a:lnTo>
                  <a:lnTo>
                    <a:pt x="11" y="13"/>
                  </a:lnTo>
                  <a:lnTo>
                    <a:pt x="15" y="3"/>
                  </a:lnTo>
                  <a:lnTo>
                    <a:pt x="15" y="2"/>
                  </a:lnTo>
                  <a:lnTo>
                    <a:pt x="13" y="1"/>
                  </a:lnTo>
                  <a:lnTo>
                    <a:pt x="12"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AutoShape 27"/>
            <p:cNvSpPr>
              <a:spLocks/>
            </p:cNvSpPr>
            <p:nvPr/>
          </p:nvSpPr>
          <p:spPr bwMode="auto">
            <a:xfrm>
              <a:off x="1977" y="15"/>
              <a:ext cx="13" cy="19"/>
            </a:xfrm>
            <a:custGeom>
              <a:avLst/>
              <a:gdLst>
                <a:gd name="T0" fmla="+- 0 1984 1978"/>
                <a:gd name="T1" fmla="*/ T0 w 13"/>
                <a:gd name="T2" fmla="+- 0 19 15"/>
                <a:gd name="T3" fmla="*/ 19 h 19"/>
                <a:gd name="T4" fmla="+- 0 1983 1978"/>
                <a:gd name="T5" fmla="*/ T4 w 13"/>
                <a:gd name="T6" fmla="+- 0 19 15"/>
                <a:gd name="T7" fmla="*/ 19 h 19"/>
                <a:gd name="T8" fmla="+- 0 1982 1978"/>
                <a:gd name="T9" fmla="*/ T8 w 13"/>
                <a:gd name="T10" fmla="+- 0 23 15"/>
                <a:gd name="T11" fmla="*/ 23 h 19"/>
                <a:gd name="T12" fmla="+- 0 1984 1978"/>
                <a:gd name="T13" fmla="*/ T12 w 13"/>
                <a:gd name="T14" fmla="+- 0 19 15"/>
                <a:gd name="T15" fmla="*/ 19 h 19"/>
                <a:gd name="T16" fmla="+- 0 1985 1978"/>
                <a:gd name="T17" fmla="*/ T16 w 13"/>
                <a:gd name="T18" fmla="+- 0 17 15"/>
                <a:gd name="T19" fmla="*/ 17 h 19"/>
                <a:gd name="T20" fmla="+- 0 1985 1978"/>
                <a:gd name="T21" fmla="*/ T20 w 13"/>
                <a:gd name="T22" fmla="+- 0 17 15"/>
                <a:gd name="T23" fmla="*/ 17 h 19"/>
                <a:gd name="T24" fmla="+- 0 1984 1978"/>
                <a:gd name="T25" fmla="*/ T24 w 13"/>
                <a:gd name="T26" fmla="+- 0 19 15"/>
                <a:gd name="T27" fmla="*/ 19 h 19"/>
                <a:gd name="T28" fmla="+- 0 1985 1978"/>
                <a:gd name="T29" fmla="*/ T28 w 13"/>
                <a:gd name="T30" fmla="+- 0 17 15"/>
                <a:gd name="T31" fmla="*/ 17 h 19"/>
                <a:gd name="T32" fmla="+- 0 1986 1978"/>
                <a:gd name="T33" fmla="*/ T32 w 13"/>
                <a:gd name="T34" fmla="+- 0 26 15"/>
                <a:gd name="T35" fmla="*/ 26 h 19"/>
                <a:gd name="T36" fmla="+- 0 1985 1978"/>
                <a:gd name="T37" fmla="*/ T36 w 13"/>
                <a:gd name="T38" fmla="+- 0 26 15"/>
                <a:gd name="T39" fmla="*/ 26 h 19"/>
                <a:gd name="T40" fmla="+- 0 1981 1978"/>
                <a:gd name="T41" fmla="*/ T40 w 13"/>
                <a:gd name="T42" fmla="+- 0 28 15"/>
                <a:gd name="T43" fmla="*/ 28 h 19"/>
                <a:gd name="T44" fmla="+- 0 1979 1978"/>
                <a:gd name="T45" fmla="*/ T44 w 13"/>
                <a:gd name="T46" fmla="+- 0 31 15"/>
                <a:gd name="T47" fmla="*/ 31 h 19"/>
                <a:gd name="T48" fmla="+- 0 1978 1978"/>
                <a:gd name="T49" fmla="*/ T48 w 13"/>
                <a:gd name="T50" fmla="+- 0 34 15"/>
                <a:gd name="T51" fmla="*/ 34 h 19"/>
                <a:gd name="T52" fmla="+- 0 1981 1978"/>
                <a:gd name="T53" fmla="*/ T52 w 13"/>
                <a:gd name="T54" fmla="+- 0 29 15"/>
                <a:gd name="T55" fmla="*/ 29 h 19"/>
                <a:gd name="T56" fmla="+- 0 1984 1978"/>
                <a:gd name="T57" fmla="*/ T56 w 13"/>
                <a:gd name="T58" fmla="+- 0 28 15"/>
                <a:gd name="T59" fmla="*/ 28 h 19"/>
                <a:gd name="T60" fmla="+- 0 1986 1978"/>
                <a:gd name="T61" fmla="*/ T60 w 13"/>
                <a:gd name="T62" fmla="+- 0 27 15"/>
                <a:gd name="T63" fmla="*/ 27 h 19"/>
                <a:gd name="T64" fmla="+- 0 1986 1978"/>
                <a:gd name="T65" fmla="*/ T64 w 13"/>
                <a:gd name="T66" fmla="+- 0 26 15"/>
                <a:gd name="T67" fmla="*/ 26 h 19"/>
                <a:gd name="T68" fmla="+- 0 1990 1978"/>
                <a:gd name="T69" fmla="*/ T68 w 13"/>
                <a:gd name="T70" fmla="+- 0 16 15"/>
                <a:gd name="T71" fmla="*/ 16 h 19"/>
                <a:gd name="T72" fmla="+- 0 1989 1978"/>
                <a:gd name="T73" fmla="*/ T72 w 13"/>
                <a:gd name="T74" fmla="+- 0 15 15"/>
                <a:gd name="T75" fmla="*/ 15 h 19"/>
                <a:gd name="T76" fmla="+- 0 1986 1978"/>
                <a:gd name="T77" fmla="*/ T76 w 13"/>
                <a:gd name="T78" fmla="+- 0 17 15"/>
                <a:gd name="T79" fmla="*/ 17 h 19"/>
                <a:gd name="T80" fmla="+- 0 1985 1978"/>
                <a:gd name="T81" fmla="*/ T80 w 13"/>
                <a:gd name="T82" fmla="+- 0 17 15"/>
                <a:gd name="T83" fmla="*/ 17 h 19"/>
                <a:gd name="T84" fmla="+- 0 1988 1978"/>
                <a:gd name="T85" fmla="*/ T84 w 13"/>
                <a:gd name="T86" fmla="+- 0 17 15"/>
                <a:gd name="T87" fmla="*/ 17 h 19"/>
                <a:gd name="T88" fmla="+- 0 1989 1978"/>
                <a:gd name="T89" fmla="*/ T88 w 13"/>
                <a:gd name="T90" fmla="+- 0 17 15"/>
                <a:gd name="T91" fmla="*/ 17 h 19"/>
                <a:gd name="T92" fmla="+- 0 1989 1978"/>
                <a:gd name="T93" fmla="*/ T92 w 13"/>
                <a:gd name="T94" fmla="+- 0 17 15"/>
                <a:gd name="T95" fmla="*/ 17 h 19"/>
                <a:gd name="T96" fmla="+- 0 1990 1978"/>
                <a:gd name="T97" fmla="*/ T96 w 13"/>
                <a:gd name="T98" fmla="+- 0 16 15"/>
                <a:gd name="T99" fmla="*/ 16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 h="19">
                  <a:moveTo>
                    <a:pt x="6" y="4"/>
                  </a:moveTo>
                  <a:lnTo>
                    <a:pt x="5" y="4"/>
                  </a:lnTo>
                  <a:lnTo>
                    <a:pt x="4" y="8"/>
                  </a:lnTo>
                  <a:lnTo>
                    <a:pt x="6" y="4"/>
                  </a:lnTo>
                  <a:close/>
                  <a:moveTo>
                    <a:pt x="7" y="2"/>
                  </a:moveTo>
                  <a:lnTo>
                    <a:pt x="7" y="2"/>
                  </a:lnTo>
                  <a:lnTo>
                    <a:pt x="6" y="4"/>
                  </a:lnTo>
                  <a:lnTo>
                    <a:pt x="7" y="2"/>
                  </a:lnTo>
                  <a:close/>
                  <a:moveTo>
                    <a:pt x="8" y="11"/>
                  </a:moveTo>
                  <a:lnTo>
                    <a:pt x="7" y="11"/>
                  </a:lnTo>
                  <a:lnTo>
                    <a:pt x="3" y="13"/>
                  </a:lnTo>
                  <a:lnTo>
                    <a:pt x="1" y="16"/>
                  </a:lnTo>
                  <a:lnTo>
                    <a:pt x="0" y="19"/>
                  </a:lnTo>
                  <a:lnTo>
                    <a:pt x="3" y="14"/>
                  </a:lnTo>
                  <a:lnTo>
                    <a:pt x="6" y="13"/>
                  </a:lnTo>
                  <a:lnTo>
                    <a:pt x="8" y="12"/>
                  </a:lnTo>
                  <a:lnTo>
                    <a:pt x="8" y="11"/>
                  </a:lnTo>
                  <a:close/>
                  <a:moveTo>
                    <a:pt x="12" y="1"/>
                  </a:moveTo>
                  <a:lnTo>
                    <a:pt x="11" y="0"/>
                  </a:lnTo>
                  <a:lnTo>
                    <a:pt x="8" y="2"/>
                  </a:lnTo>
                  <a:lnTo>
                    <a:pt x="7" y="2"/>
                  </a:lnTo>
                  <a:lnTo>
                    <a:pt x="10" y="2"/>
                  </a:lnTo>
                  <a:lnTo>
                    <a:pt x="11" y="2"/>
                  </a:lnTo>
                  <a:lnTo>
                    <a:pt x="12"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AutoShape 28"/>
            <p:cNvSpPr>
              <a:spLocks/>
            </p:cNvSpPr>
            <p:nvPr/>
          </p:nvSpPr>
          <p:spPr bwMode="auto">
            <a:xfrm>
              <a:off x="1976" y="9"/>
              <a:ext cx="14" cy="31"/>
            </a:xfrm>
            <a:custGeom>
              <a:avLst/>
              <a:gdLst>
                <a:gd name="T0" fmla="+- 0 1980 1976"/>
                <a:gd name="T1" fmla="*/ T0 w 14"/>
                <a:gd name="T2" fmla="+- 0 32 10"/>
                <a:gd name="T3" fmla="*/ 32 h 31"/>
                <a:gd name="T4" fmla="+- 0 1980 1976"/>
                <a:gd name="T5" fmla="*/ T4 w 14"/>
                <a:gd name="T6" fmla="+- 0 31 10"/>
                <a:gd name="T7" fmla="*/ 31 h 31"/>
                <a:gd name="T8" fmla="+- 0 1980 1976"/>
                <a:gd name="T9" fmla="*/ T8 w 14"/>
                <a:gd name="T10" fmla="+- 0 31 10"/>
                <a:gd name="T11" fmla="*/ 31 h 31"/>
                <a:gd name="T12" fmla="+- 0 1980 1976"/>
                <a:gd name="T13" fmla="*/ T12 w 14"/>
                <a:gd name="T14" fmla="+- 0 31 10"/>
                <a:gd name="T15" fmla="*/ 31 h 31"/>
                <a:gd name="T16" fmla="+- 0 1976 1976"/>
                <a:gd name="T17" fmla="*/ T16 w 14"/>
                <a:gd name="T18" fmla="+- 0 37 10"/>
                <a:gd name="T19" fmla="*/ 37 h 31"/>
                <a:gd name="T20" fmla="+- 0 1978 1976"/>
                <a:gd name="T21" fmla="*/ T20 w 14"/>
                <a:gd name="T22" fmla="+- 0 41 10"/>
                <a:gd name="T23" fmla="*/ 41 h 31"/>
                <a:gd name="T24" fmla="+- 0 1978 1976"/>
                <a:gd name="T25" fmla="*/ T24 w 14"/>
                <a:gd name="T26" fmla="+- 0 40 10"/>
                <a:gd name="T27" fmla="*/ 40 h 31"/>
                <a:gd name="T28" fmla="+- 0 1978 1976"/>
                <a:gd name="T29" fmla="*/ T28 w 14"/>
                <a:gd name="T30" fmla="+- 0 40 10"/>
                <a:gd name="T31" fmla="*/ 40 h 31"/>
                <a:gd name="T32" fmla="+- 0 1978 1976"/>
                <a:gd name="T33" fmla="*/ T32 w 14"/>
                <a:gd name="T34" fmla="+- 0 40 10"/>
                <a:gd name="T35" fmla="*/ 40 h 31"/>
                <a:gd name="T36" fmla="+- 0 1977 1976"/>
                <a:gd name="T37" fmla="*/ T36 w 14"/>
                <a:gd name="T38" fmla="+- 0 38 10"/>
                <a:gd name="T39" fmla="*/ 38 h 31"/>
                <a:gd name="T40" fmla="+- 0 1979 1976"/>
                <a:gd name="T41" fmla="*/ T40 w 14"/>
                <a:gd name="T42" fmla="+- 0 34 10"/>
                <a:gd name="T43" fmla="*/ 34 h 31"/>
                <a:gd name="T44" fmla="+- 0 1980 1976"/>
                <a:gd name="T45" fmla="*/ T44 w 14"/>
                <a:gd name="T46" fmla="+- 0 32 10"/>
                <a:gd name="T47" fmla="*/ 32 h 31"/>
                <a:gd name="T48" fmla="+- 0 1985 1976"/>
                <a:gd name="T49" fmla="*/ T48 w 14"/>
                <a:gd name="T50" fmla="+- 0 20 10"/>
                <a:gd name="T51" fmla="*/ 20 h 31"/>
                <a:gd name="T52" fmla="+- 0 1985 1976"/>
                <a:gd name="T53" fmla="*/ T52 w 14"/>
                <a:gd name="T54" fmla="+- 0 20 10"/>
                <a:gd name="T55" fmla="*/ 20 h 31"/>
                <a:gd name="T56" fmla="+- 0 1984 1976"/>
                <a:gd name="T57" fmla="*/ T56 w 14"/>
                <a:gd name="T58" fmla="+- 0 20 10"/>
                <a:gd name="T59" fmla="*/ 20 h 31"/>
                <a:gd name="T60" fmla="+- 0 1983 1976"/>
                <a:gd name="T61" fmla="*/ T60 w 14"/>
                <a:gd name="T62" fmla="+- 0 22 10"/>
                <a:gd name="T63" fmla="*/ 22 h 31"/>
                <a:gd name="T64" fmla="+- 0 1980 1976"/>
                <a:gd name="T65" fmla="*/ T64 w 14"/>
                <a:gd name="T66" fmla="+- 0 28 10"/>
                <a:gd name="T67" fmla="*/ 28 h 31"/>
                <a:gd name="T68" fmla="+- 0 1980 1976"/>
                <a:gd name="T69" fmla="*/ T68 w 14"/>
                <a:gd name="T70" fmla="+- 0 28 10"/>
                <a:gd name="T71" fmla="*/ 28 h 31"/>
                <a:gd name="T72" fmla="+- 0 1981 1976"/>
                <a:gd name="T73" fmla="*/ T72 w 14"/>
                <a:gd name="T74" fmla="+- 0 28 10"/>
                <a:gd name="T75" fmla="*/ 28 h 31"/>
                <a:gd name="T76" fmla="+- 0 1981 1976"/>
                <a:gd name="T77" fmla="*/ T76 w 14"/>
                <a:gd name="T78" fmla="+- 0 28 10"/>
                <a:gd name="T79" fmla="*/ 28 h 31"/>
                <a:gd name="T80" fmla="+- 0 1981 1976"/>
                <a:gd name="T81" fmla="*/ T80 w 14"/>
                <a:gd name="T82" fmla="+- 0 27 10"/>
                <a:gd name="T83" fmla="*/ 27 h 31"/>
                <a:gd name="T84" fmla="+- 0 1983 1976"/>
                <a:gd name="T85" fmla="*/ T84 w 14"/>
                <a:gd name="T86" fmla="+- 0 22 10"/>
                <a:gd name="T87" fmla="*/ 22 h 31"/>
                <a:gd name="T88" fmla="+- 0 1985 1976"/>
                <a:gd name="T89" fmla="*/ T88 w 14"/>
                <a:gd name="T90" fmla="+- 0 20 10"/>
                <a:gd name="T91" fmla="*/ 20 h 31"/>
                <a:gd name="T92" fmla="+- 0 1989 1976"/>
                <a:gd name="T93" fmla="*/ T92 w 14"/>
                <a:gd name="T94" fmla="+- 0 11 10"/>
                <a:gd name="T95" fmla="*/ 11 h 31"/>
                <a:gd name="T96" fmla="+- 0 1989 1976"/>
                <a:gd name="T97" fmla="*/ T96 w 14"/>
                <a:gd name="T98" fmla="+- 0 11 10"/>
                <a:gd name="T99" fmla="*/ 11 h 31"/>
                <a:gd name="T100" fmla="+- 0 1989 1976"/>
                <a:gd name="T101" fmla="*/ T100 w 14"/>
                <a:gd name="T102" fmla="+- 0 11 10"/>
                <a:gd name="T103" fmla="*/ 11 h 31"/>
                <a:gd name="T104" fmla="+- 0 1989 1976"/>
                <a:gd name="T105" fmla="*/ T104 w 14"/>
                <a:gd name="T106" fmla="+- 0 10 10"/>
                <a:gd name="T107" fmla="*/ 10 h 31"/>
                <a:gd name="T108" fmla="+- 0 1987 1976"/>
                <a:gd name="T109" fmla="*/ T108 w 14"/>
                <a:gd name="T110" fmla="+- 0 11 10"/>
                <a:gd name="T111" fmla="*/ 11 h 31"/>
                <a:gd name="T112" fmla="+- 0 1986 1976"/>
                <a:gd name="T113" fmla="*/ T112 w 14"/>
                <a:gd name="T114" fmla="+- 0 12 10"/>
                <a:gd name="T115" fmla="*/ 12 h 31"/>
                <a:gd name="T116" fmla="+- 0 1985 1976"/>
                <a:gd name="T117" fmla="*/ T116 w 14"/>
                <a:gd name="T118" fmla="+- 0 16 10"/>
                <a:gd name="T119" fmla="*/ 16 h 31"/>
                <a:gd name="T120" fmla="+- 0 1985 1976"/>
                <a:gd name="T121" fmla="*/ T120 w 14"/>
                <a:gd name="T122" fmla="+- 0 16 10"/>
                <a:gd name="T123" fmla="*/ 16 h 31"/>
                <a:gd name="T124" fmla="+- 0 1985 1976"/>
                <a:gd name="T125" fmla="*/ T124 w 14"/>
                <a:gd name="T126" fmla="+- 0 16 10"/>
                <a:gd name="T127" fmla="*/ 16 h 31"/>
                <a:gd name="T128" fmla="+- 0 1985 1976"/>
                <a:gd name="T129" fmla="*/ T128 w 14"/>
                <a:gd name="T130" fmla="+- 0 16 10"/>
                <a:gd name="T131" fmla="*/ 16 h 31"/>
                <a:gd name="T132" fmla="+- 0 1985 1976"/>
                <a:gd name="T133" fmla="*/ T132 w 14"/>
                <a:gd name="T134" fmla="+- 0 16 10"/>
                <a:gd name="T135" fmla="*/ 16 h 31"/>
                <a:gd name="T136" fmla="+- 0 1985 1976"/>
                <a:gd name="T137" fmla="*/ T136 w 14"/>
                <a:gd name="T138" fmla="+- 0 16 10"/>
                <a:gd name="T139" fmla="*/ 16 h 31"/>
                <a:gd name="T140" fmla="+- 0 1986 1976"/>
                <a:gd name="T141" fmla="*/ T140 w 14"/>
                <a:gd name="T142" fmla="+- 0 15 10"/>
                <a:gd name="T143" fmla="*/ 15 h 31"/>
                <a:gd name="T144" fmla="+- 0 1987 1976"/>
                <a:gd name="T145" fmla="*/ T144 w 14"/>
                <a:gd name="T146" fmla="+- 0 12 10"/>
                <a:gd name="T147" fmla="*/ 12 h 31"/>
                <a:gd name="T148" fmla="+- 0 1988 1976"/>
                <a:gd name="T149" fmla="*/ T148 w 14"/>
                <a:gd name="T150" fmla="+- 0 11 10"/>
                <a:gd name="T151" fmla="*/ 11 h 31"/>
                <a:gd name="T152" fmla="+- 0 1989 1976"/>
                <a:gd name="T153" fmla="*/ T152 w 14"/>
                <a:gd name="T154" fmla="+- 0 11 10"/>
                <a:gd name="T155" fmla="*/ 11 h 31"/>
                <a:gd name="T156" fmla="+- 0 1989 1976"/>
                <a:gd name="T157" fmla="*/ T156 w 14"/>
                <a:gd name="T158" fmla="+- 0 11 10"/>
                <a:gd name="T159" fmla="*/ 11 h 31"/>
                <a:gd name="T160" fmla="+- 0 1989 1976"/>
                <a:gd name="T161" fmla="*/ T160 w 14"/>
                <a:gd name="T162" fmla="+- 0 11 10"/>
                <a:gd name="T163" fmla="*/ 11 h 31"/>
                <a:gd name="T164" fmla="+- 0 1989 1976"/>
                <a:gd name="T165" fmla="*/ T164 w 14"/>
                <a:gd name="T166" fmla="+- 0 11 10"/>
                <a:gd name="T167" fmla="*/ 11 h 31"/>
                <a:gd name="T168" fmla="+- 0 1989 1976"/>
                <a:gd name="T169" fmla="*/ T168 w 14"/>
                <a:gd name="T170" fmla="+- 0 11 10"/>
                <a:gd name="T171" fmla="*/ 11 h 31"/>
                <a:gd name="T172" fmla="+- 0 1989 1976"/>
                <a:gd name="T173" fmla="*/ T172 w 14"/>
                <a:gd name="T174" fmla="+- 0 11 10"/>
                <a:gd name="T175" fmla="*/ 11 h 31"/>
                <a:gd name="T176" fmla="+- 0 1989 1976"/>
                <a:gd name="T177" fmla="*/ T176 w 14"/>
                <a:gd name="T178" fmla="+- 0 11 10"/>
                <a:gd name="T179" fmla="*/ 11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4" h="31">
                  <a:moveTo>
                    <a:pt x="4" y="22"/>
                  </a:moveTo>
                  <a:lnTo>
                    <a:pt x="4" y="21"/>
                  </a:lnTo>
                  <a:lnTo>
                    <a:pt x="0" y="27"/>
                  </a:lnTo>
                  <a:lnTo>
                    <a:pt x="2" y="31"/>
                  </a:lnTo>
                  <a:lnTo>
                    <a:pt x="2" y="30"/>
                  </a:lnTo>
                  <a:lnTo>
                    <a:pt x="1" y="28"/>
                  </a:lnTo>
                  <a:lnTo>
                    <a:pt x="3" y="24"/>
                  </a:lnTo>
                  <a:lnTo>
                    <a:pt x="4" y="22"/>
                  </a:lnTo>
                  <a:close/>
                  <a:moveTo>
                    <a:pt x="9" y="10"/>
                  </a:moveTo>
                  <a:lnTo>
                    <a:pt x="9" y="10"/>
                  </a:lnTo>
                  <a:lnTo>
                    <a:pt x="8" y="10"/>
                  </a:lnTo>
                  <a:lnTo>
                    <a:pt x="7" y="12"/>
                  </a:lnTo>
                  <a:lnTo>
                    <a:pt x="4" y="18"/>
                  </a:lnTo>
                  <a:lnTo>
                    <a:pt x="5" y="18"/>
                  </a:lnTo>
                  <a:lnTo>
                    <a:pt x="5" y="17"/>
                  </a:lnTo>
                  <a:lnTo>
                    <a:pt x="7" y="12"/>
                  </a:lnTo>
                  <a:lnTo>
                    <a:pt x="9" y="10"/>
                  </a:lnTo>
                  <a:close/>
                  <a:moveTo>
                    <a:pt x="13" y="1"/>
                  </a:moveTo>
                  <a:lnTo>
                    <a:pt x="13" y="1"/>
                  </a:lnTo>
                  <a:lnTo>
                    <a:pt x="13" y="0"/>
                  </a:lnTo>
                  <a:lnTo>
                    <a:pt x="11" y="1"/>
                  </a:lnTo>
                  <a:lnTo>
                    <a:pt x="10" y="2"/>
                  </a:lnTo>
                  <a:lnTo>
                    <a:pt x="9" y="6"/>
                  </a:lnTo>
                  <a:lnTo>
                    <a:pt x="10" y="5"/>
                  </a:lnTo>
                  <a:lnTo>
                    <a:pt x="11" y="2"/>
                  </a:lnTo>
                  <a:lnTo>
                    <a:pt x="12" y="1"/>
                  </a:lnTo>
                  <a:lnTo>
                    <a:pt x="13"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9"/>
            <p:cNvSpPr>
              <a:spLocks/>
            </p:cNvSpPr>
            <p:nvPr/>
          </p:nvSpPr>
          <p:spPr bwMode="auto">
            <a:xfrm>
              <a:off x="1969" y="13"/>
              <a:ext cx="29" cy="23"/>
            </a:xfrm>
            <a:custGeom>
              <a:avLst/>
              <a:gdLst>
                <a:gd name="T0" fmla="+- 0 1998 1969"/>
                <a:gd name="T1" fmla="*/ T0 w 29"/>
                <a:gd name="T2" fmla="+- 0 31 14"/>
                <a:gd name="T3" fmla="*/ 31 h 23"/>
                <a:gd name="T4" fmla="+- 0 1996 1969"/>
                <a:gd name="T5" fmla="*/ T4 w 29"/>
                <a:gd name="T6" fmla="+- 0 28 14"/>
                <a:gd name="T7" fmla="*/ 28 h 23"/>
                <a:gd name="T8" fmla="+- 0 1995 1969"/>
                <a:gd name="T9" fmla="*/ T8 w 29"/>
                <a:gd name="T10" fmla="+- 0 34 14"/>
                <a:gd name="T11" fmla="*/ 34 h 23"/>
                <a:gd name="T12" fmla="+- 0 1986 1969"/>
                <a:gd name="T13" fmla="*/ T12 w 29"/>
                <a:gd name="T14" fmla="+- 0 29 14"/>
                <a:gd name="T15" fmla="*/ 29 h 23"/>
                <a:gd name="T16" fmla="+- 0 1986 1969"/>
                <a:gd name="T17" fmla="*/ T16 w 29"/>
                <a:gd name="T18" fmla="+- 0 27 14"/>
                <a:gd name="T19" fmla="*/ 27 h 23"/>
                <a:gd name="T20" fmla="+- 0 1987 1969"/>
                <a:gd name="T21" fmla="*/ T20 w 29"/>
                <a:gd name="T22" fmla="+- 0 26 14"/>
                <a:gd name="T23" fmla="*/ 26 h 23"/>
                <a:gd name="T24" fmla="+- 0 1986 1969"/>
                <a:gd name="T25" fmla="*/ T24 w 29"/>
                <a:gd name="T26" fmla="+- 0 26 14"/>
                <a:gd name="T27" fmla="*/ 26 h 23"/>
                <a:gd name="T28" fmla="+- 0 1979 1969"/>
                <a:gd name="T29" fmla="*/ T28 w 29"/>
                <a:gd name="T30" fmla="+- 0 25 14"/>
                <a:gd name="T31" fmla="*/ 25 h 23"/>
                <a:gd name="T32" fmla="+- 0 1972 1969"/>
                <a:gd name="T33" fmla="*/ T32 w 29"/>
                <a:gd name="T34" fmla="+- 0 20 14"/>
                <a:gd name="T35" fmla="*/ 20 h 23"/>
                <a:gd name="T36" fmla="+- 0 1972 1969"/>
                <a:gd name="T37" fmla="*/ T36 w 29"/>
                <a:gd name="T38" fmla="+- 0 18 14"/>
                <a:gd name="T39" fmla="*/ 18 h 23"/>
                <a:gd name="T40" fmla="+- 0 1972 1969"/>
                <a:gd name="T41" fmla="*/ T40 w 29"/>
                <a:gd name="T42" fmla="+- 0 17 14"/>
                <a:gd name="T43" fmla="*/ 17 h 23"/>
                <a:gd name="T44" fmla="+- 0 1973 1969"/>
                <a:gd name="T45" fmla="*/ T44 w 29"/>
                <a:gd name="T46" fmla="+- 0 17 14"/>
                <a:gd name="T47" fmla="*/ 17 h 23"/>
                <a:gd name="T48" fmla="+- 0 1981 1969"/>
                <a:gd name="T49" fmla="*/ T48 w 29"/>
                <a:gd name="T50" fmla="+- 0 22 14"/>
                <a:gd name="T51" fmla="*/ 22 h 23"/>
                <a:gd name="T52" fmla="+- 0 1980 1969"/>
                <a:gd name="T53" fmla="*/ T52 w 29"/>
                <a:gd name="T54" fmla="+- 0 25 14"/>
                <a:gd name="T55" fmla="*/ 25 h 23"/>
                <a:gd name="T56" fmla="+- 0 1981 1969"/>
                <a:gd name="T57" fmla="*/ T56 w 29"/>
                <a:gd name="T58" fmla="+- 0 24 14"/>
                <a:gd name="T59" fmla="*/ 24 h 23"/>
                <a:gd name="T60" fmla="+- 0 1988 1969"/>
                <a:gd name="T61" fmla="*/ T60 w 29"/>
                <a:gd name="T62" fmla="+- 0 26 14"/>
                <a:gd name="T63" fmla="*/ 26 h 23"/>
                <a:gd name="T64" fmla="+- 0 1996 1969"/>
                <a:gd name="T65" fmla="*/ T64 w 29"/>
                <a:gd name="T66" fmla="+- 0 32 14"/>
                <a:gd name="T67" fmla="*/ 32 h 23"/>
                <a:gd name="T68" fmla="+- 0 1989 1969"/>
                <a:gd name="T69" fmla="*/ T68 w 29"/>
                <a:gd name="T70" fmla="+- 0 24 14"/>
                <a:gd name="T71" fmla="*/ 24 h 23"/>
                <a:gd name="T72" fmla="+- 0 1985 1969"/>
                <a:gd name="T73" fmla="*/ T72 w 29"/>
                <a:gd name="T74" fmla="+- 0 15 14"/>
                <a:gd name="T75" fmla="*/ 15 h 23"/>
                <a:gd name="T76" fmla="+- 0 1990 1969"/>
                <a:gd name="T77" fmla="*/ T76 w 29"/>
                <a:gd name="T78" fmla="+- 0 17 14"/>
                <a:gd name="T79" fmla="*/ 17 h 23"/>
                <a:gd name="T80" fmla="+- 0 1991 1969"/>
                <a:gd name="T81" fmla="*/ T80 w 29"/>
                <a:gd name="T82" fmla="+- 0 16 14"/>
                <a:gd name="T83" fmla="*/ 16 h 23"/>
                <a:gd name="T84" fmla="+- 0 1990 1969"/>
                <a:gd name="T85" fmla="*/ T84 w 29"/>
                <a:gd name="T86" fmla="+- 0 16 14"/>
                <a:gd name="T87" fmla="*/ 16 h 23"/>
                <a:gd name="T88" fmla="+- 0 1982 1969"/>
                <a:gd name="T89" fmla="*/ T88 w 29"/>
                <a:gd name="T90" fmla="+- 0 20 14"/>
                <a:gd name="T91" fmla="*/ 20 h 23"/>
                <a:gd name="T92" fmla="+- 0 1977 1969"/>
                <a:gd name="T93" fmla="*/ T92 w 29"/>
                <a:gd name="T94" fmla="+- 0 17 14"/>
                <a:gd name="T95" fmla="*/ 17 h 23"/>
                <a:gd name="T96" fmla="+- 0 1973 1969"/>
                <a:gd name="T97" fmla="*/ T96 w 29"/>
                <a:gd name="T98" fmla="+- 0 15 14"/>
                <a:gd name="T99" fmla="*/ 15 h 23"/>
                <a:gd name="T100" fmla="+- 0 1971 1969"/>
                <a:gd name="T101" fmla="*/ T100 w 29"/>
                <a:gd name="T102" fmla="+- 0 16 14"/>
                <a:gd name="T103" fmla="*/ 16 h 23"/>
                <a:gd name="T104" fmla="+- 0 1969 1969"/>
                <a:gd name="T105" fmla="*/ T104 w 29"/>
                <a:gd name="T106" fmla="+- 0 19 14"/>
                <a:gd name="T107" fmla="*/ 19 h 23"/>
                <a:gd name="T108" fmla="+- 0 1970 1969"/>
                <a:gd name="T109" fmla="*/ T108 w 29"/>
                <a:gd name="T110" fmla="+- 0 22 14"/>
                <a:gd name="T111" fmla="*/ 22 h 23"/>
                <a:gd name="T112" fmla="+- 0 1980 1969"/>
                <a:gd name="T113" fmla="*/ T112 w 29"/>
                <a:gd name="T114" fmla="+- 0 27 14"/>
                <a:gd name="T115" fmla="*/ 27 h 23"/>
                <a:gd name="T116" fmla="+- 0 1976 1969"/>
                <a:gd name="T117" fmla="*/ T116 w 29"/>
                <a:gd name="T118" fmla="+- 0 36 14"/>
                <a:gd name="T119" fmla="*/ 36 h 23"/>
                <a:gd name="T120" fmla="+- 0 1977 1969"/>
                <a:gd name="T121" fmla="*/ T120 w 29"/>
                <a:gd name="T122" fmla="+- 0 36 14"/>
                <a:gd name="T123" fmla="*/ 36 h 23"/>
                <a:gd name="T124" fmla="+- 0 1993 1969"/>
                <a:gd name="T125" fmla="*/ T124 w 29"/>
                <a:gd name="T126" fmla="+- 0 35 14"/>
                <a:gd name="T127" fmla="*/ 35 h 23"/>
                <a:gd name="T128" fmla="+- 0 1997 1969"/>
                <a:gd name="T129" fmla="*/ T128 w 29"/>
                <a:gd name="T130" fmla="+- 0 36 14"/>
                <a:gd name="T131" fmla="*/ 36 h 23"/>
                <a:gd name="T132" fmla="+- 0 1998 1969"/>
                <a:gd name="T133" fmla="*/ T132 w 29"/>
                <a:gd name="T134" fmla="+- 0 32 14"/>
                <a:gd name="T135" fmla="*/ 32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9" h="23">
                  <a:moveTo>
                    <a:pt x="29" y="18"/>
                  </a:moveTo>
                  <a:lnTo>
                    <a:pt x="29" y="17"/>
                  </a:lnTo>
                  <a:lnTo>
                    <a:pt x="28" y="15"/>
                  </a:lnTo>
                  <a:lnTo>
                    <a:pt x="27" y="14"/>
                  </a:lnTo>
                  <a:lnTo>
                    <a:pt x="27" y="18"/>
                  </a:lnTo>
                  <a:lnTo>
                    <a:pt x="26" y="20"/>
                  </a:lnTo>
                  <a:lnTo>
                    <a:pt x="25" y="20"/>
                  </a:lnTo>
                  <a:lnTo>
                    <a:pt x="17" y="15"/>
                  </a:lnTo>
                  <a:lnTo>
                    <a:pt x="13" y="13"/>
                  </a:lnTo>
                  <a:lnTo>
                    <a:pt x="17" y="13"/>
                  </a:lnTo>
                  <a:lnTo>
                    <a:pt x="18" y="13"/>
                  </a:lnTo>
                  <a:lnTo>
                    <a:pt x="18" y="12"/>
                  </a:lnTo>
                  <a:lnTo>
                    <a:pt x="17" y="12"/>
                  </a:lnTo>
                  <a:lnTo>
                    <a:pt x="12" y="12"/>
                  </a:lnTo>
                  <a:lnTo>
                    <a:pt x="10" y="11"/>
                  </a:lnTo>
                  <a:lnTo>
                    <a:pt x="3" y="7"/>
                  </a:lnTo>
                  <a:lnTo>
                    <a:pt x="3" y="6"/>
                  </a:lnTo>
                  <a:lnTo>
                    <a:pt x="2" y="5"/>
                  </a:lnTo>
                  <a:lnTo>
                    <a:pt x="3" y="4"/>
                  </a:lnTo>
                  <a:lnTo>
                    <a:pt x="3" y="3"/>
                  </a:lnTo>
                  <a:lnTo>
                    <a:pt x="4" y="3"/>
                  </a:lnTo>
                  <a:lnTo>
                    <a:pt x="12" y="8"/>
                  </a:lnTo>
                  <a:lnTo>
                    <a:pt x="11" y="10"/>
                  </a:lnTo>
                  <a:lnTo>
                    <a:pt x="11" y="11"/>
                  </a:lnTo>
                  <a:lnTo>
                    <a:pt x="12" y="11"/>
                  </a:lnTo>
                  <a:lnTo>
                    <a:pt x="12" y="10"/>
                  </a:lnTo>
                  <a:lnTo>
                    <a:pt x="13" y="8"/>
                  </a:lnTo>
                  <a:lnTo>
                    <a:pt x="19" y="12"/>
                  </a:lnTo>
                  <a:lnTo>
                    <a:pt x="27" y="17"/>
                  </a:lnTo>
                  <a:lnTo>
                    <a:pt x="27" y="18"/>
                  </a:lnTo>
                  <a:lnTo>
                    <a:pt x="27" y="14"/>
                  </a:lnTo>
                  <a:lnTo>
                    <a:pt x="20" y="10"/>
                  </a:lnTo>
                  <a:lnTo>
                    <a:pt x="14" y="6"/>
                  </a:lnTo>
                  <a:lnTo>
                    <a:pt x="16" y="1"/>
                  </a:lnTo>
                  <a:lnTo>
                    <a:pt x="21" y="2"/>
                  </a:lnTo>
                  <a:lnTo>
                    <a:pt x="21" y="3"/>
                  </a:lnTo>
                  <a:lnTo>
                    <a:pt x="22" y="2"/>
                  </a:lnTo>
                  <a:lnTo>
                    <a:pt x="21" y="2"/>
                  </a:lnTo>
                  <a:lnTo>
                    <a:pt x="16" y="0"/>
                  </a:lnTo>
                  <a:lnTo>
                    <a:pt x="13" y="6"/>
                  </a:lnTo>
                  <a:lnTo>
                    <a:pt x="12" y="6"/>
                  </a:lnTo>
                  <a:lnTo>
                    <a:pt x="8" y="3"/>
                  </a:lnTo>
                  <a:lnTo>
                    <a:pt x="5" y="1"/>
                  </a:lnTo>
                  <a:lnTo>
                    <a:pt x="4" y="1"/>
                  </a:lnTo>
                  <a:lnTo>
                    <a:pt x="3" y="1"/>
                  </a:lnTo>
                  <a:lnTo>
                    <a:pt x="2" y="2"/>
                  </a:lnTo>
                  <a:lnTo>
                    <a:pt x="1" y="2"/>
                  </a:lnTo>
                  <a:lnTo>
                    <a:pt x="0" y="5"/>
                  </a:lnTo>
                  <a:lnTo>
                    <a:pt x="0" y="6"/>
                  </a:lnTo>
                  <a:lnTo>
                    <a:pt x="1" y="8"/>
                  </a:lnTo>
                  <a:lnTo>
                    <a:pt x="10" y="13"/>
                  </a:lnTo>
                  <a:lnTo>
                    <a:pt x="11" y="13"/>
                  </a:lnTo>
                  <a:lnTo>
                    <a:pt x="7" y="22"/>
                  </a:lnTo>
                  <a:lnTo>
                    <a:pt x="8" y="22"/>
                  </a:lnTo>
                  <a:lnTo>
                    <a:pt x="11" y="14"/>
                  </a:lnTo>
                  <a:lnTo>
                    <a:pt x="24" y="21"/>
                  </a:lnTo>
                  <a:lnTo>
                    <a:pt x="25" y="22"/>
                  </a:lnTo>
                  <a:lnTo>
                    <a:pt x="28" y="22"/>
                  </a:lnTo>
                  <a:lnTo>
                    <a:pt x="28" y="20"/>
                  </a:lnTo>
                  <a:lnTo>
                    <a:pt x="29" y="1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0"/>
            <p:cNvSpPr>
              <a:spLocks/>
            </p:cNvSpPr>
            <p:nvPr/>
          </p:nvSpPr>
          <p:spPr bwMode="auto">
            <a:xfrm>
              <a:off x="1970" y="15"/>
              <a:ext cx="27" cy="20"/>
            </a:xfrm>
            <a:custGeom>
              <a:avLst/>
              <a:gdLst>
                <a:gd name="T0" fmla="+- 0 1973 1970"/>
                <a:gd name="T1" fmla="*/ T0 w 27"/>
                <a:gd name="T2" fmla="+- 0 16 16"/>
                <a:gd name="T3" fmla="*/ 16 h 20"/>
                <a:gd name="T4" fmla="+- 0 1971 1970"/>
                <a:gd name="T5" fmla="*/ T4 w 27"/>
                <a:gd name="T6" fmla="+- 0 16 16"/>
                <a:gd name="T7" fmla="*/ 16 h 20"/>
                <a:gd name="T8" fmla="+- 0 1971 1970"/>
                <a:gd name="T9" fmla="*/ T8 w 27"/>
                <a:gd name="T10" fmla="+- 0 18 16"/>
                <a:gd name="T11" fmla="*/ 18 h 20"/>
                <a:gd name="T12" fmla="+- 0 1970 1970"/>
                <a:gd name="T13" fmla="*/ T12 w 27"/>
                <a:gd name="T14" fmla="+- 0 19 16"/>
                <a:gd name="T15" fmla="*/ 19 h 20"/>
                <a:gd name="T16" fmla="+- 0 1971 1970"/>
                <a:gd name="T17" fmla="*/ T16 w 27"/>
                <a:gd name="T18" fmla="+- 0 21 16"/>
                <a:gd name="T19" fmla="*/ 21 h 20"/>
                <a:gd name="T20" fmla="+- 0 1979 1970"/>
                <a:gd name="T21" fmla="*/ T20 w 27"/>
                <a:gd name="T22" fmla="+- 0 26 16"/>
                <a:gd name="T23" fmla="*/ 26 h 20"/>
                <a:gd name="T24" fmla="+- 0 1986 1970"/>
                <a:gd name="T25" fmla="*/ T24 w 27"/>
                <a:gd name="T26" fmla="+- 0 30 16"/>
                <a:gd name="T27" fmla="*/ 30 h 20"/>
                <a:gd name="T28" fmla="+- 0 1994 1970"/>
                <a:gd name="T29" fmla="*/ T28 w 27"/>
                <a:gd name="T30" fmla="+- 0 35 16"/>
                <a:gd name="T31" fmla="*/ 35 h 20"/>
                <a:gd name="T32" fmla="+- 0 1996 1970"/>
                <a:gd name="T33" fmla="*/ T32 w 27"/>
                <a:gd name="T34" fmla="+- 0 35 16"/>
                <a:gd name="T35" fmla="*/ 35 h 20"/>
                <a:gd name="T36" fmla="+- 0 1997 1970"/>
                <a:gd name="T37" fmla="*/ T36 w 27"/>
                <a:gd name="T38" fmla="+- 0 32 16"/>
                <a:gd name="T39" fmla="*/ 32 h 20"/>
                <a:gd name="T40" fmla="+- 0 1996 1970"/>
                <a:gd name="T41" fmla="*/ T40 w 27"/>
                <a:gd name="T42" fmla="+- 0 30 16"/>
                <a:gd name="T43" fmla="*/ 30 h 20"/>
                <a:gd name="T44" fmla="+- 0 1988 1970"/>
                <a:gd name="T45" fmla="*/ T44 w 27"/>
                <a:gd name="T46" fmla="+- 0 25 16"/>
                <a:gd name="T47" fmla="*/ 25 h 20"/>
                <a:gd name="T48" fmla="+- 0 1981 1970"/>
                <a:gd name="T49" fmla="*/ T48 w 27"/>
                <a:gd name="T50" fmla="+- 0 20 16"/>
                <a:gd name="T51" fmla="*/ 20 h 20"/>
                <a:gd name="T52" fmla="+- 0 1973 1970"/>
                <a:gd name="T53" fmla="*/ T52 w 27"/>
                <a:gd name="T54" fmla="+- 0 16 16"/>
                <a:gd name="T55" fmla="*/ 16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0">
                  <a:moveTo>
                    <a:pt x="3" y="0"/>
                  </a:moveTo>
                  <a:lnTo>
                    <a:pt x="1" y="0"/>
                  </a:lnTo>
                  <a:lnTo>
                    <a:pt x="1" y="2"/>
                  </a:lnTo>
                  <a:lnTo>
                    <a:pt x="0" y="3"/>
                  </a:lnTo>
                  <a:lnTo>
                    <a:pt x="1" y="5"/>
                  </a:lnTo>
                  <a:lnTo>
                    <a:pt x="9" y="10"/>
                  </a:lnTo>
                  <a:lnTo>
                    <a:pt x="16" y="14"/>
                  </a:lnTo>
                  <a:lnTo>
                    <a:pt x="24" y="19"/>
                  </a:lnTo>
                  <a:lnTo>
                    <a:pt x="26" y="19"/>
                  </a:lnTo>
                  <a:lnTo>
                    <a:pt x="27" y="16"/>
                  </a:lnTo>
                  <a:lnTo>
                    <a:pt x="26" y="14"/>
                  </a:lnTo>
                  <a:lnTo>
                    <a:pt x="18" y="9"/>
                  </a:lnTo>
                  <a:lnTo>
                    <a:pt x="11" y="4"/>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AutoShape 31"/>
            <p:cNvSpPr>
              <a:spLocks/>
            </p:cNvSpPr>
            <p:nvPr/>
          </p:nvSpPr>
          <p:spPr bwMode="auto">
            <a:xfrm>
              <a:off x="1973" y="19"/>
              <a:ext cx="20" cy="9"/>
            </a:xfrm>
            <a:custGeom>
              <a:avLst/>
              <a:gdLst>
                <a:gd name="T0" fmla="+- 0 1978 1973"/>
                <a:gd name="T1" fmla="*/ T0 w 20"/>
                <a:gd name="T2" fmla="+- 0 20 20"/>
                <a:gd name="T3" fmla="*/ 20 h 9"/>
                <a:gd name="T4" fmla="+- 0 1977 1973"/>
                <a:gd name="T5" fmla="*/ T4 w 20"/>
                <a:gd name="T6" fmla="+- 0 20 20"/>
                <a:gd name="T7" fmla="*/ 20 h 9"/>
                <a:gd name="T8" fmla="+- 0 1974 1973"/>
                <a:gd name="T9" fmla="*/ T8 w 20"/>
                <a:gd name="T10" fmla="+- 0 22 20"/>
                <a:gd name="T11" fmla="*/ 22 h 9"/>
                <a:gd name="T12" fmla="+- 0 1973 1973"/>
                <a:gd name="T13" fmla="*/ T12 w 20"/>
                <a:gd name="T14" fmla="+- 0 23 20"/>
                <a:gd name="T15" fmla="*/ 23 h 9"/>
                <a:gd name="T16" fmla="+- 0 1975 1973"/>
                <a:gd name="T17" fmla="*/ T16 w 20"/>
                <a:gd name="T18" fmla="+- 0 23 20"/>
                <a:gd name="T19" fmla="*/ 23 h 9"/>
                <a:gd name="T20" fmla="+- 0 1976 1973"/>
                <a:gd name="T21" fmla="*/ T20 w 20"/>
                <a:gd name="T22" fmla="+- 0 22 20"/>
                <a:gd name="T23" fmla="*/ 22 h 9"/>
                <a:gd name="T24" fmla="+- 0 1978 1973"/>
                <a:gd name="T25" fmla="*/ T24 w 20"/>
                <a:gd name="T26" fmla="+- 0 20 20"/>
                <a:gd name="T27" fmla="*/ 20 h 9"/>
                <a:gd name="T28" fmla="+- 0 1980 1973"/>
                <a:gd name="T29" fmla="*/ T28 w 20"/>
                <a:gd name="T30" fmla="+- 0 20 20"/>
                <a:gd name="T31" fmla="*/ 20 h 9"/>
                <a:gd name="T32" fmla="+- 0 1978 1973"/>
                <a:gd name="T33" fmla="*/ T32 w 20"/>
                <a:gd name="T34" fmla="+- 0 20 20"/>
                <a:gd name="T35" fmla="*/ 20 h 9"/>
                <a:gd name="T36" fmla="+- 0 1978 1973"/>
                <a:gd name="T37" fmla="*/ T36 w 20"/>
                <a:gd name="T38" fmla="+- 0 20 20"/>
                <a:gd name="T39" fmla="*/ 20 h 9"/>
                <a:gd name="T40" fmla="+- 0 1980 1973"/>
                <a:gd name="T41" fmla="*/ T40 w 20"/>
                <a:gd name="T42" fmla="+- 0 20 20"/>
                <a:gd name="T43" fmla="*/ 20 h 9"/>
                <a:gd name="T44" fmla="+- 0 1984 1973"/>
                <a:gd name="T45" fmla="*/ T44 w 20"/>
                <a:gd name="T46" fmla="+- 0 22 20"/>
                <a:gd name="T47" fmla="*/ 22 h 9"/>
                <a:gd name="T48" fmla="+- 0 1981 1973"/>
                <a:gd name="T49" fmla="*/ T48 w 20"/>
                <a:gd name="T50" fmla="+- 0 20 20"/>
                <a:gd name="T51" fmla="*/ 20 h 9"/>
                <a:gd name="T52" fmla="+- 0 1980 1973"/>
                <a:gd name="T53" fmla="*/ T52 w 20"/>
                <a:gd name="T54" fmla="+- 0 20 20"/>
                <a:gd name="T55" fmla="*/ 20 h 9"/>
                <a:gd name="T56" fmla="+- 0 1984 1973"/>
                <a:gd name="T57" fmla="*/ T56 w 20"/>
                <a:gd name="T58" fmla="+- 0 22 20"/>
                <a:gd name="T59" fmla="*/ 22 h 9"/>
                <a:gd name="T60" fmla="+- 0 1993 1973"/>
                <a:gd name="T61" fmla="*/ T60 w 20"/>
                <a:gd name="T62" fmla="+- 0 28 20"/>
                <a:gd name="T63" fmla="*/ 28 h 9"/>
                <a:gd name="T64" fmla="+- 0 1991 1973"/>
                <a:gd name="T65" fmla="*/ T64 w 20"/>
                <a:gd name="T66" fmla="+- 0 26 20"/>
                <a:gd name="T67" fmla="*/ 26 h 9"/>
                <a:gd name="T68" fmla="+- 0 1987 1973"/>
                <a:gd name="T69" fmla="*/ T68 w 20"/>
                <a:gd name="T70" fmla="+- 0 26 20"/>
                <a:gd name="T71" fmla="*/ 26 h 9"/>
                <a:gd name="T72" fmla="+- 0 1983 1973"/>
                <a:gd name="T73" fmla="*/ T72 w 20"/>
                <a:gd name="T74" fmla="+- 0 27 20"/>
                <a:gd name="T75" fmla="*/ 27 h 9"/>
                <a:gd name="T76" fmla="+- 0 1982 1973"/>
                <a:gd name="T77" fmla="*/ T76 w 20"/>
                <a:gd name="T78" fmla="+- 0 28 20"/>
                <a:gd name="T79" fmla="*/ 28 h 9"/>
                <a:gd name="T80" fmla="+- 0 1983 1973"/>
                <a:gd name="T81" fmla="*/ T80 w 20"/>
                <a:gd name="T82" fmla="+- 0 28 20"/>
                <a:gd name="T83" fmla="*/ 28 h 9"/>
                <a:gd name="T84" fmla="+- 0 1984 1973"/>
                <a:gd name="T85" fmla="*/ T84 w 20"/>
                <a:gd name="T86" fmla="+- 0 27 20"/>
                <a:gd name="T87" fmla="*/ 27 h 9"/>
                <a:gd name="T88" fmla="+- 0 1988 1973"/>
                <a:gd name="T89" fmla="*/ T88 w 20"/>
                <a:gd name="T90" fmla="+- 0 26 20"/>
                <a:gd name="T91" fmla="*/ 26 h 9"/>
                <a:gd name="T92" fmla="+- 0 1993 1973"/>
                <a:gd name="T93" fmla="*/ T92 w 20"/>
                <a:gd name="T94" fmla="+- 0 28 20"/>
                <a:gd name="T95" fmla="*/ 28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5" y="0"/>
                  </a:moveTo>
                  <a:lnTo>
                    <a:pt x="4" y="0"/>
                  </a:lnTo>
                  <a:lnTo>
                    <a:pt x="1" y="2"/>
                  </a:lnTo>
                  <a:lnTo>
                    <a:pt x="0" y="3"/>
                  </a:lnTo>
                  <a:lnTo>
                    <a:pt x="2" y="3"/>
                  </a:lnTo>
                  <a:lnTo>
                    <a:pt x="3" y="2"/>
                  </a:lnTo>
                  <a:lnTo>
                    <a:pt x="5" y="0"/>
                  </a:lnTo>
                  <a:close/>
                  <a:moveTo>
                    <a:pt x="7" y="0"/>
                  </a:moveTo>
                  <a:lnTo>
                    <a:pt x="5" y="0"/>
                  </a:lnTo>
                  <a:lnTo>
                    <a:pt x="7" y="0"/>
                  </a:lnTo>
                  <a:close/>
                  <a:moveTo>
                    <a:pt x="11" y="2"/>
                  </a:moveTo>
                  <a:lnTo>
                    <a:pt x="8" y="0"/>
                  </a:lnTo>
                  <a:lnTo>
                    <a:pt x="7" y="0"/>
                  </a:lnTo>
                  <a:lnTo>
                    <a:pt x="11" y="2"/>
                  </a:lnTo>
                  <a:close/>
                  <a:moveTo>
                    <a:pt x="20" y="8"/>
                  </a:moveTo>
                  <a:lnTo>
                    <a:pt x="18" y="6"/>
                  </a:lnTo>
                  <a:lnTo>
                    <a:pt x="14" y="6"/>
                  </a:lnTo>
                  <a:lnTo>
                    <a:pt x="10" y="7"/>
                  </a:lnTo>
                  <a:lnTo>
                    <a:pt x="9" y="8"/>
                  </a:lnTo>
                  <a:lnTo>
                    <a:pt x="10" y="8"/>
                  </a:lnTo>
                  <a:lnTo>
                    <a:pt x="11" y="7"/>
                  </a:lnTo>
                  <a:lnTo>
                    <a:pt x="15" y="6"/>
                  </a:lnTo>
                  <a:lnTo>
                    <a:pt x="20" y="8"/>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AutoShape 32"/>
            <p:cNvSpPr>
              <a:spLocks/>
            </p:cNvSpPr>
            <p:nvPr/>
          </p:nvSpPr>
          <p:spPr bwMode="auto">
            <a:xfrm>
              <a:off x="1971" y="16"/>
              <a:ext cx="26" cy="17"/>
            </a:xfrm>
            <a:custGeom>
              <a:avLst/>
              <a:gdLst>
                <a:gd name="T0" fmla="+- 0 1977 1971"/>
                <a:gd name="T1" fmla="*/ T0 w 26"/>
                <a:gd name="T2" fmla="+- 0 19 17"/>
                <a:gd name="T3" fmla="*/ 19 h 17"/>
                <a:gd name="T4" fmla="+- 0 1977 1971"/>
                <a:gd name="T5" fmla="*/ T4 w 26"/>
                <a:gd name="T6" fmla="+- 0 19 17"/>
                <a:gd name="T7" fmla="*/ 19 h 17"/>
                <a:gd name="T8" fmla="+- 0 1977 1971"/>
                <a:gd name="T9" fmla="*/ T8 w 26"/>
                <a:gd name="T10" fmla="+- 0 19 17"/>
                <a:gd name="T11" fmla="*/ 19 h 17"/>
                <a:gd name="T12" fmla="+- 0 1974 1971"/>
                <a:gd name="T13" fmla="*/ T12 w 26"/>
                <a:gd name="T14" fmla="+- 0 17 17"/>
                <a:gd name="T15" fmla="*/ 17 h 17"/>
                <a:gd name="T16" fmla="+- 0 1973 1971"/>
                <a:gd name="T17" fmla="*/ T16 w 26"/>
                <a:gd name="T18" fmla="+- 0 17 17"/>
                <a:gd name="T19" fmla="*/ 17 h 17"/>
                <a:gd name="T20" fmla="+- 0 1971 1971"/>
                <a:gd name="T21" fmla="*/ T20 w 26"/>
                <a:gd name="T22" fmla="+- 0 18 17"/>
                <a:gd name="T23" fmla="*/ 18 h 17"/>
                <a:gd name="T24" fmla="+- 0 1971 1971"/>
                <a:gd name="T25" fmla="*/ T24 w 26"/>
                <a:gd name="T26" fmla="+- 0 19 17"/>
                <a:gd name="T27" fmla="*/ 19 h 17"/>
                <a:gd name="T28" fmla="+- 0 1971 1971"/>
                <a:gd name="T29" fmla="*/ T28 w 26"/>
                <a:gd name="T30" fmla="+- 0 19 17"/>
                <a:gd name="T31" fmla="*/ 19 h 17"/>
                <a:gd name="T32" fmla="+- 0 1971 1971"/>
                <a:gd name="T33" fmla="*/ T32 w 26"/>
                <a:gd name="T34" fmla="+- 0 19 17"/>
                <a:gd name="T35" fmla="*/ 19 h 17"/>
                <a:gd name="T36" fmla="+- 0 1972 1971"/>
                <a:gd name="T37" fmla="*/ T36 w 26"/>
                <a:gd name="T38" fmla="+- 0 19 17"/>
                <a:gd name="T39" fmla="*/ 19 h 17"/>
                <a:gd name="T40" fmla="+- 0 1972 1971"/>
                <a:gd name="T41" fmla="*/ T40 w 26"/>
                <a:gd name="T42" fmla="+- 0 19 17"/>
                <a:gd name="T43" fmla="*/ 19 h 17"/>
                <a:gd name="T44" fmla="+- 0 1972 1971"/>
                <a:gd name="T45" fmla="*/ T44 w 26"/>
                <a:gd name="T46" fmla="+- 0 19 17"/>
                <a:gd name="T47" fmla="*/ 19 h 17"/>
                <a:gd name="T48" fmla="+- 0 1972 1971"/>
                <a:gd name="T49" fmla="*/ T48 w 26"/>
                <a:gd name="T50" fmla="+- 0 18 17"/>
                <a:gd name="T51" fmla="*/ 18 h 17"/>
                <a:gd name="T52" fmla="+- 0 1973 1971"/>
                <a:gd name="T53" fmla="*/ T52 w 26"/>
                <a:gd name="T54" fmla="+- 0 18 17"/>
                <a:gd name="T55" fmla="*/ 18 h 17"/>
                <a:gd name="T56" fmla="+- 0 1974 1971"/>
                <a:gd name="T57" fmla="*/ T56 w 26"/>
                <a:gd name="T58" fmla="+- 0 18 17"/>
                <a:gd name="T59" fmla="*/ 18 h 17"/>
                <a:gd name="T60" fmla="+- 0 1976 1971"/>
                <a:gd name="T61" fmla="*/ T60 w 26"/>
                <a:gd name="T62" fmla="+- 0 19 17"/>
                <a:gd name="T63" fmla="*/ 19 h 17"/>
                <a:gd name="T64" fmla="+- 0 1977 1971"/>
                <a:gd name="T65" fmla="*/ T64 w 26"/>
                <a:gd name="T66" fmla="+- 0 20 17"/>
                <a:gd name="T67" fmla="*/ 20 h 17"/>
                <a:gd name="T68" fmla="+- 0 1977 1971"/>
                <a:gd name="T69" fmla="*/ T68 w 26"/>
                <a:gd name="T70" fmla="+- 0 20 17"/>
                <a:gd name="T71" fmla="*/ 20 h 17"/>
                <a:gd name="T72" fmla="+- 0 1977 1971"/>
                <a:gd name="T73" fmla="*/ T72 w 26"/>
                <a:gd name="T74" fmla="+- 0 20 17"/>
                <a:gd name="T75" fmla="*/ 20 h 17"/>
                <a:gd name="T76" fmla="+- 0 1977 1971"/>
                <a:gd name="T77" fmla="*/ T76 w 26"/>
                <a:gd name="T78" fmla="+- 0 19 17"/>
                <a:gd name="T79" fmla="*/ 19 h 17"/>
                <a:gd name="T80" fmla="+- 0 1987 1971"/>
                <a:gd name="T81" fmla="*/ T80 w 26"/>
                <a:gd name="T82" fmla="+- 0 25 17"/>
                <a:gd name="T83" fmla="*/ 25 h 17"/>
                <a:gd name="T84" fmla="+- 0 1987 1971"/>
                <a:gd name="T85" fmla="*/ T84 w 26"/>
                <a:gd name="T86" fmla="+- 0 25 17"/>
                <a:gd name="T87" fmla="*/ 25 h 17"/>
                <a:gd name="T88" fmla="+- 0 1982 1971"/>
                <a:gd name="T89" fmla="*/ T88 w 26"/>
                <a:gd name="T90" fmla="+- 0 22 17"/>
                <a:gd name="T91" fmla="*/ 22 h 17"/>
                <a:gd name="T92" fmla="+- 0 1980 1971"/>
                <a:gd name="T93" fmla="*/ T92 w 26"/>
                <a:gd name="T94" fmla="+- 0 22 17"/>
                <a:gd name="T95" fmla="*/ 22 h 17"/>
                <a:gd name="T96" fmla="+- 0 1980 1971"/>
                <a:gd name="T97" fmla="*/ T96 w 26"/>
                <a:gd name="T98" fmla="+- 0 22 17"/>
                <a:gd name="T99" fmla="*/ 22 h 17"/>
                <a:gd name="T100" fmla="+- 0 1982 1971"/>
                <a:gd name="T101" fmla="*/ T100 w 26"/>
                <a:gd name="T102" fmla="+- 0 22 17"/>
                <a:gd name="T103" fmla="*/ 22 h 17"/>
                <a:gd name="T104" fmla="+- 0 1987 1971"/>
                <a:gd name="T105" fmla="*/ T104 w 26"/>
                <a:gd name="T106" fmla="+- 0 25 17"/>
                <a:gd name="T107" fmla="*/ 25 h 17"/>
                <a:gd name="T108" fmla="+- 0 1987 1971"/>
                <a:gd name="T109" fmla="*/ T108 w 26"/>
                <a:gd name="T110" fmla="+- 0 25 17"/>
                <a:gd name="T111" fmla="*/ 25 h 17"/>
                <a:gd name="T112" fmla="+- 0 1996 1971"/>
                <a:gd name="T113" fmla="*/ T112 w 26"/>
                <a:gd name="T114" fmla="+- 0 33 17"/>
                <a:gd name="T115" fmla="*/ 33 h 17"/>
                <a:gd name="T116" fmla="+- 0 1996 1971"/>
                <a:gd name="T117" fmla="*/ T116 w 26"/>
                <a:gd name="T118" fmla="+- 0 29 17"/>
                <a:gd name="T119" fmla="*/ 29 h 17"/>
                <a:gd name="T120" fmla="+- 0 1990 1971"/>
                <a:gd name="T121" fmla="*/ T120 w 26"/>
                <a:gd name="T122" fmla="+- 0 28 17"/>
                <a:gd name="T123" fmla="*/ 28 h 17"/>
                <a:gd name="T124" fmla="+- 0 1990 1971"/>
                <a:gd name="T125" fmla="*/ T124 w 26"/>
                <a:gd name="T126" fmla="+- 0 28 17"/>
                <a:gd name="T127" fmla="*/ 28 h 17"/>
                <a:gd name="T128" fmla="+- 0 1992 1971"/>
                <a:gd name="T129" fmla="*/ T128 w 26"/>
                <a:gd name="T130" fmla="+- 0 29 17"/>
                <a:gd name="T131" fmla="*/ 29 h 17"/>
                <a:gd name="T132" fmla="+- 0 1995 1971"/>
                <a:gd name="T133" fmla="*/ T132 w 26"/>
                <a:gd name="T134" fmla="+- 0 30 17"/>
                <a:gd name="T135" fmla="*/ 30 h 17"/>
                <a:gd name="T136" fmla="+- 0 1996 1971"/>
                <a:gd name="T137" fmla="*/ T136 w 26"/>
                <a:gd name="T138" fmla="+- 0 32 17"/>
                <a:gd name="T139" fmla="*/ 32 h 17"/>
                <a:gd name="T140" fmla="+- 0 1996 1971"/>
                <a:gd name="T141" fmla="*/ T140 w 26"/>
                <a:gd name="T142" fmla="+- 0 33 17"/>
                <a:gd name="T143" fmla="*/ 33 h 17"/>
                <a:gd name="T144" fmla="+- 0 1995 1971"/>
                <a:gd name="T145" fmla="*/ T144 w 26"/>
                <a:gd name="T146" fmla="+- 0 33 17"/>
                <a:gd name="T147" fmla="*/ 33 h 17"/>
                <a:gd name="T148" fmla="+- 0 1996 1971"/>
                <a:gd name="T149" fmla="*/ T148 w 26"/>
                <a:gd name="T150" fmla="+- 0 34 17"/>
                <a:gd name="T151" fmla="*/ 34 h 17"/>
                <a:gd name="T152" fmla="+- 0 1996 1971"/>
                <a:gd name="T153" fmla="*/ T152 w 26"/>
                <a:gd name="T154" fmla="+- 0 34 17"/>
                <a:gd name="T155" fmla="*/ 34 h 17"/>
                <a:gd name="T156" fmla="+- 0 1996 1971"/>
                <a:gd name="T157" fmla="*/ T156 w 26"/>
                <a:gd name="T158" fmla="+- 0 33 17"/>
                <a:gd name="T159" fmla="*/ 33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6" h="17">
                  <a:moveTo>
                    <a:pt x="6" y="2"/>
                  </a:moveTo>
                  <a:lnTo>
                    <a:pt x="6" y="2"/>
                  </a:lnTo>
                  <a:lnTo>
                    <a:pt x="3" y="0"/>
                  </a:lnTo>
                  <a:lnTo>
                    <a:pt x="2" y="0"/>
                  </a:lnTo>
                  <a:lnTo>
                    <a:pt x="0" y="1"/>
                  </a:lnTo>
                  <a:lnTo>
                    <a:pt x="0" y="2"/>
                  </a:lnTo>
                  <a:lnTo>
                    <a:pt x="1" y="2"/>
                  </a:lnTo>
                  <a:lnTo>
                    <a:pt x="1" y="1"/>
                  </a:lnTo>
                  <a:lnTo>
                    <a:pt x="2" y="1"/>
                  </a:lnTo>
                  <a:lnTo>
                    <a:pt x="3" y="1"/>
                  </a:lnTo>
                  <a:lnTo>
                    <a:pt x="5" y="2"/>
                  </a:lnTo>
                  <a:lnTo>
                    <a:pt x="6" y="3"/>
                  </a:lnTo>
                  <a:lnTo>
                    <a:pt x="6" y="2"/>
                  </a:lnTo>
                  <a:close/>
                  <a:moveTo>
                    <a:pt x="16" y="8"/>
                  </a:moveTo>
                  <a:lnTo>
                    <a:pt x="16" y="8"/>
                  </a:lnTo>
                  <a:lnTo>
                    <a:pt x="11" y="5"/>
                  </a:lnTo>
                  <a:lnTo>
                    <a:pt x="9" y="5"/>
                  </a:lnTo>
                  <a:lnTo>
                    <a:pt x="11" y="5"/>
                  </a:lnTo>
                  <a:lnTo>
                    <a:pt x="16" y="8"/>
                  </a:lnTo>
                  <a:close/>
                  <a:moveTo>
                    <a:pt x="25" y="16"/>
                  </a:moveTo>
                  <a:lnTo>
                    <a:pt x="25" y="12"/>
                  </a:lnTo>
                  <a:lnTo>
                    <a:pt x="19" y="11"/>
                  </a:lnTo>
                  <a:lnTo>
                    <a:pt x="21" y="12"/>
                  </a:lnTo>
                  <a:lnTo>
                    <a:pt x="24" y="13"/>
                  </a:lnTo>
                  <a:lnTo>
                    <a:pt x="25" y="15"/>
                  </a:lnTo>
                  <a:lnTo>
                    <a:pt x="25" y="16"/>
                  </a:lnTo>
                  <a:lnTo>
                    <a:pt x="24" y="16"/>
                  </a:lnTo>
                  <a:lnTo>
                    <a:pt x="25" y="17"/>
                  </a:lnTo>
                  <a:lnTo>
                    <a:pt x="25" y="16"/>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AutoShape 33"/>
            <p:cNvSpPr>
              <a:spLocks/>
            </p:cNvSpPr>
            <p:nvPr/>
          </p:nvSpPr>
          <p:spPr bwMode="auto">
            <a:xfrm>
              <a:off x="1973" y="17"/>
              <a:ext cx="23" cy="35"/>
            </a:xfrm>
            <a:custGeom>
              <a:avLst/>
              <a:gdLst>
                <a:gd name="T0" fmla="+- 0 1985 1973"/>
                <a:gd name="T1" fmla="*/ T0 w 23"/>
                <a:gd name="T2" fmla="+- 0 22 17"/>
                <a:gd name="T3" fmla="*/ 22 h 35"/>
                <a:gd name="T4" fmla="+- 0 1977 1973"/>
                <a:gd name="T5" fmla="*/ T4 w 23"/>
                <a:gd name="T6" fmla="+- 0 17 17"/>
                <a:gd name="T7" fmla="*/ 17 h 35"/>
                <a:gd name="T8" fmla="+- 0 1973 1973"/>
                <a:gd name="T9" fmla="*/ T8 w 23"/>
                <a:gd name="T10" fmla="+- 0 23 17"/>
                <a:gd name="T11" fmla="*/ 23 h 35"/>
                <a:gd name="T12" fmla="+- 0 1973 1973"/>
                <a:gd name="T13" fmla="*/ T12 w 23"/>
                <a:gd name="T14" fmla="+- 0 23 17"/>
                <a:gd name="T15" fmla="*/ 23 h 35"/>
                <a:gd name="T16" fmla="+- 0 1973 1973"/>
                <a:gd name="T17" fmla="*/ T16 w 23"/>
                <a:gd name="T18" fmla="+- 0 24 17"/>
                <a:gd name="T19" fmla="*/ 24 h 35"/>
                <a:gd name="T20" fmla="+- 0 1974 1973"/>
                <a:gd name="T21" fmla="*/ T20 w 23"/>
                <a:gd name="T22" fmla="+- 0 24 17"/>
                <a:gd name="T23" fmla="*/ 24 h 35"/>
                <a:gd name="T24" fmla="+- 0 1977 1973"/>
                <a:gd name="T25" fmla="*/ T24 w 23"/>
                <a:gd name="T26" fmla="+- 0 18 17"/>
                <a:gd name="T27" fmla="*/ 18 h 35"/>
                <a:gd name="T28" fmla="+- 0 1985 1973"/>
                <a:gd name="T29" fmla="*/ T28 w 23"/>
                <a:gd name="T30" fmla="+- 0 23 17"/>
                <a:gd name="T31" fmla="*/ 23 h 35"/>
                <a:gd name="T32" fmla="+- 0 1986 1973"/>
                <a:gd name="T33" fmla="*/ T32 w 23"/>
                <a:gd name="T34" fmla="+- 0 22 17"/>
                <a:gd name="T35" fmla="*/ 22 h 35"/>
                <a:gd name="T36" fmla="+- 0 1995 1973"/>
                <a:gd name="T37" fmla="*/ T36 w 23"/>
                <a:gd name="T38" fmla="+- 0 28 17"/>
                <a:gd name="T39" fmla="*/ 28 h 35"/>
                <a:gd name="T40" fmla="+- 0 1995 1973"/>
                <a:gd name="T41" fmla="*/ T40 w 23"/>
                <a:gd name="T42" fmla="+- 0 22 17"/>
                <a:gd name="T43" fmla="*/ 22 h 35"/>
                <a:gd name="T44" fmla="+- 0 1995 1973"/>
                <a:gd name="T45" fmla="*/ T44 w 23"/>
                <a:gd name="T46" fmla="+- 0 20 17"/>
                <a:gd name="T47" fmla="*/ 20 h 35"/>
                <a:gd name="T48" fmla="+- 0 1993 1973"/>
                <a:gd name="T49" fmla="*/ T48 w 23"/>
                <a:gd name="T50" fmla="+- 0 19 17"/>
                <a:gd name="T51" fmla="*/ 19 h 35"/>
                <a:gd name="T52" fmla="+- 0 1992 1973"/>
                <a:gd name="T53" fmla="*/ T52 w 23"/>
                <a:gd name="T54" fmla="+- 0 26 17"/>
                <a:gd name="T55" fmla="*/ 26 h 35"/>
                <a:gd name="T56" fmla="+- 0 1991 1973"/>
                <a:gd name="T57" fmla="*/ T56 w 23"/>
                <a:gd name="T58" fmla="+- 0 27 17"/>
                <a:gd name="T59" fmla="*/ 27 h 35"/>
                <a:gd name="T60" fmla="+- 0 1986 1973"/>
                <a:gd name="T61" fmla="*/ T60 w 23"/>
                <a:gd name="T62" fmla="+- 0 40 17"/>
                <a:gd name="T63" fmla="*/ 40 h 35"/>
                <a:gd name="T64" fmla="+- 0 1982 1973"/>
                <a:gd name="T65" fmla="*/ T64 w 23"/>
                <a:gd name="T66" fmla="+- 0 49 17"/>
                <a:gd name="T67" fmla="*/ 49 h 35"/>
                <a:gd name="T68" fmla="+- 0 1980 1973"/>
                <a:gd name="T69" fmla="*/ T68 w 23"/>
                <a:gd name="T70" fmla="+- 0 48 17"/>
                <a:gd name="T71" fmla="*/ 48 h 35"/>
                <a:gd name="T72" fmla="+- 0 1983 1973"/>
                <a:gd name="T73" fmla="*/ T72 w 23"/>
                <a:gd name="T74" fmla="+- 0 38 17"/>
                <a:gd name="T75" fmla="*/ 38 h 35"/>
                <a:gd name="T76" fmla="+- 0 1988 1973"/>
                <a:gd name="T77" fmla="*/ T76 w 23"/>
                <a:gd name="T78" fmla="+- 0 25 17"/>
                <a:gd name="T79" fmla="*/ 25 h 35"/>
                <a:gd name="T80" fmla="+- 0 1991 1973"/>
                <a:gd name="T81" fmla="*/ T80 w 23"/>
                <a:gd name="T82" fmla="+- 0 26 17"/>
                <a:gd name="T83" fmla="*/ 26 h 35"/>
                <a:gd name="T84" fmla="+- 0 1990 1973"/>
                <a:gd name="T85" fmla="*/ T84 w 23"/>
                <a:gd name="T86" fmla="+- 0 21 17"/>
                <a:gd name="T87" fmla="*/ 21 h 35"/>
                <a:gd name="T88" fmla="+- 0 1990 1973"/>
                <a:gd name="T89" fmla="*/ T88 w 23"/>
                <a:gd name="T90" fmla="+- 0 20 17"/>
                <a:gd name="T91" fmla="*/ 20 h 35"/>
                <a:gd name="T92" fmla="+- 0 1991 1973"/>
                <a:gd name="T93" fmla="*/ T92 w 23"/>
                <a:gd name="T94" fmla="+- 0 20 17"/>
                <a:gd name="T95" fmla="*/ 20 h 35"/>
                <a:gd name="T96" fmla="+- 0 1993 1973"/>
                <a:gd name="T97" fmla="*/ T96 w 23"/>
                <a:gd name="T98" fmla="+- 0 21 17"/>
                <a:gd name="T99" fmla="*/ 21 h 35"/>
                <a:gd name="T100" fmla="+- 0 1993 1973"/>
                <a:gd name="T101" fmla="*/ T100 w 23"/>
                <a:gd name="T102" fmla="+- 0 19 17"/>
                <a:gd name="T103" fmla="*/ 19 h 35"/>
                <a:gd name="T104" fmla="+- 0 1991 1973"/>
                <a:gd name="T105" fmla="*/ T104 w 23"/>
                <a:gd name="T106" fmla="+- 0 18 17"/>
                <a:gd name="T107" fmla="*/ 18 h 35"/>
                <a:gd name="T108" fmla="+- 0 1989 1973"/>
                <a:gd name="T109" fmla="*/ T108 w 23"/>
                <a:gd name="T110" fmla="+- 0 19 17"/>
                <a:gd name="T111" fmla="*/ 19 h 35"/>
                <a:gd name="T112" fmla="+- 0 1986 1973"/>
                <a:gd name="T113" fmla="*/ T112 w 23"/>
                <a:gd name="T114" fmla="+- 0 23 17"/>
                <a:gd name="T115" fmla="*/ 23 h 35"/>
                <a:gd name="T116" fmla="+- 0 1982 1973"/>
                <a:gd name="T117" fmla="*/ T116 w 23"/>
                <a:gd name="T118" fmla="+- 0 28 17"/>
                <a:gd name="T119" fmla="*/ 28 h 35"/>
                <a:gd name="T120" fmla="+- 0 1982 1973"/>
                <a:gd name="T121" fmla="*/ T120 w 23"/>
                <a:gd name="T122" fmla="+- 0 28 17"/>
                <a:gd name="T123" fmla="*/ 28 h 35"/>
                <a:gd name="T124" fmla="+- 0 1982 1973"/>
                <a:gd name="T125" fmla="*/ T124 w 23"/>
                <a:gd name="T126" fmla="+- 0 29 17"/>
                <a:gd name="T127" fmla="*/ 29 h 35"/>
                <a:gd name="T128" fmla="+- 0 1987 1973"/>
                <a:gd name="T129" fmla="*/ T128 w 23"/>
                <a:gd name="T130" fmla="+- 0 24 17"/>
                <a:gd name="T131" fmla="*/ 24 h 35"/>
                <a:gd name="T132" fmla="+- 0 1982 1973"/>
                <a:gd name="T133" fmla="*/ T132 w 23"/>
                <a:gd name="T134" fmla="+- 0 37 17"/>
                <a:gd name="T135" fmla="*/ 37 h 35"/>
                <a:gd name="T136" fmla="+- 0 1978 1973"/>
                <a:gd name="T137" fmla="*/ T136 w 23"/>
                <a:gd name="T138" fmla="+- 0 50 17"/>
                <a:gd name="T139" fmla="*/ 50 h 35"/>
                <a:gd name="T140" fmla="+- 0 1983 1973"/>
                <a:gd name="T141" fmla="*/ T140 w 23"/>
                <a:gd name="T142" fmla="+- 0 51 17"/>
                <a:gd name="T143" fmla="*/ 51 h 35"/>
                <a:gd name="T144" fmla="+- 0 1988 1973"/>
                <a:gd name="T145" fmla="*/ T144 w 23"/>
                <a:gd name="T146" fmla="+- 0 41 17"/>
                <a:gd name="T147" fmla="*/ 41 h 35"/>
                <a:gd name="T148" fmla="+- 0 1993 1973"/>
                <a:gd name="T149" fmla="*/ T148 w 23"/>
                <a:gd name="T150" fmla="+- 0 28 17"/>
                <a:gd name="T151" fmla="*/ 28 h 35"/>
                <a:gd name="T152" fmla="+- 0 1995 1973"/>
                <a:gd name="T153" fmla="*/ T152 w 23"/>
                <a:gd name="T154" fmla="+- 0 29 17"/>
                <a:gd name="T155" fmla="*/ 29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23" h="35">
                  <a:moveTo>
                    <a:pt x="13" y="5"/>
                  </a:moveTo>
                  <a:lnTo>
                    <a:pt x="12" y="5"/>
                  </a:lnTo>
                  <a:lnTo>
                    <a:pt x="4" y="0"/>
                  </a:lnTo>
                  <a:lnTo>
                    <a:pt x="0" y="6"/>
                  </a:lnTo>
                  <a:lnTo>
                    <a:pt x="0" y="7"/>
                  </a:lnTo>
                  <a:lnTo>
                    <a:pt x="1" y="7"/>
                  </a:lnTo>
                  <a:lnTo>
                    <a:pt x="1" y="6"/>
                  </a:lnTo>
                  <a:lnTo>
                    <a:pt x="4" y="1"/>
                  </a:lnTo>
                  <a:lnTo>
                    <a:pt x="12" y="6"/>
                  </a:lnTo>
                  <a:lnTo>
                    <a:pt x="13" y="5"/>
                  </a:lnTo>
                  <a:close/>
                  <a:moveTo>
                    <a:pt x="22" y="11"/>
                  </a:moveTo>
                  <a:lnTo>
                    <a:pt x="22" y="11"/>
                  </a:lnTo>
                  <a:lnTo>
                    <a:pt x="20" y="10"/>
                  </a:lnTo>
                  <a:lnTo>
                    <a:pt x="22" y="5"/>
                  </a:lnTo>
                  <a:lnTo>
                    <a:pt x="22" y="4"/>
                  </a:lnTo>
                  <a:lnTo>
                    <a:pt x="22" y="3"/>
                  </a:lnTo>
                  <a:lnTo>
                    <a:pt x="21" y="2"/>
                  </a:lnTo>
                  <a:lnTo>
                    <a:pt x="20" y="2"/>
                  </a:lnTo>
                  <a:lnTo>
                    <a:pt x="20" y="5"/>
                  </a:lnTo>
                  <a:lnTo>
                    <a:pt x="19" y="9"/>
                  </a:lnTo>
                  <a:lnTo>
                    <a:pt x="18" y="9"/>
                  </a:lnTo>
                  <a:lnTo>
                    <a:pt x="18" y="10"/>
                  </a:lnTo>
                  <a:lnTo>
                    <a:pt x="16" y="14"/>
                  </a:lnTo>
                  <a:lnTo>
                    <a:pt x="13" y="23"/>
                  </a:lnTo>
                  <a:lnTo>
                    <a:pt x="10" y="31"/>
                  </a:lnTo>
                  <a:lnTo>
                    <a:pt x="9" y="32"/>
                  </a:lnTo>
                  <a:lnTo>
                    <a:pt x="8" y="32"/>
                  </a:lnTo>
                  <a:lnTo>
                    <a:pt x="7" y="31"/>
                  </a:lnTo>
                  <a:lnTo>
                    <a:pt x="6" y="30"/>
                  </a:lnTo>
                  <a:lnTo>
                    <a:pt x="10" y="21"/>
                  </a:lnTo>
                  <a:lnTo>
                    <a:pt x="14" y="13"/>
                  </a:lnTo>
                  <a:lnTo>
                    <a:pt x="15" y="8"/>
                  </a:lnTo>
                  <a:lnTo>
                    <a:pt x="18" y="10"/>
                  </a:lnTo>
                  <a:lnTo>
                    <a:pt x="18" y="9"/>
                  </a:lnTo>
                  <a:lnTo>
                    <a:pt x="16" y="7"/>
                  </a:lnTo>
                  <a:lnTo>
                    <a:pt x="17" y="4"/>
                  </a:lnTo>
                  <a:lnTo>
                    <a:pt x="17" y="3"/>
                  </a:lnTo>
                  <a:lnTo>
                    <a:pt x="18" y="3"/>
                  </a:lnTo>
                  <a:lnTo>
                    <a:pt x="19" y="3"/>
                  </a:lnTo>
                  <a:lnTo>
                    <a:pt x="20" y="4"/>
                  </a:lnTo>
                  <a:lnTo>
                    <a:pt x="20" y="5"/>
                  </a:lnTo>
                  <a:lnTo>
                    <a:pt x="20" y="2"/>
                  </a:lnTo>
                  <a:lnTo>
                    <a:pt x="19" y="1"/>
                  </a:lnTo>
                  <a:lnTo>
                    <a:pt x="18" y="1"/>
                  </a:lnTo>
                  <a:lnTo>
                    <a:pt x="16" y="2"/>
                  </a:lnTo>
                  <a:lnTo>
                    <a:pt x="14" y="6"/>
                  </a:lnTo>
                  <a:lnTo>
                    <a:pt x="13" y="6"/>
                  </a:lnTo>
                  <a:lnTo>
                    <a:pt x="9" y="11"/>
                  </a:lnTo>
                  <a:lnTo>
                    <a:pt x="9" y="12"/>
                  </a:lnTo>
                  <a:lnTo>
                    <a:pt x="14" y="7"/>
                  </a:lnTo>
                  <a:lnTo>
                    <a:pt x="12" y="12"/>
                  </a:lnTo>
                  <a:lnTo>
                    <a:pt x="9" y="20"/>
                  </a:lnTo>
                  <a:lnTo>
                    <a:pt x="4" y="30"/>
                  </a:lnTo>
                  <a:lnTo>
                    <a:pt x="5" y="33"/>
                  </a:lnTo>
                  <a:lnTo>
                    <a:pt x="8" y="35"/>
                  </a:lnTo>
                  <a:lnTo>
                    <a:pt x="10" y="34"/>
                  </a:lnTo>
                  <a:lnTo>
                    <a:pt x="11" y="32"/>
                  </a:lnTo>
                  <a:lnTo>
                    <a:pt x="15" y="24"/>
                  </a:lnTo>
                  <a:lnTo>
                    <a:pt x="18" y="15"/>
                  </a:lnTo>
                  <a:lnTo>
                    <a:pt x="20" y="11"/>
                  </a:lnTo>
                  <a:lnTo>
                    <a:pt x="22" y="12"/>
                  </a:lnTo>
                  <a:lnTo>
                    <a:pt x="22" y="1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8" name="Freeform 34"/>
            <p:cNvSpPr>
              <a:spLocks/>
            </p:cNvSpPr>
            <p:nvPr/>
          </p:nvSpPr>
          <p:spPr bwMode="auto">
            <a:xfrm>
              <a:off x="1978" y="18"/>
              <a:ext cx="16" cy="32"/>
            </a:xfrm>
            <a:custGeom>
              <a:avLst/>
              <a:gdLst>
                <a:gd name="T0" fmla="+- 0 1991 1978"/>
                <a:gd name="T1" fmla="*/ T0 w 16"/>
                <a:gd name="T2" fmla="+- 0 19 19"/>
                <a:gd name="T3" fmla="*/ 19 h 32"/>
                <a:gd name="T4" fmla="+- 0 1990 1978"/>
                <a:gd name="T5" fmla="*/ T4 w 16"/>
                <a:gd name="T6" fmla="+- 0 19 19"/>
                <a:gd name="T7" fmla="*/ 19 h 32"/>
                <a:gd name="T8" fmla="+- 0 1986 1978"/>
                <a:gd name="T9" fmla="*/ T8 w 16"/>
                <a:gd name="T10" fmla="+- 0 29 19"/>
                <a:gd name="T11" fmla="*/ 29 h 32"/>
                <a:gd name="T12" fmla="+- 0 1983 1978"/>
                <a:gd name="T13" fmla="*/ T12 w 16"/>
                <a:gd name="T14" fmla="+- 0 38 19"/>
                <a:gd name="T15" fmla="*/ 38 h 32"/>
                <a:gd name="T16" fmla="+- 0 1978 1978"/>
                <a:gd name="T17" fmla="*/ T16 w 16"/>
                <a:gd name="T18" fmla="+- 0 47 19"/>
                <a:gd name="T19" fmla="*/ 47 h 32"/>
                <a:gd name="T20" fmla="+- 0 1979 1978"/>
                <a:gd name="T21" fmla="*/ T20 w 16"/>
                <a:gd name="T22" fmla="+- 0 49 19"/>
                <a:gd name="T23" fmla="*/ 49 h 32"/>
                <a:gd name="T24" fmla="+- 0 1981 1978"/>
                <a:gd name="T25" fmla="*/ T24 w 16"/>
                <a:gd name="T26" fmla="+- 0 51 19"/>
                <a:gd name="T27" fmla="*/ 51 h 32"/>
                <a:gd name="T28" fmla="+- 0 1983 1978"/>
                <a:gd name="T29" fmla="*/ T28 w 16"/>
                <a:gd name="T30" fmla="+- 0 50 19"/>
                <a:gd name="T31" fmla="*/ 50 h 32"/>
                <a:gd name="T32" fmla="+- 0 1987 1978"/>
                <a:gd name="T33" fmla="*/ T32 w 16"/>
                <a:gd name="T34" fmla="+- 0 40 19"/>
                <a:gd name="T35" fmla="*/ 40 h 32"/>
                <a:gd name="T36" fmla="+- 0 1990 1978"/>
                <a:gd name="T37" fmla="*/ T36 w 16"/>
                <a:gd name="T38" fmla="+- 0 32 19"/>
                <a:gd name="T39" fmla="*/ 32 h 32"/>
                <a:gd name="T40" fmla="+- 0 1994 1978"/>
                <a:gd name="T41" fmla="*/ T40 w 16"/>
                <a:gd name="T42" fmla="+- 0 22 19"/>
                <a:gd name="T43" fmla="*/ 22 h 32"/>
                <a:gd name="T44" fmla="+- 0 1994 1978"/>
                <a:gd name="T45" fmla="*/ T44 w 16"/>
                <a:gd name="T46" fmla="+- 0 20 19"/>
                <a:gd name="T47" fmla="*/ 20 h 32"/>
                <a:gd name="T48" fmla="+- 0 1992 1978"/>
                <a:gd name="T49" fmla="*/ T48 w 16"/>
                <a:gd name="T50" fmla="+- 0 19 19"/>
                <a:gd name="T51" fmla="*/ 19 h 32"/>
                <a:gd name="T52" fmla="+- 0 1991 1978"/>
                <a:gd name="T53" fmla="*/ T52 w 16"/>
                <a:gd name="T54" fmla="+- 0 19 19"/>
                <a:gd name="T55" fmla="*/ 19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6" h="32">
                  <a:moveTo>
                    <a:pt x="13" y="0"/>
                  </a:moveTo>
                  <a:lnTo>
                    <a:pt x="12" y="0"/>
                  </a:lnTo>
                  <a:lnTo>
                    <a:pt x="8" y="10"/>
                  </a:lnTo>
                  <a:lnTo>
                    <a:pt x="5" y="19"/>
                  </a:lnTo>
                  <a:lnTo>
                    <a:pt x="0" y="28"/>
                  </a:lnTo>
                  <a:lnTo>
                    <a:pt x="1" y="30"/>
                  </a:lnTo>
                  <a:lnTo>
                    <a:pt x="3" y="32"/>
                  </a:lnTo>
                  <a:lnTo>
                    <a:pt x="5" y="31"/>
                  </a:lnTo>
                  <a:lnTo>
                    <a:pt x="9" y="21"/>
                  </a:lnTo>
                  <a:lnTo>
                    <a:pt x="12" y="13"/>
                  </a:lnTo>
                  <a:lnTo>
                    <a:pt x="16" y="3"/>
                  </a:lnTo>
                  <a:lnTo>
                    <a:pt x="16" y="1"/>
                  </a:lnTo>
                  <a:lnTo>
                    <a:pt x="14" y="0"/>
                  </a:lnTo>
                  <a:lnTo>
                    <a:pt x="1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9" name="AutoShape 35"/>
            <p:cNvSpPr>
              <a:spLocks/>
            </p:cNvSpPr>
            <p:nvPr/>
          </p:nvSpPr>
          <p:spPr bwMode="auto">
            <a:xfrm>
              <a:off x="1980" y="25"/>
              <a:ext cx="13" cy="19"/>
            </a:xfrm>
            <a:custGeom>
              <a:avLst/>
              <a:gdLst>
                <a:gd name="T0" fmla="+- 0 1987 1980"/>
                <a:gd name="T1" fmla="*/ T0 w 13"/>
                <a:gd name="T2" fmla="+- 0 28 25"/>
                <a:gd name="T3" fmla="*/ 28 h 19"/>
                <a:gd name="T4" fmla="+- 0 1986 1980"/>
                <a:gd name="T5" fmla="*/ T4 w 13"/>
                <a:gd name="T6" fmla="+- 0 29 25"/>
                <a:gd name="T7" fmla="*/ 29 h 19"/>
                <a:gd name="T8" fmla="+- 0 1984 1980"/>
                <a:gd name="T9" fmla="*/ T8 w 13"/>
                <a:gd name="T10" fmla="+- 0 33 25"/>
                <a:gd name="T11" fmla="*/ 33 h 19"/>
                <a:gd name="T12" fmla="+- 0 1987 1980"/>
                <a:gd name="T13" fmla="*/ T12 w 13"/>
                <a:gd name="T14" fmla="+- 0 28 25"/>
                <a:gd name="T15" fmla="*/ 28 h 19"/>
                <a:gd name="T16" fmla="+- 0 1988 1980"/>
                <a:gd name="T17" fmla="*/ T16 w 13"/>
                <a:gd name="T18" fmla="+- 0 27 25"/>
                <a:gd name="T19" fmla="*/ 27 h 19"/>
                <a:gd name="T20" fmla="+- 0 1987 1980"/>
                <a:gd name="T21" fmla="*/ T20 w 13"/>
                <a:gd name="T22" fmla="+- 0 27 25"/>
                <a:gd name="T23" fmla="*/ 27 h 19"/>
                <a:gd name="T24" fmla="+- 0 1987 1980"/>
                <a:gd name="T25" fmla="*/ T24 w 13"/>
                <a:gd name="T26" fmla="+- 0 28 25"/>
                <a:gd name="T27" fmla="*/ 28 h 19"/>
                <a:gd name="T28" fmla="+- 0 1988 1980"/>
                <a:gd name="T29" fmla="*/ T28 w 13"/>
                <a:gd name="T30" fmla="+- 0 27 25"/>
                <a:gd name="T31" fmla="*/ 27 h 19"/>
                <a:gd name="T32" fmla="+- 0 1989 1980"/>
                <a:gd name="T33" fmla="*/ T32 w 13"/>
                <a:gd name="T34" fmla="+- 0 36 25"/>
                <a:gd name="T35" fmla="*/ 36 h 19"/>
                <a:gd name="T36" fmla="+- 0 1988 1980"/>
                <a:gd name="T37" fmla="*/ T36 w 13"/>
                <a:gd name="T38" fmla="+- 0 36 25"/>
                <a:gd name="T39" fmla="*/ 36 h 19"/>
                <a:gd name="T40" fmla="+- 0 1984 1980"/>
                <a:gd name="T41" fmla="*/ T40 w 13"/>
                <a:gd name="T42" fmla="+- 0 38 25"/>
                <a:gd name="T43" fmla="*/ 38 h 19"/>
                <a:gd name="T44" fmla="+- 0 1981 1980"/>
                <a:gd name="T45" fmla="*/ T44 w 13"/>
                <a:gd name="T46" fmla="+- 0 40 25"/>
                <a:gd name="T47" fmla="*/ 40 h 19"/>
                <a:gd name="T48" fmla="+- 0 1980 1980"/>
                <a:gd name="T49" fmla="*/ T48 w 13"/>
                <a:gd name="T50" fmla="+- 0 43 25"/>
                <a:gd name="T51" fmla="*/ 43 h 19"/>
                <a:gd name="T52" fmla="+- 0 1983 1980"/>
                <a:gd name="T53" fmla="*/ T52 w 13"/>
                <a:gd name="T54" fmla="+- 0 39 25"/>
                <a:gd name="T55" fmla="*/ 39 h 19"/>
                <a:gd name="T56" fmla="+- 0 1987 1980"/>
                <a:gd name="T57" fmla="*/ T56 w 13"/>
                <a:gd name="T58" fmla="+- 0 37 25"/>
                <a:gd name="T59" fmla="*/ 37 h 19"/>
                <a:gd name="T60" fmla="+- 0 1988 1980"/>
                <a:gd name="T61" fmla="*/ T60 w 13"/>
                <a:gd name="T62" fmla="+- 0 37 25"/>
                <a:gd name="T63" fmla="*/ 37 h 19"/>
                <a:gd name="T64" fmla="+- 0 1989 1980"/>
                <a:gd name="T65" fmla="*/ T64 w 13"/>
                <a:gd name="T66" fmla="+- 0 36 25"/>
                <a:gd name="T67" fmla="*/ 36 h 19"/>
                <a:gd name="T68" fmla="+- 0 1993 1980"/>
                <a:gd name="T69" fmla="*/ T68 w 13"/>
                <a:gd name="T70" fmla="+- 0 25 25"/>
                <a:gd name="T71" fmla="*/ 25 h 19"/>
                <a:gd name="T72" fmla="+- 0 1992 1980"/>
                <a:gd name="T73" fmla="*/ T72 w 13"/>
                <a:gd name="T74" fmla="+- 0 25 25"/>
                <a:gd name="T75" fmla="*/ 25 h 19"/>
                <a:gd name="T76" fmla="+- 0 1989 1980"/>
                <a:gd name="T77" fmla="*/ T76 w 13"/>
                <a:gd name="T78" fmla="+- 0 26 25"/>
                <a:gd name="T79" fmla="*/ 26 h 19"/>
                <a:gd name="T80" fmla="+- 0 1988 1980"/>
                <a:gd name="T81" fmla="*/ T80 w 13"/>
                <a:gd name="T82" fmla="+- 0 27 25"/>
                <a:gd name="T83" fmla="*/ 27 h 19"/>
                <a:gd name="T84" fmla="+- 0 1991 1980"/>
                <a:gd name="T85" fmla="*/ T84 w 13"/>
                <a:gd name="T86" fmla="+- 0 26 25"/>
                <a:gd name="T87" fmla="*/ 26 h 19"/>
                <a:gd name="T88" fmla="+- 0 1992 1980"/>
                <a:gd name="T89" fmla="*/ T88 w 13"/>
                <a:gd name="T90" fmla="+- 0 27 25"/>
                <a:gd name="T91" fmla="*/ 27 h 19"/>
                <a:gd name="T92" fmla="+- 0 1992 1980"/>
                <a:gd name="T93" fmla="*/ T92 w 13"/>
                <a:gd name="T94" fmla="+- 0 26 25"/>
                <a:gd name="T95" fmla="*/ 26 h 19"/>
                <a:gd name="T96" fmla="+- 0 1993 1980"/>
                <a:gd name="T97" fmla="*/ T96 w 13"/>
                <a:gd name="T98" fmla="+- 0 25 25"/>
                <a:gd name="T99" fmla="*/ 25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 h="19">
                  <a:moveTo>
                    <a:pt x="7" y="3"/>
                  </a:moveTo>
                  <a:lnTo>
                    <a:pt x="6" y="4"/>
                  </a:lnTo>
                  <a:lnTo>
                    <a:pt x="4" y="8"/>
                  </a:lnTo>
                  <a:lnTo>
                    <a:pt x="7" y="3"/>
                  </a:lnTo>
                  <a:close/>
                  <a:moveTo>
                    <a:pt x="8" y="2"/>
                  </a:moveTo>
                  <a:lnTo>
                    <a:pt x="7" y="2"/>
                  </a:lnTo>
                  <a:lnTo>
                    <a:pt x="7" y="3"/>
                  </a:lnTo>
                  <a:lnTo>
                    <a:pt x="8" y="2"/>
                  </a:lnTo>
                  <a:close/>
                  <a:moveTo>
                    <a:pt x="9" y="11"/>
                  </a:moveTo>
                  <a:lnTo>
                    <a:pt x="8" y="11"/>
                  </a:lnTo>
                  <a:lnTo>
                    <a:pt x="4" y="13"/>
                  </a:lnTo>
                  <a:lnTo>
                    <a:pt x="1" y="15"/>
                  </a:lnTo>
                  <a:lnTo>
                    <a:pt x="0" y="18"/>
                  </a:lnTo>
                  <a:lnTo>
                    <a:pt x="3" y="14"/>
                  </a:lnTo>
                  <a:lnTo>
                    <a:pt x="7" y="12"/>
                  </a:lnTo>
                  <a:lnTo>
                    <a:pt x="8" y="12"/>
                  </a:lnTo>
                  <a:lnTo>
                    <a:pt x="9" y="11"/>
                  </a:lnTo>
                  <a:close/>
                  <a:moveTo>
                    <a:pt x="13" y="0"/>
                  </a:moveTo>
                  <a:lnTo>
                    <a:pt x="12" y="0"/>
                  </a:lnTo>
                  <a:lnTo>
                    <a:pt x="9" y="1"/>
                  </a:lnTo>
                  <a:lnTo>
                    <a:pt x="8" y="2"/>
                  </a:lnTo>
                  <a:lnTo>
                    <a:pt x="11" y="1"/>
                  </a:lnTo>
                  <a:lnTo>
                    <a:pt x="12" y="2"/>
                  </a:lnTo>
                  <a:lnTo>
                    <a:pt x="12" y="1"/>
                  </a:lnTo>
                  <a:lnTo>
                    <a:pt x="13"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0" name="AutoShape 36"/>
            <p:cNvSpPr>
              <a:spLocks/>
            </p:cNvSpPr>
            <p:nvPr/>
          </p:nvSpPr>
          <p:spPr bwMode="auto">
            <a:xfrm>
              <a:off x="1978" y="19"/>
              <a:ext cx="14" cy="31"/>
            </a:xfrm>
            <a:custGeom>
              <a:avLst/>
              <a:gdLst>
                <a:gd name="T0" fmla="+- 0 1983 1979"/>
                <a:gd name="T1" fmla="*/ T0 w 14"/>
                <a:gd name="T2" fmla="+- 0 41 20"/>
                <a:gd name="T3" fmla="*/ 41 h 31"/>
                <a:gd name="T4" fmla="+- 0 1983 1979"/>
                <a:gd name="T5" fmla="*/ T4 w 14"/>
                <a:gd name="T6" fmla="+- 0 41 20"/>
                <a:gd name="T7" fmla="*/ 41 h 31"/>
                <a:gd name="T8" fmla="+- 0 1983 1979"/>
                <a:gd name="T9" fmla="*/ T8 w 14"/>
                <a:gd name="T10" fmla="+- 0 41 20"/>
                <a:gd name="T11" fmla="*/ 41 h 31"/>
                <a:gd name="T12" fmla="+- 0 1983 1979"/>
                <a:gd name="T13" fmla="*/ T12 w 14"/>
                <a:gd name="T14" fmla="+- 0 41 20"/>
                <a:gd name="T15" fmla="*/ 41 h 31"/>
                <a:gd name="T16" fmla="+- 0 1979 1979"/>
                <a:gd name="T17" fmla="*/ T16 w 14"/>
                <a:gd name="T18" fmla="+- 0 47 20"/>
                <a:gd name="T19" fmla="*/ 47 h 31"/>
                <a:gd name="T20" fmla="+- 0 1980 1979"/>
                <a:gd name="T21" fmla="*/ T20 w 14"/>
                <a:gd name="T22" fmla="+- 0 50 20"/>
                <a:gd name="T23" fmla="*/ 50 h 31"/>
                <a:gd name="T24" fmla="+- 0 1981 1979"/>
                <a:gd name="T25" fmla="*/ T24 w 14"/>
                <a:gd name="T26" fmla="+- 0 50 20"/>
                <a:gd name="T27" fmla="*/ 50 h 31"/>
                <a:gd name="T28" fmla="+- 0 1981 1979"/>
                <a:gd name="T29" fmla="*/ T28 w 14"/>
                <a:gd name="T30" fmla="+- 0 49 20"/>
                <a:gd name="T31" fmla="*/ 49 h 31"/>
                <a:gd name="T32" fmla="+- 0 1981 1979"/>
                <a:gd name="T33" fmla="*/ T32 w 14"/>
                <a:gd name="T34" fmla="+- 0 49 20"/>
                <a:gd name="T35" fmla="*/ 49 h 31"/>
                <a:gd name="T36" fmla="+- 0 1980 1979"/>
                <a:gd name="T37" fmla="*/ T36 w 14"/>
                <a:gd name="T38" fmla="+- 0 47 20"/>
                <a:gd name="T39" fmla="*/ 47 h 31"/>
                <a:gd name="T40" fmla="+- 0 1982 1979"/>
                <a:gd name="T41" fmla="*/ T40 w 14"/>
                <a:gd name="T42" fmla="+- 0 43 20"/>
                <a:gd name="T43" fmla="*/ 43 h 31"/>
                <a:gd name="T44" fmla="+- 0 1983 1979"/>
                <a:gd name="T45" fmla="*/ T44 w 14"/>
                <a:gd name="T46" fmla="+- 0 41 20"/>
                <a:gd name="T47" fmla="*/ 41 h 31"/>
                <a:gd name="T48" fmla="+- 0 1988 1979"/>
                <a:gd name="T49" fmla="*/ T48 w 14"/>
                <a:gd name="T50" fmla="+- 0 30 20"/>
                <a:gd name="T51" fmla="*/ 30 h 31"/>
                <a:gd name="T52" fmla="+- 0 1987 1979"/>
                <a:gd name="T53" fmla="*/ T52 w 14"/>
                <a:gd name="T54" fmla="+- 0 29 20"/>
                <a:gd name="T55" fmla="*/ 29 h 31"/>
                <a:gd name="T56" fmla="+- 0 1987 1979"/>
                <a:gd name="T57" fmla="*/ T56 w 14"/>
                <a:gd name="T58" fmla="+- 0 29 20"/>
                <a:gd name="T59" fmla="*/ 29 h 31"/>
                <a:gd name="T60" fmla="+- 0 1986 1979"/>
                <a:gd name="T61" fmla="*/ T60 w 14"/>
                <a:gd name="T62" fmla="+- 0 31 20"/>
                <a:gd name="T63" fmla="*/ 31 h 31"/>
                <a:gd name="T64" fmla="+- 0 1983 1979"/>
                <a:gd name="T65" fmla="*/ T64 w 14"/>
                <a:gd name="T66" fmla="+- 0 37 20"/>
                <a:gd name="T67" fmla="*/ 37 h 31"/>
                <a:gd name="T68" fmla="+- 0 1983 1979"/>
                <a:gd name="T69" fmla="*/ T68 w 14"/>
                <a:gd name="T70" fmla="+- 0 37 20"/>
                <a:gd name="T71" fmla="*/ 37 h 31"/>
                <a:gd name="T72" fmla="+- 0 1983 1979"/>
                <a:gd name="T73" fmla="*/ T72 w 14"/>
                <a:gd name="T74" fmla="+- 0 38 20"/>
                <a:gd name="T75" fmla="*/ 38 h 31"/>
                <a:gd name="T76" fmla="+- 0 1984 1979"/>
                <a:gd name="T77" fmla="*/ T76 w 14"/>
                <a:gd name="T78" fmla="+- 0 37 20"/>
                <a:gd name="T79" fmla="*/ 37 h 31"/>
                <a:gd name="T80" fmla="+- 0 1984 1979"/>
                <a:gd name="T81" fmla="*/ T80 w 14"/>
                <a:gd name="T82" fmla="+- 0 37 20"/>
                <a:gd name="T83" fmla="*/ 37 h 31"/>
                <a:gd name="T84" fmla="+- 0 1986 1979"/>
                <a:gd name="T85" fmla="*/ T84 w 14"/>
                <a:gd name="T86" fmla="+- 0 32 20"/>
                <a:gd name="T87" fmla="*/ 32 h 31"/>
                <a:gd name="T88" fmla="+- 0 1988 1979"/>
                <a:gd name="T89" fmla="*/ T88 w 14"/>
                <a:gd name="T90" fmla="+- 0 30 20"/>
                <a:gd name="T91" fmla="*/ 30 h 31"/>
                <a:gd name="T92" fmla="+- 0 1992 1979"/>
                <a:gd name="T93" fmla="*/ T92 w 14"/>
                <a:gd name="T94" fmla="+- 0 21 20"/>
                <a:gd name="T95" fmla="*/ 21 h 31"/>
                <a:gd name="T96" fmla="+- 0 1992 1979"/>
                <a:gd name="T97" fmla="*/ T96 w 14"/>
                <a:gd name="T98" fmla="+- 0 21 20"/>
                <a:gd name="T99" fmla="*/ 21 h 31"/>
                <a:gd name="T100" fmla="+- 0 1992 1979"/>
                <a:gd name="T101" fmla="*/ T100 w 14"/>
                <a:gd name="T102" fmla="+- 0 20 20"/>
                <a:gd name="T103" fmla="*/ 20 h 31"/>
                <a:gd name="T104" fmla="+- 0 1992 1979"/>
                <a:gd name="T105" fmla="*/ T104 w 14"/>
                <a:gd name="T106" fmla="+- 0 20 20"/>
                <a:gd name="T107" fmla="*/ 20 h 31"/>
                <a:gd name="T108" fmla="+- 0 1990 1979"/>
                <a:gd name="T109" fmla="*/ T108 w 14"/>
                <a:gd name="T110" fmla="+- 0 20 20"/>
                <a:gd name="T111" fmla="*/ 20 h 31"/>
                <a:gd name="T112" fmla="+- 0 1989 1979"/>
                <a:gd name="T113" fmla="*/ T112 w 14"/>
                <a:gd name="T114" fmla="+- 0 21 20"/>
                <a:gd name="T115" fmla="*/ 21 h 31"/>
                <a:gd name="T116" fmla="+- 0 1988 1979"/>
                <a:gd name="T117" fmla="*/ T116 w 14"/>
                <a:gd name="T118" fmla="+- 0 25 20"/>
                <a:gd name="T119" fmla="*/ 25 h 31"/>
                <a:gd name="T120" fmla="+- 0 1988 1979"/>
                <a:gd name="T121" fmla="*/ T120 w 14"/>
                <a:gd name="T122" fmla="+- 0 25 20"/>
                <a:gd name="T123" fmla="*/ 25 h 31"/>
                <a:gd name="T124" fmla="+- 0 1988 1979"/>
                <a:gd name="T125" fmla="*/ T124 w 14"/>
                <a:gd name="T126" fmla="+- 0 26 20"/>
                <a:gd name="T127" fmla="*/ 26 h 31"/>
                <a:gd name="T128" fmla="+- 0 1988 1979"/>
                <a:gd name="T129" fmla="*/ T128 w 14"/>
                <a:gd name="T130" fmla="+- 0 26 20"/>
                <a:gd name="T131" fmla="*/ 26 h 31"/>
                <a:gd name="T132" fmla="+- 0 1988 1979"/>
                <a:gd name="T133" fmla="*/ T132 w 14"/>
                <a:gd name="T134" fmla="+- 0 26 20"/>
                <a:gd name="T135" fmla="*/ 26 h 31"/>
                <a:gd name="T136" fmla="+- 0 1989 1979"/>
                <a:gd name="T137" fmla="*/ T136 w 14"/>
                <a:gd name="T138" fmla="+- 0 24 20"/>
                <a:gd name="T139" fmla="*/ 24 h 31"/>
                <a:gd name="T140" fmla="+- 0 1990 1979"/>
                <a:gd name="T141" fmla="*/ T140 w 14"/>
                <a:gd name="T142" fmla="+- 0 22 20"/>
                <a:gd name="T143" fmla="*/ 22 h 31"/>
                <a:gd name="T144" fmla="+- 0 1992 1979"/>
                <a:gd name="T145" fmla="*/ T144 w 14"/>
                <a:gd name="T146" fmla="+- 0 20 20"/>
                <a:gd name="T147" fmla="*/ 20 h 31"/>
                <a:gd name="T148" fmla="+- 0 1992 1979"/>
                <a:gd name="T149" fmla="*/ T148 w 14"/>
                <a:gd name="T150" fmla="+- 0 21 20"/>
                <a:gd name="T151" fmla="*/ 21 h 31"/>
                <a:gd name="T152" fmla="+- 0 1992 1979"/>
                <a:gd name="T153" fmla="*/ T152 w 14"/>
                <a:gd name="T154" fmla="+- 0 21 20"/>
                <a:gd name="T155" fmla="*/ 21 h 31"/>
                <a:gd name="T156" fmla="+- 0 1992 1979"/>
                <a:gd name="T157" fmla="*/ T156 w 14"/>
                <a:gd name="T158" fmla="+- 0 21 20"/>
                <a:gd name="T159" fmla="*/ 21 h 31"/>
                <a:gd name="T160" fmla="+- 0 1992 1979"/>
                <a:gd name="T161" fmla="*/ T160 w 14"/>
                <a:gd name="T162" fmla="+- 0 21 20"/>
                <a:gd name="T163" fmla="*/ 21 h 31"/>
                <a:gd name="T164" fmla="+- 0 1992 1979"/>
                <a:gd name="T165" fmla="*/ T164 w 14"/>
                <a:gd name="T166" fmla="+- 0 21 20"/>
                <a:gd name="T167" fmla="*/ 21 h 31"/>
                <a:gd name="T168" fmla="+- 0 1992 1979"/>
                <a:gd name="T169" fmla="*/ T168 w 14"/>
                <a:gd name="T170" fmla="+- 0 21 20"/>
                <a:gd name="T171" fmla="*/ 21 h 31"/>
                <a:gd name="T172" fmla="+- 0 1992 1979"/>
                <a:gd name="T173" fmla="*/ T172 w 14"/>
                <a:gd name="T174" fmla="+- 0 21 20"/>
                <a:gd name="T175" fmla="*/ 21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4" h="31">
                  <a:moveTo>
                    <a:pt x="4" y="21"/>
                  </a:moveTo>
                  <a:lnTo>
                    <a:pt x="4" y="21"/>
                  </a:lnTo>
                  <a:lnTo>
                    <a:pt x="0" y="27"/>
                  </a:lnTo>
                  <a:lnTo>
                    <a:pt x="1" y="30"/>
                  </a:lnTo>
                  <a:lnTo>
                    <a:pt x="2" y="30"/>
                  </a:lnTo>
                  <a:lnTo>
                    <a:pt x="2" y="29"/>
                  </a:lnTo>
                  <a:lnTo>
                    <a:pt x="1" y="27"/>
                  </a:lnTo>
                  <a:lnTo>
                    <a:pt x="3" y="23"/>
                  </a:lnTo>
                  <a:lnTo>
                    <a:pt x="4" y="21"/>
                  </a:lnTo>
                  <a:close/>
                  <a:moveTo>
                    <a:pt x="9" y="10"/>
                  </a:moveTo>
                  <a:lnTo>
                    <a:pt x="8" y="9"/>
                  </a:lnTo>
                  <a:lnTo>
                    <a:pt x="7" y="11"/>
                  </a:lnTo>
                  <a:lnTo>
                    <a:pt x="4" y="17"/>
                  </a:lnTo>
                  <a:lnTo>
                    <a:pt x="4" y="18"/>
                  </a:lnTo>
                  <a:lnTo>
                    <a:pt x="5" y="17"/>
                  </a:lnTo>
                  <a:lnTo>
                    <a:pt x="7" y="12"/>
                  </a:lnTo>
                  <a:lnTo>
                    <a:pt x="9" y="10"/>
                  </a:lnTo>
                  <a:close/>
                  <a:moveTo>
                    <a:pt x="13" y="1"/>
                  </a:moveTo>
                  <a:lnTo>
                    <a:pt x="13" y="1"/>
                  </a:lnTo>
                  <a:lnTo>
                    <a:pt x="13" y="0"/>
                  </a:lnTo>
                  <a:lnTo>
                    <a:pt x="11" y="0"/>
                  </a:lnTo>
                  <a:lnTo>
                    <a:pt x="10" y="1"/>
                  </a:lnTo>
                  <a:lnTo>
                    <a:pt x="9" y="5"/>
                  </a:lnTo>
                  <a:lnTo>
                    <a:pt x="9" y="6"/>
                  </a:lnTo>
                  <a:lnTo>
                    <a:pt x="10" y="4"/>
                  </a:lnTo>
                  <a:lnTo>
                    <a:pt x="11" y="2"/>
                  </a:lnTo>
                  <a:lnTo>
                    <a:pt x="13" y="0"/>
                  </a:lnTo>
                  <a:lnTo>
                    <a:pt x="13"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1" name="Freeform 37"/>
            <p:cNvSpPr>
              <a:spLocks/>
            </p:cNvSpPr>
            <p:nvPr/>
          </p:nvSpPr>
          <p:spPr bwMode="auto">
            <a:xfrm>
              <a:off x="1972" y="23"/>
              <a:ext cx="29" cy="23"/>
            </a:xfrm>
            <a:custGeom>
              <a:avLst/>
              <a:gdLst>
                <a:gd name="T0" fmla="+- 0 2000 1972"/>
                <a:gd name="T1" fmla="*/ T0 w 29"/>
                <a:gd name="T2" fmla="+- 0 39 23"/>
                <a:gd name="T3" fmla="*/ 39 h 23"/>
                <a:gd name="T4" fmla="+- 0 1999 1972"/>
                <a:gd name="T5" fmla="*/ T4 w 29"/>
                <a:gd name="T6" fmla="+- 0 41 23"/>
                <a:gd name="T7" fmla="*/ 41 h 23"/>
                <a:gd name="T8" fmla="+- 0 1997 1972"/>
                <a:gd name="T9" fmla="*/ T8 w 29"/>
                <a:gd name="T10" fmla="+- 0 44 23"/>
                <a:gd name="T11" fmla="*/ 44 h 23"/>
                <a:gd name="T12" fmla="+- 0 1985 1972"/>
                <a:gd name="T13" fmla="*/ T12 w 29"/>
                <a:gd name="T14" fmla="+- 0 36 23"/>
                <a:gd name="T15" fmla="*/ 36 h 23"/>
                <a:gd name="T16" fmla="+- 0 1989 1972"/>
                <a:gd name="T17" fmla="*/ T16 w 29"/>
                <a:gd name="T18" fmla="+- 0 36 23"/>
                <a:gd name="T19" fmla="*/ 36 h 23"/>
                <a:gd name="T20" fmla="+- 0 1990 1972"/>
                <a:gd name="T21" fmla="*/ T20 w 29"/>
                <a:gd name="T22" fmla="+- 0 36 23"/>
                <a:gd name="T23" fmla="*/ 36 h 23"/>
                <a:gd name="T24" fmla="+- 0 1989 1972"/>
                <a:gd name="T25" fmla="*/ T24 w 29"/>
                <a:gd name="T26" fmla="+- 0 36 23"/>
                <a:gd name="T27" fmla="*/ 36 h 23"/>
                <a:gd name="T28" fmla="+- 0 1982 1972"/>
                <a:gd name="T29" fmla="*/ T28 w 29"/>
                <a:gd name="T30" fmla="+- 0 34 23"/>
                <a:gd name="T31" fmla="*/ 34 h 23"/>
                <a:gd name="T32" fmla="+- 0 1974 1972"/>
                <a:gd name="T33" fmla="*/ T32 w 29"/>
                <a:gd name="T34" fmla="+- 0 30 23"/>
                <a:gd name="T35" fmla="*/ 30 h 23"/>
                <a:gd name="T36" fmla="+- 0 1975 1972"/>
                <a:gd name="T37" fmla="*/ T36 w 29"/>
                <a:gd name="T38" fmla="+- 0 27 23"/>
                <a:gd name="T39" fmla="*/ 27 h 23"/>
                <a:gd name="T40" fmla="+- 0 1976 1972"/>
                <a:gd name="T41" fmla="*/ T40 w 29"/>
                <a:gd name="T42" fmla="+- 0 27 23"/>
                <a:gd name="T43" fmla="*/ 27 h 23"/>
                <a:gd name="T44" fmla="+- 0 1984 1972"/>
                <a:gd name="T45" fmla="*/ T44 w 29"/>
                <a:gd name="T46" fmla="+- 0 31 23"/>
                <a:gd name="T47" fmla="*/ 31 h 23"/>
                <a:gd name="T48" fmla="+- 0 1983 1972"/>
                <a:gd name="T49" fmla="*/ T48 w 29"/>
                <a:gd name="T50" fmla="+- 0 34 23"/>
                <a:gd name="T51" fmla="*/ 34 h 23"/>
                <a:gd name="T52" fmla="+- 0 1984 1972"/>
                <a:gd name="T53" fmla="*/ T52 w 29"/>
                <a:gd name="T54" fmla="+- 0 34 23"/>
                <a:gd name="T55" fmla="*/ 34 h 23"/>
                <a:gd name="T56" fmla="+- 0 1985 1972"/>
                <a:gd name="T57" fmla="*/ T56 w 29"/>
                <a:gd name="T58" fmla="+- 0 32 23"/>
                <a:gd name="T59" fmla="*/ 32 h 23"/>
                <a:gd name="T60" fmla="+- 0 1998 1972"/>
                <a:gd name="T61" fmla="*/ T60 w 29"/>
                <a:gd name="T62" fmla="+- 0 40 23"/>
                <a:gd name="T63" fmla="*/ 40 h 23"/>
                <a:gd name="T64" fmla="+- 0 1999 1972"/>
                <a:gd name="T65" fmla="*/ T64 w 29"/>
                <a:gd name="T66" fmla="+- 0 41 23"/>
                <a:gd name="T67" fmla="*/ 41 h 23"/>
                <a:gd name="T68" fmla="+- 0 1991 1972"/>
                <a:gd name="T69" fmla="*/ T68 w 29"/>
                <a:gd name="T70" fmla="+- 0 33 23"/>
                <a:gd name="T71" fmla="*/ 33 h 23"/>
                <a:gd name="T72" fmla="+- 0 1988 1972"/>
                <a:gd name="T73" fmla="*/ T72 w 29"/>
                <a:gd name="T74" fmla="+- 0 24 23"/>
                <a:gd name="T75" fmla="*/ 24 h 23"/>
                <a:gd name="T76" fmla="+- 0 1993 1972"/>
                <a:gd name="T77" fmla="*/ T76 w 29"/>
                <a:gd name="T78" fmla="+- 0 26 23"/>
                <a:gd name="T79" fmla="*/ 26 h 23"/>
                <a:gd name="T80" fmla="+- 0 1994 1972"/>
                <a:gd name="T81" fmla="*/ T80 w 29"/>
                <a:gd name="T82" fmla="+- 0 26 23"/>
                <a:gd name="T83" fmla="*/ 26 h 23"/>
                <a:gd name="T84" fmla="+- 0 1993 1972"/>
                <a:gd name="T85" fmla="*/ T84 w 29"/>
                <a:gd name="T86" fmla="+- 0 25 23"/>
                <a:gd name="T87" fmla="*/ 25 h 23"/>
                <a:gd name="T88" fmla="+- 0 1985 1972"/>
                <a:gd name="T89" fmla="*/ T88 w 29"/>
                <a:gd name="T90" fmla="+- 0 29 23"/>
                <a:gd name="T91" fmla="*/ 29 h 23"/>
                <a:gd name="T92" fmla="+- 0 1980 1972"/>
                <a:gd name="T93" fmla="*/ T92 w 29"/>
                <a:gd name="T94" fmla="+- 0 27 23"/>
                <a:gd name="T95" fmla="*/ 27 h 23"/>
                <a:gd name="T96" fmla="+- 0 1976 1972"/>
                <a:gd name="T97" fmla="*/ T96 w 29"/>
                <a:gd name="T98" fmla="+- 0 24 23"/>
                <a:gd name="T99" fmla="*/ 24 h 23"/>
                <a:gd name="T100" fmla="+- 0 1973 1972"/>
                <a:gd name="T101" fmla="*/ T100 w 29"/>
                <a:gd name="T102" fmla="+- 0 26 23"/>
                <a:gd name="T103" fmla="*/ 26 h 23"/>
                <a:gd name="T104" fmla="+- 0 1972 1972"/>
                <a:gd name="T105" fmla="*/ T104 w 29"/>
                <a:gd name="T106" fmla="+- 0 29 23"/>
                <a:gd name="T107" fmla="*/ 29 h 23"/>
                <a:gd name="T108" fmla="+- 0 1981 1972"/>
                <a:gd name="T109" fmla="*/ T108 w 29"/>
                <a:gd name="T110" fmla="+- 0 36 23"/>
                <a:gd name="T111" fmla="*/ 36 h 23"/>
                <a:gd name="T112" fmla="+- 0 1979 1972"/>
                <a:gd name="T113" fmla="*/ T112 w 29"/>
                <a:gd name="T114" fmla="+- 0 45 23"/>
                <a:gd name="T115" fmla="*/ 45 h 23"/>
                <a:gd name="T116" fmla="+- 0 1979 1972"/>
                <a:gd name="T117" fmla="*/ T116 w 29"/>
                <a:gd name="T118" fmla="+- 0 45 23"/>
                <a:gd name="T119" fmla="*/ 45 h 23"/>
                <a:gd name="T120" fmla="+- 0 1983 1972"/>
                <a:gd name="T121" fmla="*/ T120 w 29"/>
                <a:gd name="T122" fmla="+- 0 37 23"/>
                <a:gd name="T123" fmla="*/ 37 h 23"/>
                <a:gd name="T124" fmla="+- 0 1997 1972"/>
                <a:gd name="T125" fmla="*/ T124 w 29"/>
                <a:gd name="T126" fmla="+- 0 46 23"/>
                <a:gd name="T127" fmla="*/ 46 h 23"/>
                <a:gd name="T128" fmla="+- 0 2000 1972"/>
                <a:gd name="T129" fmla="*/ T128 w 29"/>
                <a:gd name="T130" fmla="+- 0 44 23"/>
                <a:gd name="T131" fmla="*/ 44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9" h="23">
                  <a:moveTo>
                    <a:pt x="29" y="18"/>
                  </a:moveTo>
                  <a:lnTo>
                    <a:pt x="28" y="16"/>
                  </a:lnTo>
                  <a:lnTo>
                    <a:pt x="27" y="15"/>
                  </a:lnTo>
                  <a:lnTo>
                    <a:pt x="27" y="18"/>
                  </a:lnTo>
                  <a:lnTo>
                    <a:pt x="26" y="20"/>
                  </a:lnTo>
                  <a:lnTo>
                    <a:pt x="25" y="21"/>
                  </a:lnTo>
                  <a:lnTo>
                    <a:pt x="17" y="16"/>
                  </a:lnTo>
                  <a:lnTo>
                    <a:pt x="13" y="13"/>
                  </a:lnTo>
                  <a:lnTo>
                    <a:pt x="17" y="13"/>
                  </a:lnTo>
                  <a:lnTo>
                    <a:pt x="18" y="13"/>
                  </a:lnTo>
                  <a:lnTo>
                    <a:pt x="17" y="13"/>
                  </a:lnTo>
                  <a:lnTo>
                    <a:pt x="12" y="12"/>
                  </a:lnTo>
                  <a:lnTo>
                    <a:pt x="10" y="11"/>
                  </a:lnTo>
                  <a:lnTo>
                    <a:pt x="3" y="7"/>
                  </a:lnTo>
                  <a:lnTo>
                    <a:pt x="2" y="7"/>
                  </a:lnTo>
                  <a:lnTo>
                    <a:pt x="2" y="6"/>
                  </a:lnTo>
                  <a:lnTo>
                    <a:pt x="3" y="4"/>
                  </a:lnTo>
                  <a:lnTo>
                    <a:pt x="4" y="4"/>
                  </a:lnTo>
                  <a:lnTo>
                    <a:pt x="12" y="8"/>
                  </a:lnTo>
                  <a:lnTo>
                    <a:pt x="11" y="11"/>
                  </a:lnTo>
                  <a:lnTo>
                    <a:pt x="12" y="11"/>
                  </a:lnTo>
                  <a:lnTo>
                    <a:pt x="13" y="9"/>
                  </a:lnTo>
                  <a:lnTo>
                    <a:pt x="19" y="12"/>
                  </a:lnTo>
                  <a:lnTo>
                    <a:pt x="26" y="17"/>
                  </a:lnTo>
                  <a:lnTo>
                    <a:pt x="27" y="18"/>
                  </a:lnTo>
                  <a:lnTo>
                    <a:pt x="27" y="15"/>
                  </a:lnTo>
                  <a:lnTo>
                    <a:pt x="19" y="10"/>
                  </a:lnTo>
                  <a:lnTo>
                    <a:pt x="14" y="7"/>
                  </a:lnTo>
                  <a:lnTo>
                    <a:pt x="16" y="1"/>
                  </a:lnTo>
                  <a:lnTo>
                    <a:pt x="21" y="3"/>
                  </a:lnTo>
                  <a:lnTo>
                    <a:pt x="22" y="3"/>
                  </a:lnTo>
                  <a:lnTo>
                    <a:pt x="22" y="2"/>
                  </a:lnTo>
                  <a:lnTo>
                    <a:pt x="21" y="2"/>
                  </a:lnTo>
                  <a:lnTo>
                    <a:pt x="16" y="0"/>
                  </a:lnTo>
                  <a:lnTo>
                    <a:pt x="13" y="6"/>
                  </a:lnTo>
                  <a:lnTo>
                    <a:pt x="12" y="6"/>
                  </a:lnTo>
                  <a:lnTo>
                    <a:pt x="8" y="4"/>
                  </a:lnTo>
                  <a:lnTo>
                    <a:pt x="4" y="1"/>
                  </a:lnTo>
                  <a:lnTo>
                    <a:pt x="2" y="2"/>
                  </a:lnTo>
                  <a:lnTo>
                    <a:pt x="1" y="3"/>
                  </a:lnTo>
                  <a:lnTo>
                    <a:pt x="0" y="6"/>
                  </a:lnTo>
                  <a:lnTo>
                    <a:pt x="1" y="8"/>
                  </a:lnTo>
                  <a:lnTo>
                    <a:pt x="9" y="13"/>
                  </a:lnTo>
                  <a:lnTo>
                    <a:pt x="10" y="14"/>
                  </a:lnTo>
                  <a:lnTo>
                    <a:pt x="7" y="22"/>
                  </a:lnTo>
                  <a:lnTo>
                    <a:pt x="7" y="23"/>
                  </a:lnTo>
                  <a:lnTo>
                    <a:pt x="11" y="14"/>
                  </a:lnTo>
                  <a:lnTo>
                    <a:pt x="16" y="18"/>
                  </a:lnTo>
                  <a:lnTo>
                    <a:pt x="25" y="23"/>
                  </a:lnTo>
                  <a:lnTo>
                    <a:pt x="27" y="22"/>
                  </a:lnTo>
                  <a:lnTo>
                    <a:pt x="28" y="21"/>
                  </a:lnTo>
                  <a:lnTo>
                    <a:pt x="29" y="1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7" name="Freeform 38"/>
            <p:cNvSpPr>
              <a:spLocks/>
            </p:cNvSpPr>
            <p:nvPr/>
          </p:nvSpPr>
          <p:spPr bwMode="auto">
            <a:xfrm>
              <a:off x="1973" y="25"/>
              <a:ext cx="27" cy="20"/>
            </a:xfrm>
            <a:custGeom>
              <a:avLst/>
              <a:gdLst>
                <a:gd name="T0" fmla="+- 0 1976 1973"/>
                <a:gd name="T1" fmla="*/ T0 w 27"/>
                <a:gd name="T2" fmla="+- 0 25 25"/>
                <a:gd name="T3" fmla="*/ 25 h 20"/>
                <a:gd name="T4" fmla="+- 0 1974 1973"/>
                <a:gd name="T5" fmla="*/ T4 w 27"/>
                <a:gd name="T6" fmla="+- 0 26 25"/>
                <a:gd name="T7" fmla="*/ 26 h 20"/>
                <a:gd name="T8" fmla="+- 0 1974 1973"/>
                <a:gd name="T9" fmla="*/ T8 w 27"/>
                <a:gd name="T10" fmla="+- 0 27 25"/>
                <a:gd name="T11" fmla="*/ 27 h 20"/>
                <a:gd name="T12" fmla="+- 0 1973 1973"/>
                <a:gd name="T13" fmla="*/ T12 w 27"/>
                <a:gd name="T14" fmla="+- 0 29 25"/>
                <a:gd name="T15" fmla="*/ 29 h 20"/>
                <a:gd name="T16" fmla="+- 0 1974 1973"/>
                <a:gd name="T17" fmla="*/ T16 w 27"/>
                <a:gd name="T18" fmla="+- 0 30 25"/>
                <a:gd name="T19" fmla="*/ 30 h 20"/>
                <a:gd name="T20" fmla="+- 0 1982 1973"/>
                <a:gd name="T21" fmla="*/ T20 w 27"/>
                <a:gd name="T22" fmla="+- 0 35 25"/>
                <a:gd name="T23" fmla="*/ 35 h 20"/>
                <a:gd name="T24" fmla="+- 0 1989 1973"/>
                <a:gd name="T25" fmla="*/ T24 w 27"/>
                <a:gd name="T26" fmla="+- 0 40 25"/>
                <a:gd name="T27" fmla="*/ 40 h 20"/>
                <a:gd name="T28" fmla="+- 0 1997 1973"/>
                <a:gd name="T29" fmla="*/ T28 w 27"/>
                <a:gd name="T30" fmla="+- 0 45 25"/>
                <a:gd name="T31" fmla="*/ 45 h 20"/>
                <a:gd name="T32" fmla="+- 0 1999 1973"/>
                <a:gd name="T33" fmla="*/ T32 w 27"/>
                <a:gd name="T34" fmla="+- 0 44 25"/>
                <a:gd name="T35" fmla="*/ 44 h 20"/>
                <a:gd name="T36" fmla="+- 0 2000 1973"/>
                <a:gd name="T37" fmla="*/ T36 w 27"/>
                <a:gd name="T38" fmla="+- 0 41 25"/>
                <a:gd name="T39" fmla="*/ 41 h 20"/>
                <a:gd name="T40" fmla="+- 0 1999 1973"/>
                <a:gd name="T41" fmla="*/ T40 w 27"/>
                <a:gd name="T42" fmla="+- 0 39 25"/>
                <a:gd name="T43" fmla="*/ 39 h 20"/>
                <a:gd name="T44" fmla="+- 0 1991 1973"/>
                <a:gd name="T45" fmla="*/ T44 w 27"/>
                <a:gd name="T46" fmla="+- 0 34 25"/>
                <a:gd name="T47" fmla="*/ 34 h 20"/>
                <a:gd name="T48" fmla="+- 0 1984 1973"/>
                <a:gd name="T49" fmla="*/ T48 w 27"/>
                <a:gd name="T50" fmla="+- 0 30 25"/>
                <a:gd name="T51" fmla="*/ 30 h 20"/>
                <a:gd name="T52" fmla="+- 0 1976 1973"/>
                <a:gd name="T53" fmla="*/ T52 w 27"/>
                <a:gd name="T54" fmla="+- 0 25 25"/>
                <a:gd name="T55" fmla="*/ 25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0">
                  <a:moveTo>
                    <a:pt x="3" y="0"/>
                  </a:moveTo>
                  <a:lnTo>
                    <a:pt x="1" y="1"/>
                  </a:lnTo>
                  <a:lnTo>
                    <a:pt x="1" y="2"/>
                  </a:lnTo>
                  <a:lnTo>
                    <a:pt x="0" y="4"/>
                  </a:lnTo>
                  <a:lnTo>
                    <a:pt x="1" y="5"/>
                  </a:lnTo>
                  <a:lnTo>
                    <a:pt x="9" y="10"/>
                  </a:lnTo>
                  <a:lnTo>
                    <a:pt x="16" y="15"/>
                  </a:lnTo>
                  <a:lnTo>
                    <a:pt x="24" y="20"/>
                  </a:lnTo>
                  <a:lnTo>
                    <a:pt x="26" y="19"/>
                  </a:lnTo>
                  <a:lnTo>
                    <a:pt x="27" y="16"/>
                  </a:lnTo>
                  <a:lnTo>
                    <a:pt x="26" y="14"/>
                  </a:lnTo>
                  <a:lnTo>
                    <a:pt x="18" y="9"/>
                  </a:lnTo>
                  <a:lnTo>
                    <a:pt x="11" y="5"/>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8" name="AutoShape 39"/>
            <p:cNvSpPr>
              <a:spLocks/>
            </p:cNvSpPr>
            <p:nvPr/>
          </p:nvSpPr>
          <p:spPr bwMode="auto">
            <a:xfrm>
              <a:off x="1976" y="29"/>
              <a:ext cx="20" cy="9"/>
            </a:xfrm>
            <a:custGeom>
              <a:avLst/>
              <a:gdLst>
                <a:gd name="T0" fmla="+- 0 1981 1976"/>
                <a:gd name="T1" fmla="*/ T0 w 20"/>
                <a:gd name="T2" fmla="+- 0 30 29"/>
                <a:gd name="T3" fmla="*/ 30 h 9"/>
                <a:gd name="T4" fmla="+- 0 1980 1976"/>
                <a:gd name="T5" fmla="*/ T4 w 20"/>
                <a:gd name="T6" fmla="+- 0 30 29"/>
                <a:gd name="T7" fmla="*/ 30 h 9"/>
                <a:gd name="T8" fmla="+- 0 1977 1976"/>
                <a:gd name="T9" fmla="*/ T8 w 20"/>
                <a:gd name="T10" fmla="+- 0 31 29"/>
                <a:gd name="T11" fmla="*/ 31 h 9"/>
                <a:gd name="T12" fmla="+- 0 1976 1976"/>
                <a:gd name="T13" fmla="*/ T12 w 20"/>
                <a:gd name="T14" fmla="+- 0 32 29"/>
                <a:gd name="T15" fmla="*/ 32 h 9"/>
                <a:gd name="T16" fmla="+- 0 1977 1976"/>
                <a:gd name="T17" fmla="*/ T16 w 20"/>
                <a:gd name="T18" fmla="+- 0 33 29"/>
                <a:gd name="T19" fmla="*/ 33 h 9"/>
                <a:gd name="T20" fmla="+- 0 1978 1976"/>
                <a:gd name="T21" fmla="*/ T20 w 20"/>
                <a:gd name="T22" fmla="+- 0 31 29"/>
                <a:gd name="T23" fmla="*/ 31 h 9"/>
                <a:gd name="T24" fmla="+- 0 1981 1976"/>
                <a:gd name="T25" fmla="*/ T24 w 20"/>
                <a:gd name="T26" fmla="+- 0 30 29"/>
                <a:gd name="T27" fmla="*/ 30 h 9"/>
                <a:gd name="T28" fmla="+- 0 1983 1976"/>
                <a:gd name="T29" fmla="*/ T28 w 20"/>
                <a:gd name="T30" fmla="+- 0 30 29"/>
                <a:gd name="T31" fmla="*/ 30 h 9"/>
                <a:gd name="T32" fmla="+- 0 1981 1976"/>
                <a:gd name="T33" fmla="*/ T32 w 20"/>
                <a:gd name="T34" fmla="+- 0 29 29"/>
                <a:gd name="T35" fmla="*/ 29 h 9"/>
                <a:gd name="T36" fmla="+- 0 1981 1976"/>
                <a:gd name="T37" fmla="*/ T36 w 20"/>
                <a:gd name="T38" fmla="+- 0 30 29"/>
                <a:gd name="T39" fmla="*/ 30 h 9"/>
                <a:gd name="T40" fmla="+- 0 1983 1976"/>
                <a:gd name="T41" fmla="*/ T40 w 20"/>
                <a:gd name="T42" fmla="+- 0 30 29"/>
                <a:gd name="T43" fmla="*/ 30 h 9"/>
                <a:gd name="T44" fmla="+- 0 1987 1976"/>
                <a:gd name="T45" fmla="*/ T44 w 20"/>
                <a:gd name="T46" fmla="+- 0 32 29"/>
                <a:gd name="T47" fmla="*/ 32 h 9"/>
                <a:gd name="T48" fmla="+- 0 1983 1976"/>
                <a:gd name="T49" fmla="*/ T48 w 20"/>
                <a:gd name="T50" fmla="+- 0 30 29"/>
                <a:gd name="T51" fmla="*/ 30 h 9"/>
                <a:gd name="T52" fmla="+- 0 1983 1976"/>
                <a:gd name="T53" fmla="*/ T52 w 20"/>
                <a:gd name="T54" fmla="+- 0 30 29"/>
                <a:gd name="T55" fmla="*/ 30 h 9"/>
                <a:gd name="T56" fmla="+- 0 1987 1976"/>
                <a:gd name="T57" fmla="*/ T56 w 20"/>
                <a:gd name="T58" fmla="+- 0 32 29"/>
                <a:gd name="T59" fmla="*/ 32 h 9"/>
                <a:gd name="T60" fmla="+- 0 1996 1976"/>
                <a:gd name="T61" fmla="*/ T60 w 20"/>
                <a:gd name="T62" fmla="+- 0 37 29"/>
                <a:gd name="T63" fmla="*/ 37 h 9"/>
                <a:gd name="T64" fmla="+- 0 1993 1976"/>
                <a:gd name="T65" fmla="*/ T64 w 20"/>
                <a:gd name="T66" fmla="+- 0 36 29"/>
                <a:gd name="T67" fmla="*/ 36 h 9"/>
                <a:gd name="T68" fmla="+- 0 1990 1976"/>
                <a:gd name="T69" fmla="*/ T68 w 20"/>
                <a:gd name="T70" fmla="+- 0 36 29"/>
                <a:gd name="T71" fmla="*/ 36 h 9"/>
                <a:gd name="T72" fmla="+- 0 1986 1976"/>
                <a:gd name="T73" fmla="*/ T72 w 20"/>
                <a:gd name="T74" fmla="+- 0 37 29"/>
                <a:gd name="T75" fmla="*/ 37 h 9"/>
                <a:gd name="T76" fmla="+- 0 1985 1976"/>
                <a:gd name="T77" fmla="*/ T76 w 20"/>
                <a:gd name="T78" fmla="+- 0 37 29"/>
                <a:gd name="T79" fmla="*/ 37 h 9"/>
                <a:gd name="T80" fmla="+- 0 1986 1976"/>
                <a:gd name="T81" fmla="*/ T80 w 20"/>
                <a:gd name="T82" fmla="+- 0 38 29"/>
                <a:gd name="T83" fmla="*/ 38 h 9"/>
                <a:gd name="T84" fmla="+- 0 1987 1976"/>
                <a:gd name="T85" fmla="*/ T84 w 20"/>
                <a:gd name="T86" fmla="+- 0 37 29"/>
                <a:gd name="T87" fmla="*/ 37 h 9"/>
                <a:gd name="T88" fmla="+- 0 1991 1976"/>
                <a:gd name="T89" fmla="*/ T88 w 20"/>
                <a:gd name="T90" fmla="+- 0 36 29"/>
                <a:gd name="T91" fmla="*/ 36 h 9"/>
                <a:gd name="T92" fmla="+- 0 1996 1976"/>
                <a:gd name="T93" fmla="*/ T92 w 20"/>
                <a:gd name="T94" fmla="+- 0 37 29"/>
                <a:gd name="T95" fmla="*/ 37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5" y="1"/>
                  </a:moveTo>
                  <a:lnTo>
                    <a:pt x="4" y="1"/>
                  </a:lnTo>
                  <a:lnTo>
                    <a:pt x="1" y="2"/>
                  </a:lnTo>
                  <a:lnTo>
                    <a:pt x="0" y="3"/>
                  </a:lnTo>
                  <a:lnTo>
                    <a:pt x="1" y="4"/>
                  </a:lnTo>
                  <a:lnTo>
                    <a:pt x="2" y="2"/>
                  </a:lnTo>
                  <a:lnTo>
                    <a:pt x="5" y="1"/>
                  </a:lnTo>
                  <a:close/>
                  <a:moveTo>
                    <a:pt x="7" y="1"/>
                  </a:moveTo>
                  <a:lnTo>
                    <a:pt x="5" y="0"/>
                  </a:lnTo>
                  <a:lnTo>
                    <a:pt x="5" y="1"/>
                  </a:lnTo>
                  <a:lnTo>
                    <a:pt x="7" y="1"/>
                  </a:lnTo>
                  <a:close/>
                  <a:moveTo>
                    <a:pt x="11" y="3"/>
                  </a:moveTo>
                  <a:lnTo>
                    <a:pt x="7" y="1"/>
                  </a:lnTo>
                  <a:lnTo>
                    <a:pt x="11" y="3"/>
                  </a:lnTo>
                  <a:close/>
                  <a:moveTo>
                    <a:pt x="20" y="8"/>
                  </a:moveTo>
                  <a:lnTo>
                    <a:pt x="17" y="7"/>
                  </a:lnTo>
                  <a:lnTo>
                    <a:pt x="14" y="7"/>
                  </a:lnTo>
                  <a:lnTo>
                    <a:pt x="10" y="8"/>
                  </a:lnTo>
                  <a:lnTo>
                    <a:pt x="9" y="8"/>
                  </a:lnTo>
                  <a:lnTo>
                    <a:pt x="10" y="9"/>
                  </a:lnTo>
                  <a:lnTo>
                    <a:pt x="11" y="8"/>
                  </a:lnTo>
                  <a:lnTo>
                    <a:pt x="15" y="7"/>
                  </a:lnTo>
                  <a:lnTo>
                    <a:pt x="20" y="8"/>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9" name="AutoShape 40"/>
            <p:cNvSpPr>
              <a:spLocks/>
            </p:cNvSpPr>
            <p:nvPr/>
          </p:nvSpPr>
          <p:spPr bwMode="auto">
            <a:xfrm>
              <a:off x="1974" y="26"/>
              <a:ext cx="26" cy="18"/>
            </a:xfrm>
            <a:custGeom>
              <a:avLst/>
              <a:gdLst>
                <a:gd name="T0" fmla="+- 0 1980 1974"/>
                <a:gd name="T1" fmla="*/ T0 w 26"/>
                <a:gd name="T2" fmla="+- 0 29 26"/>
                <a:gd name="T3" fmla="*/ 29 h 18"/>
                <a:gd name="T4" fmla="+- 0 1980 1974"/>
                <a:gd name="T5" fmla="*/ T4 w 26"/>
                <a:gd name="T6" fmla="+- 0 29 26"/>
                <a:gd name="T7" fmla="*/ 29 h 18"/>
                <a:gd name="T8" fmla="+- 0 1980 1974"/>
                <a:gd name="T9" fmla="*/ T8 w 26"/>
                <a:gd name="T10" fmla="+- 0 29 26"/>
                <a:gd name="T11" fmla="*/ 29 h 18"/>
                <a:gd name="T12" fmla="+- 0 1980 1974"/>
                <a:gd name="T13" fmla="*/ T12 w 26"/>
                <a:gd name="T14" fmla="+- 0 28 26"/>
                <a:gd name="T15" fmla="*/ 28 h 18"/>
                <a:gd name="T16" fmla="+- 0 1977 1974"/>
                <a:gd name="T17" fmla="*/ T16 w 26"/>
                <a:gd name="T18" fmla="+- 0 26 26"/>
                <a:gd name="T19" fmla="*/ 26 h 18"/>
                <a:gd name="T20" fmla="+- 0 1976 1974"/>
                <a:gd name="T21" fmla="*/ T20 w 26"/>
                <a:gd name="T22" fmla="+- 0 27 26"/>
                <a:gd name="T23" fmla="*/ 27 h 18"/>
                <a:gd name="T24" fmla="+- 0 1974 1974"/>
                <a:gd name="T25" fmla="*/ T24 w 26"/>
                <a:gd name="T26" fmla="+- 0 27 26"/>
                <a:gd name="T27" fmla="*/ 27 h 18"/>
                <a:gd name="T28" fmla="+- 0 1974 1974"/>
                <a:gd name="T29" fmla="*/ T28 w 26"/>
                <a:gd name="T30" fmla="+- 0 28 26"/>
                <a:gd name="T31" fmla="*/ 28 h 18"/>
                <a:gd name="T32" fmla="+- 0 1974 1974"/>
                <a:gd name="T33" fmla="*/ T32 w 26"/>
                <a:gd name="T34" fmla="+- 0 28 26"/>
                <a:gd name="T35" fmla="*/ 28 h 18"/>
                <a:gd name="T36" fmla="+- 0 1974 1974"/>
                <a:gd name="T37" fmla="*/ T36 w 26"/>
                <a:gd name="T38" fmla="+- 0 28 26"/>
                <a:gd name="T39" fmla="*/ 28 h 18"/>
                <a:gd name="T40" fmla="+- 0 1975 1974"/>
                <a:gd name="T41" fmla="*/ T40 w 26"/>
                <a:gd name="T42" fmla="+- 0 28 26"/>
                <a:gd name="T43" fmla="*/ 28 h 18"/>
                <a:gd name="T44" fmla="+- 0 1975 1974"/>
                <a:gd name="T45" fmla="*/ T44 w 26"/>
                <a:gd name="T46" fmla="+- 0 28 26"/>
                <a:gd name="T47" fmla="*/ 28 h 18"/>
                <a:gd name="T48" fmla="+- 0 1975 1974"/>
                <a:gd name="T49" fmla="*/ T48 w 26"/>
                <a:gd name="T50" fmla="+- 0 27 26"/>
                <a:gd name="T51" fmla="*/ 27 h 18"/>
                <a:gd name="T52" fmla="+- 0 1976 1974"/>
                <a:gd name="T53" fmla="*/ T52 w 26"/>
                <a:gd name="T54" fmla="+- 0 27 26"/>
                <a:gd name="T55" fmla="*/ 27 h 18"/>
                <a:gd name="T56" fmla="+- 0 1977 1974"/>
                <a:gd name="T57" fmla="*/ T56 w 26"/>
                <a:gd name="T58" fmla="+- 0 27 26"/>
                <a:gd name="T59" fmla="*/ 27 h 18"/>
                <a:gd name="T60" fmla="+- 0 1979 1974"/>
                <a:gd name="T61" fmla="*/ T60 w 26"/>
                <a:gd name="T62" fmla="+- 0 28 26"/>
                <a:gd name="T63" fmla="*/ 28 h 18"/>
                <a:gd name="T64" fmla="+- 0 1980 1974"/>
                <a:gd name="T65" fmla="*/ T64 w 26"/>
                <a:gd name="T66" fmla="+- 0 29 26"/>
                <a:gd name="T67" fmla="*/ 29 h 18"/>
                <a:gd name="T68" fmla="+- 0 1980 1974"/>
                <a:gd name="T69" fmla="*/ T68 w 26"/>
                <a:gd name="T70" fmla="+- 0 29 26"/>
                <a:gd name="T71" fmla="*/ 29 h 18"/>
                <a:gd name="T72" fmla="+- 0 1980 1974"/>
                <a:gd name="T73" fmla="*/ T72 w 26"/>
                <a:gd name="T74" fmla="+- 0 29 26"/>
                <a:gd name="T75" fmla="*/ 29 h 18"/>
                <a:gd name="T76" fmla="+- 0 1980 1974"/>
                <a:gd name="T77" fmla="*/ T76 w 26"/>
                <a:gd name="T78" fmla="+- 0 29 26"/>
                <a:gd name="T79" fmla="*/ 29 h 18"/>
                <a:gd name="T80" fmla="+- 0 1990 1974"/>
                <a:gd name="T81" fmla="*/ T80 w 26"/>
                <a:gd name="T82" fmla="+- 0 34 26"/>
                <a:gd name="T83" fmla="*/ 34 h 18"/>
                <a:gd name="T84" fmla="+- 0 1990 1974"/>
                <a:gd name="T85" fmla="*/ T84 w 26"/>
                <a:gd name="T86" fmla="+- 0 34 26"/>
                <a:gd name="T87" fmla="*/ 34 h 18"/>
                <a:gd name="T88" fmla="+- 0 1990 1974"/>
                <a:gd name="T89" fmla="*/ T88 w 26"/>
                <a:gd name="T90" fmla="+- 0 34 26"/>
                <a:gd name="T91" fmla="*/ 34 h 18"/>
                <a:gd name="T92" fmla="+- 0 1990 1974"/>
                <a:gd name="T93" fmla="*/ T92 w 26"/>
                <a:gd name="T94" fmla="+- 0 34 26"/>
                <a:gd name="T95" fmla="*/ 34 h 18"/>
                <a:gd name="T96" fmla="+- 0 1990 1974"/>
                <a:gd name="T97" fmla="*/ T96 w 26"/>
                <a:gd name="T98" fmla="+- 0 34 26"/>
                <a:gd name="T99" fmla="*/ 34 h 18"/>
                <a:gd name="T100" fmla="+- 0 1985 1974"/>
                <a:gd name="T101" fmla="*/ T100 w 26"/>
                <a:gd name="T102" fmla="+- 0 31 26"/>
                <a:gd name="T103" fmla="*/ 31 h 18"/>
                <a:gd name="T104" fmla="+- 0 1983 1974"/>
                <a:gd name="T105" fmla="*/ T104 w 26"/>
                <a:gd name="T106" fmla="+- 0 31 26"/>
                <a:gd name="T107" fmla="*/ 31 h 18"/>
                <a:gd name="T108" fmla="+- 0 1983 1974"/>
                <a:gd name="T109" fmla="*/ T108 w 26"/>
                <a:gd name="T110" fmla="+- 0 32 26"/>
                <a:gd name="T111" fmla="*/ 32 h 18"/>
                <a:gd name="T112" fmla="+- 0 1985 1974"/>
                <a:gd name="T113" fmla="*/ T112 w 26"/>
                <a:gd name="T114" fmla="+- 0 32 26"/>
                <a:gd name="T115" fmla="*/ 32 h 18"/>
                <a:gd name="T116" fmla="+- 0 1986 1974"/>
                <a:gd name="T117" fmla="*/ T116 w 26"/>
                <a:gd name="T118" fmla="+- 0 33 26"/>
                <a:gd name="T119" fmla="*/ 33 h 18"/>
                <a:gd name="T120" fmla="+- 0 1990 1974"/>
                <a:gd name="T121" fmla="*/ T120 w 26"/>
                <a:gd name="T122" fmla="+- 0 35 26"/>
                <a:gd name="T123" fmla="*/ 35 h 18"/>
                <a:gd name="T124" fmla="+- 0 1990 1974"/>
                <a:gd name="T125" fmla="*/ T124 w 26"/>
                <a:gd name="T126" fmla="+- 0 35 26"/>
                <a:gd name="T127" fmla="*/ 35 h 18"/>
                <a:gd name="T128" fmla="+- 0 1990 1974"/>
                <a:gd name="T129" fmla="*/ T128 w 26"/>
                <a:gd name="T130" fmla="+- 0 34 26"/>
                <a:gd name="T131" fmla="*/ 34 h 18"/>
                <a:gd name="T132" fmla="+- 0 1999 1974"/>
                <a:gd name="T133" fmla="*/ T132 w 26"/>
                <a:gd name="T134" fmla="+- 0 43 26"/>
                <a:gd name="T135" fmla="*/ 43 h 18"/>
                <a:gd name="T136" fmla="+- 0 1999 1974"/>
                <a:gd name="T137" fmla="*/ T136 w 26"/>
                <a:gd name="T138" fmla="+- 0 39 26"/>
                <a:gd name="T139" fmla="*/ 39 h 18"/>
                <a:gd name="T140" fmla="+- 0 1992 1974"/>
                <a:gd name="T141" fmla="*/ T140 w 26"/>
                <a:gd name="T142" fmla="+- 0 37 26"/>
                <a:gd name="T143" fmla="*/ 37 h 18"/>
                <a:gd name="T144" fmla="+- 0 1992 1974"/>
                <a:gd name="T145" fmla="*/ T144 w 26"/>
                <a:gd name="T146" fmla="+- 0 38 26"/>
                <a:gd name="T147" fmla="*/ 38 h 18"/>
                <a:gd name="T148" fmla="+- 0 1993 1974"/>
                <a:gd name="T149" fmla="*/ T148 w 26"/>
                <a:gd name="T150" fmla="+- 0 38 26"/>
                <a:gd name="T151" fmla="*/ 38 h 18"/>
                <a:gd name="T152" fmla="+- 0 1995 1974"/>
                <a:gd name="T153" fmla="*/ T152 w 26"/>
                <a:gd name="T154" fmla="+- 0 38 26"/>
                <a:gd name="T155" fmla="*/ 38 h 18"/>
                <a:gd name="T156" fmla="+- 0 1998 1974"/>
                <a:gd name="T157" fmla="*/ T156 w 26"/>
                <a:gd name="T158" fmla="+- 0 40 26"/>
                <a:gd name="T159" fmla="*/ 40 h 18"/>
                <a:gd name="T160" fmla="+- 0 1999 1974"/>
                <a:gd name="T161" fmla="*/ T160 w 26"/>
                <a:gd name="T162" fmla="+- 0 41 26"/>
                <a:gd name="T163" fmla="*/ 41 h 18"/>
                <a:gd name="T164" fmla="+- 0 1999 1974"/>
                <a:gd name="T165" fmla="*/ T164 w 26"/>
                <a:gd name="T166" fmla="+- 0 43 26"/>
                <a:gd name="T167" fmla="*/ 43 h 18"/>
                <a:gd name="T168" fmla="+- 0 1998 1974"/>
                <a:gd name="T169" fmla="*/ T168 w 26"/>
                <a:gd name="T170" fmla="+- 0 43 26"/>
                <a:gd name="T171" fmla="*/ 43 h 18"/>
                <a:gd name="T172" fmla="+- 0 1998 1974"/>
                <a:gd name="T173" fmla="*/ T172 w 26"/>
                <a:gd name="T174" fmla="+- 0 43 26"/>
                <a:gd name="T175" fmla="*/ 43 h 18"/>
                <a:gd name="T176" fmla="+- 0 1998 1974"/>
                <a:gd name="T177" fmla="*/ T176 w 26"/>
                <a:gd name="T178" fmla="+- 0 43 26"/>
                <a:gd name="T179" fmla="*/ 43 h 18"/>
                <a:gd name="T180" fmla="+- 0 1999 1974"/>
                <a:gd name="T181" fmla="*/ T180 w 26"/>
                <a:gd name="T182" fmla="+- 0 43 26"/>
                <a:gd name="T183" fmla="*/ 43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6" h="18">
                  <a:moveTo>
                    <a:pt x="6" y="3"/>
                  </a:moveTo>
                  <a:lnTo>
                    <a:pt x="6" y="3"/>
                  </a:lnTo>
                  <a:lnTo>
                    <a:pt x="6" y="2"/>
                  </a:lnTo>
                  <a:lnTo>
                    <a:pt x="3" y="0"/>
                  </a:lnTo>
                  <a:lnTo>
                    <a:pt x="2" y="1"/>
                  </a:lnTo>
                  <a:lnTo>
                    <a:pt x="0" y="1"/>
                  </a:lnTo>
                  <a:lnTo>
                    <a:pt x="0" y="2"/>
                  </a:lnTo>
                  <a:lnTo>
                    <a:pt x="1" y="2"/>
                  </a:lnTo>
                  <a:lnTo>
                    <a:pt x="1" y="1"/>
                  </a:lnTo>
                  <a:lnTo>
                    <a:pt x="2" y="1"/>
                  </a:lnTo>
                  <a:lnTo>
                    <a:pt x="3" y="1"/>
                  </a:lnTo>
                  <a:lnTo>
                    <a:pt x="5" y="2"/>
                  </a:lnTo>
                  <a:lnTo>
                    <a:pt x="6" y="3"/>
                  </a:lnTo>
                  <a:close/>
                  <a:moveTo>
                    <a:pt x="16" y="8"/>
                  </a:moveTo>
                  <a:lnTo>
                    <a:pt x="16" y="8"/>
                  </a:lnTo>
                  <a:lnTo>
                    <a:pt x="11" y="5"/>
                  </a:lnTo>
                  <a:lnTo>
                    <a:pt x="9" y="5"/>
                  </a:lnTo>
                  <a:lnTo>
                    <a:pt x="9" y="6"/>
                  </a:lnTo>
                  <a:lnTo>
                    <a:pt x="11" y="6"/>
                  </a:lnTo>
                  <a:lnTo>
                    <a:pt x="12" y="7"/>
                  </a:lnTo>
                  <a:lnTo>
                    <a:pt x="16" y="9"/>
                  </a:lnTo>
                  <a:lnTo>
                    <a:pt x="16" y="8"/>
                  </a:lnTo>
                  <a:close/>
                  <a:moveTo>
                    <a:pt x="25" y="17"/>
                  </a:moveTo>
                  <a:lnTo>
                    <a:pt x="25" y="13"/>
                  </a:lnTo>
                  <a:lnTo>
                    <a:pt x="18" y="11"/>
                  </a:lnTo>
                  <a:lnTo>
                    <a:pt x="18" y="12"/>
                  </a:lnTo>
                  <a:lnTo>
                    <a:pt x="19" y="12"/>
                  </a:lnTo>
                  <a:lnTo>
                    <a:pt x="21" y="12"/>
                  </a:lnTo>
                  <a:lnTo>
                    <a:pt x="24" y="14"/>
                  </a:lnTo>
                  <a:lnTo>
                    <a:pt x="25" y="15"/>
                  </a:lnTo>
                  <a:lnTo>
                    <a:pt x="25" y="17"/>
                  </a:lnTo>
                  <a:lnTo>
                    <a:pt x="24" y="17"/>
                  </a:lnTo>
                  <a:lnTo>
                    <a:pt x="25" y="17"/>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0" name="AutoShape 41"/>
            <p:cNvSpPr>
              <a:spLocks/>
            </p:cNvSpPr>
            <p:nvPr/>
          </p:nvSpPr>
          <p:spPr bwMode="auto">
            <a:xfrm>
              <a:off x="1975" y="26"/>
              <a:ext cx="28" cy="52"/>
            </a:xfrm>
            <a:custGeom>
              <a:avLst/>
              <a:gdLst>
                <a:gd name="T0" fmla="+- 0 1988 1976"/>
                <a:gd name="T1" fmla="*/ T0 w 28"/>
                <a:gd name="T2" fmla="+- 0 32 27"/>
                <a:gd name="T3" fmla="*/ 32 h 52"/>
                <a:gd name="T4" fmla="+- 0 1980 1976"/>
                <a:gd name="T5" fmla="*/ T4 w 28"/>
                <a:gd name="T6" fmla="+- 0 27 27"/>
                <a:gd name="T7" fmla="*/ 27 h 52"/>
                <a:gd name="T8" fmla="+- 0 1976 1976"/>
                <a:gd name="T9" fmla="*/ T8 w 28"/>
                <a:gd name="T10" fmla="+- 0 32 27"/>
                <a:gd name="T11" fmla="*/ 32 h 52"/>
                <a:gd name="T12" fmla="+- 0 1976 1976"/>
                <a:gd name="T13" fmla="*/ T12 w 28"/>
                <a:gd name="T14" fmla="+- 0 33 27"/>
                <a:gd name="T15" fmla="*/ 33 h 52"/>
                <a:gd name="T16" fmla="+- 0 1976 1976"/>
                <a:gd name="T17" fmla="*/ T16 w 28"/>
                <a:gd name="T18" fmla="+- 0 33 27"/>
                <a:gd name="T19" fmla="*/ 33 h 52"/>
                <a:gd name="T20" fmla="+- 0 1980 1976"/>
                <a:gd name="T21" fmla="*/ T20 w 28"/>
                <a:gd name="T22" fmla="+- 0 28 27"/>
                <a:gd name="T23" fmla="*/ 28 h 52"/>
                <a:gd name="T24" fmla="+- 0 1988 1976"/>
                <a:gd name="T25" fmla="*/ T24 w 28"/>
                <a:gd name="T26" fmla="+- 0 32 27"/>
                <a:gd name="T27" fmla="*/ 32 h 52"/>
                <a:gd name="T28" fmla="+- 0 1988 1976"/>
                <a:gd name="T29" fmla="*/ T28 w 28"/>
                <a:gd name="T30" fmla="+- 0 32 27"/>
                <a:gd name="T31" fmla="*/ 32 h 52"/>
                <a:gd name="T32" fmla="+- 0 1998 1976"/>
                <a:gd name="T33" fmla="*/ T32 w 28"/>
                <a:gd name="T34" fmla="+- 0 38 27"/>
                <a:gd name="T35" fmla="*/ 38 h 52"/>
                <a:gd name="T36" fmla="+- 0 1989 1976"/>
                <a:gd name="T37" fmla="*/ T36 w 28"/>
                <a:gd name="T38" fmla="+- 0 33 27"/>
                <a:gd name="T39" fmla="*/ 33 h 52"/>
                <a:gd name="T40" fmla="+- 0 1984 1976"/>
                <a:gd name="T41" fmla="*/ T40 w 28"/>
                <a:gd name="T42" fmla="+- 0 38 27"/>
                <a:gd name="T43" fmla="*/ 38 h 52"/>
                <a:gd name="T44" fmla="+- 0 1985 1976"/>
                <a:gd name="T45" fmla="*/ T44 w 28"/>
                <a:gd name="T46" fmla="+- 0 38 27"/>
                <a:gd name="T47" fmla="*/ 38 h 52"/>
                <a:gd name="T48" fmla="+- 0 1985 1976"/>
                <a:gd name="T49" fmla="*/ T48 w 28"/>
                <a:gd name="T50" fmla="+- 0 38 27"/>
                <a:gd name="T51" fmla="*/ 38 h 52"/>
                <a:gd name="T52" fmla="+- 0 1998 1976"/>
                <a:gd name="T53" fmla="*/ T52 w 28"/>
                <a:gd name="T54" fmla="+- 0 39 27"/>
                <a:gd name="T55" fmla="*/ 39 h 52"/>
                <a:gd name="T56" fmla="+- 0 1998 1976"/>
                <a:gd name="T57" fmla="*/ T56 w 28"/>
                <a:gd name="T58" fmla="+- 0 38 27"/>
                <a:gd name="T59" fmla="*/ 38 h 52"/>
                <a:gd name="T60" fmla="+- 0 2003 1976"/>
                <a:gd name="T61" fmla="*/ T60 w 28"/>
                <a:gd name="T62" fmla="+- 0 49 27"/>
                <a:gd name="T63" fmla="*/ 49 h 52"/>
                <a:gd name="T64" fmla="+- 0 2002 1976"/>
                <a:gd name="T65" fmla="*/ T64 w 28"/>
                <a:gd name="T66" fmla="+- 0 47 27"/>
                <a:gd name="T67" fmla="*/ 47 h 52"/>
                <a:gd name="T68" fmla="+- 0 2001 1976"/>
                <a:gd name="T69" fmla="*/ T68 w 28"/>
                <a:gd name="T70" fmla="+- 0 49 27"/>
                <a:gd name="T71" fmla="*/ 49 h 52"/>
                <a:gd name="T72" fmla="+- 0 1997 1976"/>
                <a:gd name="T73" fmla="*/ T72 w 28"/>
                <a:gd name="T74" fmla="+- 0 59 27"/>
                <a:gd name="T75" fmla="*/ 59 h 52"/>
                <a:gd name="T76" fmla="+- 0 1989 1976"/>
                <a:gd name="T77" fmla="*/ T76 w 28"/>
                <a:gd name="T78" fmla="+- 0 76 27"/>
                <a:gd name="T79" fmla="*/ 76 h 52"/>
                <a:gd name="T80" fmla="+- 0 1988 1976"/>
                <a:gd name="T81" fmla="*/ T80 w 28"/>
                <a:gd name="T82" fmla="+- 0 76 27"/>
                <a:gd name="T83" fmla="*/ 76 h 52"/>
                <a:gd name="T84" fmla="+- 0 1987 1976"/>
                <a:gd name="T85" fmla="*/ T84 w 28"/>
                <a:gd name="T86" fmla="+- 0 74 27"/>
                <a:gd name="T87" fmla="*/ 74 h 52"/>
                <a:gd name="T88" fmla="+- 0 1994 1976"/>
                <a:gd name="T89" fmla="*/ T88 w 28"/>
                <a:gd name="T90" fmla="+- 0 57 27"/>
                <a:gd name="T91" fmla="*/ 57 h 52"/>
                <a:gd name="T92" fmla="+- 0 1998 1976"/>
                <a:gd name="T93" fmla="*/ T92 w 28"/>
                <a:gd name="T94" fmla="+- 0 48 27"/>
                <a:gd name="T95" fmla="*/ 48 h 52"/>
                <a:gd name="T96" fmla="+- 0 1999 1976"/>
                <a:gd name="T97" fmla="*/ T96 w 28"/>
                <a:gd name="T98" fmla="+- 0 47 27"/>
                <a:gd name="T99" fmla="*/ 47 h 52"/>
                <a:gd name="T100" fmla="+- 0 2001 1976"/>
                <a:gd name="T101" fmla="*/ T100 w 28"/>
                <a:gd name="T102" fmla="+- 0 48 27"/>
                <a:gd name="T103" fmla="*/ 48 h 52"/>
                <a:gd name="T104" fmla="+- 0 2001 1976"/>
                <a:gd name="T105" fmla="*/ T104 w 28"/>
                <a:gd name="T106" fmla="+- 0 46 27"/>
                <a:gd name="T107" fmla="*/ 46 h 52"/>
                <a:gd name="T108" fmla="+- 0 1999 1976"/>
                <a:gd name="T109" fmla="*/ T108 w 28"/>
                <a:gd name="T110" fmla="+- 0 45 27"/>
                <a:gd name="T111" fmla="*/ 45 h 52"/>
                <a:gd name="T112" fmla="+- 0 1997 1976"/>
                <a:gd name="T113" fmla="*/ T112 w 28"/>
                <a:gd name="T114" fmla="+- 0 46 27"/>
                <a:gd name="T115" fmla="*/ 46 h 52"/>
                <a:gd name="T116" fmla="+- 0 1989 1976"/>
                <a:gd name="T117" fmla="*/ T116 w 28"/>
                <a:gd name="T118" fmla="+- 0 64 27"/>
                <a:gd name="T119" fmla="*/ 64 h 52"/>
                <a:gd name="T120" fmla="+- 0 1985 1976"/>
                <a:gd name="T121" fmla="*/ T120 w 28"/>
                <a:gd name="T122" fmla="+- 0 76 27"/>
                <a:gd name="T123" fmla="*/ 76 h 52"/>
                <a:gd name="T124" fmla="+- 0 1990 1976"/>
                <a:gd name="T125" fmla="*/ T124 w 28"/>
                <a:gd name="T126" fmla="+- 0 78 27"/>
                <a:gd name="T127" fmla="*/ 78 h 52"/>
                <a:gd name="T128" fmla="+- 0 1995 1976"/>
                <a:gd name="T129" fmla="*/ T128 w 28"/>
                <a:gd name="T130" fmla="+- 0 68 27"/>
                <a:gd name="T131" fmla="*/ 68 h 52"/>
                <a:gd name="T132" fmla="+- 0 2003 1976"/>
                <a:gd name="T133" fmla="*/ T132 w 28"/>
                <a:gd name="T134" fmla="+- 0 49 27"/>
                <a:gd name="T135" fmla="*/ 49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8" h="52">
                  <a:moveTo>
                    <a:pt x="12" y="5"/>
                  </a:moveTo>
                  <a:lnTo>
                    <a:pt x="12" y="5"/>
                  </a:lnTo>
                  <a:lnTo>
                    <a:pt x="4" y="0"/>
                  </a:lnTo>
                  <a:lnTo>
                    <a:pt x="0" y="5"/>
                  </a:lnTo>
                  <a:lnTo>
                    <a:pt x="0" y="6"/>
                  </a:lnTo>
                  <a:lnTo>
                    <a:pt x="4" y="1"/>
                  </a:lnTo>
                  <a:lnTo>
                    <a:pt x="12" y="5"/>
                  </a:lnTo>
                  <a:close/>
                  <a:moveTo>
                    <a:pt x="22" y="11"/>
                  </a:moveTo>
                  <a:lnTo>
                    <a:pt x="22" y="11"/>
                  </a:lnTo>
                  <a:lnTo>
                    <a:pt x="13" y="6"/>
                  </a:lnTo>
                  <a:lnTo>
                    <a:pt x="9" y="11"/>
                  </a:lnTo>
                  <a:lnTo>
                    <a:pt x="8" y="11"/>
                  </a:lnTo>
                  <a:lnTo>
                    <a:pt x="9" y="11"/>
                  </a:lnTo>
                  <a:lnTo>
                    <a:pt x="13" y="6"/>
                  </a:lnTo>
                  <a:lnTo>
                    <a:pt x="22" y="12"/>
                  </a:lnTo>
                  <a:lnTo>
                    <a:pt x="22" y="11"/>
                  </a:lnTo>
                  <a:close/>
                  <a:moveTo>
                    <a:pt x="27" y="22"/>
                  </a:moveTo>
                  <a:lnTo>
                    <a:pt x="27" y="20"/>
                  </a:lnTo>
                  <a:lnTo>
                    <a:pt x="26" y="20"/>
                  </a:lnTo>
                  <a:lnTo>
                    <a:pt x="25" y="19"/>
                  </a:lnTo>
                  <a:lnTo>
                    <a:pt x="25" y="22"/>
                  </a:lnTo>
                  <a:lnTo>
                    <a:pt x="25" y="23"/>
                  </a:lnTo>
                  <a:lnTo>
                    <a:pt x="21" y="32"/>
                  </a:lnTo>
                  <a:lnTo>
                    <a:pt x="17" y="40"/>
                  </a:lnTo>
                  <a:lnTo>
                    <a:pt x="13" y="49"/>
                  </a:lnTo>
                  <a:lnTo>
                    <a:pt x="12" y="49"/>
                  </a:lnTo>
                  <a:lnTo>
                    <a:pt x="11" y="48"/>
                  </a:lnTo>
                  <a:lnTo>
                    <a:pt x="11" y="47"/>
                  </a:lnTo>
                  <a:lnTo>
                    <a:pt x="15" y="38"/>
                  </a:lnTo>
                  <a:lnTo>
                    <a:pt x="18" y="30"/>
                  </a:lnTo>
                  <a:lnTo>
                    <a:pt x="22" y="21"/>
                  </a:lnTo>
                  <a:lnTo>
                    <a:pt x="23" y="20"/>
                  </a:lnTo>
                  <a:lnTo>
                    <a:pt x="24" y="20"/>
                  </a:lnTo>
                  <a:lnTo>
                    <a:pt x="25" y="21"/>
                  </a:lnTo>
                  <a:lnTo>
                    <a:pt x="25" y="22"/>
                  </a:lnTo>
                  <a:lnTo>
                    <a:pt x="25" y="19"/>
                  </a:lnTo>
                  <a:lnTo>
                    <a:pt x="24" y="18"/>
                  </a:lnTo>
                  <a:lnTo>
                    <a:pt x="23" y="18"/>
                  </a:lnTo>
                  <a:lnTo>
                    <a:pt x="21" y="19"/>
                  </a:lnTo>
                  <a:lnTo>
                    <a:pt x="17" y="29"/>
                  </a:lnTo>
                  <a:lnTo>
                    <a:pt x="13" y="37"/>
                  </a:lnTo>
                  <a:lnTo>
                    <a:pt x="8" y="47"/>
                  </a:lnTo>
                  <a:lnTo>
                    <a:pt x="9" y="49"/>
                  </a:lnTo>
                  <a:lnTo>
                    <a:pt x="12" y="52"/>
                  </a:lnTo>
                  <a:lnTo>
                    <a:pt x="14" y="51"/>
                  </a:lnTo>
                  <a:lnTo>
                    <a:pt x="15" y="49"/>
                  </a:lnTo>
                  <a:lnTo>
                    <a:pt x="19" y="41"/>
                  </a:lnTo>
                  <a:lnTo>
                    <a:pt x="23" y="33"/>
                  </a:lnTo>
                  <a:lnTo>
                    <a:pt x="27" y="2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1" name="Freeform 42"/>
            <p:cNvSpPr>
              <a:spLocks/>
            </p:cNvSpPr>
            <p:nvPr/>
          </p:nvSpPr>
          <p:spPr bwMode="auto">
            <a:xfrm>
              <a:off x="1985" y="45"/>
              <a:ext cx="17" cy="32"/>
            </a:xfrm>
            <a:custGeom>
              <a:avLst/>
              <a:gdLst>
                <a:gd name="T0" fmla="+- 0 1999 1985"/>
                <a:gd name="T1" fmla="*/ T0 w 17"/>
                <a:gd name="T2" fmla="+- 0 46 46"/>
                <a:gd name="T3" fmla="*/ 46 h 32"/>
                <a:gd name="T4" fmla="+- 0 1998 1985"/>
                <a:gd name="T5" fmla="*/ T4 w 17"/>
                <a:gd name="T6" fmla="+- 0 46 46"/>
                <a:gd name="T7" fmla="*/ 46 h 32"/>
                <a:gd name="T8" fmla="+- 0 1994 1985"/>
                <a:gd name="T9" fmla="*/ T8 w 17"/>
                <a:gd name="T10" fmla="+- 0 56 46"/>
                <a:gd name="T11" fmla="*/ 56 h 32"/>
                <a:gd name="T12" fmla="+- 0 1990 1985"/>
                <a:gd name="T13" fmla="*/ T12 w 17"/>
                <a:gd name="T14" fmla="+- 0 64 46"/>
                <a:gd name="T15" fmla="*/ 64 h 32"/>
                <a:gd name="T16" fmla="+- 0 1985 1985"/>
                <a:gd name="T17" fmla="*/ T16 w 17"/>
                <a:gd name="T18" fmla="+- 0 74 46"/>
                <a:gd name="T19" fmla="*/ 74 h 32"/>
                <a:gd name="T20" fmla="+- 0 1986 1985"/>
                <a:gd name="T21" fmla="*/ T20 w 17"/>
                <a:gd name="T22" fmla="+- 0 76 46"/>
                <a:gd name="T23" fmla="*/ 76 h 32"/>
                <a:gd name="T24" fmla="+- 0 1988 1985"/>
                <a:gd name="T25" fmla="*/ T24 w 17"/>
                <a:gd name="T26" fmla="+- 0 77 46"/>
                <a:gd name="T27" fmla="*/ 77 h 32"/>
                <a:gd name="T28" fmla="+- 0 1990 1985"/>
                <a:gd name="T29" fmla="*/ T28 w 17"/>
                <a:gd name="T30" fmla="+- 0 77 46"/>
                <a:gd name="T31" fmla="*/ 77 h 32"/>
                <a:gd name="T32" fmla="+- 0 1994 1985"/>
                <a:gd name="T33" fmla="*/ T32 w 17"/>
                <a:gd name="T34" fmla="+- 0 67 46"/>
                <a:gd name="T35" fmla="*/ 67 h 32"/>
                <a:gd name="T36" fmla="+- 0 1998 1985"/>
                <a:gd name="T37" fmla="*/ T36 w 17"/>
                <a:gd name="T38" fmla="+- 0 59 46"/>
                <a:gd name="T39" fmla="*/ 59 h 32"/>
                <a:gd name="T40" fmla="+- 0 2002 1985"/>
                <a:gd name="T41" fmla="*/ T40 w 17"/>
                <a:gd name="T42" fmla="+- 0 49 46"/>
                <a:gd name="T43" fmla="*/ 49 h 32"/>
                <a:gd name="T44" fmla="+- 0 2002 1985"/>
                <a:gd name="T45" fmla="*/ T44 w 17"/>
                <a:gd name="T46" fmla="+- 0 47 46"/>
                <a:gd name="T47" fmla="*/ 47 h 32"/>
                <a:gd name="T48" fmla="+- 0 2000 1985"/>
                <a:gd name="T49" fmla="*/ T48 w 17"/>
                <a:gd name="T50" fmla="+- 0 47 46"/>
                <a:gd name="T51" fmla="*/ 47 h 32"/>
                <a:gd name="T52" fmla="+- 0 1999 1985"/>
                <a:gd name="T53" fmla="*/ T52 w 17"/>
                <a:gd name="T54" fmla="+- 0 46 46"/>
                <a:gd name="T55" fmla="*/ 46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7" h="32">
                  <a:moveTo>
                    <a:pt x="14" y="0"/>
                  </a:moveTo>
                  <a:lnTo>
                    <a:pt x="13" y="0"/>
                  </a:lnTo>
                  <a:lnTo>
                    <a:pt x="9" y="10"/>
                  </a:lnTo>
                  <a:lnTo>
                    <a:pt x="5" y="18"/>
                  </a:lnTo>
                  <a:lnTo>
                    <a:pt x="0" y="28"/>
                  </a:lnTo>
                  <a:lnTo>
                    <a:pt x="1" y="30"/>
                  </a:lnTo>
                  <a:lnTo>
                    <a:pt x="3" y="31"/>
                  </a:lnTo>
                  <a:lnTo>
                    <a:pt x="5" y="31"/>
                  </a:lnTo>
                  <a:lnTo>
                    <a:pt x="9" y="21"/>
                  </a:lnTo>
                  <a:lnTo>
                    <a:pt x="13" y="13"/>
                  </a:lnTo>
                  <a:lnTo>
                    <a:pt x="17" y="3"/>
                  </a:lnTo>
                  <a:lnTo>
                    <a:pt x="17" y="1"/>
                  </a:lnTo>
                  <a:lnTo>
                    <a:pt x="15" y="1"/>
                  </a:lnTo>
                  <a:lnTo>
                    <a:pt x="1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2" name="AutoShape 43"/>
            <p:cNvSpPr>
              <a:spLocks/>
            </p:cNvSpPr>
            <p:nvPr/>
          </p:nvSpPr>
          <p:spPr bwMode="auto">
            <a:xfrm>
              <a:off x="1987" y="52"/>
              <a:ext cx="14" cy="18"/>
            </a:xfrm>
            <a:custGeom>
              <a:avLst/>
              <a:gdLst>
                <a:gd name="T0" fmla="+- 0 1994 1988"/>
                <a:gd name="T1" fmla="*/ T0 w 14"/>
                <a:gd name="T2" fmla="+- 0 55 52"/>
                <a:gd name="T3" fmla="*/ 55 h 18"/>
                <a:gd name="T4" fmla="+- 0 1994 1988"/>
                <a:gd name="T5" fmla="*/ T4 w 14"/>
                <a:gd name="T6" fmla="+- 0 56 52"/>
                <a:gd name="T7" fmla="*/ 56 h 18"/>
                <a:gd name="T8" fmla="+- 0 1992 1988"/>
                <a:gd name="T9" fmla="*/ T8 w 14"/>
                <a:gd name="T10" fmla="+- 0 60 52"/>
                <a:gd name="T11" fmla="*/ 60 h 18"/>
                <a:gd name="T12" fmla="+- 0 1994 1988"/>
                <a:gd name="T13" fmla="*/ T12 w 14"/>
                <a:gd name="T14" fmla="+- 0 55 52"/>
                <a:gd name="T15" fmla="*/ 55 h 18"/>
                <a:gd name="T16" fmla="+- 0 1996 1988"/>
                <a:gd name="T17" fmla="*/ T16 w 14"/>
                <a:gd name="T18" fmla="+- 0 54 52"/>
                <a:gd name="T19" fmla="*/ 54 h 18"/>
                <a:gd name="T20" fmla="+- 0 1995 1988"/>
                <a:gd name="T21" fmla="*/ T20 w 14"/>
                <a:gd name="T22" fmla="+- 0 54 52"/>
                <a:gd name="T23" fmla="*/ 54 h 18"/>
                <a:gd name="T24" fmla="+- 0 1994 1988"/>
                <a:gd name="T25" fmla="*/ T24 w 14"/>
                <a:gd name="T26" fmla="+- 0 55 52"/>
                <a:gd name="T27" fmla="*/ 55 h 18"/>
                <a:gd name="T28" fmla="+- 0 1996 1988"/>
                <a:gd name="T29" fmla="*/ T28 w 14"/>
                <a:gd name="T30" fmla="+- 0 54 52"/>
                <a:gd name="T31" fmla="*/ 54 h 18"/>
                <a:gd name="T32" fmla="+- 0 1997 1988"/>
                <a:gd name="T33" fmla="*/ T32 w 14"/>
                <a:gd name="T34" fmla="+- 0 63 52"/>
                <a:gd name="T35" fmla="*/ 63 h 18"/>
                <a:gd name="T36" fmla="+- 0 1995 1988"/>
                <a:gd name="T37" fmla="*/ T36 w 14"/>
                <a:gd name="T38" fmla="+- 0 63 52"/>
                <a:gd name="T39" fmla="*/ 63 h 18"/>
                <a:gd name="T40" fmla="+- 0 1992 1988"/>
                <a:gd name="T41" fmla="*/ T40 w 14"/>
                <a:gd name="T42" fmla="+- 0 65 52"/>
                <a:gd name="T43" fmla="*/ 65 h 18"/>
                <a:gd name="T44" fmla="+- 0 1989 1988"/>
                <a:gd name="T45" fmla="*/ T44 w 14"/>
                <a:gd name="T46" fmla="+- 0 67 52"/>
                <a:gd name="T47" fmla="*/ 67 h 18"/>
                <a:gd name="T48" fmla="+- 0 1988 1988"/>
                <a:gd name="T49" fmla="*/ T48 w 14"/>
                <a:gd name="T50" fmla="+- 0 70 52"/>
                <a:gd name="T51" fmla="*/ 70 h 18"/>
                <a:gd name="T52" fmla="+- 0 1991 1988"/>
                <a:gd name="T53" fmla="*/ T52 w 14"/>
                <a:gd name="T54" fmla="+- 0 65 52"/>
                <a:gd name="T55" fmla="*/ 65 h 18"/>
                <a:gd name="T56" fmla="+- 0 1994 1988"/>
                <a:gd name="T57" fmla="*/ T56 w 14"/>
                <a:gd name="T58" fmla="+- 0 64 52"/>
                <a:gd name="T59" fmla="*/ 64 h 18"/>
                <a:gd name="T60" fmla="+- 0 1996 1988"/>
                <a:gd name="T61" fmla="*/ T60 w 14"/>
                <a:gd name="T62" fmla="+- 0 64 52"/>
                <a:gd name="T63" fmla="*/ 64 h 18"/>
                <a:gd name="T64" fmla="+- 0 1997 1988"/>
                <a:gd name="T65" fmla="*/ T64 w 14"/>
                <a:gd name="T66" fmla="+- 0 63 52"/>
                <a:gd name="T67" fmla="*/ 63 h 18"/>
                <a:gd name="T68" fmla="+- 0 2001 1988"/>
                <a:gd name="T69" fmla="*/ T68 w 14"/>
                <a:gd name="T70" fmla="+- 0 53 52"/>
                <a:gd name="T71" fmla="*/ 53 h 18"/>
                <a:gd name="T72" fmla="+- 0 2000 1988"/>
                <a:gd name="T73" fmla="*/ T72 w 14"/>
                <a:gd name="T74" fmla="+- 0 52 52"/>
                <a:gd name="T75" fmla="*/ 52 h 18"/>
                <a:gd name="T76" fmla="+- 0 1997 1988"/>
                <a:gd name="T77" fmla="*/ T76 w 14"/>
                <a:gd name="T78" fmla="+- 0 53 52"/>
                <a:gd name="T79" fmla="*/ 53 h 18"/>
                <a:gd name="T80" fmla="+- 0 1996 1988"/>
                <a:gd name="T81" fmla="*/ T80 w 14"/>
                <a:gd name="T82" fmla="+- 0 54 52"/>
                <a:gd name="T83" fmla="*/ 54 h 18"/>
                <a:gd name="T84" fmla="+- 0 1999 1988"/>
                <a:gd name="T85" fmla="*/ T84 w 14"/>
                <a:gd name="T86" fmla="+- 0 54 52"/>
                <a:gd name="T87" fmla="*/ 54 h 18"/>
                <a:gd name="T88" fmla="+- 0 2000 1988"/>
                <a:gd name="T89" fmla="*/ T88 w 14"/>
                <a:gd name="T90" fmla="+- 0 54 52"/>
                <a:gd name="T91" fmla="*/ 54 h 18"/>
                <a:gd name="T92" fmla="+- 0 2001 1988"/>
                <a:gd name="T93" fmla="*/ T92 w 14"/>
                <a:gd name="T94" fmla="+- 0 53 52"/>
                <a:gd name="T95" fmla="*/ 53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4" h="18">
                  <a:moveTo>
                    <a:pt x="6" y="3"/>
                  </a:moveTo>
                  <a:lnTo>
                    <a:pt x="6" y="4"/>
                  </a:lnTo>
                  <a:lnTo>
                    <a:pt x="4" y="8"/>
                  </a:lnTo>
                  <a:lnTo>
                    <a:pt x="6" y="3"/>
                  </a:lnTo>
                  <a:close/>
                  <a:moveTo>
                    <a:pt x="8" y="2"/>
                  </a:moveTo>
                  <a:lnTo>
                    <a:pt x="7" y="2"/>
                  </a:lnTo>
                  <a:lnTo>
                    <a:pt x="6" y="3"/>
                  </a:lnTo>
                  <a:lnTo>
                    <a:pt x="8" y="2"/>
                  </a:lnTo>
                  <a:close/>
                  <a:moveTo>
                    <a:pt x="9" y="11"/>
                  </a:moveTo>
                  <a:lnTo>
                    <a:pt x="7" y="11"/>
                  </a:lnTo>
                  <a:lnTo>
                    <a:pt x="4" y="13"/>
                  </a:lnTo>
                  <a:lnTo>
                    <a:pt x="1" y="15"/>
                  </a:lnTo>
                  <a:lnTo>
                    <a:pt x="0" y="18"/>
                  </a:lnTo>
                  <a:lnTo>
                    <a:pt x="3" y="13"/>
                  </a:lnTo>
                  <a:lnTo>
                    <a:pt x="6" y="12"/>
                  </a:lnTo>
                  <a:lnTo>
                    <a:pt x="8" y="12"/>
                  </a:lnTo>
                  <a:lnTo>
                    <a:pt x="9" y="11"/>
                  </a:lnTo>
                  <a:close/>
                  <a:moveTo>
                    <a:pt x="13" y="1"/>
                  </a:moveTo>
                  <a:lnTo>
                    <a:pt x="12" y="0"/>
                  </a:lnTo>
                  <a:lnTo>
                    <a:pt x="9" y="1"/>
                  </a:lnTo>
                  <a:lnTo>
                    <a:pt x="8" y="2"/>
                  </a:lnTo>
                  <a:lnTo>
                    <a:pt x="11" y="2"/>
                  </a:lnTo>
                  <a:lnTo>
                    <a:pt x="12" y="2"/>
                  </a:lnTo>
                  <a:lnTo>
                    <a:pt x="13"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3" name="AutoShape 44"/>
            <p:cNvSpPr>
              <a:spLocks/>
            </p:cNvSpPr>
            <p:nvPr/>
          </p:nvSpPr>
          <p:spPr bwMode="auto">
            <a:xfrm>
              <a:off x="1985" y="46"/>
              <a:ext cx="15" cy="30"/>
            </a:xfrm>
            <a:custGeom>
              <a:avLst/>
              <a:gdLst>
                <a:gd name="T0" fmla="+- 0 1990 1986"/>
                <a:gd name="T1" fmla="*/ T0 w 15"/>
                <a:gd name="T2" fmla="+- 0 68 47"/>
                <a:gd name="T3" fmla="*/ 68 h 30"/>
                <a:gd name="T4" fmla="+- 0 1990 1986"/>
                <a:gd name="T5" fmla="*/ T4 w 15"/>
                <a:gd name="T6" fmla="+- 0 68 47"/>
                <a:gd name="T7" fmla="*/ 68 h 30"/>
                <a:gd name="T8" fmla="+- 0 1990 1986"/>
                <a:gd name="T9" fmla="*/ T8 w 15"/>
                <a:gd name="T10" fmla="+- 0 68 47"/>
                <a:gd name="T11" fmla="*/ 68 h 30"/>
                <a:gd name="T12" fmla="+- 0 1990 1986"/>
                <a:gd name="T13" fmla="*/ T12 w 15"/>
                <a:gd name="T14" fmla="+- 0 68 47"/>
                <a:gd name="T15" fmla="*/ 68 h 30"/>
                <a:gd name="T16" fmla="+- 0 1990 1986"/>
                <a:gd name="T17" fmla="*/ T16 w 15"/>
                <a:gd name="T18" fmla="+- 0 68 47"/>
                <a:gd name="T19" fmla="*/ 68 h 30"/>
                <a:gd name="T20" fmla="+- 0 1986 1986"/>
                <a:gd name="T21" fmla="*/ T20 w 15"/>
                <a:gd name="T22" fmla="+- 0 73 47"/>
                <a:gd name="T23" fmla="*/ 73 h 30"/>
                <a:gd name="T24" fmla="+- 0 1987 1986"/>
                <a:gd name="T25" fmla="*/ T24 w 15"/>
                <a:gd name="T26" fmla="+- 0 77 47"/>
                <a:gd name="T27" fmla="*/ 77 h 30"/>
                <a:gd name="T28" fmla="+- 0 1988 1986"/>
                <a:gd name="T29" fmla="*/ T28 w 15"/>
                <a:gd name="T30" fmla="+- 0 77 47"/>
                <a:gd name="T31" fmla="*/ 77 h 30"/>
                <a:gd name="T32" fmla="+- 0 1988 1986"/>
                <a:gd name="T33" fmla="*/ T32 w 15"/>
                <a:gd name="T34" fmla="+- 0 77 47"/>
                <a:gd name="T35" fmla="*/ 77 h 30"/>
                <a:gd name="T36" fmla="+- 0 1988 1986"/>
                <a:gd name="T37" fmla="*/ T36 w 15"/>
                <a:gd name="T38" fmla="+- 0 76 47"/>
                <a:gd name="T39" fmla="*/ 76 h 30"/>
                <a:gd name="T40" fmla="+- 0 1988 1986"/>
                <a:gd name="T41" fmla="*/ T40 w 15"/>
                <a:gd name="T42" fmla="+- 0 76 47"/>
                <a:gd name="T43" fmla="*/ 76 h 30"/>
                <a:gd name="T44" fmla="+- 0 1988 1986"/>
                <a:gd name="T45" fmla="*/ T44 w 15"/>
                <a:gd name="T46" fmla="+- 0 76 47"/>
                <a:gd name="T47" fmla="*/ 76 h 30"/>
                <a:gd name="T48" fmla="+- 0 1988 1986"/>
                <a:gd name="T49" fmla="*/ T48 w 15"/>
                <a:gd name="T50" fmla="+- 0 76 47"/>
                <a:gd name="T51" fmla="*/ 76 h 30"/>
                <a:gd name="T52" fmla="+- 0 1988 1986"/>
                <a:gd name="T53" fmla="*/ T52 w 15"/>
                <a:gd name="T54" fmla="+- 0 76 47"/>
                <a:gd name="T55" fmla="*/ 76 h 30"/>
                <a:gd name="T56" fmla="+- 0 1987 1986"/>
                <a:gd name="T57" fmla="*/ T56 w 15"/>
                <a:gd name="T58" fmla="+- 0 75 47"/>
                <a:gd name="T59" fmla="*/ 75 h 30"/>
                <a:gd name="T60" fmla="+- 0 1987 1986"/>
                <a:gd name="T61" fmla="*/ T60 w 15"/>
                <a:gd name="T62" fmla="+- 0 74 47"/>
                <a:gd name="T63" fmla="*/ 74 h 30"/>
                <a:gd name="T64" fmla="+- 0 1989 1986"/>
                <a:gd name="T65" fmla="*/ T64 w 15"/>
                <a:gd name="T66" fmla="+- 0 70 47"/>
                <a:gd name="T67" fmla="*/ 70 h 30"/>
                <a:gd name="T68" fmla="+- 0 1990 1986"/>
                <a:gd name="T69" fmla="*/ T68 w 15"/>
                <a:gd name="T70" fmla="+- 0 68 47"/>
                <a:gd name="T71" fmla="*/ 68 h 30"/>
                <a:gd name="T72" fmla="+- 0 1990 1986"/>
                <a:gd name="T73" fmla="*/ T72 w 15"/>
                <a:gd name="T74" fmla="+- 0 68 47"/>
                <a:gd name="T75" fmla="*/ 68 h 30"/>
                <a:gd name="T76" fmla="+- 0 1995 1986"/>
                <a:gd name="T77" fmla="*/ T76 w 15"/>
                <a:gd name="T78" fmla="+- 0 57 47"/>
                <a:gd name="T79" fmla="*/ 57 h 30"/>
                <a:gd name="T80" fmla="+- 0 1995 1986"/>
                <a:gd name="T81" fmla="*/ T80 w 15"/>
                <a:gd name="T82" fmla="+- 0 56 47"/>
                <a:gd name="T83" fmla="*/ 56 h 30"/>
                <a:gd name="T84" fmla="+- 0 1995 1986"/>
                <a:gd name="T85" fmla="*/ T84 w 15"/>
                <a:gd name="T86" fmla="+- 0 56 47"/>
                <a:gd name="T87" fmla="*/ 56 h 30"/>
                <a:gd name="T88" fmla="+- 0 1993 1986"/>
                <a:gd name="T89" fmla="*/ T88 w 15"/>
                <a:gd name="T90" fmla="+- 0 58 47"/>
                <a:gd name="T91" fmla="*/ 58 h 30"/>
                <a:gd name="T92" fmla="+- 0 1991 1986"/>
                <a:gd name="T93" fmla="*/ T92 w 15"/>
                <a:gd name="T94" fmla="+- 0 64 47"/>
                <a:gd name="T95" fmla="*/ 64 h 30"/>
                <a:gd name="T96" fmla="+- 0 1991 1986"/>
                <a:gd name="T97" fmla="*/ T96 w 15"/>
                <a:gd name="T98" fmla="+- 0 64 47"/>
                <a:gd name="T99" fmla="*/ 64 h 30"/>
                <a:gd name="T100" fmla="+- 0 1991 1986"/>
                <a:gd name="T101" fmla="*/ T100 w 15"/>
                <a:gd name="T102" fmla="+- 0 64 47"/>
                <a:gd name="T103" fmla="*/ 64 h 30"/>
                <a:gd name="T104" fmla="+- 0 1991 1986"/>
                <a:gd name="T105" fmla="*/ T104 w 15"/>
                <a:gd name="T106" fmla="+- 0 64 47"/>
                <a:gd name="T107" fmla="*/ 64 h 30"/>
                <a:gd name="T108" fmla="+- 0 1991 1986"/>
                <a:gd name="T109" fmla="*/ T108 w 15"/>
                <a:gd name="T110" fmla="+- 0 64 47"/>
                <a:gd name="T111" fmla="*/ 64 h 30"/>
                <a:gd name="T112" fmla="+- 0 1991 1986"/>
                <a:gd name="T113" fmla="*/ T112 w 15"/>
                <a:gd name="T114" fmla="+- 0 64 47"/>
                <a:gd name="T115" fmla="*/ 64 h 30"/>
                <a:gd name="T116" fmla="+- 0 1994 1986"/>
                <a:gd name="T117" fmla="*/ T116 w 15"/>
                <a:gd name="T118" fmla="+- 0 59 47"/>
                <a:gd name="T119" fmla="*/ 59 h 30"/>
                <a:gd name="T120" fmla="+- 0 1995 1986"/>
                <a:gd name="T121" fmla="*/ T120 w 15"/>
                <a:gd name="T122" fmla="+- 0 57 47"/>
                <a:gd name="T123" fmla="*/ 57 h 30"/>
                <a:gd name="T124" fmla="+- 0 1995 1986"/>
                <a:gd name="T125" fmla="*/ T124 w 15"/>
                <a:gd name="T126" fmla="+- 0 57 47"/>
                <a:gd name="T127" fmla="*/ 57 h 30"/>
                <a:gd name="T128" fmla="+- 0 2000 1986"/>
                <a:gd name="T129" fmla="*/ T128 w 15"/>
                <a:gd name="T130" fmla="+- 0 48 47"/>
                <a:gd name="T131" fmla="*/ 48 h 30"/>
                <a:gd name="T132" fmla="+- 0 2000 1986"/>
                <a:gd name="T133" fmla="*/ T132 w 15"/>
                <a:gd name="T134" fmla="+- 0 48 47"/>
                <a:gd name="T135" fmla="*/ 48 h 30"/>
                <a:gd name="T136" fmla="+- 0 2000 1986"/>
                <a:gd name="T137" fmla="*/ T136 w 15"/>
                <a:gd name="T138" fmla="+- 0 48 47"/>
                <a:gd name="T139" fmla="*/ 48 h 30"/>
                <a:gd name="T140" fmla="+- 0 2000 1986"/>
                <a:gd name="T141" fmla="*/ T140 w 15"/>
                <a:gd name="T142" fmla="+- 0 47 47"/>
                <a:gd name="T143" fmla="*/ 47 h 30"/>
                <a:gd name="T144" fmla="+- 0 1997 1986"/>
                <a:gd name="T145" fmla="*/ T144 w 15"/>
                <a:gd name="T146" fmla="+- 0 48 47"/>
                <a:gd name="T147" fmla="*/ 48 h 30"/>
                <a:gd name="T148" fmla="+- 0 1996 1986"/>
                <a:gd name="T149" fmla="*/ T148 w 15"/>
                <a:gd name="T150" fmla="+- 0 52 47"/>
                <a:gd name="T151" fmla="*/ 52 h 30"/>
                <a:gd name="T152" fmla="+- 0 1996 1986"/>
                <a:gd name="T153" fmla="*/ T152 w 15"/>
                <a:gd name="T154" fmla="+- 0 52 47"/>
                <a:gd name="T155" fmla="*/ 52 h 30"/>
                <a:gd name="T156" fmla="+- 0 1996 1986"/>
                <a:gd name="T157" fmla="*/ T156 w 15"/>
                <a:gd name="T158" fmla="+- 0 53 47"/>
                <a:gd name="T159" fmla="*/ 53 h 30"/>
                <a:gd name="T160" fmla="+- 0 1996 1986"/>
                <a:gd name="T161" fmla="*/ T160 w 15"/>
                <a:gd name="T162" fmla="+- 0 53 47"/>
                <a:gd name="T163" fmla="*/ 53 h 30"/>
                <a:gd name="T164" fmla="+- 0 1996 1986"/>
                <a:gd name="T165" fmla="*/ T164 w 15"/>
                <a:gd name="T166" fmla="+- 0 53 47"/>
                <a:gd name="T167" fmla="*/ 53 h 30"/>
                <a:gd name="T168" fmla="+- 0 1996 1986"/>
                <a:gd name="T169" fmla="*/ T168 w 15"/>
                <a:gd name="T170" fmla="+- 0 53 47"/>
                <a:gd name="T171" fmla="*/ 53 h 30"/>
                <a:gd name="T172" fmla="+- 0 1996 1986"/>
                <a:gd name="T173" fmla="*/ T172 w 15"/>
                <a:gd name="T174" fmla="+- 0 53 47"/>
                <a:gd name="T175" fmla="*/ 53 h 30"/>
                <a:gd name="T176" fmla="+- 0 1996 1986"/>
                <a:gd name="T177" fmla="*/ T176 w 15"/>
                <a:gd name="T178" fmla="+- 0 53 47"/>
                <a:gd name="T179" fmla="*/ 53 h 30"/>
                <a:gd name="T180" fmla="+- 0 1997 1986"/>
                <a:gd name="T181" fmla="*/ T180 w 15"/>
                <a:gd name="T182" fmla="+- 0 52 47"/>
                <a:gd name="T183" fmla="*/ 52 h 30"/>
                <a:gd name="T184" fmla="+- 0 1998 1986"/>
                <a:gd name="T185" fmla="*/ T184 w 15"/>
                <a:gd name="T186" fmla="+- 0 49 47"/>
                <a:gd name="T187" fmla="*/ 49 h 30"/>
                <a:gd name="T188" fmla="+- 0 1999 1986"/>
                <a:gd name="T189" fmla="*/ T188 w 15"/>
                <a:gd name="T190" fmla="+- 0 48 47"/>
                <a:gd name="T191" fmla="*/ 48 h 30"/>
                <a:gd name="T192" fmla="+- 0 2000 1986"/>
                <a:gd name="T193" fmla="*/ T192 w 15"/>
                <a:gd name="T194" fmla="+- 0 48 47"/>
                <a:gd name="T195" fmla="*/ 48 h 30"/>
                <a:gd name="T196" fmla="+- 0 2000 1986"/>
                <a:gd name="T197" fmla="*/ T196 w 15"/>
                <a:gd name="T198" fmla="+- 0 48 47"/>
                <a:gd name="T199" fmla="*/ 48 h 30"/>
                <a:gd name="T200" fmla="+- 0 2000 1986"/>
                <a:gd name="T201" fmla="*/ T200 w 15"/>
                <a:gd name="T202" fmla="+- 0 48 47"/>
                <a:gd name="T203" fmla="*/ 48 h 30"/>
                <a:gd name="T204" fmla="+- 0 2000 1986"/>
                <a:gd name="T205" fmla="*/ T204 w 15"/>
                <a:gd name="T206" fmla="+- 0 48 47"/>
                <a:gd name="T207" fmla="*/ 48 h 30"/>
                <a:gd name="T208" fmla="+- 0 2000 1986"/>
                <a:gd name="T209" fmla="*/ T208 w 15"/>
                <a:gd name="T210" fmla="+- 0 48 47"/>
                <a:gd name="T211" fmla="*/ 48 h 30"/>
                <a:gd name="T212" fmla="+- 0 2000 1986"/>
                <a:gd name="T213" fmla="*/ T212 w 15"/>
                <a:gd name="T214" fmla="+- 0 48 47"/>
                <a:gd name="T215" fmla="*/ 48 h 30"/>
                <a:gd name="T216" fmla="+- 0 2000 1986"/>
                <a:gd name="T217" fmla="*/ T216 w 15"/>
                <a:gd name="T218" fmla="+- 0 48 47"/>
                <a:gd name="T219" fmla="*/ 48 h 30"/>
                <a:gd name="T220" fmla="+- 0 2000 1986"/>
                <a:gd name="T221" fmla="*/ T220 w 15"/>
                <a:gd name="T222" fmla="+- 0 48 47"/>
                <a:gd name="T223" fmla="*/ 48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5" h="30">
                  <a:moveTo>
                    <a:pt x="4" y="21"/>
                  </a:moveTo>
                  <a:lnTo>
                    <a:pt x="4" y="21"/>
                  </a:lnTo>
                  <a:lnTo>
                    <a:pt x="0" y="26"/>
                  </a:lnTo>
                  <a:lnTo>
                    <a:pt x="1" y="30"/>
                  </a:lnTo>
                  <a:lnTo>
                    <a:pt x="2" y="30"/>
                  </a:lnTo>
                  <a:lnTo>
                    <a:pt x="2" y="29"/>
                  </a:lnTo>
                  <a:lnTo>
                    <a:pt x="1" y="28"/>
                  </a:lnTo>
                  <a:lnTo>
                    <a:pt x="1" y="27"/>
                  </a:lnTo>
                  <a:lnTo>
                    <a:pt x="3" y="23"/>
                  </a:lnTo>
                  <a:lnTo>
                    <a:pt x="4" y="21"/>
                  </a:lnTo>
                  <a:close/>
                  <a:moveTo>
                    <a:pt x="9" y="10"/>
                  </a:moveTo>
                  <a:lnTo>
                    <a:pt x="9" y="9"/>
                  </a:lnTo>
                  <a:lnTo>
                    <a:pt x="7" y="11"/>
                  </a:lnTo>
                  <a:lnTo>
                    <a:pt x="5" y="17"/>
                  </a:lnTo>
                  <a:lnTo>
                    <a:pt x="8" y="12"/>
                  </a:lnTo>
                  <a:lnTo>
                    <a:pt x="9" y="10"/>
                  </a:lnTo>
                  <a:close/>
                  <a:moveTo>
                    <a:pt x="14" y="1"/>
                  </a:moveTo>
                  <a:lnTo>
                    <a:pt x="14" y="1"/>
                  </a:lnTo>
                  <a:lnTo>
                    <a:pt x="14" y="0"/>
                  </a:lnTo>
                  <a:lnTo>
                    <a:pt x="11" y="1"/>
                  </a:lnTo>
                  <a:lnTo>
                    <a:pt x="10" y="5"/>
                  </a:lnTo>
                  <a:lnTo>
                    <a:pt x="10" y="6"/>
                  </a:lnTo>
                  <a:lnTo>
                    <a:pt x="11" y="5"/>
                  </a:lnTo>
                  <a:lnTo>
                    <a:pt x="12" y="2"/>
                  </a:lnTo>
                  <a:lnTo>
                    <a:pt x="13" y="1"/>
                  </a:lnTo>
                  <a:lnTo>
                    <a:pt x="14"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4" name="Freeform 45"/>
            <p:cNvSpPr>
              <a:spLocks/>
            </p:cNvSpPr>
            <p:nvPr/>
          </p:nvSpPr>
          <p:spPr bwMode="auto">
            <a:xfrm>
              <a:off x="1979" y="50"/>
              <a:ext cx="29" cy="24"/>
            </a:xfrm>
            <a:custGeom>
              <a:avLst/>
              <a:gdLst>
                <a:gd name="T0" fmla="+- 0 2008 1979"/>
                <a:gd name="T1" fmla="*/ T0 w 29"/>
                <a:gd name="T2" fmla="+- 0 66 50"/>
                <a:gd name="T3" fmla="*/ 66 h 24"/>
                <a:gd name="T4" fmla="+- 0 2006 1979"/>
                <a:gd name="T5" fmla="*/ T4 w 29"/>
                <a:gd name="T6" fmla="+- 0 69 50"/>
                <a:gd name="T7" fmla="*/ 69 h 24"/>
                <a:gd name="T8" fmla="+- 0 2005 1979"/>
                <a:gd name="T9" fmla="*/ T8 w 29"/>
                <a:gd name="T10" fmla="+- 0 71 50"/>
                <a:gd name="T11" fmla="*/ 71 h 24"/>
                <a:gd name="T12" fmla="+- 0 1993 1979"/>
                <a:gd name="T13" fmla="*/ T12 w 29"/>
                <a:gd name="T14" fmla="+- 0 63 50"/>
                <a:gd name="T15" fmla="*/ 63 h 24"/>
                <a:gd name="T16" fmla="+- 0 1997 1979"/>
                <a:gd name="T17" fmla="*/ T16 w 29"/>
                <a:gd name="T18" fmla="+- 0 64 50"/>
                <a:gd name="T19" fmla="*/ 64 h 24"/>
                <a:gd name="T20" fmla="+- 0 1997 1979"/>
                <a:gd name="T21" fmla="*/ T20 w 29"/>
                <a:gd name="T22" fmla="+- 0 63 50"/>
                <a:gd name="T23" fmla="*/ 63 h 24"/>
                <a:gd name="T24" fmla="+- 0 1991 1979"/>
                <a:gd name="T25" fmla="*/ T24 w 29"/>
                <a:gd name="T26" fmla="+- 0 62 50"/>
                <a:gd name="T27" fmla="*/ 62 h 24"/>
                <a:gd name="T28" fmla="+- 0 1983 1979"/>
                <a:gd name="T29" fmla="*/ T28 w 29"/>
                <a:gd name="T30" fmla="+- 0 57 50"/>
                <a:gd name="T31" fmla="*/ 57 h 24"/>
                <a:gd name="T32" fmla="+- 0 1982 1979"/>
                <a:gd name="T33" fmla="*/ T32 w 29"/>
                <a:gd name="T34" fmla="+- 0 55 50"/>
                <a:gd name="T35" fmla="*/ 55 h 24"/>
                <a:gd name="T36" fmla="+- 0 1982 1979"/>
                <a:gd name="T37" fmla="*/ T36 w 29"/>
                <a:gd name="T38" fmla="+- 0 53 50"/>
                <a:gd name="T39" fmla="*/ 53 h 24"/>
                <a:gd name="T40" fmla="+- 0 1984 1979"/>
                <a:gd name="T41" fmla="*/ T40 w 29"/>
                <a:gd name="T42" fmla="+- 0 53 50"/>
                <a:gd name="T43" fmla="*/ 53 h 24"/>
                <a:gd name="T44" fmla="+- 0 1992 1979"/>
                <a:gd name="T45" fmla="*/ T44 w 29"/>
                <a:gd name="T46" fmla="+- 0 58 50"/>
                <a:gd name="T47" fmla="*/ 58 h 24"/>
                <a:gd name="T48" fmla="+- 0 1991 1979"/>
                <a:gd name="T49" fmla="*/ T48 w 29"/>
                <a:gd name="T50" fmla="+- 0 61 50"/>
                <a:gd name="T51" fmla="*/ 61 h 24"/>
                <a:gd name="T52" fmla="+- 0 1991 1979"/>
                <a:gd name="T53" fmla="*/ T52 w 29"/>
                <a:gd name="T54" fmla="+- 0 61 50"/>
                <a:gd name="T55" fmla="*/ 61 h 24"/>
                <a:gd name="T56" fmla="+- 0 1998 1979"/>
                <a:gd name="T57" fmla="*/ T56 w 29"/>
                <a:gd name="T58" fmla="+- 0 62 50"/>
                <a:gd name="T59" fmla="*/ 62 h 24"/>
                <a:gd name="T60" fmla="+- 0 2006 1979"/>
                <a:gd name="T61" fmla="*/ T60 w 29"/>
                <a:gd name="T62" fmla="+- 0 69 50"/>
                <a:gd name="T63" fmla="*/ 69 h 24"/>
                <a:gd name="T64" fmla="+- 0 1999 1979"/>
                <a:gd name="T65" fmla="*/ T64 w 29"/>
                <a:gd name="T66" fmla="+- 0 60 50"/>
                <a:gd name="T67" fmla="*/ 60 h 24"/>
                <a:gd name="T68" fmla="+- 0 1996 1979"/>
                <a:gd name="T69" fmla="*/ T68 w 29"/>
                <a:gd name="T70" fmla="+- 0 51 50"/>
                <a:gd name="T71" fmla="*/ 51 h 24"/>
                <a:gd name="T72" fmla="+- 0 2001 1979"/>
                <a:gd name="T73" fmla="*/ T72 w 29"/>
                <a:gd name="T74" fmla="+- 0 53 50"/>
                <a:gd name="T75" fmla="*/ 53 h 24"/>
                <a:gd name="T76" fmla="+- 0 2001 1979"/>
                <a:gd name="T77" fmla="*/ T76 w 29"/>
                <a:gd name="T78" fmla="+- 0 53 50"/>
                <a:gd name="T79" fmla="*/ 53 h 24"/>
                <a:gd name="T80" fmla="+- 0 1995 1979"/>
                <a:gd name="T81" fmla="*/ T80 w 29"/>
                <a:gd name="T82" fmla="+- 0 50 50"/>
                <a:gd name="T83" fmla="*/ 50 h 24"/>
                <a:gd name="T84" fmla="+- 0 1992 1979"/>
                <a:gd name="T85" fmla="*/ T84 w 29"/>
                <a:gd name="T86" fmla="+- 0 56 50"/>
                <a:gd name="T87" fmla="*/ 56 h 24"/>
                <a:gd name="T88" fmla="+- 0 1984 1979"/>
                <a:gd name="T89" fmla="*/ T88 w 29"/>
                <a:gd name="T90" fmla="+- 0 51 50"/>
                <a:gd name="T91" fmla="*/ 51 h 24"/>
                <a:gd name="T92" fmla="+- 0 1981 1979"/>
                <a:gd name="T93" fmla="*/ T92 w 29"/>
                <a:gd name="T94" fmla="+- 0 51 50"/>
                <a:gd name="T95" fmla="*/ 51 h 24"/>
                <a:gd name="T96" fmla="+- 0 1979 1979"/>
                <a:gd name="T97" fmla="*/ T96 w 29"/>
                <a:gd name="T98" fmla="+- 0 55 50"/>
                <a:gd name="T99" fmla="*/ 55 h 24"/>
                <a:gd name="T100" fmla="+- 0 1989 1979"/>
                <a:gd name="T101" fmla="*/ T100 w 29"/>
                <a:gd name="T102" fmla="+- 0 63 50"/>
                <a:gd name="T103" fmla="*/ 63 h 24"/>
                <a:gd name="T104" fmla="+- 0 1986 1979"/>
                <a:gd name="T105" fmla="*/ T104 w 29"/>
                <a:gd name="T106" fmla="+- 0 72 50"/>
                <a:gd name="T107" fmla="*/ 72 h 24"/>
                <a:gd name="T108" fmla="+- 0 1986 1979"/>
                <a:gd name="T109" fmla="*/ T108 w 29"/>
                <a:gd name="T110" fmla="+- 0 72 50"/>
                <a:gd name="T111" fmla="*/ 72 h 24"/>
                <a:gd name="T112" fmla="+- 0 1986 1979"/>
                <a:gd name="T113" fmla="*/ T112 w 29"/>
                <a:gd name="T114" fmla="+- 0 72 50"/>
                <a:gd name="T115" fmla="*/ 72 h 24"/>
                <a:gd name="T116" fmla="+- 0 1996 1979"/>
                <a:gd name="T117" fmla="*/ T116 w 29"/>
                <a:gd name="T118" fmla="+- 0 68 50"/>
                <a:gd name="T119" fmla="*/ 68 h 24"/>
                <a:gd name="T120" fmla="+- 0 2007 1979"/>
                <a:gd name="T121" fmla="*/ T120 w 29"/>
                <a:gd name="T122" fmla="+- 0 73 50"/>
                <a:gd name="T123" fmla="*/ 73 h 24"/>
                <a:gd name="T124" fmla="+- 0 2008 1979"/>
                <a:gd name="T125" fmla="*/ T124 w 29"/>
                <a:gd name="T126" fmla="+- 0 69 50"/>
                <a:gd name="T127" fmla="*/ 6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9" h="24">
                  <a:moveTo>
                    <a:pt x="29" y="19"/>
                  </a:moveTo>
                  <a:lnTo>
                    <a:pt x="29" y="16"/>
                  </a:lnTo>
                  <a:lnTo>
                    <a:pt x="27" y="15"/>
                  </a:lnTo>
                  <a:lnTo>
                    <a:pt x="27" y="19"/>
                  </a:lnTo>
                  <a:lnTo>
                    <a:pt x="26" y="21"/>
                  </a:lnTo>
                  <a:lnTo>
                    <a:pt x="18" y="16"/>
                  </a:lnTo>
                  <a:lnTo>
                    <a:pt x="14" y="13"/>
                  </a:lnTo>
                  <a:lnTo>
                    <a:pt x="18" y="14"/>
                  </a:lnTo>
                  <a:lnTo>
                    <a:pt x="18" y="13"/>
                  </a:lnTo>
                  <a:lnTo>
                    <a:pt x="12" y="12"/>
                  </a:lnTo>
                  <a:lnTo>
                    <a:pt x="11" y="11"/>
                  </a:lnTo>
                  <a:lnTo>
                    <a:pt x="4" y="7"/>
                  </a:lnTo>
                  <a:lnTo>
                    <a:pt x="3" y="6"/>
                  </a:lnTo>
                  <a:lnTo>
                    <a:pt x="3" y="5"/>
                  </a:lnTo>
                  <a:lnTo>
                    <a:pt x="3" y="4"/>
                  </a:lnTo>
                  <a:lnTo>
                    <a:pt x="3" y="3"/>
                  </a:lnTo>
                  <a:lnTo>
                    <a:pt x="4" y="3"/>
                  </a:lnTo>
                  <a:lnTo>
                    <a:pt x="5" y="3"/>
                  </a:lnTo>
                  <a:lnTo>
                    <a:pt x="12" y="8"/>
                  </a:lnTo>
                  <a:lnTo>
                    <a:pt x="13" y="8"/>
                  </a:lnTo>
                  <a:lnTo>
                    <a:pt x="12" y="11"/>
                  </a:lnTo>
                  <a:lnTo>
                    <a:pt x="13" y="9"/>
                  </a:lnTo>
                  <a:lnTo>
                    <a:pt x="19" y="12"/>
                  </a:lnTo>
                  <a:lnTo>
                    <a:pt x="27" y="18"/>
                  </a:lnTo>
                  <a:lnTo>
                    <a:pt x="27" y="19"/>
                  </a:lnTo>
                  <a:lnTo>
                    <a:pt x="27" y="15"/>
                  </a:lnTo>
                  <a:lnTo>
                    <a:pt x="20" y="10"/>
                  </a:lnTo>
                  <a:lnTo>
                    <a:pt x="14" y="7"/>
                  </a:lnTo>
                  <a:lnTo>
                    <a:pt x="17" y="1"/>
                  </a:lnTo>
                  <a:lnTo>
                    <a:pt x="22" y="3"/>
                  </a:lnTo>
                  <a:lnTo>
                    <a:pt x="16" y="0"/>
                  </a:lnTo>
                  <a:lnTo>
                    <a:pt x="14" y="6"/>
                  </a:lnTo>
                  <a:lnTo>
                    <a:pt x="13" y="6"/>
                  </a:lnTo>
                  <a:lnTo>
                    <a:pt x="9" y="3"/>
                  </a:lnTo>
                  <a:lnTo>
                    <a:pt x="5" y="1"/>
                  </a:lnTo>
                  <a:lnTo>
                    <a:pt x="4" y="1"/>
                  </a:lnTo>
                  <a:lnTo>
                    <a:pt x="2" y="1"/>
                  </a:lnTo>
                  <a:lnTo>
                    <a:pt x="2" y="2"/>
                  </a:lnTo>
                  <a:lnTo>
                    <a:pt x="0" y="5"/>
                  </a:lnTo>
                  <a:lnTo>
                    <a:pt x="1" y="7"/>
                  </a:lnTo>
                  <a:lnTo>
                    <a:pt x="10" y="13"/>
                  </a:lnTo>
                  <a:lnTo>
                    <a:pt x="11" y="14"/>
                  </a:lnTo>
                  <a:lnTo>
                    <a:pt x="7" y="22"/>
                  </a:lnTo>
                  <a:lnTo>
                    <a:pt x="11" y="14"/>
                  </a:lnTo>
                  <a:lnTo>
                    <a:pt x="17" y="18"/>
                  </a:lnTo>
                  <a:lnTo>
                    <a:pt x="26" y="24"/>
                  </a:lnTo>
                  <a:lnTo>
                    <a:pt x="28" y="23"/>
                  </a:lnTo>
                  <a:lnTo>
                    <a:pt x="29" y="21"/>
                  </a:lnTo>
                  <a:lnTo>
                    <a:pt x="29"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5" name="Freeform 46"/>
            <p:cNvSpPr>
              <a:spLocks/>
            </p:cNvSpPr>
            <p:nvPr/>
          </p:nvSpPr>
          <p:spPr bwMode="auto">
            <a:xfrm>
              <a:off x="1980" y="51"/>
              <a:ext cx="27" cy="21"/>
            </a:xfrm>
            <a:custGeom>
              <a:avLst/>
              <a:gdLst>
                <a:gd name="T0" fmla="+- 0 1983 1981"/>
                <a:gd name="T1" fmla="*/ T0 w 27"/>
                <a:gd name="T2" fmla="+- 0 52 52"/>
                <a:gd name="T3" fmla="*/ 52 h 21"/>
                <a:gd name="T4" fmla="+- 0 1982 1981"/>
                <a:gd name="T5" fmla="*/ T4 w 27"/>
                <a:gd name="T6" fmla="+- 0 52 52"/>
                <a:gd name="T7" fmla="*/ 52 h 21"/>
                <a:gd name="T8" fmla="+- 0 1981 1981"/>
                <a:gd name="T9" fmla="*/ T8 w 27"/>
                <a:gd name="T10" fmla="+- 0 54 52"/>
                <a:gd name="T11" fmla="*/ 54 h 21"/>
                <a:gd name="T12" fmla="+- 0 1981 1981"/>
                <a:gd name="T13" fmla="*/ T12 w 27"/>
                <a:gd name="T14" fmla="+- 0 55 52"/>
                <a:gd name="T15" fmla="*/ 55 h 21"/>
                <a:gd name="T16" fmla="+- 0 1981 1981"/>
                <a:gd name="T17" fmla="*/ T16 w 27"/>
                <a:gd name="T18" fmla="+- 0 57 52"/>
                <a:gd name="T19" fmla="*/ 57 h 21"/>
                <a:gd name="T20" fmla="+- 0 1989 1981"/>
                <a:gd name="T21" fmla="*/ T20 w 27"/>
                <a:gd name="T22" fmla="+- 0 62 52"/>
                <a:gd name="T23" fmla="*/ 62 h 21"/>
                <a:gd name="T24" fmla="+- 0 1996 1981"/>
                <a:gd name="T25" fmla="*/ T24 w 27"/>
                <a:gd name="T26" fmla="+- 0 67 52"/>
                <a:gd name="T27" fmla="*/ 67 h 21"/>
                <a:gd name="T28" fmla="+- 0 2005 1981"/>
                <a:gd name="T29" fmla="*/ T28 w 27"/>
                <a:gd name="T30" fmla="+- 0 72 52"/>
                <a:gd name="T31" fmla="*/ 72 h 21"/>
                <a:gd name="T32" fmla="+- 0 2006 1981"/>
                <a:gd name="T33" fmla="*/ T32 w 27"/>
                <a:gd name="T34" fmla="+- 0 72 52"/>
                <a:gd name="T35" fmla="*/ 72 h 21"/>
                <a:gd name="T36" fmla="+- 0 2007 1981"/>
                <a:gd name="T37" fmla="*/ T36 w 27"/>
                <a:gd name="T38" fmla="+- 0 69 52"/>
                <a:gd name="T39" fmla="*/ 69 h 21"/>
                <a:gd name="T40" fmla="+- 0 2007 1981"/>
                <a:gd name="T41" fmla="*/ T40 w 27"/>
                <a:gd name="T42" fmla="+- 0 67 52"/>
                <a:gd name="T43" fmla="*/ 67 h 21"/>
                <a:gd name="T44" fmla="+- 0 1999 1981"/>
                <a:gd name="T45" fmla="*/ T44 w 27"/>
                <a:gd name="T46" fmla="+- 0 61 52"/>
                <a:gd name="T47" fmla="*/ 61 h 21"/>
                <a:gd name="T48" fmla="+- 0 1992 1981"/>
                <a:gd name="T49" fmla="*/ T48 w 27"/>
                <a:gd name="T50" fmla="+- 0 57 52"/>
                <a:gd name="T51" fmla="*/ 57 h 21"/>
                <a:gd name="T52" fmla="+- 0 1983 1981"/>
                <a:gd name="T53" fmla="*/ T52 w 27"/>
                <a:gd name="T54" fmla="+- 0 52 52"/>
                <a:gd name="T55" fmla="*/ 5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1">
                  <a:moveTo>
                    <a:pt x="2" y="0"/>
                  </a:moveTo>
                  <a:lnTo>
                    <a:pt x="1" y="0"/>
                  </a:lnTo>
                  <a:lnTo>
                    <a:pt x="0" y="2"/>
                  </a:lnTo>
                  <a:lnTo>
                    <a:pt x="0" y="3"/>
                  </a:lnTo>
                  <a:lnTo>
                    <a:pt x="0" y="5"/>
                  </a:lnTo>
                  <a:lnTo>
                    <a:pt x="8" y="10"/>
                  </a:lnTo>
                  <a:lnTo>
                    <a:pt x="15" y="15"/>
                  </a:lnTo>
                  <a:lnTo>
                    <a:pt x="24" y="20"/>
                  </a:lnTo>
                  <a:lnTo>
                    <a:pt x="25" y="20"/>
                  </a:lnTo>
                  <a:lnTo>
                    <a:pt x="26" y="17"/>
                  </a:lnTo>
                  <a:lnTo>
                    <a:pt x="26" y="15"/>
                  </a:lnTo>
                  <a:lnTo>
                    <a:pt x="18" y="9"/>
                  </a:lnTo>
                  <a:lnTo>
                    <a:pt x="11" y="5"/>
                  </a:lnTo>
                  <a:lnTo>
                    <a:pt x="2"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6" name="AutoShape 47"/>
            <p:cNvSpPr>
              <a:spLocks/>
            </p:cNvSpPr>
            <p:nvPr/>
          </p:nvSpPr>
          <p:spPr bwMode="auto">
            <a:xfrm>
              <a:off x="1983" y="55"/>
              <a:ext cx="20" cy="9"/>
            </a:xfrm>
            <a:custGeom>
              <a:avLst/>
              <a:gdLst>
                <a:gd name="T0" fmla="+- 0 1988 1984"/>
                <a:gd name="T1" fmla="*/ T0 w 20"/>
                <a:gd name="T2" fmla="+- 0 56 56"/>
                <a:gd name="T3" fmla="*/ 56 h 9"/>
                <a:gd name="T4" fmla="+- 0 1988 1984"/>
                <a:gd name="T5" fmla="*/ T4 w 20"/>
                <a:gd name="T6" fmla="+- 0 56 56"/>
                <a:gd name="T7" fmla="*/ 56 h 9"/>
                <a:gd name="T8" fmla="+- 0 1985 1984"/>
                <a:gd name="T9" fmla="*/ T8 w 20"/>
                <a:gd name="T10" fmla="+- 0 58 56"/>
                <a:gd name="T11" fmla="*/ 58 h 9"/>
                <a:gd name="T12" fmla="+- 0 1984 1984"/>
                <a:gd name="T13" fmla="*/ T12 w 20"/>
                <a:gd name="T14" fmla="+- 0 59 56"/>
                <a:gd name="T15" fmla="*/ 59 h 9"/>
                <a:gd name="T16" fmla="+- 0 1985 1984"/>
                <a:gd name="T17" fmla="*/ T16 w 20"/>
                <a:gd name="T18" fmla="+- 0 59 56"/>
                <a:gd name="T19" fmla="*/ 59 h 9"/>
                <a:gd name="T20" fmla="+- 0 1986 1984"/>
                <a:gd name="T21" fmla="*/ T20 w 20"/>
                <a:gd name="T22" fmla="+- 0 58 56"/>
                <a:gd name="T23" fmla="*/ 58 h 9"/>
                <a:gd name="T24" fmla="+- 0 1988 1984"/>
                <a:gd name="T25" fmla="*/ T24 w 20"/>
                <a:gd name="T26" fmla="+- 0 56 56"/>
                <a:gd name="T27" fmla="*/ 56 h 9"/>
                <a:gd name="T28" fmla="+- 0 1990 1984"/>
                <a:gd name="T29" fmla="*/ T28 w 20"/>
                <a:gd name="T30" fmla="+- 0 57 56"/>
                <a:gd name="T31" fmla="*/ 57 h 9"/>
                <a:gd name="T32" fmla="+- 0 1989 1984"/>
                <a:gd name="T33" fmla="*/ T32 w 20"/>
                <a:gd name="T34" fmla="+- 0 56 56"/>
                <a:gd name="T35" fmla="*/ 56 h 9"/>
                <a:gd name="T36" fmla="+- 0 1988 1984"/>
                <a:gd name="T37" fmla="*/ T36 w 20"/>
                <a:gd name="T38" fmla="+- 0 56 56"/>
                <a:gd name="T39" fmla="*/ 56 h 9"/>
                <a:gd name="T40" fmla="+- 0 1990 1984"/>
                <a:gd name="T41" fmla="*/ T40 w 20"/>
                <a:gd name="T42" fmla="+- 0 57 56"/>
                <a:gd name="T43" fmla="*/ 57 h 9"/>
                <a:gd name="T44" fmla="+- 0 1994 1984"/>
                <a:gd name="T45" fmla="*/ T44 w 20"/>
                <a:gd name="T46" fmla="+- 0 59 56"/>
                <a:gd name="T47" fmla="*/ 59 h 9"/>
                <a:gd name="T48" fmla="+- 0 1991 1984"/>
                <a:gd name="T49" fmla="*/ T48 w 20"/>
                <a:gd name="T50" fmla="+- 0 57 56"/>
                <a:gd name="T51" fmla="*/ 57 h 9"/>
                <a:gd name="T52" fmla="+- 0 1990 1984"/>
                <a:gd name="T53" fmla="*/ T52 w 20"/>
                <a:gd name="T54" fmla="+- 0 57 56"/>
                <a:gd name="T55" fmla="*/ 57 h 9"/>
                <a:gd name="T56" fmla="+- 0 1994 1984"/>
                <a:gd name="T57" fmla="*/ T56 w 20"/>
                <a:gd name="T58" fmla="+- 0 59 56"/>
                <a:gd name="T59" fmla="*/ 59 h 9"/>
                <a:gd name="T60" fmla="+- 0 2003 1984"/>
                <a:gd name="T61" fmla="*/ T60 w 20"/>
                <a:gd name="T62" fmla="+- 0 65 56"/>
                <a:gd name="T63" fmla="*/ 65 h 9"/>
                <a:gd name="T64" fmla="+- 0 2001 1984"/>
                <a:gd name="T65" fmla="*/ T64 w 20"/>
                <a:gd name="T66" fmla="+- 0 63 56"/>
                <a:gd name="T67" fmla="*/ 63 h 9"/>
                <a:gd name="T68" fmla="+- 0 1997 1984"/>
                <a:gd name="T69" fmla="*/ T68 w 20"/>
                <a:gd name="T70" fmla="+- 0 63 56"/>
                <a:gd name="T71" fmla="*/ 63 h 9"/>
                <a:gd name="T72" fmla="+- 0 1993 1984"/>
                <a:gd name="T73" fmla="*/ T72 w 20"/>
                <a:gd name="T74" fmla="+- 0 64 56"/>
                <a:gd name="T75" fmla="*/ 64 h 9"/>
                <a:gd name="T76" fmla="+- 0 1992 1984"/>
                <a:gd name="T77" fmla="*/ T76 w 20"/>
                <a:gd name="T78" fmla="+- 0 64 56"/>
                <a:gd name="T79" fmla="*/ 64 h 9"/>
                <a:gd name="T80" fmla="+- 0 1993 1984"/>
                <a:gd name="T81" fmla="*/ T80 w 20"/>
                <a:gd name="T82" fmla="+- 0 65 56"/>
                <a:gd name="T83" fmla="*/ 65 h 9"/>
                <a:gd name="T84" fmla="+- 0 1995 1984"/>
                <a:gd name="T85" fmla="*/ T84 w 20"/>
                <a:gd name="T86" fmla="+- 0 64 56"/>
                <a:gd name="T87" fmla="*/ 64 h 9"/>
                <a:gd name="T88" fmla="+- 0 1998 1984"/>
                <a:gd name="T89" fmla="*/ T88 w 20"/>
                <a:gd name="T90" fmla="+- 0 63 56"/>
                <a:gd name="T91" fmla="*/ 63 h 9"/>
                <a:gd name="T92" fmla="+- 0 2003 1984"/>
                <a:gd name="T93" fmla="*/ T92 w 20"/>
                <a:gd name="T94" fmla="+- 0 65 56"/>
                <a:gd name="T95" fmla="*/ 65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4" y="0"/>
                  </a:moveTo>
                  <a:lnTo>
                    <a:pt x="4" y="0"/>
                  </a:lnTo>
                  <a:lnTo>
                    <a:pt x="1" y="2"/>
                  </a:lnTo>
                  <a:lnTo>
                    <a:pt x="0" y="3"/>
                  </a:lnTo>
                  <a:lnTo>
                    <a:pt x="1" y="3"/>
                  </a:lnTo>
                  <a:lnTo>
                    <a:pt x="2" y="2"/>
                  </a:lnTo>
                  <a:lnTo>
                    <a:pt x="4" y="0"/>
                  </a:lnTo>
                  <a:close/>
                  <a:moveTo>
                    <a:pt x="6" y="1"/>
                  </a:moveTo>
                  <a:lnTo>
                    <a:pt x="5" y="0"/>
                  </a:lnTo>
                  <a:lnTo>
                    <a:pt x="4" y="0"/>
                  </a:lnTo>
                  <a:lnTo>
                    <a:pt x="6" y="1"/>
                  </a:lnTo>
                  <a:close/>
                  <a:moveTo>
                    <a:pt x="10" y="3"/>
                  </a:moveTo>
                  <a:lnTo>
                    <a:pt x="7" y="1"/>
                  </a:lnTo>
                  <a:lnTo>
                    <a:pt x="6" y="1"/>
                  </a:lnTo>
                  <a:lnTo>
                    <a:pt x="10" y="3"/>
                  </a:lnTo>
                  <a:close/>
                  <a:moveTo>
                    <a:pt x="19" y="9"/>
                  </a:moveTo>
                  <a:lnTo>
                    <a:pt x="17" y="7"/>
                  </a:lnTo>
                  <a:lnTo>
                    <a:pt x="13" y="7"/>
                  </a:lnTo>
                  <a:lnTo>
                    <a:pt x="9" y="8"/>
                  </a:lnTo>
                  <a:lnTo>
                    <a:pt x="8" y="8"/>
                  </a:lnTo>
                  <a:lnTo>
                    <a:pt x="9" y="9"/>
                  </a:lnTo>
                  <a:lnTo>
                    <a:pt x="11" y="8"/>
                  </a:lnTo>
                  <a:lnTo>
                    <a:pt x="14" y="7"/>
                  </a:lnTo>
                  <a:lnTo>
                    <a:pt x="19"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7" name="AutoShape 48"/>
            <p:cNvSpPr>
              <a:spLocks/>
            </p:cNvSpPr>
            <p:nvPr/>
          </p:nvSpPr>
          <p:spPr bwMode="auto">
            <a:xfrm>
              <a:off x="1981" y="52"/>
              <a:ext cx="25" cy="19"/>
            </a:xfrm>
            <a:custGeom>
              <a:avLst/>
              <a:gdLst>
                <a:gd name="T0" fmla="+- 0 1988 1982"/>
                <a:gd name="T1" fmla="*/ T0 w 25"/>
                <a:gd name="T2" fmla="+- 0 56 53"/>
                <a:gd name="T3" fmla="*/ 56 h 19"/>
                <a:gd name="T4" fmla="+- 0 1988 1982"/>
                <a:gd name="T5" fmla="*/ T4 w 25"/>
                <a:gd name="T6" fmla="+- 0 55 53"/>
                <a:gd name="T7" fmla="*/ 55 h 19"/>
                <a:gd name="T8" fmla="+- 0 1988 1982"/>
                <a:gd name="T9" fmla="*/ T8 w 25"/>
                <a:gd name="T10" fmla="+- 0 55 53"/>
                <a:gd name="T11" fmla="*/ 55 h 19"/>
                <a:gd name="T12" fmla="+- 0 1988 1982"/>
                <a:gd name="T13" fmla="*/ T12 w 25"/>
                <a:gd name="T14" fmla="+- 0 55 53"/>
                <a:gd name="T15" fmla="*/ 55 h 19"/>
                <a:gd name="T16" fmla="+- 0 1985 1982"/>
                <a:gd name="T17" fmla="*/ T16 w 25"/>
                <a:gd name="T18" fmla="+- 0 53 53"/>
                <a:gd name="T19" fmla="*/ 53 h 19"/>
                <a:gd name="T20" fmla="+- 0 1982 1982"/>
                <a:gd name="T21" fmla="*/ T20 w 25"/>
                <a:gd name="T22" fmla="+- 0 53 53"/>
                <a:gd name="T23" fmla="*/ 53 h 19"/>
                <a:gd name="T24" fmla="+- 0 1982 1982"/>
                <a:gd name="T25" fmla="*/ T24 w 25"/>
                <a:gd name="T26" fmla="+- 0 54 53"/>
                <a:gd name="T27" fmla="*/ 54 h 19"/>
                <a:gd name="T28" fmla="+- 0 1982 1982"/>
                <a:gd name="T29" fmla="*/ T28 w 25"/>
                <a:gd name="T30" fmla="+- 0 55 53"/>
                <a:gd name="T31" fmla="*/ 55 h 19"/>
                <a:gd name="T32" fmla="+- 0 1982 1982"/>
                <a:gd name="T33" fmla="*/ T32 w 25"/>
                <a:gd name="T34" fmla="+- 0 55 53"/>
                <a:gd name="T35" fmla="*/ 55 h 19"/>
                <a:gd name="T36" fmla="+- 0 1982 1982"/>
                <a:gd name="T37" fmla="*/ T36 w 25"/>
                <a:gd name="T38" fmla="+- 0 55 53"/>
                <a:gd name="T39" fmla="*/ 55 h 19"/>
                <a:gd name="T40" fmla="+- 0 1982 1982"/>
                <a:gd name="T41" fmla="*/ T40 w 25"/>
                <a:gd name="T42" fmla="+- 0 55 53"/>
                <a:gd name="T43" fmla="*/ 55 h 19"/>
                <a:gd name="T44" fmla="+- 0 1982 1982"/>
                <a:gd name="T45" fmla="*/ T44 w 25"/>
                <a:gd name="T46" fmla="+- 0 54 53"/>
                <a:gd name="T47" fmla="*/ 54 h 19"/>
                <a:gd name="T48" fmla="+- 0 1983 1982"/>
                <a:gd name="T49" fmla="*/ T48 w 25"/>
                <a:gd name="T50" fmla="+- 0 54 53"/>
                <a:gd name="T51" fmla="*/ 54 h 19"/>
                <a:gd name="T52" fmla="+- 0 1984 1982"/>
                <a:gd name="T53" fmla="*/ T52 w 25"/>
                <a:gd name="T54" fmla="+- 0 53 53"/>
                <a:gd name="T55" fmla="*/ 53 h 19"/>
                <a:gd name="T56" fmla="+- 0 1987 1982"/>
                <a:gd name="T57" fmla="*/ T56 w 25"/>
                <a:gd name="T58" fmla="+- 0 55 53"/>
                <a:gd name="T59" fmla="*/ 55 h 19"/>
                <a:gd name="T60" fmla="+- 0 1987 1982"/>
                <a:gd name="T61" fmla="*/ T60 w 25"/>
                <a:gd name="T62" fmla="+- 0 56 53"/>
                <a:gd name="T63" fmla="*/ 56 h 19"/>
                <a:gd name="T64" fmla="+- 0 1988 1982"/>
                <a:gd name="T65" fmla="*/ T64 w 25"/>
                <a:gd name="T66" fmla="+- 0 56 53"/>
                <a:gd name="T67" fmla="*/ 56 h 19"/>
                <a:gd name="T68" fmla="+- 0 1988 1982"/>
                <a:gd name="T69" fmla="*/ T68 w 25"/>
                <a:gd name="T70" fmla="+- 0 56 53"/>
                <a:gd name="T71" fmla="*/ 56 h 19"/>
                <a:gd name="T72" fmla="+- 0 1988 1982"/>
                <a:gd name="T73" fmla="*/ T72 w 25"/>
                <a:gd name="T74" fmla="+- 0 56 53"/>
                <a:gd name="T75" fmla="*/ 56 h 19"/>
                <a:gd name="T76" fmla="+- 0 1998 1982"/>
                <a:gd name="T77" fmla="*/ T76 w 25"/>
                <a:gd name="T78" fmla="+- 0 62 53"/>
                <a:gd name="T79" fmla="*/ 62 h 19"/>
                <a:gd name="T80" fmla="+- 0 1998 1982"/>
                <a:gd name="T81" fmla="*/ T80 w 25"/>
                <a:gd name="T82" fmla="+- 0 61 53"/>
                <a:gd name="T83" fmla="*/ 61 h 19"/>
                <a:gd name="T84" fmla="+- 0 1993 1982"/>
                <a:gd name="T85" fmla="*/ T84 w 25"/>
                <a:gd name="T86" fmla="+- 0 58 53"/>
                <a:gd name="T87" fmla="*/ 58 h 19"/>
                <a:gd name="T88" fmla="+- 0 1990 1982"/>
                <a:gd name="T89" fmla="*/ T88 w 25"/>
                <a:gd name="T90" fmla="+- 0 58 53"/>
                <a:gd name="T91" fmla="*/ 58 h 19"/>
                <a:gd name="T92" fmla="+- 0 1990 1982"/>
                <a:gd name="T93" fmla="*/ T92 w 25"/>
                <a:gd name="T94" fmla="+- 0 58 53"/>
                <a:gd name="T95" fmla="*/ 58 h 19"/>
                <a:gd name="T96" fmla="+- 0 1990 1982"/>
                <a:gd name="T97" fmla="*/ T96 w 25"/>
                <a:gd name="T98" fmla="+- 0 58 53"/>
                <a:gd name="T99" fmla="*/ 58 h 19"/>
                <a:gd name="T100" fmla="+- 0 1993 1982"/>
                <a:gd name="T101" fmla="*/ T100 w 25"/>
                <a:gd name="T102" fmla="+- 0 59 53"/>
                <a:gd name="T103" fmla="*/ 59 h 19"/>
                <a:gd name="T104" fmla="+- 0 1994 1982"/>
                <a:gd name="T105" fmla="*/ T104 w 25"/>
                <a:gd name="T106" fmla="+- 0 60 53"/>
                <a:gd name="T107" fmla="*/ 60 h 19"/>
                <a:gd name="T108" fmla="+- 0 1997 1982"/>
                <a:gd name="T109" fmla="*/ T108 w 25"/>
                <a:gd name="T110" fmla="+- 0 62 53"/>
                <a:gd name="T111" fmla="*/ 62 h 19"/>
                <a:gd name="T112" fmla="+- 0 1998 1982"/>
                <a:gd name="T113" fmla="*/ T112 w 25"/>
                <a:gd name="T114" fmla="+- 0 62 53"/>
                <a:gd name="T115" fmla="*/ 62 h 19"/>
                <a:gd name="T116" fmla="+- 0 2006 1982"/>
                <a:gd name="T117" fmla="*/ T116 w 25"/>
                <a:gd name="T118" fmla="+- 0 71 53"/>
                <a:gd name="T119" fmla="*/ 71 h 19"/>
                <a:gd name="T120" fmla="+- 0 2006 1982"/>
                <a:gd name="T121" fmla="*/ T120 w 25"/>
                <a:gd name="T122" fmla="+- 0 68 53"/>
                <a:gd name="T123" fmla="*/ 68 h 19"/>
                <a:gd name="T124" fmla="+- 0 2006 1982"/>
                <a:gd name="T125" fmla="*/ T124 w 25"/>
                <a:gd name="T126" fmla="+- 0 67 53"/>
                <a:gd name="T127" fmla="*/ 67 h 19"/>
                <a:gd name="T128" fmla="+- 0 2000 1982"/>
                <a:gd name="T129" fmla="*/ T128 w 25"/>
                <a:gd name="T130" fmla="+- 0 64 53"/>
                <a:gd name="T131" fmla="*/ 64 h 19"/>
                <a:gd name="T132" fmla="+- 0 2000 1982"/>
                <a:gd name="T133" fmla="*/ T132 w 25"/>
                <a:gd name="T134" fmla="+- 0 65 53"/>
                <a:gd name="T135" fmla="*/ 65 h 19"/>
                <a:gd name="T136" fmla="+- 0 2000 1982"/>
                <a:gd name="T137" fmla="*/ T136 w 25"/>
                <a:gd name="T138" fmla="+- 0 65 53"/>
                <a:gd name="T139" fmla="*/ 65 h 19"/>
                <a:gd name="T140" fmla="+- 0 2002 1982"/>
                <a:gd name="T141" fmla="*/ T140 w 25"/>
                <a:gd name="T142" fmla="+- 0 66 53"/>
                <a:gd name="T143" fmla="*/ 66 h 19"/>
                <a:gd name="T144" fmla="+- 0 2006 1982"/>
                <a:gd name="T145" fmla="*/ T144 w 25"/>
                <a:gd name="T146" fmla="+- 0 68 53"/>
                <a:gd name="T147" fmla="*/ 68 h 19"/>
                <a:gd name="T148" fmla="+- 0 2006 1982"/>
                <a:gd name="T149" fmla="*/ T148 w 25"/>
                <a:gd name="T150" fmla="+- 0 70 53"/>
                <a:gd name="T151" fmla="*/ 70 h 19"/>
                <a:gd name="T152" fmla="+- 0 2006 1982"/>
                <a:gd name="T153" fmla="*/ T152 w 25"/>
                <a:gd name="T154" fmla="+- 0 70 53"/>
                <a:gd name="T155" fmla="*/ 70 h 19"/>
                <a:gd name="T156" fmla="+- 0 2006 1982"/>
                <a:gd name="T157" fmla="*/ T156 w 25"/>
                <a:gd name="T158" fmla="+- 0 71 53"/>
                <a:gd name="T159" fmla="*/ 71 h 19"/>
                <a:gd name="T160" fmla="+- 0 2006 1982"/>
                <a:gd name="T161" fmla="*/ T160 w 25"/>
                <a:gd name="T162" fmla="+- 0 71 53"/>
                <a:gd name="T163" fmla="*/ 71 h 19"/>
                <a:gd name="T164" fmla="+- 0 2006 1982"/>
                <a:gd name="T165" fmla="*/ T164 w 25"/>
                <a:gd name="T166" fmla="+- 0 71 53"/>
                <a:gd name="T167" fmla="*/ 71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5" h="19">
                  <a:moveTo>
                    <a:pt x="6" y="3"/>
                  </a:moveTo>
                  <a:lnTo>
                    <a:pt x="6" y="2"/>
                  </a:lnTo>
                  <a:lnTo>
                    <a:pt x="3" y="0"/>
                  </a:lnTo>
                  <a:lnTo>
                    <a:pt x="0" y="0"/>
                  </a:lnTo>
                  <a:lnTo>
                    <a:pt x="0" y="1"/>
                  </a:lnTo>
                  <a:lnTo>
                    <a:pt x="0" y="2"/>
                  </a:lnTo>
                  <a:lnTo>
                    <a:pt x="0" y="1"/>
                  </a:lnTo>
                  <a:lnTo>
                    <a:pt x="1" y="1"/>
                  </a:lnTo>
                  <a:lnTo>
                    <a:pt x="2" y="0"/>
                  </a:lnTo>
                  <a:lnTo>
                    <a:pt x="5" y="2"/>
                  </a:lnTo>
                  <a:lnTo>
                    <a:pt x="5" y="3"/>
                  </a:lnTo>
                  <a:lnTo>
                    <a:pt x="6" y="3"/>
                  </a:lnTo>
                  <a:close/>
                  <a:moveTo>
                    <a:pt x="16" y="9"/>
                  </a:moveTo>
                  <a:lnTo>
                    <a:pt x="16" y="8"/>
                  </a:lnTo>
                  <a:lnTo>
                    <a:pt x="11" y="5"/>
                  </a:lnTo>
                  <a:lnTo>
                    <a:pt x="8" y="5"/>
                  </a:lnTo>
                  <a:lnTo>
                    <a:pt x="11" y="6"/>
                  </a:lnTo>
                  <a:lnTo>
                    <a:pt x="12" y="7"/>
                  </a:lnTo>
                  <a:lnTo>
                    <a:pt x="15" y="9"/>
                  </a:lnTo>
                  <a:lnTo>
                    <a:pt x="16" y="9"/>
                  </a:lnTo>
                  <a:close/>
                  <a:moveTo>
                    <a:pt x="24" y="18"/>
                  </a:moveTo>
                  <a:lnTo>
                    <a:pt x="24" y="15"/>
                  </a:lnTo>
                  <a:lnTo>
                    <a:pt x="24" y="14"/>
                  </a:lnTo>
                  <a:lnTo>
                    <a:pt x="18" y="11"/>
                  </a:lnTo>
                  <a:lnTo>
                    <a:pt x="18" y="12"/>
                  </a:lnTo>
                  <a:lnTo>
                    <a:pt x="20" y="13"/>
                  </a:lnTo>
                  <a:lnTo>
                    <a:pt x="24" y="15"/>
                  </a:lnTo>
                  <a:lnTo>
                    <a:pt x="24" y="17"/>
                  </a:lnTo>
                  <a:lnTo>
                    <a:pt x="24"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8" name="AutoShape 49"/>
            <p:cNvSpPr>
              <a:spLocks/>
            </p:cNvSpPr>
            <p:nvPr/>
          </p:nvSpPr>
          <p:spPr bwMode="auto">
            <a:xfrm>
              <a:off x="1983" y="53"/>
              <a:ext cx="23" cy="35"/>
            </a:xfrm>
            <a:custGeom>
              <a:avLst/>
              <a:gdLst>
                <a:gd name="T0" fmla="+- 0 1996 1983"/>
                <a:gd name="T1" fmla="*/ T0 w 23"/>
                <a:gd name="T2" fmla="+- 0 59 53"/>
                <a:gd name="T3" fmla="*/ 59 h 35"/>
                <a:gd name="T4" fmla="+- 0 1987 1983"/>
                <a:gd name="T5" fmla="*/ T4 w 23"/>
                <a:gd name="T6" fmla="+- 0 53 53"/>
                <a:gd name="T7" fmla="*/ 53 h 35"/>
                <a:gd name="T8" fmla="+- 0 1983 1983"/>
                <a:gd name="T9" fmla="*/ T8 w 23"/>
                <a:gd name="T10" fmla="+- 0 59 53"/>
                <a:gd name="T11" fmla="*/ 59 h 35"/>
                <a:gd name="T12" fmla="+- 0 1983 1983"/>
                <a:gd name="T13" fmla="*/ T12 w 23"/>
                <a:gd name="T14" fmla="+- 0 59 53"/>
                <a:gd name="T15" fmla="*/ 59 h 35"/>
                <a:gd name="T16" fmla="+- 0 1984 1983"/>
                <a:gd name="T17" fmla="*/ T16 w 23"/>
                <a:gd name="T18" fmla="+- 0 60 53"/>
                <a:gd name="T19" fmla="*/ 60 h 35"/>
                <a:gd name="T20" fmla="+- 0 1987 1983"/>
                <a:gd name="T21" fmla="*/ T20 w 23"/>
                <a:gd name="T22" fmla="+- 0 54 53"/>
                <a:gd name="T23" fmla="*/ 54 h 35"/>
                <a:gd name="T24" fmla="+- 0 1996 1983"/>
                <a:gd name="T25" fmla="*/ T24 w 23"/>
                <a:gd name="T26" fmla="+- 0 59 53"/>
                <a:gd name="T27" fmla="*/ 59 h 35"/>
                <a:gd name="T28" fmla="+- 0 2006 1983"/>
                <a:gd name="T29" fmla="*/ T28 w 23"/>
                <a:gd name="T30" fmla="+- 0 59 53"/>
                <a:gd name="T31" fmla="*/ 59 h 35"/>
                <a:gd name="T32" fmla="+- 0 2005 1983"/>
                <a:gd name="T33" fmla="*/ T32 w 23"/>
                <a:gd name="T34" fmla="+- 0 57 53"/>
                <a:gd name="T35" fmla="*/ 57 h 35"/>
                <a:gd name="T36" fmla="+- 0 2004 1983"/>
                <a:gd name="T37" fmla="*/ T36 w 23"/>
                <a:gd name="T38" fmla="+- 0 59 53"/>
                <a:gd name="T39" fmla="*/ 59 h 35"/>
                <a:gd name="T40" fmla="+- 0 2002 1983"/>
                <a:gd name="T41" fmla="*/ T40 w 23"/>
                <a:gd name="T42" fmla="+- 0 63 53"/>
                <a:gd name="T43" fmla="*/ 63 h 35"/>
                <a:gd name="T44" fmla="+- 0 2000 1983"/>
                <a:gd name="T45" fmla="*/ T44 w 23"/>
                <a:gd name="T46" fmla="+- 0 68 53"/>
                <a:gd name="T47" fmla="*/ 68 h 35"/>
                <a:gd name="T48" fmla="+- 0 1992 1983"/>
                <a:gd name="T49" fmla="*/ T48 w 23"/>
                <a:gd name="T50" fmla="+- 0 85 53"/>
                <a:gd name="T51" fmla="*/ 85 h 35"/>
                <a:gd name="T52" fmla="+- 0 1990 1983"/>
                <a:gd name="T53" fmla="*/ T52 w 23"/>
                <a:gd name="T54" fmla="+- 0 85 53"/>
                <a:gd name="T55" fmla="*/ 85 h 35"/>
                <a:gd name="T56" fmla="+- 0 1989 1983"/>
                <a:gd name="T57" fmla="*/ T56 w 23"/>
                <a:gd name="T58" fmla="+- 0 83 53"/>
                <a:gd name="T59" fmla="*/ 83 h 35"/>
                <a:gd name="T60" fmla="+- 0 1993 1983"/>
                <a:gd name="T61" fmla="*/ T60 w 23"/>
                <a:gd name="T62" fmla="+- 0 75 53"/>
                <a:gd name="T63" fmla="*/ 75 h 35"/>
                <a:gd name="T64" fmla="+- 0 1999 1983"/>
                <a:gd name="T65" fmla="*/ T64 w 23"/>
                <a:gd name="T66" fmla="+- 0 62 53"/>
                <a:gd name="T67" fmla="*/ 62 h 35"/>
                <a:gd name="T68" fmla="+- 0 2002 1983"/>
                <a:gd name="T69" fmla="*/ T68 w 23"/>
                <a:gd name="T70" fmla="+- 0 63 53"/>
                <a:gd name="T71" fmla="*/ 63 h 35"/>
                <a:gd name="T72" fmla="+- 0 2001 1983"/>
                <a:gd name="T73" fmla="*/ T72 w 23"/>
                <a:gd name="T74" fmla="+- 0 58 53"/>
                <a:gd name="T75" fmla="*/ 58 h 35"/>
                <a:gd name="T76" fmla="+- 0 2002 1983"/>
                <a:gd name="T77" fmla="*/ T76 w 23"/>
                <a:gd name="T78" fmla="+- 0 57 53"/>
                <a:gd name="T79" fmla="*/ 57 h 35"/>
                <a:gd name="T80" fmla="+- 0 2003 1983"/>
                <a:gd name="T81" fmla="*/ T80 w 23"/>
                <a:gd name="T82" fmla="+- 0 58 53"/>
                <a:gd name="T83" fmla="*/ 58 h 35"/>
                <a:gd name="T84" fmla="+- 0 2004 1983"/>
                <a:gd name="T85" fmla="*/ T84 w 23"/>
                <a:gd name="T86" fmla="+- 0 56 53"/>
                <a:gd name="T87" fmla="*/ 56 h 35"/>
                <a:gd name="T88" fmla="+- 0 2002 1983"/>
                <a:gd name="T89" fmla="*/ T88 w 23"/>
                <a:gd name="T90" fmla="+- 0 55 53"/>
                <a:gd name="T91" fmla="*/ 55 h 35"/>
                <a:gd name="T92" fmla="+- 0 1999 1983"/>
                <a:gd name="T93" fmla="*/ T92 w 23"/>
                <a:gd name="T94" fmla="+- 0 56 53"/>
                <a:gd name="T95" fmla="*/ 56 h 35"/>
                <a:gd name="T96" fmla="+- 0 1997 1983"/>
                <a:gd name="T97" fmla="*/ T96 w 23"/>
                <a:gd name="T98" fmla="+- 0 60 53"/>
                <a:gd name="T99" fmla="*/ 60 h 35"/>
                <a:gd name="T100" fmla="+- 0 1992 1983"/>
                <a:gd name="T101" fmla="*/ T100 w 23"/>
                <a:gd name="T102" fmla="+- 0 64 53"/>
                <a:gd name="T103" fmla="*/ 64 h 35"/>
                <a:gd name="T104" fmla="+- 0 1992 1983"/>
                <a:gd name="T105" fmla="*/ T104 w 23"/>
                <a:gd name="T106" fmla="+- 0 65 53"/>
                <a:gd name="T107" fmla="*/ 65 h 35"/>
                <a:gd name="T108" fmla="+- 0 1992 1983"/>
                <a:gd name="T109" fmla="*/ T108 w 23"/>
                <a:gd name="T110" fmla="+- 0 65 53"/>
                <a:gd name="T111" fmla="*/ 65 h 35"/>
                <a:gd name="T112" fmla="+- 0 1997 1983"/>
                <a:gd name="T113" fmla="*/ T112 w 23"/>
                <a:gd name="T114" fmla="+- 0 61 53"/>
                <a:gd name="T115" fmla="*/ 61 h 35"/>
                <a:gd name="T116" fmla="+- 0 1995 1983"/>
                <a:gd name="T117" fmla="*/ T116 w 23"/>
                <a:gd name="T118" fmla="+- 0 65 53"/>
                <a:gd name="T119" fmla="*/ 65 h 35"/>
                <a:gd name="T120" fmla="+- 0 1987 1983"/>
                <a:gd name="T121" fmla="*/ T120 w 23"/>
                <a:gd name="T122" fmla="+- 0 83 53"/>
                <a:gd name="T123" fmla="*/ 83 h 35"/>
                <a:gd name="T124" fmla="+- 0 1991 1983"/>
                <a:gd name="T125" fmla="*/ T124 w 23"/>
                <a:gd name="T126" fmla="+- 0 88 53"/>
                <a:gd name="T127" fmla="*/ 88 h 35"/>
                <a:gd name="T128" fmla="+- 0 1994 1983"/>
                <a:gd name="T129" fmla="*/ T128 w 23"/>
                <a:gd name="T130" fmla="+- 0 86 53"/>
                <a:gd name="T131" fmla="*/ 86 h 35"/>
                <a:gd name="T132" fmla="+- 0 2001 1983"/>
                <a:gd name="T133" fmla="*/ T132 w 23"/>
                <a:gd name="T134" fmla="+- 0 69 53"/>
                <a:gd name="T135" fmla="*/ 69 h 35"/>
                <a:gd name="T136" fmla="+- 0 2005 1983"/>
                <a:gd name="T137" fmla="*/ T136 w 23"/>
                <a:gd name="T138" fmla="+- 0 66 53"/>
                <a:gd name="T139" fmla="*/ 66 h 35"/>
                <a:gd name="T140" fmla="+- 0 2006 1983"/>
                <a:gd name="T141" fmla="*/ T140 w 23"/>
                <a:gd name="T142" fmla="+- 0 66 53"/>
                <a:gd name="T143" fmla="*/ 66 h 35"/>
                <a:gd name="T144" fmla="+- 0 2005 1983"/>
                <a:gd name="T145" fmla="*/ T144 w 23"/>
                <a:gd name="T146" fmla="+- 0 65 53"/>
                <a:gd name="T147" fmla="*/ 65 h 35"/>
                <a:gd name="T148" fmla="+- 0 2005 1983"/>
                <a:gd name="T149" fmla="*/ T148 w 23"/>
                <a:gd name="T150" fmla="+- 0 61 53"/>
                <a:gd name="T151" fmla="*/ 61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23" h="35">
                  <a:moveTo>
                    <a:pt x="13" y="6"/>
                  </a:moveTo>
                  <a:lnTo>
                    <a:pt x="13" y="6"/>
                  </a:lnTo>
                  <a:lnTo>
                    <a:pt x="4" y="0"/>
                  </a:lnTo>
                  <a:lnTo>
                    <a:pt x="0" y="6"/>
                  </a:lnTo>
                  <a:lnTo>
                    <a:pt x="1" y="7"/>
                  </a:lnTo>
                  <a:lnTo>
                    <a:pt x="1" y="6"/>
                  </a:lnTo>
                  <a:lnTo>
                    <a:pt x="4" y="1"/>
                  </a:lnTo>
                  <a:lnTo>
                    <a:pt x="13" y="6"/>
                  </a:lnTo>
                  <a:close/>
                  <a:moveTo>
                    <a:pt x="23" y="6"/>
                  </a:moveTo>
                  <a:lnTo>
                    <a:pt x="22" y="4"/>
                  </a:lnTo>
                  <a:lnTo>
                    <a:pt x="21" y="3"/>
                  </a:lnTo>
                  <a:lnTo>
                    <a:pt x="21" y="6"/>
                  </a:lnTo>
                  <a:lnTo>
                    <a:pt x="19" y="10"/>
                  </a:lnTo>
                  <a:lnTo>
                    <a:pt x="19" y="11"/>
                  </a:lnTo>
                  <a:lnTo>
                    <a:pt x="17" y="15"/>
                  </a:lnTo>
                  <a:lnTo>
                    <a:pt x="13" y="23"/>
                  </a:lnTo>
                  <a:lnTo>
                    <a:pt x="9" y="32"/>
                  </a:lnTo>
                  <a:lnTo>
                    <a:pt x="8" y="33"/>
                  </a:lnTo>
                  <a:lnTo>
                    <a:pt x="7" y="32"/>
                  </a:lnTo>
                  <a:lnTo>
                    <a:pt x="6" y="32"/>
                  </a:lnTo>
                  <a:lnTo>
                    <a:pt x="6" y="30"/>
                  </a:lnTo>
                  <a:lnTo>
                    <a:pt x="10" y="22"/>
                  </a:lnTo>
                  <a:lnTo>
                    <a:pt x="14" y="13"/>
                  </a:lnTo>
                  <a:lnTo>
                    <a:pt x="16" y="9"/>
                  </a:lnTo>
                  <a:lnTo>
                    <a:pt x="19" y="11"/>
                  </a:lnTo>
                  <a:lnTo>
                    <a:pt x="19" y="10"/>
                  </a:lnTo>
                  <a:lnTo>
                    <a:pt x="16" y="8"/>
                  </a:lnTo>
                  <a:lnTo>
                    <a:pt x="18" y="5"/>
                  </a:lnTo>
                  <a:lnTo>
                    <a:pt x="18" y="4"/>
                  </a:lnTo>
                  <a:lnTo>
                    <a:pt x="19" y="4"/>
                  </a:lnTo>
                  <a:lnTo>
                    <a:pt x="20" y="5"/>
                  </a:lnTo>
                  <a:lnTo>
                    <a:pt x="21" y="6"/>
                  </a:lnTo>
                  <a:lnTo>
                    <a:pt x="21" y="3"/>
                  </a:lnTo>
                  <a:lnTo>
                    <a:pt x="20" y="2"/>
                  </a:lnTo>
                  <a:lnTo>
                    <a:pt x="19" y="2"/>
                  </a:lnTo>
                  <a:lnTo>
                    <a:pt x="17" y="2"/>
                  </a:lnTo>
                  <a:lnTo>
                    <a:pt x="16" y="3"/>
                  </a:lnTo>
                  <a:lnTo>
                    <a:pt x="15" y="7"/>
                  </a:lnTo>
                  <a:lnTo>
                    <a:pt x="14" y="7"/>
                  </a:lnTo>
                  <a:lnTo>
                    <a:pt x="9" y="11"/>
                  </a:lnTo>
                  <a:lnTo>
                    <a:pt x="9" y="12"/>
                  </a:lnTo>
                  <a:lnTo>
                    <a:pt x="14" y="8"/>
                  </a:lnTo>
                  <a:lnTo>
                    <a:pt x="12" y="12"/>
                  </a:lnTo>
                  <a:lnTo>
                    <a:pt x="9" y="20"/>
                  </a:lnTo>
                  <a:lnTo>
                    <a:pt x="4" y="30"/>
                  </a:lnTo>
                  <a:lnTo>
                    <a:pt x="4" y="33"/>
                  </a:lnTo>
                  <a:lnTo>
                    <a:pt x="8" y="35"/>
                  </a:lnTo>
                  <a:lnTo>
                    <a:pt x="10" y="34"/>
                  </a:lnTo>
                  <a:lnTo>
                    <a:pt x="11" y="33"/>
                  </a:lnTo>
                  <a:lnTo>
                    <a:pt x="15" y="25"/>
                  </a:lnTo>
                  <a:lnTo>
                    <a:pt x="18" y="16"/>
                  </a:lnTo>
                  <a:lnTo>
                    <a:pt x="20" y="12"/>
                  </a:lnTo>
                  <a:lnTo>
                    <a:pt x="22" y="13"/>
                  </a:lnTo>
                  <a:lnTo>
                    <a:pt x="23" y="13"/>
                  </a:lnTo>
                  <a:lnTo>
                    <a:pt x="23" y="12"/>
                  </a:lnTo>
                  <a:lnTo>
                    <a:pt x="22" y="12"/>
                  </a:lnTo>
                  <a:lnTo>
                    <a:pt x="21" y="11"/>
                  </a:lnTo>
                  <a:lnTo>
                    <a:pt x="22" y="8"/>
                  </a:lnTo>
                  <a:lnTo>
                    <a:pt x="23" y="6"/>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9" name="Freeform 50"/>
            <p:cNvSpPr>
              <a:spLocks/>
            </p:cNvSpPr>
            <p:nvPr/>
          </p:nvSpPr>
          <p:spPr bwMode="auto">
            <a:xfrm>
              <a:off x="1987" y="55"/>
              <a:ext cx="17" cy="32"/>
            </a:xfrm>
            <a:custGeom>
              <a:avLst/>
              <a:gdLst>
                <a:gd name="T0" fmla="+- 0 2002 1988"/>
                <a:gd name="T1" fmla="*/ T0 w 17"/>
                <a:gd name="T2" fmla="+- 0 56 56"/>
                <a:gd name="T3" fmla="*/ 56 h 32"/>
                <a:gd name="T4" fmla="+- 0 2000 1988"/>
                <a:gd name="T5" fmla="*/ T4 w 17"/>
                <a:gd name="T6" fmla="+- 0 56 56"/>
                <a:gd name="T7" fmla="*/ 56 h 32"/>
                <a:gd name="T8" fmla="+- 0 1996 1988"/>
                <a:gd name="T9" fmla="*/ T8 w 17"/>
                <a:gd name="T10" fmla="+- 0 66 56"/>
                <a:gd name="T11" fmla="*/ 66 h 32"/>
                <a:gd name="T12" fmla="+- 0 1992 1988"/>
                <a:gd name="T13" fmla="*/ T12 w 17"/>
                <a:gd name="T14" fmla="+- 0 74 56"/>
                <a:gd name="T15" fmla="*/ 74 h 32"/>
                <a:gd name="T16" fmla="+- 0 1988 1988"/>
                <a:gd name="T17" fmla="*/ T16 w 17"/>
                <a:gd name="T18" fmla="+- 0 83 56"/>
                <a:gd name="T19" fmla="*/ 83 h 32"/>
                <a:gd name="T20" fmla="+- 0 1988 1988"/>
                <a:gd name="T21" fmla="*/ T20 w 17"/>
                <a:gd name="T22" fmla="+- 0 85 56"/>
                <a:gd name="T23" fmla="*/ 85 h 32"/>
                <a:gd name="T24" fmla="+- 0 1991 1988"/>
                <a:gd name="T25" fmla="*/ T24 w 17"/>
                <a:gd name="T26" fmla="+- 0 87 56"/>
                <a:gd name="T27" fmla="*/ 87 h 32"/>
                <a:gd name="T28" fmla="+- 0 1992 1988"/>
                <a:gd name="T29" fmla="*/ T28 w 17"/>
                <a:gd name="T30" fmla="+- 0 86 56"/>
                <a:gd name="T31" fmla="*/ 86 h 32"/>
                <a:gd name="T32" fmla="+- 0 1997 1988"/>
                <a:gd name="T33" fmla="*/ T32 w 17"/>
                <a:gd name="T34" fmla="+- 0 77 56"/>
                <a:gd name="T35" fmla="*/ 77 h 32"/>
                <a:gd name="T36" fmla="+- 0 2001 1988"/>
                <a:gd name="T37" fmla="*/ T36 w 17"/>
                <a:gd name="T38" fmla="+- 0 69 56"/>
                <a:gd name="T39" fmla="*/ 69 h 32"/>
                <a:gd name="T40" fmla="+- 0 2005 1988"/>
                <a:gd name="T41" fmla="*/ T40 w 17"/>
                <a:gd name="T42" fmla="+- 0 59 56"/>
                <a:gd name="T43" fmla="*/ 59 h 32"/>
                <a:gd name="T44" fmla="+- 0 2004 1988"/>
                <a:gd name="T45" fmla="*/ T44 w 17"/>
                <a:gd name="T46" fmla="+- 0 57 56"/>
                <a:gd name="T47" fmla="*/ 57 h 32"/>
                <a:gd name="T48" fmla="+- 0 2003 1988"/>
                <a:gd name="T49" fmla="*/ T48 w 17"/>
                <a:gd name="T50" fmla="+- 0 56 56"/>
                <a:gd name="T51" fmla="*/ 56 h 32"/>
                <a:gd name="T52" fmla="+- 0 2002 1988"/>
                <a:gd name="T53" fmla="*/ T52 w 17"/>
                <a:gd name="T54" fmla="+- 0 56 56"/>
                <a:gd name="T55" fmla="*/ 56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7" h="32">
                  <a:moveTo>
                    <a:pt x="14" y="0"/>
                  </a:moveTo>
                  <a:lnTo>
                    <a:pt x="12" y="0"/>
                  </a:lnTo>
                  <a:lnTo>
                    <a:pt x="8" y="10"/>
                  </a:lnTo>
                  <a:lnTo>
                    <a:pt x="4" y="18"/>
                  </a:lnTo>
                  <a:lnTo>
                    <a:pt x="0" y="27"/>
                  </a:lnTo>
                  <a:lnTo>
                    <a:pt x="0" y="29"/>
                  </a:lnTo>
                  <a:lnTo>
                    <a:pt x="3" y="31"/>
                  </a:lnTo>
                  <a:lnTo>
                    <a:pt x="4" y="30"/>
                  </a:lnTo>
                  <a:lnTo>
                    <a:pt x="9" y="21"/>
                  </a:lnTo>
                  <a:lnTo>
                    <a:pt x="13" y="13"/>
                  </a:lnTo>
                  <a:lnTo>
                    <a:pt x="17" y="3"/>
                  </a:lnTo>
                  <a:lnTo>
                    <a:pt x="16" y="1"/>
                  </a:lnTo>
                  <a:lnTo>
                    <a:pt x="15" y="0"/>
                  </a:lnTo>
                  <a:lnTo>
                    <a:pt x="1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0" name="AutoShape 51"/>
            <p:cNvSpPr>
              <a:spLocks/>
            </p:cNvSpPr>
            <p:nvPr/>
          </p:nvSpPr>
          <p:spPr bwMode="auto">
            <a:xfrm>
              <a:off x="1989" y="62"/>
              <a:ext cx="14" cy="18"/>
            </a:xfrm>
            <a:custGeom>
              <a:avLst/>
              <a:gdLst>
                <a:gd name="T0" fmla="+- 0 1997 1990"/>
                <a:gd name="T1" fmla="*/ T0 w 14"/>
                <a:gd name="T2" fmla="+- 0 65 62"/>
                <a:gd name="T3" fmla="*/ 65 h 18"/>
                <a:gd name="T4" fmla="+- 0 1996 1990"/>
                <a:gd name="T5" fmla="*/ T4 w 14"/>
                <a:gd name="T6" fmla="+- 0 65 62"/>
                <a:gd name="T7" fmla="*/ 65 h 18"/>
                <a:gd name="T8" fmla="+- 0 1995 1990"/>
                <a:gd name="T9" fmla="*/ T8 w 14"/>
                <a:gd name="T10" fmla="+- 0 69 62"/>
                <a:gd name="T11" fmla="*/ 69 h 18"/>
                <a:gd name="T12" fmla="+- 0 1997 1990"/>
                <a:gd name="T13" fmla="*/ T12 w 14"/>
                <a:gd name="T14" fmla="+- 0 65 62"/>
                <a:gd name="T15" fmla="*/ 65 h 18"/>
                <a:gd name="T16" fmla="+- 0 1999 1990"/>
                <a:gd name="T17" fmla="*/ T16 w 14"/>
                <a:gd name="T18" fmla="+- 0 63 62"/>
                <a:gd name="T19" fmla="*/ 63 h 18"/>
                <a:gd name="T20" fmla="+- 0 1998 1990"/>
                <a:gd name="T21" fmla="*/ T20 w 14"/>
                <a:gd name="T22" fmla="+- 0 63 62"/>
                <a:gd name="T23" fmla="*/ 63 h 18"/>
                <a:gd name="T24" fmla="+- 0 1997 1990"/>
                <a:gd name="T25" fmla="*/ T24 w 14"/>
                <a:gd name="T26" fmla="+- 0 65 62"/>
                <a:gd name="T27" fmla="*/ 65 h 18"/>
                <a:gd name="T28" fmla="+- 0 1999 1990"/>
                <a:gd name="T29" fmla="*/ T28 w 14"/>
                <a:gd name="T30" fmla="+- 0 63 62"/>
                <a:gd name="T31" fmla="*/ 63 h 18"/>
                <a:gd name="T32" fmla="+- 0 1999 1990"/>
                <a:gd name="T33" fmla="*/ T32 w 14"/>
                <a:gd name="T34" fmla="+- 0 72 62"/>
                <a:gd name="T35" fmla="*/ 72 h 18"/>
                <a:gd name="T36" fmla="+- 0 1998 1990"/>
                <a:gd name="T37" fmla="*/ T36 w 14"/>
                <a:gd name="T38" fmla="+- 0 72 62"/>
                <a:gd name="T39" fmla="*/ 72 h 18"/>
                <a:gd name="T40" fmla="+- 0 1994 1990"/>
                <a:gd name="T41" fmla="*/ T40 w 14"/>
                <a:gd name="T42" fmla="+- 0 74 62"/>
                <a:gd name="T43" fmla="*/ 74 h 18"/>
                <a:gd name="T44" fmla="+- 0 1991 1990"/>
                <a:gd name="T45" fmla="*/ T44 w 14"/>
                <a:gd name="T46" fmla="+- 0 77 62"/>
                <a:gd name="T47" fmla="*/ 77 h 18"/>
                <a:gd name="T48" fmla="+- 0 1990 1990"/>
                <a:gd name="T49" fmla="*/ T48 w 14"/>
                <a:gd name="T50" fmla="+- 0 79 62"/>
                <a:gd name="T51" fmla="*/ 79 h 18"/>
                <a:gd name="T52" fmla="+- 0 1993 1990"/>
                <a:gd name="T53" fmla="*/ T52 w 14"/>
                <a:gd name="T54" fmla="+- 0 75 62"/>
                <a:gd name="T55" fmla="*/ 75 h 18"/>
                <a:gd name="T56" fmla="+- 0 1997 1990"/>
                <a:gd name="T57" fmla="*/ T56 w 14"/>
                <a:gd name="T58" fmla="+- 0 74 62"/>
                <a:gd name="T59" fmla="*/ 74 h 18"/>
                <a:gd name="T60" fmla="+- 0 1998 1990"/>
                <a:gd name="T61" fmla="*/ T60 w 14"/>
                <a:gd name="T62" fmla="+- 0 74 62"/>
                <a:gd name="T63" fmla="*/ 74 h 18"/>
                <a:gd name="T64" fmla="+- 0 1999 1990"/>
                <a:gd name="T65" fmla="*/ T64 w 14"/>
                <a:gd name="T66" fmla="+- 0 72 62"/>
                <a:gd name="T67" fmla="*/ 72 h 18"/>
                <a:gd name="T68" fmla="+- 0 2003 1990"/>
                <a:gd name="T69" fmla="*/ T68 w 14"/>
                <a:gd name="T70" fmla="+- 0 62 62"/>
                <a:gd name="T71" fmla="*/ 62 h 18"/>
                <a:gd name="T72" fmla="+- 0 2002 1990"/>
                <a:gd name="T73" fmla="*/ T72 w 14"/>
                <a:gd name="T74" fmla="+- 0 62 62"/>
                <a:gd name="T75" fmla="*/ 62 h 18"/>
                <a:gd name="T76" fmla="+- 0 1999 1990"/>
                <a:gd name="T77" fmla="*/ T76 w 14"/>
                <a:gd name="T78" fmla="+- 0 63 62"/>
                <a:gd name="T79" fmla="*/ 63 h 18"/>
                <a:gd name="T80" fmla="+- 0 1999 1990"/>
                <a:gd name="T81" fmla="*/ T80 w 14"/>
                <a:gd name="T82" fmla="+- 0 63 62"/>
                <a:gd name="T83" fmla="*/ 63 h 18"/>
                <a:gd name="T84" fmla="+- 0 2001 1990"/>
                <a:gd name="T85" fmla="*/ T84 w 14"/>
                <a:gd name="T86" fmla="+- 0 63 62"/>
                <a:gd name="T87" fmla="*/ 63 h 18"/>
                <a:gd name="T88" fmla="+- 0 2003 1990"/>
                <a:gd name="T89" fmla="*/ T88 w 14"/>
                <a:gd name="T90" fmla="+- 0 64 62"/>
                <a:gd name="T91" fmla="*/ 64 h 18"/>
                <a:gd name="T92" fmla="+- 0 2003 1990"/>
                <a:gd name="T93" fmla="*/ T92 w 14"/>
                <a:gd name="T94" fmla="+- 0 62 62"/>
                <a:gd name="T95" fmla="*/ 62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4" h="18">
                  <a:moveTo>
                    <a:pt x="7" y="3"/>
                  </a:moveTo>
                  <a:lnTo>
                    <a:pt x="6" y="3"/>
                  </a:lnTo>
                  <a:lnTo>
                    <a:pt x="5" y="7"/>
                  </a:lnTo>
                  <a:lnTo>
                    <a:pt x="7" y="3"/>
                  </a:lnTo>
                  <a:close/>
                  <a:moveTo>
                    <a:pt x="9" y="1"/>
                  </a:moveTo>
                  <a:lnTo>
                    <a:pt x="8" y="1"/>
                  </a:lnTo>
                  <a:lnTo>
                    <a:pt x="7" y="3"/>
                  </a:lnTo>
                  <a:lnTo>
                    <a:pt x="9" y="1"/>
                  </a:lnTo>
                  <a:close/>
                  <a:moveTo>
                    <a:pt x="9" y="10"/>
                  </a:moveTo>
                  <a:lnTo>
                    <a:pt x="8" y="10"/>
                  </a:lnTo>
                  <a:lnTo>
                    <a:pt x="4" y="12"/>
                  </a:lnTo>
                  <a:lnTo>
                    <a:pt x="1" y="15"/>
                  </a:lnTo>
                  <a:lnTo>
                    <a:pt x="0" y="17"/>
                  </a:lnTo>
                  <a:lnTo>
                    <a:pt x="3" y="13"/>
                  </a:lnTo>
                  <a:lnTo>
                    <a:pt x="7" y="12"/>
                  </a:lnTo>
                  <a:lnTo>
                    <a:pt x="8" y="12"/>
                  </a:lnTo>
                  <a:lnTo>
                    <a:pt x="9" y="10"/>
                  </a:lnTo>
                  <a:close/>
                  <a:moveTo>
                    <a:pt x="13" y="0"/>
                  </a:moveTo>
                  <a:lnTo>
                    <a:pt x="12" y="0"/>
                  </a:lnTo>
                  <a:lnTo>
                    <a:pt x="9" y="1"/>
                  </a:lnTo>
                  <a:lnTo>
                    <a:pt x="11" y="1"/>
                  </a:lnTo>
                  <a:lnTo>
                    <a:pt x="13" y="2"/>
                  </a:lnTo>
                  <a:lnTo>
                    <a:pt x="13"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1" name="AutoShape 52"/>
            <p:cNvSpPr>
              <a:spLocks/>
            </p:cNvSpPr>
            <p:nvPr/>
          </p:nvSpPr>
          <p:spPr bwMode="auto">
            <a:xfrm>
              <a:off x="1988" y="56"/>
              <a:ext cx="15" cy="30"/>
            </a:xfrm>
            <a:custGeom>
              <a:avLst/>
              <a:gdLst>
                <a:gd name="T0" fmla="+- 0 1993 1988"/>
                <a:gd name="T1" fmla="*/ T0 w 15"/>
                <a:gd name="T2" fmla="+- 0 78 57"/>
                <a:gd name="T3" fmla="*/ 78 h 30"/>
                <a:gd name="T4" fmla="+- 0 1993 1988"/>
                <a:gd name="T5" fmla="*/ T4 w 15"/>
                <a:gd name="T6" fmla="+- 0 77 57"/>
                <a:gd name="T7" fmla="*/ 77 h 30"/>
                <a:gd name="T8" fmla="+- 0 1993 1988"/>
                <a:gd name="T9" fmla="*/ T8 w 15"/>
                <a:gd name="T10" fmla="+- 0 77 57"/>
                <a:gd name="T11" fmla="*/ 77 h 30"/>
                <a:gd name="T12" fmla="+- 0 1993 1988"/>
                <a:gd name="T13" fmla="*/ T12 w 15"/>
                <a:gd name="T14" fmla="+- 0 77 57"/>
                <a:gd name="T15" fmla="*/ 77 h 30"/>
                <a:gd name="T16" fmla="+- 0 1992 1988"/>
                <a:gd name="T17" fmla="*/ T16 w 15"/>
                <a:gd name="T18" fmla="+- 0 77 57"/>
                <a:gd name="T19" fmla="*/ 77 h 30"/>
                <a:gd name="T20" fmla="+- 0 1992 1988"/>
                <a:gd name="T21" fmla="*/ T20 w 15"/>
                <a:gd name="T22" fmla="+- 0 77 57"/>
                <a:gd name="T23" fmla="*/ 77 h 30"/>
                <a:gd name="T24" fmla="+- 0 1988 1988"/>
                <a:gd name="T25" fmla="*/ T24 w 15"/>
                <a:gd name="T26" fmla="+- 0 83 57"/>
                <a:gd name="T27" fmla="*/ 83 h 30"/>
                <a:gd name="T28" fmla="+- 0 1989 1988"/>
                <a:gd name="T29" fmla="*/ T28 w 15"/>
                <a:gd name="T30" fmla="+- 0 85 57"/>
                <a:gd name="T31" fmla="*/ 85 h 30"/>
                <a:gd name="T32" fmla="+- 0 1989 1988"/>
                <a:gd name="T33" fmla="*/ T32 w 15"/>
                <a:gd name="T34" fmla="+- 0 86 57"/>
                <a:gd name="T35" fmla="*/ 86 h 30"/>
                <a:gd name="T36" fmla="+- 0 1990 1988"/>
                <a:gd name="T37" fmla="*/ T36 w 15"/>
                <a:gd name="T38" fmla="+- 0 86 57"/>
                <a:gd name="T39" fmla="*/ 86 h 30"/>
                <a:gd name="T40" fmla="+- 0 1990 1988"/>
                <a:gd name="T41" fmla="*/ T40 w 15"/>
                <a:gd name="T42" fmla="+- 0 86 57"/>
                <a:gd name="T43" fmla="*/ 86 h 30"/>
                <a:gd name="T44" fmla="+- 0 1990 1988"/>
                <a:gd name="T45" fmla="*/ T44 w 15"/>
                <a:gd name="T46" fmla="+- 0 86 57"/>
                <a:gd name="T47" fmla="*/ 86 h 30"/>
                <a:gd name="T48" fmla="+- 0 1990 1988"/>
                <a:gd name="T49" fmla="*/ T48 w 15"/>
                <a:gd name="T50" fmla="+- 0 86 57"/>
                <a:gd name="T51" fmla="*/ 86 h 30"/>
                <a:gd name="T52" fmla="+- 0 1990 1988"/>
                <a:gd name="T53" fmla="*/ T52 w 15"/>
                <a:gd name="T54" fmla="+- 0 86 57"/>
                <a:gd name="T55" fmla="*/ 86 h 30"/>
                <a:gd name="T56" fmla="+- 0 1990 1988"/>
                <a:gd name="T57" fmla="*/ T56 w 15"/>
                <a:gd name="T58" fmla="+- 0 86 57"/>
                <a:gd name="T59" fmla="*/ 86 h 30"/>
                <a:gd name="T60" fmla="+- 0 1990 1988"/>
                <a:gd name="T61" fmla="*/ T60 w 15"/>
                <a:gd name="T62" fmla="+- 0 86 57"/>
                <a:gd name="T63" fmla="*/ 86 h 30"/>
                <a:gd name="T64" fmla="+- 0 1990 1988"/>
                <a:gd name="T65" fmla="*/ T64 w 15"/>
                <a:gd name="T66" fmla="+- 0 85 57"/>
                <a:gd name="T67" fmla="*/ 85 h 30"/>
                <a:gd name="T68" fmla="+- 0 1989 1988"/>
                <a:gd name="T69" fmla="*/ T68 w 15"/>
                <a:gd name="T70" fmla="+- 0 84 57"/>
                <a:gd name="T71" fmla="*/ 84 h 30"/>
                <a:gd name="T72" fmla="+- 0 1989 1988"/>
                <a:gd name="T73" fmla="*/ T72 w 15"/>
                <a:gd name="T74" fmla="+- 0 83 57"/>
                <a:gd name="T75" fmla="*/ 83 h 30"/>
                <a:gd name="T76" fmla="+- 0 1991 1988"/>
                <a:gd name="T77" fmla="*/ T76 w 15"/>
                <a:gd name="T78" fmla="+- 0 80 57"/>
                <a:gd name="T79" fmla="*/ 80 h 30"/>
                <a:gd name="T80" fmla="+- 0 1993 1988"/>
                <a:gd name="T81" fmla="*/ T80 w 15"/>
                <a:gd name="T82" fmla="+- 0 78 57"/>
                <a:gd name="T83" fmla="*/ 78 h 30"/>
                <a:gd name="T84" fmla="+- 0 1993 1988"/>
                <a:gd name="T85" fmla="*/ T84 w 15"/>
                <a:gd name="T86" fmla="+- 0 78 57"/>
                <a:gd name="T87" fmla="*/ 78 h 30"/>
                <a:gd name="T88" fmla="+- 0 1998 1988"/>
                <a:gd name="T89" fmla="*/ T88 w 15"/>
                <a:gd name="T90" fmla="+- 0 66 57"/>
                <a:gd name="T91" fmla="*/ 66 h 30"/>
                <a:gd name="T92" fmla="+- 0 1998 1988"/>
                <a:gd name="T93" fmla="*/ T92 w 15"/>
                <a:gd name="T94" fmla="+- 0 66 57"/>
                <a:gd name="T95" fmla="*/ 66 h 30"/>
                <a:gd name="T96" fmla="+- 0 1998 1988"/>
                <a:gd name="T97" fmla="*/ T96 w 15"/>
                <a:gd name="T98" fmla="+- 0 66 57"/>
                <a:gd name="T99" fmla="*/ 66 h 30"/>
                <a:gd name="T100" fmla="+- 0 1997 1988"/>
                <a:gd name="T101" fmla="*/ T100 w 15"/>
                <a:gd name="T102" fmla="+- 0 66 57"/>
                <a:gd name="T103" fmla="*/ 66 h 30"/>
                <a:gd name="T104" fmla="+- 0 1996 1988"/>
                <a:gd name="T105" fmla="*/ T104 w 15"/>
                <a:gd name="T106" fmla="+- 0 68 57"/>
                <a:gd name="T107" fmla="*/ 68 h 30"/>
                <a:gd name="T108" fmla="+- 0 1993 1988"/>
                <a:gd name="T109" fmla="*/ T108 w 15"/>
                <a:gd name="T110" fmla="+- 0 73 57"/>
                <a:gd name="T111" fmla="*/ 73 h 30"/>
                <a:gd name="T112" fmla="+- 0 1993 1988"/>
                <a:gd name="T113" fmla="*/ T112 w 15"/>
                <a:gd name="T114" fmla="+- 0 73 57"/>
                <a:gd name="T115" fmla="*/ 73 h 30"/>
                <a:gd name="T116" fmla="+- 0 1993 1988"/>
                <a:gd name="T117" fmla="*/ T116 w 15"/>
                <a:gd name="T118" fmla="+- 0 73 57"/>
                <a:gd name="T119" fmla="*/ 73 h 30"/>
                <a:gd name="T120" fmla="+- 0 1993 1988"/>
                <a:gd name="T121" fmla="*/ T120 w 15"/>
                <a:gd name="T122" fmla="+- 0 74 57"/>
                <a:gd name="T123" fmla="*/ 74 h 30"/>
                <a:gd name="T124" fmla="+- 0 1993 1988"/>
                <a:gd name="T125" fmla="*/ T124 w 15"/>
                <a:gd name="T126" fmla="+- 0 74 57"/>
                <a:gd name="T127" fmla="*/ 74 h 30"/>
                <a:gd name="T128" fmla="+- 0 1994 1988"/>
                <a:gd name="T129" fmla="*/ T128 w 15"/>
                <a:gd name="T130" fmla="+- 0 74 57"/>
                <a:gd name="T131" fmla="*/ 74 h 30"/>
                <a:gd name="T132" fmla="+- 0 1996 1988"/>
                <a:gd name="T133" fmla="*/ T132 w 15"/>
                <a:gd name="T134" fmla="+- 0 68 57"/>
                <a:gd name="T135" fmla="*/ 68 h 30"/>
                <a:gd name="T136" fmla="+- 0 1998 1988"/>
                <a:gd name="T137" fmla="*/ T136 w 15"/>
                <a:gd name="T138" fmla="+- 0 66 57"/>
                <a:gd name="T139" fmla="*/ 66 h 30"/>
                <a:gd name="T140" fmla="+- 0 2003 1988"/>
                <a:gd name="T141" fmla="*/ T140 w 15"/>
                <a:gd name="T142" fmla="+- 0 58 57"/>
                <a:gd name="T143" fmla="*/ 58 h 30"/>
                <a:gd name="T144" fmla="+- 0 2003 1988"/>
                <a:gd name="T145" fmla="*/ T144 w 15"/>
                <a:gd name="T146" fmla="+- 0 57 57"/>
                <a:gd name="T147" fmla="*/ 57 h 30"/>
                <a:gd name="T148" fmla="+- 0 2003 1988"/>
                <a:gd name="T149" fmla="*/ T148 w 15"/>
                <a:gd name="T150" fmla="+- 0 57 57"/>
                <a:gd name="T151" fmla="*/ 57 h 30"/>
                <a:gd name="T152" fmla="+- 0 2002 1988"/>
                <a:gd name="T153" fmla="*/ T152 w 15"/>
                <a:gd name="T154" fmla="+- 0 57 57"/>
                <a:gd name="T155" fmla="*/ 57 h 30"/>
                <a:gd name="T156" fmla="+- 0 2000 1988"/>
                <a:gd name="T157" fmla="*/ T156 w 15"/>
                <a:gd name="T158" fmla="+- 0 58 57"/>
                <a:gd name="T159" fmla="*/ 58 h 30"/>
                <a:gd name="T160" fmla="+- 0 1998 1988"/>
                <a:gd name="T161" fmla="*/ T160 w 15"/>
                <a:gd name="T162" fmla="+- 0 62 57"/>
                <a:gd name="T163" fmla="*/ 62 h 30"/>
                <a:gd name="T164" fmla="+- 0 1998 1988"/>
                <a:gd name="T165" fmla="*/ T164 w 15"/>
                <a:gd name="T166" fmla="+- 0 62 57"/>
                <a:gd name="T167" fmla="*/ 62 h 30"/>
                <a:gd name="T168" fmla="+- 0 1998 1988"/>
                <a:gd name="T169" fmla="*/ T168 w 15"/>
                <a:gd name="T170" fmla="+- 0 62 57"/>
                <a:gd name="T171" fmla="*/ 62 h 30"/>
                <a:gd name="T172" fmla="+- 0 1998 1988"/>
                <a:gd name="T173" fmla="*/ T172 w 15"/>
                <a:gd name="T174" fmla="+- 0 62 57"/>
                <a:gd name="T175" fmla="*/ 62 h 30"/>
                <a:gd name="T176" fmla="+- 0 1999 1988"/>
                <a:gd name="T177" fmla="*/ T176 w 15"/>
                <a:gd name="T178" fmla="+- 0 62 57"/>
                <a:gd name="T179" fmla="*/ 62 h 30"/>
                <a:gd name="T180" fmla="+- 0 1999 1988"/>
                <a:gd name="T181" fmla="*/ T180 w 15"/>
                <a:gd name="T182" fmla="+- 0 63 57"/>
                <a:gd name="T183" fmla="*/ 63 h 30"/>
                <a:gd name="T184" fmla="+- 0 1999 1988"/>
                <a:gd name="T185" fmla="*/ T184 w 15"/>
                <a:gd name="T186" fmla="+- 0 62 57"/>
                <a:gd name="T187" fmla="*/ 62 h 30"/>
                <a:gd name="T188" fmla="+- 0 1999 1988"/>
                <a:gd name="T189" fmla="*/ T188 w 15"/>
                <a:gd name="T190" fmla="+- 0 62 57"/>
                <a:gd name="T191" fmla="*/ 62 h 30"/>
                <a:gd name="T192" fmla="+- 0 1999 1988"/>
                <a:gd name="T193" fmla="*/ T192 w 15"/>
                <a:gd name="T194" fmla="+- 0 61 57"/>
                <a:gd name="T195" fmla="*/ 61 h 30"/>
                <a:gd name="T196" fmla="+- 0 2000 1988"/>
                <a:gd name="T197" fmla="*/ T196 w 15"/>
                <a:gd name="T198" fmla="+- 0 58 57"/>
                <a:gd name="T199" fmla="*/ 58 h 30"/>
                <a:gd name="T200" fmla="+- 0 2002 1988"/>
                <a:gd name="T201" fmla="*/ T200 w 15"/>
                <a:gd name="T202" fmla="+- 0 57 57"/>
                <a:gd name="T203" fmla="*/ 57 h 30"/>
                <a:gd name="T204" fmla="+- 0 2003 1988"/>
                <a:gd name="T205" fmla="*/ T204 w 15"/>
                <a:gd name="T206" fmla="+- 0 58 57"/>
                <a:gd name="T207" fmla="*/ 58 h 30"/>
                <a:gd name="T208" fmla="+- 0 2003 1988"/>
                <a:gd name="T209" fmla="*/ T208 w 15"/>
                <a:gd name="T210" fmla="+- 0 58 57"/>
                <a:gd name="T211" fmla="*/ 58 h 30"/>
                <a:gd name="T212" fmla="+- 0 2003 1988"/>
                <a:gd name="T213" fmla="*/ T212 w 15"/>
                <a:gd name="T214" fmla="+- 0 58 57"/>
                <a:gd name="T215" fmla="*/ 58 h 30"/>
                <a:gd name="T216" fmla="+- 0 2003 1988"/>
                <a:gd name="T217" fmla="*/ T216 w 15"/>
                <a:gd name="T218" fmla="+- 0 58 57"/>
                <a:gd name="T219" fmla="*/ 58 h 30"/>
                <a:gd name="T220" fmla="+- 0 2003 1988"/>
                <a:gd name="T221" fmla="*/ T220 w 15"/>
                <a:gd name="T222" fmla="+- 0 58 57"/>
                <a:gd name="T223" fmla="*/ 58 h 30"/>
                <a:gd name="T224" fmla="+- 0 2003 1988"/>
                <a:gd name="T225" fmla="*/ T224 w 15"/>
                <a:gd name="T226" fmla="+- 0 58 57"/>
                <a:gd name="T227" fmla="*/ 58 h 30"/>
                <a:gd name="T228" fmla="+- 0 2003 1988"/>
                <a:gd name="T229" fmla="*/ T228 w 15"/>
                <a:gd name="T230" fmla="+- 0 58 57"/>
                <a:gd name="T231" fmla="*/ 58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15" h="30">
                  <a:moveTo>
                    <a:pt x="5" y="21"/>
                  </a:moveTo>
                  <a:lnTo>
                    <a:pt x="5" y="20"/>
                  </a:lnTo>
                  <a:lnTo>
                    <a:pt x="4" y="20"/>
                  </a:lnTo>
                  <a:lnTo>
                    <a:pt x="0" y="26"/>
                  </a:lnTo>
                  <a:lnTo>
                    <a:pt x="1" y="28"/>
                  </a:lnTo>
                  <a:lnTo>
                    <a:pt x="1" y="29"/>
                  </a:lnTo>
                  <a:lnTo>
                    <a:pt x="2" y="29"/>
                  </a:lnTo>
                  <a:lnTo>
                    <a:pt x="2" y="28"/>
                  </a:lnTo>
                  <a:lnTo>
                    <a:pt x="1" y="27"/>
                  </a:lnTo>
                  <a:lnTo>
                    <a:pt x="1" y="26"/>
                  </a:lnTo>
                  <a:lnTo>
                    <a:pt x="3" y="23"/>
                  </a:lnTo>
                  <a:lnTo>
                    <a:pt x="5" y="21"/>
                  </a:lnTo>
                  <a:close/>
                  <a:moveTo>
                    <a:pt x="10" y="9"/>
                  </a:moveTo>
                  <a:lnTo>
                    <a:pt x="10" y="9"/>
                  </a:lnTo>
                  <a:lnTo>
                    <a:pt x="9" y="9"/>
                  </a:lnTo>
                  <a:lnTo>
                    <a:pt x="8" y="11"/>
                  </a:lnTo>
                  <a:lnTo>
                    <a:pt x="5" y="16"/>
                  </a:lnTo>
                  <a:lnTo>
                    <a:pt x="5" y="17"/>
                  </a:lnTo>
                  <a:lnTo>
                    <a:pt x="6" y="17"/>
                  </a:lnTo>
                  <a:lnTo>
                    <a:pt x="8" y="11"/>
                  </a:lnTo>
                  <a:lnTo>
                    <a:pt x="10" y="9"/>
                  </a:lnTo>
                  <a:close/>
                  <a:moveTo>
                    <a:pt x="15" y="1"/>
                  </a:moveTo>
                  <a:lnTo>
                    <a:pt x="15" y="0"/>
                  </a:lnTo>
                  <a:lnTo>
                    <a:pt x="14" y="0"/>
                  </a:lnTo>
                  <a:lnTo>
                    <a:pt x="12" y="1"/>
                  </a:lnTo>
                  <a:lnTo>
                    <a:pt x="10" y="5"/>
                  </a:lnTo>
                  <a:lnTo>
                    <a:pt x="11" y="5"/>
                  </a:lnTo>
                  <a:lnTo>
                    <a:pt x="11" y="6"/>
                  </a:lnTo>
                  <a:lnTo>
                    <a:pt x="11" y="5"/>
                  </a:lnTo>
                  <a:lnTo>
                    <a:pt x="11" y="4"/>
                  </a:lnTo>
                  <a:lnTo>
                    <a:pt x="12" y="1"/>
                  </a:lnTo>
                  <a:lnTo>
                    <a:pt x="14" y="0"/>
                  </a:lnTo>
                  <a:lnTo>
                    <a:pt x="15"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2" name="Freeform 53"/>
            <p:cNvSpPr>
              <a:spLocks/>
            </p:cNvSpPr>
            <p:nvPr/>
          </p:nvSpPr>
          <p:spPr bwMode="auto">
            <a:xfrm>
              <a:off x="1981" y="60"/>
              <a:ext cx="29" cy="24"/>
            </a:xfrm>
            <a:custGeom>
              <a:avLst/>
              <a:gdLst>
                <a:gd name="T0" fmla="+- 0 2010 1982"/>
                <a:gd name="T1" fmla="*/ T0 w 29"/>
                <a:gd name="T2" fmla="+- 0 76 60"/>
                <a:gd name="T3" fmla="*/ 76 h 24"/>
                <a:gd name="T4" fmla="+- 0 2009 1982"/>
                <a:gd name="T5" fmla="*/ T4 w 29"/>
                <a:gd name="T6" fmla="+- 0 79 60"/>
                <a:gd name="T7" fmla="*/ 79 h 24"/>
                <a:gd name="T8" fmla="+- 0 2007 1982"/>
                <a:gd name="T9" fmla="*/ T8 w 29"/>
                <a:gd name="T10" fmla="+- 0 81 60"/>
                <a:gd name="T11" fmla="*/ 81 h 24"/>
                <a:gd name="T12" fmla="+- 0 1995 1982"/>
                <a:gd name="T13" fmla="*/ T12 w 29"/>
                <a:gd name="T14" fmla="+- 0 73 60"/>
                <a:gd name="T15" fmla="*/ 73 h 24"/>
                <a:gd name="T16" fmla="+- 0 1999 1982"/>
                <a:gd name="T17" fmla="*/ T16 w 29"/>
                <a:gd name="T18" fmla="+- 0 73 60"/>
                <a:gd name="T19" fmla="*/ 73 h 24"/>
                <a:gd name="T20" fmla="+- 0 1999 1982"/>
                <a:gd name="T21" fmla="*/ T20 w 29"/>
                <a:gd name="T22" fmla="+- 0 73 60"/>
                <a:gd name="T23" fmla="*/ 73 h 24"/>
                <a:gd name="T24" fmla="+- 0 1994 1982"/>
                <a:gd name="T25" fmla="*/ T24 w 29"/>
                <a:gd name="T26" fmla="+- 0 72 60"/>
                <a:gd name="T27" fmla="*/ 72 h 24"/>
                <a:gd name="T28" fmla="+- 0 1985 1982"/>
                <a:gd name="T29" fmla="*/ T28 w 29"/>
                <a:gd name="T30" fmla="+- 0 66 60"/>
                <a:gd name="T31" fmla="*/ 66 h 24"/>
                <a:gd name="T32" fmla="+- 0 1984 1982"/>
                <a:gd name="T33" fmla="*/ T32 w 29"/>
                <a:gd name="T34" fmla="+- 0 64 60"/>
                <a:gd name="T35" fmla="*/ 64 h 24"/>
                <a:gd name="T36" fmla="+- 0 1985 1982"/>
                <a:gd name="T37" fmla="*/ T36 w 29"/>
                <a:gd name="T38" fmla="+- 0 63 60"/>
                <a:gd name="T39" fmla="*/ 63 h 24"/>
                <a:gd name="T40" fmla="+- 0 1986 1982"/>
                <a:gd name="T41" fmla="*/ T40 w 29"/>
                <a:gd name="T42" fmla="+- 0 63 60"/>
                <a:gd name="T43" fmla="*/ 63 h 24"/>
                <a:gd name="T44" fmla="+- 0 1994 1982"/>
                <a:gd name="T45" fmla="*/ T44 w 29"/>
                <a:gd name="T46" fmla="+- 0 67 60"/>
                <a:gd name="T47" fmla="*/ 67 h 24"/>
                <a:gd name="T48" fmla="+- 0 1993 1982"/>
                <a:gd name="T49" fmla="*/ T48 w 29"/>
                <a:gd name="T50" fmla="+- 0 70 60"/>
                <a:gd name="T51" fmla="*/ 70 h 24"/>
                <a:gd name="T52" fmla="+- 0 1994 1982"/>
                <a:gd name="T53" fmla="*/ T52 w 29"/>
                <a:gd name="T54" fmla="+- 0 71 60"/>
                <a:gd name="T55" fmla="*/ 71 h 24"/>
                <a:gd name="T56" fmla="+- 0 1995 1982"/>
                <a:gd name="T57" fmla="*/ T56 w 29"/>
                <a:gd name="T58" fmla="+- 0 68 60"/>
                <a:gd name="T59" fmla="*/ 68 h 24"/>
                <a:gd name="T60" fmla="+- 0 2008 1982"/>
                <a:gd name="T61" fmla="*/ T60 w 29"/>
                <a:gd name="T62" fmla="+- 0 78 60"/>
                <a:gd name="T63" fmla="*/ 78 h 24"/>
                <a:gd name="T64" fmla="+- 0 2009 1982"/>
                <a:gd name="T65" fmla="*/ T64 w 29"/>
                <a:gd name="T66" fmla="+- 0 75 60"/>
                <a:gd name="T67" fmla="*/ 75 h 24"/>
                <a:gd name="T68" fmla="+- 0 1996 1982"/>
                <a:gd name="T69" fmla="*/ T68 w 29"/>
                <a:gd name="T70" fmla="+- 0 66 60"/>
                <a:gd name="T71" fmla="*/ 66 h 24"/>
                <a:gd name="T72" fmla="+- 0 2004 1982"/>
                <a:gd name="T73" fmla="*/ T72 w 29"/>
                <a:gd name="T74" fmla="+- 0 63 60"/>
                <a:gd name="T75" fmla="*/ 63 h 24"/>
                <a:gd name="T76" fmla="+- 0 2004 1982"/>
                <a:gd name="T77" fmla="*/ T76 w 29"/>
                <a:gd name="T78" fmla="+- 0 63 60"/>
                <a:gd name="T79" fmla="*/ 63 h 24"/>
                <a:gd name="T80" fmla="+- 0 2004 1982"/>
                <a:gd name="T81" fmla="*/ T80 w 29"/>
                <a:gd name="T82" fmla="+- 0 62 60"/>
                <a:gd name="T83" fmla="*/ 62 h 24"/>
                <a:gd name="T84" fmla="+- 0 1995 1982"/>
                <a:gd name="T85" fmla="*/ T84 w 29"/>
                <a:gd name="T86" fmla="+- 0 66 60"/>
                <a:gd name="T87" fmla="*/ 66 h 24"/>
                <a:gd name="T88" fmla="+- 0 1990 1982"/>
                <a:gd name="T89" fmla="*/ T88 w 29"/>
                <a:gd name="T90" fmla="+- 0 63 60"/>
                <a:gd name="T91" fmla="*/ 63 h 24"/>
                <a:gd name="T92" fmla="+- 0 1986 1982"/>
                <a:gd name="T93" fmla="*/ T92 w 29"/>
                <a:gd name="T94" fmla="+- 0 60 60"/>
                <a:gd name="T95" fmla="*/ 60 h 24"/>
                <a:gd name="T96" fmla="+- 0 1983 1982"/>
                <a:gd name="T97" fmla="*/ T96 w 29"/>
                <a:gd name="T98" fmla="+- 0 62 60"/>
                <a:gd name="T99" fmla="*/ 62 h 24"/>
                <a:gd name="T100" fmla="+- 0 1983 1982"/>
                <a:gd name="T101" fmla="*/ T100 w 29"/>
                <a:gd name="T102" fmla="+- 0 67 60"/>
                <a:gd name="T103" fmla="*/ 67 h 24"/>
                <a:gd name="T104" fmla="+- 0 1992 1982"/>
                <a:gd name="T105" fmla="*/ T104 w 29"/>
                <a:gd name="T106" fmla="+- 0 73 60"/>
                <a:gd name="T107" fmla="*/ 73 h 24"/>
                <a:gd name="T108" fmla="+- 0 1988 1982"/>
                <a:gd name="T109" fmla="*/ T108 w 29"/>
                <a:gd name="T110" fmla="+- 0 82 60"/>
                <a:gd name="T111" fmla="*/ 82 h 24"/>
                <a:gd name="T112" fmla="+- 0 1989 1982"/>
                <a:gd name="T113" fmla="*/ T112 w 29"/>
                <a:gd name="T114" fmla="+- 0 82 60"/>
                <a:gd name="T115" fmla="*/ 82 h 24"/>
                <a:gd name="T116" fmla="+- 0 1998 1982"/>
                <a:gd name="T117" fmla="*/ T116 w 29"/>
                <a:gd name="T118" fmla="+- 0 77 60"/>
                <a:gd name="T119" fmla="*/ 77 h 24"/>
                <a:gd name="T120" fmla="+- 0 2009 1982"/>
                <a:gd name="T121" fmla="*/ T120 w 29"/>
                <a:gd name="T122" fmla="+- 0 83 60"/>
                <a:gd name="T123" fmla="*/ 83 h 24"/>
                <a:gd name="T124" fmla="+- 0 2011 1982"/>
                <a:gd name="T125" fmla="*/ T124 w 29"/>
                <a:gd name="T126" fmla="+- 0 79 60"/>
                <a:gd name="T127" fmla="*/ 7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9" h="24">
                  <a:moveTo>
                    <a:pt x="29" y="19"/>
                  </a:moveTo>
                  <a:lnTo>
                    <a:pt x="28" y="16"/>
                  </a:lnTo>
                  <a:lnTo>
                    <a:pt x="27" y="15"/>
                  </a:lnTo>
                  <a:lnTo>
                    <a:pt x="27" y="19"/>
                  </a:lnTo>
                  <a:lnTo>
                    <a:pt x="26" y="21"/>
                  </a:lnTo>
                  <a:lnTo>
                    <a:pt x="25" y="21"/>
                  </a:lnTo>
                  <a:lnTo>
                    <a:pt x="17" y="15"/>
                  </a:lnTo>
                  <a:lnTo>
                    <a:pt x="13" y="13"/>
                  </a:lnTo>
                  <a:lnTo>
                    <a:pt x="17" y="13"/>
                  </a:lnTo>
                  <a:lnTo>
                    <a:pt x="18" y="13"/>
                  </a:lnTo>
                  <a:lnTo>
                    <a:pt x="17" y="13"/>
                  </a:lnTo>
                  <a:lnTo>
                    <a:pt x="17" y="12"/>
                  </a:lnTo>
                  <a:lnTo>
                    <a:pt x="12" y="12"/>
                  </a:lnTo>
                  <a:lnTo>
                    <a:pt x="10" y="11"/>
                  </a:lnTo>
                  <a:lnTo>
                    <a:pt x="3" y="6"/>
                  </a:lnTo>
                  <a:lnTo>
                    <a:pt x="2" y="6"/>
                  </a:lnTo>
                  <a:lnTo>
                    <a:pt x="2" y="4"/>
                  </a:lnTo>
                  <a:lnTo>
                    <a:pt x="3" y="3"/>
                  </a:lnTo>
                  <a:lnTo>
                    <a:pt x="4" y="3"/>
                  </a:lnTo>
                  <a:lnTo>
                    <a:pt x="12" y="7"/>
                  </a:lnTo>
                  <a:lnTo>
                    <a:pt x="12" y="8"/>
                  </a:lnTo>
                  <a:lnTo>
                    <a:pt x="11" y="10"/>
                  </a:lnTo>
                  <a:lnTo>
                    <a:pt x="12" y="11"/>
                  </a:lnTo>
                  <a:lnTo>
                    <a:pt x="12" y="10"/>
                  </a:lnTo>
                  <a:lnTo>
                    <a:pt x="13" y="8"/>
                  </a:lnTo>
                  <a:lnTo>
                    <a:pt x="19" y="12"/>
                  </a:lnTo>
                  <a:lnTo>
                    <a:pt x="26" y="18"/>
                  </a:lnTo>
                  <a:lnTo>
                    <a:pt x="27" y="19"/>
                  </a:lnTo>
                  <a:lnTo>
                    <a:pt x="27" y="15"/>
                  </a:lnTo>
                  <a:lnTo>
                    <a:pt x="20" y="10"/>
                  </a:lnTo>
                  <a:lnTo>
                    <a:pt x="14" y="6"/>
                  </a:lnTo>
                  <a:lnTo>
                    <a:pt x="16" y="1"/>
                  </a:lnTo>
                  <a:lnTo>
                    <a:pt x="22" y="3"/>
                  </a:lnTo>
                  <a:lnTo>
                    <a:pt x="22" y="2"/>
                  </a:lnTo>
                  <a:lnTo>
                    <a:pt x="16" y="0"/>
                  </a:lnTo>
                  <a:lnTo>
                    <a:pt x="13" y="6"/>
                  </a:lnTo>
                  <a:lnTo>
                    <a:pt x="13" y="5"/>
                  </a:lnTo>
                  <a:lnTo>
                    <a:pt x="8" y="3"/>
                  </a:lnTo>
                  <a:lnTo>
                    <a:pt x="5" y="0"/>
                  </a:lnTo>
                  <a:lnTo>
                    <a:pt x="4" y="0"/>
                  </a:lnTo>
                  <a:lnTo>
                    <a:pt x="2" y="1"/>
                  </a:lnTo>
                  <a:lnTo>
                    <a:pt x="1" y="2"/>
                  </a:lnTo>
                  <a:lnTo>
                    <a:pt x="0" y="4"/>
                  </a:lnTo>
                  <a:lnTo>
                    <a:pt x="1" y="7"/>
                  </a:lnTo>
                  <a:lnTo>
                    <a:pt x="9" y="12"/>
                  </a:lnTo>
                  <a:lnTo>
                    <a:pt x="10" y="13"/>
                  </a:lnTo>
                  <a:lnTo>
                    <a:pt x="6" y="21"/>
                  </a:lnTo>
                  <a:lnTo>
                    <a:pt x="6" y="22"/>
                  </a:lnTo>
                  <a:lnTo>
                    <a:pt x="7" y="22"/>
                  </a:lnTo>
                  <a:lnTo>
                    <a:pt x="11" y="13"/>
                  </a:lnTo>
                  <a:lnTo>
                    <a:pt x="16" y="17"/>
                  </a:lnTo>
                  <a:lnTo>
                    <a:pt x="25" y="23"/>
                  </a:lnTo>
                  <a:lnTo>
                    <a:pt x="27" y="23"/>
                  </a:lnTo>
                  <a:lnTo>
                    <a:pt x="28" y="21"/>
                  </a:lnTo>
                  <a:lnTo>
                    <a:pt x="29"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3" name="Freeform 54"/>
            <p:cNvSpPr>
              <a:spLocks/>
            </p:cNvSpPr>
            <p:nvPr/>
          </p:nvSpPr>
          <p:spPr bwMode="auto">
            <a:xfrm>
              <a:off x="1983" y="61"/>
              <a:ext cx="27" cy="22"/>
            </a:xfrm>
            <a:custGeom>
              <a:avLst/>
              <a:gdLst>
                <a:gd name="T0" fmla="+- 0 1986 1983"/>
                <a:gd name="T1" fmla="*/ T0 w 27"/>
                <a:gd name="T2" fmla="+- 0 61 61"/>
                <a:gd name="T3" fmla="*/ 61 h 22"/>
                <a:gd name="T4" fmla="+- 0 1984 1983"/>
                <a:gd name="T5" fmla="*/ T4 w 27"/>
                <a:gd name="T6" fmla="+- 0 62 61"/>
                <a:gd name="T7" fmla="*/ 62 h 22"/>
                <a:gd name="T8" fmla="+- 0 1984 1983"/>
                <a:gd name="T9" fmla="*/ T8 w 27"/>
                <a:gd name="T10" fmla="+- 0 63 61"/>
                <a:gd name="T11" fmla="*/ 63 h 22"/>
                <a:gd name="T12" fmla="+- 0 1983 1983"/>
                <a:gd name="T13" fmla="*/ T12 w 27"/>
                <a:gd name="T14" fmla="+- 0 64 61"/>
                <a:gd name="T15" fmla="*/ 64 h 22"/>
                <a:gd name="T16" fmla="+- 0 1984 1983"/>
                <a:gd name="T17" fmla="*/ T16 w 27"/>
                <a:gd name="T18" fmla="+- 0 66 61"/>
                <a:gd name="T19" fmla="*/ 66 h 22"/>
                <a:gd name="T20" fmla="+- 0 1992 1983"/>
                <a:gd name="T21" fmla="*/ T20 w 27"/>
                <a:gd name="T22" fmla="+- 0 72 61"/>
                <a:gd name="T23" fmla="*/ 72 h 22"/>
                <a:gd name="T24" fmla="+- 0 1999 1983"/>
                <a:gd name="T25" fmla="*/ T24 w 27"/>
                <a:gd name="T26" fmla="+- 0 76 61"/>
                <a:gd name="T27" fmla="*/ 76 h 22"/>
                <a:gd name="T28" fmla="+- 0 2007 1983"/>
                <a:gd name="T29" fmla="*/ T28 w 27"/>
                <a:gd name="T30" fmla="+- 0 82 61"/>
                <a:gd name="T31" fmla="*/ 82 h 22"/>
                <a:gd name="T32" fmla="+- 0 2008 1983"/>
                <a:gd name="T33" fmla="*/ T32 w 27"/>
                <a:gd name="T34" fmla="+- 0 82 61"/>
                <a:gd name="T35" fmla="*/ 82 h 22"/>
                <a:gd name="T36" fmla="+- 0 2010 1983"/>
                <a:gd name="T37" fmla="*/ T36 w 27"/>
                <a:gd name="T38" fmla="+- 0 79 61"/>
                <a:gd name="T39" fmla="*/ 79 h 22"/>
                <a:gd name="T40" fmla="+- 0 2009 1983"/>
                <a:gd name="T41" fmla="*/ T40 w 27"/>
                <a:gd name="T42" fmla="+- 0 77 61"/>
                <a:gd name="T43" fmla="*/ 77 h 22"/>
                <a:gd name="T44" fmla="+- 0 2001 1983"/>
                <a:gd name="T45" fmla="*/ T44 w 27"/>
                <a:gd name="T46" fmla="+- 0 71 61"/>
                <a:gd name="T47" fmla="*/ 71 h 22"/>
                <a:gd name="T48" fmla="+- 0 1994 1983"/>
                <a:gd name="T49" fmla="*/ T48 w 27"/>
                <a:gd name="T50" fmla="+- 0 66 61"/>
                <a:gd name="T51" fmla="*/ 66 h 22"/>
                <a:gd name="T52" fmla="+- 0 1986 1983"/>
                <a:gd name="T53" fmla="*/ T52 w 27"/>
                <a:gd name="T54" fmla="+- 0 61 61"/>
                <a:gd name="T55" fmla="*/ 61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2">
                  <a:moveTo>
                    <a:pt x="3" y="0"/>
                  </a:moveTo>
                  <a:lnTo>
                    <a:pt x="1" y="1"/>
                  </a:lnTo>
                  <a:lnTo>
                    <a:pt x="1" y="2"/>
                  </a:lnTo>
                  <a:lnTo>
                    <a:pt x="0" y="3"/>
                  </a:lnTo>
                  <a:lnTo>
                    <a:pt x="1" y="5"/>
                  </a:lnTo>
                  <a:lnTo>
                    <a:pt x="9" y="11"/>
                  </a:lnTo>
                  <a:lnTo>
                    <a:pt x="16" y="15"/>
                  </a:lnTo>
                  <a:lnTo>
                    <a:pt x="24" y="21"/>
                  </a:lnTo>
                  <a:lnTo>
                    <a:pt x="25" y="21"/>
                  </a:lnTo>
                  <a:lnTo>
                    <a:pt x="27" y="18"/>
                  </a:lnTo>
                  <a:lnTo>
                    <a:pt x="26" y="16"/>
                  </a:lnTo>
                  <a:lnTo>
                    <a:pt x="18" y="10"/>
                  </a:lnTo>
                  <a:lnTo>
                    <a:pt x="11" y="5"/>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4" name="AutoShape 55"/>
            <p:cNvSpPr>
              <a:spLocks/>
            </p:cNvSpPr>
            <p:nvPr/>
          </p:nvSpPr>
          <p:spPr bwMode="auto">
            <a:xfrm>
              <a:off x="1986" y="65"/>
              <a:ext cx="20" cy="10"/>
            </a:xfrm>
            <a:custGeom>
              <a:avLst/>
              <a:gdLst>
                <a:gd name="T0" fmla="+- 0 1991 1986"/>
                <a:gd name="T1" fmla="*/ T0 w 20"/>
                <a:gd name="T2" fmla="+- 0 66 65"/>
                <a:gd name="T3" fmla="*/ 66 h 10"/>
                <a:gd name="T4" fmla="+- 0 1990 1986"/>
                <a:gd name="T5" fmla="*/ T4 w 20"/>
                <a:gd name="T6" fmla="+- 0 66 65"/>
                <a:gd name="T7" fmla="*/ 66 h 10"/>
                <a:gd name="T8" fmla="+- 0 1987 1986"/>
                <a:gd name="T9" fmla="*/ T8 w 20"/>
                <a:gd name="T10" fmla="+- 0 67 65"/>
                <a:gd name="T11" fmla="*/ 67 h 10"/>
                <a:gd name="T12" fmla="+- 0 1986 1986"/>
                <a:gd name="T13" fmla="*/ T12 w 20"/>
                <a:gd name="T14" fmla="+- 0 68 65"/>
                <a:gd name="T15" fmla="*/ 68 h 10"/>
                <a:gd name="T16" fmla="+- 0 1987 1986"/>
                <a:gd name="T17" fmla="*/ T16 w 20"/>
                <a:gd name="T18" fmla="+- 0 69 65"/>
                <a:gd name="T19" fmla="*/ 69 h 10"/>
                <a:gd name="T20" fmla="+- 0 1988 1986"/>
                <a:gd name="T21" fmla="*/ T20 w 20"/>
                <a:gd name="T22" fmla="+- 0 68 65"/>
                <a:gd name="T23" fmla="*/ 68 h 10"/>
                <a:gd name="T24" fmla="+- 0 1991 1986"/>
                <a:gd name="T25" fmla="*/ T24 w 20"/>
                <a:gd name="T26" fmla="+- 0 66 65"/>
                <a:gd name="T27" fmla="*/ 66 h 10"/>
                <a:gd name="T28" fmla="+- 0 1993 1986"/>
                <a:gd name="T29" fmla="*/ T28 w 20"/>
                <a:gd name="T30" fmla="+- 0 66 65"/>
                <a:gd name="T31" fmla="*/ 66 h 10"/>
                <a:gd name="T32" fmla="+- 0 1991 1986"/>
                <a:gd name="T33" fmla="*/ T32 w 20"/>
                <a:gd name="T34" fmla="+- 0 65 65"/>
                <a:gd name="T35" fmla="*/ 65 h 10"/>
                <a:gd name="T36" fmla="+- 0 1991 1986"/>
                <a:gd name="T37" fmla="*/ T36 w 20"/>
                <a:gd name="T38" fmla="+- 0 66 65"/>
                <a:gd name="T39" fmla="*/ 66 h 10"/>
                <a:gd name="T40" fmla="+- 0 1993 1986"/>
                <a:gd name="T41" fmla="*/ T40 w 20"/>
                <a:gd name="T42" fmla="+- 0 66 65"/>
                <a:gd name="T43" fmla="*/ 66 h 10"/>
                <a:gd name="T44" fmla="+- 0 1997 1986"/>
                <a:gd name="T45" fmla="*/ T44 w 20"/>
                <a:gd name="T46" fmla="+- 0 68 65"/>
                <a:gd name="T47" fmla="*/ 68 h 10"/>
                <a:gd name="T48" fmla="+- 0 1994 1986"/>
                <a:gd name="T49" fmla="*/ T48 w 20"/>
                <a:gd name="T50" fmla="+- 0 66 65"/>
                <a:gd name="T51" fmla="*/ 66 h 10"/>
                <a:gd name="T52" fmla="+- 0 1993 1986"/>
                <a:gd name="T53" fmla="*/ T52 w 20"/>
                <a:gd name="T54" fmla="+- 0 66 65"/>
                <a:gd name="T55" fmla="*/ 66 h 10"/>
                <a:gd name="T56" fmla="+- 0 1997 1986"/>
                <a:gd name="T57" fmla="*/ T56 w 20"/>
                <a:gd name="T58" fmla="+- 0 68 65"/>
                <a:gd name="T59" fmla="*/ 68 h 10"/>
                <a:gd name="T60" fmla="+- 0 2006 1986"/>
                <a:gd name="T61" fmla="*/ T60 w 20"/>
                <a:gd name="T62" fmla="+- 0 75 65"/>
                <a:gd name="T63" fmla="*/ 75 h 10"/>
                <a:gd name="T64" fmla="+- 0 2004 1986"/>
                <a:gd name="T65" fmla="*/ T64 w 20"/>
                <a:gd name="T66" fmla="+- 0 73 65"/>
                <a:gd name="T67" fmla="*/ 73 h 10"/>
                <a:gd name="T68" fmla="+- 0 2000 1986"/>
                <a:gd name="T69" fmla="*/ T68 w 20"/>
                <a:gd name="T70" fmla="+- 0 72 65"/>
                <a:gd name="T71" fmla="*/ 72 h 10"/>
                <a:gd name="T72" fmla="+- 0 1996 1986"/>
                <a:gd name="T73" fmla="*/ T72 w 20"/>
                <a:gd name="T74" fmla="+- 0 73 65"/>
                <a:gd name="T75" fmla="*/ 73 h 10"/>
                <a:gd name="T76" fmla="+- 0 1995 1986"/>
                <a:gd name="T77" fmla="*/ T76 w 20"/>
                <a:gd name="T78" fmla="+- 0 74 65"/>
                <a:gd name="T79" fmla="*/ 74 h 10"/>
                <a:gd name="T80" fmla="+- 0 1996 1986"/>
                <a:gd name="T81" fmla="*/ T80 w 20"/>
                <a:gd name="T82" fmla="+- 0 74 65"/>
                <a:gd name="T83" fmla="*/ 74 h 10"/>
                <a:gd name="T84" fmla="+- 0 1997 1986"/>
                <a:gd name="T85" fmla="*/ T84 w 20"/>
                <a:gd name="T86" fmla="+- 0 73 65"/>
                <a:gd name="T87" fmla="*/ 73 h 10"/>
                <a:gd name="T88" fmla="+- 0 2001 1986"/>
                <a:gd name="T89" fmla="*/ T88 w 20"/>
                <a:gd name="T90" fmla="+- 0 73 65"/>
                <a:gd name="T91" fmla="*/ 73 h 10"/>
                <a:gd name="T92" fmla="+- 0 2006 1986"/>
                <a:gd name="T93" fmla="*/ T92 w 20"/>
                <a:gd name="T94" fmla="+- 0 75 65"/>
                <a:gd name="T95" fmla="*/ 75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0">
                  <a:moveTo>
                    <a:pt x="5" y="1"/>
                  </a:moveTo>
                  <a:lnTo>
                    <a:pt x="4" y="1"/>
                  </a:lnTo>
                  <a:lnTo>
                    <a:pt x="1" y="2"/>
                  </a:lnTo>
                  <a:lnTo>
                    <a:pt x="0" y="3"/>
                  </a:lnTo>
                  <a:lnTo>
                    <a:pt x="1" y="4"/>
                  </a:lnTo>
                  <a:lnTo>
                    <a:pt x="2" y="3"/>
                  </a:lnTo>
                  <a:lnTo>
                    <a:pt x="5" y="1"/>
                  </a:lnTo>
                  <a:close/>
                  <a:moveTo>
                    <a:pt x="7" y="1"/>
                  </a:moveTo>
                  <a:lnTo>
                    <a:pt x="5" y="0"/>
                  </a:lnTo>
                  <a:lnTo>
                    <a:pt x="5" y="1"/>
                  </a:lnTo>
                  <a:lnTo>
                    <a:pt x="7" y="1"/>
                  </a:lnTo>
                  <a:close/>
                  <a:moveTo>
                    <a:pt x="11" y="3"/>
                  </a:moveTo>
                  <a:lnTo>
                    <a:pt x="8" y="1"/>
                  </a:lnTo>
                  <a:lnTo>
                    <a:pt x="7" y="1"/>
                  </a:lnTo>
                  <a:lnTo>
                    <a:pt x="11" y="3"/>
                  </a:lnTo>
                  <a:close/>
                  <a:moveTo>
                    <a:pt x="20" y="10"/>
                  </a:moveTo>
                  <a:lnTo>
                    <a:pt x="18" y="8"/>
                  </a:lnTo>
                  <a:lnTo>
                    <a:pt x="14" y="7"/>
                  </a:lnTo>
                  <a:lnTo>
                    <a:pt x="10" y="8"/>
                  </a:lnTo>
                  <a:lnTo>
                    <a:pt x="9" y="9"/>
                  </a:lnTo>
                  <a:lnTo>
                    <a:pt x="10" y="9"/>
                  </a:lnTo>
                  <a:lnTo>
                    <a:pt x="11" y="8"/>
                  </a:lnTo>
                  <a:lnTo>
                    <a:pt x="15" y="8"/>
                  </a:lnTo>
                  <a:lnTo>
                    <a:pt x="20"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5" name="AutoShape 56"/>
            <p:cNvSpPr>
              <a:spLocks/>
            </p:cNvSpPr>
            <p:nvPr/>
          </p:nvSpPr>
          <p:spPr bwMode="auto">
            <a:xfrm>
              <a:off x="1984" y="62"/>
              <a:ext cx="25" cy="19"/>
            </a:xfrm>
            <a:custGeom>
              <a:avLst/>
              <a:gdLst>
                <a:gd name="T0" fmla="+- 0 1990 1984"/>
                <a:gd name="T1" fmla="*/ T0 w 25"/>
                <a:gd name="T2" fmla="+- 0 65 62"/>
                <a:gd name="T3" fmla="*/ 65 h 19"/>
                <a:gd name="T4" fmla="+- 0 1990 1984"/>
                <a:gd name="T5" fmla="*/ T4 w 25"/>
                <a:gd name="T6" fmla="+- 0 65 62"/>
                <a:gd name="T7" fmla="*/ 65 h 19"/>
                <a:gd name="T8" fmla="+- 0 1990 1984"/>
                <a:gd name="T9" fmla="*/ T8 w 25"/>
                <a:gd name="T10" fmla="+- 0 65 62"/>
                <a:gd name="T11" fmla="*/ 65 h 19"/>
                <a:gd name="T12" fmla="+- 0 1987 1984"/>
                <a:gd name="T13" fmla="*/ T12 w 25"/>
                <a:gd name="T14" fmla="+- 0 62 62"/>
                <a:gd name="T15" fmla="*/ 62 h 19"/>
                <a:gd name="T16" fmla="+- 0 1986 1984"/>
                <a:gd name="T17" fmla="*/ T16 w 25"/>
                <a:gd name="T18" fmla="+- 0 63 62"/>
                <a:gd name="T19" fmla="*/ 63 h 19"/>
                <a:gd name="T20" fmla="+- 0 1984 1984"/>
                <a:gd name="T21" fmla="*/ T20 w 25"/>
                <a:gd name="T22" fmla="+- 0 63 62"/>
                <a:gd name="T23" fmla="*/ 63 h 19"/>
                <a:gd name="T24" fmla="+- 0 1984 1984"/>
                <a:gd name="T25" fmla="*/ T24 w 25"/>
                <a:gd name="T26" fmla="+- 0 64 62"/>
                <a:gd name="T27" fmla="*/ 64 h 19"/>
                <a:gd name="T28" fmla="+- 0 1984 1984"/>
                <a:gd name="T29" fmla="*/ T28 w 25"/>
                <a:gd name="T30" fmla="+- 0 64 62"/>
                <a:gd name="T31" fmla="*/ 64 h 19"/>
                <a:gd name="T32" fmla="+- 0 1984 1984"/>
                <a:gd name="T33" fmla="*/ T32 w 25"/>
                <a:gd name="T34" fmla="+- 0 64 62"/>
                <a:gd name="T35" fmla="*/ 64 h 19"/>
                <a:gd name="T36" fmla="+- 0 1985 1984"/>
                <a:gd name="T37" fmla="*/ T36 w 25"/>
                <a:gd name="T38" fmla="+- 0 64 62"/>
                <a:gd name="T39" fmla="*/ 64 h 19"/>
                <a:gd name="T40" fmla="+- 0 1985 1984"/>
                <a:gd name="T41" fmla="*/ T40 w 25"/>
                <a:gd name="T42" fmla="+- 0 64 62"/>
                <a:gd name="T43" fmla="*/ 64 h 19"/>
                <a:gd name="T44" fmla="+- 0 1985 1984"/>
                <a:gd name="T45" fmla="*/ T44 w 25"/>
                <a:gd name="T46" fmla="+- 0 63 62"/>
                <a:gd name="T47" fmla="*/ 63 h 19"/>
                <a:gd name="T48" fmla="+- 0 1986 1984"/>
                <a:gd name="T49" fmla="*/ T48 w 25"/>
                <a:gd name="T50" fmla="+- 0 63 62"/>
                <a:gd name="T51" fmla="*/ 63 h 19"/>
                <a:gd name="T52" fmla="+- 0 1987 1984"/>
                <a:gd name="T53" fmla="*/ T52 w 25"/>
                <a:gd name="T54" fmla="+- 0 63 62"/>
                <a:gd name="T55" fmla="*/ 63 h 19"/>
                <a:gd name="T56" fmla="+- 0 1989 1984"/>
                <a:gd name="T57" fmla="*/ T56 w 25"/>
                <a:gd name="T58" fmla="+- 0 65 62"/>
                <a:gd name="T59" fmla="*/ 65 h 19"/>
                <a:gd name="T60" fmla="+- 0 1990 1984"/>
                <a:gd name="T61" fmla="*/ T60 w 25"/>
                <a:gd name="T62" fmla="+- 0 65 62"/>
                <a:gd name="T63" fmla="*/ 65 h 19"/>
                <a:gd name="T64" fmla="+- 0 1990 1984"/>
                <a:gd name="T65" fmla="*/ T64 w 25"/>
                <a:gd name="T66" fmla="+- 0 65 62"/>
                <a:gd name="T67" fmla="*/ 65 h 19"/>
                <a:gd name="T68" fmla="+- 0 1990 1984"/>
                <a:gd name="T69" fmla="*/ T68 w 25"/>
                <a:gd name="T70" fmla="+- 0 65 62"/>
                <a:gd name="T71" fmla="*/ 65 h 19"/>
                <a:gd name="T72" fmla="+- 0 1990 1984"/>
                <a:gd name="T73" fmla="*/ T72 w 25"/>
                <a:gd name="T74" fmla="+- 0 65 62"/>
                <a:gd name="T75" fmla="*/ 65 h 19"/>
                <a:gd name="T76" fmla="+- 0 1990 1984"/>
                <a:gd name="T77" fmla="*/ T76 w 25"/>
                <a:gd name="T78" fmla="+- 0 65 62"/>
                <a:gd name="T79" fmla="*/ 65 h 19"/>
                <a:gd name="T80" fmla="+- 0 2000 1984"/>
                <a:gd name="T81" fmla="*/ T80 w 25"/>
                <a:gd name="T82" fmla="+- 0 72 62"/>
                <a:gd name="T83" fmla="*/ 72 h 19"/>
                <a:gd name="T84" fmla="+- 0 2000 1984"/>
                <a:gd name="T85" fmla="*/ T84 w 25"/>
                <a:gd name="T86" fmla="+- 0 71 62"/>
                <a:gd name="T87" fmla="*/ 71 h 19"/>
                <a:gd name="T88" fmla="+- 0 1995 1984"/>
                <a:gd name="T89" fmla="*/ T88 w 25"/>
                <a:gd name="T90" fmla="+- 0 68 62"/>
                <a:gd name="T91" fmla="*/ 68 h 19"/>
                <a:gd name="T92" fmla="+- 0 1993 1984"/>
                <a:gd name="T93" fmla="*/ T92 w 25"/>
                <a:gd name="T94" fmla="+- 0 67 62"/>
                <a:gd name="T95" fmla="*/ 67 h 19"/>
                <a:gd name="T96" fmla="+- 0 1993 1984"/>
                <a:gd name="T97" fmla="*/ T96 w 25"/>
                <a:gd name="T98" fmla="+- 0 68 62"/>
                <a:gd name="T99" fmla="*/ 68 h 19"/>
                <a:gd name="T100" fmla="+- 0 1993 1984"/>
                <a:gd name="T101" fmla="*/ T100 w 25"/>
                <a:gd name="T102" fmla="+- 0 68 62"/>
                <a:gd name="T103" fmla="*/ 68 h 19"/>
                <a:gd name="T104" fmla="+- 0 1995 1984"/>
                <a:gd name="T105" fmla="*/ T104 w 25"/>
                <a:gd name="T106" fmla="+- 0 68 62"/>
                <a:gd name="T107" fmla="*/ 68 h 19"/>
                <a:gd name="T108" fmla="+- 0 2000 1984"/>
                <a:gd name="T109" fmla="*/ T108 w 25"/>
                <a:gd name="T110" fmla="+- 0 72 62"/>
                <a:gd name="T111" fmla="*/ 72 h 19"/>
                <a:gd name="T112" fmla="+- 0 2000 1984"/>
                <a:gd name="T113" fmla="*/ T112 w 25"/>
                <a:gd name="T114" fmla="+- 0 72 62"/>
                <a:gd name="T115" fmla="*/ 72 h 19"/>
                <a:gd name="T116" fmla="+- 0 2009 1984"/>
                <a:gd name="T117" fmla="*/ T116 w 25"/>
                <a:gd name="T118" fmla="+- 0 80 62"/>
                <a:gd name="T119" fmla="*/ 80 h 19"/>
                <a:gd name="T120" fmla="+- 0 2009 1984"/>
                <a:gd name="T121" fmla="*/ T120 w 25"/>
                <a:gd name="T122" fmla="+- 0 77 62"/>
                <a:gd name="T123" fmla="*/ 77 h 19"/>
                <a:gd name="T124" fmla="+- 0 2003 1984"/>
                <a:gd name="T125" fmla="*/ T124 w 25"/>
                <a:gd name="T126" fmla="+- 0 74 62"/>
                <a:gd name="T127" fmla="*/ 74 h 19"/>
                <a:gd name="T128" fmla="+- 0 2002 1984"/>
                <a:gd name="T129" fmla="*/ T128 w 25"/>
                <a:gd name="T130" fmla="+- 0 75 62"/>
                <a:gd name="T131" fmla="*/ 75 h 19"/>
                <a:gd name="T132" fmla="+- 0 2003 1984"/>
                <a:gd name="T133" fmla="*/ T132 w 25"/>
                <a:gd name="T134" fmla="+- 0 75 62"/>
                <a:gd name="T135" fmla="*/ 75 h 19"/>
                <a:gd name="T136" fmla="+- 0 2005 1984"/>
                <a:gd name="T137" fmla="*/ T136 w 25"/>
                <a:gd name="T138" fmla="+- 0 76 62"/>
                <a:gd name="T139" fmla="*/ 76 h 19"/>
                <a:gd name="T140" fmla="+- 0 2008 1984"/>
                <a:gd name="T141" fmla="*/ T140 w 25"/>
                <a:gd name="T142" fmla="+- 0 77 62"/>
                <a:gd name="T143" fmla="*/ 77 h 19"/>
                <a:gd name="T144" fmla="+- 0 2009 1984"/>
                <a:gd name="T145" fmla="*/ T144 w 25"/>
                <a:gd name="T146" fmla="+- 0 80 62"/>
                <a:gd name="T147" fmla="*/ 80 h 19"/>
                <a:gd name="T148" fmla="+- 0 2008 1984"/>
                <a:gd name="T149" fmla="*/ T148 w 25"/>
                <a:gd name="T150" fmla="+- 0 80 62"/>
                <a:gd name="T151" fmla="*/ 80 h 19"/>
                <a:gd name="T152" fmla="+- 0 2008 1984"/>
                <a:gd name="T153" fmla="*/ T152 w 25"/>
                <a:gd name="T154" fmla="+- 0 81 62"/>
                <a:gd name="T155" fmla="*/ 81 h 19"/>
                <a:gd name="T156" fmla="+- 0 2008 1984"/>
                <a:gd name="T157" fmla="*/ T156 w 25"/>
                <a:gd name="T158" fmla="+- 0 81 62"/>
                <a:gd name="T159" fmla="*/ 81 h 19"/>
                <a:gd name="T160" fmla="+- 0 2009 1984"/>
                <a:gd name="T161" fmla="*/ T160 w 25"/>
                <a:gd name="T162" fmla="+- 0 80 62"/>
                <a:gd name="T163" fmla="*/ 80 h 19"/>
                <a:gd name="T164" fmla="+- 0 2009 1984"/>
                <a:gd name="T165" fmla="*/ T164 w 25"/>
                <a:gd name="T166" fmla="+- 0 80 62"/>
                <a:gd name="T167" fmla="*/ 80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5" h="19">
                  <a:moveTo>
                    <a:pt x="6" y="3"/>
                  </a:moveTo>
                  <a:lnTo>
                    <a:pt x="6" y="3"/>
                  </a:lnTo>
                  <a:lnTo>
                    <a:pt x="3" y="0"/>
                  </a:lnTo>
                  <a:lnTo>
                    <a:pt x="2" y="1"/>
                  </a:lnTo>
                  <a:lnTo>
                    <a:pt x="0" y="1"/>
                  </a:lnTo>
                  <a:lnTo>
                    <a:pt x="0" y="2"/>
                  </a:lnTo>
                  <a:lnTo>
                    <a:pt x="1" y="2"/>
                  </a:lnTo>
                  <a:lnTo>
                    <a:pt x="1" y="1"/>
                  </a:lnTo>
                  <a:lnTo>
                    <a:pt x="2" y="1"/>
                  </a:lnTo>
                  <a:lnTo>
                    <a:pt x="3" y="1"/>
                  </a:lnTo>
                  <a:lnTo>
                    <a:pt x="5" y="3"/>
                  </a:lnTo>
                  <a:lnTo>
                    <a:pt x="6" y="3"/>
                  </a:lnTo>
                  <a:close/>
                  <a:moveTo>
                    <a:pt x="16" y="10"/>
                  </a:moveTo>
                  <a:lnTo>
                    <a:pt x="16" y="9"/>
                  </a:lnTo>
                  <a:lnTo>
                    <a:pt x="11" y="6"/>
                  </a:lnTo>
                  <a:lnTo>
                    <a:pt x="9" y="5"/>
                  </a:lnTo>
                  <a:lnTo>
                    <a:pt x="9" y="6"/>
                  </a:lnTo>
                  <a:lnTo>
                    <a:pt x="11" y="6"/>
                  </a:lnTo>
                  <a:lnTo>
                    <a:pt x="16" y="10"/>
                  </a:lnTo>
                  <a:close/>
                  <a:moveTo>
                    <a:pt x="25" y="18"/>
                  </a:moveTo>
                  <a:lnTo>
                    <a:pt x="25" y="15"/>
                  </a:lnTo>
                  <a:lnTo>
                    <a:pt x="19" y="12"/>
                  </a:lnTo>
                  <a:lnTo>
                    <a:pt x="18" y="13"/>
                  </a:lnTo>
                  <a:lnTo>
                    <a:pt x="19" y="13"/>
                  </a:lnTo>
                  <a:lnTo>
                    <a:pt x="21" y="14"/>
                  </a:lnTo>
                  <a:lnTo>
                    <a:pt x="24" y="15"/>
                  </a:lnTo>
                  <a:lnTo>
                    <a:pt x="25" y="18"/>
                  </a:lnTo>
                  <a:lnTo>
                    <a:pt x="24" y="18"/>
                  </a:lnTo>
                  <a:lnTo>
                    <a:pt x="24" y="19"/>
                  </a:lnTo>
                  <a:lnTo>
                    <a:pt x="25"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6" name="AutoShape 57"/>
            <p:cNvSpPr>
              <a:spLocks/>
            </p:cNvSpPr>
            <p:nvPr/>
          </p:nvSpPr>
          <p:spPr bwMode="auto">
            <a:xfrm>
              <a:off x="1985" y="62"/>
              <a:ext cx="28" cy="53"/>
            </a:xfrm>
            <a:custGeom>
              <a:avLst/>
              <a:gdLst>
                <a:gd name="T0" fmla="+- 0 1999 1986"/>
                <a:gd name="T1" fmla="*/ T0 w 28"/>
                <a:gd name="T2" fmla="+- 0 68 63"/>
                <a:gd name="T3" fmla="*/ 68 h 53"/>
                <a:gd name="T4" fmla="+- 0 1986 1986"/>
                <a:gd name="T5" fmla="*/ T4 w 28"/>
                <a:gd name="T6" fmla="+- 0 68 63"/>
                <a:gd name="T7" fmla="*/ 68 h 53"/>
                <a:gd name="T8" fmla="+- 0 1986 1986"/>
                <a:gd name="T9" fmla="*/ T8 w 28"/>
                <a:gd name="T10" fmla="+- 0 69 63"/>
                <a:gd name="T11" fmla="*/ 69 h 53"/>
                <a:gd name="T12" fmla="+- 0 1986 1986"/>
                <a:gd name="T13" fmla="*/ T12 w 28"/>
                <a:gd name="T14" fmla="+- 0 69 63"/>
                <a:gd name="T15" fmla="*/ 69 h 53"/>
                <a:gd name="T16" fmla="+- 0 1990 1986"/>
                <a:gd name="T17" fmla="*/ T16 w 28"/>
                <a:gd name="T18" fmla="+- 0 64 63"/>
                <a:gd name="T19" fmla="*/ 64 h 53"/>
                <a:gd name="T20" fmla="+- 0 1998 1986"/>
                <a:gd name="T21" fmla="*/ T20 w 28"/>
                <a:gd name="T22" fmla="+- 0 69 63"/>
                <a:gd name="T23" fmla="*/ 69 h 53"/>
                <a:gd name="T24" fmla="+- 0 1998 1986"/>
                <a:gd name="T25" fmla="*/ T24 w 28"/>
                <a:gd name="T26" fmla="+- 0 69 63"/>
                <a:gd name="T27" fmla="*/ 69 h 53"/>
                <a:gd name="T28" fmla="+- 0 2008 1986"/>
                <a:gd name="T29" fmla="*/ T28 w 28"/>
                <a:gd name="T30" fmla="+- 0 75 63"/>
                <a:gd name="T31" fmla="*/ 75 h 53"/>
                <a:gd name="T32" fmla="+- 0 1999 1986"/>
                <a:gd name="T33" fmla="*/ T32 w 28"/>
                <a:gd name="T34" fmla="+- 0 69 63"/>
                <a:gd name="T35" fmla="*/ 69 h 53"/>
                <a:gd name="T36" fmla="+- 0 1994 1986"/>
                <a:gd name="T37" fmla="*/ T36 w 28"/>
                <a:gd name="T38" fmla="+- 0 74 63"/>
                <a:gd name="T39" fmla="*/ 74 h 53"/>
                <a:gd name="T40" fmla="+- 0 1994 1986"/>
                <a:gd name="T41" fmla="*/ T40 w 28"/>
                <a:gd name="T42" fmla="+- 0 74 63"/>
                <a:gd name="T43" fmla="*/ 74 h 53"/>
                <a:gd name="T44" fmla="+- 0 1995 1986"/>
                <a:gd name="T45" fmla="*/ T44 w 28"/>
                <a:gd name="T46" fmla="+- 0 75 63"/>
                <a:gd name="T47" fmla="*/ 75 h 53"/>
                <a:gd name="T48" fmla="+- 0 1995 1986"/>
                <a:gd name="T49" fmla="*/ T48 w 28"/>
                <a:gd name="T50" fmla="+- 0 75 63"/>
                <a:gd name="T51" fmla="*/ 75 h 53"/>
                <a:gd name="T52" fmla="+- 0 2008 1986"/>
                <a:gd name="T53" fmla="*/ T52 w 28"/>
                <a:gd name="T54" fmla="+- 0 76 63"/>
                <a:gd name="T55" fmla="*/ 76 h 53"/>
                <a:gd name="T56" fmla="+- 0 2008 1986"/>
                <a:gd name="T57" fmla="*/ T56 w 28"/>
                <a:gd name="T58" fmla="+- 0 75 63"/>
                <a:gd name="T59" fmla="*/ 75 h 53"/>
                <a:gd name="T60" fmla="+- 0 2012 1986"/>
                <a:gd name="T61" fmla="*/ T60 w 28"/>
                <a:gd name="T62" fmla="+- 0 85 63"/>
                <a:gd name="T63" fmla="*/ 85 h 53"/>
                <a:gd name="T64" fmla="+- 0 2011 1986"/>
                <a:gd name="T65" fmla="*/ T64 w 28"/>
                <a:gd name="T66" fmla="+- 0 83 63"/>
                <a:gd name="T67" fmla="*/ 83 h 53"/>
                <a:gd name="T68" fmla="+- 0 2006 1986"/>
                <a:gd name="T69" fmla="*/ T68 w 28"/>
                <a:gd name="T70" fmla="+- 0 96 63"/>
                <a:gd name="T71" fmla="*/ 96 h 53"/>
                <a:gd name="T72" fmla="+- 0 1997 1986"/>
                <a:gd name="T73" fmla="*/ T72 w 28"/>
                <a:gd name="T74" fmla="+- 0 112 63"/>
                <a:gd name="T75" fmla="*/ 112 h 53"/>
                <a:gd name="T76" fmla="+- 0 1995 1986"/>
                <a:gd name="T77" fmla="*/ T76 w 28"/>
                <a:gd name="T78" fmla="+- 0 112 63"/>
                <a:gd name="T79" fmla="*/ 112 h 53"/>
                <a:gd name="T80" fmla="+- 0 1995 1986"/>
                <a:gd name="T81" fmla="*/ T80 w 28"/>
                <a:gd name="T82" fmla="+- 0 110 63"/>
                <a:gd name="T83" fmla="*/ 110 h 53"/>
                <a:gd name="T84" fmla="+- 0 2003 1986"/>
                <a:gd name="T85" fmla="*/ T84 w 28"/>
                <a:gd name="T86" fmla="+- 0 94 63"/>
                <a:gd name="T87" fmla="*/ 94 h 53"/>
                <a:gd name="T88" fmla="+- 0 2008 1986"/>
                <a:gd name="T89" fmla="*/ T88 w 28"/>
                <a:gd name="T90" fmla="+- 0 85 63"/>
                <a:gd name="T91" fmla="*/ 85 h 53"/>
                <a:gd name="T92" fmla="+- 0 2009 1986"/>
                <a:gd name="T93" fmla="*/ T92 w 28"/>
                <a:gd name="T94" fmla="+- 0 85 63"/>
                <a:gd name="T95" fmla="*/ 85 h 53"/>
                <a:gd name="T96" fmla="+- 0 2011 1986"/>
                <a:gd name="T97" fmla="*/ T96 w 28"/>
                <a:gd name="T98" fmla="+- 0 87 63"/>
                <a:gd name="T99" fmla="*/ 87 h 53"/>
                <a:gd name="T100" fmla="+- 0 2010 1986"/>
                <a:gd name="T101" fmla="*/ T100 w 28"/>
                <a:gd name="T102" fmla="+- 0 83 63"/>
                <a:gd name="T103" fmla="*/ 83 h 53"/>
                <a:gd name="T104" fmla="+- 0 2007 1986"/>
                <a:gd name="T105" fmla="*/ T104 w 28"/>
                <a:gd name="T106" fmla="+- 0 83 63"/>
                <a:gd name="T107" fmla="*/ 83 h 53"/>
                <a:gd name="T108" fmla="+- 0 2002 1986"/>
                <a:gd name="T109" fmla="*/ T108 w 28"/>
                <a:gd name="T110" fmla="+- 0 93 63"/>
                <a:gd name="T111" fmla="*/ 93 h 53"/>
                <a:gd name="T112" fmla="+- 0 1992 1986"/>
                <a:gd name="T113" fmla="*/ T112 w 28"/>
                <a:gd name="T114" fmla="+- 0 110 63"/>
                <a:gd name="T115" fmla="*/ 110 h 53"/>
                <a:gd name="T116" fmla="+- 0 1993 1986"/>
                <a:gd name="T117" fmla="*/ T116 w 28"/>
                <a:gd name="T118" fmla="+- 0 113 63"/>
                <a:gd name="T119" fmla="*/ 113 h 53"/>
                <a:gd name="T120" fmla="+- 0 1998 1986"/>
                <a:gd name="T121" fmla="*/ T120 w 28"/>
                <a:gd name="T122" fmla="+- 0 115 63"/>
                <a:gd name="T123" fmla="*/ 115 h 53"/>
                <a:gd name="T124" fmla="+- 0 2004 1986"/>
                <a:gd name="T125" fmla="*/ T124 w 28"/>
                <a:gd name="T126" fmla="+- 0 105 63"/>
                <a:gd name="T127" fmla="*/ 105 h 53"/>
                <a:gd name="T128" fmla="+- 0 2013 1986"/>
                <a:gd name="T129" fmla="*/ T128 w 28"/>
                <a:gd name="T130" fmla="+- 0 87 63"/>
                <a:gd name="T131" fmla="*/ 87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8" h="53">
                  <a:moveTo>
                    <a:pt x="13" y="6"/>
                  </a:moveTo>
                  <a:lnTo>
                    <a:pt x="13" y="5"/>
                  </a:lnTo>
                  <a:lnTo>
                    <a:pt x="4" y="0"/>
                  </a:lnTo>
                  <a:lnTo>
                    <a:pt x="0" y="5"/>
                  </a:lnTo>
                  <a:lnTo>
                    <a:pt x="0" y="6"/>
                  </a:lnTo>
                  <a:lnTo>
                    <a:pt x="4" y="1"/>
                  </a:lnTo>
                  <a:lnTo>
                    <a:pt x="12" y="6"/>
                  </a:lnTo>
                  <a:lnTo>
                    <a:pt x="13" y="6"/>
                  </a:lnTo>
                  <a:close/>
                  <a:moveTo>
                    <a:pt x="22" y="12"/>
                  </a:moveTo>
                  <a:lnTo>
                    <a:pt x="22" y="12"/>
                  </a:lnTo>
                  <a:lnTo>
                    <a:pt x="13" y="6"/>
                  </a:lnTo>
                  <a:lnTo>
                    <a:pt x="9" y="11"/>
                  </a:lnTo>
                  <a:lnTo>
                    <a:pt x="8" y="11"/>
                  </a:lnTo>
                  <a:lnTo>
                    <a:pt x="9" y="12"/>
                  </a:lnTo>
                  <a:lnTo>
                    <a:pt x="13" y="7"/>
                  </a:lnTo>
                  <a:lnTo>
                    <a:pt x="22" y="13"/>
                  </a:lnTo>
                  <a:lnTo>
                    <a:pt x="22" y="12"/>
                  </a:lnTo>
                  <a:close/>
                  <a:moveTo>
                    <a:pt x="27" y="24"/>
                  </a:moveTo>
                  <a:lnTo>
                    <a:pt x="26" y="22"/>
                  </a:lnTo>
                  <a:lnTo>
                    <a:pt x="25" y="20"/>
                  </a:lnTo>
                  <a:lnTo>
                    <a:pt x="25" y="24"/>
                  </a:lnTo>
                  <a:lnTo>
                    <a:pt x="20" y="33"/>
                  </a:lnTo>
                  <a:lnTo>
                    <a:pt x="16" y="41"/>
                  </a:lnTo>
                  <a:lnTo>
                    <a:pt x="11" y="49"/>
                  </a:lnTo>
                  <a:lnTo>
                    <a:pt x="10" y="50"/>
                  </a:lnTo>
                  <a:lnTo>
                    <a:pt x="9" y="49"/>
                  </a:lnTo>
                  <a:lnTo>
                    <a:pt x="9" y="48"/>
                  </a:lnTo>
                  <a:lnTo>
                    <a:pt x="9" y="47"/>
                  </a:lnTo>
                  <a:lnTo>
                    <a:pt x="13" y="39"/>
                  </a:lnTo>
                  <a:lnTo>
                    <a:pt x="17" y="31"/>
                  </a:lnTo>
                  <a:lnTo>
                    <a:pt x="22" y="22"/>
                  </a:lnTo>
                  <a:lnTo>
                    <a:pt x="23" y="22"/>
                  </a:lnTo>
                  <a:lnTo>
                    <a:pt x="24" y="23"/>
                  </a:lnTo>
                  <a:lnTo>
                    <a:pt x="25" y="24"/>
                  </a:lnTo>
                  <a:lnTo>
                    <a:pt x="25" y="20"/>
                  </a:lnTo>
                  <a:lnTo>
                    <a:pt x="24" y="20"/>
                  </a:lnTo>
                  <a:lnTo>
                    <a:pt x="23" y="20"/>
                  </a:lnTo>
                  <a:lnTo>
                    <a:pt x="21" y="20"/>
                  </a:lnTo>
                  <a:lnTo>
                    <a:pt x="20" y="21"/>
                  </a:lnTo>
                  <a:lnTo>
                    <a:pt x="16" y="30"/>
                  </a:lnTo>
                  <a:lnTo>
                    <a:pt x="12" y="38"/>
                  </a:lnTo>
                  <a:lnTo>
                    <a:pt x="6" y="47"/>
                  </a:lnTo>
                  <a:lnTo>
                    <a:pt x="7" y="49"/>
                  </a:lnTo>
                  <a:lnTo>
                    <a:pt x="7" y="50"/>
                  </a:lnTo>
                  <a:lnTo>
                    <a:pt x="10" y="52"/>
                  </a:lnTo>
                  <a:lnTo>
                    <a:pt x="12" y="52"/>
                  </a:lnTo>
                  <a:lnTo>
                    <a:pt x="13" y="50"/>
                  </a:lnTo>
                  <a:lnTo>
                    <a:pt x="18" y="42"/>
                  </a:lnTo>
                  <a:lnTo>
                    <a:pt x="22" y="34"/>
                  </a:lnTo>
                  <a:lnTo>
                    <a:pt x="27" y="2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7" name="Freeform 58"/>
            <p:cNvSpPr>
              <a:spLocks/>
            </p:cNvSpPr>
            <p:nvPr/>
          </p:nvSpPr>
          <p:spPr bwMode="auto">
            <a:xfrm>
              <a:off x="1993" y="83"/>
              <a:ext cx="19" cy="31"/>
            </a:xfrm>
            <a:custGeom>
              <a:avLst/>
              <a:gdLst>
                <a:gd name="T0" fmla="+- 0 2009 1993"/>
                <a:gd name="T1" fmla="*/ T0 w 19"/>
                <a:gd name="T2" fmla="+- 0 83 83"/>
                <a:gd name="T3" fmla="*/ 83 h 31"/>
                <a:gd name="T4" fmla="+- 0 2007 1993"/>
                <a:gd name="T5" fmla="*/ T4 w 19"/>
                <a:gd name="T6" fmla="+- 0 84 83"/>
                <a:gd name="T7" fmla="*/ 84 h 31"/>
                <a:gd name="T8" fmla="+- 0 2003 1993"/>
                <a:gd name="T9" fmla="*/ T8 w 19"/>
                <a:gd name="T10" fmla="+- 0 93 83"/>
                <a:gd name="T11" fmla="*/ 93 h 31"/>
                <a:gd name="T12" fmla="+- 0 1999 1993"/>
                <a:gd name="T13" fmla="*/ T12 w 19"/>
                <a:gd name="T14" fmla="+- 0 101 83"/>
                <a:gd name="T15" fmla="*/ 101 h 31"/>
                <a:gd name="T16" fmla="+- 0 1993 1993"/>
                <a:gd name="T17" fmla="*/ T16 w 19"/>
                <a:gd name="T18" fmla="+- 0 110 83"/>
                <a:gd name="T19" fmla="*/ 110 h 31"/>
                <a:gd name="T20" fmla="+- 0 1994 1993"/>
                <a:gd name="T21" fmla="*/ T20 w 19"/>
                <a:gd name="T22" fmla="+- 0 112 83"/>
                <a:gd name="T23" fmla="*/ 112 h 31"/>
                <a:gd name="T24" fmla="+- 0 1996 1993"/>
                <a:gd name="T25" fmla="*/ T24 w 19"/>
                <a:gd name="T26" fmla="+- 0 114 83"/>
                <a:gd name="T27" fmla="*/ 114 h 31"/>
                <a:gd name="T28" fmla="+- 0 1998 1993"/>
                <a:gd name="T29" fmla="*/ T28 w 19"/>
                <a:gd name="T30" fmla="+- 0 113 83"/>
                <a:gd name="T31" fmla="*/ 113 h 31"/>
                <a:gd name="T32" fmla="+- 0 2003 1993"/>
                <a:gd name="T33" fmla="*/ T32 w 19"/>
                <a:gd name="T34" fmla="+- 0 105 83"/>
                <a:gd name="T35" fmla="*/ 105 h 31"/>
                <a:gd name="T36" fmla="+- 0 2007 1993"/>
                <a:gd name="T37" fmla="*/ T36 w 19"/>
                <a:gd name="T38" fmla="+- 0 97 83"/>
                <a:gd name="T39" fmla="*/ 97 h 31"/>
                <a:gd name="T40" fmla="+- 0 2012 1993"/>
                <a:gd name="T41" fmla="*/ T40 w 19"/>
                <a:gd name="T42" fmla="+- 0 87 83"/>
                <a:gd name="T43" fmla="*/ 87 h 31"/>
                <a:gd name="T44" fmla="+- 0 2011 1993"/>
                <a:gd name="T45" fmla="*/ T44 w 19"/>
                <a:gd name="T46" fmla="+- 0 85 83"/>
                <a:gd name="T47" fmla="*/ 85 h 31"/>
                <a:gd name="T48" fmla="+- 0 2010 1993"/>
                <a:gd name="T49" fmla="*/ T48 w 19"/>
                <a:gd name="T50" fmla="+- 0 84 83"/>
                <a:gd name="T51" fmla="*/ 84 h 31"/>
                <a:gd name="T52" fmla="+- 0 2009 1993"/>
                <a:gd name="T53" fmla="*/ T52 w 19"/>
                <a:gd name="T54" fmla="+- 0 83 83"/>
                <a:gd name="T55" fmla="*/ 83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9" h="31">
                  <a:moveTo>
                    <a:pt x="16" y="0"/>
                  </a:moveTo>
                  <a:lnTo>
                    <a:pt x="14" y="1"/>
                  </a:lnTo>
                  <a:lnTo>
                    <a:pt x="10" y="10"/>
                  </a:lnTo>
                  <a:lnTo>
                    <a:pt x="6" y="18"/>
                  </a:lnTo>
                  <a:lnTo>
                    <a:pt x="0" y="27"/>
                  </a:lnTo>
                  <a:lnTo>
                    <a:pt x="1" y="29"/>
                  </a:lnTo>
                  <a:lnTo>
                    <a:pt x="3" y="31"/>
                  </a:lnTo>
                  <a:lnTo>
                    <a:pt x="5" y="30"/>
                  </a:lnTo>
                  <a:lnTo>
                    <a:pt x="10" y="22"/>
                  </a:lnTo>
                  <a:lnTo>
                    <a:pt x="14" y="14"/>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8" name="AutoShape 59"/>
            <p:cNvSpPr>
              <a:spLocks/>
            </p:cNvSpPr>
            <p:nvPr/>
          </p:nvSpPr>
          <p:spPr bwMode="auto">
            <a:xfrm>
              <a:off x="1995" y="89"/>
              <a:ext cx="15" cy="17"/>
            </a:xfrm>
            <a:custGeom>
              <a:avLst/>
              <a:gdLst>
                <a:gd name="T0" fmla="+- 0 2004 1996"/>
                <a:gd name="T1" fmla="*/ T0 w 15"/>
                <a:gd name="T2" fmla="+- 0 92 90"/>
                <a:gd name="T3" fmla="*/ 92 h 17"/>
                <a:gd name="T4" fmla="+- 0 2003 1996"/>
                <a:gd name="T5" fmla="*/ T4 w 15"/>
                <a:gd name="T6" fmla="+- 0 93 90"/>
                <a:gd name="T7" fmla="*/ 93 h 17"/>
                <a:gd name="T8" fmla="+- 0 2001 1996"/>
                <a:gd name="T9" fmla="*/ T8 w 15"/>
                <a:gd name="T10" fmla="+- 0 96 90"/>
                <a:gd name="T11" fmla="*/ 96 h 17"/>
                <a:gd name="T12" fmla="+- 0 2004 1996"/>
                <a:gd name="T13" fmla="*/ T12 w 15"/>
                <a:gd name="T14" fmla="+- 0 92 90"/>
                <a:gd name="T15" fmla="*/ 92 h 17"/>
                <a:gd name="T16" fmla="+- 0 2005 1996"/>
                <a:gd name="T17" fmla="*/ T16 w 15"/>
                <a:gd name="T18" fmla="+- 0 100 90"/>
                <a:gd name="T19" fmla="*/ 100 h 17"/>
                <a:gd name="T20" fmla="+- 0 2004 1996"/>
                <a:gd name="T21" fmla="*/ T20 w 15"/>
                <a:gd name="T22" fmla="+- 0 100 90"/>
                <a:gd name="T23" fmla="*/ 100 h 17"/>
                <a:gd name="T24" fmla="+- 0 2000 1996"/>
                <a:gd name="T25" fmla="*/ T24 w 15"/>
                <a:gd name="T26" fmla="+- 0 101 90"/>
                <a:gd name="T27" fmla="*/ 101 h 17"/>
                <a:gd name="T28" fmla="+- 0 1997 1996"/>
                <a:gd name="T29" fmla="*/ T28 w 15"/>
                <a:gd name="T30" fmla="+- 0 104 90"/>
                <a:gd name="T31" fmla="*/ 104 h 17"/>
                <a:gd name="T32" fmla="+- 0 1996 1996"/>
                <a:gd name="T33" fmla="*/ T32 w 15"/>
                <a:gd name="T34" fmla="+- 0 106 90"/>
                <a:gd name="T35" fmla="*/ 106 h 17"/>
                <a:gd name="T36" fmla="+- 0 1999 1996"/>
                <a:gd name="T37" fmla="*/ T36 w 15"/>
                <a:gd name="T38" fmla="+- 0 102 90"/>
                <a:gd name="T39" fmla="*/ 102 h 17"/>
                <a:gd name="T40" fmla="+- 0 2003 1996"/>
                <a:gd name="T41" fmla="*/ T40 w 15"/>
                <a:gd name="T42" fmla="+- 0 101 90"/>
                <a:gd name="T43" fmla="*/ 101 h 17"/>
                <a:gd name="T44" fmla="+- 0 2005 1996"/>
                <a:gd name="T45" fmla="*/ T44 w 15"/>
                <a:gd name="T46" fmla="+- 0 101 90"/>
                <a:gd name="T47" fmla="*/ 101 h 17"/>
                <a:gd name="T48" fmla="+- 0 2005 1996"/>
                <a:gd name="T49" fmla="*/ T48 w 15"/>
                <a:gd name="T50" fmla="+- 0 100 90"/>
                <a:gd name="T51" fmla="*/ 100 h 17"/>
                <a:gd name="T52" fmla="+- 0 2005 1996"/>
                <a:gd name="T53" fmla="*/ T52 w 15"/>
                <a:gd name="T54" fmla="+- 0 91 90"/>
                <a:gd name="T55" fmla="*/ 91 h 17"/>
                <a:gd name="T56" fmla="+- 0 2005 1996"/>
                <a:gd name="T57" fmla="*/ T56 w 15"/>
                <a:gd name="T58" fmla="+- 0 91 90"/>
                <a:gd name="T59" fmla="*/ 91 h 17"/>
                <a:gd name="T60" fmla="+- 0 2004 1996"/>
                <a:gd name="T61" fmla="*/ T60 w 15"/>
                <a:gd name="T62" fmla="+- 0 92 90"/>
                <a:gd name="T63" fmla="*/ 92 h 17"/>
                <a:gd name="T64" fmla="+- 0 2005 1996"/>
                <a:gd name="T65" fmla="*/ T64 w 15"/>
                <a:gd name="T66" fmla="+- 0 91 90"/>
                <a:gd name="T67" fmla="*/ 91 h 17"/>
                <a:gd name="T68" fmla="+- 0 2010 1996"/>
                <a:gd name="T69" fmla="*/ T68 w 15"/>
                <a:gd name="T70" fmla="+- 0 90 90"/>
                <a:gd name="T71" fmla="*/ 90 h 17"/>
                <a:gd name="T72" fmla="+- 0 2009 1996"/>
                <a:gd name="T73" fmla="*/ T72 w 15"/>
                <a:gd name="T74" fmla="+- 0 90 90"/>
                <a:gd name="T75" fmla="*/ 90 h 17"/>
                <a:gd name="T76" fmla="+- 0 2006 1996"/>
                <a:gd name="T77" fmla="*/ T76 w 15"/>
                <a:gd name="T78" fmla="+- 0 90 90"/>
                <a:gd name="T79" fmla="*/ 90 h 17"/>
                <a:gd name="T80" fmla="+- 0 2005 1996"/>
                <a:gd name="T81" fmla="*/ T80 w 15"/>
                <a:gd name="T82" fmla="+- 0 91 90"/>
                <a:gd name="T83" fmla="*/ 91 h 17"/>
                <a:gd name="T84" fmla="+- 0 2008 1996"/>
                <a:gd name="T85" fmla="*/ T84 w 15"/>
                <a:gd name="T86" fmla="+- 0 91 90"/>
                <a:gd name="T87" fmla="*/ 91 h 17"/>
                <a:gd name="T88" fmla="+- 0 2010 1996"/>
                <a:gd name="T89" fmla="*/ T88 w 15"/>
                <a:gd name="T90" fmla="+- 0 91 90"/>
                <a:gd name="T91" fmla="*/ 91 h 17"/>
                <a:gd name="T92" fmla="+- 0 2010 1996"/>
                <a:gd name="T93" fmla="*/ T92 w 15"/>
                <a:gd name="T94" fmla="+- 0 90 90"/>
                <a:gd name="T95" fmla="*/ 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8" y="2"/>
                  </a:moveTo>
                  <a:lnTo>
                    <a:pt x="7" y="3"/>
                  </a:lnTo>
                  <a:lnTo>
                    <a:pt x="5" y="6"/>
                  </a:lnTo>
                  <a:lnTo>
                    <a:pt x="8" y="2"/>
                  </a:lnTo>
                  <a:close/>
                  <a:moveTo>
                    <a:pt x="9" y="10"/>
                  </a:moveTo>
                  <a:lnTo>
                    <a:pt x="8" y="10"/>
                  </a:lnTo>
                  <a:lnTo>
                    <a:pt x="4" y="11"/>
                  </a:lnTo>
                  <a:lnTo>
                    <a:pt x="1" y="14"/>
                  </a:lnTo>
                  <a:lnTo>
                    <a:pt x="0" y="16"/>
                  </a:lnTo>
                  <a:lnTo>
                    <a:pt x="3" y="12"/>
                  </a:lnTo>
                  <a:lnTo>
                    <a:pt x="7" y="11"/>
                  </a:lnTo>
                  <a:lnTo>
                    <a:pt x="9" y="11"/>
                  </a:lnTo>
                  <a:lnTo>
                    <a:pt x="9" y="10"/>
                  </a:lnTo>
                  <a:close/>
                  <a:moveTo>
                    <a:pt x="9" y="1"/>
                  </a:moveTo>
                  <a:lnTo>
                    <a:pt x="9" y="1"/>
                  </a:lnTo>
                  <a:lnTo>
                    <a:pt x="8" y="2"/>
                  </a:lnTo>
                  <a:lnTo>
                    <a:pt x="9" y="1"/>
                  </a:lnTo>
                  <a:close/>
                  <a:moveTo>
                    <a:pt x="14" y="0"/>
                  </a:moveTo>
                  <a:lnTo>
                    <a:pt x="13" y="0"/>
                  </a:lnTo>
                  <a:lnTo>
                    <a:pt x="10" y="0"/>
                  </a:lnTo>
                  <a:lnTo>
                    <a:pt x="9" y="1"/>
                  </a:lnTo>
                  <a:lnTo>
                    <a:pt x="12" y="1"/>
                  </a:lnTo>
                  <a:lnTo>
                    <a:pt x="14" y="1"/>
                  </a:lnTo>
                  <a:lnTo>
                    <a:pt x="14"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9" name="AutoShape 60"/>
            <p:cNvSpPr>
              <a:spLocks/>
            </p:cNvSpPr>
            <p:nvPr/>
          </p:nvSpPr>
          <p:spPr bwMode="auto">
            <a:xfrm>
              <a:off x="1993" y="84"/>
              <a:ext cx="17" cy="29"/>
            </a:xfrm>
            <a:custGeom>
              <a:avLst/>
              <a:gdLst>
                <a:gd name="T0" fmla="+- 0 1999 1994"/>
                <a:gd name="T1" fmla="*/ T0 w 17"/>
                <a:gd name="T2" fmla="+- 0 105 84"/>
                <a:gd name="T3" fmla="*/ 105 h 29"/>
                <a:gd name="T4" fmla="+- 0 1999 1994"/>
                <a:gd name="T5" fmla="*/ T4 w 17"/>
                <a:gd name="T6" fmla="+- 0 104 84"/>
                <a:gd name="T7" fmla="*/ 104 h 29"/>
                <a:gd name="T8" fmla="+- 0 1999 1994"/>
                <a:gd name="T9" fmla="*/ T8 w 17"/>
                <a:gd name="T10" fmla="+- 0 104 84"/>
                <a:gd name="T11" fmla="*/ 104 h 29"/>
                <a:gd name="T12" fmla="+- 0 1998 1994"/>
                <a:gd name="T13" fmla="*/ T12 w 17"/>
                <a:gd name="T14" fmla="+- 0 104 84"/>
                <a:gd name="T15" fmla="*/ 104 h 29"/>
                <a:gd name="T16" fmla="+- 0 1994 1994"/>
                <a:gd name="T17" fmla="*/ T16 w 17"/>
                <a:gd name="T18" fmla="+- 0 109 84"/>
                <a:gd name="T19" fmla="*/ 109 h 29"/>
                <a:gd name="T20" fmla="+- 0 1995 1994"/>
                <a:gd name="T21" fmla="*/ T20 w 17"/>
                <a:gd name="T22" fmla="+- 0 113 84"/>
                <a:gd name="T23" fmla="*/ 113 h 29"/>
                <a:gd name="T24" fmla="+- 0 1996 1994"/>
                <a:gd name="T25" fmla="*/ T24 w 17"/>
                <a:gd name="T26" fmla="+- 0 113 84"/>
                <a:gd name="T27" fmla="*/ 113 h 29"/>
                <a:gd name="T28" fmla="+- 0 1996 1994"/>
                <a:gd name="T29" fmla="*/ T28 w 17"/>
                <a:gd name="T30" fmla="+- 0 113 84"/>
                <a:gd name="T31" fmla="*/ 113 h 29"/>
                <a:gd name="T32" fmla="+- 0 1996 1994"/>
                <a:gd name="T33" fmla="*/ T32 w 17"/>
                <a:gd name="T34" fmla="+- 0 112 84"/>
                <a:gd name="T35" fmla="*/ 112 h 29"/>
                <a:gd name="T36" fmla="+- 0 1995 1994"/>
                <a:gd name="T37" fmla="*/ T36 w 17"/>
                <a:gd name="T38" fmla="+- 0 112 84"/>
                <a:gd name="T39" fmla="*/ 112 h 29"/>
                <a:gd name="T40" fmla="+- 0 1995 1994"/>
                <a:gd name="T41" fmla="*/ T40 w 17"/>
                <a:gd name="T42" fmla="+- 0 110 84"/>
                <a:gd name="T43" fmla="*/ 110 h 29"/>
                <a:gd name="T44" fmla="+- 0 1997 1994"/>
                <a:gd name="T45" fmla="*/ T44 w 17"/>
                <a:gd name="T46" fmla="+- 0 107 84"/>
                <a:gd name="T47" fmla="*/ 107 h 29"/>
                <a:gd name="T48" fmla="+- 0 1999 1994"/>
                <a:gd name="T49" fmla="*/ T48 w 17"/>
                <a:gd name="T50" fmla="+- 0 105 84"/>
                <a:gd name="T51" fmla="*/ 105 h 29"/>
                <a:gd name="T52" fmla="+- 0 2004 1994"/>
                <a:gd name="T53" fmla="*/ T52 w 17"/>
                <a:gd name="T54" fmla="+- 0 94 84"/>
                <a:gd name="T55" fmla="*/ 94 h 29"/>
                <a:gd name="T56" fmla="+- 0 2004 1994"/>
                <a:gd name="T57" fmla="*/ T56 w 17"/>
                <a:gd name="T58" fmla="+- 0 93 84"/>
                <a:gd name="T59" fmla="*/ 93 h 29"/>
                <a:gd name="T60" fmla="+- 0 2004 1994"/>
                <a:gd name="T61" fmla="*/ T60 w 17"/>
                <a:gd name="T62" fmla="+- 0 93 84"/>
                <a:gd name="T63" fmla="*/ 93 h 29"/>
                <a:gd name="T64" fmla="+- 0 2002 1994"/>
                <a:gd name="T65" fmla="*/ T64 w 17"/>
                <a:gd name="T66" fmla="+- 0 95 84"/>
                <a:gd name="T67" fmla="*/ 95 h 29"/>
                <a:gd name="T68" fmla="+- 0 2001 1994"/>
                <a:gd name="T69" fmla="*/ T68 w 17"/>
                <a:gd name="T70" fmla="+- 0 96 84"/>
                <a:gd name="T71" fmla="*/ 96 h 29"/>
                <a:gd name="T72" fmla="+- 0 1999 1994"/>
                <a:gd name="T73" fmla="*/ T72 w 17"/>
                <a:gd name="T74" fmla="+- 0 101 84"/>
                <a:gd name="T75" fmla="*/ 101 h 29"/>
                <a:gd name="T76" fmla="+- 0 1999 1994"/>
                <a:gd name="T77" fmla="*/ T76 w 17"/>
                <a:gd name="T78" fmla="+- 0 101 84"/>
                <a:gd name="T79" fmla="*/ 101 h 29"/>
                <a:gd name="T80" fmla="+- 0 1999 1994"/>
                <a:gd name="T81" fmla="*/ T80 w 17"/>
                <a:gd name="T82" fmla="+- 0 101 84"/>
                <a:gd name="T83" fmla="*/ 101 h 29"/>
                <a:gd name="T84" fmla="+- 0 2000 1994"/>
                <a:gd name="T85" fmla="*/ T84 w 17"/>
                <a:gd name="T86" fmla="+- 0 101 84"/>
                <a:gd name="T87" fmla="*/ 101 h 29"/>
                <a:gd name="T88" fmla="+- 0 2000 1994"/>
                <a:gd name="T89" fmla="*/ T88 w 17"/>
                <a:gd name="T90" fmla="+- 0 101 84"/>
                <a:gd name="T91" fmla="*/ 101 h 29"/>
                <a:gd name="T92" fmla="+- 0 2003 1994"/>
                <a:gd name="T93" fmla="*/ T92 w 17"/>
                <a:gd name="T94" fmla="+- 0 96 84"/>
                <a:gd name="T95" fmla="*/ 96 h 29"/>
                <a:gd name="T96" fmla="+- 0 2004 1994"/>
                <a:gd name="T97" fmla="*/ T96 w 17"/>
                <a:gd name="T98" fmla="+- 0 94 84"/>
                <a:gd name="T99" fmla="*/ 94 h 29"/>
                <a:gd name="T100" fmla="+- 0 2010 1994"/>
                <a:gd name="T101" fmla="*/ T100 w 17"/>
                <a:gd name="T102" fmla="+- 0 85 84"/>
                <a:gd name="T103" fmla="*/ 85 h 29"/>
                <a:gd name="T104" fmla="+- 0 2010 1994"/>
                <a:gd name="T105" fmla="*/ T104 w 17"/>
                <a:gd name="T106" fmla="+- 0 85 84"/>
                <a:gd name="T107" fmla="*/ 85 h 29"/>
                <a:gd name="T108" fmla="+- 0 2010 1994"/>
                <a:gd name="T109" fmla="*/ T108 w 17"/>
                <a:gd name="T110" fmla="+- 0 85 84"/>
                <a:gd name="T111" fmla="*/ 85 h 29"/>
                <a:gd name="T112" fmla="+- 0 2009 1994"/>
                <a:gd name="T113" fmla="*/ T112 w 17"/>
                <a:gd name="T114" fmla="+- 0 84 84"/>
                <a:gd name="T115" fmla="*/ 84 h 29"/>
                <a:gd name="T116" fmla="+- 0 2008 1994"/>
                <a:gd name="T117" fmla="*/ T116 w 17"/>
                <a:gd name="T118" fmla="+- 0 85 84"/>
                <a:gd name="T119" fmla="*/ 85 h 29"/>
                <a:gd name="T120" fmla="+- 0 2007 1994"/>
                <a:gd name="T121" fmla="*/ T120 w 17"/>
                <a:gd name="T122" fmla="+- 0 86 84"/>
                <a:gd name="T123" fmla="*/ 86 h 29"/>
                <a:gd name="T124" fmla="+- 0 2005 1994"/>
                <a:gd name="T125" fmla="*/ T124 w 17"/>
                <a:gd name="T126" fmla="+- 0 90 84"/>
                <a:gd name="T127" fmla="*/ 90 h 29"/>
                <a:gd name="T128" fmla="+- 0 2005 1994"/>
                <a:gd name="T129" fmla="*/ T128 w 17"/>
                <a:gd name="T130" fmla="+- 0 90 84"/>
                <a:gd name="T131" fmla="*/ 90 h 29"/>
                <a:gd name="T132" fmla="+- 0 2005 1994"/>
                <a:gd name="T133" fmla="*/ T132 w 17"/>
                <a:gd name="T134" fmla="+- 0 90 84"/>
                <a:gd name="T135" fmla="*/ 90 h 29"/>
                <a:gd name="T136" fmla="+- 0 2006 1994"/>
                <a:gd name="T137" fmla="*/ T136 w 17"/>
                <a:gd name="T138" fmla="+- 0 90 84"/>
                <a:gd name="T139" fmla="*/ 90 h 29"/>
                <a:gd name="T140" fmla="+- 0 2006 1994"/>
                <a:gd name="T141" fmla="*/ T140 w 17"/>
                <a:gd name="T142" fmla="+- 0 89 84"/>
                <a:gd name="T143" fmla="*/ 89 h 29"/>
                <a:gd name="T144" fmla="+- 0 2007 1994"/>
                <a:gd name="T145" fmla="*/ T144 w 17"/>
                <a:gd name="T146" fmla="+- 0 86 84"/>
                <a:gd name="T147" fmla="*/ 86 h 29"/>
                <a:gd name="T148" fmla="+- 0 2008 1994"/>
                <a:gd name="T149" fmla="*/ T148 w 17"/>
                <a:gd name="T150" fmla="+- 0 86 84"/>
                <a:gd name="T151" fmla="*/ 86 h 29"/>
                <a:gd name="T152" fmla="+- 0 2009 1994"/>
                <a:gd name="T153" fmla="*/ T152 w 17"/>
                <a:gd name="T154" fmla="+- 0 85 84"/>
                <a:gd name="T155" fmla="*/ 85 h 29"/>
                <a:gd name="T156" fmla="+- 0 2010 1994"/>
                <a:gd name="T157" fmla="*/ T156 w 17"/>
                <a:gd name="T158" fmla="+- 0 86 84"/>
                <a:gd name="T159" fmla="*/ 86 h 29"/>
                <a:gd name="T160" fmla="+- 0 2010 1994"/>
                <a:gd name="T161" fmla="*/ T160 w 17"/>
                <a:gd name="T162" fmla="+- 0 86 84"/>
                <a:gd name="T163" fmla="*/ 86 h 29"/>
                <a:gd name="T164" fmla="+- 0 2010 1994"/>
                <a:gd name="T165" fmla="*/ T164 w 17"/>
                <a:gd name="T166" fmla="+- 0 86 84"/>
                <a:gd name="T167" fmla="*/ 86 h 29"/>
                <a:gd name="T168" fmla="+- 0 2010 1994"/>
                <a:gd name="T169" fmla="*/ T168 w 17"/>
                <a:gd name="T170" fmla="+- 0 86 84"/>
                <a:gd name="T171" fmla="*/ 86 h 29"/>
                <a:gd name="T172" fmla="+- 0 2010 1994"/>
                <a:gd name="T173" fmla="*/ T172 w 17"/>
                <a:gd name="T174" fmla="+- 0 86 84"/>
                <a:gd name="T175" fmla="*/ 86 h 29"/>
                <a:gd name="T176" fmla="+- 0 2010 1994"/>
                <a:gd name="T177" fmla="*/ T176 w 17"/>
                <a:gd name="T178" fmla="+- 0 85 84"/>
                <a:gd name="T179" fmla="*/ 85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7" h="29">
                  <a:moveTo>
                    <a:pt x="5" y="21"/>
                  </a:moveTo>
                  <a:lnTo>
                    <a:pt x="5" y="20"/>
                  </a:lnTo>
                  <a:lnTo>
                    <a:pt x="4" y="20"/>
                  </a:lnTo>
                  <a:lnTo>
                    <a:pt x="0" y="25"/>
                  </a:lnTo>
                  <a:lnTo>
                    <a:pt x="1" y="29"/>
                  </a:lnTo>
                  <a:lnTo>
                    <a:pt x="2" y="29"/>
                  </a:lnTo>
                  <a:lnTo>
                    <a:pt x="2" y="28"/>
                  </a:lnTo>
                  <a:lnTo>
                    <a:pt x="1" y="28"/>
                  </a:lnTo>
                  <a:lnTo>
                    <a:pt x="1" y="26"/>
                  </a:lnTo>
                  <a:lnTo>
                    <a:pt x="3" y="23"/>
                  </a:lnTo>
                  <a:lnTo>
                    <a:pt x="5" y="21"/>
                  </a:lnTo>
                  <a:close/>
                  <a:moveTo>
                    <a:pt x="10" y="10"/>
                  </a:moveTo>
                  <a:lnTo>
                    <a:pt x="10" y="9"/>
                  </a:lnTo>
                  <a:lnTo>
                    <a:pt x="8" y="11"/>
                  </a:lnTo>
                  <a:lnTo>
                    <a:pt x="7" y="12"/>
                  </a:lnTo>
                  <a:lnTo>
                    <a:pt x="5" y="17"/>
                  </a:lnTo>
                  <a:lnTo>
                    <a:pt x="6" y="17"/>
                  </a:lnTo>
                  <a:lnTo>
                    <a:pt x="9" y="12"/>
                  </a:lnTo>
                  <a:lnTo>
                    <a:pt x="10" y="10"/>
                  </a:lnTo>
                  <a:close/>
                  <a:moveTo>
                    <a:pt x="16" y="1"/>
                  </a:moveTo>
                  <a:lnTo>
                    <a:pt x="16" y="1"/>
                  </a:lnTo>
                  <a:lnTo>
                    <a:pt x="15" y="0"/>
                  </a:lnTo>
                  <a:lnTo>
                    <a:pt x="14" y="1"/>
                  </a:lnTo>
                  <a:lnTo>
                    <a:pt x="13" y="2"/>
                  </a:lnTo>
                  <a:lnTo>
                    <a:pt x="11" y="6"/>
                  </a:lnTo>
                  <a:lnTo>
                    <a:pt x="12" y="6"/>
                  </a:lnTo>
                  <a:lnTo>
                    <a:pt x="12" y="5"/>
                  </a:lnTo>
                  <a:lnTo>
                    <a:pt x="13" y="2"/>
                  </a:lnTo>
                  <a:lnTo>
                    <a:pt x="14" y="2"/>
                  </a:lnTo>
                  <a:lnTo>
                    <a:pt x="15" y="1"/>
                  </a:lnTo>
                  <a:lnTo>
                    <a:pt x="16" y="2"/>
                  </a:lnTo>
                  <a:lnTo>
                    <a:pt x="16"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0" name="Freeform 61"/>
            <p:cNvSpPr>
              <a:spLocks/>
            </p:cNvSpPr>
            <p:nvPr/>
          </p:nvSpPr>
          <p:spPr bwMode="auto">
            <a:xfrm>
              <a:off x="1988" y="87"/>
              <a:ext cx="29" cy="25"/>
            </a:xfrm>
            <a:custGeom>
              <a:avLst/>
              <a:gdLst>
                <a:gd name="T0" fmla="+- 0 2016 1988"/>
                <a:gd name="T1" fmla="*/ T0 w 29"/>
                <a:gd name="T2" fmla="+- 0 105 87"/>
                <a:gd name="T3" fmla="*/ 105 h 25"/>
                <a:gd name="T4" fmla="+- 0 2015 1988"/>
                <a:gd name="T5" fmla="*/ T4 w 29"/>
                <a:gd name="T6" fmla="+- 0 103 87"/>
                <a:gd name="T7" fmla="*/ 103 h 25"/>
                <a:gd name="T8" fmla="+- 0 2014 1988"/>
                <a:gd name="T9" fmla="*/ T8 w 29"/>
                <a:gd name="T10" fmla="+- 0 109 87"/>
                <a:gd name="T11" fmla="*/ 109 h 25"/>
                <a:gd name="T12" fmla="+- 0 2012 1988"/>
                <a:gd name="T13" fmla="*/ T12 w 29"/>
                <a:gd name="T14" fmla="+- 0 108 87"/>
                <a:gd name="T15" fmla="*/ 108 h 25"/>
                <a:gd name="T16" fmla="+- 0 2002 1988"/>
                <a:gd name="T17" fmla="*/ T16 w 29"/>
                <a:gd name="T18" fmla="+- 0 100 87"/>
                <a:gd name="T19" fmla="*/ 100 h 25"/>
                <a:gd name="T20" fmla="+- 0 2006 1988"/>
                <a:gd name="T21" fmla="*/ T20 w 29"/>
                <a:gd name="T22" fmla="+- 0 101 87"/>
                <a:gd name="T23" fmla="*/ 101 h 25"/>
                <a:gd name="T24" fmla="+- 0 2006 1988"/>
                <a:gd name="T25" fmla="*/ T24 w 29"/>
                <a:gd name="T26" fmla="+- 0 100 87"/>
                <a:gd name="T27" fmla="*/ 100 h 25"/>
                <a:gd name="T28" fmla="+- 0 2005 1988"/>
                <a:gd name="T29" fmla="*/ T28 w 29"/>
                <a:gd name="T30" fmla="+- 0 100 87"/>
                <a:gd name="T31" fmla="*/ 100 h 25"/>
                <a:gd name="T32" fmla="+- 0 1998 1988"/>
                <a:gd name="T33" fmla="*/ T32 w 29"/>
                <a:gd name="T34" fmla="+- 0 98 87"/>
                <a:gd name="T35" fmla="*/ 98 h 25"/>
                <a:gd name="T36" fmla="+- 0 1991 1988"/>
                <a:gd name="T37" fmla="*/ T36 w 29"/>
                <a:gd name="T38" fmla="+- 0 91 87"/>
                <a:gd name="T39" fmla="*/ 91 h 25"/>
                <a:gd name="T40" fmla="+- 0 1991 1988"/>
                <a:gd name="T41" fmla="*/ T40 w 29"/>
                <a:gd name="T42" fmla="+- 0 90 87"/>
                <a:gd name="T43" fmla="*/ 90 h 25"/>
                <a:gd name="T44" fmla="+- 0 1992 1988"/>
                <a:gd name="T45" fmla="*/ T44 w 29"/>
                <a:gd name="T46" fmla="+- 0 89 87"/>
                <a:gd name="T47" fmla="*/ 89 h 25"/>
                <a:gd name="T48" fmla="+- 0 2000 1988"/>
                <a:gd name="T49" fmla="*/ T48 w 29"/>
                <a:gd name="T50" fmla="+- 0 95 87"/>
                <a:gd name="T51" fmla="*/ 95 h 25"/>
                <a:gd name="T52" fmla="+- 0 2000 1988"/>
                <a:gd name="T53" fmla="*/ T52 w 29"/>
                <a:gd name="T54" fmla="+- 0 97 87"/>
                <a:gd name="T55" fmla="*/ 97 h 25"/>
                <a:gd name="T56" fmla="+- 0 2000 1988"/>
                <a:gd name="T57" fmla="*/ T56 w 29"/>
                <a:gd name="T58" fmla="+- 0 98 87"/>
                <a:gd name="T59" fmla="*/ 98 h 25"/>
                <a:gd name="T60" fmla="+- 0 2001 1988"/>
                <a:gd name="T61" fmla="*/ T60 w 29"/>
                <a:gd name="T62" fmla="+- 0 96 87"/>
                <a:gd name="T63" fmla="*/ 96 h 25"/>
                <a:gd name="T64" fmla="+- 0 2015 1988"/>
                <a:gd name="T65" fmla="*/ T64 w 29"/>
                <a:gd name="T66" fmla="+- 0 106 87"/>
                <a:gd name="T67" fmla="*/ 106 h 25"/>
                <a:gd name="T68" fmla="+- 0 2015 1988"/>
                <a:gd name="T69" fmla="*/ T68 w 29"/>
                <a:gd name="T70" fmla="+- 0 103 87"/>
                <a:gd name="T71" fmla="*/ 103 h 25"/>
                <a:gd name="T72" fmla="+- 0 2002 1988"/>
                <a:gd name="T73" fmla="*/ T72 w 29"/>
                <a:gd name="T74" fmla="+- 0 94 87"/>
                <a:gd name="T75" fmla="*/ 94 h 25"/>
                <a:gd name="T76" fmla="+- 0 2010 1988"/>
                <a:gd name="T77" fmla="*/ T76 w 29"/>
                <a:gd name="T78" fmla="+- 0 91 87"/>
                <a:gd name="T79" fmla="*/ 91 h 25"/>
                <a:gd name="T80" fmla="+- 0 2011 1988"/>
                <a:gd name="T81" fmla="*/ T80 w 29"/>
                <a:gd name="T82" fmla="+- 0 91 87"/>
                <a:gd name="T83" fmla="*/ 91 h 25"/>
                <a:gd name="T84" fmla="+- 0 2011 1988"/>
                <a:gd name="T85" fmla="*/ T84 w 29"/>
                <a:gd name="T86" fmla="+- 0 90 87"/>
                <a:gd name="T87" fmla="*/ 90 h 25"/>
                <a:gd name="T88" fmla="+- 0 2005 1988"/>
                <a:gd name="T89" fmla="*/ T88 w 29"/>
                <a:gd name="T90" fmla="+- 0 88 87"/>
                <a:gd name="T91" fmla="*/ 88 h 25"/>
                <a:gd name="T92" fmla="+- 0 2001 1988"/>
                <a:gd name="T93" fmla="*/ T92 w 29"/>
                <a:gd name="T94" fmla="+- 0 93 87"/>
                <a:gd name="T95" fmla="*/ 93 h 25"/>
                <a:gd name="T96" fmla="+- 0 1993 1988"/>
                <a:gd name="T97" fmla="*/ T96 w 29"/>
                <a:gd name="T98" fmla="+- 0 87 87"/>
                <a:gd name="T99" fmla="*/ 87 h 25"/>
                <a:gd name="T100" fmla="+- 0 1991 1988"/>
                <a:gd name="T101" fmla="*/ T100 w 29"/>
                <a:gd name="T102" fmla="+- 0 88 87"/>
                <a:gd name="T103" fmla="*/ 88 h 25"/>
                <a:gd name="T104" fmla="+- 0 1988 1988"/>
                <a:gd name="T105" fmla="*/ T104 w 29"/>
                <a:gd name="T106" fmla="+- 0 91 87"/>
                <a:gd name="T107" fmla="*/ 91 h 25"/>
                <a:gd name="T108" fmla="+- 0 1997 1988"/>
                <a:gd name="T109" fmla="*/ T108 w 29"/>
                <a:gd name="T110" fmla="+- 0 100 87"/>
                <a:gd name="T111" fmla="*/ 100 h 25"/>
                <a:gd name="T112" fmla="+- 0 1994 1988"/>
                <a:gd name="T113" fmla="*/ T112 w 29"/>
                <a:gd name="T114" fmla="+- 0 108 87"/>
                <a:gd name="T115" fmla="*/ 108 h 25"/>
                <a:gd name="T116" fmla="+- 0 1994 1988"/>
                <a:gd name="T117" fmla="*/ T116 w 29"/>
                <a:gd name="T118" fmla="+- 0 109 87"/>
                <a:gd name="T119" fmla="*/ 109 h 25"/>
                <a:gd name="T120" fmla="+- 0 2004 1988"/>
                <a:gd name="T121" fmla="*/ T120 w 29"/>
                <a:gd name="T122" fmla="+- 0 105 87"/>
                <a:gd name="T123" fmla="*/ 105 h 25"/>
                <a:gd name="T124" fmla="+- 0 2013 1988"/>
                <a:gd name="T125" fmla="*/ T124 w 29"/>
                <a:gd name="T126" fmla="+- 0 112 87"/>
                <a:gd name="T127" fmla="*/ 112 h 25"/>
                <a:gd name="T128" fmla="+- 0 2016 1988"/>
                <a:gd name="T129" fmla="*/ T128 w 29"/>
                <a:gd name="T130" fmla="+- 0 109 87"/>
                <a:gd name="T131" fmla="*/ 109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9" h="25">
                  <a:moveTo>
                    <a:pt x="29" y="20"/>
                  </a:moveTo>
                  <a:lnTo>
                    <a:pt x="28" y="18"/>
                  </a:lnTo>
                  <a:lnTo>
                    <a:pt x="27" y="16"/>
                  </a:lnTo>
                  <a:lnTo>
                    <a:pt x="27" y="20"/>
                  </a:lnTo>
                  <a:lnTo>
                    <a:pt x="26" y="22"/>
                  </a:lnTo>
                  <a:lnTo>
                    <a:pt x="25" y="22"/>
                  </a:lnTo>
                  <a:lnTo>
                    <a:pt x="24" y="21"/>
                  </a:lnTo>
                  <a:lnTo>
                    <a:pt x="17" y="16"/>
                  </a:lnTo>
                  <a:lnTo>
                    <a:pt x="14" y="13"/>
                  </a:lnTo>
                  <a:lnTo>
                    <a:pt x="17" y="14"/>
                  </a:lnTo>
                  <a:lnTo>
                    <a:pt x="18" y="14"/>
                  </a:lnTo>
                  <a:lnTo>
                    <a:pt x="18" y="13"/>
                  </a:lnTo>
                  <a:lnTo>
                    <a:pt x="17" y="13"/>
                  </a:lnTo>
                  <a:lnTo>
                    <a:pt x="12" y="12"/>
                  </a:lnTo>
                  <a:lnTo>
                    <a:pt x="10" y="11"/>
                  </a:lnTo>
                  <a:lnTo>
                    <a:pt x="3" y="5"/>
                  </a:lnTo>
                  <a:lnTo>
                    <a:pt x="3" y="4"/>
                  </a:lnTo>
                  <a:lnTo>
                    <a:pt x="3" y="3"/>
                  </a:lnTo>
                  <a:lnTo>
                    <a:pt x="4" y="3"/>
                  </a:lnTo>
                  <a:lnTo>
                    <a:pt x="4" y="2"/>
                  </a:lnTo>
                  <a:lnTo>
                    <a:pt x="5" y="2"/>
                  </a:lnTo>
                  <a:lnTo>
                    <a:pt x="12" y="8"/>
                  </a:lnTo>
                  <a:lnTo>
                    <a:pt x="13" y="8"/>
                  </a:lnTo>
                  <a:lnTo>
                    <a:pt x="12" y="10"/>
                  </a:lnTo>
                  <a:lnTo>
                    <a:pt x="12" y="11"/>
                  </a:lnTo>
                  <a:lnTo>
                    <a:pt x="13" y="9"/>
                  </a:lnTo>
                  <a:lnTo>
                    <a:pt x="19" y="13"/>
                  </a:lnTo>
                  <a:lnTo>
                    <a:pt x="27" y="19"/>
                  </a:lnTo>
                  <a:lnTo>
                    <a:pt x="27" y="20"/>
                  </a:lnTo>
                  <a:lnTo>
                    <a:pt x="27" y="16"/>
                  </a:lnTo>
                  <a:lnTo>
                    <a:pt x="20" y="11"/>
                  </a:lnTo>
                  <a:lnTo>
                    <a:pt x="14" y="7"/>
                  </a:lnTo>
                  <a:lnTo>
                    <a:pt x="17" y="2"/>
                  </a:lnTo>
                  <a:lnTo>
                    <a:pt x="22" y="4"/>
                  </a:lnTo>
                  <a:lnTo>
                    <a:pt x="23" y="4"/>
                  </a:lnTo>
                  <a:lnTo>
                    <a:pt x="23" y="3"/>
                  </a:lnTo>
                  <a:lnTo>
                    <a:pt x="17" y="1"/>
                  </a:lnTo>
                  <a:lnTo>
                    <a:pt x="14" y="6"/>
                  </a:lnTo>
                  <a:lnTo>
                    <a:pt x="13" y="6"/>
                  </a:lnTo>
                  <a:lnTo>
                    <a:pt x="8" y="2"/>
                  </a:lnTo>
                  <a:lnTo>
                    <a:pt x="5" y="0"/>
                  </a:lnTo>
                  <a:lnTo>
                    <a:pt x="4" y="0"/>
                  </a:lnTo>
                  <a:lnTo>
                    <a:pt x="3" y="1"/>
                  </a:lnTo>
                  <a:lnTo>
                    <a:pt x="2" y="1"/>
                  </a:lnTo>
                  <a:lnTo>
                    <a:pt x="0" y="4"/>
                  </a:lnTo>
                  <a:lnTo>
                    <a:pt x="1" y="7"/>
                  </a:lnTo>
                  <a:lnTo>
                    <a:pt x="9" y="13"/>
                  </a:lnTo>
                  <a:lnTo>
                    <a:pt x="10" y="13"/>
                  </a:lnTo>
                  <a:lnTo>
                    <a:pt x="6" y="21"/>
                  </a:lnTo>
                  <a:lnTo>
                    <a:pt x="6" y="22"/>
                  </a:lnTo>
                  <a:lnTo>
                    <a:pt x="11" y="14"/>
                  </a:lnTo>
                  <a:lnTo>
                    <a:pt x="16" y="18"/>
                  </a:lnTo>
                  <a:lnTo>
                    <a:pt x="23" y="23"/>
                  </a:lnTo>
                  <a:lnTo>
                    <a:pt x="25" y="25"/>
                  </a:lnTo>
                  <a:lnTo>
                    <a:pt x="27" y="24"/>
                  </a:lnTo>
                  <a:lnTo>
                    <a:pt x="28" y="22"/>
                  </a:lnTo>
                  <a:lnTo>
                    <a:pt x="29"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1" name="Freeform 62"/>
            <p:cNvSpPr>
              <a:spLocks/>
            </p:cNvSpPr>
            <p:nvPr/>
          </p:nvSpPr>
          <p:spPr bwMode="auto">
            <a:xfrm>
              <a:off x="1989" y="87"/>
              <a:ext cx="27" cy="23"/>
            </a:xfrm>
            <a:custGeom>
              <a:avLst/>
              <a:gdLst>
                <a:gd name="T0" fmla="+- 0 1992 1989"/>
                <a:gd name="T1" fmla="*/ T0 w 27"/>
                <a:gd name="T2" fmla="+- 0 88 88"/>
                <a:gd name="T3" fmla="*/ 88 h 23"/>
                <a:gd name="T4" fmla="+- 0 1991 1989"/>
                <a:gd name="T5" fmla="*/ T4 w 27"/>
                <a:gd name="T6" fmla="+- 0 88 88"/>
                <a:gd name="T7" fmla="*/ 88 h 23"/>
                <a:gd name="T8" fmla="+- 0 1990 1989"/>
                <a:gd name="T9" fmla="*/ T8 w 27"/>
                <a:gd name="T10" fmla="+- 0 90 88"/>
                <a:gd name="T11" fmla="*/ 90 h 23"/>
                <a:gd name="T12" fmla="+- 0 1989 1989"/>
                <a:gd name="T13" fmla="*/ T12 w 27"/>
                <a:gd name="T14" fmla="+- 0 91 88"/>
                <a:gd name="T15" fmla="*/ 91 h 23"/>
                <a:gd name="T16" fmla="+- 0 1990 1989"/>
                <a:gd name="T17" fmla="*/ T16 w 27"/>
                <a:gd name="T18" fmla="+- 0 93 88"/>
                <a:gd name="T19" fmla="*/ 93 h 23"/>
                <a:gd name="T20" fmla="+- 0 1991 1989"/>
                <a:gd name="T21" fmla="*/ T20 w 27"/>
                <a:gd name="T22" fmla="+- 0 94 88"/>
                <a:gd name="T23" fmla="*/ 94 h 23"/>
                <a:gd name="T24" fmla="+- 0 1998 1989"/>
                <a:gd name="T25" fmla="*/ T24 w 27"/>
                <a:gd name="T26" fmla="+- 0 99 88"/>
                <a:gd name="T27" fmla="*/ 99 h 23"/>
                <a:gd name="T28" fmla="+- 0 2005 1989"/>
                <a:gd name="T29" fmla="*/ T28 w 27"/>
                <a:gd name="T30" fmla="+- 0 104 88"/>
                <a:gd name="T31" fmla="*/ 104 h 23"/>
                <a:gd name="T32" fmla="+- 0 2012 1989"/>
                <a:gd name="T33" fmla="*/ T32 w 27"/>
                <a:gd name="T34" fmla="+- 0 109 88"/>
                <a:gd name="T35" fmla="*/ 109 h 23"/>
                <a:gd name="T36" fmla="+- 0 2013 1989"/>
                <a:gd name="T37" fmla="*/ T36 w 27"/>
                <a:gd name="T38" fmla="+- 0 110 88"/>
                <a:gd name="T39" fmla="*/ 110 h 23"/>
                <a:gd name="T40" fmla="+- 0 2014 1989"/>
                <a:gd name="T41" fmla="*/ T40 w 27"/>
                <a:gd name="T42" fmla="+- 0 110 88"/>
                <a:gd name="T43" fmla="*/ 110 h 23"/>
                <a:gd name="T44" fmla="+- 0 2016 1989"/>
                <a:gd name="T45" fmla="*/ T44 w 27"/>
                <a:gd name="T46" fmla="+- 0 107 88"/>
                <a:gd name="T47" fmla="*/ 107 h 23"/>
                <a:gd name="T48" fmla="+- 0 2016 1989"/>
                <a:gd name="T49" fmla="*/ T48 w 27"/>
                <a:gd name="T50" fmla="+- 0 105 88"/>
                <a:gd name="T51" fmla="*/ 105 h 23"/>
                <a:gd name="T52" fmla="+- 0 2007 1989"/>
                <a:gd name="T53" fmla="*/ T52 w 27"/>
                <a:gd name="T54" fmla="+- 0 99 88"/>
                <a:gd name="T55" fmla="*/ 99 h 23"/>
                <a:gd name="T56" fmla="+- 0 2001 1989"/>
                <a:gd name="T57" fmla="*/ T56 w 27"/>
                <a:gd name="T58" fmla="+- 0 94 88"/>
                <a:gd name="T59" fmla="*/ 94 h 23"/>
                <a:gd name="T60" fmla="+- 0 1992 1989"/>
                <a:gd name="T61" fmla="*/ T60 w 27"/>
                <a:gd name="T62" fmla="+- 0 88 88"/>
                <a:gd name="T63" fmla="*/ 88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7" h="23">
                  <a:moveTo>
                    <a:pt x="3" y="0"/>
                  </a:moveTo>
                  <a:lnTo>
                    <a:pt x="2" y="0"/>
                  </a:lnTo>
                  <a:lnTo>
                    <a:pt x="1" y="2"/>
                  </a:lnTo>
                  <a:lnTo>
                    <a:pt x="0" y="3"/>
                  </a:lnTo>
                  <a:lnTo>
                    <a:pt x="1" y="5"/>
                  </a:lnTo>
                  <a:lnTo>
                    <a:pt x="2" y="6"/>
                  </a:lnTo>
                  <a:lnTo>
                    <a:pt x="9" y="11"/>
                  </a:lnTo>
                  <a:lnTo>
                    <a:pt x="16" y="16"/>
                  </a:lnTo>
                  <a:lnTo>
                    <a:pt x="23" y="21"/>
                  </a:lnTo>
                  <a:lnTo>
                    <a:pt x="24" y="22"/>
                  </a:lnTo>
                  <a:lnTo>
                    <a:pt x="25" y="22"/>
                  </a:lnTo>
                  <a:lnTo>
                    <a:pt x="27" y="19"/>
                  </a:lnTo>
                  <a:lnTo>
                    <a:pt x="27" y="17"/>
                  </a:lnTo>
                  <a:lnTo>
                    <a:pt x="18" y="11"/>
                  </a:lnTo>
                  <a:lnTo>
                    <a:pt x="12"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2" name="AutoShape 63"/>
            <p:cNvSpPr>
              <a:spLocks/>
            </p:cNvSpPr>
            <p:nvPr/>
          </p:nvSpPr>
          <p:spPr bwMode="auto">
            <a:xfrm>
              <a:off x="1992" y="92"/>
              <a:ext cx="20" cy="11"/>
            </a:xfrm>
            <a:custGeom>
              <a:avLst/>
              <a:gdLst>
                <a:gd name="T0" fmla="+- 0 1997 1993"/>
                <a:gd name="T1" fmla="*/ T0 w 20"/>
                <a:gd name="T2" fmla="+- 0 93 93"/>
                <a:gd name="T3" fmla="*/ 93 h 11"/>
                <a:gd name="T4" fmla="+- 0 1996 1993"/>
                <a:gd name="T5" fmla="*/ T4 w 20"/>
                <a:gd name="T6" fmla="+- 0 93 93"/>
                <a:gd name="T7" fmla="*/ 93 h 11"/>
                <a:gd name="T8" fmla="+- 0 1993 1993"/>
                <a:gd name="T9" fmla="*/ T8 w 20"/>
                <a:gd name="T10" fmla="+- 0 94 93"/>
                <a:gd name="T11" fmla="*/ 94 h 11"/>
                <a:gd name="T12" fmla="+- 0 1993 1993"/>
                <a:gd name="T13" fmla="*/ T12 w 20"/>
                <a:gd name="T14" fmla="+- 0 95 93"/>
                <a:gd name="T15" fmla="*/ 95 h 11"/>
                <a:gd name="T16" fmla="+- 0 1994 1993"/>
                <a:gd name="T17" fmla="*/ T16 w 20"/>
                <a:gd name="T18" fmla="+- 0 96 93"/>
                <a:gd name="T19" fmla="*/ 96 h 11"/>
                <a:gd name="T20" fmla="+- 0 1995 1993"/>
                <a:gd name="T21" fmla="*/ T20 w 20"/>
                <a:gd name="T22" fmla="+- 0 95 93"/>
                <a:gd name="T23" fmla="*/ 95 h 11"/>
                <a:gd name="T24" fmla="+- 0 1997 1993"/>
                <a:gd name="T25" fmla="*/ T24 w 20"/>
                <a:gd name="T26" fmla="+- 0 93 93"/>
                <a:gd name="T27" fmla="*/ 93 h 11"/>
                <a:gd name="T28" fmla="+- 0 1999 1993"/>
                <a:gd name="T29" fmla="*/ T28 w 20"/>
                <a:gd name="T30" fmla="+- 0 93 93"/>
                <a:gd name="T31" fmla="*/ 93 h 11"/>
                <a:gd name="T32" fmla="+- 0 1998 1993"/>
                <a:gd name="T33" fmla="*/ T32 w 20"/>
                <a:gd name="T34" fmla="+- 0 93 93"/>
                <a:gd name="T35" fmla="*/ 93 h 11"/>
                <a:gd name="T36" fmla="+- 0 1997 1993"/>
                <a:gd name="T37" fmla="*/ T36 w 20"/>
                <a:gd name="T38" fmla="+- 0 93 93"/>
                <a:gd name="T39" fmla="*/ 93 h 11"/>
                <a:gd name="T40" fmla="+- 0 1999 1993"/>
                <a:gd name="T41" fmla="*/ T40 w 20"/>
                <a:gd name="T42" fmla="+- 0 93 93"/>
                <a:gd name="T43" fmla="*/ 93 h 11"/>
                <a:gd name="T44" fmla="+- 0 2003 1993"/>
                <a:gd name="T45" fmla="*/ T44 w 20"/>
                <a:gd name="T46" fmla="+- 0 96 93"/>
                <a:gd name="T47" fmla="*/ 96 h 11"/>
                <a:gd name="T48" fmla="+- 0 2000 1993"/>
                <a:gd name="T49" fmla="*/ T48 w 20"/>
                <a:gd name="T50" fmla="+- 0 93 93"/>
                <a:gd name="T51" fmla="*/ 93 h 11"/>
                <a:gd name="T52" fmla="+- 0 1999 1993"/>
                <a:gd name="T53" fmla="*/ T52 w 20"/>
                <a:gd name="T54" fmla="+- 0 93 93"/>
                <a:gd name="T55" fmla="*/ 93 h 11"/>
                <a:gd name="T56" fmla="+- 0 2003 1993"/>
                <a:gd name="T57" fmla="*/ T56 w 20"/>
                <a:gd name="T58" fmla="+- 0 96 93"/>
                <a:gd name="T59" fmla="*/ 96 h 11"/>
                <a:gd name="T60" fmla="+- 0 2012 1993"/>
                <a:gd name="T61" fmla="*/ T60 w 20"/>
                <a:gd name="T62" fmla="+- 0 103 93"/>
                <a:gd name="T63" fmla="*/ 103 h 11"/>
                <a:gd name="T64" fmla="+- 0 2010 1993"/>
                <a:gd name="T65" fmla="*/ T64 w 20"/>
                <a:gd name="T66" fmla="+- 0 101 93"/>
                <a:gd name="T67" fmla="*/ 101 h 11"/>
                <a:gd name="T68" fmla="+- 0 2006 1993"/>
                <a:gd name="T69" fmla="*/ T68 w 20"/>
                <a:gd name="T70" fmla="+- 0 100 93"/>
                <a:gd name="T71" fmla="*/ 100 h 11"/>
                <a:gd name="T72" fmla="+- 0 2002 1993"/>
                <a:gd name="T73" fmla="*/ T72 w 20"/>
                <a:gd name="T74" fmla="+- 0 101 93"/>
                <a:gd name="T75" fmla="*/ 101 h 11"/>
                <a:gd name="T76" fmla="+- 0 2001 1993"/>
                <a:gd name="T77" fmla="*/ T76 w 20"/>
                <a:gd name="T78" fmla="+- 0 101 93"/>
                <a:gd name="T79" fmla="*/ 101 h 11"/>
                <a:gd name="T80" fmla="+- 0 2002 1993"/>
                <a:gd name="T81" fmla="*/ T80 w 20"/>
                <a:gd name="T82" fmla="+- 0 102 93"/>
                <a:gd name="T83" fmla="*/ 102 h 11"/>
                <a:gd name="T84" fmla="+- 0 2003 1993"/>
                <a:gd name="T85" fmla="*/ T84 w 20"/>
                <a:gd name="T86" fmla="+- 0 101 93"/>
                <a:gd name="T87" fmla="*/ 101 h 11"/>
                <a:gd name="T88" fmla="+- 0 2007 1993"/>
                <a:gd name="T89" fmla="*/ T88 w 20"/>
                <a:gd name="T90" fmla="+- 0 100 93"/>
                <a:gd name="T91" fmla="*/ 100 h 11"/>
                <a:gd name="T92" fmla="+- 0 2012 1993"/>
                <a:gd name="T93" fmla="*/ T92 w 20"/>
                <a:gd name="T94" fmla="+- 0 103 93"/>
                <a:gd name="T95" fmla="*/ 103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4" y="0"/>
                  </a:moveTo>
                  <a:lnTo>
                    <a:pt x="3" y="0"/>
                  </a:lnTo>
                  <a:lnTo>
                    <a:pt x="0" y="1"/>
                  </a:lnTo>
                  <a:lnTo>
                    <a:pt x="0" y="2"/>
                  </a:lnTo>
                  <a:lnTo>
                    <a:pt x="1" y="3"/>
                  </a:lnTo>
                  <a:lnTo>
                    <a:pt x="2" y="2"/>
                  </a:lnTo>
                  <a:lnTo>
                    <a:pt x="4" y="0"/>
                  </a:lnTo>
                  <a:close/>
                  <a:moveTo>
                    <a:pt x="6" y="0"/>
                  </a:moveTo>
                  <a:lnTo>
                    <a:pt x="5" y="0"/>
                  </a:lnTo>
                  <a:lnTo>
                    <a:pt x="4" y="0"/>
                  </a:lnTo>
                  <a:lnTo>
                    <a:pt x="6" y="0"/>
                  </a:lnTo>
                  <a:close/>
                  <a:moveTo>
                    <a:pt x="10" y="3"/>
                  </a:moveTo>
                  <a:lnTo>
                    <a:pt x="7" y="0"/>
                  </a:lnTo>
                  <a:lnTo>
                    <a:pt x="6" y="0"/>
                  </a:lnTo>
                  <a:lnTo>
                    <a:pt x="10" y="3"/>
                  </a:lnTo>
                  <a:close/>
                  <a:moveTo>
                    <a:pt x="19" y="10"/>
                  </a:moveTo>
                  <a:lnTo>
                    <a:pt x="17" y="8"/>
                  </a:lnTo>
                  <a:lnTo>
                    <a:pt x="13" y="7"/>
                  </a:lnTo>
                  <a:lnTo>
                    <a:pt x="9" y="8"/>
                  </a:lnTo>
                  <a:lnTo>
                    <a:pt x="8" y="8"/>
                  </a:lnTo>
                  <a:lnTo>
                    <a:pt x="9" y="9"/>
                  </a:lnTo>
                  <a:lnTo>
                    <a:pt x="10" y="8"/>
                  </a:lnTo>
                  <a:lnTo>
                    <a:pt x="14" y="7"/>
                  </a:lnTo>
                  <a:lnTo>
                    <a:pt x="19"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3" name="AutoShape 64"/>
            <p:cNvSpPr>
              <a:spLocks/>
            </p:cNvSpPr>
            <p:nvPr/>
          </p:nvSpPr>
          <p:spPr bwMode="auto">
            <a:xfrm>
              <a:off x="1990" y="89"/>
              <a:ext cx="25" cy="20"/>
            </a:xfrm>
            <a:custGeom>
              <a:avLst/>
              <a:gdLst>
                <a:gd name="T0" fmla="+- 0 1997 1991"/>
                <a:gd name="T1" fmla="*/ T0 w 25"/>
                <a:gd name="T2" fmla="+- 0 92 89"/>
                <a:gd name="T3" fmla="*/ 92 h 20"/>
                <a:gd name="T4" fmla="+- 0 1997 1991"/>
                <a:gd name="T5" fmla="*/ T4 w 25"/>
                <a:gd name="T6" fmla="+- 0 92 89"/>
                <a:gd name="T7" fmla="*/ 92 h 20"/>
                <a:gd name="T8" fmla="+- 0 1997 1991"/>
                <a:gd name="T9" fmla="*/ T8 w 25"/>
                <a:gd name="T10" fmla="+- 0 92 89"/>
                <a:gd name="T11" fmla="*/ 92 h 20"/>
                <a:gd name="T12" fmla="+- 0 1994 1991"/>
                <a:gd name="T13" fmla="*/ T12 w 25"/>
                <a:gd name="T14" fmla="+- 0 89 89"/>
                <a:gd name="T15" fmla="*/ 89 h 20"/>
                <a:gd name="T16" fmla="+- 0 1992 1991"/>
                <a:gd name="T17" fmla="*/ T16 w 25"/>
                <a:gd name="T18" fmla="+- 0 89 89"/>
                <a:gd name="T19" fmla="*/ 89 h 20"/>
                <a:gd name="T20" fmla="+- 0 1991 1991"/>
                <a:gd name="T21" fmla="*/ T20 w 25"/>
                <a:gd name="T22" fmla="+- 0 90 89"/>
                <a:gd name="T23" fmla="*/ 90 h 20"/>
                <a:gd name="T24" fmla="+- 0 1991 1991"/>
                <a:gd name="T25" fmla="*/ T24 w 25"/>
                <a:gd name="T26" fmla="+- 0 91 89"/>
                <a:gd name="T27" fmla="*/ 91 h 20"/>
                <a:gd name="T28" fmla="+- 0 1991 1991"/>
                <a:gd name="T29" fmla="*/ T28 w 25"/>
                <a:gd name="T30" fmla="+- 0 91 89"/>
                <a:gd name="T31" fmla="*/ 91 h 20"/>
                <a:gd name="T32" fmla="+- 0 1991 1991"/>
                <a:gd name="T33" fmla="*/ T32 w 25"/>
                <a:gd name="T34" fmla="+- 0 91 89"/>
                <a:gd name="T35" fmla="*/ 91 h 20"/>
                <a:gd name="T36" fmla="+- 0 1991 1991"/>
                <a:gd name="T37" fmla="*/ T36 w 25"/>
                <a:gd name="T38" fmla="+- 0 91 89"/>
                <a:gd name="T39" fmla="*/ 91 h 20"/>
                <a:gd name="T40" fmla="+- 0 1991 1991"/>
                <a:gd name="T41" fmla="*/ T40 w 25"/>
                <a:gd name="T42" fmla="+- 0 91 89"/>
                <a:gd name="T43" fmla="*/ 91 h 20"/>
                <a:gd name="T44" fmla="+- 0 1991 1991"/>
                <a:gd name="T45" fmla="*/ T44 w 25"/>
                <a:gd name="T46" fmla="+- 0 91 89"/>
                <a:gd name="T47" fmla="*/ 91 h 20"/>
                <a:gd name="T48" fmla="+- 0 1991 1991"/>
                <a:gd name="T49" fmla="*/ T48 w 25"/>
                <a:gd name="T50" fmla="+- 0 91 89"/>
                <a:gd name="T51" fmla="*/ 91 h 20"/>
                <a:gd name="T52" fmla="+- 0 1991 1991"/>
                <a:gd name="T53" fmla="*/ T52 w 25"/>
                <a:gd name="T54" fmla="+- 0 91 89"/>
                <a:gd name="T55" fmla="*/ 91 h 20"/>
                <a:gd name="T56" fmla="+- 0 1991 1991"/>
                <a:gd name="T57" fmla="*/ T56 w 25"/>
                <a:gd name="T58" fmla="+- 0 90 89"/>
                <a:gd name="T59" fmla="*/ 90 h 20"/>
                <a:gd name="T60" fmla="+- 0 1992 1991"/>
                <a:gd name="T61" fmla="*/ T60 w 25"/>
                <a:gd name="T62" fmla="+- 0 90 89"/>
                <a:gd name="T63" fmla="*/ 90 h 20"/>
                <a:gd name="T64" fmla="+- 0 1994 1991"/>
                <a:gd name="T65" fmla="*/ T64 w 25"/>
                <a:gd name="T66" fmla="+- 0 90 89"/>
                <a:gd name="T67" fmla="*/ 90 h 20"/>
                <a:gd name="T68" fmla="+- 0 1996 1991"/>
                <a:gd name="T69" fmla="*/ T68 w 25"/>
                <a:gd name="T70" fmla="+- 0 92 89"/>
                <a:gd name="T71" fmla="*/ 92 h 20"/>
                <a:gd name="T72" fmla="+- 0 1997 1991"/>
                <a:gd name="T73" fmla="*/ T72 w 25"/>
                <a:gd name="T74" fmla="+- 0 92 89"/>
                <a:gd name="T75" fmla="*/ 92 h 20"/>
                <a:gd name="T76" fmla="+- 0 1997 1991"/>
                <a:gd name="T77" fmla="*/ T76 w 25"/>
                <a:gd name="T78" fmla="+- 0 92 89"/>
                <a:gd name="T79" fmla="*/ 92 h 20"/>
                <a:gd name="T80" fmla="+- 0 1997 1991"/>
                <a:gd name="T81" fmla="*/ T80 w 25"/>
                <a:gd name="T82" fmla="+- 0 92 89"/>
                <a:gd name="T83" fmla="*/ 92 h 20"/>
                <a:gd name="T84" fmla="+- 0 1997 1991"/>
                <a:gd name="T85" fmla="*/ T84 w 25"/>
                <a:gd name="T86" fmla="+- 0 92 89"/>
                <a:gd name="T87" fmla="*/ 92 h 20"/>
                <a:gd name="T88" fmla="+- 0 2007 1991"/>
                <a:gd name="T89" fmla="*/ T88 w 25"/>
                <a:gd name="T90" fmla="+- 0 99 89"/>
                <a:gd name="T91" fmla="*/ 99 h 20"/>
                <a:gd name="T92" fmla="+- 0 2007 1991"/>
                <a:gd name="T93" fmla="*/ T92 w 25"/>
                <a:gd name="T94" fmla="+- 0 99 89"/>
                <a:gd name="T95" fmla="*/ 99 h 20"/>
                <a:gd name="T96" fmla="+- 0 2006 1991"/>
                <a:gd name="T97" fmla="*/ T96 w 25"/>
                <a:gd name="T98" fmla="+- 0 99 89"/>
                <a:gd name="T99" fmla="*/ 99 h 20"/>
                <a:gd name="T100" fmla="+- 0 2002 1991"/>
                <a:gd name="T101" fmla="*/ T100 w 25"/>
                <a:gd name="T102" fmla="+- 0 95 89"/>
                <a:gd name="T103" fmla="*/ 95 h 20"/>
                <a:gd name="T104" fmla="+- 0 1999 1991"/>
                <a:gd name="T105" fmla="*/ T104 w 25"/>
                <a:gd name="T106" fmla="+- 0 95 89"/>
                <a:gd name="T107" fmla="*/ 95 h 20"/>
                <a:gd name="T108" fmla="+- 0 1999 1991"/>
                <a:gd name="T109" fmla="*/ T108 w 25"/>
                <a:gd name="T110" fmla="+- 0 95 89"/>
                <a:gd name="T111" fmla="*/ 95 h 20"/>
                <a:gd name="T112" fmla="+- 0 1999 1991"/>
                <a:gd name="T113" fmla="*/ T112 w 25"/>
                <a:gd name="T114" fmla="+- 0 95 89"/>
                <a:gd name="T115" fmla="*/ 95 h 20"/>
                <a:gd name="T116" fmla="+- 0 2002 1991"/>
                <a:gd name="T117" fmla="*/ T116 w 25"/>
                <a:gd name="T118" fmla="+- 0 96 89"/>
                <a:gd name="T119" fmla="*/ 96 h 20"/>
                <a:gd name="T120" fmla="+- 0 2003 1991"/>
                <a:gd name="T121" fmla="*/ T120 w 25"/>
                <a:gd name="T122" fmla="+- 0 97 89"/>
                <a:gd name="T123" fmla="*/ 97 h 20"/>
                <a:gd name="T124" fmla="+- 0 2006 1991"/>
                <a:gd name="T125" fmla="*/ T124 w 25"/>
                <a:gd name="T126" fmla="+- 0 99 89"/>
                <a:gd name="T127" fmla="*/ 99 h 20"/>
                <a:gd name="T128" fmla="+- 0 2007 1991"/>
                <a:gd name="T129" fmla="*/ T128 w 25"/>
                <a:gd name="T130" fmla="+- 0 99 89"/>
                <a:gd name="T131" fmla="*/ 99 h 20"/>
                <a:gd name="T132" fmla="+- 0 2007 1991"/>
                <a:gd name="T133" fmla="*/ T132 w 25"/>
                <a:gd name="T134" fmla="+- 0 99 89"/>
                <a:gd name="T135" fmla="*/ 99 h 20"/>
                <a:gd name="T136" fmla="+- 0 2015 1991"/>
                <a:gd name="T137" fmla="*/ T136 w 25"/>
                <a:gd name="T138" fmla="+- 0 109 89"/>
                <a:gd name="T139" fmla="*/ 109 h 20"/>
                <a:gd name="T140" fmla="+- 0 2015 1991"/>
                <a:gd name="T141" fmla="*/ T140 w 25"/>
                <a:gd name="T142" fmla="+- 0 105 89"/>
                <a:gd name="T143" fmla="*/ 105 h 20"/>
                <a:gd name="T144" fmla="+- 0 2009 1991"/>
                <a:gd name="T145" fmla="*/ T144 w 25"/>
                <a:gd name="T146" fmla="+- 0 102 89"/>
                <a:gd name="T147" fmla="*/ 102 h 20"/>
                <a:gd name="T148" fmla="+- 0 2009 1991"/>
                <a:gd name="T149" fmla="*/ T148 w 25"/>
                <a:gd name="T150" fmla="+- 0 102 89"/>
                <a:gd name="T151" fmla="*/ 102 h 20"/>
                <a:gd name="T152" fmla="+- 0 2009 1991"/>
                <a:gd name="T153" fmla="*/ T152 w 25"/>
                <a:gd name="T154" fmla="+- 0 102 89"/>
                <a:gd name="T155" fmla="*/ 102 h 20"/>
                <a:gd name="T156" fmla="+- 0 2009 1991"/>
                <a:gd name="T157" fmla="*/ T156 w 25"/>
                <a:gd name="T158" fmla="+- 0 102 89"/>
                <a:gd name="T159" fmla="*/ 102 h 20"/>
                <a:gd name="T160" fmla="+- 0 2008 1991"/>
                <a:gd name="T161" fmla="*/ T160 w 25"/>
                <a:gd name="T162" fmla="+- 0 102 89"/>
                <a:gd name="T163" fmla="*/ 102 h 20"/>
                <a:gd name="T164" fmla="+- 0 2009 1991"/>
                <a:gd name="T165" fmla="*/ T164 w 25"/>
                <a:gd name="T166" fmla="+- 0 103 89"/>
                <a:gd name="T167" fmla="*/ 103 h 20"/>
                <a:gd name="T168" fmla="+- 0 2009 1991"/>
                <a:gd name="T169" fmla="*/ T168 w 25"/>
                <a:gd name="T170" fmla="+- 0 103 89"/>
                <a:gd name="T171" fmla="*/ 103 h 20"/>
                <a:gd name="T172" fmla="+- 0 2011 1991"/>
                <a:gd name="T173" fmla="*/ T172 w 25"/>
                <a:gd name="T174" fmla="+- 0 104 89"/>
                <a:gd name="T175" fmla="*/ 104 h 20"/>
                <a:gd name="T176" fmla="+- 0 2014 1991"/>
                <a:gd name="T177" fmla="*/ T176 w 25"/>
                <a:gd name="T178" fmla="+- 0 106 89"/>
                <a:gd name="T179" fmla="*/ 106 h 20"/>
                <a:gd name="T180" fmla="+- 0 2014 1991"/>
                <a:gd name="T181" fmla="*/ T180 w 25"/>
                <a:gd name="T182" fmla="+- 0 107 89"/>
                <a:gd name="T183" fmla="*/ 107 h 20"/>
                <a:gd name="T184" fmla="+- 0 2015 1991"/>
                <a:gd name="T185" fmla="*/ T184 w 25"/>
                <a:gd name="T186" fmla="+- 0 108 89"/>
                <a:gd name="T187" fmla="*/ 108 h 20"/>
                <a:gd name="T188" fmla="+- 0 2014 1991"/>
                <a:gd name="T189" fmla="*/ T188 w 25"/>
                <a:gd name="T190" fmla="+- 0 109 89"/>
                <a:gd name="T191" fmla="*/ 109 h 20"/>
                <a:gd name="T192" fmla="+- 0 2014 1991"/>
                <a:gd name="T193" fmla="*/ T192 w 25"/>
                <a:gd name="T194" fmla="+- 0 109 89"/>
                <a:gd name="T195" fmla="*/ 109 h 20"/>
                <a:gd name="T196" fmla="+- 0 2014 1991"/>
                <a:gd name="T197" fmla="*/ T196 w 25"/>
                <a:gd name="T198" fmla="+- 0 109 89"/>
                <a:gd name="T199" fmla="*/ 109 h 20"/>
                <a:gd name="T200" fmla="+- 0 2014 1991"/>
                <a:gd name="T201" fmla="*/ T200 w 25"/>
                <a:gd name="T202" fmla="+- 0 109 89"/>
                <a:gd name="T203" fmla="*/ 109 h 20"/>
                <a:gd name="T204" fmla="+- 0 2014 1991"/>
                <a:gd name="T205" fmla="*/ T204 w 25"/>
                <a:gd name="T206" fmla="+- 0 109 89"/>
                <a:gd name="T207" fmla="*/ 109 h 20"/>
                <a:gd name="T208" fmla="+- 0 2014 1991"/>
                <a:gd name="T209" fmla="*/ T208 w 25"/>
                <a:gd name="T210" fmla="+- 0 109 89"/>
                <a:gd name="T211" fmla="*/ 109 h 20"/>
                <a:gd name="T212" fmla="+- 0 2014 1991"/>
                <a:gd name="T213" fmla="*/ T212 w 25"/>
                <a:gd name="T214" fmla="+- 0 109 89"/>
                <a:gd name="T215" fmla="*/ 109 h 20"/>
                <a:gd name="T216" fmla="+- 0 2014 1991"/>
                <a:gd name="T217" fmla="*/ T216 w 25"/>
                <a:gd name="T218" fmla="+- 0 109 89"/>
                <a:gd name="T219" fmla="*/ 109 h 20"/>
                <a:gd name="T220" fmla="+- 0 2015 1991"/>
                <a:gd name="T221" fmla="*/ T220 w 25"/>
                <a:gd name="T222" fmla="+- 0 109 89"/>
                <a:gd name="T223" fmla="*/ 109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25" h="20">
                  <a:moveTo>
                    <a:pt x="6" y="3"/>
                  </a:moveTo>
                  <a:lnTo>
                    <a:pt x="6" y="3"/>
                  </a:lnTo>
                  <a:lnTo>
                    <a:pt x="3" y="0"/>
                  </a:lnTo>
                  <a:lnTo>
                    <a:pt x="1" y="0"/>
                  </a:lnTo>
                  <a:lnTo>
                    <a:pt x="0" y="1"/>
                  </a:lnTo>
                  <a:lnTo>
                    <a:pt x="0" y="2"/>
                  </a:lnTo>
                  <a:lnTo>
                    <a:pt x="0" y="1"/>
                  </a:lnTo>
                  <a:lnTo>
                    <a:pt x="1" y="1"/>
                  </a:lnTo>
                  <a:lnTo>
                    <a:pt x="3" y="1"/>
                  </a:lnTo>
                  <a:lnTo>
                    <a:pt x="5" y="3"/>
                  </a:lnTo>
                  <a:lnTo>
                    <a:pt x="6" y="3"/>
                  </a:lnTo>
                  <a:close/>
                  <a:moveTo>
                    <a:pt x="16" y="10"/>
                  </a:moveTo>
                  <a:lnTo>
                    <a:pt x="16" y="10"/>
                  </a:lnTo>
                  <a:lnTo>
                    <a:pt x="15" y="10"/>
                  </a:lnTo>
                  <a:lnTo>
                    <a:pt x="11" y="6"/>
                  </a:lnTo>
                  <a:lnTo>
                    <a:pt x="8" y="6"/>
                  </a:lnTo>
                  <a:lnTo>
                    <a:pt x="11" y="7"/>
                  </a:lnTo>
                  <a:lnTo>
                    <a:pt x="12" y="8"/>
                  </a:lnTo>
                  <a:lnTo>
                    <a:pt x="15" y="10"/>
                  </a:lnTo>
                  <a:lnTo>
                    <a:pt x="16" y="10"/>
                  </a:lnTo>
                  <a:close/>
                  <a:moveTo>
                    <a:pt x="24" y="20"/>
                  </a:moveTo>
                  <a:lnTo>
                    <a:pt x="24" y="16"/>
                  </a:lnTo>
                  <a:lnTo>
                    <a:pt x="18" y="13"/>
                  </a:lnTo>
                  <a:lnTo>
                    <a:pt x="17" y="13"/>
                  </a:lnTo>
                  <a:lnTo>
                    <a:pt x="18" y="14"/>
                  </a:lnTo>
                  <a:lnTo>
                    <a:pt x="20" y="15"/>
                  </a:lnTo>
                  <a:lnTo>
                    <a:pt x="23" y="17"/>
                  </a:lnTo>
                  <a:lnTo>
                    <a:pt x="23" y="18"/>
                  </a:lnTo>
                  <a:lnTo>
                    <a:pt x="24" y="19"/>
                  </a:lnTo>
                  <a:lnTo>
                    <a:pt x="23" y="20"/>
                  </a:lnTo>
                  <a:lnTo>
                    <a:pt x="24"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4" name="AutoShape 65"/>
            <p:cNvSpPr>
              <a:spLocks/>
            </p:cNvSpPr>
            <p:nvPr/>
          </p:nvSpPr>
          <p:spPr bwMode="auto">
            <a:xfrm>
              <a:off x="1992" y="89"/>
              <a:ext cx="23" cy="35"/>
            </a:xfrm>
            <a:custGeom>
              <a:avLst/>
              <a:gdLst>
                <a:gd name="T0" fmla="+- 0 2005 1992"/>
                <a:gd name="T1" fmla="*/ T0 w 23"/>
                <a:gd name="T2" fmla="+- 0 96 90"/>
                <a:gd name="T3" fmla="*/ 96 h 35"/>
                <a:gd name="T4" fmla="+- 0 1992 1992"/>
                <a:gd name="T5" fmla="*/ T4 w 23"/>
                <a:gd name="T6" fmla="+- 0 95 90"/>
                <a:gd name="T7" fmla="*/ 95 h 35"/>
                <a:gd name="T8" fmla="+- 0 1992 1992"/>
                <a:gd name="T9" fmla="*/ T8 w 23"/>
                <a:gd name="T10" fmla="+- 0 95 90"/>
                <a:gd name="T11" fmla="*/ 95 h 35"/>
                <a:gd name="T12" fmla="+- 0 1992 1992"/>
                <a:gd name="T13" fmla="*/ T12 w 23"/>
                <a:gd name="T14" fmla="+- 0 96 90"/>
                <a:gd name="T15" fmla="*/ 96 h 35"/>
                <a:gd name="T16" fmla="+- 0 1993 1992"/>
                <a:gd name="T17" fmla="*/ T16 w 23"/>
                <a:gd name="T18" fmla="+- 0 96 90"/>
                <a:gd name="T19" fmla="*/ 96 h 35"/>
                <a:gd name="T20" fmla="+- 0 1993 1992"/>
                <a:gd name="T21" fmla="*/ T20 w 23"/>
                <a:gd name="T22" fmla="+- 0 96 90"/>
                <a:gd name="T23" fmla="*/ 96 h 35"/>
                <a:gd name="T24" fmla="+- 0 2005 1992"/>
                <a:gd name="T25" fmla="*/ T24 w 23"/>
                <a:gd name="T26" fmla="+- 0 97 90"/>
                <a:gd name="T27" fmla="*/ 97 h 35"/>
                <a:gd name="T28" fmla="+- 0 2005 1992"/>
                <a:gd name="T29" fmla="*/ T28 w 23"/>
                <a:gd name="T30" fmla="+- 0 97 90"/>
                <a:gd name="T31" fmla="*/ 97 h 35"/>
                <a:gd name="T32" fmla="+- 0 2015 1992"/>
                <a:gd name="T33" fmla="*/ T32 w 23"/>
                <a:gd name="T34" fmla="+- 0 97 90"/>
                <a:gd name="T35" fmla="*/ 97 h 35"/>
                <a:gd name="T36" fmla="+- 0 2014 1992"/>
                <a:gd name="T37" fmla="*/ T36 w 23"/>
                <a:gd name="T38" fmla="+- 0 95 90"/>
                <a:gd name="T39" fmla="*/ 95 h 35"/>
                <a:gd name="T40" fmla="+- 0 2013 1992"/>
                <a:gd name="T41" fmla="*/ T40 w 23"/>
                <a:gd name="T42" fmla="+- 0 97 90"/>
                <a:gd name="T43" fmla="*/ 97 h 35"/>
                <a:gd name="T44" fmla="+- 0 2011 1992"/>
                <a:gd name="T45" fmla="*/ T44 w 23"/>
                <a:gd name="T46" fmla="+- 0 101 90"/>
                <a:gd name="T47" fmla="*/ 101 h 35"/>
                <a:gd name="T48" fmla="+- 0 2011 1992"/>
                <a:gd name="T49" fmla="*/ T48 w 23"/>
                <a:gd name="T50" fmla="+- 0 101 90"/>
                <a:gd name="T51" fmla="*/ 101 h 35"/>
                <a:gd name="T52" fmla="+- 0 2004 1992"/>
                <a:gd name="T53" fmla="*/ T52 w 23"/>
                <a:gd name="T54" fmla="+- 0 114 90"/>
                <a:gd name="T55" fmla="*/ 114 h 35"/>
                <a:gd name="T56" fmla="+- 0 1998 1992"/>
                <a:gd name="T57" fmla="*/ T56 w 23"/>
                <a:gd name="T58" fmla="+- 0 122 90"/>
                <a:gd name="T59" fmla="*/ 122 h 35"/>
                <a:gd name="T60" fmla="+- 0 1996 1992"/>
                <a:gd name="T61" fmla="*/ T60 w 23"/>
                <a:gd name="T62" fmla="+- 0 120 90"/>
                <a:gd name="T63" fmla="*/ 120 h 35"/>
                <a:gd name="T64" fmla="+- 0 2006 1992"/>
                <a:gd name="T65" fmla="*/ T64 w 23"/>
                <a:gd name="T66" fmla="+- 0 104 90"/>
                <a:gd name="T67" fmla="*/ 104 h 35"/>
                <a:gd name="T68" fmla="+- 0 2011 1992"/>
                <a:gd name="T69" fmla="*/ T68 w 23"/>
                <a:gd name="T70" fmla="+- 0 101 90"/>
                <a:gd name="T71" fmla="*/ 101 h 35"/>
                <a:gd name="T72" fmla="+- 0 2008 1992"/>
                <a:gd name="T73" fmla="*/ T72 w 23"/>
                <a:gd name="T74" fmla="+- 0 99 90"/>
                <a:gd name="T75" fmla="*/ 99 h 35"/>
                <a:gd name="T76" fmla="+- 0 2010 1992"/>
                <a:gd name="T77" fmla="*/ T76 w 23"/>
                <a:gd name="T78" fmla="+- 0 95 90"/>
                <a:gd name="T79" fmla="*/ 95 h 35"/>
                <a:gd name="T80" fmla="+- 0 2011 1992"/>
                <a:gd name="T81" fmla="*/ T80 w 23"/>
                <a:gd name="T82" fmla="+- 0 95 90"/>
                <a:gd name="T83" fmla="*/ 95 h 35"/>
                <a:gd name="T84" fmla="+- 0 2013 1992"/>
                <a:gd name="T85" fmla="*/ T84 w 23"/>
                <a:gd name="T86" fmla="+- 0 96 90"/>
                <a:gd name="T87" fmla="*/ 96 h 35"/>
                <a:gd name="T88" fmla="+- 0 2013 1992"/>
                <a:gd name="T89" fmla="*/ T88 w 23"/>
                <a:gd name="T90" fmla="+- 0 93 90"/>
                <a:gd name="T91" fmla="*/ 93 h 35"/>
                <a:gd name="T92" fmla="+- 0 2011 1992"/>
                <a:gd name="T93" fmla="*/ T92 w 23"/>
                <a:gd name="T94" fmla="+- 0 92 90"/>
                <a:gd name="T95" fmla="*/ 92 h 35"/>
                <a:gd name="T96" fmla="+- 0 2008 1992"/>
                <a:gd name="T97" fmla="*/ T96 w 23"/>
                <a:gd name="T98" fmla="+- 0 94 90"/>
                <a:gd name="T99" fmla="*/ 94 h 35"/>
                <a:gd name="T100" fmla="+- 0 2006 1992"/>
                <a:gd name="T101" fmla="*/ T100 w 23"/>
                <a:gd name="T102" fmla="+- 0 97 90"/>
                <a:gd name="T103" fmla="*/ 97 h 35"/>
                <a:gd name="T104" fmla="+- 0 2000 1992"/>
                <a:gd name="T105" fmla="*/ T104 w 23"/>
                <a:gd name="T106" fmla="+- 0 101 90"/>
                <a:gd name="T107" fmla="*/ 101 h 35"/>
                <a:gd name="T108" fmla="+- 0 2001 1992"/>
                <a:gd name="T109" fmla="*/ T108 w 23"/>
                <a:gd name="T110" fmla="+- 0 102 90"/>
                <a:gd name="T111" fmla="*/ 102 h 35"/>
                <a:gd name="T112" fmla="+- 0 2001 1992"/>
                <a:gd name="T113" fmla="*/ T112 w 23"/>
                <a:gd name="T114" fmla="+- 0 102 90"/>
                <a:gd name="T115" fmla="*/ 102 h 35"/>
                <a:gd name="T116" fmla="+- 0 2001 1992"/>
                <a:gd name="T117" fmla="*/ T116 w 23"/>
                <a:gd name="T118" fmla="+- 0 102 90"/>
                <a:gd name="T119" fmla="*/ 102 h 35"/>
                <a:gd name="T120" fmla="+- 0 2006 1992"/>
                <a:gd name="T121" fmla="*/ T120 w 23"/>
                <a:gd name="T122" fmla="+- 0 98 90"/>
                <a:gd name="T123" fmla="*/ 98 h 35"/>
                <a:gd name="T124" fmla="+- 0 2000 1992"/>
                <a:gd name="T125" fmla="*/ T124 w 23"/>
                <a:gd name="T126" fmla="+- 0 110 90"/>
                <a:gd name="T127" fmla="*/ 110 h 35"/>
                <a:gd name="T128" fmla="+- 0 1994 1992"/>
                <a:gd name="T129" fmla="*/ T128 w 23"/>
                <a:gd name="T130" fmla="+- 0 122 90"/>
                <a:gd name="T131" fmla="*/ 122 h 35"/>
                <a:gd name="T132" fmla="+- 0 1997 1992"/>
                <a:gd name="T133" fmla="*/ T132 w 23"/>
                <a:gd name="T134" fmla="+- 0 125 90"/>
                <a:gd name="T135" fmla="*/ 125 h 35"/>
                <a:gd name="T136" fmla="+- 0 2001 1992"/>
                <a:gd name="T137" fmla="*/ T136 w 23"/>
                <a:gd name="T138" fmla="+- 0 122 90"/>
                <a:gd name="T139" fmla="*/ 122 h 35"/>
                <a:gd name="T140" fmla="+- 0 2010 1992"/>
                <a:gd name="T141" fmla="*/ T140 w 23"/>
                <a:gd name="T142" fmla="+- 0 107 90"/>
                <a:gd name="T143" fmla="*/ 107 h 35"/>
                <a:gd name="T144" fmla="+- 0 2014 1992"/>
                <a:gd name="T145" fmla="*/ T144 w 23"/>
                <a:gd name="T146" fmla="+- 0 104 90"/>
                <a:gd name="T147" fmla="*/ 104 h 35"/>
                <a:gd name="T148" fmla="+- 0 2014 1992"/>
                <a:gd name="T149" fmla="*/ T148 w 23"/>
                <a:gd name="T150" fmla="+- 0 104 90"/>
                <a:gd name="T151" fmla="*/ 104 h 35"/>
                <a:gd name="T152" fmla="+- 0 2014 1992"/>
                <a:gd name="T153" fmla="*/ T152 w 23"/>
                <a:gd name="T154" fmla="+- 0 103 90"/>
                <a:gd name="T155" fmla="*/ 103 h 35"/>
                <a:gd name="T156" fmla="+- 0 2015 1992"/>
                <a:gd name="T157" fmla="*/ T156 w 23"/>
                <a:gd name="T158" fmla="+- 0 97 90"/>
                <a:gd name="T159" fmla="*/ 97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3" h="35">
                  <a:moveTo>
                    <a:pt x="13" y="6"/>
                  </a:moveTo>
                  <a:lnTo>
                    <a:pt x="13" y="6"/>
                  </a:lnTo>
                  <a:lnTo>
                    <a:pt x="4" y="0"/>
                  </a:lnTo>
                  <a:lnTo>
                    <a:pt x="0" y="5"/>
                  </a:lnTo>
                  <a:lnTo>
                    <a:pt x="0" y="6"/>
                  </a:lnTo>
                  <a:lnTo>
                    <a:pt x="1" y="6"/>
                  </a:lnTo>
                  <a:lnTo>
                    <a:pt x="5" y="1"/>
                  </a:lnTo>
                  <a:lnTo>
                    <a:pt x="13" y="7"/>
                  </a:lnTo>
                  <a:lnTo>
                    <a:pt x="13" y="6"/>
                  </a:lnTo>
                  <a:close/>
                  <a:moveTo>
                    <a:pt x="23" y="7"/>
                  </a:moveTo>
                  <a:lnTo>
                    <a:pt x="22" y="5"/>
                  </a:lnTo>
                  <a:lnTo>
                    <a:pt x="21" y="3"/>
                  </a:lnTo>
                  <a:lnTo>
                    <a:pt x="21" y="7"/>
                  </a:lnTo>
                  <a:lnTo>
                    <a:pt x="20" y="8"/>
                  </a:lnTo>
                  <a:lnTo>
                    <a:pt x="19" y="11"/>
                  </a:lnTo>
                  <a:lnTo>
                    <a:pt x="16" y="16"/>
                  </a:lnTo>
                  <a:lnTo>
                    <a:pt x="12" y="24"/>
                  </a:lnTo>
                  <a:lnTo>
                    <a:pt x="7" y="32"/>
                  </a:lnTo>
                  <a:lnTo>
                    <a:pt x="6" y="32"/>
                  </a:lnTo>
                  <a:lnTo>
                    <a:pt x="4" y="31"/>
                  </a:lnTo>
                  <a:lnTo>
                    <a:pt x="4" y="30"/>
                  </a:lnTo>
                  <a:lnTo>
                    <a:pt x="9" y="22"/>
                  </a:lnTo>
                  <a:lnTo>
                    <a:pt x="14" y="14"/>
                  </a:lnTo>
                  <a:lnTo>
                    <a:pt x="16" y="9"/>
                  </a:lnTo>
                  <a:lnTo>
                    <a:pt x="19" y="11"/>
                  </a:lnTo>
                  <a:lnTo>
                    <a:pt x="16" y="9"/>
                  </a:lnTo>
                  <a:lnTo>
                    <a:pt x="18" y="6"/>
                  </a:lnTo>
                  <a:lnTo>
                    <a:pt x="18" y="5"/>
                  </a:lnTo>
                  <a:lnTo>
                    <a:pt x="19" y="5"/>
                  </a:lnTo>
                  <a:lnTo>
                    <a:pt x="21" y="6"/>
                  </a:lnTo>
                  <a:lnTo>
                    <a:pt x="21" y="7"/>
                  </a:lnTo>
                  <a:lnTo>
                    <a:pt x="21" y="3"/>
                  </a:lnTo>
                  <a:lnTo>
                    <a:pt x="20" y="3"/>
                  </a:lnTo>
                  <a:lnTo>
                    <a:pt x="19" y="2"/>
                  </a:lnTo>
                  <a:lnTo>
                    <a:pt x="17" y="3"/>
                  </a:lnTo>
                  <a:lnTo>
                    <a:pt x="16" y="4"/>
                  </a:lnTo>
                  <a:lnTo>
                    <a:pt x="14" y="7"/>
                  </a:lnTo>
                  <a:lnTo>
                    <a:pt x="9" y="11"/>
                  </a:lnTo>
                  <a:lnTo>
                    <a:pt x="8" y="11"/>
                  </a:lnTo>
                  <a:lnTo>
                    <a:pt x="8" y="12"/>
                  </a:lnTo>
                  <a:lnTo>
                    <a:pt x="9" y="12"/>
                  </a:lnTo>
                  <a:lnTo>
                    <a:pt x="14" y="8"/>
                  </a:lnTo>
                  <a:lnTo>
                    <a:pt x="12" y="13"/>
                  </a:lnTo>
                  <a:lnTo>
                    <a:pt x="8" y="20"/>
                  </a:lnTo>
                  <a:lnTo>
                    <a:pt x="2" y="30"/>
                  </a:lnTo>
                  <a:lnTo>
                    <a:pt x="2" y="32"/>
                  </a:lnTo>
                  <a:lnTo>
                    <a:pt x="5" y="35"/>
                  </a:lnTo>
                  <a:lnTo>
                    <a:pt x="8" y="34"/>
                  </a:lnTo>
                  <a:lnTo>
                    <a:pt x="9" y="32"/>
                  </a:lnTo>
                  <a:lnTo>
                    <a:pt x="13" y="25"/>
                  </a:lnTo>
                  <a:lnTo>
                    <a:pt x="18" y="17"/>
                  </a:lnTo>
                  <a:lnTo>
                    <a:pt x="20" y="13"/>
                  </a:lnTo>
                  <a:lnTo>
                    <a:pt x="22" y="14"/>
                  </a:lnTo>
                  <a:lnTo>
                    <a:pt x="22" y="13"/>
                  </a:lnTo>
                  <a:lnTo>
                    <a:pt x="20" y="12"/>
                  </a:lnTo>
                  <a:lnTo>
                    <a:pt x="23"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5" name="Freeform 66"/>
            <p:cNvSpPr>
              <a:spLocks/>
            </p:cNvSpPr>
            <p:nvPr/>
          </p:nvSpPr>
          <p:spPr bwMode="auto">
            <a:xfrm>
              <a:off x="1994" y="93"/>
              <a:ext cx="19" cy="31"/>
            </a:xfrm>
            <a:custGeom>
              <a:avLst/>
              <a:gdLst>
                <a:gd name="T0" fmla="+- 0 2011 1995"/>
                <a:gd name="T1" fmla="*/ T0 w 19"/>
                <a:gd name="T2" fmla="+- 0 93 93"/>
                <a:gd name="T3" fmla="*/ 93 h 31"/>
                <a:gd name="T4" fmla="+- 0 2010 1995"/>
                <a:gd name="T5" fmla="*/ T4 w 19"/>
                <a:gd name="T6" fmla="+- 0 94 93"/>
                <a:gd name="T7" fmla="*/ 94 h 31"/>
                <a:gd name="T8" fmla="+- 0 2005 1995"/>
                <a:gd name="T9" fmla="*/ T8 w 19"/>
                <a:gd name="T10" fmla="+- 0 103 93"/>
                <a:gd name="T11" fmla="*/ 103 h 31"/>
                <a:gd name="T12" fmla="+- 0 2000 1995"/>
                <a:gd name="T13" fmla="*/ T12 w 19"/>
                <a:gd name="T14" fmla="+- 0 111 93"/>
                <a:gd name="T15" fmla="*/ 111 h 31"/>
                <a:gd name="T16" fmla="+- 0 1995 1995"/>
                <a:gd name="T17" fmla="*/ T16 w 19"/>
                <a:gd name="T18" fmla="+- 0 120 93"/>
                <a:gd name="T19" fmla="*/ 120 h 31"/>
                <a:gd name="T20" fmla="+- 0 1995 1995"/>
                <a:gd name="T21" fmla="*/ T20 w 19"/>
                <a:gd name="T22" fmla="+- 0 121 93"/>
                <a:gd name="T23" fmla="*/ 121 h 31"/>
                <a:gd name="T24" fmla="+- 0 1998 1995"/>
                <a:gd name="T25" fmla="*/ T24 w 19"/>
                <a:gd name="T26" fmla="+- 0 123 93"/>
                <a:gd name="T27" fmla="*/ 123 h 31"/>
                <a:gd name="T28" fmla="+- 0 1999 1995"/>
                <a:gd name="T29" fmla="*/ T28 w 19"/>
                <a:gd name="T30" fmla="+- 0 123 93"/>
                <a:gd name="T31" fmla="*/ 123 h 31"/>
                <a:gd name="T32" fmla="+- 0 2005 1995"/>
                <a:gd name="T33" fmla="*/ T32 w 19"/>
                <a:gd name="T34" fmla="+- 0 114 93"/>
                <a:gd name="T35" fmla="*/ 114 h 31"/>
                <a:gd name="T36" fmla="+- 0 2009 1995"/>
                <a:gd name="T37" fmla="*/ T36 w 19"/>
                <a:gd name="T38" fmla="+- 0 107 93"/>
                <a:gd name="T39" fmla="*/ 107 h 31"/>
                <a:gd name="T40" fmla="+- 0 2014 1995"/>
                <a:gd name="T41" fmla="*/ T40 w 19"/>
                <a:gd name="T42" fmla="+- 0 97 93"/>
                <a:gd name="T43" fmla="*/ 97 h 31"/>
                <a:gd name="T44" fmla="+- 0 2013 1995"/>
                <a:gd name="T45" fmla="*/ T44 w 19"/>
                <a:gd name="T46" fmla="+- 0 95 93"/>
                <a:gd name="T47" fmla="*/ 95 h 31"/>
                <a:gd name="T48" fmla="+- 0 2012 1995"/>
                <a:gd name="T49" fmla="*/ T48 w 19"/>
                <a:gd name="T50" fmla="+- 0 94 93"/>
                <a:gd name="T51" fmla="*/ 94 h 31"/>
                <a:gd name="T52" fmla="+- 0 2011 1995"/>
                <a:gd name="T53" fmla="*/ T52 w 19"/>
                <a:gd name="T54" fmla="+- 0 93 93"/>
                <a:gd name="T55" fmla="*/ 93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9" h="31">
                  <a:moveTo>
                    <a:pt x="16" y="0"/>
                  </a:moveTo>
                  <a:lnTo>
                    <a:pt x="15" y="1"/>
                  </a:lnTo>
                  <a:lnTo>
                    <a:pt x="10" y="10"/>
                  </a:lnTo>
                  <a:lnTo>
                    <a:pt x="5" y="18"/>
                  </a:lnTo>
                  <a:lnTo>
                    <a:pt x="0" y="27"/>
                  </a:lnTo>
                  <a:lnTo>
                    <a:pt x="0" y="28"/>
                  </a:lnTo>
                  <a:lnTo>
                    <a:pt x="3" y="30"/>
                  </a:lnTo>
                  <a:lnTo>
                    <a:pt x="4" y="30"/>
                  </a:lnTo>
                  <a:lnTo>
                    <a:pt x="10" y="21"/>
                  </a:lnTo>
                  <a:lnTo>
                    <a:pt x="14" y="14"/>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6" name="AutoShape 67"/>
            <p:cNvSpPr>
              <a:spLocks/>
            </p:cNvSpPr>
            <p:nvPr/>
          </p:nvSpPr>
          <p:spPr bwMode="auto">
            <a:xfrm>
              <a:off x="1997" y="99"/>
              <a:ext cx="15" cy="17"/>
            </a:xfrm>
            <a:custGeom>
              <a:avLst/>
              <a:gdLst>
                <a:gd name="T0" fmla="+- 0 2006 1997"/>
                <a:gd name="T1" fmla="*/ T0 w 15"/>
                <a:gd name="T2" fmla="+- 0 102 100"/>
                <a:gd name="T3" fmla="*/ 102 h 17"/>
                <a:gd name="T4" fmla="+- 0 2005 1997"/>
                <a:gd name="T5" fmla="*/ T4 w 15"/>
                <a:gd name="T6" fmla="+- 0 103 100"/>
                <a:gd name="T7" fmla="*/ 103 h 17"/>
                <a:gd name="T8" fmla="+- 0 2003 1997"/>
                <a:gd name="T9" fmla="*/ T8 w 15"/>
                <a:gd name="T10" fmla="+- 0 106 100"/>
                <a:gd name="T11" fmla="*/ 106 h 17"/>
                <a:gd name="T12" fmla="+- 0 2006 1997"/>
                <a:gd name="T13" fmla="*/ T12 w 15"/>
                <a:gd name="T14" fmla="+- 0 102 100"/>
                <a:gd name="T15" fmla="*/ 102 h 17"/>
                <a:gd name="T16" fmla="+- 0 2007 1997"/>
                <a:gd name="T17" fmla="*/ T16 w 15"/>
                <a:gd name="T18" fmla="+- 0 110 100"/>
                <a:gd name="T19" fmla="*/ 110 h 17"/>
                <a:gd name="T20" fmla="+- 0 2006 1997"/>
                <a:gd name="T21" fmla="*/ T20 w 15"/>
                <a:gd name="T22" fmla="+- 0 110 100"/>
                <a:gd name="T23" fmla="*/ 110 h 17"/>
                <a:gd name="T24" fmla="+- 0 2002 1997"/>
                <a:gd name="T25" fmla="*/ T24 w 15"/>
                <a:gd name="T26" fmla="+- 0 111 100"/>
                <a:gd name="T27" fmla="*/ 111 h 17"/>
                <a:gd name="T28" fmla="+- 0 1999 1997"/>
                <a:gd name="T29" fmla="*/ T28 w 15"/>
                <a:gd name="T30" fmla="+- 0 113 100"/>
                <a:gd name="T31" fmla="*/ 113 h 17"/>
                <a:gd name="T32" fmla="+- 0 1997 1997"/>
                <a:gd name="T33" fmla="*/ T32 w 15"/>
                <a:gd name="T34" fmla="+- 0 116 100"/>
                <a:gd name="T35" fmla="*/ 116 h 17"/>
                <a:gd name="T36" fmla="+- 0 2001 1997"/>
                <a:gd name="T37" fmla="*/ T36 w 15"/>
                <a:gd name="T38" fmla="+- 0 112 100"/>
                <a:gd name="T39" fmla="*/ 112 h 17"/>
                <a:gd name="T40" fmla="+- 0 2005 1997"/>
                <a:gd name="T41" fmla="*/ T40 w 15"/>
                <a:gd name="T42" fmla="+- 0 111 100"/>
                <a:gd name="T43" fmla="*/ 111 h 17"/>
                <a:gd name="T44" fmla="+- 0 2006 1997"/>
                <a:gd name="T45" fmla="*/ T44 w 15"/>
                <a:gd name="T46" fmla="+- 0 111 100"/>
                <a:gd name="T47" fmla="*/ 111 h 17"/>
                <a:gd name="T48" fmla="+- 0 2007 1997"/>
                <a:gd name="T49" fmla="*/ T48 w 15"/>
                <a:gd name="T50" fmla="+- 0 110 100"/>
                <a:gd name="T51" fmla="*/ 110 h 17"/>
                <a:gd name="T52" fmla="+- 0 2007 1997"/>
                <a:gd name="T53" fmla="*/ T52 w 15"/>
                <a:gd name="T54" fmla="+- 0 101 100"/>
                <a:gd name="T55" fmla="*/ 101 h 17"/>
                <a:gd name="T56" fmla="+- 0 2007 1997"/>
                <a:gd name="T57" fmla="*/ T56 w 15"/>
                <a:gd name="T58" fmla="+- 0 101 100"/>
                <a:gd name="T59" fmla="*/ 101 h 17"/>
                <a:gd name="T60" fmla="+- 0 2006 1997"/>
                <a:gd name="T61" fmla="*/ T60 w 15"/>
                <a:gd name="T62" fmla="+- 0 102 100"/>
                <a:gd name="T63" fmla="*/ 102 h 17"/>
                <a:gd name="T64" fmla="+- 0 2007 1997"/>
                <a:gd name="T65" fmla="*/ T64 w 15"/>
                <a:gd name="T66" fmla="+- 0 101 100"/>
                <a:gd name="T67" fmla="*/ 101 h 17"/>
                <a:gd name="T68" fmla="+- 0 2012 1997"/>
                <a:gd name="T69" fmla="*/ T68 w 15"/>
                <a:gd name="T70" fmla="+- 0 100 100"/>
                <a:gd name="T71" fmla="*/ 100 h 17"/>
                <a:gd name="T72" fmla="+- 0 2011 1997"/>
                <a:gd name="T73" fmla="*/ T72 w 15"/>
                <a:gd name="T74" fmla="+- 0 100 100"/>
                <a:gd name="T75" fmla="*/ 100 h 17"/>
                <a:gd name="T76" fmla="+- 0 2008 1997"/>
                <a:gd name="T77" fmla="*/ T76 w 15"/>
                <a:gd name="T78" fmla="+- 0 100 100"/>
                <a:gd name="T79" fmla="*/ 100 h 17"/>
                <a:gd name="T80" fmla="+- 0 2007 1997"/>
                <a:gd name="T81" fmla="*/ T80 w 15"/>
                <a:gd name="T82" fmla="+- 0 101 100"/>
                <a:gd name="T83" fmla="*/ 101 h 17"/>
                <a:gd name="T84" fmla="+- 0 2010 1997"/>
                <a:gd name="T85" fmla="*/ T84 w 15"/>
                <a:gd name="T86" fmla="+- 0 101 100"/>
                <a:gd name="T87" fmla="*/ 101 h 17"/>
                <a:gd name="T88" fmla="+- 0 2012 1997"/>
                <a:gd name="T89" fmla="*/ T88 w 15"/>
                <a:gd name="T90" fmla="+- 0 101 100"/>
                <a:gd name="T91" fmla="*/ 101 h 17"/>
                <a:gd name="T92" fmla="+- 0 2012 1997"/>
                <a:gd name="T93" fmla="*/ T92 w 15"/>
                <a:gd name="T94" fmla="+- 0 100 100"/>
                <a:gd name="T95" fmla="*/ 10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9" y="2"/>
                  </a:moveTo>
                  <a:lnTo>
                    <a:pt x="8" y="3"/>
                  </a:lnTo>
                  <a:lnTo>
                    <a:pt x="6" y="6"/>
                  </a:lnTo>
                  <a:lnTo>
                    <a:pt x="9" y="2"/>
                  </a:lnTo>
                  <a:close/>
                  <a:moveTo>
                    <a:pt x="10" y="10"/>
                  </a:moveTo>
                  <a:lnTo>
                    <a:pt x="9" y="10"/>
                  </a:lnTo>
                  <a:lnTo>
                    <a:pt x="5" y="11"/>
                  </a:lnTo>
                  <a:lnTo>
                    <a:pt x="2" y="13"/>
                  </a:lnTo>
                  <a:lnTo>
                    <a:pt x="0" y="16"/>
                  </a:lnTo>
                  <a:lnTo>
                    <a:pt x="4" y="12"/>
                  </a:lnTo>
                  <a:lnTo>
                    <a:pt x="8" y="11"/>
                  </a:lnTo>
                  <a:lnTo>
                    <a:pt x="9" y="11"/>
                  </a:lnTo>
                  <a:lnTo>
                    <a:pt x="10" y="10"/>
                  </a:lnTo>
                  <a:close/>
                  <a:moveTo>
                    <a:pt x="10" y="1"/>
                  </a:moveTo>
                  <a:lnTo>
                    <a:pt x="10" y="1"/>
                  </a:lnTo>
                  <a:lnTo>
                    <a:pt x="9" y="2"/>
                  </a:lnTo>
                  <a:lnTo>
                    <a:pt x="10" y="1"/>
                  </a:lnTo>
                  <a:close/>
                  <a:moveTo>
                    <a:pt x="15" y="0"/>
                  </a:moveTo>
                  <a:lnTo>
                    <a:pt x="14" y="0"/>
                  </a:lnTo>
                  <a:lnTo>
                    <a:pt x="11" y="0"/>
                  </a:lnTo>
                  <a:lnTo>
                    <a:pt x="10" y="1"/>
                  </a:lnTo>
                  <a:lnTo>
                    <a:pt x="13" y="1"/>
                  </a:lnTo>
                  <a:lnTo>
                    <a:pt x="15"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8" name="Freeform 69"/>
            <p:cNvSpPr>
              <a:spLocks/>
            </p:cNvSpPr>
            <p:nvPr/>
          </p:nvSpPr>
          <p:spPr bwMode="auto">
            <a:xfrm>
              <a:off x="1990" y="96"/>
              <a:ext cx="29" cy="25"/>
            </a:xfrm>
            <a:custGeom>
              <a:avLst/>
              <a:gdLst>
                <a:gd name="T0" fmla="+- 0 2019 1990"/>
                <a:gd name="T1" fmla="*/ T0 w 29"/>
                <a:gd name="T2" fmla="+- 0 118 97"/>
                <a:gd name="T3" fmla="*/ 118 h 25"/>
                <a:gd name="T4" fmla="+- 0 2018 1990"/>
                <a:gd name="T5" fmla="*/ T4 w 29"/>
                <a:gd name="T6" fmla="+- 0 115 97"/>
                <a:gd name="T7" fmla="*/ 115 h 25"/>
                <a:gd name="T8" fmla="+- 0 2017 1990"/>
                <a:gd name="T9" fmla="*/ T8 w 29"/>
                <a:gd name="T10" fmla="+- 0 114 97"/>
                <a:gd name="T11" fmla="*/ 114 h 25"/>
                <a:gd name="T12" fmla="+- 0 2016 1990"/>
                <a:gd name="T13" fmla="*/ T12 w 29"/>
                <a:gd name="T14" fmla="+- 0 113 97"/>
                <a:gd name="T15" fmla="*/ 113 h 25"/>
                <a:gd name="T16" fmla="+- 0 2016 1990"/>
                <a:gd name="T17" fmla="*/ T16 w 29"/>
                <a:gd name="T18" fmla="+- 0 116 97"/>
                <a:gd name="T19" fmla="*/ 116 h 25"/>
                <a:gd name="T20" fmla="+- 0 2016 1990"/>
                <a:gd name="T21" fmla="*/ T20 w 29"/>
                <a:gd name="T22" fmla="+- 0 118 97"/>
                <a:gd name="T23" fmla="*/ 118 h 25"/>
                <a:gd name="T24" fmla="+- 0 2016 1990"/>
                <a:gd name="T25" fmla="*/ T24 w 29"/>
                <a:gd name="T26" fmla="+- 0 119 97"/>
                <a:gd name="T27" fmla="*/ 119 h 25"/>
                <a:gd name="T28" fmla="+- 0 2015 1990"/>
                <a:gd name="T29" fmla="*/ T28 w 29"/>
                <a:gd name="T30" fmla="+- 0 119 97"/>
                <a:gd name="T31" fmla="*/ 119 h 25"/>
                <a:gd name="T32" fmla="+- 0 2007 1990"/>
                <a:gd name="T33" fmla="*/ T32 w 29"/>
                <a:gd name="T34" fmla="+- 0 113 97"/>
                <a:gd name="T35" fmla="*/ 113 h 25"/>
                <a:gd name="T36" fmla="+- 0 2003 1990"/>
                <a:gd name="T37" fmla="*/ T36 w 29"/>
                <a:gd name="T38" fmla="+- 0 110 97"/>
                <a:gd name="T39" fmla="*/ 110 h 25"/>
                <a:gd name="T40" fmla="+- 0 2007 1990"/>
                <a:gd name="T41" fmla="*/ T40 w 29"/>
                <a:gd name="T42" fmla="+- 0 111 97"/>
                <a:gd name="T43" fmla="*/ 111 h 25"/>
                <a:gd name="T44" fmla="+- 0 2008 1990"/>
                <a:gd name="T45" fmla="*/ T44 w 29"/>
                <a:gd name="T46" fmla="+- 0 111 97"/>
                <a:gd name="T47" fmla="*/ 111 h 25"/>
                <a:gd name="T48" fmla="+- 0 2008 1990"/>
                <a:gd name="T49" fmla="*/ T48 w 29"/>
                <a:gd name="T50" fmla="+- 0 110 97"/>
                <a:gd name="T51" fmla="*/ 110 h 25"/>
                <a:gd name="T52" fmla="+- 0 2008 1990"/>
                <a:gd name="T53" fmla="*/ T52 w 29"/>
                <a:gd name="T54" fmla="+- 0 110 97"/>
                <a:gd name="T55" fmla="*/ 110 h 25"/>
                <a:gd name="T56" fmla="+- 0 2007 1990"/>
                <a:gd name="T57" fmla="*/ T56 w 29"/>
                <a:gd name="T58" fmla="+- 0 110 97"/>
                <a:gd name="T59" fmla="*/ 110 h 25"/>
                <a:gd name="T60" fmla="+- 0 2002 1990"/>
                <a:gd name="T61" fmla="*/ T60 w 29"/>
                <a:gd name="T62" fmla="+- 0 109 97"/>
                <a:gd name="T63" fmla="*/ 109 h 25"/>
                <a:gd name="T64" fmla="+- 0 2000 1990"/>
                <a:gd name="T65" fmla="*/ T64 w 29"/>
                <a:gd name="T66" fmla="+- 0 107 97"/>
                <a:gd name="T67" fmla="*/ 107 h 25"/>
                <a:gd name="T68" fmla="+- 0 1993 1990"/>
                <a:gd name="T69" fmla="*/ T68 w 29"/>
                <a:gd name="T70" fmla="+- 0 102 97"/>
                <a:gd name="T71" fmla="*/ 102 h 25"/>
                <a:gd name="T72" fmla="+- 0 1994 1990"/>
                <a:gd name="T73" fmla="*/ T72 w 29"/>
                <a:gd name="T74" fmla="+- 0 99 97"/>
                <a:gd name="T75" fmla="*/ 99 h 25"/>
                <a:gd name="T76" fmla="+- 0 1995 1990"/>
                <a:gd name="T77" fmla="*/ T76 w 29"/>
                <a:gd name="T78" fmla="+- 0 99 97"/>
                <a:gd name="T79" fmla="*/ 99 h 25"/>
                <a:gd name="T80" fmla="+- 0 2002 1990"/>
                <a:gd name="T81" fmla="*/ T80 w 29"/>
                <a:gd name="T82" fmla="+- 0 104 97"/>
                <a:gd name="T83" fmla="*/ 104 h 25"/>
                <a:gd name="T84" fmla="+- 0 2003 1990"/>
                <a:gd name="T85" fmla="*/ T84 w 29"/>
                <a:gd name="T86" fmla="+- 0 105 97"/>
                <a:gd name="T87" fmla="*/ 105 h 25"/>
                <a:gd name="T88" fmla="+- 0 2002 1990"/>
                <a:gd name="T89" fmla="*/ T88 w 29"/>
                <a:gd name="T90" fmla="+- 0 107 97"/>
                <a:gd name="T91" fmla="*/ 107 h 25"/>
                <a:gd name="T92" fmla="+- 0 2002 1990"/>
                <a:gd name="T93" fmla="*/ T92 w 29"/>
                <a:gd name="T94" fmla="+- 0 107 97"/>
                <a:gd name="T95" fmla="*/ 107 h 25"/>
                <a:gd name="T96" fmla="+- 0 2002 1990"/>
                <a:gd name="T97" fmla="*/ T96 w 29"/>
                <a:gd name="T98" fmla="+- 0 108 97"/>
                <a:gd name="T99" fmla="*/ 108 h 25"/>
                <a:gd name="T100" fmla="+- 0 2002 1990"/>
                <a:gd name="T101" fmla="*/ T100 w 29"/>
                <a:gd name="T102" fmla="+- 0 108 97"/>
                <a:gd name="T103" fmla="*/ 108 h 25"/>
                <a:gd name="T104" fmla="+- 0 2003 1990"/>
                <a:gd name="T105" fmla="*/ T104 w 29"/>
                <a:gd name="T106" fmla="+- 0 105 97"/>
                <a:gd name="T107" fmla="*/ 105 h 25"/>
                <a:gd name="T108" fmla="+- 0 2009 1990"/>
                <a:gd name="T109" fmla="*/ T108 w 29"/>
                <a:gd name="T110" fmla="+- 0 110 97"/>
                <a:gd name="T111" fmla="*/ 110 h 25"/>
                <a:gd name="T112" fmla="+- 0 2016 1990"/>
                <a:gd name="T113" fmla="*/ T112 w 29"/>
                <a:gd name="T114" fmla="+- 0 116 97"/>
                <a:gd name="T115" fmla="*/ 116 h 25"/>
                <a:gd name="T116" fmla="+- 0 2016 1990"/>
                <a:gd name="T117" fmla="*/ T116 w 29"/>
                <a:gd name="T118" fmla="+- 0 113 97"/>
                <a:gd name="T119" fmla="*/ 113 h 25"/>
                <a:gd name="T120" fmla="+- 0 2010 1990"/>
                <a:gd name="T121" fmla="*/ T120 w 29"/>
                <a:gd name="T122" fmla="+- 0 108 97"/>
                <a:gd name="T123" fmla="*/ 108 h 25"/>
                <a:gd name="T124" fmla="+- 0 2004 1990"/>
                <a:gd name="T125" fmla="*/ T124 w 29"/>
                <a:gd name="T126" fmla="+- 0 103 97"/>
                <a:gd name="T127" fmla="*/ 103 h 25"/>
                <a:gd name="T128" fmla="+- 0 2007 1990"/>
                <a:gd name="T129" fmla="*/ T128 w 29"/>
                <a:gd name="T130" fmla="+- 0 99 97"/>
                <a:gd name="T131" fmla="*/ 99 h 25"/>
                <a:gd name="T132" fmla="+- 0 2012 1990"/>
                <a:gd name="T133" fmla="*/ T132 w 29"/>
                <a:gd name="T134" fmla="+- 0 101 97"/>
                <a:gd name="T135" fmla="*/ 101 h 25"/>
                <a:gd name="T136" fmla="+- 0 2013 1990"/>
                <a:gd name="T137" fmla="*/ T136 w 29"/>
                <a:gd name="T138" fmla="+- 0 101 97"/>
                <a:gd name="T139" fmla="*/ 101 h 25"/>
                <a:gd name="T140" fmla="+- 0 2013 1990"/>
                <a:gd name="T141" fmla="*/ T140 w 29"/>
                <a:gd name="T142" fmla="+- 0 101 97"/>
                <a:gd name="T143" fmla="*/ 101 h 25"/>
                <a:gd name="T144" fmla="+- 0 2013 1990"/>
                <a:gd name="T145" fmla="*/ T144 w 29"/>
                <a:gd name="T146" fmla="+- 0 101 97"/>
                <a:gd name="T147" fmla="*/ 101 h 25"/>
                <a:gd name="T148" fmla="+- 0 2013 1990"/>
                <a:gd name="T149" fmla="*/ T148 w 29"/>
                <a:gd name="T150" fmla="+- 0 100 97"/>
                <a:gd name="T151" fmla="*/ 100 h 25"/>
                <a:gd name="T152" fmla="+- 0 2013 1990"/>
                <a:gd name="T153" fmla="*/ T152 w 29"/>
                <a:gd name="T154" fmla="+- 0 100 97"/>
                <a:gd name="T155" fmla="*/ 100 h 25"/>
                <a:gd name="T156" fmla="+- 0 2007 1990"/>
                <a:gd name="T157" fmla="*/ T156 w 29"/>
                <a:gd name="T158" fmla="+- 0 98 97"/>
                <a:gd name="T159" fmla="*/ 98 h 25"/>
                <a:gd name="T160" fmla="+- 0 2004 1990"/>
                <a:gd name="T161" fmla="*/ T160 w 29"/>
                <a:gd name="T162" fmla="+- 0 103 97"/>
                <a:gd name="T163" fmla="*/ 103 h 25"/>
                <a:gd name="T164" fmla="+- 0 2003 1990"/>
                <a:gd name="T165" fmla="*/ T164 w 29"/>
                <a:gd name="T166" fmla="+- 0 102 97"/>
                <a:gd name="T167" fmla="*/ 102 h 25"/>
                <a:gd name="T168" fmla="+- 0 1998 1990"/>
                <a:gd name="T169" fmla="*/ T168 w 29"/>
                <a:gd name="T170" fmla="+- 0 99 97"/>
                <a:gd name="T171" fmla="*/ 99 h 25"/>
                <a:gd name="T172" fmla="+- 0 1995 1990"/>
                <a:gd name="T173" fmla="*/ T172 w 29"/>
                <a:gd name="T174" fmla="+- 0 97 97"/>
                <a:gd name="T175" fmla="*/ 97 h 25"/>
                <a:gd name="T176" fmla="+- 0 1995 1990"/>
                <a:gd name="T177" fmla="*/ T176 w 29"/>
                <a:gd name="T178" fmla="+- 0 97 97"/>
                <a:gd name="T179" fmla="*/ 97 h 25"/>
                <a:gd name="T180" fmla="+- 0 1993 1990"/>
                <a:gd name="T181" fmla="*/ T180 w 29"/>
                <a:gd name="T182" fmla="+- 0 97 97"/>
                <a:gd name="T183" fmla="*/ 97 h 25"/>
                <a:gd name="T184" fmla="+- 0 1992 1990"/>
                <a:gd name="T185" fmla="*/ T184 w 29"/>
                <a:gd name="T186" fmla="+- 0 98 97"/>
                <a:gd name="T187" fmla="*/ 98 h 25"/>
                <a:gd name="T188" fmla="+- 0 1990 1990"/>
                <a:gd name="T189" fmla="*/ T188 w 29"/>
                <a:gd name="T190" fmla="+- 0 101 97"/>
                <a:gd name="T191" fmla="*/ 101 h 25"/>
                <a:gd name="T192" fmla="+- 0 1991 1990"/>
                <a:gd name="T193" fmla="*/ T192 w 29"/>
                <a:gd name="T194" fmla="+- 0 103 97"/>
                <a:gd name="T195" fmla="*/ 103 h 25"/>
                <a:gd name="T196" fmla="+- 0 1999 1990"/>
                <a:gd name="T197" fmla="*/ T196 w 29"/>
                <a:gd name="T198" fmla="+- 0 109 97"/>
                <a:gd name="T199" fmla="*/ 109 h 25"/>
                <a:gd name="T200" fmla="+- 0 2000 1990"/>
                <a:gd name="T201" fmla="*/ T200 w 29"/>
                <a:gd name="T202" fmla="+- 0 110 97"/>
                <a:gd name="T203" fmla="*/ 110 h 25"/>
                <a:gd name="T204" fmla="+- 0 1995 1990"/>
                <a:gd name="T205" fmla="*/ T204 w 29"/>
                <a:gd name="T206" fmla="+- 0 118 97"/>
                <a:gd name="T207" fmla="*/ 118 h 25"/>
                <a:gd name="T208" fmla="+- 0 1996 1990"/>
                <a:gd name="T209" fmla="*/ T208 w 29"/>
                <a:gd name="T210" fmla="+- 0 118 97"/>
                <a:gd name="T211" fmla="*/ 118 h 25"/>
                <a:gd name="T212" fmla="+- 0 1996 1990"/>
                <a:gd name="T213" fmla="*/ T212 w 29"/>
                <a:gd name="T214" fmla="+- 0 118 97"/>
                <a:gd name="T215" fmla="*/ 118 h 25"/>
                <a:gd name="T216" fmla="+- 0 1996 1990"/>
                <a:gd name="T217" fmla="*/ T216 w 29"/>
                <a:gd name="T218" fmla="+- 0 118 97"/>
                <a:gd name="T219" fmla="*/ 118 h 25"/>
                <a:gd name="T220" fmla="+- 0 2001 1990"/>
                <a:gd name="T221" fmla="*/ T220 w 29"/>
                <a:gd name="T222" fmla="+- 0 110 97"/>
                <a:gd name="T223" fmla="*/ 110 h 25"/>
                <a:gd name="T224" fmla="+- 0 2006 1990"/>
                <a:gd name="T225" fmla="*/ T224 w 29"/>
                <a:gd name="T226" fmla="+- 0 115 97"/>
                <a:gd name="T227" fmla="*/ 115 h 25"/>
                <a:gd name="T228" fmla="+- 0 2014 1990"/>
                <a:gd name="T229" fmla="*/ T228 w 29"/>
                <a:gd name="T230" fmla="+- 0 122 97"/>
                <a:gd name="T231" fmla="*/ 122 h 25"/>
                <a:gd name="T232" fmla="+- 0 2017 1990"/>
                <a:gd name="T233" fmla="*/ T232 w 29"/>
                <a:gd name="T234" fmla="+- 0 121 97"/>
                <a:gd name="T235" fmla="*/ 121 h 25"/>
                <a:gd name="T236" fmla="+- 0 2018 1990"/>
                <a:gd name="T237" fmla="*/ T236 w 29"/>
                <a:gd name="T238" fmla="+- 0 119 97"/>
                <a:gd name="T239" fmla="*/ 119 h 25"/>
                <a:gd name="T240" fmla="+- 0 2019 1990"/>
                <a:gd name="T241" fmla="*/ T240 w 29"/>
                <a:gd name="T242" fmla="+- 0 118 97"/>
                <a:gd name="T243" fmla="*/ 118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29" h="25">
                  <a:moveTo>
                    <a:pt x="29" y="21"/>
                  </a:moveTo>
                  <a:lnTo>
                    <a:pt x="28" y="18"/>
                  </a:lnTo>
                  <a:lnTo>
                    <a:pt x="27" y="17"/>
                  </a:lnTo>
                  <a:lnTo>
                    <a:pt x="26" y="16"/>
                  </a:lnTo>
                  <a:lnTo>
                    <a:pt x="26" y="19"/>
                  </a:lnTo>
                  <a:lnTo>
                    <a:pt x="26" y="21"/>
                  </a:lnTo>
                  <a:lnTo>
                    <a:pt x="26" y="22"/>
                  </a:lnTo>
                  <a:lnTo>
                    <a:pt x="25" y="22"/>
                  </a:lnTo>
                  <a:lnTo>
                    <a:pt x="17" y="16"/>
                  </a:lnTo>
                  <a:lnTo>
                    <a:pt x="13" y="13"/>
                  </a:lnTo>
                  <a:lnTo>
                    <a:pt x="17" y="14"/>
                  </a:lnTo>
                  <a:lnTo>
                    <a:pt x="18" y="14"/>
                  </a:lnTo>
                  <a:lnTo>
                    <a:pt x="18" y="13"/>
                  </a:lnTo>
                  <a:lnTo>
                    <a:pt x="17" y="13"/>
                  </a:lnTo>
                  <a:lnTo>
                    <a:pt x="12" y="12"/>
                  </a:lnTo>
                  <a:lnTo>
                    <a:pt x="10" y="10"/>
                  </a:lnTo>
                  <a:lnTo>
                    <a:pt x="3" y="5"/>
                  </a:lnTo>
                  <a:lnTo>
                    <a:pt x="4" y="2"/>
                  </a:lnTo>
                  <a:lnTo>
                    <a:pt x="5" y="2"/>
                  </a:lnTo>
                  <a:lnTo>
                    <a:pt x="12" y="7"/>
                  </a:lnTo>
                  <a:lnTo>
                    <a:pt x="13" y="8"/>
                  </a:lnTo>
                  <a:lnTo>
                    <a:pt x="12" y="10"/>
                  </a:lnTo>
                  <a:lnTo>
                    <a:pt x="12" y="11"/>
                  </a:lnTo>
                  <a:lnTo>
                    <a:pt x="13" y="8"/>
                  </a:lnTo>
                  <a:lnTo>
                    <a:pt x="19" y="13"/>
                  </a:lnTo>
                  <a:lnTo>
                    <a:pt x="26" y="19"/>
                  </a:lnTo>
                  <a:lnTo>
                    <a:pt x="26" y="16"/>
                  </a:lnTo>
                  <a:lnTo>
                    <a:pt x="20" y="11"/>
                  </a:lnTo>
                  <a:lnTo>
                    <a:pt x="14" y="6"/>
                  </a:lnTo>
                  <a:lnTo>
                    <a:pt x="17" y="2"/>
                  </a:lnTo>
                  <a:lnTo>
                    <a:pt x="22" y="4"/>
                  </a:lnTo>
                  <a:lnTo>
                    <a:pt x="23" y="4"/>
                  </a:lnTo>
                  <a:lnTo>
                    <a:pt x="23" y="3"/>
                  </a:lnTo>
                  <a:lnTo>
                    <a:pt x="17" y="1"/>
                  </a:lnTo>
                  <a:lnTo>
                    <a:pt x="14" y="6"/>
                  </a:lnTo>
                  <a:lnTo>
                    <a:pt x="13" y="5"/>
                  </a:lnTo>
                  <a:lnTo>
                    <a:pt x="8" y="2"/>
                  </a:lnTo>
                  <a:lnTo>
                    <a:pt x="5" y="0"/>
                  </a:lnTo>
                  <a:lnTo>
                    <a:pt x="3" y="0"/>
                  </a:lnTo>
                  <a:lnTo>
                    <a:pt x="2" y="1"/>
                  </a:lnTo>
                  <a:lnTo>
                    <a:pt x="0" y="4"/>
                  </a:lnTo>
                  <a:lnTo>
                    <a:pt x="1" y="6"/>
                  </a:lnTo>
                  <a:lnTo>
                    <a:pt x="9" y="12"/>
                  </a:lnTo>
                  <a:lnTo>
                    <a:pt x="10" y="13"/>
                  </a:lnTo>
                  <a:lnTo>
                    <a:pt x="5" y="21"/>
                  </a:lnTo>
                  <a:lnTo>
                    <a:pt x="6" y="21"/>
                  </a:lnTo>
                  <a:lnTo>
                    <a:pt x="11" y="13"/>
                  </a:lnTo>
                  <a:lnTo>
                    <a:pt x="16" y="18"/>
                  </a:lnTo>
                  <a:lnTo>
                    <a:pt x="24" y="25"/>
                  </a:lnTo>
                  <a:lnTo>
                    <a:pt x="27" y="24"/>
                  </a:lnTo>
                  <a:lnTo>
                    <a:pt x="28" y="22"/>
                  </a:lnTo>
                  <a:lnTo>
                    <a:pt x="29" y="2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9" name="Freeform 70"/>
            <p:cNvSpPr>
              <a:spLocks/>
            </p:cNvSpPr>
            <p:nvPr/>
          </p:nvSpPr>
          <p:spPr bwMode="auto">
            <a:xfrm>
              <a:off x="1991" y="97"/>
              <a:ext cx="27" cy="23"/>
            </a:xfrm>
            <a:custGeom>
              <a:avLst/>
              <a:gdLst>
                <a:gd name="T0" fmla="+- 0 1995 1992"/>
                <a:gd name="T1" fmla="*/ T0 w 27"/>
                <a:gd name="T2" fmla="+- 0 98 98"/>
                <a:gd name="T3" fmla="*/ 98 h 23"/>
                <a:gd name="T4" fmla="+- 0 1993 1992"/>
                <a:gd name="T5" fmla="*/ T4 w 27"/>
                <a:gd name="T6" fmla="+- 0 98 98"/>
                <a:gd name="T7" fmla="*/ 98 h 23"/>
                <a:gd name="T8" fmla="+- 0 1992 1992"/>
                <a:gd name="T9" fmla="*/ T8 w 27"/>
                <a:gd name="T10" fmla="+- 0 99 98"/>
                <a:gd name="T11" fmla="*/ 99 h 23"/>
                <a:gd name="T12" fmla="+- 0 1992 1992"/>
                <a:gd name="T13" fmla="*/ T12 w 27"/>
                <a:gd name="T14" fmla="+- 0 101 98"/>
                <a:gd name="T15" fmla="*/ 101 h 23"/>
                <a:gd name="T16" fmla="+- 0 1992 1992"/>
                <a:gd name="T17" fmla="*/ T16 w 27"/>
                <a:gd name="T18" fmla="+- 0 102 98"/>
                <a:gd name="T19" fmla="*/ 102 h 23"/>
                <a:gd name="T20" fmla="+- 0 2000 1992"/>
                <a:gd name="T21" fmla="*/ T20 w 27"/>
                <a:gd name="T22" fmla="+- 0 108 98"/>
                <a:gd name="T23" fmla="*/ 108 h 23"/>
                <a:gd name="T24" fmla="+- 0 2007 1992"/>
                <a:gd name="T25" fmla="*/ T24 w 27"/>
                <a:gd name="T26" fmla="+- 0 114 98"/>
                <a:gd name="T27" fmla="*/ 114 h 23"/>
                <a:gd name="T28" fmla="+- 0 2015 1992"/>
                <a:gd name="T29" fmla="*/ T28 w 27"/>
                <a:gd name="T30" fmla="+- 0 120 98"/>
                <a:gd name="T31" fmla="*/ 120 h 23"/>
                <a:gd name="T32" fmla="+- 0 2016 1992"/>
                <a:gd name="T33" fmla="*/ T32 w 27"/>
                <a:gd name="T34" fmla="+- 0 120 98"/>
                <a:gd name="T35" fmla="*/ 120 h 23"/>
                <a:gd name="T36" fmla="+- 0 2018 1992"/>
                <a:gd name="T37" fmla="*/ T36 w 27"/>
                <a:gd name="T38" fmla="+- 0 117 98"/>
                <a:gd name="T39" fmla="*/ 117 h 23"/>
                <a:gd name="T40" fmla="+- 0 2017 1992"/>
                <a:gd name="T41" fmla="*/ T40 w 27"/>
                <a:gd name="T42" fmla="+- 0 116 98"/>
                <a:gd name="T43" fmla="*/ 116 h 23"/>
                <a:gd name="T44" fmla="+- 0 2009 1992"/>
                <a:gd name="T45" fmla="*/ T44 w 27"/>
                <a:gd name="T46" fmla="+- 0 109 98"/>
                <a:gd name="T47" fmla="*/ 109 h 23"/>
                <a:gd name="T48" fmla="+- 0 2003 1992"/>
                <a:gd name="T49" fmla="*/ T48 w 27"/>
                <a:gd name="T50" fmla="+- 0 103 98"/>
                <a:gd name="T51" fmla="*/ 103 h 23"/>
                <a:gd name="T52" fmla="+- 0 1995 1992"/>
                <a:gd name="T53" fmla="*/ T52 w 27"/>
                <a:gd name="T54" fmla="+- 0 98 98"/>
                <a:gd name="T55" fmla="*/ 98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3">
                  <a:moveTo>
                    <a:pt x="3" y="0"/>
                  </a:moveTo>
                  <a:lnTo>
                    <a:pt x="1" y="0"/>
                  </a:lnTo>
                  <a:lnTo>
                    <a:pt x="0" y="1"/>
                  </a:lnTo>
                  <a:lnTo>
                    <a:pt x="0" y="3"/>
                  </a:lnTo>
                  <a:lnTo>
                    <a:pt x="0" y="4"/>
                  </a:lnTo>
                  <a:lnTo>
                    <a:pt x="8" y="10"/>
                  </a:lnTo>
                  <a:lnTo>
                    <a:pt x="15" y="16"/>
                  </a:lnTo>
                  <a:lnTo>
                    <a:pt x="23" y="22"/>
                  </a:lnTo>
                  <a:lnTo>
                    <a:pt x="24" y="22"/>
                  </a:lnTo>
                  <a:lnTo>
                    <a:pt x="26" y="19"/>
                  </a:lnTo>
                  <a:lnTo>
                    <a:pt x="25" y="18"/>
                  </a:lnTo>
                  <a:lnTo>
                    <a:pt x="17" y="11"/>
                  </a:lnTo>
                  <a:lnTo>
                    <a:pt x="11" y="5"/>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0" name="AutoShape 71"/>
            <p:cNvSpPr>
              <a:spLocks/>
            </p:cNvSpPr>
            <p:nvPr/>
          </p:nvSpPr>
          <p:spPr bwMode="auto">
            <a:xfrm>
              <a:off x="1994" y="102"/>
              <a:ext cx="20" cy="11"/>
            </a:xfrm>
            <a:custGeom>
              <a:avLst/>
              <a:gdLst>
                <a:gd name="T0" fmla="+- 0 1999 1995"/>
                <a:gd name="T1" fmla="*/ T0 w 20"/>
                <a:gd name="T2" fmla="+- 0 103 102"/>
                <a:gd name="T3" fmla="*/ 103 h 11"/>
                <a:gd name="T4" fmla="+- 0 1999 1995"/>
                <a:gd name="T5" fmla="*/ T4 w 20"/>
                <a:gd name="T6" fmla="+- 0 103 102"/>
                <a:gd name="T7" fmla="*/ 103 h 11"/>
                <a:gd name="T8" fmla="+- 0 1995 1995"/>
                <a:gd name="T9" fmla="*/ T8 w 20"/>
                <a:gd name="T10" fmla="+- 0 104 102"/>
                <a:gd name="T11" fmla="*/ 104 h 11"/>
                <a:gd name="T12" fmla="+- 0 1995 1995"/>
                <a:gd name="T13" fmla="*/ T12 w 20"/>
                <a:gd name="T14" fmla="+- 0 104 102"/>
                <a:gd name="T15" fmla="*/ 104 h 11"/>
                <a:gd name="T16" fmla="+- 0 1996 1995"/>
                <a:gd name="T17" fmla="*/ T16 w 20"/>
                <a:gd name="T18" fmla="+- 0 105 102"/>
                <a:gd name="T19" fmla="*/ 105 h 11"/>
                <a:gd name="T20" fmla="+- 0 1997 1995"/>
                <a:gd name="T21" fmla="*/ T20 w 20"/>
                <a:gd name="T22" fmla="+- 0 104 102"/>
                <a:gd name="T23" fmla="*/ 104 h 11"/>
                <a:gd name="T24" fmla="+- 0 1999 1995"/>
                <a:gd name="T25" fmla="*/ T24 w 20"/>
                <a:gd name="T26" fmla="+- 0 103 102"/>
                <a:gd name="T27" fmla="*/ 103 h 11"/>
                <a:gd name="T28" fmla="+- 0 2001 1995"/>
                <a:gd name="T29" fmla="*/ T28 w 20"/>
                <a:gd name="T30" fmla="+- 0 103 102"/>
                <a:gd name="T31" fmla="*/ 103 h 11"/>
                <a:gd name="T32" fmla="+- 0 2000 1995"/>
                <a:gd name="T33" fmla="*/ T32 w 20"/>
                <a:gd name="T34" fmla="+- 0 102 102"/>
                <a:gd name="T35" fmla="*/ 102 h 11"/>
                <a:gd name="T36" fmla="+- 0 1999 1995"/>
                <a:gd name="T37" fmla="*/ T36 w 20"/>
                <a:gd name="T38" fmla="+- 0 103 102"/>
                <a:gd name="T39" fmla="*/ 103 h 11"/>
                <a:gd name="T40" fmla="+- 0 2001 1995"/>
                <a:gd name="T41" fmla="*/ T40 w 20"/>
                <a:gd name="T42" fmla="+- 0 103 102"/>
                <a:gd name="T43" fmla="*/ 103 h 11"/>
                <a:gd name="T44" fmla="+- 0 2005 1995"/>
                <a:gd name="T45" fmla="*/ T44 w 20"/>
                <a:gd name="T46" fmla="+- 0 106 102"/>
                <a:gd name="T47" fmla="*/ 106 h 11"/>
                <a:gd name="T48" fmla="+- 0 2002 1995"/>
                <a:gd name="T49" fmla="*/ T48 w 20"/>
                <a:gd name="T50" fmla="+- 0 103 102"/>
                <a:gd name="T51" fmla="*/ 103 h 11"/>
                <a:gd name="T52" fmla="+- 0 2001 1995"/>
                <a:gd name="T53" fmla="*/ T52 w 20"/>
                <a:gd name="T54" fmla="+- 0 103 102"/>
                <a:gd name="T55" fmla="*/ 103 h 11"/>
                <a:gd name="T56" fmla="+- 0 2005 1995"/>
                <a:gd name="T57" fmla="*/ T56 w 20"/>
                <a:gd name="T58" fmla="+- 0 106 102"/>
                <a:gd name="T59" fmla="*/ 106 h 11"/>
                <a:gd name="T60" fmla="+- 0 2014 1995"/>
                <a:gd name="T61" fmla="*/ T60 w 20"/>
                <a:gd name="T62" fmla="+- 0 113 102"/>
                <a:gd name="T63" fmla="*/ 113 h 11"/>
                <a:gd name="T64" fmla="+- 0 2012 1995"/>
                <a:gd name="T65" fmla="*/ T64 w 20"/>
                <a:gd name="T66" fmla="+- 0 111 102"/>
                <a:gd name="T67" fmla="*/ 111 h 11"/>
                <a:gd name="T68" fmla="+- 0 2008 1995"/>
                <a:gd name="T69" fmla="*/ T68 w 20"/>
                <a:gd name="T70" fmla="+- 0 110 102"/>
                <a:gd name="T71" fmla="*/ 110 h 11"/>
                <a:gd name="T72" fmla="+- 0 2004 1995"/>
                <a:gd name="T73" fmla="*/ T72 w 20"/>
                <a:gd name="T74" fmla="+- 0 110 102"/>
                <a:gd name="T75" fmla="*/ 110 h 11"/>
                <a:gd name="T76" fmla="+- 0 2003 1995"/>
                <a:gd name="T77" fmla="*/ T76 w 20"/>
                <a:gd name="T78" fmla="+- 0 111 102"/>
                <a:gd name="T79" fmla="*/ 111 h 11"/>
                <a:gd name="T80" fmla="+- 0 2004 1995"/>
                <a:gd name="T81" fmla="*/ T80 w 20"/>
                <a:gd name="T82" fmla="+- 0 112 102"/>
                <a:gd name="T83" fmla="*/ 112 h 11"/>
                <a:gd name="T84" fmla="+- 0 2005 1995"/>
                <a:gd name="T85" fmla="*/ T84 w 20"/>
                <a:gd name="T86" fmla="+- 0 111 102"/>
                <a:gd name="T87" fmla="*/ 111 h 11"/>
                <a:gd name="T88" fmla="+- 0 2009 1995"/>
                <a:gd name="T89" fmla="*/ T88 w 20"/>
                <a:gd name="T90" fmla="+- 0 110 102"/>
                <a:gd name="T91" fmla="*/ 110 h 11"/>
                <a:gd name="T92" fmla="+- 0 2014 1995"/>
                <a:gd name="T93" fmla="*/ T92 w 20"/>
                <a:gd name="T94" fmla="+- 0 113 102"/>
                <a:gd name="T95" fmla="*/ 113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4" y="1"/>
                  </a:moveTo>
                  <a:lnTo>
                    <a:pt x="4" y="1"/>
                  </a:lnTo>
                  <a:lnTo>
                    <a:pt x="0" y="2"/>
                  </a:lnTo>
                  <a:lnTo>
                    <a:pt x="1" y="3"/>
                  </a:lnTo>
                  <a:lnTo>
                    <a:pt x="2" y="2"/>
                  </a:lnTo>
                  <a:lnTo>
                    <a:pt x="4" y="1"/>
                  </a:lnTo>
                  <a:close/>
                  <a:moveTo>
                    <a:pt x="6" y="1"/>
                  </a:moveTo>
                  <a:lnTo>
                    <a:pt x="5" y="0"/>
                  </a:lnTo>
                  <a:lnTo>
                    <a:pt x="4" y="1"/>
                  </a:lnTo>
                  <a:lnTo>
                    <a:pt x="6" y="1"/>
                  </a:lnTo>
                  <a:close/>
                  <a:moveTo>
                    <a:pt x="10" y="4"/>
                  </a:moveTo>
                  <a:lnTo>
                    <a:pt x="7" y="1"/>
                  </a:lnTo>
                  <a:lnTo>
                    <a:pt x="6" y="1"/>
                  </a:lnTo>
                  <a:lnTo>
                    <a:pt x="10" y="4"/>
                  </a:lnTo>
                  <a:close/>
                  <a:moveTo>
                    <a:pt x="19" y="11"/>
                  </a:moveTo>
                  <a:lnTo>
                    <a:pt x="17" y="9"/>
                  </a:lnTo>
                  <a:lnTo>
                    <a:pt x="13" y="8"/>
                  </a:lnTo>
                  <a:lnTo>
                    <a:pt x="9" y="8"/>
                  </a:lnTo>
                  <a:lnTo>
                    <a:pt x="8" y="9"/>
                  </a:lnTo>
                  <a:lnTo>
                    <a:pt x="9" y="10"/>
                  </a:lnTo>
                  <a:lnTo>
                    <a:pt x="10" y="9"/>
                  </a:lnTo>
                  <a:lnTo>
                    <a:pt x="14" y="8"/>
                  </a:lnTo>
                  <a:lnTo>
                    <a:pt x="19"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1" name="AutoShape 72"/>
            <p:cNvSpPr>
              <a:spLocks/>
            </p:cNvSpPr>
            <p:nvPr/>
          </p:nvSpPr>
          <p:spPr bwMode="auto">
            <a:xfrm>
              <a:off x="1992" y="98"/>
              <a:ext cx="25" cy="21"/>
            </a:xfrm>
            <a:custGeom>
              <a:avLst/>
              <a:gdLst>
                <a:gd name="T0" fmla="+- 0 1999 1993"/>
                <a:gd name="T1" fmla="*/ T0 w 25"/>
                <a:gd name="T2" fmla="+- 0 102 99"/>
                <a:gd name="T3" fmla="*/ 102 h 21"/>
                <a:gd name="T4" fmla="+- 0 1999 1993"/>
                <a:gd name="T5" fmla="*/ T4 w 25"/>
                <a:gd name="T6" fmla="+- 0 102 99"/>
                <a:gd name="T7" fmla="*/ 102 h 21"/>
                <a:gd name="T8" fmla="+- 0 1999 1993"/>
                <a:gd name="T9" fmla="*/ T8 w 25"/>
                <a:gd name="T10" fmla="+- 0 101 99"/>
                <a:gd name="T11" fmla="*/ 101 h 21"/>
                <a:gd name="T12" fmla="+- 0 1996 1993"/>
                <a:gd name="T13" fmla="*/ T12 w 25"/>
                <a:gd name="T14" fmla="+- 0 99 99"/>
                <a:gd name="T15" fmla="*/ 99 h 21"/>
                <a:gd name="T16" fmla="+- 0 1993 1993"/>
                <a:gd name="T17" fmla="*/ T16 w 25"/>
                <a:gd name="T18" fmla="+- 0 99 99"/>
                <a:gd name="T19" fmla="*/ 99 h 21"/>
                <a:gd name="T20" fmla="+- 0 1993 1993"/>
                <a:gd name="T21" fmla="*/ T20 w 25"/>
                <a:gd name="T22" fmla="+- 0 100 99"/>
                <a:gd name="T23" fmla="*/ 100 h 21"/>
                <a:gd name="T24" fmla="+- 0 1993 1993"/>
                <a:gd name="T25" fmla="*/ T24 w 25"/>
                <a:gd name="T26" fmla="+- 0 100 99"/>
                <a:gd name="T27" fmla="*/ 100 h 21"/>
                <a:gd name="T28" fmla="+- 0 1993 1993"/>
                <a:gd name="T29" fmla="*/ T28 w 25"/>
                <a:gd name="T30" fmla="+- 0 100 99"/>
                <a:gd name="T31" fmla="*/ 100 h 21"/>
                <a:gd name="T32" fmla="+- 0 1993 1993"/>
                <a:gd name="T33" fmla="*/ T32 w 25"/>
                <a:gd name="T34" fmla="+- 0 101 99"/>
                <a:gd name="T35" fmla="*/ 101 h 21"/>
                <a:gd name="T36" fmla="+- 0 1993 1993"/>
                <a:gd name="T37" fmla="*/ T36 w 25"/>
                <a:gd name="T38" fmla="+- 0 101 99"/>
                <a:gd name="T39" fmla="*/ 101 h 21"/>
                <a:gd name="T40" fmla="+- 0 1993 1993"/>
                <a:gd name="T41" fmla="*/ T40 w 25"/>
                <a:gd name="T42" fmla="+- 0 100 99"/>
                <a:gd name="T43" fmla="*/ 100 h 21"/>
                <a:gd name="T44" fmla="+- 0 1993 1993"/>
                <a:gd name="T45" fmla="*/ T44 w 25"/>
                <a:gd name="T46" fmla="+- 0 100 99"/>
                <a:gd name="T47" fmla="*/ 100 h 21"/>
                <a:gd name="T48" fmla="+- 0 1993 1993"/>
                <a:gd name="T49" fmla="*/ T48 w 25"/>
                <a:gd name="T50" fmla="+- 0 100 99"/>
                <a:gd name="T51" fmla="*/ 100 h 21"/>
                <a:gd name="T52" fmla="+- 0 1994 1993"/>
                <a:gd name="T53" fmla="*/ T52 w 25"/>
                <a:gd name="T54" fmla="+- 0 100 99"/>
                <a:gd name="T55" fmla="*/ 100 h 21"/>
                <a:gd name="T56" fmla="+- 0 1996 1993"/>
                <a:gd name="T57" fmla="*/ T56 w 25"/>
                <a:gd name="T58" fmla="+- 0 99 99"/>
                <a:gd name="T59" fmla="*/ 99 h 21"/>
                <a:gd name="T60" fmla="+- 0 1998 1993"/>
                <a:gd name="T61" fmla="*/ T60 w 25"/>
                <a:gd name="T62" fmla="+- 0 101 99"/>
                <a:gd name="T63" fmla="*/ 101 h 21"/>
                <a:gd name="T64" fmla="+- 0 1999 1993"/>
                <a:gd name="T65" fmla="*/ T64 w 25"/>
                <a:gd name="T66" fmla="+- 0 102 99"/>
                <a:gd name="T67" fmla="*/ 102 h 21"/>
                <a:gd name="T68" fmla="+- 0 1999 1993"/>
                <a:gd name="T69" fmla="*/ T68 w 25"/>
                <a:gd name="T70" fmla="+- 0 102 99"/>
                <a:gd name="T71" fmla="*/ 102 h 21"/>
                <a:gd name="T72" fmla="+- 0 1999 1993"/>
                <a:gd name="T73" fmla="*/ T72 w 25"/>
                <a:gd name="T74" fmla="+- 0 102 99"/>
                <a:gd name="T75" fmla="*/ 102 h 21"/>
                <a:gd name="T76" fmla="+- 0 2009 1993"/>
                <a:gd name="T77" fmla="*/ T76 w 25"/>
                <a:gd name="T78" fmla="+- 0 109 99"/>
                <a:gd name="T79" fmla="*/ 109 h 21"/>
                <a:gd name="T80" fmla="+- 0 2009 1993"/>
                <a:gd name="T81" fmla="*/ T80 w 25"/>
                <a:gd name="T82" fmla="+- 0 109 99"/>
                <a:gd name="T83" fmla="*/ 109 h 21"/>
                <a:gd name="T84" fmla="+- 0 2008 1993"/>
                <a:gd name="T85" fmla="*/ T84 w 25"/>
                <a:gd name="T86" fmla="+- 0 109 99"/>
                <a:gd name="T87" fmla="*/ 109 h 21"/>
                <a:gd name="T88" fmla="+- 0 2004 1993"/>
                <a:gd name="T89" fmla="*/ T88 w 25"/>
                <a:gd name="T90" fmla="+- 0 105 99"/>
                <a:gd name="T91" fmla="*/ 105 h 21"/>
                <a:gd name="T92" fmla="+- 0 2001 1993"/>
                <a:gd name="T93" fmla="*/ T92 w 25"/>
                <a:gd name="T94" fmla="+- 0 104 99"/>
                <a:gd name="T95" fmla="*/ 104 h 21"/>
                <a:gd name="T96" fmla="+- 0 2001 1993"/>
                <a:gd name="T97" fmla="*/ T96 w 25"/>
                <a:gd name="T98" fmla="+- 0 105 99"/>
                <a:gd name="T99" fmla="*/ 105 h 21"/>
                <a:gd name="T100" fmla="+- 0 2001 1993"/>
                <a:gd name="T101" fmla="*/ T100 w 25"/>
                <a:gd name="T102" fmla="+- 0 105 99"/>
                <a:gd name="T103" fmla="*/ 105 h 21"/>
                <a:gd name="T104" fmla="+- 0 2004 1993"/>
                <a:gd name="T105" fmla="*/ T104 w 25"/>
                <a:gd name="T106" fmla="+- 0 106 99"/>
                <a:gd name="T107" fmla="*/ 106 h 21"/>
                <a:gd name="T108" fmla="+- 0 2008 1993"/>
                <a:gd name="T109" fmla="*/ T108 w 25"/>
                <a:gd name="T110" fmla="+- 0 109 99"/>
                <a:gd name="T111" fmla="*/ 109 h 21"/>
                <a:gd name="T112" fmla="+- 0 2009 1993"/>
                <a:gd name="T113" fmla="*/ T112 w 25"/>
                <a:gd name="T114" fmla="+- 0 109 99"/>
                <a:gd name="T115" fmla="*/ 109 h 21"/>
                <a:gd name="T116" fmla="+- 0 2009 1993"/>
                <a:gd name="T117" fmla="*/ T116 w 25"/>
                <a:gd name="T118" fmla="+- 0 109 99"/>
                <a:gd name="T119" fmla="*/ 109 h 21"/>
                <a:gd name="T120" fmla="+- 0 2017 1993"/>
                <a:gd name="T121" fmla="*/ T120 w 25"/>
                <a:gd name="T122" fmla="+- 0 119 99"/>
                <a:gd name="T123" fmla="*/ 119 h 21"/>
                <a:gd name="T124" fmla="+- 0 2017 1993"/>
                <a:gd name="T125" fmla="*/ T124 w 25"/>
                <a:gd name="T126" fmla="+- 0 115 99"/>
                <a:gd name="T127" fmla="*/ 115 h 21"/>
                <a:gd name="T128" fmla="+- 0 2011 1993"/>
                <a:gd name="T129" fmla="*/ T128 w 25"/>
                <a:gd name="T130" fmla="+- 0 112 99"/>
                <a:gd name="T131" fmla="*/ 112 h 21"/>
                <a:gd name="T132" fmla="+- 0 2010 1993"/>
                <a:gd name="T133" fmla="*/ T132 w 25"/>
                <a:gd name="T134" fmla="+- 0 113 99"/>
                <a:gd name="T135" fmla="*/ 113 h 21"/>
                <a:gd name="T136" fmla="+- 0 2013 1993"/>
                <a:gd name="T137" fmla="*/ T136 w 25"/>
                <a:gd name="T138" fmla="+- 0 114 99"/>
                <a:gd name="T139" fmla="*/ 114 h 21"/>
                <a:gd name="T140" fmla="+- 0 2016 1993"/>
                <a:gd name="T141" fmla="*/ T140 w 25"/>
                <a:gd name="T142" fmla="+- 0 116 99"/>
                <a:gd name="T143" fmla="*/ 116 h 21"/>
                <a:gd name="T144" fmla="+- 0 2016 1993"/>
                <a:gd name="T145" fmla="*/ T144 w 25"/>
                <a:gd name="T146" fmla="+- 0 119 99"/>
                <a:gd name="T147" fmla="*/ 119 h 21"/>
                <a:gd name="T148" fmla="+- 0 2016 1993"/>
                <a:gd name="T149" fmla="*/ T148 w 25"/>
                <a:gd name="T150" fmla="+- 0 119 99"/>
                <a:gd name="T151" fmla="*/ 119 h 21"/>
                <a:gd name="T152" fmla="+- 0 2016 1993"/>
                <a:gd name="T153" fmla="*/ T152 w 25"/>
                <a:gd name="T154" fmla="+- 0 119 99"/>
                <a:gd name="T155" fmla="*/ 119 h 21"/>
                <a:gd name="T156" fmla="+- 0 2016 1993"/>
                <a:gd name="T157" fmla="*/ T156 w 25"/>
                <a:gd name="T158" fmla="+- 0 119 99"/>
                <a:gd name="T159" fmla="*/ 119 h 21"/>
                <a:gd name="T160" fmla="+- 0 2016 1993"/>
                <a:gd name="T161" fmla="*/ T160 w 25"/>
                <a:gd name="T162" fmla="+- 0 119 99"/>
                <a:gd name="T163" fmla="*/ 119 h 21"/>
                <a:gd name="T164" fmla="+- 0 2017 1993"/>
                <a:gd name="T165" fmla="*/ T164 w 25"/>
                <a:gd name="T166" fmla="+- 0 119 99"/>
                <a:gd name="T167" fmla="*/ 119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5" h="21">
                  <a:moveTo>
                    <a:pt x="6" y="3"/>
                  </a:moveTo>
                  <a:lnTo>
                    <a:pt x="6" y="3"/>
                  </a:lnTo>
                  <a:lnTo>
                    <a:pt x="6" y="2"/>
                  </a:lnTo>
                  <a:lnTo>
                    <a:pt x="3" y="0"/>
                  </a:lnTo>
                  <a:lnTo>
                    <a:pt x="0" y="0"/>
                  </a:lnTo>
                  <a:lnTo>
                    <a:pt x="0" y="1"/>
                  </a:lnTo>
                  <a:lnTo>
                    <a:pt x="0" y="2"/>
                  </a:lnTo>
                  <a:lnTo>
                    <a:pt x="0" y="1"/>
                  </a:lnTo>
                  <a:lnTo>
                    <a:pt x="1" y="1"/>
                  </a:lnTo>
                  <a:lnTo>
                    <a:pt x="3" y="0"/>
                  </a:lnTo>
                  <a:lnTo>
                    <a:pt x="5" y="2"/>
                  </a:lnTo>
                  <a:lnTo>
                    <a:pt x="6" y="3"/>
                  </a:lnTo>
                  <a:close/>
                  <a:moveTo>
                    <a:pt x="16" y="10"/>
                  </a:moveTo>
                  <a:lnTo>
                    <a:pt x="16" y="10"/>
                  </a:lnTo>
                  <a:lnTo>
                    <a:pt x="15" y="10"/>
                  </a:lnTo>
                  <a:lnTo>
                    <a:pt x="11" y="6"/>
                  </a:lnTo>
                  <a:lnTo>
                    <a:pt x="8" y="5"/>
                  </a:lnTo>
                  <a:lnTo>
                    <a:pt x="8" y="6"/>
                  </a:lnTo>
                  <a:lnTo>
                    <a:pt x="11" y="7"/>
                  </a:lnTo>
                  <a:lnTo>
                    <a:pt x="15" y="10"/>
                  </a:lnTo>
                  <a:lnTo>
                    <a:pt x="16" y="10"/>
                  </a:lnTo>
                  <a:close/>
                  <a:moveTo>
                    <a:pt x="24" y="20"/>
                  </a:moveTo>
                  <a:lnTo>
                    <a:pt x="24" y="16"/>
                  </a:lnTo>
                  <a:lnTo>
                    <a:pt x="18" y="13"/>
                  </a:lnTo>
                  <a:lnTo>
                    <a:pt x="17" y="14"/>
                  </a:lnTo>
                  <a:lnTo>
                    <a:pt x="20" y="15"/>
                  </a:lnTo>
                  <a:lnTo>
                    <a:pt x="23" y="17"/>
                  </a:lnTo>
                  <a:lnTo>
                    <a:pt x="23" y="20"/>
                  </a:lnTo>
                  <a:lnTo>
                    <a:pt x="24"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3" name="Freeform 74"/>
            <p:cNvSpPr>
              <a:spLocks/>
            </p:cNvSpPr>
            <p:nvPr/>
          </p:nvSpPr>
          <p:spPr bwMode="auto">
            <a:xfrm>
              <a:off x="1998" y="121"/>
              <a:ext cx="21" cy="29"/>
            </a:xfrm>
            <a:custGeom>
              <a:avLst/>
              <a:gdLst>
                <a:gd name="T0" fmla="+- 0 2016 1998"/>
                <a:gd name="T1" fmla="*/ T0 w 21"/>
                <a:gd name="T2" fmla="+- 0 122 122"/>
                <a:gd name="T3" fmla="*/ 122 h 29"/>
                <a:gd name="T4" fmla="+- 0 2015 1998"/>
                <a:gd name="T5" fmla="*/ T4 w 21"/>
                <a:gd name="T6" fmla="+- 0 122 122"/>
                <a:gd name="T7" fmla="*/ 122 h 29"/>
                <a:gd name="T8" fmla="+- 0 2009 1998"/>
                <a:gd name="T9" fmla="*/ T8 w 21"/>
                <a:gd name="T10" fmla="+- 0 131 122"/>
                <a:gd name="T11" fmla="*/ 131 h 29"/>
                <a:gd name="T12" fmla="+- 0 2004 1998"/>
                <a:gd name="T13" fmla="*/ T12 w 21"/>
                <a:gd name="T14" fmla="+- 0 139 122"/>
                <a:gd name="T15" fmla="*/ 139 h 29"/>
                <a:gd name="T16" fmla="+- 0 1999 1998"/>
                <a:gd name="T17" fmla="*/ T16 w 21"/>
                <a:gd name="T18" fmla="+- 0 145 122"/>
                <a:gd name="T19" fmla="*/ 145 h 29"/>
                <a:gd name="T20" fmla="+- 0 1998 1998"/>
                <a:gd name="T21" fmla="*/ T20 w 21"/>
                <a:gd name="T22" fmla="+- 0 146 122"/>
                <a:gd name="T23" fmla="*/ 146 h 29"/>
                <a:gd name="T24" fmla="+- 0 1998 1998"/>
                <a:gd name="T25" fmla="*/ T24 w 21"/>
                <a:gd name="T26" fmla="+- 0 148 122"/>
                <a:gd name="T27" fmla="*/ 148 h 29"/>
                <a:gd name="T28" fmla="+- 0 2000 1998"/>
                <a:gd name="T29" fmla="*/ T28 w 21"/>
                <a:gd name="T30" fmla="+- 0 151 122"/>
                <a:gd name="T31" fmla="*/ 151 h 29"/>
                <a:gd name="T32" fmla="+- 0 2002 1998"/>
                <a:gd name="T33" fmla="*/ T32 w 21"/>
                <a:gd name="T34" fmla="+- 0 150 122"/>
                <a:gd name="T35" fmla="*/ 150 h 29"/>
                <a:gd name="T36" fmla="+- 0 2008 1998"/>
                <a:gd name="T37" fmla="*/ T36 w 21"/>
                <a:gd name="T38" fmla="+- 0 142 122"/>
                <a:gd name="T39" fmla="*/ 142 h 29"/>
                <a:gd name="T40" fmla="+- 0 2013 1998"/>
                <a:gd name="T41" fmla="*/ T40 w 21"/>
                <a:gd name="T42" fmla="+- 0 135 122"/>
                <a:gd name="T43" fmla="*/ 135 h 29"/>
                <a:gd name="T44" fmla="+- 0 2019 1998"/>
                <a:gd name="T45" fmla="*/ T44 w 21"/>
                <a:gd name="T46" fmla="+- 0 126 122"/>
                <a:gd name="T47" fmla="*/ 126 h 29"/>
                <a:gd name="T48" fmla="+- 0 2019 1998"/>
                <a:gd name="T49" fmla="*/ T48 w 21"/>
                <a:gd name="T50" fmla="+- 0 124 122"/>
                <a:gd name="T51" fmla="*/ 124 h 29"/>
                <a:gd name="T52" fmla="+- 0 2018 1998"/>
                <a:gd name="T53" fmla="*/ T52 w 21"/>
                <a:gd name="T54" fmla="+- 0 123 122"/>
                <a:gd name="T55" fmla="*/ 123 h 29"/>
                <a:gd name="T56" fmla="+- 0 2016 1998"/>
                <a:gd name="T57" fmla="*/ T56 w 21"/>
                <a:gd name="T58" fmla="+- 0 122 122"/>
                <a:gd name="T59" fmla="*/ 122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1" h="29">
                  <a:moveTo>
                    <a:pt x="18" y="0"/>
                  </a:moveTo>
                  <a:lnTo>
                    <a:pt x="17" y="0"/>
                  </a:lnTo>
                  <a:lnTo>
                    <a:pt x="11" y="9"/>
                  </a:lnTo>
                  <a:lnTo>
                    <a:pt x="6" y="17"/>
                  </a:lnTo>
                  <a:lnTo>
                    <a:pt x="1" y="23"/>
                  </a:lnTo>
                  <a:lnTo>
                    <a:pt x="0" y="24"/>
                  </a:lnTo>
                  <a:lnTo>
                    <a:pt x="0" y="26"/>
                  </a:lnTo>
                  <a:lnTo>
                    <a:pt x="2" y="29"/>
                  </a:lnTo>
                  <a:lnTo>
                    <a:pt x="4" y="28"/>
                  </a:lnTo>
                  <a:lnTo>
                    <a:pt x="10" y="20"/>
                  </a:lnTo>
                  <a:lnTo>
                    <a:pt x="15" y="13"/>
                  </a:lnTo>
                  <a:lnTo>
                    <a:pt x="21" y="4"/>
                  </a:lnTo>
                  <a:lnTo>
                    <a:pt x="21" y="2"/>
                  </a:lnTo>
                  <a:lnTo>
                    <a:pt x="20" y="1"/>
                  </a:lnTo>
                  <a:lnTo>
                    <a:pt x="18"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4" name="AutoShape 75"/>
            <p:cNvSpPr>
              <a:spLocks/>
            </p:cNvSpPr>
            <p:nvPr/>
          </p:nvSpPr>
          <p:spPr bwMode="auto">
            <a:xfrm>
              <a:off x="2000" y="128"/>
              <a:ext cx="17" cy="15"/>
            </a:xfrm>
            <a:custGeom>
              <a:avLst/>
              <a:gdLst>
                <a:gd name="T0" fmla="+- 0 2010 2001"/>
                <a:gd name="T1" fmla="*/ T0 w 17"/>
                <a:gd name="T2" fmla="+- 0 130 128"/>
                <a:gd name="T3" fmla="*/ 130 h 15"/>
                <a:gd name="T4" fmla="+- 0 2010 2001"/>
                <a:gd name="T5" fmla="*/ T4 w 17"/>
                <a:gd name="T6" fmla="+- 0 131 128"/>
                <a:gd name="T7" fmla="*/ 131 h 15"/>
                <a:gd name="T8" fmla="+- 0 2007 2001"/>
                <a:gd name="T9" fmla="*/ T8 w 17"/>
                <a:gd name="T10" fmla="+- 0 134 128"/>
                <a:gd name="T11" fmla="*/ 134 h 15"/>
                <a:gd name="T12" fmla="+- 0 2010 2001"/>
                <a:gd name="T13" fmla="*/ T12 w 17"/>
                <a:gd name="T14" fmla="+- 0 130 128"/>
                <a:gd name="T15" fmla="*/ 130 h 15"/>
                <a:gd name="T16" fmla="+- 0 2011 2001"/>
                <a:gd name="T17" fmla="*/ T16 w 17"/>
                <a:gd name="T18" fmla="+- 0 138 128"/>
                <a:gd name="T19" fmla="*/ 138 h 15"/>
                <a:gd name="T20" fmla="+- 0 2010 2001"/>
                <a:gd name="T21" fmla="*/ T20 w 17"/>
                <a:gd name="T22" fmla="+- 0 138 128"/>
                <a:gd name="T23" fmla="*/ 138 h 15"/>
                <a:gd name="T24" fmla="+- 0 2006 2001"/>
                <a:gd name="T25" fmla="*/ T24 w 17"/>
                <a:gd name="T26" fmla="+- 0 139 128"/>
                <a:gd name="T27" fmla="*/ 139 h 15"/>
                <a:gd name="T28" fmla="+- 0 2002 2001"/>
                <a:gd name="T29" fmla="*/ T28 w 17"/>
                <a:gd name="T30" fmla="+- 0 141 128"/>
                <a:gd name="T31" fmla="*/ 141 h 15"/>
                <a:gd name="T32" fmla="+- 0 2001 2001"/>
                <a:gd name="T33" fmla="*/ T32 w 17"/>
                <a:gd name="T34" fmla="+- 0 143 128"/>
                <a:gd name="T35" fmla="*/ 143 h 15"/>
                <a:gd name="T36" fmla="+- 0 2005 2001"/>
                <a:gd name="T37" fmla="*/ T36 w 17"/>
                <a:gd name="T38" fmla="+- 0 140 128"/>
                <a:gd name="T39" fmla="*/ 140 h 15"/>
                <a:gd name="T40" fmla="+- 0 2009 2001"/>
                <a:gd name="T41" fmla="*/ T40 w 17"/>
                <a:gd name="T42" fmla="+- 0 139 128"/>
                <a:gd name="T43" fmla="*/ 139 h 15"/>
                <a:gd name="T44" fmla="+- 0 2010 2001"/>
                <a:gd name="T45" fmla="*/ T44 w 17"/>
                <a:gd name="T46" fmla="+- 0 139 128"/>
                <a:gd name="T47" fmla="*/ 139 h 15"/>
                <a:gd name="T48" fmla="+- 0 2011 2001"/>
                <a:gd name="T49" fmla="*/ T48 w 17"/>
                <a:gd name="T50" fmla="+- 0 138 128"/>
                <a:gd name="T51" fmla="*/ 138 h 15"/>
                <a:gd name="T52" fmla="+- 0 2012 2001"/>
                <a:gd name="T53" fmla="*/ T52 w 17"/>
                <a:gd name="T54" fmla="+- 0 129 128"/>
                <a:gd name="T55" fmla="*/ 129 h 15"/>
                <a:gd name="T56" fmla="+- 0 2011 2001"/>
                <a:gd name="T57" fmla="*/ T56 w 17"/>
                <a:gd name="T58" fmla="+- 0 129 128"/>
                <a:gd name="T59" fmla="*/ 129 h 15"/>
                <a:gd name="T60" fmla="+- 0 2010 2001"/>
                <a:gd name="T61" fmla="*/ T60 w 17"/>
                <a:gd name="T62" fmla="+- 0 130 128"/>
                <a:gd name="T63" fmla="*/ 130 h 15"/>
                <a:gd name="T64" fmla="+- 0 2012 2001"/>
                <a:gd name="T65" fmla="*/ T64 w 17"/>
                <a:gd name="T66" fmla="+- 0 129 128"/>
                <a:gd name="T67" fmla="*/ 129 h 15"/>
                <a:gd name="T68" fmla="+- 0 2017 2001"/>
                <a:gd name="T69" fmla="*/ T68 w 17"/>
                <a:gd name="T70" fmla="+- 0 129 128"/>
                <a:gd name="T71" fmla="*/ 129 h 15"/>
                <a:gd name="T72" fmla="+- 0 2016 2001"/>
                <a:gd name="T73" fmla="*/ T72 w 17"/>
                <a:gd name="T74" fmla="+- 0 128 128"/>
                <a:gd name="T75" fmla="*/ 128 h 15"/>
                <a:gd name="T76" fmla="+- 0 2013 2001"/>
                <a:gd name="T77" fmla="*/ T76 w 17"/>
                <a:gd name="T78" fmla="+- 0 129 128"/>
                <a:gd name="T79" fmla="*/ 129 h 15"/>
                <a:gd name="T80" fmla="+- 0 2012 2001"/>
                <a:gd name="T81" fmla="*/ T80 w 17"/>
                <a:gd name="T82" fmla="+- 0 129 128"/>
                <a:gd name="T83" fmla="*/ 129 h 15"/>
                <a:gd name="T84" fmla="+- 0 2015 2001"/>
                <a:gd name="T85" fmla="*/ T84 w 17"/>
                <a:gd name="T86" fmla="+- 0 130 128"/>
                <a:gd name="T87" fmla="*/ 130 h 15"/>
                <a:gd name="T88" fmla="+- 0 2016 2001"/>
                <a:gd name="T89" fmla="*/ T88 w 17"/>
                <a:gd name="T90" fmla="+- 0 130 128"/>
                <a:gd name="T91" fmla="*/ 130 h 15"/>
                <a:gd name="T92" fmla="+- 0 2017 2001"/>
                <a:gd name="T93" fmla="*/ T92 w 17"/>
                <a:gd name="T94" fmla="+- 0 129 128"/>
                <a:gd name="T95" fmla="*/ 129 h 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7" h="15">
                  <a:moveTo>
                    <a:pt x="9" y="2"/>
                  </a:moveTo>
                  <a:lnTo>
                    <a:pt x="9" y="3"/>
                  </a:lnTo>
                  <a:lnTo>
                    <a:pt x="6" y="6"/>
                  </a:lnTo>
                  <a:lnTo>
                    <a:pt x="9" y="2"/>
                  </a:lnTo>
                  <a:close/>
                  <a:moveTo>
                    <a:pt x="10" y="10"/>
                  </a:moveTo>
                  <a:lnTo>
                    <a:pt x="9" y="10"/>
                  </a:lnTo>
                  <a:lnTo>
                    <a:pt x="5" y="11"/>
                  </a:lnTo>
                  <a:lnTo>
                    <a:pt x="1" y="13"/>
                  </a:lnTo>
                  <a:lnTo>
                    <a:pt x="0" y="15"/>
                  </a:lnTo>
                  <a:lnTo>
                    <a:pt x="4" y="12"/>
                  </a:lnTo>
                  <a:lnTo>
                    <a:pt x="8" y="11"/>
                  </a:lnTo>
                  <a:lnTo>
                    <a:pt x="9" y="11"/>
                  </a:lnTo>
                  <a:lnTo>
                    <a:pt x="10" y="10"/>
                  </a:lnTo>
                  <a:close/>
                  <a:moveTo>
                    <a:pt x="11" y="1"/>
                  </a:moveTo>
                  <a:lnTo>
                    <a:pt x="10" y="1"/>
                  </a:lnTo>
                  <a:lnTo>
                    <a:pt x="9" y="2"/>
                  </a:lnTo>
                  <a:lnTo>
                    <a:pt x="11" y="1"/>
                  </a:lnTo>
                  <a:close/>
                  <a:moveTo>
                    <a:pt x="16" y="1"/>
                  </a:moveTo>
                  <a:lnTo>
                    <a:pt x="15" y="0"/>
                  </a:lnTo>
                  <a:lnTo>
                    <a:pt x="12" y="1"/>
                  </a:lnTo>
                  <a:lnTo>
                    <a:pt x="11" y="1"/>
                  </a:lnTo>
                  <a:lnTo>
                    <a:pt x="14" y="2"/>
                  </a:lnTo>
                  <a:lnTo>
                    <a:pt x="15" y="2"/>
                  </a:lnTo>
                  <a:lnTo>
                    <a:pt x="16"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5" name="AutoShape 76"/>
            <p:cNvSpPr>
              <a:spLocks/>
            </p:cNvSpPr>
            <p:nvPr/>
          </p:nvSpPr>
          <p:spPr bwMode="auto">
            <a:xfrm>
              <a:off x="1998" y="122"/>
              <a:ext cx="19" cy="27"/>
            </a:xfrm>
            <a:custGeom>
              <a:avLst/>
              <a:gdLst>
                <a:gd name="T0" fmla="+- 0 2004 1999"/>
                <a:gd name="T1" fmla="*/ T0 w 19"/>
                <a:gd name="T2" fmla="+- 0 142 123"/>
                <a:gd name="T3" fmla="*/ 142 h 27"/>
                <a:gd name="T4" fmla="+- 0 2004 1999"/>
                <a:gd name="T5" fmla="*/ T4 w 19"/>
                <a:gd name="T6" fmla="+- 0 142 123"/>
                <a:gd name="T7" fmla="*/ 142 h 27"/>
                <a:gd name="T8" fmla="+- 0 2004 1999"/>
                <a:gd name="T9" fmla="*/ T8 w 19"/>
                <a:gd name="T10" fmla="+- 0 141 123"/>
                <a:gd name="T11" fmla="*/ 141 h 27"/>
                <a:gd name="T12" fmla="+- 0 2004 1999"/>
                <a:gd name="T13" fmla="*/ T12 w 19"/>
                <a:gd name="T14" fmla="+- 0 141 123"/>
                <a:gd name="T15" fmla="*/ 141 h 27"/>
                <a:gd name="T16" fmla="+- 0 2003 1999"/>
                <a:gd name="T17" fmla="*/ T16 w 19"/>
                <a:gd name="T18" fmla="+- 0 142 123"/>
                <a:gd name="T19" fmla="*/ 142 h 27"/>
                <a:gd name="T20" fmla="+- 0 1999 1999"/>
                <a:gd name="T21" fmla="*/ T20 w 19"/>
                <a:gd name="T22" fmla="+- 0 146 123"/>
                <a:gd name="T23" fmla="*/ 146 h 27"/>
                <a:gd name="T24" fmla="+- 0 1999 1999"/>
                <a:gd name="T25" fmla="*/ T24 w 19"/>
                <a:gd name="T26" fmla="+- 0 150 123"/>
                <a:gd name="T27" fmla="*/ 150 h 27"/>
                <a:gd name="T28" fmla="+- 0 2000 1999"/>
                <a:gd name="T29" fmla="*/ T28 w 19"/>
                <a:gd name="T30" fmla="+- 0 150 123"/>
                <a:gd name="T31" fmla="*/ 150 h 27"/>
                <a:gd name="T32" fmla="+- 0 2000 1999"/>
                <a:gd name="T33" fmla="*/ T32 w 19"/>
                <a:gd name="T34" fmla="+- 0 150 123"/>
                <a:gd name="T35" fmla="*/ 150 h 27"/>
                <a:gd name="T36" fmla="+- 0 2000 1999"/>
                <a:gd name="T37" fmla="*/ T36 w 19"/>
                <a:gd name="T38" fmla="+- 0 150 123"/>
                <a:gd name="T39" fmla="*/ 150 h 27"/>
                <a:gd name="T40" fmla="+- 0 2000 1999"/>
                <a:gd name="T41" fmla="*/ T40 w 19"/>
                <a:gd name="T42" fmla="+- 0 149 123"/>
                <a:gd name="T43" fmla="*/ 149 h 27"/>
                <a:gd name="T44" fmla="+- 0 2000 1999"/>
                <a:gd name="T45" fmla="*/ T44 w 19"/>
                <a:gd name="T46" fmla="+- 0 149 123"/>
                <a:gd name="T47" fmla="*/ 149 h 27"/>
                <a:gd name="T48" fmla="+- 0 2000 1999"/>
                <a:gd name="T49" fmla="*/ T48 w 19"/>
                <a:gd name="T50" fmla="+- 0 149 123"/>
                <a:gd name="T51" fmla="*/ 149 h 27"/>
                <a:gd name="T52" fmla="+- 0 2000 1999"/>
                <a:gd name="T53" fmla="*/ T52 w 19"/>
                <a:gd name="T54" fmla="+- 0 149 123"/>
                <a:gd name="T55" fmla="*/ 149 h 27"/>
                <a:gd name="T56" fmla="+- 0 1999 1999"/>
                <a:gd name="T57" fmla="*/ T56 w 19"/>
                <a:gd name="T58" fmla="+- 0 148 123"/>
                <a:gd name="T59" fmla="*/ 148 h 27"/>
                <a:gd name="T60" fmla="+- 0 1999 1999"/>
                <a:gd name="T61" fmla="*/ T60 w 19"/>
                <a:gd name="T62" fmla="+- 0 146 123"/>
                <a:gd name="T63" fmla="*/ 146 h 27"/>
                <a:gd name="T64" fmla="+- 0 2002 1999"/>
                <a:gd name="T65" fmla="*/ T64 w 19"/>
                <a:gd name="T66" fmla="+- 0 144 123"/>
                <a:gd name="T67" fmla="*/ 144 h 27"/>
                <a:gd name="T68" fmla="+- 0 2004 1999"/>
                <a:gd name="T69" fmla="*/ T68 w 19"/>
                <a:gd name="T70" fmla="+- 0 142 123"/>
                <a:gd name="T71" fmla="*/ 142 h 27"/>
                <a:gd name="T72" fmla="+- 0 2004 1999"/>
                <a:gd name="T73" fmla="*/ T72 w 19"/>
                <a:gd name="T74" fmla="+- 0 142 123"/>
                <a:gd name="T75" fmla="*/ 142 h 27"/>
                <a:gd name="T76" fmla="+- 0 2011 1999"/>
                <a:gd name="T77" fmla="*/ T76 w 19"/>
                <a:gd name="T78" fmla="+- 0 132 123"/>
                <a:gd name="T79" fmla="*/ 132 h 27"/>
                <a:gd name="T80" fmla="+- 0 2011 1999"/>
                <a:gd name="T81" fmla="*/ T80 w 19"/>
                <a:gd name="T82" fmla="+- 0 131 123"/>
                <a:gd name="T83" fmla="*/ 131 h 27"/>
                <a:gd name="T84" fmla="+- 0 2011 1999"/>
                <a:gd name="T85" fmla="*/ T84 w 19"/>
                <a:gd name="T86" fmla="+- 0 131 123"/>
                <a:gd name="T87" fmla="*/ 131 h 27"/>
                <a:gd name="T88" fmla="+- 0 2010 1999"/>
                <a:gd name="T89" fmla="*/ T88 w 19"/>
                <a:gd name="T90" fmla="+- 0 132 123"/>
                <a:gd name="T91" fmla="*/ 132 h 27"/>
                <a:gd name="T92" fmla="+- 0 2009 1999"/>
                <a:gd name="T93" fmla="*/ T92 w 19"/>
                <a:gd name="T94" fmla="+- 0 133 123"/>
                <a:gd name="T95" fmla="*/ 133 h 27"/>
                <a:gd name="T96" fmla="+- 0 2005 1999"/>
                <a:gd name="T97" fmla="*/ T96 w 19"/>
                <a:gd name="T98" fmla="+- 0 138 123"/>
                <a:gd name="T99" fmla="*/ 138 h 27"/>
                <a:gd name="T100" fmla="+- 0 2005 1999"/>
                <a:gd name="T101" fmla="*/ T100 w 19"/>
                <a:gd name="T102" fmla="+- 0 138 123"/>
                <a:gd name="T103" fmla="*/ 138 h 27"/>
                <a:gd name="T104" fmla="+- 0 2005 1999"/>
                <a:gd name="T105" fmla="*/ T104 w 19"/>
                <a:gd name="T106" fmla="+- 0 138 123"/>
                <a:gd name="T107" fmla="*/ 138 h 27"/>
                <a:gd name="T108" fmla="+- 0 2006 1999"/>
                <a:gd name="T109" fmla="*/ T108 w 19"/>
                <a:gd name="T110" fmla="+- 0 137 123"/>
                <a:gd name="T111" fmla="*/ 137 h 27"/>
                <a:gd name="T112" fmla="+- 0 2009 1999"/>
                <a:gd name="T113" fmla="*/ T112 w 19"/>
                <a:gd name="T114" fmla="+- 0 133 123"/>
                <a:gd name="T115" fmla="*/ 133 h 27"/>
                <a:gd name="T116" fmla="+- 0 2011 1999"/>
                <a:gd name="T117" fmla="*/ T116 w 19"/>
                <a:gd name="T118" fmla="+- 0 132 123"/>
                <a:gd name="T119" fmla="*/ 132 h 27"/>
                <a:gd name="T120" fmla="+- 0 2017 1999"/>
                <a:gd name="T121" fmla="*/ T120 w 19"/>
                <a:gd name="T122" fmla="+- 0 124 123"/>
                <a:gd name="T123" fmla="*/ 124 h 27"/>
                <a:gd name="T124" fmla="+- 0 2017 1999"/>
                <a:gd name="T125" fmla="*/ T124 w 19"/>
                <a:gd name="T126" fmla="+- 0 124 123"/>
                <a:gd name="T127" fmla="*/ 124 h 27"/>
                <a:gd name="T128" fmla="+- 0 2017 1999"/>
                <a:gd name="T129" fmla="*/ T128 w 19"/>
                <a:gd name="T130" fmla="+- 0 124 123"/>
                <a:gd name="T131" fmla="*/ 124 h 27"/>
                <a:gd name="T132" fmla="+- 0 2017 1999"/>
                <a:gd name="T133" fmla="*/ T132 w 19"/>
                <a:gd name="T134" fmla="+- 0 123 123"/>
                <a:gd name="T135" fmla="*/ 123 h 27"/>
                <a:gd name="T136" fmla="+- 0 2015 1999"/>
                <a:gd name="T137" fmla="*/ T136 w 19"/>
                <a:gd name="T138" fmla="+- 0 123 123"/>
                <a:gd name="T139" fmla="*/ 123 h 27"/>
                <a:gd name="T140" fmla="+- 0 2014 1999"/>
                <a:gd name="T141" fmla="*/ T140 w 19"/>
                <a:gd name="T142" fmla="+- 0 124 123"/>
                <a:gd name="T143" fmla="*/ 124 h 27"/>
                <a:gd name="T144" fmla="+- 0 2012 1999"/>
                <a:gd name="T145" fmla="*/ T144 w 19"/>
                <a:gd name="T146" fmla="+- 0 128 123"/>
                <a:gd name="T147" fmla="*/ 128 h 27"/>
                <a:gd name="T148" fmla="+- 0 2012 1999"/>
                <a:gd name="T149" fmla="*/ T148 w 19"/>
                <a:gd name="T150" fmla="+- 0 128 123"/>
                <a:gd name="T151" fmla="*/ 128 h 27"/>
                <a:gd name="T152" fmla="+- 0 2012 1999"/>
                <a:gd name="T153" fmla="*/ T152 w 19"/>
                <a:gd name="T154" fmla="+- 0 128 123"/>
                <a:gd name="T155" fmla="*/ 128 h 27"/>
                <a:gd name="T156" fmla="+- 0 2012 1999"/>
                <a:gd name="T157" fmla="*/ T156 w 19"/>
                <a:gd name="T158" fmla="+- 0 128 123"/>
                <a:gd name="T159" fmla="*/ 128 h 27"/>
                <a:gd name="T160" fmla="+- 0 2012 1999"/>
                <a:gd name="T161" fmla="*/ T160 w 19"/>
                <a:gd name="T162" fmla="+- 0 128 123"/>
                <a:gd name="T163" fmla="*/ 128 h 27"/>
                <a:gd name="T164" fmla="+- 0 2012 1999"/>
                <a:gd name="T165" fmla="*/ T164 w 19"/>
                <a:gd name="T166" fmla="+- 0 128 123"/>
                <a:gd name="T167" fmla="*/ 128 h 27"/>
                <a:gd name="T168" fmla="+- 0 2012 1999"/>
                <a:gd name="T169" fmla="*/ T168 w 19"/>
                <a:gd name="T170" fmla="+- 0 128 123"/>
                <a:gd name="T171" fmla="*/ 128 h 27"/>
                <a:gd name="T172" fmla="+- 0 2013 1999"/>
                <a:gd name="T173" fmla="*/ T172 w 19"/>
                <a:gd name="T174" fmla="+- 0 128 123"/>
                <a:gd name="T175" fmla="*/ 128 h 27"/>
                <a:gd name="T176" fmla="+- 0 2013 1999"/>
                <a:gd name="T177" fmla="*/ T176 w 19"/>
                <a:gd name="T178" fmla="+- 0 127 123"/>
                <a:gd name="T179" fmla="*/ 127 h 27"/>
                <a:gd name="T180" fmla="+- 0 2015 1999"/>
                <a:gd name="T181" fmla="*/ T180 w 19"/>
                <a:gd name="T182" fmla="+- 0 124 123"/>
                <a:gd name="T183" fmla="*/ 124 h 27"/>
                <a:gd name="T184" fmla="+- 0 2017 1999"/>
                <a:gd name="T185" fmla="*/ T184 w 19"/>
                <a:gd name="T186" fmla="+- 0 124 123"/>
                <a:gd name="T187" fmla="*/ 124 h 27"/>
                <a:gd name="T188" fmla="+- 0 2017 1999"/>
                <a:gd name="T189" fmla="*/ T188 w 19"/>
                <a:gd name="T190" fmla="+- 0 124 123"/>
                <a:gd name="T191" fmla="*/ 124 h 27"/>
                <a:gd name="T192" fmla="+- 0 2017 1999"/>
                <a:gd name="T193" fmla="*/ T192 w 19"/>
                <a:gd name="T194" fmla="+- 0 124 123"/>
                <a:gd name="T195" fmla="*/ 124 h 27"/>
                <a:gd name="T196" fmla="+- 0 2017 1999"/>
                <a:gd name="T197" fmla="*/ T196 w 19"/>
                <a:gd name="T198" fmla="+- 0 124 123"/>
                <a:gd name="T199" fmla="*/ 124 h 27"/>
                <a:gd name="T200" fmla="+- 0 2017 1999"/>
                <a:gd name="T201" fmla="*/ T200 w 19"/>
                <a:gd name="T202" fmla="+- 0 124 123"/>
                <a:gd name="T203" fmla="*/ 124 h 27"/>
                <a:gd name="T204" fmla="+- 0 2017 1999"/>
                <a:gd name="T205" fmla="*/ T204 w 19"/>
                <a:gd name="T206" fmla="+- 0 124 123"/>
                <a:gd name="T207" fmla="*/ 124 h 27"/>
                <a:gd name="T208" fmla="+- 0 2017 1999"/>
                <a:gd name="T209" fmla="*/ T208 w 19"/>
                <a:gd name="T210" fmla="+- 0 124 123"/>
                <a:gd name="T211" fmla="*/ 124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9" h="27">
                  <a:moveTo>
                    <a:pt x="5" y="19"/>
                  </a:moveTo>
                  <a:lnTo>
                    <a:pt x="5" y="19"/>
                  </a:lnTo>
                  <a:lnTo>
                    <a:pt x="5" y="18"/>
                  </a:lnTo>
                  <a:lnTo>
                    <a:pt x="4" y="19"/>
                  </a:lnTo>
                  <a:lnTo>
                    <a:pt x="0" y="23"/>
                  </a:lnTo>
                  <a:lnTo>
                    <a:pt x="0" y="27"/>
                  </a:lnTo>
                  <a:lnTo>
                    <a:pt x="1" y="27"/>
                  </a:lnTo>
                  <a:lnTo>
                    <a:pt x="1" y="26"/>
                  </a:lnTo>
                  <a:lnTo>
                    <a:pt x="0" y="25"/>
                  </a:lnTo>
                  <a:lnTo>
                    <a:pt x="0" y="23"/>
                  </a:lnTo>
                  <a:lnTo>
                    <a:pt x="3" y="21"/>
                  </a:lnTo>
                  <a:lnTo>
                    <a:pt x="5" y="19"/>
                  </a:lnTo>
                  <a:close/>
                  <a:moveTo>
                    <a:pt x="12" y="9"/>
                  </a:moveTo>
                  <a:lnTo>
                    <a:pt x="12" y="8"/>
                  </a:lnTo>
                  <a:lnTo>
                    <a:pt x="11" y="9"/>
                  </a:lnTo>
                  <a:lnTo>
                    <a:pt x="10" y="10"/>
                  </a:lnTo>
                  <a:lnTo>
                    <a:pt x="6" y="15"/>
                  </a:lnTo>
                  <a:lnTo>
                    <a:pt x="7" y="14"/>
                  </a:lnTo>
                  <a:lnTo>
                    <a:pt x="10" y="10"/>
                  </a:lnTo>
                  <a:lnTo>
                    <a:pt x="12" y="9"/>
                  </a:lnTo>
                  <a:close/>
                  <a:moveTo>
                    <a:pt x="18" y="1"/>
                  </a:moveTo>
                  <a:lnTo>
                    <a:pt x="18" y="1"/>
                  </a:lnTo>
                  <a:lnTo>
                    <a:pt x="18" y="0"/>
                  </a:lnTo>
                  <a:lnTo>
                    <a:pt x="16" y="0"/>
                  </a:lnTo>
                  <a:lnTo>
                    <a:pt x="15" y="1"/>
                  </a:lnTo>
                  <a:lnTo>
                    <a:pt x="13" y="5"/>
                  </a:lnTo>
                  <a:lnTo>
                    <a:pt x="14" y="5"/>
                  </a:lnTo>
                  <a:lnTo>
                    <a:pt x="14" y="4"/>
                  </a:lnTo>
                  <a:lnTo>
                    <a:pt x="16" y="1"/>
                  </a:lnTo>
                  <a:lnTo>
                    <a:pt x="18"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6" name="Freeform 77"/>
            <p:cNvSpPr>
              <a:spLocks/>
            </p:cNvSpPr>
            <p:nvPr/>
          </p:nvSpPr>
          <p:spPr bwMode="auto">
            <a:xfrm>
              <a:off x="1995" y="123"/>
              <a:ext cx="28" cy="27"/>
            </a:xfrm>
            <a:custGeom>
              <a:avLst/>
              <a:gdLst>
                <a:gd name="T0" fmla="+- 0 2022 1995"/>
                <a:gd name="T1" fmla="*/ T0 w 28"/>
                <a:gd name="T2" fmla="+- 0 145 124"/>
                <a:gd name="T3" fmla="*/ 145 h 27"/>
                <a:gd name="T4" fmla="+- 0 2020 1995"/>
                <a:gd name="T5" fmla="*/ T4 w 28"/>
                <a:gd name="T6" fmla="+- 0 147 124"/>
                <a:gd name="T7" fmla="*/ 147 h 27"/>
                <a:gd name="T8" fmla="+- 0 2018 1995"/>
                <a:gd name="T9" fmla="*/ T8 w 28"/>
                <a:gd name="T10" fmla="+- 0 148 124"/>
                <a:gd name="T11" fmla="*/ 148 h 27"/>
                <a:gd name="T12" fmla="+- 0 2011 1995"/>
                <a:gd name="T13" fmla="*/ T12 w 28"/>
                <a:gd name="T14" fmla="+- 0 141 124"/>
                <a:gd name="T15" fmla="*/ 141 h 27"/>
                <a:gd name="T16" fmla="+- 0 2011 1995"/>
                <a:gd name="T17" fmla="*/ T16 w 28"/>
                <a:gd name="T18" fmla="+- 0 139 124"/>
                <a:gd name="T19" fmla="*/ 139 h 27"/>
                <a:gd name="T20" fmla="+- 0 2012 1995"/>
                <a:gd name="T21" fmla="*/ T20 w 28"/>
                <a:gd name="T22" fmla="+- 0 139 124"/>
                <a:gd name="T23" fmla="*/ 139 h 27"/>
                <a:gd name="T24" fmla="+- 0 2012 1995"/>
                <a:gd name="T25" fmla="*/ T24 w 28"/>
                <a:gd name="T26" fmla="+- 0 138 124"/>
                <a:gd name="T27" fmla="*/ 138 h 27"/>
                <a:gd name="T28" fmla="+- 0 2006 1995"/>
                <a:gd name="T29" fmla="*/ T28 w 28"/>
                <a:gd name="T30" fmla="+- 0 137 124"/>
                <a:gd name="T31" fmla="*/ 137 h 27"/>
                <a:gd name="T32" fmla="+- 0 1997 1995"/>
                <a:gd name="T33" fmla="*/ T32 w 28"/>
                <a:gd name="T34" fmla="+- 0 129 124"/>
                <a:gd name="T35" fmla="*/ 129 h 27"/>
                <a:gd name="T36" fmla="+- 0 1998 1995"/>
                <a:gd name="T37" fmla="*/ T36 w 28"/>
                <a:gd name="T38" fmla="+- 0 126 124"/>
                <a:gd name="T39" fmla="*/ 126 h 27"/>
                <a:gd name="T40" fmla="+- 0 1999 1995"/>
                <a:gd name="T41" fmla="*/ T40 w 28"/>
                <a:gd name="T42" fmla="+- 0 126 124"/>
                <a:gd name="T43" fmla="*/ 126 h 27"/>
                <a:gd name="T44" fmla="+- 0 2007 1995"/>
                <a:gd name="T45" fmla="*/ T44 w 28"/>
                <a:gd name="T46" fmla="+- 0 132 124"/>
                <a:gd name="T47" fmla="*/ 132 h 27"/>
                <a:gd name="T48" fmla="+- 0 2006 1995"/>
                <a:gd name="T49" fmla="*/ T48 w 28"/>
                <a:gd name="T50" fmla="+- 0 135 124"/>
                <a:gd name="T51" fmla="*/ 135 h 27"/>
                <a:gd name="T52" fmla="+- 0 2006 1995"/>
                <a:gd name="T53" fmla="*/ T52 w 28"/>
                <a:gd name="T54" fmla="+- 0 135 124"/>
                <a:gd name="T55" fmla="*/ 135 h 27"/>
                <a:gd name="T56" fmla="+- 0 2008 1995"/>
                <a:gd name="T57" fmla="*/ T56 w 28"/>
                <a:gd name="T58" fmla="+- 0 133 124"/>
                <a:gd name="T59" fmla="*/ 133 h 27"/>
                <a:gd name="T60" fmla="+- 0 2019 1995"/>
                <a:gd name="T61" fmla="*/ T60 w 28"/>
                <a:gd name="T62" fmla="+- 0 145 124"/>
                <a:gd name="T63" fmla="*/ 145 h 27"/>
                <a:gd name="T64" fmla="+- 0 2020 1995"/>
                <a:gd name="T65" fmla="*/ T64 w 28"/>
                <a:gd name="T66" fmla="+- 0 147 124"/>
                <a:gd name="T67" fmla="*/ 147 h 27"/>
                <a:gd name="T68" fmla="+- 0 2014 1995"/>
                <a:gd name="T69" fmla="*/ T68 w 28"/>
                <a:gd name="T70" fmla="+- 0 136 124"/>
                <a:gd name="T71" fmla="*/ 136 h 27"/>
                <a:gd name="T72" fmla="+- 0 2012 1995"/>
                <a:gd name="T73" fmla="*/ T72 w 28"/>
                <a:gd name="T74" fmla="+- 0 127 124"/>
                <a:gd name="T75" fmla="*/ 127 h 27"/>
                <a:gd name="T76" fmla="+- 0 2018 1995"/>
                <a:gd name="T77" fmla="*/ T76 w 28"/>
                <a:gd name="T78" fmla="+- 0 130 124"/>
                <a:gd name="T79" fmla="*/ 130 h 27"/>
                <a:gd name="T80" fmla="+- 0 2018 1995"/>
                <a:gd name="T81" fmla="*/ T80 w 28"/>
                <a:gd name="T82" fmla="+- 0 130 124"/>
                <a:gd name="T83" fmla="*/ 130 h 27"/>
                <a:gd name="T84" fmla="+- 0 2018 1995"/>
                <a:gd name="T85" fmla="*/ T84 w 28"/>
                <a:gd name="T86" fmla="+- 0 129 124"/>
                <a:gd name="T87" fmla="*/ 129 h 27"/>
                <a:gd name="T88" fmla="+- 0 2008 1995"/>
                <a:gd name="T89" fmla="*/ T88 w 28"/>
                <a:gd name="T90" fmla="+- 0 131 124"/>
                <a:gd name="T91" fmla="*/ 131 h 27"/>
                <a:gd name="T92" fmla="+- 0 2003 1995"/>
                <a:gd name="T93" fmla="*/ T92 w 28"/>
                <a:gd name="T94" fmla="+- 0 126 124"/>
                <a:gd name="T95" fmla="*/ 126 h 27"/>
                <a:gd name="T96" fmla="+- 0 1999 1995"/>
                <a:gd name="T97" fmla="*/ T96 w 28"/>
                <a:gd name="T98" fmla="+- 0 124 124"/>
                <a:gd name="T99" fmla="*/ 124 h 27"/>
                <a:gd name="T100" fmla="+- 0 1997 1995"/>
                <a:gd name="T101" fmla="*/ T100 w 28"/>
                <a:gd name="T102" fmla="+- 0 125 124"/>
                <a:gd name="T103" fmla="*/ 125 h 27"/>
                <a:gd name="T104" fmla="+- 0 1995 1995"/>
                <a:gd name="T105" fmla="*/ T104 w 28"/>
                <a:gd name="T106" fmla="+- 0 130 124"/>
                <a:gd name="T107" fmla="*/ 130 h 27"/>
                <a:gd name="T108" fmla="+- 0 2003 1995"/>
                <a:gd name="T109" fmla="*/ T108 w 28"/>
                <a:gd name="T110" fmla="+- 0 136 124"/>
                <a:gd name="T111" fmla="*/ 136 h 27"/>
                <a:gd name="T112" fmla="+- 0 1999 1995"/>
                <a:gd name="T113" fmla="*/ T112 w 28"/>
                <a:gd name="T114" fmla="+- 0 144 124"/>
                <a:gd name="T115" fmla="*/ 144 h 27"/>
                <a:gd name="T116" fmla="+- 0 1999 1995"/>
                <a:gd name="T117" fmla="*/ T116 w 28"/>
                <a:gd name="T118" fmla="+- 0 145 124"/>
                <a:gd name="T119" fmla="*/ 145 h 27"/>
                <a:gd name="T120" fmla="+- 0 2005 1995"/>
                <a:gd name="T121" fmla="*/ T120 w 28"/>
                <a:gd name="T122" fmla="+- 0 138 124"/>
                <a:gd name="T123" fmla="*/ 138 h 27"/>
                <a:gd name="T124" fmla="+- 0 2016 1995"/>
                <a:gd name="T125" fmla="*/ T124 w 28"/>
                <a:gd name="T126" fmla="+- 0 149 124"/>
                <a:gd name="T127" fmla="*/ 149 h 27"/>
                <a:gd name="T128" fmla="+- 0 2020 1995"/>
                <a:gd name="T129" fmla="*/ T128 w 28"/>
                <a:gd name="T130" fmla="+- 0 150 124"/>
                <a:gd name="T131" fmla="*/ 150 h 27"/>
                <a:gd name="T132" fmla="+- 0 2022 1995"/>
                <a:gd name="T133" fmla="*/ T132 w 28"/>
                <a:gd name="T134" fmla="+- 0 147 124"/>
                <a:gd name="T135" fmla="*/ 147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8" h="27">
                  <a:moveTo>
                    <a:pt x="27" y="23"/>
                  </a:moveTo>
                  <a:lnTo>
                    <a:pt x="27" y="21"/>
                  </a:lnTo>
                  <a:lnTo>
                    <a:pt x="25" y="19"/>
                  </a:lnTo>
                  <a:lnTo>
                    <a:pt x="25" y="23"/>
                  </a:lnTo>
                  <a:lnTo>
                    <a:pt x="24" y="24"/>
                  </a:lnTo>
                  <a:lnTo>
                    <a:pt x="23" y="24"/>
                  </a:lnTo>
                  <a:lnTo>
                    <a:pt x="22" y="23"/>
                  </a:lnTo>
                  <a:lnTo>
                    <a:pt x="16" y="17"/>
                  </a:lnTo>
                  <a:lnTo>
                    <a:pt x="13" y="14"/>
                  </a:lnTo>
                  <a:lnTo>
                    <a:pt x="16" y="15"/>
                  </a:lnTo>
                  <a:lnTo>
                    <a:pt x="17" y="15"/>
                  </a:lnTo>
                  <a:lnTo>
                    <a:pt x="17" y="14"/>
                  </a:lnTo>
                  <a:lnTo>
                    <a:pt x="16" y="14"/>
                  </a:lnTo>
                  <a:lnTo>
                    <a:pt x="11" y="13"/>
                  </a:lnTo>
                  <a:lnTo>
                    <a:pt x="10" y="11"/>
                  </a:lnTo>
                  <a:lnTo>
                    <a:pt x="2" y="5"/>
                  </a:lnTo>
                  <a:lnTo>
                    <a:pt x="2" y="4"/>
                  </a:lnTo>
                  <a:lnTo>
                    <a:pt x="3" y="2"/>
                  </a:lnTo>
                  <a:lnTo>
                    <a:pt x="4" y="2"/>
                  </a:lnTo>
                  <a:lnTo>
                    <a:pt x="5" y="2"/>
                  </a:lnTo>
                  <a:lnTo>
                    <a:pt x="12" y="8"/>
                  </a:lnTo>
                  <a:lnTo>
                    <a:pt x="12" y="9"/>
                  </a:lnTo>
                  <a:lnTo>
                    <a:pt x="11" y="11"/>
                  </a:lnTo>
                  <a:lnTo>
                    <a:pt x="13" y="9"/>
                  </a:lnTo>
                  <a:lnTo>
                    <a:pt x="18" y="14"/>
                  </a:lnTo>
                  <a:lnTo>
                    <a:pt x="24" y="21"/>
                  </a:lnTo>
                  <a:lnTo>
                    <a:pt x="25" y="22"/>
                  </a:lnTo>
                  <a:lnTo>
                    <a:pt x="25" y="23"/>
                  </a:lnTo>
                  <a:lnTo>
                    <a:pt x="25" y="19"/>
                  </a:lnTo>
                  <a:lnTo>
                    <a:pt x="19" y="12"/>
                  </a:lnTo>
                  <a:lnTo>
                    <a:pt x="14" y="7"/>
                  </a:lnTo>
                  <a:lnTo>
                    <a:pt x="17" y="3"/>
                  </a:lnTo>
                  <a:lnTo>
                    <a:pt x="22" y="6"/>
                  </a:lnTo>
                  <a:lnTo>
                    <a:pt x="23" y="6"/>
                  </a:lnTo>
                  <a:lnTo>
                    <a:pt x="23" y="5"/>
                  </a:lnTo>
                  <a:lnTo>
                    <a:pt x="17" y="2"/>
                  </a:lnTo>
                  <a:lnTo>
                    <a:pt x="13" y="7"/>
                  </a:lnTo>
                  <a:lnTo>
                    <a:pt x="13" y="6"/>
                  </a:lnTo>
                  <a:lnTo>
                    <a:pt x="8" y="2"/>
                  </a:lnTo>
                  <a:lnTo>
                    <a:pt x="5" y="0"/>
                  </a:lnTo>
                  <a:lnTo>
                    <a:pt x="4" y="0"/>
                  </a:lnTo>
                  <a:lnTo>
                    <a:pt x="3" y="0"/>
                  </a:lnTo>
                  <a:lnTo>
                    <a:pt x="2" y="1"/>
                  </a:lnTo>
                  <a:lnTo>
                    <a:pt x="0" y="3"/>
                  </a:lnTo>
                  <a:lnTo>
                    <a:pt x="0" y="6"/>
                  </a:lnTo>
                  <a:lnTo>
                    <a:pt x="2" y="7"/>
                  </a:lnTo>
                  <a:lnTo>
                    <a:pt x="8" y="12"/>
                  </a:lnTo>
                  <a:lnTo>
                    <a:pt x="9" y="13"/>
                  </a:lnTo>
                  <a:lnTo>
                    <a:pt x="4" y="20"/>
                  </a:lnTo>
                  <a:lnTo>
                    <a:pt x="4" y="21"/>
                  </a:lnTo>
                  <a:lnTo>
                    <a:pt x="10" y="14"/>
                  </a:lnTo>
                  <a:lnTo>
                    <a:pt x="15" y="19"/>
                  </a:lnTo>
                  <a:lnTo>
                    <a:pt x="21" y="25"/>
                  </a:lnTo>
                  <a:lnTo>
                    <a:pt x="23" y="26"/>
                  </a:lnTo>
                  <a:lnTo>
                    <a:pt x="25" y="26"/>
                  </a:lnTo>
                  <a:lnTo>
                    <a:pt x="27" y="24"/>
                  </a:lnTo>
                  <a:lnTo>
                    <a:pt x="27" y="23"/>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7" name="Freeform 78"/>
            <p:cNvSpPr>
              <a:spLocks/>
            </p:cNvSpPr>
            <p:nvPr/>
          </p:nvSpPr>
          <p:spPr bwMode="auto">
            <a:xfrm>
              <a:off x="1996" y="124"/>
              <a:ext cx="26" cy="25"/>
            </a:xfrm>
            <a:custGeom>
              <a:avLst/>
              <a:gdLst>
                <a:gd name="T0" fmla="+- 0 1999 1996"/>
                <a:gd name="T1" fmla="*/ T0 w 26"/>
                <a:gd name="T2" fmla="+- 0 125 125"/>
                <a:gd name="T3" fmla="*/ 125 h 25"/>
                <a:gd name="T4" fmla="+- 0 1998 1996"/>
                <a:gd name="T5" fmla="*/ T4 w 26"/>
                <a:gd name="T6" fmla="+- 0 125 125"/>
                <a:gd name="T7" fmla="*/ 125 h 25"/>
                <a:gd name="T8" fmla="+- 0 1997 1996"/>
                <a:gd name="T9" fmla="*/ T8 w 26"/>
                <a:gd name="T10" fmla="+- 0 126 125"/>
                <a:gd name="T11" fmla="*/ 126 h 25"/>
                <a:gd name="T12" fmla="+- 0 1996 1996"/>
                <a:gd name="T13" fmla="*/ T12 w 26"/>
                <a:gd name="T14" fmla="+- 0 127 125"/>
                <a:gd name="T15" fmla="*/ 127 h 25"/>
                <a:gd name="T16" fmla="+- 0 1996 1996"/>
                <a:gd name="T17" fmla="*/ T16 w 26"/>
                <a:gd name="T18" fmla="+- 0 129 125"/>
                <a:gd name="T19" fmla="*/ 129 h 25"/>
                <a:gd name="T20" fmla="+- 0 2004 1996"/>
                <a:gd name="T21" fmla="*/ T20 w 26"/>
                <a:gd name="T22" fmla="+- 0 136 125"/>
                <a:gd name="T23" fmla="*/ 136 h 25"/>
                <a:gd name="T24" fmla="+- 0 2017 1996"/>
                <a:gd name="T25" fmla="*/ T24 w 26"/>
                <a:gd name="T26" fmla="+- 0 148 125"/>
                <a:gd name="T27" fmla="*/ 148 h 25"/>
                <a:gd name="T28" fmla="+- 0 2018 1996"/>
                <a:gd name="T29" fmla="*/ T28 w 26"/>
                <a:gd name="T30" fmla="+- 0 149 125"/>
                <a:gd name="T31" fmla="*/ 149 h 25"/>
                <a:gd name="T32" fmla="+- 0 2019 1996"/>
                <a:gd name="T33" fmla="*/ T32 w 26"/>
                <a:gd name="T34" fmla="+- 0 149 125"/>
                <a:gd name="T35" fmla="*/ 149 h 25"/>
                <a:gd name="T36" fmla="+- 0 2020 1996"/>
                <a:gd name="T37" fmla="*/ T36 w 26"/>
                <a:gd name="T38" fmla="+- 0 148 125"/>
                <a:gd name="T39" fmla="*/ 148 h 25"/>
                <a:gd name="T40" fmla="+- 0 2021 1996"/>
                <a:gd name="T41" fmla="*/ T40 w 26"/>
                <a:gd name="T42" fmla="+- 0 147 125"/>
                <a:gd name="T43" fmla="*/ 147 h 25"/>
                <a:gd name="T44" fmla="+- 0 2001 1996"/>
                <a:gd name="T45" fmla="*/ T44 w 26"/>
                <a:gd name="T46" fmla="+- 0 126 125"/>
                <a:gd name="T47" fmla="*/ 126 h 25"/>
                <a:gd name="T48" fmla="+- 0 1999 1996"/>
                <a:gd name="T49" fmla="*/ T48 w 26"/>
                <a:gd name="T50" fmla="+- 0 125 125"/>
                <a:gd name="T51" fmla="*/ 125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6" h="25">
                  <a:moveTo>
                    <a:pt x="3" y="0"/>
                  </a:moveTo>
                  <a:lnTo>
                    <a:pt x="2" y="0"/>
                  </a:lnTo>
                  <a:lnTo>
                    <a:pt x="1" y="1"/>
                  </a:lnTo>
                  <a:lnTo>
                    <a:pt x="0" y="2"/>
                  </a:lnTo>
                  <a:lnTo>
                    <a:pt x="0" y="4"/>
                  </a:lnTo>
                  <a:lnTo>
                    <a:pt x="8" y="11"/>
                  </a:lnTo>
                  <a:lnTo>
                    <a:pt x="21" y="23"/>
                  </a:lnTo>
                  <a:lnTo>
                    <a:pt x="22" y="24"/>
                  </a:lnTo>
                  <a:lnTo>
                    <a:pt x="23" y="24"/>
                  </a:lnTo>
                  <a:lnTo>
                    <a:pt x="24" y="23"/>
                  </a:lnTo>
                  <a:lnTo>
                    <a:pt x="25" y="22"/>
                  </a:lnTo>
                  <a:lnTo>
                    <a:pt x="5" y="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8" name="AutoShape 79"/>
            <p:cNvSpPr>
              <a:spLocks/>
            </p:cNvSpPr>
            <p:nvPr/>
          </p:nvSpPr>
          <p:spPr bwMode="auto">
            <a:xfrm>
              <a:off x="1998" y="129"/>
              <a:ext cx="19" cy="13"/>
            </a:xfrm>
            <a:custGeom>
              <a:avLst/>
              <a:gdLst>
                <a:gd name="T0" fmla="+- 0 2004 1999"/>
                <a:gd name="T1" fmla="*/ T0 w 19"/>
                <a:gd name="T2" fmla="+- 0 130 130"/>
                <a:gd name="T3" fmla="*/ 130 h 13"/>
                <a:gd name="T4" fmla="+- 0 2003 1999"/>
                <a:gd name="T5" fmla="*/ T4 w 19"/>
                <a:gd name="T6" fmla="+- 0 130 130"/>
                <a:gd name="T7" fmla="*/ 130 h 13"/>
                <a:gd name="T8" fmla="+- 0 2000 1999"/>
                <a:gd name="T9" fmla="*/ T8 w 19"/>
                <a:gd name="T10" fmla="+- 0 131 130"/>
                <a:gd name="T11" fmla="*/ 131 h 13"/>
                <a:gd name="T12" fmla="+- 0 1999 1999"/>
                <a:gd name="T13" fmla="*/ T12 w 19"/>
                <a:gd name="T14" fmla="+- 0 131 130"/>
                <a:gd name="T15" fmla="*/ 131 h 13"/>
                <a:gd name="T16" fmla="+- 0 2000 1999"/>
                <a:gd name="T17" fmla="*/ T16 w 19"/>
                <a:gd name="T18" fmla="+- 0 132 130"/>
                <a:gd name="T19" fmla="*/ 132 h 13"/>
                <a:gd name="T20" fmla="+- 0 2001 1999"/>
                <a:gd name="T21" fmla="*/ T20 w 19"/>
                <a:gd name="T22" fmla="+- 0 131 130"/>
                <a:gd name="T23" fmla="*/ 131 h 13"/>
                <a:gd name="T24" fmla="+- 0 2004 1999"/>
                <a:gd name="T25" fmla="*/ T24 w 19"/>
                <a:gd name="T26" fmla="+- 0 130 130"/>
                <a:gd name="T27" fmla="*/ 130 h 13"/>
                <a:gd name="T28" fmla="+- 0 2006 1999"/>
                <a:gd name="T29" fmla="*/ T28 w 19"/>
                <a:gd name="T30" fmla="+- 0 131 130"/>
                <a:gd name="T31" fmla="*/ 131 h 13"/>
                <a:gd name="T32" fmla="+- 0 2005 1999"/>
                <a:gd name="T33" fmla="*/ T32 w 19"/>
                <a:gd name="T34" fmla="+- 0 130 130"/>
                <a:gd name="T35" fmla="*/ 130 h 13"/>
                <a:gd name="T36" fmla="+- 0 2004 1999"/>
                <a:gd name="T37" fmla="*/ T36 w 19"/>
                <a:gd name="T38" fmla="+- 0 130 130"/>
                <a:gd name="T39" fmla="*/ 130 h 13"/>
                <a:gd name="T40" fmla="+- 0 2006 1999"/>
                <a:gd name="T41" fmla="*/ T40 w 19"/>
                <a:gd name="T42" fmla="+- 0 131 130"/>
                <a:gd name="T43" fmla="*/ 131 h 13"/>
                <a:gd name="T44" fmla="+- 0 2010 1999"/>
                <a:gd name="T45" fmla="*/ T44 w 19"/>
                <a:gd name="T46" fmla="+- 0 134 130"/>
                <a:gd name="T47" fmla="*/ 134 h 13"/>
                <a:gd name="T48" fmla="+- 0 2007 1999"/>
                <a:gd name="T49" fmla="*/ T48 w 19"/>
                <a:gd name="T50" fmla="+- 0 131 130"/>
                <a:gd name="T51" fmla="*/ 131 h 13"/>
                <a:gd name="T52" fmla="+- 0 2006 1999"/>
                <a:gd name="T53" fmla="*/ T52 w 19"/>
                <a:gd name="T54" fmla="+- 0 131 130"/>
                <a:gd name="T55" fmla="*/ 131 h 13"/>
                <a:gd name="T56" fmla="+- 0 2010 1999"/>
                <a:gd name="T57" fmla="*/ T56 w 19"/>
                <a:gd name="T58" fmla="+- 0 134 130"/>
                <a:gd name="T59" fmla="*/ 134 h 13"/>
                <a:gd name="T60" fmla="+- 0 2018 1999"/>
                <a:gd name="T61" fmla="*/ T60 w 19"/>
                <a:gd name="T62" fmla="+- 0 142 130"/>
                <a:gd name="T63" fmla="*/ 142 h 13"/>
                <a:gd name="T64" fmla="+- 0 2016 1999"/>
                <a:gd name="T65" fmla="*/ T64 w 19"/>
                <a:gd name="T66" fmla="+- 0 140 130"/>
                <a:gd name="T67" fmla="*/ 140 h 13"/>
                <a:gd name="T68" fmla="+- 0 2012 1999"/>
                <a:gd name="T69" fmla="*/ T68 w 19"/>
                <a:gd name="T70" fmla="+- 0 138 130"/>
                <a:gd name="T71" fmla="*/ 138 h 13"/>
                <a:gd name="T72" fmla="+- 0 2008 1999"/>
                <a:gd name="T73" fmla="*/ T72 w 19"/>
                <a:gd name="T74" fmla="+- 0 138 130"/>
                <a:gd name="T75" fmla="*/ 138 h 13"/>
                <a:gd name="T76" fmla="+- 0 2007 1999"/>
                <a:gd name="T77" fmla="*/ T76 w 19"/>
                <a:gd name="T78" fmla="+- 0 139 130"/>
                <a:gd name="T79" fmla="*/ 139 h 13"/>
                <a:gd name="T80" fmla="+- 0 2008 1999"/>
                <a:gd name="T81" fmla="*/ T80 w 19"/>
                <a:gd name="T82" fmla="+- 0 139 130"/>
                <a:gd name="T83" fmla="*/ 139 h 13"/>
                <a:gd name="T84" fmla="+- 0 2009 1999"/>
                <a:gd name="T85" fmla="*/ T84 w 19"/>
                <a:gd name="T86" fmla="+- 0 139 130"/>
                <a:gd name="T87" fmla="*/ 139 h 13"/>
                <a:gd name="T88" fmla="+- 0 2013 1999"/>
                <a:gd name="T89" fmla="*/ T88 w 19"/>
                <a:gd name="T90" fmla="+- 0 139 130"/>
                <a:gd name="T91" fmla="*/ 139 h 13"/>
                <a:gd name="T92" fmla="+- 0 2018 1999"/>
                <a:gd name="T93" fmla="*/ T92 w 19"/>
                <a:gd name="T94" fmla="+- 0 142 130"/>
                <a:gd name="T95" fmla="*/ 142 h 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9" h="13">
                  <a:moveTo>
                    <a:pt x="5" y="0"/>
                  </a:moveTo>
                  <a:lnTo>
                    <a:pt x="4" y="0"/>
                  </a:lnTo>
                  <a:lnTo>
                    <a:pt x="1" y="1"/>
                  </a:lnTo>
                  <a:lnTo>
                    <a:pt x="0" y="1"/>
                  </a:lnTo>
                  <a:lnTo>
                    <a:pt x="1" y="2"/>
                  </a:lnTo>
                  <a:lnTo>
                    <a:pt x="2" y="1"/>
                  </a:lnTo>
                  <a:lnTo>
                    <a:pt x="5" y="0"/>
                  </a:lnTo>
                  <a:close/>
                  <a:moveTo>
                    <a:pt x="7" y="1"/>
                  </a:moveTo>
                  <a:lnTo>
                    <a:pt x="6" y="0"/>
                  </a:lnTo>
                  <a:lnTo>
                    <a:pt x="5" y="0"/>
                  </a:lnTo>
                  <a:lnTo>
                    <a:pt x="7" y="1"/>
                  </a:lnTo>
                  <a:close/>
                  <a:moveTo>
                    <a:pt x="11" y="4"/>
                  </a:moveTo>
                  <a:lnTo>
                    <a:pt x="8" y="1"/>
                  </a:lnTo>
                  <a:lnTo>
                    <a:pt x="7" y="1"/>
                  </a:lnTo>
                  <a:lnTo>
                    <a:pt x="11" y="4"/>
                  </a:lnTo>
                  <a:close/>
                  <a:moveTo>
                    <a:pt x="19" y="12"/>
                  </a:moveTo>
                  <a:lnTo>
                    <a:pt x="17" y="10"/>
                  </a:lnTo>
                  <a:lnTo>
                    <a:pt x="13" y="8"/>
                  </a:lnTo>
                  <a:lnTo>
                    <a:pt x="9" y="8"/>
                  </a:lnTo>
                  <a:lnTo>
                    <a:pt x="8" y="9"/>
                  </a:lnTo>
                  <a:lnTo>
                    <a:pt x="9" y="9"/>
                  </a:lnTo>
                  <a:lnTo>
                    <a:pt x="10" y="9"/>
                  </a:lnTo>
                  <a:lnTo>
                    <a:pt x="14" y="9"/>
                  </a:lnTo>
                  <a:lnTo>
                    <a:pt x="19" y="12"/>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9" name="AutoShape 80"/>
            <p:cNvSpPr>
              <a:spLocks/>
            </p:cNvSpPr>
            <p:nvPr/>
          </p:nvSpPr>
          <p:spPr bwMode="auto">
            <a:xfrm>
              <a:off x="1997" y="126"/>
              <a:ext cx="24" cy="23"/>
            </a:xfrm>
            <a:custGeom>
              <a:avLst/>
              <a:gdLst>
                <a:gd name="T0" fmla="+- 0 2004 1997"/>
                <a:gd name="T1" fmla="*/ T0 w 24"/>
                <a:gd name="T2" fmla="+- 0 129 126"/>
                <a:gd name="T3" fmla="*/ 129 h 23"/>
                <a:gd name="T4" fmla="+- 0 2003 1997"/>
                <a:gd name="T5" fmla="*/ T4 w 24"/>
                <a:gd name="T6" fmla="+- 0 129 126"/>
                <a:gd name="T7" fmla="*/ 129 h 23"/>
                <a:gd name="T8" fmla="+- 0 2003 1997"/>
                <a:gd name="T9" fmla="*/ T8 w 24"/>
                <a:gd name="T10" fmla="+- 0 129 126"/>
                <a:gd name="T11" fmla="*/ 129 h 23"/>
                <a:gd name="T12" fmla="+- 0 2001 1997"/>
                <a:gd name="T13" fmla="*/ T12 w 24"/>
                <a:gd name="T14" fmla="+- 0 126 126"/>
                <a:gd name="T15" fmla="*/ 126 h 23"/>
                <a:gd name="T16" fmla="+- 0 1999 1997"/>
                <a:gd name="T17" fmla="*/ T16 w 24"/>
                <a:gd name="T18" fmla="+- 0 126 126"/>
                <a:gd name="T19" fmla="*/ 126 h 23"/>
                <a:gd name="T20" fmla="+- 0 1998 1997"/>
                <a:gd name="T21" fmla="*/ T20 w 24"/>
                <a:gd name="T22" fmla="+- 0 126 126"/>
                <a:gd name="T23" fmla="*/ 126 h 23"/>
                <a:gd name="T24" fmla="+- 0 1997 1997"/>
                <a:gd name="T25" fmla="*/ T24 w 24"/>
                <a:gd name="T26" fmla="+- 0 127 126"/>
                <a:gd name="T27" fmla="*/ 127 h 23"/>
                <a:gd name="T28" fmla="+- 0 1997 1997"/>
                <a:gd name="T29" fmla="*/ T28 w 24"/>
                <a:gd name="T30" fmla="+- 0 127 126"/>
                <a:gd name="T31" fmla="*/ 127 h 23"/>
                <a:gd name="T32" fmla="+- 0 1997 1997"/>
                <a:gd name="T33" fmla="*/ T32 w 24"/>
                <a:gd name="T34" fmla="+- 0 127 126"/>
                <a:gd name="T35" fmla="*/ 127 h 23"/>
                <a:gd name="T36" fmla="+- 0 1998 1997"/>
                <a:gd name="T37" fmla="*/ T36 w 24"/>
                <a:gd name="T38" fmla="+- 0 127 126"/>
                <a:gd name="T39" fmla="*/ 127 h 23"/>
                <a:gd name="T40" fmla="+- 0 1998 1997"/>
                <a:gd name="T41" fmla="*/ T40 w 24"/>
                <a:gd name="T42" fmla="+- 0 127 126"/>
                <a:gd name="T43" fmla="*/ 127 h 23"/>
                <a:gd name="T44" fmla="+- 0 1998 1997"/>
                <a:gd name="T45" fmla="*/ T44 w 24"/>
                <a:gd name="T46" fmla="+- 0 127 126"/>
                <a:gd name="T47" fmla="*/ 127 h 23"/>
                <a:gd name="T48" fmla="+- 0 1998 1997"/>
                <a:gd name="T49" fmla="*/ T48 w 24"/>
                <a:gd name="T50" fmla="+- 0 127 126"/>
                <a:gd name="T51" fmla="*/ 127 h 23"/>
                <a:gd name="T52" fmla="+- 0 1999 1997"/>
                <a:gd name="T53" fmla="*/ T52 w 24"/>
                <a:gd name="T54" fmla="+- 0 127 126"/>
                <a:gd name="T55" fmla="*/ 127 h 23"/>
                <a:gd name="T56" fmla="+- 0 2000 1997"/>
                <a:gd name="T57" fmla="*/ T56 w 24"/>
                <a:gd name="T58" fmla="+- 0 127 126"/>
                <a:gd name="T59" fmla="*/ 127 h 23"/>
                <a:gd name="T60" fmla="+- 0 2002 1997"/>
                <a:gd name="T61" fmla="*/ T60 w 24"/>
                <a:gd name="T62" fmla="+- 0 129 126"/>
                <a:gd name="T63" fmla="*/ 129 h 23"/>
                <a:gd name="T64" fmla="+- 0 2003 1997"/>
                <a:gd name="T65" fmla="*/ T64 w 24"/>
                <a:gd name="T66" fmla="+- 0 129 126"/>
                <a:gd name="T67" fmla="*/ 129 h 23"/>
                <a:gd name="T68" fmla="+- 0 2003 1997"/>
                <a:gd name="T69" fmla="*/ T68 w 24"/>
                <a:gd name="T70" fmla="+- 0 130 126"/>
                <a:gd name="T71" fmla="*/ 130 h 23"/>
                <a:gd name="T72" fmla="+- 0 2003 1997"/>
                <a:gd name="T73" fmla="*/ T72 w 24"/>
                <a:gd name="T74" fmla="+- 0 130 126"/>
                <a:gd name="T75" fmla="*/ 130 h 23"/>
                <a:gd name="T76" fmla="+- 0 2003 1997"/>
                <a:gd name="T77" fmla="*/ T76 w 24"/>
                <a:gd name="T78" fmla="+- 0 129 126"/>
                <a:gd name="T79" fmla="*/ 129 h 23"/>
                <a:gd name="T80" fmla="+- 0 2004 1997"/>
                <a:gd name="T81" fmla="*/ T80 w 24"/>
                <a:gd name="T82" fmla="+- 0 129 126"/>
                <a:gd name="T83" fmla="*/ 129 h 23"/>
                <a:gd name="T84" fmla="+- 0 2004 1997"/>
                <a:gd name="T85" fmla="*/ T84 w 24"/>
                <a:gd name="T86" fmla="+- 0 129 126"/>
                <a:gd name="T87" fmla="*/ 129 h 23"/>
                <a:gd name="T88" fmla="+- 0 2013 1997"/>
                <a:gd name="T89" fmla="*/ T88 w 24"/>
                <a:gd name="T90" fmla="+- 0 137 126"/>
                <a:gd name="T91" fmla="*/ 137 h 23"/>
                <a:gd name="T92" fmla="+- 0 2013 1997"/>
                <a:gd name="T93" fmla="*/ T92 w 24"/>
                <a:gd name="T94" fmla="+- 0 137 126"/>
                <a:gd name="T95" fmla="*/ 137 h 23"/>
                <a:gd name="T96" fmla="+- 0 2013 1997"/>
                <a:gd name="T97" fmla="*/ T96 w 24"/>
                <a:gd name="T98" fmla="+- 0 137 126"/>
                <a:gd name="T99" fmla="*/ 137 h 23"/>
                <a:gd name="T100" fmla="+- 0 2013 1997"/>
                <a:gd name="T101" fmla="*/ T100 w 24"/>
                <a:gd name="T102" fmla="+- 0 137 126"/>
                <a:gd name="T103" fmla="*/ 137 h 23"/>
                <a:gd name="T104" fmla="+- 0 2008 1997"/>
                <a:gd name="T105" fmla="*/ T104 w 24"/>
                <a:gd name="T106" fmla="+- 0 133 126"/>
                <a:gd name="T107" fmla="*/ 133 h 23"/>
                <a:gd name="T108" fmla="+- 0 2006 1997"/>
                <a:gd name="T109" fmla="*/ T108 w 24"/>
                <a:gd name="T110" fmla="+- 0 132 126"/>
                <a:gd name="T111" fmla="*/ 132 h 23"/>
                <a:gd name="T112" fmla="+- 0 2006 1997"/>
                <a:gd name="T113" fmla="*/ T112 w 24"/>
                <a:gd name="T114" fmla="+- 0 133 126"/>
                <a:gd name="T115" fmla="*/ 133 h 23"/>
                <a:gd name="T116" fmla="+- 0 2006 1997"/>
                <a:gd name="T117" fmla="*/ T116 w 24"/>
                <a:gd name="T118" fmla="+- 0 133 126"/>
                <a:gd name="T119" fmla="*/ 133 h 23"/>
                <a:gd name="T120" fmla="+- 0 2008 1997"/>
                <a:gd name="T121" fmla="*/ T120 w 24"/>
                <a:gd name="T122" fmla="+- 0 134 126"/>
                <a:gd name="T123" fmla="*/ 134 h 23"/>
                <a:gd name="T124" fmla="+- 0 2010 1997"/>
                <a:gd name="T125" fmla="*/ T124 w 24"/>
                <a:gd name="T126" fmla="+- 0 135 126"/>
                <a:gd name="T127" fmla="*/ 135 h 23"/>
                <a:gd name="T128" fmla="+- 0 2012 1997"/>
                <a:gd name="T129" fmla="*/ T128 w 24"/>
                <a:gd name="T130" fmla="+- 0 138 126"/>
                <a:gd name="T131" fmla="*/ 138 h 23"/>
                <a:gd name="T132" fmla="+- 0 2013 1997"/>
                <a:gd name="T133" fmla="*/ T132 w 24"/>
                <a:gd name="T134" fmla="+- 0 138 126"/>
                <a:gd name="T135" fmla="*/ 138 h 23"/>
                <a:gd name="T136" fmla="+- 0 2013 1997"/>
                <a:gd name="T137" fmla="*/ T136 w 24"/>
                <a:gd name="T138" fmla="+- 0 137 126"/>
                <a:gd name="T139" fmla="*/ 137 h 23"/>
                <a:gd name="T140" fmla="+- 0 2020 1997"/>
                <a:gd name="T141" fmla="*/ T140 w 24"/>
                <a:gd name="T142" fmla="+- 0 145 126"/>
                <a:gd name="T143" fmla="*/ 145 h 23"/>
                <a:gd name="T144" fmla="+- 0 2015 1997"/>
                <a:gd name="T145" fmla="*/ T144 w 24"/>
                <a:gd name="T146" fmla="+- 0 141 126"/>
                <a:gd name="T147" fmla="*/ 141 h 23"/>
                <a:gd name="T148" fmla="+- 0 2015 1997"/>
                <a:gd name="T149" fmla="*/ T148 w 24"/>
                <a:gd name="T150" fmla="+- 0 141 126"/>
                <a:gd name="T151" fmla="*/ 141 h 23"/>
                <a:gd name="T152" fmla="+- 0 2014 1997"/>
                <a:gd name="T153" fmla="*/ T152 w 24"/>
                <a:gd name="T154" fmla="+- 0 141 126"/>
                <a:gd name="T155" fmla="*/ 141 h 23"/>
                <a:gd name="T156" fmla="+- 0 2014 1997"/>
                <a:gd name="T157" fmla="*/ T156 w 24"/>
                <a:gd name="T158" fmla="+- 0 141 126"/>
                <a:gd name="T159" fmla="*/ 141 h 23"/>
                <a:gd name="T160" fmla="+- 0 2014 1997"/>
                <a:gd name="T161" fmla="*/ T160 w 24"/>
                <a:gd name="T162" fmla="+- 0 141 126"/>
                <a:gd name="T163" fmla="*/ 141 h 23"/>
                <a:gd name="T164" fmla="+- 0 2016 1997"/>
                <a:gd name="T165" fmla="*/ T164 w 24"/>
                <a:gd name="T166" fmla="+- 0 142 126"/>
                <a:gd name="T167" fmla="*/ 142 h 23"/>
                <a:gd name="T168" fmla="+- 0 2020 1997"/>
                <a:gd name="T169" fmla="*/ T168 w 24"/>
                <a:gd name="T170" fmla="+- 0 145 126"/>
                <a:gd name="T171" fmla="*/ 145 h 23"/>
                <a:gd name="T172" fmla="+- 0 2020 1997"/>
                <a:gd name="T173" fmla="*/ T172 w 24"/>
                <a:gd name="T174" fmla="+- 0 148 126"/>
                <a:gd name="T175" fmla="*/ 148 h 23"/>
                <a:gd name="T176" fmla="+- 0 2019 1997"/>
                <a:gd name="T177" fmla="*/ T176 w 24"/>
                <a:gd name="T178" fmla="+- 0 148 126"/>
                <a:gd name="T179" fmla="*/ 148 h 23"/>
                <a:gd name="T180" fmla="+- 0 2019 1997"/>
                <a:gd name="T181" fmla="*/ T180 w 24"/>
                <a:gd name="T182" fmla="+- 0 148 126"/>
                <a:gd name="T183" fmla="*/ 148 h 23"/>
                <a:gd name="T184" fmla="+- 0 2020 1997"/>
                <a:gd name="T185" fmla="*/ T184 w 24"/>
                <a:gd name="T186" fmla="+- 0 148 126"/>
                <a:gd name="T187" fmla="*/ 148 h 23"/>
                <a:gd name="T188" fmla="+- 0 2020 1997"/>
                <a:gd name="T189" fmla="*/ T188 w 24"/>
                <a:gd name="T190" fmla="+- 0 147 126"/>
                <a:gd name="T191" fmla="*/ 147 h 23"/>
                <a:gd name="T192" fmla="+- 0 2020 1997"/>
                <a:gd name="T193" fmla="*/ T192 w 24"/>
                <a:gd name="T194" fmla="+- 0 145 126"/>
                <a:gd name="T195" fmla="*/ 14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24" h="23">
                  <a:moveTo>
                    <a:pt x="7" y="3"/>
                  </a:moveTo>
                  <a:lnTo>
                    <a:pt x="6" y="3"/>
                  </a:lnTo>
                  <a:lnTo>
                    <a:pt x="4" y="0"/>
                  </a:lnTo>
                  <a:lnTo>
                    <a:pt x="2" y="0"/>
                  </a:lnTo>
                  <a:lnTo>
                    <a:pt x="1" y="0"/>
                  </a:lnTo>
                  <a:lnTo>
                    <a:pt x="0" y="1"/>
                  </a:lnTo>
                  <a:lnTo>
                    <a:pt x="1" y="1"/>
                  </a:lnTo>
                  <a:lnTo>
                    <a:pt x="2" y="1"/>
                  </a:lnTo>
                  <a:lnTo>
                    <a:pt x="3" y="1"/>
                  </a:lnTo>
                  <a:lnTo>
                    <a:pt x="5" y="3"/>
                  </a:lnTo>
                  <a:lnTo>
                    <a:pt x="6" y="3"/>
                  </a:lnTo>
                  <a:lnTo>
                    <a:pt x="6" y="4"/>
                  </a:lnTo>
                  <a:lnTo>
                    <a:pt x="6" y="3"/>
                  </a:lnTo>
                  <a:lnTo>
                    <a:pt x="7" y="3"/>
                  </a:lnTo>
                  <a:close/>
                  <a:moveTo>
                    <a:pt x="16" y="11"/>
                  </a:moveTo>
                  <a:lnTo>
                    <a:pt x="16" y="11"/>
                  </a:lnTo>
                  <a:lnTo>
                    <a:pt x="11" y="7"/>
                  </a:lnTo>
                  <a:lnTo>
                    <a:pt x="9" y="6"/>
                  </a:lnTo>
                  <a:lnTo>
                    <a:pt x="9" y="7"/>
                  </a:lnTo>
                  <a:lnTo>
                    <a:pt x="11" y="8"/>
                  </a:lnTo>
                  <a:lnTo>
                    <a:pt x="13" y="9"/>
                  </a:lnTo>
                  <a:lnTo>
                    <a:pt x="15" y="12"/>
                  </a:lnTo>
                  <a:lnTo>
                    <a:pt x="16" y="12"/>
                  </a:lnTo>
                  <a:lnTo>
                    <a:pt x="16" y="11"/>
                  </a:lnTo>
                  <a:close/>
                  <a:moveTo>
                    <a:pt x="23" y="19"/>
                  </a:moveTo>
                  <a:lnTo>
                    <a:pt x="18" y="15"/>
                  </a:lnTo>
                  <a:lnTo>
                    <a:pt x="17" y="15"/>
                  </a:lnTo>
                  <a:lnTo>
                    <a:pt x="19" y="16"/>
                  </a:lnTo>
                  <a:lnTo>
                    <a:pt x="23" y="19"/>
                  </a:lnTo>
                  <a:lnTo>
                    <a:pt x="23" y="22"/>
                  </a:lnTo>
                  <a:lnTo>
                    <a:pt x="22" y="22"/>
                  </a:lnTo>
                  <a:lnTo>
                    <a:pt x="23" y="22"/>
                  </a:lnTo>
                  <a:lnTo>
                    <a:pt x="23" y="21"/>
                  </a:lnTo>
                  <a:lnTo>
                    <a:pt x="23"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0" name="AutoShape 81"/>
            <p:cNvSpPr>
              <a:spLocks/>
            </p:cNvSpPr>
            <p:nvPr/>
          </p:nvSpPr>
          <p:spPr bwMode="auto">
            <a:xfrm>
              <a:off x="1997" y="126"/>
              <a:ext cx="24" cy="36"/>
            </a:xfrm>
            <a:custGeom>
              <a:avLst/>
              <a:gdLst>
                <a:gd name="T0" fmla="+- 0 2011 1998"/>
                <a:gd name="T1" fmla="*/ T0 w 24"/>
                <a:gd name="T2" fmla="+- 0 134 127"/>
                <a:gd name="T3" fmla="*/ 134 h 36"/>
                <a:gd name="T4" fmla="+- 0 1998 1998"/>
                <a:gd name="T5" fmla="*/ T4 w 24"/>
                <a:gd name="T6" fmla="+- 0 132 127"/>
                <a:gd name="T7" fmla="*/ 132 h 36"/>
                <a:gd name="T8" fmla="+- 0 1998 1998"/>
                <a:gd name="T9" fmla="*/ T8 w 24"/>
                <a:gd name="T10" fmla="+- 0 132 127"/>
                <a:gd name="T11" fmla="*/ 132 h 36"/>
                <a:gd name="T12" fmla="+- 0 1999 1998"/>
                <a:gd name="T13" fmla="*/ T12 w 24"/>
                <a:gd name="T14" fmla="+- 0 132 127"/>
                <a:gd name="T15" fmla="*/ 132 h 36"/>
                <a:gd name="T16" fmla="+- 0 1999 1998"/>
                <a:gd name="T17" fmla="*/ T16 w 24"/>
                <a:gd name="T18" fmla="+- 0 132 127"/>
                <a:gd name="T19" fmla="*/ 132 h 36"/>
                <a:gd name="T20" fmla="+- 0 2003 1998"/>
                <a:gd name="T21" fmla="*/ T20 w 24"/>
                <a:gd name="T22" fmla="+- 0 128 127"/>
                <a:gd name="T23" fmla="*/ 128 h 36"/>
                <a:gd name="T24" fmla="+- 0 2011 1998"/>
                <a:gd name="T25" fmla="*/ T24 w 24"/>
                <a:gd name="T26" fmla="+- 0 135 127"/>
                <a:gd name="T27" fmla="*/ 135 h 36"/>
                <a:gd name="T28" fmla="+- 0 2021 1998"/>
                <a:gd name="T29" fmla="*/ T28 w 24"/>
                <a:gd name="T30" fmla="+- 0 137 127"/>
                <a:gd name="T31" fmla="*/ 137 h 36"/>
                <a:gd name="T32" fmla="+- 0 2021 1998"/>
                <a:gd name="T33" fmla="*/ T32 w 24"/>
                <a:gd name="T34" fmla="+- 0 134 127"/>
                <a:gd name="T35" fmla="*/ 134 h 36"/>
                <a:gd name="T36" fmla="+- 0 2019 1998"/>
                <a:gd name="T37" fmla="*/ T36 w 24"/>
                <a:gd name="T38" fmla="+- 0 132 127"/>
                <a:gd name="T39" fmla="*/ 132 h 36"/>
                <a:gd name="T40" fmla="+- 0 2019 1998"/>
                <a:gd name="T41" fmla="*/ T40 w 24"/>
                <a:gd name="T42" fmla="+- 0 136 127"/>
                <a:gd name="T43" fmla="*/ 136 h 36"/>
                <a:gd name="T44" fmla="+- 0 2016 1998"/>
                <a:gd name="T45" fmla="*/ T44 w 24"/>
                <a:gd name="T46" fmla="+- 0 139 127"/>
                <a:gd name="T47" fmla="*/ 139 h 36"/>
                <a:gd name="T48" fmla="+- 0 2014 1998"/>
                <a:gd name="T49" fmla="*/ T48 w 24"/>
                <a:gd name="T50" fmla="+- 0 145 127"/>
                <a:gd name="T51" fmla="*/ 145 h 36"/>
                <a:gd name="T52" fmla="+- 0 2003 1998"/>
                <a:gd name="T53" fmla="*/ T52 w 24"/>
                <a:gd name="T54" fmla="+- 0 160 127"/>
                <a:gd name="T55" fmla="*/ 160 h 36"/>
                <a:gd name="T56" fmla="+- 0 2001 1998"/>
                <a:gd name="T57" fmla="*/ T56 w 24"/>
                <a:gd name="T58" fmla="+- 0 159 127"/>
                <a:gd name="T59" fmla="*/ 159 h 36"/>
                <a:gd name="T60" fmla="+- 0 2000 1998"/>
                <a:gd name="T61" fmla="*/ T60 w 24"/>
                <a:gd name="T62" fmla="+- 0 157 127"/>
                <a:gd name="T63" fmla="*/ 157 h 36"/>
                <a:gd name="T64" fmla="+- 0 2011 1998"/>
                <a:gd name="T65" fmla="*/ T64 w 24"/>
                <a:gd name="T66" fmla="+- 0 142 127"/>
                <a:gd name="T67" fmla="*/ 142 h 36"/>
                <a:gd name="T68" fmla="+- 0 2016 1998"/>
                <a:gd name="T69" fmla="*/ T68 w 24"/>
                <a:gd name="T70" fmla="+- 0 140 127"/>
                <a:gd name="T71" fmla="*/ 140 h 36"/>
                <a:gd name="T72" fmla="+- 0 2014 1998"/>
                <a:gd name="T73" fmla="*/ T72 w 24"/>
                <a:gd name="T74" fmla="+- 0 137 127"/>
                <a:gd name="T75" fmla="*/ 137 h 36"/>
                <a:gd name="T76" fmla="+- 0 2017 1998"/>
                <a:gd name="T77" fmla="*/ T76 w 24"/>
                <a:gd name="T78" fmla="+- 0 134 127"/>
                <a:gd name="T79" fmla="*/ 134 h 36"/>
                <a:gd name="T80" fmla="+- 0 2018 1998"/>
                <a:gd name="T81" fmla="*/ T80 w 24"/>
                <a:gd name="T82" fmla="+- 0 134 127"/>
                <a:gd name="T83" fmla="*/ 134 h 36"/>
                <a:gd name="T84" fmla="+- 0 2019 1998"/>
                <a:gd name="T85" fmla="*/ T84 w 24"/>
                <a:gd name="T86" fmla="+- 0 136 127"/>
                <a:gd name="T87" fmla="*/ 136 h 36"/>
                <a:gd name="T88" fmla="+- 0 2019 1998"/>
                <a:gd name="T89" fmla="*/ T88 w 24"/>
                <a:gd name="T90" fmla="+- 0 132 127"/>
                <a:gd name="T91" fmla="*/ 132 h 36"/>
                <a:gd name="T92" fmla="+- 0 2016 1998"/>
                <a:gd name="T93" fmla="*/ T92 w 24"/>
                <a:gd name="T94" fmla="+- 0 132 127"/>
                <a:gd name="T95" fmla="*/ 132 h 36"/>
                <a:gd name="T96" fmla="+- 0 2015 1998"/>
                <a:gd name="T97" fmla="*/ T96 w 24"/>
                <a:gd name="T98" fmla="+- 0 133 127"/>
                <a:gd name="T99" fmla="*/ 133 h 36"/>
                <a:gd name="T100" fmla="+- 0 2012 1998"/>
                <a:gd name="T101" fmla="*/ T100 w 24"/>
                <a:gd name="T102" fmla="+- 0 135 127"/>
                <a:gd name="T103" fmla="*/ 135 h 36"/>
                <a:gd name="T104" fmla="+- 0 2006 1998"/>
                <a:gd name="T105" fmla="*/ T104 w 24"/>
                <a:gd name="T106" fmla="+- 0 139 127"/>
                <a:gd name="T107" fmla="*/ 139 h 36"/>
                <a:gd name="T108" fmla="+- 0 2006 1998"/>
                <a:gd name="T109" fmla="*/ T108 w 24"/>
                <a:gd name="T110" fmla="+- 0 139 127"/>
                <a:gd name="T111" fmla="*/ 139 h 36"/>
                <a:gd name="T112" fmla="+- 0 2006 1998"/>
                <a:gd name="T113" fmla="*/ T112 w 24"/>
                <a:gd name="T114" fmla="+- 0 139 127"/>
                <a:gd name="T115" fmla="*/ 139 h 36"/>
                <a:gd name="T116" fmla="+- 0 2007 1998"/>
                <a:gd name="T117" fmla="*/ T116 w 24"/>
                <a:gd name="T118" fmla="+- 0 139 127"/>
                <a:gd name="T119" fmla="*/ 139 h 36"/>
                <a:gd name="T120" fmla="+- 0 2012 1998"/>
                <a:gd name="T121" fmla="*/ T120 w 24"/>
                <a:gd name="T122" fmla="+- 0 136 127"/>
                <a:gd name="T123" fmla="*/ 136 h 36"/>
                <a:gd name="T124" fmla="+- 0 2010 1998"/>
                <a:gd name="T125" fmla="*/ T124 w 24"/>
                <a:gd name="T126" fmla="+- 0 141 127"/>
                <a:gd name="T127" fmla="*/ 141 h 36"/>
                <a:gd name="T128" fmla="+- 0 1999 1998"/>
                <a:gd name="T129" fmla="*/ T128 w 24"/>
                <a:gd name="T130" fmla="+- 0 155 127"/>
                <a:gd name="T131" fmla="*/ 155 h 36"/>
                <a:gd name="T132" fmla="+- 0 1998 1998"/>
                <a:gd name="T133" fmla="*/ T132 w 24"/>
                <a:gd name="T134" fmla="+- 0 159 127"/>
                <a:gd name="T135" fmla="*/ 159 h 36"/>
                <a:gd name="T136" fmla="+- 0 2001 1998"/>
                <a:gd name="T137" fmla="*/ T136 w 24"/>
                <a:gd name="T138" fmla="+- 0 162 127"/>
                <a:gd name="T139" fmla="*/ 162 h 36"/>
                <a:gd name="T140" fmla="+- 0 2005 1998"/>
                <a:gd name="T141" fmla="*/ T140 w 24"/>
                <a:gd name="T142" fmla="+- 0 160 127"/>
                <a:gd name="T143" fmla="*/ 160 h 36"/>
                <a:gd name="T144" fmla="+- 0 2015 1998"/>
                <a:gd name="T145" fmla="*/ T144 w 24"/>
                <a:gd name="T146" fmla="+- 0 146 127"/>
                <a:gd name="T147" fmla="*/ 146 h 36"/>
                <a:gd name="T148" fmla="+- 0 2019 1998"/>
                <a:gd name="T149" fmla="*/ T148 w 24"/>
                <a:gd name="T150" fmla="+- 0 143 127"/>
                <a:gd name="T151" fmla="*/ 143 h 36"/>
                <a:gd name="T152" fmla="+- 0 2020 1998"/>
                <a:gd name="T153" fmla="*/ T152 w 24"/>
                <a:gd name="T154" fmla="+- 0 144 127"/>
                <a:gd name="T155" fmla="*/ 144 h 36"/>
                <a:gd name="T156" fmla="+- 0 2020 1998"/>
                <a:gd name="T157" fmla="*/ T156 w 24"/>
                <a:gd name="T158" fmla="+- 0 143 127"/>
                <a:gd name="T159" fmla="*/ 143 h 36"/>
                <a:gd name="T160" fmla="+- 0 2020 1998"/>
                <a:gd name="T161" fmla="*/ T160 w 24"/>
                <a:gd name="T162" fmla="+- 0 138 127"/>
                <a:gd name="T163" fmla="*/ 138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24" h="36">
                  <a:moveTo>
                    <a:pt x="13" y="7"/>
                  </a:moveTo>
                  <a:lnTo>
                    <a:pt x="13" y="7"/>
                  </a:lnTo>
                  <a:lnTo>
                    <a:pt x="5" y="0"/>
                  </a:lnTo>
                  <a:lnTo>
                    <a:pt x="0" y="5"/>
                  </a:lnTo>
                  <a:lnTo>
                    <a:pt x="1" y="5"/>
                  </a:lnTo>
                  <a:lnTo>
                    <a:pt x="5" y="1"/>
                  </a:lnTo>
                  <a:lnTo>
                    <a:pt x="13" y="8"/>
                  </a:lnTo>
                  <a:lnTo>
                    <a:pt x="13" y="7"/>
                  </a:lnTo>
                  <a:close/>
                  <a:moveTo>
                    <a:pt x="23" y="10"/>
                  </a:moveTo>
                  <a:lnTo>
                    <a:pt x="23" y="8"/>
                  </a:lnTo>
                  <a:lnTo>
                    <a:pt x="23" y="7"/>
                  </a:lnTo>
                  <a:lnTo>
                    <a:pt x="21" y="5"/>
                  </a:lnTo>
                  <a:lnTo>
                    <a:pt x="21" y="9"/>
                  </a:lnTo>
                  <a:lnTo>
                    <a:pt x="19" y="13"/>
                  </a:lnTo>
                  <a:lnTo>
                    <a:pt x="18" y="12"/>
                  </a:lnTo>
                  <a:lnTo>
                    <a:pt x="18" y="13"/>
                  </a:lnTo>
                  <a:lnTo>
                    <a:pt x="16" y="18"/>
                  </a:lnTo>
                  <a:lnTo>
                    <a:pt x="10" y="24"/>
                  </a:lnTo>
                  <a:lnTo>
                    <a:pt x="5" y="33"/>
                  </a:lnTo>
                  <a:lnTo>
                    <a:pt x="4" y="33"/>
                  </a:lnTo>
                  <a:lnTo>
                    <a:pt x="3" y="32"/>
                  </a:lnTo>
                  <a:lnTo>
                    <a:pt x="2" y="31"/>
                  </a:lnTo>
                  <a:lnTo>
                    <a:pt x="2" y="30"/>
                  </a:lnTo>
                  <a:lnTo>
                    <a:pt x="8" y="22"/>
                  </a:lnTo>
                  <a:lnTo>
                    <a:pt x="13" y="15"/>
                  </a:lnTo>
                  <a:lnTo>
                    <a:pt x="16" y="11"/>
                  </a:lnTo>
                  <a:lnTo>
                    <a:pt x="18" y="13"/>
                  </a:lnTo>
                  <a:lnTo>
                    <a:pt x="18" y="12"/>
                  </a:lnTo>
                  <a:lnTo>
                    <a:pt x="16" y="10"/>
                  </a:lnTo>
                  <a:lnTo>
                    <a:pt x="18" y="7"/>
                  </a:lnTo>
                  <a:lnTo>
                    <a:pt x="19" y="7"/>
                  </a:lnTo>
                  <a:lnTo>
                    <a:pt x="20" y="7"/>
                  </a:lnTo>
                  <a:lnTo>
                    <a:pt x="21" y="8"/>
                  </a:lnTo>
                  <a:lnTo>
                    <a:pt x="21" y="9"/>
                  </a:lnTo>
                  <a:lnTo>
                    <a:pt x="21" y="5"/>
                  </a:lnTo>
                  <a:lnTo>
                    <a:pt x="20" y="4"/>
                  </a:lnTo>
                  <a:lnTo>
                    <a:pt x="18" y="5"/>
                  </a:lnTo>
                  <a:lnTo>
                    <a:pt x="17" y="5"/>
                  </a:lnTo>
                  <a:lnTo>
                    <a:pt x="17" y="6"/>
                  </a:lnTo>
                  <a:lnTo>
                    <a:pt x="15" y="9"/>
                  </a:lnTo>
                  <a:lnTo>
                    <a:pt x="14" y="8"/>
                  </a:lnTo>
                  <a:lnTo>
                    <a:pt x="9" y="12"/>
                  </a:lnTo>
                  <a:lnTo>
                    <a:pt x="8" y="12"/>
                  </a:lnTo>
                  <a:lnTo>
                    <a:pt x="9" y="13"/>
                  </a:lnTo>
                  <a:lnTo>
                    <a:pt x="9" y="12"/>
                  </a:lnTo>
                  <a:lnTo>
                    <a:pt x="14" y="9"/>
                  </a:lnTo>
                  <a:lnTo>
                    <a:pt x="12" y="14"/>
                  </a:lnTo>
                  <a:lnTo>
                    <a:pt x="6" y="20"/>
                  </a:lnTo>
                  <a:lnTo>
                    <a:pt x="1" y="28"/>
                  </a:lnTo>
                  <a:lnTo>
                    <a:pt x="0" y="30"/>
                  </a:lnTo>
                  <a:lnTo>
                    <a:pt x="0" y="32"/>
                  </a:lnTo>
                  <a:lnTo>
                    <a:pt x="2" y="34"/>
                  </a:lnTo>
                  <a:lnTo>
                    <a:pt x="3" y="35"/>
                  </a:lnTo>
                  <a:lnTo>
                    <a:pt x="5" y="35"/>
                  </a:lnTo>
                  <a:lnTo>
                    <a:pt x="7" y="33"/>
                  </a:lnTo>
                  <a:lnTo>
                    <a:pt x="12" y="25"/>
                  </a:lnTo>
                  <a:lnTo>
                    <a:pt x="17" y="19"/>
                  </a:lnTo>
                  <a:lnTo>
                    <a:pt x="20" y="15"/>
                  </a:lnTo>
                  <a:lnTo>
                    <a:pt x="21" y="16"/>
                  </a:lnTo>
                  <a:lnTo>
                    <a:pt x="22" y="17"/>
                  </a:lnTo>
                  <a:lnTo>
                    <a:pt x="22" y="16"/>
                  </a:lnTo>
                  <a:lnTo>
                    <a:pt x="20" y="14"/>
                  </a:lnTo>
                  <a:lnTo>
                    <a:pt x="22" y="11"/>
                  </a:lnTo>
                  <a:lnTo>
                    <a:pt x="23" y="1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1" name="Freeform 82"/>
            <p:cNvSpPr>
              <a:spLocks/>
            </p:cNvSpPr>
            <p:nvPr/>
          </p:nvSpPr>
          <p:spPr bwMode="auto">
            <a:xfrm>
              <a:off x="1998" y="132"/>
              <a:ext cx="22" cy="29"/>
            </a:xfrm>
            <a:custGeom>
              <a:avLst/>
              <a:gdLst>
                <a:gd name="T0" fmla="+- 0 2018 1999"/>
                <a:gd name="T1" fmla="*/ T0 w 22"/>
                <a:gd name="T2" fmla="+- 0 132 132"/>
                <a:gd name="T3" fmla="*/ 132 h 29"/>
                <a:gd name="T4" fmla="+- 0 2016 1999"/>
                <a:gd name="T5" fmla="*/ T4 w 22"/>
                <a:gd name="T6" fmla="+- 0 132 132"/>
                <a:gd name="T7" fmla="*/ 132 h 29"/>
                <a:gd name="T8" fmla="+- 0 2010 1999"/>
                <a:gd name="T9" fmla="*/ T8 w 22"/>
                <a:gd name="T10" fmla="+- 0 141 132"/>
                <a:gd name="T11" fmla="*/ 141 h 29"/>
                <a:gd name="T12" fmla="+- 0 2005 1999"/>
                <a:gd name="T13" fmla="*/ T12 w 22"/>
                <a:gd name="T14" fmla="+- 0 148 132"/>
                <a:gd name="T15" fmla="*/ 148 h 29"/>
                <a:gd name="T16" fmla="+- 0 2000 1999"/>
                <a:gd name="T17" fmla="*/ T16 w 22"/>
                <a:gd name="T18" fmla="+- 0 156 132"/>
                <a:gd name="T19" fmla="*/ 156 h 29"/>
                <a:gd name="T20" fmla="+- 0 1999 1999"/>
                <a:gd name="T21" fmla="*/ T20 w 22"/>
                <a:gd name="T22" fmla="+- 0 157 132"/>
                <a:gd name="T23" fmla="*/ 157 h 29"/>
                <a:gd name="T24" fmla="+- 0 1999 1999"/>
                <a:gd name="T25" fmla="*/ T24 w 22"/>
                <a:gd name="T26" fmla="+- 0 159 132"/>
                <a:gd name="T27" fmla="*/ 159 h 29"/>
                <a:gd name="T28" fmla="+- 0 2001 1999"/>
                <a:gd name="T29" fmla="*/ T28 w 22"/>
                <a:gd name="T30" fmla="+- 0 161 132"/>
                <a:gd name="T31" fmla="*/ 161 h 29"/>
                <a:gd name="T32" fmla="+- 0 2003 1999"/>
                <a:gd name="T33" fmla="*/ T32 w 22"/>
                <a:gd name="T34" fmla="+- 0 161 132"/>
                <a:gd name="T35" fmla="*/ 161 h 29"/>
                <a:gd name="T36" fmla="+- 0 2004 1999"/>
                <a:gd name="T37" fmla="*/ T36 w 22"/>
                <a:gd name="T38" fmla="+- 0 160 132"/>
                <a:gd name="T39" fmla="*/ 160 h 29"/>
                <a:gd name="T40" fmla="+- 0 2009 1999"/>
                <a:gd name="T41" fmla="*/ T40 w 22"/>
                <a:gd name="T42" fmla="+- 0 152 132"/>
                <a:gd name="T43" fmla="*/ 152 h 29"/>
                <a:gd name="T44" fmla="+- 0 2014 1999"/>
                <a:gd name="T45" fmla="*/ T44 w 22"/>
                <a:gd name="T46" fmla="+- 0 145 132"/>
                <a:gd name="T47" fmla="*/ 145 h 29"/>
                <a:gd name="T48" fmla="+- 0 2019 1999"/>
                <a:gd name="T49" fmla="*/ T48 w 22"/>
                <a:gd name="T50" fmla="+- 0 138 132"/>
                <a:gd name="T51" fmla="*/ 138 h 29"/>
                <a:gd name="T52" fmla="+- 0 2020 1999"/>
                <a:gd name="T53" fmla="*/ T52 w 22"/>
                <a:gd name="T54" fmla="+- 0 136 132"/>
                <a:gd name="T55" fmla="*/ 136 h 29"/>
                <a:gd name="T56" fmla="+- 0 2020 1999"/>
                <a:gd name="T57" fmla="*/ T56 w 22"/>
                <a:gd name="T58" fmla="+- 0 134 132"/>
                <a:gd name="T59" fmla="*/ 134 h 29"/>
                <a:gd name="T60" fmla="+- 0 2019 1999"/>
                <a:gd name="T61" fmla="*/ T60 w 22"/>
                <a:gd name="T62" fmla="+- 0 133 132"/>
                <a:gd name="T63" fmla="*/ 133 h 29"/>
                <a:gd name="T64" fmla="+- 0 2018 1999"/>
                <a:gd name="T65" fmla="*/ T64 w 22"/>
                <a:gd name="T66" fmla="+- 0 132 132"/>
                <a:gd name="T67" fmla="*/ 132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2" h="29">
                  <a:moveTo>
                    <a:pt x="19" y="0"/>
                  </a:moveTo>
                  <a:lnTo>
                    <a:pt x="17" y="0"/>
                  </a:lnTo>
                  <a:lnTo>
                    <a:pt x="11" y="9"/>
                  </a:lnTo>
                  <a:lnTo>
                    <a:pt x="6" y="16"/>
                  </a:lnTo>
                  <a:lnTo>
                    <a:pt x="1" y="24"/>
                  </a:lnTo>
                  <a:lnTo>
                    <a:pt x="0" y="25"/>
                  </a:lnTo>
                  <a:lnTo>
                    <a:pt x="0" y="27"/>
                  </a:lnTo>
                  <a:lnTo>
                    <a:pt x="2" y="29"/>
                  </a:lnTo>
                  <a:lnTo>
                    <a:pt x="4" y="29"/>
                  </a:lnTo>
                  <a:lnTo>
                    <a:pt x="5" y="28"/>
                  </a:lnTo>
                  <a:lnTo>
                    <a:pt x="10" y="20"/>
                  </a:lnTo>
                  <a:lnTo>
                    <a:pt x="15" y="13"/>
                  </a:lnTo>
                  <a:lnTo>
                    <a:pt x="20" y="6"/>
                  </a:lnTo>
                  <a:lnTo>
                    <a:pt x="21" y="4"/>
                  </a:lnTo>
                  <a:lnTo>
                    <a:pt x="21" y="2"/>
                  </a:lnTo>
                  <a:lnTo>
                    <a:pt x="20" y="1"/>
                  </a:lnTo>
                  <a:lnTo>
                    <a:pt x="19"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2" name="AutoShape 83"/>
            <p:cNvSpPr>
              <a:spLocks/>
            </p:cNvSpPr>
            <p:nvPr/>
          </p:nvSpPr>
          <p:spPr bwMode="auto">
            <a:xfrm>
              <a:off x="2001" y="138"/>
              <a:ext cx="17" cy="15"/>
            </a:xfrm>
            <a:custGeom>
              <a:avLst/>
              <a:gdLst>
                <a:gd name="T0" fmla="+- 0 2011 2002"/>
                <a:gd name="T1" fmla="*/ T0 w 17"/>
                <a:gd name="T2" fmla="+- 0 140 139"/>
                <a:gd name="T3" fmla="*/ 140 h 15"/>
                <a:gd name="T4" fmla="+- 0 2011 2002"/>
                <a:gd name="T5" fmla="*/ T4 w 17"/>
                <a:gd name="T6" fmla="+- 0 141 139"/>
                <a:gd name="T7" fmla="*/ 141 h 15"/>
                <a:gd name="T8" fmla="+- 0 2008 2002"/>
                <a:gd name="T9" fmla="*/ T8 w 17"/>
                <a:gd name="T10" fmla="+- 0 144 139"/>
                <a:gd name="T11" fmla="*/ 144 h 15"/>
                <a:gd name="T12" fmla="+- 0 2011 2002"/>
                <a:gd name="T13" fmla="*/ T12 w 17"/>
                <a:gd name="T14" fmla="+- 0 140 139"/>
                <a:gd name="T15" fmla="*/ 140 h 15"/>
                <a:gd name="T16" fmla="+- 0 2012 2002"/>
                <a:gd name="T17" fmla="*/ T16 w 17"/>
                <a:gd name="T18" fmla="+- 0 148 139"/>
                <a:gd name="T19" fmla="*/ 148 h 15"/>
                <a:gd name="T20" fmla="+- 0 2011 2002"/>
                <a:gd name="T21" fmla="*/ T20 w 17"/>
                <a:gd name="T22" fmla="+- 0 148 139"/>
                <a:gd name="T23" fmla="*/ 148 h 15"/>
                <a:gd name="T24" fmla="+- 0 2007 2002"/>
                <a:gd name="T25" fmla="*/ T24 w 17"/>
                <a:gd name="T26" fmla="+- 0 149 139"/>
                <a:gd name="T27" fmla="*/ 149 h 15"/>
                <a:gd name="T28" fmla="+- 0 2003 2002"/>
                <a:gd name="T29" fmla="*/ T28 w 17"/>
                <a:gd name="T30" fmla="+- 0 151 139"/>
                <a:gd name="T31" fmla="*/ 151 h 15"/>
                <a:gd name="T32" fmla="+- 0 2002 2002"/>
                <a:gd name="T33" fmla="*/ T32 w 17"/>
                <a:gd name="T34" fmla="+- 0 153 139"/>
                <a:gd name="T35" fmla="*/ 153 h 15"/>
                <a:gd name="T36" fmla="+- 0 2006 2002"/>
                <a:gd name="T37" fmla="*/ T36 w 17"/>
                <a:gd name="T38" fmla="+- 0 149 139"/>
                <a:gd name="T39" fmla="*/ 149 h 15"/>
                <a:gd name="T40" fmla="+- 0 2009 2002"/>
                <a:gd name="T41" fmla="*/ T40 w 17"/>
                <a:gd name="T42" fmla="+- 0 149 139"/>
                <a:gd name="T43" fmla="*/ 149 h 15"/>
                <a:gd name="T44" fmla="+- 0 2011 2002"/>
                <a:gd name="T45" fmla="*/ T44 w 17"/>
                <a:gd name="T46" fmla="+- 0 149 139"/>
                <a:gd name="T47" fmla="*/ 149 h 15"/>
                <a:gd name="T48" fmla="+- 0 2012 2002"/>
                <a:gd name="T49" fmla="*/ T48 w 17"/>
                <a:gd name="T50" fmla="+- 0 148 139"/>
                <a:gd name="T51" fmla="*/ 148 h 15"/>
                <a:gd name="T52" fmla="+- 0 2013 2002"/>
                <a:gd name="T53" fmla="*/ T52 w 17"/>
                <a:gd name="T54" fmla="+- 0 139 139"/>
                <a:gd name="T55" fmla="*/ 139 h 15"/>
                <a:gd name="T56" fmla="+- 0 2012 2002"/>
                <a:gd name="T57" fmla="*/ T56 w 17"/>
                <a:gd name="T58" fmla="+- 0 139 139"/>
                <a:gd name="T59" fmla="*/ 139 h 15"/>
                <a:gd name="T60" fmla="+- 0 2011 2002"/>
                <a:gd name="T61" fmla="*/ T60 w 17"/>
                <a:gd name="T62" fmla="+- 0 140 139"/>
                <a:gd name="T63" fmla="*/ 140 h 15"/>
                <a:gd name="T64" fmla="+- 0 2013 2002"/>
                <a:gd name="T65" fmla="*/ T64 w 17"/>
                <a:gd name="T66" fmla="+- 0 139 139"/>
                <a:gd name="T67" fmla="*/ 139 h 15"/>
                <a:gd name="T68" fmla="+- 0 2018 2002"/>
                <a:gd name="T69" fmla="*/ T68 w 17"/>
                <a:gd name="T70" fmla="+- 0 139 139"/>
                <a:gd name="T71" fmla="*/ 139 h 15"/>
                <a:gd name="T72" fmla="+- 0 2017 2002"/>
                <a:gd name="T73" fmla="*/ T72 w 17"/>
                <a:gd name="T74" fmla="+- 0 139 139"/>
                <a:gd name="T75" fmla="*/ 139 h 15"/>
                <a:gd name="T76" fmla="+- 0 2014 2002"/>
                <a:gd name="T77" fmla="*/ T76 w 17"/>
                <a:gd name="T78" fmla="+- 0 139 139"/>
                <a:gd name="T79" fmla="*/ 139 h 15"/>
                <a:gd name="T80" fmla="+- 0 2013 2002"/>
                <a:gd name="T81" fmla="*/ T80 w 17"/>
                <a:gd name="T82" fmla="+- 0 139 139"/>
                <a:gd name="T83" fmla="*/ 139 h 15"/>
                <a:gd name="T84" fmla="+- 0 2016 2002"/>
                <a:gd name="T85" fmla="*/ T84 w 17"/>
                <a:gd name="T86" fmla="+- 0 140 139"/>
                <a:gd name="T87" fmla="*/ 140 h 15"/>
                <a:gd name="T88" fmla="+- 0 2017 2002"/>
                <a:gd name="T89" fmla="*/ T88 w 17"/>
                <a:gd name="T90" fmla="+- 0 141 139"/>
                <a:gd name="T91" fmla="*/ 141 h 15"/>
                <a:gd name="T92" fmla="+- 0 2018 2002"/>
                <a:gd name="T93" fmla="*/ T92 w 17"/>
                <a:gd name="T94" fmla="+- 0 139 139"/>
                <a:gd name="T95" fmla="*/ 139 h 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7" h="15">
                  <a:moveTo>
                    <a:pt x="9" y="1"/>
                  </a:moveTo>
                  <a:lnTo>
                    <a:pt x="9" y="2"/>
                  </a:lnTo>
                  <a:lnTo>
                    <a:pt x="6" y="5"/>
                  </a:lnTo>
                  <a:lnTo>
                    <a:pt x="9" y="1"/>
                  </a:lnTo>
                  <a:close/>
                  <a:moveTo>
                    <a:pt x="10" y="9"/>
                  </a:moveTo>
                  <a:lnTo>
                    <a:pt x="9" y="9"/>
                  </a:lnTo>
                  <a:lnTo>
                    <a:pt x="5" y="10"/>
                  </a:lnTo>
                  <a:lnTo>
                    <a:pt x="1" y="12"/>
                  </a:lnTo>
                  <a:lnTo>
                    <a:pt x="0" y="14"/>
                  </a:lnTo>
                  <a:lnTo>
                    <a:pt x="4" y="10"/>
                  </a:lnTo>
                  <a:lnTo>
                    <a:pt x="7" y="10"/>
                  </a:lnTo>
                  <a:lnTo>
                    <a:pt x="9" y="10"/>
                  </a:lnTo>
                  <a:lnTo>
                    <a:pt x="10" y="9"/>
                  </a:lnTo>
                  <a:close/>
                  <a:moveTo>
                    <a:pt x="11" y="0"/>
                  </a:moveTo>
                  <a:lnTo>
                    <a:pt x="10" y="0"/>
                  </a:lnTo>
                  <a:lnTo>
                    <a:pt x="9" y="1"/>
                  </a:lnTo>
                  <a:lnTo>
                    <a:pt x="11" y="0"/>
                  </a:lnTo>
                  <a:close/>
                  <a:moveTo>
                    <a:pt x="16" y="0"/>
                  </a:moveTo>
                  <a:lnTo>
                    <a:pt x="15" y="0"/>
                  </a:lnTo>
                  <a:lnTo>
                    <a:pt x="12" y="0"/>
                  </a:lnTo>
                  <a:lnTo>
                    <a:pt x="11" y="0"/>
                  </a:lnTo>
                  <a:lnTo>
                    <a:pt x="14" y="1"/>
                  </a:lnTo>
                  <a:lnTo>
                    <a:pt x="15" y="2"/>
                  </a:lnTo>
                  <a:lnTo>
                    <a:pt x="16"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3" name="AutoShape 84"/>
            <p:cNvSpPr>
              <a:spLocks/>
            </p:cNvSpPr>
            <p:nvPr/>
          </p:nvSpPr>
          <p:spPr bwMode="auto">
            <a:xfrm>
              <a:off x="1999" y="133"/>
              <a:ext cx="20" cy="27"/>
            </a:xfrm>
            <a:custGeom>
              <a:avLst/>
              <a:gdLst>
                <a:gd name="T0" fmla="+- 0 2005 1999"/>
                <a:gd name="T1" fmla="*/ T0 w 20"/>
                <a:gd name="T2" fmla="+- 0 152 133"/>
                <a:gd name="T3" fmla="*/ 152 h 27"/>
                <a:gd name="T4" fmla="+- 0 2005 1999"/>
                <a:gd name="T5" fmla="*/ T4 w 20"/>
                <a:gd name="T6" fmla="+- 0 152 133"/>
                <a:gd name="T7" fmla="*/ 152 h 27"/>
                <a:gd name="T8" fmla="+- 0 2005 1999"/>
                <a:gd name="T9" fmla="*/ T8 w 20"/>
                <a:gd name="T10" fmla="+- 0 151 133"/>
                <a:gd name="T11" fmla="*/ 151 h 27"/>
                <a:gd name="T12" fmla="+- 0 2004 1999"/>
                <a:gd name="T13" fmla="*/ T12 w 20"/>
                <a:gd name="T14" fmla="+- 0 152 133"/>
                <a:gd name="T15" fmla="*/ 152 h 27"/>
                <a:gd name="T16" fmla="+- 0 1999 1999"/>
                <a:gd name="T17" fmla="*/ T16 w 20"/>
                <a:gd name="T18" fmla="+- 0 156 133"/>
                <a:gd name="T19" fmla="*/ 156 h 27"/>
                <a:gd name="T20" fmla="+- 0 2000 1999"/>
                <a:gd name="T21" fmla="*/ T20 w 20"/>
                <a:gd name="T22" fmla="+- 0 160 133"/>
                <a:gd name="T23" fmla="*/ 160 h 27"/>
                <a:gd name="T24" fmla="+- 0 2001 1999"/>
                <a:gd name="T25" fmla="*/ T24 w 20"/>
                <a:gd name="T26" fmla="+- 0 160 133"/>
                <a:gd name="T27" fmla="*/ 160 h 27"/>
                <a:gd name="T28" fmla="+- 0 2001 1999"/>
                <a:gd name="T29" fmla="*/ T28 w 20"/>
                <a:gd name="T30" fmla="+- 0 160 133"/>
                <a:gd name="T31" fmla="*/ 160 h 27"/>
                <a:gd name="T32" fmla="+- 0 2001 1999"/>
                <a:gd name="T33" fmla="*/ T32 w 20"/>
                <a:gd name="T34" fmla="+- 0 160 133"/>
                <a:gd name="T35" fmla="*/ 160 h 27"/>
                <a:gd name="T36" fmla="+- 0 2001 1999"/>
                <a:gd name="T37" fmla="*/ T36 w 20"/>
                <a:gd name="T38" fmla="+- 0 159 133"/>
                <a:gd name="T39" fmla="*/ 159 h 27"/>
                <a:gd name="T40" fmla="+- 0 2000 1999"/>
                <a:gd name="T41" fmla="*/ T40 w 20"/>
                <a:gd name="T42" fmla="+- 0 157 133"/>
                <a:gd name="T43" fmla="*/ 157 h 27"/>
                <a:gd name="T44" fmla="+- 0 2003 1999"/>
                <a:gd name="T45" fmla="*/ T44 w 20"/>
                <a:gd name="T46" fmla="+- 0 154 133"/>
                <a:gd name="T47" fmla="*/ 154 h 27"/>
                <a:gd name="T48" fmla="+- 0 2005 1999"/>
                <a:gd name="T49" fmla="*/ T48 w 20"/>
                <a:gd name="T50" fmla="+- 0 152 133"/>
                <a:gd name="T51" fmla="*/ 152 h 27"/>
                <a:gd name="T52" fmla="+- 0 2012 1999"/>
                <a:gd name="T53" fmla="*/ T52 w 20"/>
                <a:gd name="T54" fmla="+- 0 142 133"/>
                <a:gd name="T55" fmla="*/ 142 h 27"/>
                <a:gd name="T56" fmla="+- 0 2012 1999"/>
                <a:gd name="T57" fmla="*/ T56 w 20"/>
                <a:gd name="T58" fmla="+- 0 142 133"/>
                <a:gd name="T59" fmla="*/ 142 h 27"/>
                <a:gd name="T60" fmla="+- 0 2010 1999"/>
                <a:gd name="T61" fmla="*/ T60 w 20"/>
                <a:gd name="T62" fmla="+- 0 143 133"/>
                <a:gd name="T63" fmla="*/ 143 h 27"/>
                <a:gd name="T64" fmla="+- 0 2009 1999"/>
                <a:gd name="T65" fmla="*/ T64 w 20"/>
                <a:gd name="T66" fmla="+- 0 144 133"/>
                <a:gd name="T67" fmla="*/ 144 h 27"/>
                <a:gd name="T68" fmla="+- 0 2007 1999"/>
                <a:gd name="T69" fmla="*/ T68 w 20"/>
                <a:gd name="T70" fmla="+- 0 146 133"/>
                <a:gd name="T71" fmla="*/ 146 h 27"/>
                <a:gd name="T72" fmla="+- 0 2006 1999"/>
                <a:gd name="T73" fmla="*/ T72 w 20"/>
                <a:gd name="T74" fmla="+- 0 148 133"/>
                <a:gd name="T75" fmla="*/ 148 h 27"/>
                <a:gd name="T76" fmla="+- 0 2006 1999"/>
                <a:gd name="T77" fmla="*/ T76 w 20"/>
                <a:gd name="T78" fmla="+- 0 148 133"/>
                <a:gd name="T79" fmla="*/ 148 h 27"/>
                <a:gd name="T80" fmla="+- 0 2006 1999"/>
                <a:gd name="T81" fmla="*/ T80 w 20"/>
                <a:gd name="T82" fmla="+- 0 148 133"/>
                <a:gd name="T83" fmla="*/ 148 h 27"/>
                <a:gd name="T84" fmla="+- 0 2006 1999"/>
                <a:gd name="T85" fmla="*/ T84 w 20"/>
                <a:gd name="T86" fmla="+- 0 148 133"/>
                <a:gd name="T87" fmla="*/ 148 h 27"/>
                <a:gd name="T88" fmla="+- 0 2006 1999"/>
                <a:gd name="T89" fmla="*/ T88 w 20"/>
                <a:gd name="T90" fmla="+- 0 148 133"/>
                <a:gd name="T91" fmla="*/ 148 h 27"/>
                <a:gd name="T92" fmla="+- 0 2007 1999"/>
                <a:gd name="T93" fmla="*/ T92 w 20"/>
                <a:gd name="T94" fmla="+- 0 148 133"/>
                <a:gd name="T95" fmla="*/ 148 h 27"/>
                <a:gd name="T96" fmla="+- 0 2010 1999"/>
                <a:gd name="T97" fmla="*/ T96 w 20"/>
                <a:gd name="T98" fmla="+- 0 143 133"/>
                <a:gd name="T99" fmla="*/ 143 h 27"/>
                <a:gd name="T100" fmla="+- 0 2012 1999"/>
                <a:gd name="T101" fmla="*/ T100 w 20"/>
                <a:gd name="T102" fmla="+- 0 142 133"/>
                <a:gd name="T103" fmla="*/ 142 h 27"/>
                <a:gd name="T104" fmla="+- 0 2019 1999"/>
                <a:gd name="T105" fmla="*/ T104 w 20"/>
                <a:gd name="T106" fmla="+- 0 135 133"/>
                <a:gd name="T107" fmla="*/ 135 h 27"/>
                <a:gd name="T108" fmla="+- 0 2019 1999"/>
                <a:gd name="T109" fmla="*/ T108 w 20"/>
                <a:gd name="T110" fmla="+- 0 134 133"/>
                <a:gd name="T111" fmla="*/ 134 h 27"/>
                <a:gd name="T112" fmla="+- 0 2019 1999"/>
                <a:gd name="T113" fmla="*/ T112 w 20"/>
                <a:gd name="T114" fmla="+- 0 134 133"/>
                <a:gd name="T115" fmla="*/ 134 h 27"/>
                <a:gd name="T116" fmla="+- 0 2018 1999"/>
                <a:gd name="T117" fmla="*/ T116 w 20"/>
                <a:gd name="T118" fmla="+- 0 133 133"/>
                <a:gd name="T119" fmla="*/ 133 h 27"/>
                <a:gd name="T120" fmla="+- 0 2015 1999"/>
                <a:gd name="T121" fmla="*/ T120 w 20"/>
                <a:gd name="T122" fmla="+- 0 134 133"/>
                <a:gd name="T123" fmla="*/ 134 h 27"/>
                <a:gd name="T124" fmla="+- 0 2013 1999"/>
                <a:gd name="T125" fmla="*/ T124 w 20"/>
                <a:gd name="T126" fmla="+- 0 138 133"/>
                <a:gd name="T127" fmla="*/ 138 h 27"/>
                <a:gd name="T128" fmla="+- 0 2013 1999"/>
                <a:gd name="T129" fmla="*/ T128 w 20"/>
                <a:gd name="T130" fmla="+- 0 138 133"/>
                <a:gd name="T131" fmla="*/ 138 h 27"/>
                <a:gd name="T132" fmla="+- 0 2013 1999"/>
                <a:gd name="T133" fmla="*/ T132 w 20"/>
                <a:gd name="T134" fmla="+- 0 138 133"/>
                <a:gd name="T135" fmla="*/ 138 h 27"/>
                <a:gd name="T136" fmla="+- 0 2013 1999"/>
                <a:gd name="T137" fmla="*/ T136 w 20"/>
                <a:gd name="T138" fmla="+- 0 138 133"/>
                <a:gd name="T139" fmla="*/ 138 h 27"/>
                <a:gd name="T140" fmla="+- 0 2013 1999"/>
                <a:gd name="T141" fmla="*/ T140 w 20"/>
                <a:gd name="T142" fmla="+- 0 138 133"/>
                <a:gd name="T143" fmla="*/ 138 h 27"/>
                <a:gd name="T144" fmla="+- 0 2013 1999"/>
                <a:gd name="T145" fmla="*/ T144 w 20"/>
                <a:gd name="T146" fmla="+- 0 138 133"/>
                <a:gd name="T147" fmla="*/ 138 h 27"/>
                <a:gd name="T148" fmla="+- 0 2014 1999"/>
                <a:gd name="T149" fmla="*/ T148 w 20"/>
                <a:gd name="T150" fmla="+- 0 138 133"/>
                <a:gd name="T151" fmla="*/ 138 h 27"/>
                <a:gd name="T152" fmla="+- 0 2014 1999"/>
                <a:gd name="T153" fmla="*/ T152 w 20"/>
                <a:gd name="T154" fmla="+- 0 138 133"/>
                <a:gd name="T155" fmla="*/ 138 h 27"/>
                <a:gd name="T156" fmla="+- 0 2014 1999"/>
                <a:gd name="T157" fmla="*/ T156 w 20"/>
                <a:gd name="T158" fmla="+- 0 137 133"/>
                <a:gd name="T159" fmla="*/ 137 h 27"/>
                <a:gd name="T160" fmla="+- 0 2016 1999"/>
                <a:gd name="T161" fmla="*/ T160 w 20"/>
                <a:gd name="T162" fmla="+- 0 135 133"/>
                <a:gd name="T163" fmla="*/ 135 h 27"/>
                <a:gd name="T164" fmla="+- 0 2017 1999"/>
                <a:gd name="T165" fmla="*/ T164 w 20"/>
                <a:gd name="T166" fmla="+- 0 134 133"/>
                <a:gd name="T167" fmla="*/ 134 h 27"/>
                <a:gd name="T168" fmla="+- 0 2018 1999"/>
                <a:gd name="T169" fmla="*/ T168 w 20"/>
                <a:gd name="T170" fmla="+- 0 134 133"/>
                <a:gd name="T171" fmla="*/ 134 h 27"/>
                <a:gd name="T172" fmla="+- 0 2018 1999"/>
                <a:gd name="T173" fmla="*/ T172 w 20"/>
                <a:gd name="T174" fmla="+- 0 135 133"/>
                <a:gd name="T175" fmla="*/ 135 h 27"/>
                <a:gd name="T176" fmla="+- 0 2018 1999"/>
                <a:gd name="T177" fmla="*/ T176 w 20"/>
                <a:gd name="T178" fmla="+- 0 135 133"/>
                <a:gd name="T179" fmla="*/ 135 h 27"/>
                <a:gd name="T180" fmla="+- 0 2018 1999"/>
                <a:gd name="T181" fmla="*/ T180 w 20"/>
                <a:gd name="T182" fmla="+- 0 135 133"/>
                <a:gd name="T183" fmla="*/ 135 h 27"/>
                <a:gd name="T184" fmla="+- 0 2018 1999"/>
                <a:gd name="T185" fmla="*/ T184 w 20"/>
                <a:gd name="T186" fmla="+- 0 135 133"/>
                <a:gd name="T187" fmla="*/ 135 h 27"/>
                <a:gd name="T188" fmla="+- 0 2019 1999"/>
                <a:gd name="T189" fmla="*/ T188 w 20"/>
                <a:gd name="T190" fmla="+- 0 135 133"/>
                <a:gd name="T191" fmla="*/ 135 h 27"/>
                <a:gd name="T192" fmla="+- 0 2019 1999"/>
                <a:gd name="T193" fmla="*/ T192 w 20"/>
                <a:gd name="T194" fmla="+- 0 135 133"/>
                <a:gd name="T195" fmla="*/ 135 h 27"/>
                <a:gd name="T196" fmla="+- 0 2019 1999"/>
                <a:gd name="T197" fmla="*/ T196 w 20"/>
                <a:gd name="T198" fmla="+- 0 135 133"/>
                <a:gd name="T199" fmla="*/ 135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20" h="27">
                  <a:moveTo>
                    <a:pt x="6" y="19"/>
                  </a:moveTo>
                  <a:lnTo>
                    <a:pt x="6" y="19"/>
                  </a:lnTo>
                  <a:lnTo>
                    <a:pt x="6" y="18"/>
                  </a:lnTo>
                  <a:lnTo>
                    <a:pt x="5" y="19"/>
                  </a:lnTo>
                  <a:lnTo>
                    <a:pt x="0" y="23"/>
                  </a:lnTo>
                  <a:lnTo>
                    <a:pt x="1" y="27"/>
                  </a:lnTo>
                  <a:lnTo>
                    <a:pt x="2" y="27"/>
                  </a:lnTo>
                  <a:lnTo>
                    <a:pt x="2" y="26"/>
                  </a:lnTo>
                  <a:lnTo>
                    <a:pt x="1" y="24"/>
                  </a:lnTo>
                  <a:lnTo>
                    <a:pt x="4" y="21"/>
                  </a:lnTo>
                  <a:lnTo>
                    <a:pt x="6" y="19"/>
                  </a:lnTo>
                  <a:close/>
                  <a:moveTo>
                    <a:pt x="13" y="9"/>
                  </a:moveTo>
                  <a:lnTo>
                    <a:pt x="13" y="9"/>
                  </a:lnTo>
                  <a:lnTo>
                    <a:pt x="11" y="10"/>
                  </a:lnTo>
                  <a:lnTo>
                    <a:pt x="10" y="11"/>
                  </a:lnTo>
                  <a:lnTo>
                    <a:pt x="8" y="13"/>
                  </a:lnTo>
                  <a:lnTo>
                    <a:pt x="7" y="15"/>
                  </a:lnTo>
                  <a:lnTo>
                    <a:pt x="8" y="15"/>
                  </a:lnTo>
                  <a:lnTo>
                    <a:pt x="11" y="10"/>
                  </a:lnTo>
                  <a:lnTo>
                    <a:pt x="13" y="9"/>
                  </a:lnTo>
                  <a:close/>
                  <a:moveTo>
                    <a:pt x="20" y="2"/>
                  </a:moveTo>
                  <a:lnTo>
                    <a:pt x="20" y="1"/>
                  </a:lnTo>
                  <a:lnTo>
                    <a:pt x="19" y="0"/>
                  </a:lnTo>
                  <a:lnTo>
                    <a:pt x="16" y="1"/>
                  </a:lnTo>
                  <a:lnTo>
                    <a:pt x="14" y="5"/>
                  </a:lnTo>
                  <a:lnTo>
                    <a:pt x="15" y="5"/>
                  </a:lnTo>
                  <a:lnTo>
                    <a:pt x="15" y="4"/>
                  </a:lnTo>
                  <a:lnTo>
                    <a:pt x="17" y="2"/>
                  </a:lnTo>
                  <a:lnTo>
                    <a:pt x="18" y="1"/>
                  </a:lnTo>
                  <a:lnTo>
                    <a:pt x="19" y="1"/>
                  </a:lnTo>
                  <a:lnTo>
                    <a:pt x="19" y="2"/>
                  </a:lnTo>
                  <a:lnTo>
                    <a:pt x="20" y="2"/>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4" name="Freeform 85"/>
            <p:cNvSpPr>
              <a:spLocks/>
            </p:cNvSpPr>
            <p:nvPr/>
          </p:nvSpPr>
          <p:spPr bwMode="auto">
            <a:xfrm>
              <a:off x="1996" y="133"/>
              <a:ext cx="28" cy="27"/>
            </a:xfrm>
            <a:custGeom>
              <a:avLst/>
              <a:gdLst>
                <a:gd name="T0" fmla="+- 0 2023 1996"/>
                <a:gd name="T1" fmla="*/ T0 w 28"/>
                <a:gd name="T2" fmla="+- 0 154 133"/>
                <a:gd name="T3" fmla="*/ 154 h 27"/>
                <a:gd name="T4" fmla="+- 0 2021 1996"/>
                <a:gd name="T5" fmla="*/ T4 w 28"/>
                <a:gd name="T6" fmla="+- 0 152 133"/>
                <a:gd name="T7" fmla="*/ 152 h 27"/>
                <a:gd name="T8" fmla="+- 0 2020 1996"/>
                <a:gd name="T9" fmla="*/ T8 w 28"/>
                <a:gd name="T10" fmla="+- 0 158 133"/>
                <a:gd name="T11" fmla="*/ 158 h 27"/>
                <a:gd name="T12" fmla="+- 0 2012 1996"/>
                <a:gd name="T13" fmla="*/ T12 w 28"/>
                <a:gd name="T14" fmla="+- 0 151 133"/>
                <a:gd name="T15" fmla="*/ 151 h 27"/>
                <a:gd name="T16" fmla="+- 0 2012 1996"/>
                <a:gd name="T17" fmla="*/ T16 w 28"/>
                <a:gd name="T18" fmla="+- 0 149 133"/>
                <a:gd name="T19" fmla="*/ 149 h 27"/>
                <a:gd name="T20" fmla="+- 0 2013 1996"/>
                <a:gd name="T21" fmla="*/ T20 w 28"/>
                <a:gd name="T22" fmla="+- 0 149 133"/>
                <a:gd name="T23" fmla="*/ 149 h 27"/>
                <a:gd name="T24" fmla="+- 0 2012 1996"/>
                <a:gd name="T25" fmla="*/ T24 w 28"/>
                <a:gd name="T26" fmla="+- 0 148 133"/>
                <a:gd name="T27" fmla="*/ 148 h 27"/>
                <a:gd name="T28" fmla="+- 0 2005 1996"/>
                <a:gd name="T29" fmla="*/ T28 w 28"/>
                <a:gd name="T30" fmla="+- 0 145 133"/>
                <a:gd name="T31" fmla="*/ 145 h 27"/>
                <a:gd name="T32" fmla="+- 0 1998 1996"/>
                <a:gd name="T33" fmla="*/ T32 w 28"/>
                <a:gd name="T34" fmla="+- 0 137 133"/>
                <a:gd name="T35" fmla="*/ 137 h 27"/>
                <a:gd name="T36" fmla="+- 0 2000 1996"/>
                <a:gd name="T37" fmla="*/ T36 w 28"/>
                <a:gd name="T38" fmla="+- 0 136 133"/>
                <a:gd name="T39" fmla="*/ 136 h 27"/>
                <a:gd name="T40" fmla="+- 0 2001 1996"/>
                <a:gd name="T41" fmla="*/ T40 w 28"/>
                <a:gd name="T42" fmla="+- 0 136 133"/>
                <a:gd name="T43" fmla="*/ 136 h 27"/>
                <a:gd name="T44" fmla="+- 0 2008 1996"/>
                <a:gd name="T45" fmla="*/ T44 w 28"/>
                <a:gd name="T46" fmla="+- 0 143 133"/>
                <a:gd name="T47" fmla="*/ 143 h 27"/>
                <a:gd name="T48" fmla="+- 0 2007 1996"/>
                <a:gd name="T49" fmla="*/ T48 w 28"/>
                <a:gd name="T50" fmla="+- 0 145 133"/>
                <a:gd name="T51" fmla="*/ 145 h 27"/>
                <a:gd name="T52" fmla="+- 0 2007 1996"/>
                <a:gd name="T53" fmla="*/ T52 w 28"/>
                <a:gd name="T54" fmla="+- 0 145 133"/>
                <a:gd name="T55" fmla="*/ 145 h 27"/>
                <a:gd name="T56" fmla="+- 0 2014 1996"/>
                <a:gd name="T57" fmla="*/ T56 w 28"/>
                <a:gd name="T58" fmla="+- 0 149 133"/>
                <a:gd name="T59" fmla="*/ 149 h 27"/>
                <a:gd name="T60" fmla="+- 0 2021 1996"/>
                <a:gd name="T61" fmla="*/ T60 w 28"/>
                <a:gd name="T62" fmla="+- 0 156 133"/>
                <a:gd name="T63" fmla="*/ 156 h 27"/>
                <a:gd name="T64" fmla="+- 0 2015 1996"/>
                <a:gd name="T65" fmla="*/ T64 w 28"/>
                <a:gd name="T66" fmla="+- 0 147 133"/>
                <a:gd name="T67" fmla="*/ 147 h 27"/>
                <a:gd name="T68" fmla="+- 0 2013 1996"/>
                <a:gd name="T69" fmla="*/ T68 w 28"/>
                <a:gd name="T70" fmla="+- 0 137 133"/>
                <a:gd name="T71" fmla="*/ 137 h 27"/>
                <a:gd name="T72" fmla="+- 0 2019 1996"/>
                <a:gd name="T73" fmla="*/ T72 w 28"/>
                <a:gd name="T74" fmla="+- 0 140 133"/>
                <a:gd name="T75" fmla="*/ 140 h 27"/>
                <a:gd name="T76" fmla="+- 0 2019 1996"/>
                <a:gd name="T77" fmla="*/ T76 w 28"/>
                <a:gd name="T78" fmla="+- 0 140 133"/>
                <a:gd name="T79" fmla="*/ 140 h 27"/>
                <a:gd name="T80" fmla="+- 0 2019 1996"/>
                <a:gd name="T81" fmla="*/ T80 w 28"/>
                <a:gd name="T82" fmla="+- 0 140 133"/>
                <a:gd name="T83" fmla="*/ 140 h 27"/>
                <a:gd name="T84" fmla="+- 0 2010 1996"/>
                <a:gd name="T85" fmla="*/ T84 w 28"/>
                <a:gd name="T86" fmla="+- 0 141 133"/>
                <a:gd name="T87" fmla="*/ 141 h 27"/>
                <a:gd name="T88" fmla="+- 0 2004 1996"/>
                <a:gd name="T89" fmla="*/ T88 w 28"/>
                <a:gd name="T90" fmla="+- 0 136 133"/>
                <a:gd name="T91" fmla="*/ 136 h 27"/>
                <a:gd name="T92" fmla="+- 0 2001 1996"/>
                <a:gd name="T93" fmla="*/ T92 w 28"/>
                <a:gd name="T94" fmla="+- 0 133 133"/>
                <a:gd name="T95" fmla="*/ 133 h 27"/>
                <a:gd name="T96" fmla="+- 0 1998 1996"/>
                <a:gd name="T97" fmla="*/ T96 w 28"/>
                <a:gd name="T98" fmla="+- 0 134 133"/>
                <a:gd name="T99" fmla="*/ 134 h 27"/>
                <a:gd name="T100" fmla="+- 0 1996 1996"/>
                <a:gd name="T101" fmla="*/ T100 w 28"/>
                <a:gd name="T102" fmla="+- 0 139 133"/>
                <a:gd name="T103" fmla="*/ 139 h 27"/>
                <a:gd name="T104" fmla="+- 0 2004 1996"/>
                <a:gd name="T105" fmla="*/ T104 w 28"/>
                <a:gd name="T106" fmla="+- 0 146 133"/>
                <a:gd name="T107" fmla="*/ 146 h 27"/>
                <a:gd name="T108" fmla="+- 0 2000 1996"/>
                <a:gd name="T109" fmla="*/ T108 w 28"/>
                <a:gd name="T110" fmla="+- 0 155 133"/>
                <a:gd name="T111" fmla="*/ 155 h 27"/>
                <a:gd name="T112" fmla="+- 0 2000 1996"/>
                <a:gd name="T113" fmla="*/ T112 w 28"/>
                <a:gd name="T114" fmla="+- 0 155 133"/>
                <a:gd name="T115" fmla="*/ 155 h 27"/>
                <a:gd name="T116" fmla="+- 0 2005 1996"/>
                <a:gd name="T117" fmla="*/ T116 w 28"/>
                <a:gd name="T118" fmla="+- 0 148 133"/>
                <a:gd name="T119" fmla="*/ 148 h 27"/>
                <a:gd name="T120" fmla="+- 0 2017 1996"/>
                <a:gd name="T121" fmla="*/ T120 w 28"/>
                <a:gd name="T122" fmla="+- 0 159 133"/>
                <a:gd name="T123" fmla="*/ 159 h 27"/>
                <a:gd name="T124" fmla="+- 0 2021 1996"/>
                <a:gd name="T125" fmla="*/ T124 w 28"/>
                <a:gd name="T126" fmla="+- 0 160 133"/>
                <a:gd name="T127" fmla="*/ 160 h 27"/>
                <a:gd name="T128" fmla="+- 0 2023 1996"/>
                <a:gd name="T129" fmla="*/ T128 w 28"/>
                <a:gd name="T130" fmla="+- 0 156 133"/>
                <a:gd name="T131" fmla="*/ 156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8" h="27">
                  <a:moveTo>
                    <a:pt x="27" y="23"/>
                  </a:moveTo>
                  <a:lnTo>
                    <a:pt x="27" y="21"/>
                  </a:lnTo>
                  <a:lnTo>
                    <a:pt x="25" y="20"/>
                  </a:lnTo>
                  <a:lnTo>
                    <a:pt x="25" y="19"/>
                  </a:lnTo>
                  <a:lnTo>
                    <a:pt x="25" y="23"/>
                  </a:lnTo>
                  <a:lnTo>
                    <a:pt x="24" y="25"/>
                  </a:lnTo>
                  <a:lnTo>
                    <a:pt x="23" y="25"/>
                  </a:lnTo>
                  <a:lnTo>
                    <a:pt x="16" y="18"/>
                  </a:lnTo>
                  <a:lnTo>
                    <a:pt x="12" y="14"/>
                  </a:lnTo>
                  <a:lnTo>
                    <a:pt x="16" y="16"/>
                  </a:lnTo>
                  <a:lnTo>
                    <a:pt x="17" y="16"/>
                  </a:lnTo>
                  <a:lnTo>
                    <a:pt x="16" y="15"/>
                  </a:lnTo>
                  <a:lnTo>
                    <a:pt x="11" y="13"/>
                  </a:lnTo>
                  <a:lnTo>
                    <a:pt x="9" y="12"/>
                  </a:lnTo>
                  <a:lnTo>
                    <a:pt x="2" y="5"/>
                  </a:lnTo>
                  <a:lnTo>
                    <a:pt x="2" y="4"/>
                  </a:lnTo>
                  <a:lnTo>
                    <a:pt x="3" y="3"/>
                  </a:lnTo>
                  <a:lnTo>
                    <a:pt x="4" y="3"/>
                  </a:lnTo>
                  <a:lnTo>
                    <a:pt x="5" y="3"/>
                  </a:lnTo>
                  <a:lnTo>
                    <a:pt x="12" y="9"/>
                  </a:lnTo>
                  <a:lnTo>
                    <a:pt x="12" y="10"/>
                  </a:lnTo>
                  <a:lnTo>
                    <a:pt x="11" y="11"/>
                  </a:lnTo>
                  <a:lnTo>
                    <a:pt x="11" y="12"/>
                  </a:lnTo>
                  <a:lnTo>
                    <a:pt x="13" y="10"/>
                  </a:lnTo>
                  <a:lnTo>
                    <a:pt x="18" y="16"/>
                  </a:lnTo>
                  <a:lnTo>
                    <a:pt x="25" y="22"/>
                  </a:lnTo>
                  <a:lnTo>
                    <a:pt x="25" y="23"/>
                  </a:lnTo>
                  <a:lnTo>
                    <a:pt x="25" y="19"/>
                  </a:lnTo>
                  <a:lnTo>
                    <a:pt x="19" y="14"/>
                  </a:lnTo>
                  <a:lnTo>
                    <a:pt x="14" y="8"/>
                  </a:lnTo>
                  <a:lnTo>
                    <a:pt x="17" y="4"/>
                  </a:lnTo>
                  <a:lnTo>
                    <a:pt x="22" y="7"/>
                  </a:lnTo>
                  <a:lnTo>
                    <a:pt x="23" y="7"/>
                  </a:lnTo>
                  <a:lnTo>
                    <a:pt x="17" y="3"/>
                  </a:lnTo>
                  <a:lnTo>
                    <a:pt x="14" y="8"/>
                  </a:lnTo>
                  <a:lnTo>
                    <a:pt x="13" y="7"/>
                  </a:lnTo>
                  <a:lnTo>
                    <a:pt x="8" y="3"/>
                  </a:lnTo>
                  <a:lnTo>
                    <a:pt x="6" y="1"/>
                  </a:lnTo>
                  <a:lnTo>
                    <a:pt x="5" y="0"/>
                  </a:lnTo>
                  <a:lnTo>
                    <a:pt x="3" y="1"/>
                  </a:lnTo>
                  <a:lnTo>
                    <a:pt x="2" y="1"/>
                  </a:lnTo>
                  <a:lnTo>
                    <a:pt x="0" y="4"/>
                  </a:lnTo>
                  <a:lnTo>
                    <a:pt x="0" y="6"/>
                  </a:lnTo>
                  <a:lnTo>
                    <a:pt x="2" y="7"/>
                  </a:lnTo>
                  <a:lnTo>
                    <a:pt x="8" y="13"/>
                  </a:lnTo>
                  <a:lnTo>
                    <a:pt x="9" y="14"/>
                  </a:lnTo>
                  <a:lnTo>
                    <a:pt x="4" y="22"/>
                  </a:lnTo>
                  <a:lnTo>
                    <a:pt x="9" y="15"/>
                  </a:lnTo>
                  <a:lnTo>
                    <a:pt x="14" y="20"/>
                  </a:lnTo>
                  <a:lnTo>
                    <a:pt x="21" y="26"/>
                  </a:lnTo>
                  <a:lnTo>
                    <a:pt x="23" y="27"/>
                  </a:lnTo>
                  <a:lnTo>
                    <a:pt x="25" y="27"/>
                  </a:lnTo>
                  <a:lnTo>
                    <a:pt x="26" y="25"/>
                  </a:lnTo>
                  <a:lnTo>
                    <a:pt x="27" y="23"/>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5" name="Freeform 86"/>
            <p:cNvSpPr>
              <a:spLocks/>
            </p:cNvSpPr>
            <p:nvPr/>
          </p:nvSpPr>
          <p:spPr bwMode="auto">
            <a:xfrm>
              <a:off x="1997" y="134"/>
              <a:ext cx="25" cy="25"/>
            </a:xfrm>
            <a:custGeom>
              <a:avLst/>
              <a:gdLst>
                <a:gd name="T0" fmla="+- 0 2001 1997"/>
                <a:gd name="T1" fmla="*/ T0 w 25"/>
                <a:gd name="T2" fmla="+- 0 134 134"/>
                <a:gd name="T3" fmla="*/ 134 h 25"/>
                <a:gd name="T4" fmla="+- 0 1999 1997"/>
                <a:gd name="T5" fmla="*/ T4 w 25"/>
                <a:gd name="T6" fmla="+- 0 134 134"/>
                <a:gd name="T7" fmla="*/ 134 h 25"/>
                <a:gd name="T8" fmla="+- 0 1998 1997"/>
                <a:gd name="T9" fmla="*/ T8 w 25"/>
                <a:gd name="T10" fmla="+- 0 136 134"/>
                <a:gd name="T11" fmla="*/ 136 h 25"/>
                <a:gd name="T12" fmla="+- 0 1997 1997"/>
                <a:gd name="T13" fmla="*/ T12 w 25"/>
                <a:gd name="T14" fmla="+- 0 137 134"/>
                <a:gd name="T15" fmla="*/ 137 h 25"/>
                <a:gd name="T16" fmla="+- 0 1997 1997"/>
                <a:gd name="T17" fmla="*/ T16 w 25"/>
                <a:gd name="T18" fmla="+- 0 139 134"/>
                <a:gd name="T19" fmla="*/ 139 h 25"/>
                <a:gd name="T20" fmla="+- 0 1999 1997"/>
                <a:gd name="T21" fmla="*/ T20 w 25"/>
                <a:gd name="T22" fmla="+- 0 140 134"/>
                <a:gd name="T23" fmla="*/ 140 h 25"/>
                <a:gd name="T24" fmla="+- 0 2005 1997"/>
                <a:gd name="T25" fmla="*/ T24 w 25"/>
                <a:gd name="T26" fmla="+- 0 145 134"/>
                <a:gd name="T27" fmla="*/ 145 h 25"/>
                <a:gd name="T28" fmla="+- 0 2011 1997"/>
                <a:gd name="T29" fmla="*/ T28 w 25"/>
                <a:gd name="T30" fmla="+- 0 152 134"/>
                <a:gd name="T31" fmla="*/ 152 h 25"/>
                <a:gd name="T32" fmla="+- 0 2019 1997"/>
                <a:gd name="T33" fmla="*/ T32 w 25"/>
                <a:gd name="T34" fmla="+- 0 159 134"/>
                <a:gd name="T35" fmla="*/ 159 h 25"/>
                <a:gd name="T36" fmla="+- 0 2020 1997"/>
                <a:gd name="T37" fmla="*/ T36 w 25"/>
                <a:gd name="T38" fmla="+- 0 159 134"/>
                <a:gd name="T39" fmla="*/ 159 h 25"/>
                <a:gd name="T40" fmla="+- 0 2022 1997"/>
                <a:gd name="T41" fmla="*/ T40 w 25"/>
                <a:gd name="T42" fmla="+- 0 156 134"/>
                <a:gd name="T43" fmla="*/ 156 h 25"/>
                <a:gd name="T44" fmla="+- 0 2022 1997"/>
                <a:gd name="T45" fmla="*/ T44 w 25"/>
                <a:gd name="T46" fmla="+- 0 154 134"/>
                <a:gd name="T47" fmla="*/ 154 h 25"/>
                <a:gd name="T48" fmla="+- 0 2021 1997"/>
                <a:gd name="T49" fmla="*/ T48 w 25"/>
                <a:gd name="T50" fmla="+- 0 153 134"/>
                <a:gd name="T51" fmla="*/ 153 h 25"/>
                <a:gd name="T52" fmla="+- 0 2014 1997"/>
                <a:gd name="T53" fmla="*/ T52 w 25"/>
                <a:gd name="T54" fmla="+- 0 148 134"/>
                <a:gd name="T55" fmla="*/ 148 h 25"/>
                <a:gd name="T56" fmla="+- 0 2008 1997"/>
                <a:gd name="T57" fmla="*/ T56 w 25"/>
                <a:gd name="T58" fmla="+- 0 141 134"/>
                <a:gd name="T59" fmla="*/ 141 h 25"/>
                <a:gd name="T60" fmla="+- 0 2002 1997"/>
                <a:gd name="T61" fmla="*/ T60 w 25"/>
                <a:gd name="T62" fmla="+- 0 135 134"/>
                <a:gd name="T63" fmla="*/ 135 h 25"/>
                <a:gd name="T64" fmla="+- 0 2001 1997"/>
                <a:gd name="T65" fmla="*/ T64 w 25"/>
                <a:gd name="T66" fmla="+- 0 134 134"/>
                <a:gd name="T67" fmla="*/ 134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5" h="25">
                  <a:moveTo>
                    <a:pt x="4" y="0"/>
                  </a:moveTo>
                  <a:lnTo>
                    <a:pt x="2" y="0"/>
                  </a:lnTo>
                  <a:lnTo>
                    <a:pt x="1" y="2"/>
                  </a:lnTo>
                  <a:lnTo>
                    <a:pt x="0" y="3"/>
                  </a:lnTo>
                  <a:lnTo>
                    <a:pt x="0" y="5"/>
                  </a:lnTo>
                  <a:lnTo>
                    <a:pt x="2" y="6"/>
                  </a:lnTo>
                  <a:lnTo>
                    <a:pt x="8" y="11"/>
                  </a:lnTo>
                  <a:lnTo>
                    <a:pt x="14" y="18"/>
                  </a:lnTo>
                  <a:lnTo>
                    <a:pt x="22" y="25"/>
                  </a:lnTo>
                  <a:lnTo>
                    <a:pt x="23" y="25"/>
                  </a:lnTo>
                  <a:lnTo>
                    <a:pt x="25" y="22"/>
                  </a:lnTo>
                  <a:lnTo>
                    <a:pt x="25" y="20"/>
                  </a:lnTo>
                  <a:lnTo>
                    <a:pt x="24" y="19"/>
                  </a:lnTo>
                  <a:lnTo>
                    <a:pt x="17" y="14"/>
                  </a:lnTo>
                  <a:lnTo>
                    <a:pt x="11" y="7"/>
                  </a:lnTo>
                  <a:lnTo>
                    <a:pt x="5" y="1"/>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6" name="AutoShape 87"/>
            <p:cNvSpPr>
              <a:spLocks/>
            </p:cNvSpPr>
            <p:nvPr/>
          </p:nvSpPr>
          <p:spPr bwMode="auto">
            <a:xfrm>
              <a:off x="1999" y="139"/>
              <a:ext cx="19" cy="13"/>
            </a:xfrm>
            <a:custGeom>
              <a:avLst/>
              <a:gdLst>
                <a:gd name="T0" fmla="+- 0 2005 2000"/>
                <a:gd name="T1" fmla="*/ T0 w 19"/>
                <a:gd name="T2" fmla="+- 0 140 140"/>
                <a:gd name="T3" fmla="*/ 140 h 13"/>
                <a:gd name="T4" fmla="+- 0 2004 2000"/>
                <a:gd name="T5" fmla="*/ T4 w 19"/>
                <a:gd name="T6" fmla="+- 0 140 140"/>
                <a:gd name="T7" fmla="*/ 140 h 13"/>
                <a:gd name="T8" fmla="+- 0 2001 2000"/>
                <a:gd name="T9" fmla="*/ T8 w 19"/>
                <a:gd name="T10" fmla="+- 0 140 140"/>
                <a:gd name="T11" fmla="*/ 140 h 13"/>
                <a:gd name="T12" fmla="+- 0 2000 2000"/>
                <a:gd name="T13" fmla="*/ T12 w 19"/>
                <a:gd name="T14" fmla="+- 0 141 140"/>
                <a:gd name="T15" fmla="*/ 141 h 13"/>
                <a:gd name="T16" fmla="+- 0 2000 2000"/>
                <a:gd name="T17" fmla="*/ T16 w 19"/>
                <a:gd name="T18" fmla="+- 0 141 140"/>
                <a:gd name="T19" fmla="*/ 141 h 13"/>
                <a:gd name="T20" fmla="+- 0 2001 2000"/>
                <a:gd name="T21" fmla="*/ T20 w 19"/>
                <a:gd name="T22" fmla="+- 0 142 140"/>
                <a:gd name="T23" fmla="*/ 142 h 13"/>
                <a:gd name="T24" fmla="+- 0 2002 2000"/>
                <a:gd name="T25" fmla="*/ T24 w 19"/>
                <a:gd name="T26" fmla="+- 0 141 140"/>
                <a:gd name="T27" fmla="*/ 141 h 13"/>
                <a:gd name="T28" fmla="+- 0 2005 2000"/>
                <a:gd name="T29" fmla="*/ T28 w 19"/>
                <a:gd name="T30" fmla="+- 0 140 140"/>
                <a:gd name="T31" fmla="*/ 140 h 13"/>
                <a:gd name="T32" fmla="+- 0 2007 2000"/>
                <a:gd name="T33" fmla="*/ T32 w 19"/>
                <a:gd name="T34" fmla="+- 0 141 140"/>
                <a:gd name="T35" fmla="*/ 141 h 13"/>
                <a:gd name="T36" fmla="+- 0 2006 2000"/>
                <a:gd name="T37" fmla="*/ T36 w 19"/>
                <a:gd name="T38" fmla="+- 0 140 140"/>
                <a:gd name="T39" fmla="*/ 140 h 13"/>
                <a:gd name="T40" fmla="+- 0 2005 2000"/>
                <a:gd name="T41" fmla="*/ T40 w 19"/>
                <a:gd name="T42" fmla="+- 0 140 140"/>
                <a:gd name="T43" fmla="*/ 140 h 13"/>
                <a:gd name="T44" fmla="+- 0 2007 2000"/>
                <a:gd name="T45" fmla="*/ T44 w 19"/>
                <a:gd name="T46" fmla="+- 0 141 140"/>
                <a:gd name="T47" fmla="*/ 141 h 13"/>
                <a:gd name="T48" fmla="+- 0 2011 2000"/>
                <a:gd name="T49" fmla="*/ T48 w 19"/>
                <a:gd name="T50" fmla="+- 0 144 140"/>
                <a:gd name="T51" fmla="*/ 144 h 13"/>
                <a:gd name="T52" fmla="+- 0 2008 2000"/>
                <a:gd name="T53" fmla="*/ T52 w 19"/>
                <a:gd name="T54" fmla="+- 0 141 140"/>
                <a:gd name="T55" fmla="*/ 141 h 13"/>
                <a:gd name="T56" fmla="+- 0 2007 2000"/>
                <a:gd name="T57" fmla="*/ T56 w 19"/>
                <a:gd name="T58" fmla="+- 0 141 140"/>
                <a:gd name="T59" fmla="*/ 141 h 13"/>
                <a:gd name="T60" fmla="+- 0 2011 2000"/>
                <a:gd name="T61" fmla="*/ T60 w 19"/>
                <a:gd name="T62" fmla="+- 0 144 140"/>
                <a:gd name="T63" fmla="*/ 144 h 13"/>
                <a:gd name="T64" fmla="+- 0 2019 2000"/>
                <a:gd name="T65" fmla="*/ T64 w 19"/>
                <a:gd name="T66" fmla="+- 0 152 140"/>
                <a:gd name="T67" fmla="*/ 152 h 13"/>
                <a:gd name="T68" fmla="+- 0 2017 2000"/>
                <a:gd name="T69" fmla="*/ T68 w 19"/>
                <a:gd name="T70" fmla="+- 0 150 140"/>
                <a:gd name="T71" fmla="*/ 150 h 13"/>
                <a:gd name="T72" fmla="+- 0 2013 2000"/>
                <a:gd name="T73" fmla="*/ T72 w 19"/>
                <a:gd name="T74" fmla="+- 0 148 140"/>
                <a:gd name="T75" fmla="*/ 148 h 13"/>
                <a:gd name="T76" fmla="+- 0 2008 2000"/>
                <a:gd name="T77" fmla="*/ T76 w 19"/>
                <a:gd name="T78" fmla="+- 0 148 140"/>
                <a:gd name="T79" fmla="*/ 148 h 13"/>
                <a:gd name="T80" fmla="+- 0 2007 2000"/>
                <a:gd name="T81" fmla="*/ T80 w 19"/>
                <a:gd name="T82" fmla="+- 0 149 140"/>
                <a:gd name="T83" fmla="*/ 149 h 13"/>
                <a:gd name="T84" fmla="+- 0 2008 2000"/>
                <a:gd name="T85" fmla="*/ T84 w 19"/>
                <a:gd name="T86" fmla="+- 0 149 140"/>
                <a:gd name="T87" fmla="*/ 149 h 13"/>
                <a:gd name="T88" fmla="+- 0 2010 2000"/>
                <a:gd name="T89" fmla="*/ T88 w 19"/>
                <a:gd name="T90" fmla="+- 0 149 140"/>
                <a:gd name="T91" fmla="*/ 149 h 13"/>
                <a:gd name="T92" fmla="+- 0 2014 2000"/>
                <a:gd name="T93" fmla="*/ T92 w 19"/>
                <a:gd name="T94" fmla="+- 0 149 140"/>
                <a:gd name="T95" fmla="*/ 149 h 13"/>
                <a:gd name="T96" fmla="+- 0 2019 2000"/>
                <a:gd name="T97" fmla="*/ T96 w 19"/>
                <a:gd name="T98" fmla="+- 0 152 140"/>
                <a:gd name="T99" fmla="*/ 152 h 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9" h="13">
                  <a:moveTo>
                    <a:pt x="5" y="0"/>
                  </a:moveTo>
                  <a:lnTo>
                    <a:pt x="4" y="0"/>
                  </a:lnTo>
                  <a:lnTo>
                    <a:pt x="1" y="0"/>
                  </a:lnTo>
                  <a:lnTo>
                    <a:pt x="0" y="1"/>
                  </a:lnTo>
                  <a:lnTo>
                    <a:pt x="1" y="2"/>
                  </a:lnTo>
                  <a:lnTo>
                    <a:pt x="2" y="1"/>
                  </a:lnTo>
                  <a:lnTo>
                    <a:pt x="5" y="0"/>
                  </a:lnTo>
                  <a:close/>
                  <a:moveTo>
                    <a:pt x="7" y="1"/>
                  </a:moveTo>
                  <a:lnTo>
                    <a:pt x="6" y="0"/>
                  </a:lnTo>
                  <a:lnTo>
                    <a:pt x="5" y="0"/>
                  </a:lnTo>
                  <a:lnTo>
                    <a:pt x="7" y="1"/>
                  </a:lnTo>
                  <a:close/>
                  <a:moveTo>
                    <a:pt x="11" y="4"/>
                  </a:moveTo>
                  <a:lnTo>
                    <a:pt x="8" y="1"/>
                  </a:lnTo>
                  <a:lnTo>
                    <a:pt x="7" y="1"/>
                  </a:lnTo>
                  <a:lnTo>
                    <a:pt x="11" y="4"/>
                  </a:lnTo>
                  <a:close/>
                  <a:moveTo>
                    <a:pt x="19" y="12"/>
                  </a:moveTo>
                  <a:lnTo>
                    <a:pt x="17" y="10"/>
                  </a:lnTo>
                  <a:lnTo>
                    <a:pt x="13" y="8"/>
                  </a:lnTo>
                  <a:lnTo>
                    <a:pt x="8" y="8"/>
                  </a:lnTo>
                  <a:lnTo>
                    <a:pt x="7" y="9"/>
                  </a:lnTo>
                  <a:lnTo>
                    <a:pt x="8" y="9"/>
                  </a:lnTo>
                  <a:lnTo>
                    <a:pt x="10" y="9"/>
                  </a:lnTo>
                  <a:lnTo>
                    <a:pt x="14" y="9"/>
                  </a:lnTo>
                  <a:lnTo>
                    <a:pt x="19" y="12"/>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7" name="AutoShape 88"/>
            <p:cNvSpPr>
              <a:spLocks/>
            </p:cNvSpPr>
            <p:nvPr/>
          </p:nvSpPr>
          <p:spPr bwMode="auto">
            <a:xfrm>
              <a:off x="1998" y="135"/>
              <a:ext cx="23" cy="23"/>
            </a:xfrm>
            <a:custGeom>
              <a:avLst/>
              <a:gdLst>
                <a:gd name="T0" fmla="+- 0 2005 1999"/>
                <a:gd name="T1" fmla="*/ T0 w 23"/>
                <a:gd name="T2" fmla="+- 0 139 136"/>
                <a:gd name="T3" fmla="*/ 139 h 23"/>
                <a:gd name="T4" fmla="+- 0 2005 1999"/>
                <a:gd name="T5" fmla="*/ T4 w 23"/>
                <a:gd name="T6" fmla="+- 0 139 136"/>
                <a:gd name="T7" fmla="*/ 139 h 23"/>
                <a:gd name="T8" fmla="+- 0 2002 1999"/>
                <a:gd name="T9" fmla="*/ T8 w 23"/>
                <a:gd name="T10" fmla="+- 0 136 136"/>
                <a:gd name="T11" fmla="*/ 136 h 23"/>
                <a:gd name="T12" fmla="+- 0 2002 1999"/>
                <a:gd name="T13" fmla="*/ T12 w 23"/>
                <a:gd name="T14" fmla="+- 0 136 136"/>
                <a:gd name="T15" fmla="*/ 136 h 23"/>
                <a:gd name="T16" fmla="+- 0 1999 1999"/>
                <a:gd name="T17" fmla="*/ T16 w 23"/>
                <a:gd name="T18" fmla="+- 0 136 136"/>
                <a:gd name="T19" fmla="*/ 136 h 23"/>
                <a:gd name="T20" fmla="+- 0 1999 1999"/>
                <a:gd name="T21" fmla="*/ T20 w 23"/>
                <a:gd name="T22" fmla="+- 0 137 136"/>
                <a:gd name="T23" fmla="*/ 137 h 23"/>
                <a:gd name="T24" fmla="+- 0 1999 1999"/>
                <a:gd name="T25" fmla="*/ T24 w 23"/>
                <a:gd name="T26" fmla="+- 0 137 136"/>
                <a:gd name="T27" fmla="*/ 137 h 23"/>
                <a:gd name="T28" fmla="+- 0 1999 1999"/>
                <a:gd name="T29" fmla="*/ T28 w 23"/>
                <a:gd name="T30" fmla="+- 0 137 136"/>
                <a:gd name="T31" fmla="*/ 137 h 23"/>
                <a:gd name="T32" fmla="+- 0 1999 1999"/>
                <a:gd name="T33" fmla="*/ T32 w 23"/>
                <a:gd name="T34" fmla="+- 0 136 136"/>
                <a:gd name="T35" fmla="*/ 136 h 23"/>
                <a:gd name="T36" fmla="+- 0 2000 1999"/>
                <a:gd name="T37" fmla="*/ T36 w 23"/>
                <a:gd name="T38" fmla="+- 0 136 136"/>
                <a:gd name="T39" fmla="*/ 136 h 23"/>
                <a:gd name="T40" fmla="+- 0 2001 1999"/>
                <a:gd name="T41" fmla="*/ T40 w 23"/>
                <a:gd name="T42" fmla="+- 0 136 136"/>
                <a:gd name="T43" fmla="*/ 136 h 23"/>
                <a:gd name="T44" fmla="+- 0 2004 1999"/>
                <a:gd name="T45" fmla="*/ T44 w 23"/>
                <a:gd name="T46" fmla="+- 0 138 136"/>
                <a:gd name="T47" fmla="*/ 138 h 23"/>
                <a:gd name="T48" fmla="+- 0 2004 1999"/>
                <a:gd name="T49" fmla="*/ T48 w 23"/>
                <a:gd name="T50" fmla="+- 0 139 136"/>
                <a:gd name="T51" fmla="*/ 139 h 23"/>
                <a:gd name="T52" fmla="+- 0 2004 1999"/>
                <a:gd name="T53" fmla="*/ T52 w 23"/>
                <a:gd name="T54" fmla="+- 0 139 136"/>
                <a:gd name="T55" fmla="*/ 139 h 23"/>
                <a:gd name="T56" fmla="+- 0 2005 1999"/>
                <a:gd name="T57" fmla="*/ T56 w 23"/>
                <a:gd name="T58" fmla="+- 0 139 136"/>
                <a:gd name="T59" fmla="*/ 139 h 23"/>
                <a:gd name="T60" fmla="+- 0 2014 1999"/>
                <a:gd name="T61" fmla="*/ T60 w 23"/>
                <a:gd name="T62" fmla="+- 0 147 136"/>
                <a:gd name="T63" fmla="*/ 147 h 23"/>
                <a:gd name="T64" fmla="+- 0 2012 1999"/>
                <a:gd name="T65" fmla="*/ T64 w 23"/>
                <a:gd name="T66" fmla="+- 0 146 136"/>
                <a:gd name="T67" fmla="*/ 146 h 23"/>
                <a:gd name="T68" fmla="+- 0 2010 1999"/>
                <a:gd name="T69" fmla="*/ T68 w 23"/>
                <a:gd name="T70" fmla="+- 0 144 136"/>
                <a:gd name="T71" fmla="*/ 144 h 23"/>
                <a:gd name="T72" fmla="+- 0 2009 1999"/>
                <a:gd name="T73" fmla="*/ T72 w 23"/>
                <a:gd name="T74" fmla="+- 0 143 136"/>
                <a:gd name="T75" fmla="*/ 143 h 23"/>
                <a:gd name="T76" fmla="+- 0 2007 1999"/>
                <a:gd name="T77" fmla="*/ T76 w 23"/>
                <a:gd name="T78" fmla="+- 0 142 136"/>
                <a:gd name="T79" fmla="*/ 142 h 23"/>
                <a:gd name="T80" fmla="+- 0 2007 1999"/>
                <a:gd name="T81" fmla="*/ T80 w 23"/>
                <a:gd name="T82" fmla="+- 0 142 136"/>
                <a:gd name="T83" fmla="*/ 142 h 23"/>
                <a:gd name="T84" fmla="+- 0 2007 1999"/>
                <a:gd name="T85" fmla="*/ T84 w 23"/>
                <a:gd name="T86" fmla="+- 0 142 136"/>
                <a:gd name="T87" fmla="*/ 142 h 23"/>
                <a:gd name="T88" fmla="+- 0 2009 1999"/>
                <a:gd name="T89" fmla="*/ T88 w 23"/>
                <a:gd name="T90" fmla="+- 0 143 136"/>
                <a:gd name="T91" fmla="*/ 143 h 23"/>
                <a:gd name="T92" fmla="+- 0 2013 1999"/>
                <a:gd name="T93" fmla="*/ T92 w 23"/>
                <a:gd name="T94" fmla="+- 0 148 136"/>
                <a:gd name="T95" fmla="*/ 148 h 23"/>
                <a:gd name="T96" fmla="+- 0 2013 1999"/>
                <a:gd name="T97" fmla="*/ T96 w 23"/>
                <a:gd name="T98" fmla="+- 0 148 136"/>
                <a:gd name="T99" fmla="*/ 148 h 23"/>
                <a:gd name="T100" fmla="+- 0 2014 1999"/>
                <a:gd name="T101" fmla="*/ T100 w 23"/>
                <a:gd name="T102" fmla="+- 0 148 136"/>
                <a:gd name="T103" fmla="*/ 148 h 23"/>
                <a:gd name="T104" fmla="+- 0 2014 1999"/>
                <a:gd name="T105" fmla="*/ T104 w 23"/>
                <a:gd name="T106" fmla="+- 0 147 136"/>
                <a:gd name="T107" fmla="*/ 147 h 23"/>
                <a:gd name="T108" fmla="+- 0 2021 1999"/>
                <a:gd name="T109" fmla="*/ T108 w 23"/>
                <a:gd name="T110" fmla="+- 0 154 136"/>
                <a:gd name="T111" fmla="*/ 154 h 23"/>
                <a:gd name="T112" fmla="+- 0 2016 1999"/>
                <a:gd name="T113" fmla="*/ T112 w 23"/>
                <a:gd name="T114" fmla="+- 0 151 136"/>
                <a:gd name="T115" fmla="*/ 151 h 23"/>
                <a:gd name="T116" fmla="+- 0 2015 1999"/>
                <a:gd name="T117" fmla="*/ T116 w 23"/>
                <a:gd name="T118" fmla="+- 0 151 136"/>
                <a:gd name="T119" fmla="*/ 151 h 23"/>
                <a:gd name="T120" fmla="+- 0 2015 1999"/>
                <a:gd name="T121" fmla="*/ T120 w 23"/>
                <a:gd name="T122" fmla="+- 0 151 136"/>
                <a:gd name="T123" fmla="*/ 151 h 23"/>
                <a:gd name="T124" fmla="+- 0 2015 1999"/>
                <a:gd name="T125" fmla="*/ T124 w 23"/>
                <a:gd name="T126" fmla="+- 0 151 136"/>
                <a:gd name="T127" fmla="*/ 151 h 23"/>
                <a:gd name="T128" fmla="+- 0 2017 1999"/>
                <a:gd name="T129" fmla="*/ T128 w 23"/>
                <a:gd name="T130" fmla="+- 0 152 136"/>
                <a:gd name="T131" fmla="*/ 152 h 23"/>
                <a:gd name="T132" fmla="+- 0 2021 1999"/>
                <a:gd name="T133" fmla="*/ T132 w 23"/>
                <a:gd name="T134" fmla="+- 0 155 136"/>
                <a:gd name="T135" fmla="*/ 155 h 23"/>
                <a:gd name="T136" fmla="+- 0 2021 1999"/>
                <a:gd name="T137" fmla="*/ T136 w 23"/>
                <a:gd name="T138" fmla="+- 0 157 136"/>
                <a:gd name="T139" fmla="*/ 157 h 23"/>
                <a:gd name="T140" fmla="+- 0 2020 1999"/>
                <a:gd name="T141" fmla="*/ T140 w 23"/>
                <a:gd name="T142" fmla="+- 0 157 136"/>
                <a:gd name="T143" fmla="*/ 157 h 23"/>
                <a:gd name="T144" fmla="+- 0 2020 1999"/>
                <a:gd name="T145" fmla="*/ T144 w 23"/>
                <a:gd name="T146" fmla="+- 0 158 136"/>
                <a:gd name="T147" fmla="*/ 158 h 23"/>
                <a:gd name="T148" fmla="+- 0 2020 1999"/>
                <a:gd name="T149" fmla="*/ T148 w 23"/>
                <a:gd name="T150" fmla="+- 0 158 136"/>
                <a:gd name="T151" fmla="*/ 158 h 23"/>
                <a:gd name="T152" fmla="+- 0 2021 1999"/>
                <a:gd name="T153" fmla="*/ T152 w 23"/>
                <a:gd name="T154" fmla="+- 0 158 136"/>
                <a:gd name="T155" fmla="*/ 158 h 23"/>
                <a:gd name="T156" fmla="+- 0 2021 1999"/>
                <a:gd name="T157" fmla="*/ T156 w 23"/>
                <a:gd name="T158" fmla="+- 0 154 136"/>
                <a:gd name="T159" fmla="*/ 154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3" h="23">
                  <a:moveTo>
                    <a:pt x="6" y="3"/>
                  </a:moveTo>
                  <a:lnTo>
                    <a:pt x="6" y="3"/>
                  </a:lnTo>
                  <a:lnTo>
                    <a:pt x="3" y="0"/>
                  </a:lnTo>
                  <a:lnTo>
                    <a:pt x="0" y="0"/>
                  </a:lnTo>
                  <a:lnTo>
                    <a:pt x="0" y="1"/>
                  </a:lnTo>
                  <a:lnTo>
                    <a:pt x="0" y="0"/>
                  </a:lnTo>
                  <a:lnTo>
                    <a:pt x="1" y="0"/>
                  </a:lnTo>
                  <a:lnTo>
                    <a:pt x="2" y="0"/>
                  </a:lnTo>
                  <a:lnTo>
                    <a:pt x="5" y="2"/>
                  </a:lnTo>
                  <a:lnTo>
                    <a:pt x="5" y="3"/>
                  </a:lnTo>
                  <a:lnTo>
                    <a:pt x="6" y="3"/>
                  </a:lnTo>
                  <a:close/>
                  <a:moveTo>
                    <a:pt x="15" y="11"/>
                  </a:moveTo>
                  <a:lnTo>
                    <a:pt x="13" y="10"/>
                  </a:lnTo>
                  <a:lnTo>
                    <a:pt x="11" y="8"/>
                  </a:lnTo>
                  <a:lnTo>
                    <a:pt x="10" y="7"/>
                  </a:lnTo>
                  <a:lnTo>
                    <a:pt x="8" y="6"/>
                  </a:lnTo>
                  <a:lnTo>
                    <a:pt x="10" y="7"/>
                  </a:lnTo>
                  <a:lnTo>
                    <a:pt x="14" y="12"/>
                  </a:lnTo>
                  <a:lnTo>
                    <a:pt x="15" y="12"/>
                  </a:lnTo>
                  <a:lnTo>
                    <a:pt x="15" y="11"/>
                  </a:lnTo>
                  <a:close/>
                  <a:moveTo>
                    <a:pt x="22" y="18"/>
                  </a:moveTo>
                  <a:lnTo>
                    <a:pt x="17" y="15"/>
                  </a:lnTo>
                  <a:lnTo>
                    <a:pt x="16" y="15"/>
                  </a:lnTo>
                  <a:lnTo>
                    <a:pt x="18" y="16"/>
                  </a:lnTo>
                  <a:lnTo>
                    <a:pt x="22" y="19"/>
                  </a:lnTo>
                  <a:lnTo>
                    <a:pt x="22" y="21"/>
                  </a:lnTo>
                  <a:lnTo>
                    <a:pt x="21" y="21"/>
                  </a:lnTo>
                  <a:lnTo>
                    <a:pt x="21" y="22"/>
                  </a:lnTo>
                  <a:lnTo>
                    <a:pt x="22" y="22"/>
                  </a:lnTo>
                  <a:lnTo>
                    <a:pt x="22"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9" name="Freeform 90"/>
            <p:cNvSpPr>
              <a:spLocks/>
            </p:cNvSpPr>
            <p:nvPr/>
          </p:nvSpPr>
          <p:spPr bwMode="auto">
            <a:xfrm>
              <a:off x="2003" y="160"/>
              <a:ext cx="21" cy="30"/>
            </a:xfrm>
            <a:custGeom>
              <a:avLst/>
              <a:gdLst>
                <a:gd name="T0" fmla="+- 0 2021 2003"/>
                <a:gd name="T1" fmla="*/ T0 w 21"/>
                <a:gd name="T2" fmla="+- 0 160 160"/>
                <a:gd name="T3" fmla="*/ 160 h 30"/>
                <a:gd name="T4" fmla="+- 0 2019 2003"/>
                <a:gd name="T5" fmla="*/ T4 w 21"/>
                <a:gd name="T6" fmla="+- 0 160 160"/>
                <a:gd name="T7" fmla="*/ 160 h 30"/>
                <a:gd name="T8" fmla="+- 0 2013 2003"/>
                <a:gd name="T9" fmla="*/ T8 w 21"/>
                <a:gd name="T10" fmla="+- 0 169 160"/>
                <a:gd name="T11" fmla="*/ 169 h 30"/>
                <a:gd name="T12" fmla="+- 0 2008 2003"/>
                <a:gd name="T13" fmla="*/ T12 w 21"/>
                <a:gd name="T14" fmla="+- 0 177 160"/>
                <a:gd name="T15" fmla="*/ 177 h 30"/>
                <a:gd name="T16" fmla="+- 0 2003 2003"/>
                <a:gd name="T17" fmla="*/ T16 w 21"/>
                <a:gd name="T18" fmla="+- 0 186 160"/>
                <a:gd name="T19" fmla="*/ 186 h 30"/>
                <a:gd name="T20" fmla="+- 0 2003 2003"/>
                <a:gd name="T21" fmla="*/ T20 w 21"/>
                <a:gd name="T22" fmla="+- 0 188 160"/>
                <a:gd name="T23" fmla="*/ 188 h 30"/>
                <a:gd name="T24" fmla="+- 0 2006 2003"/>
                <a:gd name="T25" fmla="*/ T24 w 21"/>
                <a:gd name="T26" fmla="+- 0 190 160"/>
                <a:gd name="T27" fmla="*/ 190 h 30"/>
                <a:gd name="T28" fmla="+- 0 2007 2003"/>
                <a:gd name="T29" fmla="*/ T28 w 21"/>
                <a:gd name="T30" fmla="+- 0 189 160"/>
                <a:gd name="T31" fmla="*/ 189 h 30"/>
                <a:gd name="T32" fmla="+- 0 2013 2003"/>
                <a:gd name="T33" fmla="*/ T32 w 21"/>
                <a:gd name="T34" fmla="+- 0 180 160"/>
                <a:gd name="T35" fmla="*/ 180 h 30"/>
                <a:gd name="T36" fmla="+- 0 2017 2003"/>
                <a:gd name="T37" fmla="*/ T36 w 21"/>
                <a:gd name="T38" fmla="+- 0 173 160"/>
                <a:gd name="T39" fmla="*/ 173 h 30"/>
                <a:gd name="T40" fmla="+- 0 2023 2003"/>
                <a:gd name="T41" fmla="*/ T40 w 21"/>
                <a:gd name="T42" fmla="+- 0 164 160"/>
                <a:gd name="T43" fmla="*/ 164 h 30"/>
                <a:gd name="T44" fmla="+- 0 2023 2003"/>
                <a:gd name="T45" fmla="*/ T44 w 21"/>
                <a:gd name="T46" fmla="+- 0 162 160"/>
                <a:gd name="T47" fmla="*/ 162 h 30"/>
                <a:gd name="T48" fmla="+- 0 2022 2003"/>
                <a:gd name="T49" fmla="*/ T48 w 21"/>
                <a:gd name="T50" fmla="+- 0 161 160"/>
                <a:gd name="T51" fmla="*/ 161 h 30"/>
                <a:gd name="T52" fmla="+- 0 2021 2003"/>
                <a:gd name="T53" fmla="*/ T52 w 21"/>
                <a:gd name="T54" fmla="+- 0 160 160"/>
                <a:gd name="T55" fmla="*/ 16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1" h="30">
                  <a:moveTo>
                    <a:pt x="18" y="0"/>
                  </a:moveTo>
                  <a:lnTo>
                    <a:pt x="16" y="0"/>
                  </a:lnTo>
                  <a:lnTo>
                    <a:pt x="10" y="9"/>
                  </a:lnTo>
                  <a:lnTo>
                    <a:pt x="5" y="17"/>
                  </a:lnTo>
                  <a:lnTo>
                    <a:pt x="0" y="26"/>
                  </a:lnTo>
                  <a:lnTo>
                    <a:pt x="0" y="28"/>
                  </a:lnTo>
                  <a:lnTo>
                    <a:pt x="3" y="30"/>
                  </a:lnTo>
                  <a:lnTo>
                    <a:pt x="4" y="29"/>
                  </a:lnTo>
                  <a:lnTo>
                    <a:pt x="10" y="20"/>
                  </a:lnTo>
                  <a:lnTo>
                    <a:pt x="14" y="13"/>
                  </a:lnTo>
                  <a:lnTo>
                    <a:pt x="20" y="4"/>
                  </a:lnTo>
                  <a:lnTo>
                    <a:pt x="20" y="2"/>
                  </a:lnTo>
                  <a:lnTo>
                    <a:pt x="19" y="1"/>
                  </a:lnTo>
                  <a:lnTo>
                    <a:pt x="18"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0" name="AutoShape 91"/>
            <p:cNvSpPr>
              <a:spLocks/>
            </p:cNvSpPr>
            <p:nvPr/>
          </p:nvSpPr>
          <p:spPr bwMode="auto">
            <a:xfrm>
              <a:off x="2005" y="166"/>
              <a:ext cx="16" cy="16"/>
            </a:xfrm>
            <a:custGeom>
              <a:avLst/>
              <a:gdLst>
                <a:gd name="T0" fmla="+- 0 2014 2006"/>
                <a:gd name="T1" fmla="*/ T0 w 16"/>
                <a:gd name="T2" fmla="+- 0 168 166"/>
                <a:gd name="T3" fmla="*/ 168 h 16"/>
                <a:gd name="T4" fmla="+- 0 2014 2006"/>
                <a:gd name="T5" fmla="*/ T4 w 16"/>
                <a:gd name="T6" fmla="+- 0 169 166"/>
                <a:gd name="T7" fmla="*/ 169 h 16"/>
                <a:gd name="T8" fmla="+- 0 2011 2006"/>
                <a:gd name="T9" fmla="*/ T8 w 16"/>
                <a:gd name="T10" fmla="+- 0 172 166"/>
                <a:gd name="T11" fmla="*/ 172 h 16"/>
                <a:gd name="T12" fmla="+- 0 2014 2006"/>
                <a:gd name="T13" fmla="*/ T12 w 16"/>
                <a:gd name="T14" fmla="+- 0 168 166"/>
                <a:gd name="T15" fmla="*/ 168 h 16"/>
                <a:gd name="T16" fmla="+- 0 2016 2006"/>
                <a:gd name="T17" fmla="*/ T16 w 16"/>
                <a:gd name="T18" fmla="+- 0 176 166"/>
                <a:gd name="T19" fmla="*/ 176 h 16"/>
                <a:gd name="T20" fmla="+- 0 2015 2006"/>
                <a:gd name="T21" fmla="*/ T20 w 16"/>
                <a:gd name="T22" fmla="+- 0 176 166"/>
                <a:gd name="T23" fmla="*/ 176 h 16"/>
                <a:gd name="T24" fmla="+- 0 2010 2006"/>
                <a:gd name="T25" fmla="*/ T24 w 16"/>
                <a:gd name="T26" fmla="+- 0 177 166"/>
                <a:gd name="T27" fmla="*/ 177 h 16"/>
                <a:gd name="T28" fmla="+- 0 2007 2006"/>
                <a:gd name="T29" fmla="*/ T28 w 16"/>
                <a:gd name="T30" fmla="+- 0 179 166"/>
                <a:gd name="T31" fmla="*/ 179 h 16"/>
                <a:gd name="T32" fmla="+- 0 2006 2006"/>
                <a:gd name="T33" fmla="*/ T32 w 16"/>
                <a:gd name="T34" fmla="+- 0 182 166"/>
                <a:gd name="T35" fmla="*/ 182 h 16"/>
                <a:gd name="T36" fmla="+- 0 2009 2006"/>
                <a:gd name="T37" fmla="*/ T36 w 16"/>
                <a:gd name="T38" fmla="+- 0 178 166"/>
                <a:gd name="T39" fmla="*/ 178 h 16"/>
                <a:gd name="T40" fmla="+- 0 2013 2006"/>
                <a:gd name="T41" fmla="*/ T40 w 16"/>
                <a:gd name="T42" fmla="+- 0 177 166"/>
                <a:gd name="T43" fmla="*/ 177 h 16"/>
                <a:gd name="T44" fmla="+- 0 2015 2006"/>
                <a:gd name="T45" fmla="*/ T44 w 16"/>
                <a:gd name="T46" fmla="+- 0 177 166"/>
                <a:gd name="T47" fmla="*/ 177 h 16"/>
                <a:gd name="T48" fmla="+- 0 2016 2006"/>
                <a:gd name="T49" fmla="*/ T48 w 16"/>
                <a:gd name="T50" fmla="+- 0 176 166"/>
                <a:gd name="T51" fmla="*/ 176 h 16"/>
                <a:gd name="T52" fmla="+- 0 2016 2006"/>
                <a:gd name="T53" fmla="*/ T52 w 16"/>
                <a:gd name="T54" fmla="+- 0 167 166"/>
                <a:gd name="T55" fmla="*/ 167 h 16"/>
                <a:gd name="T56" fmla="+- 0 2015 2006"/>
                <a:gd name="T57" fmla="*/ T56 w 16"/>
                <a:gd name="T58" fmla="+- 0 167 166"/>
                <a:gd name="T59" fmla="*/ 167 h 16"/>
                <a:gd name="T60" fmla="+- 0 2014 2006"/>
                <a:gd name="T61" fmla="*/ T60 w 16"/>
                <a:gd name="T62" fmla="+- 0 168 166"/>
                <a:gd name="T63" fmla="*/ 168 h 16"/>
                <a:gd name="T64" fmla="+- 0 2016 2006"/>
                <a:gd name="T65" fmla="*/ T64 w 16"/>
                <a:gd name="T66" fmla="+- 0 167 166"/>
                <a:gd name="T67" fmla="*/ 167 h 16"/>
                <a:gd name="T68" fmla="+- 0 2021 2006"/>
                <a:gd name="T69" fmla="*/ T68 w 16"/>
                <a:gd name="T70" fmla="+- 0 167 166"/>
                <a:gd name="T71" fmla="*/ 167 h 16"/>
                <a:gd name="T72" fmla="+- 0 2020 2006"/>
                <a:gd name="T73" fmla="*/ T72 w 16"/>
                <a:gd name="T74" fmla="+- 0 166 166"/>
                <a:gd name="T75" fmla="*/ 166 h 16"/>
                <a:gd name="T76" fmla="+- 0 2017 2006"/>
                <a:gd name="T77" fmla="*/ T76 w 16"/>
                <a:gd name="T78" fmla="+- 0 167 166"/>
                <a:gd name="T79" fmla="*/ 167 h 16"/>
                <a:gd name="T80" fmla="+- 0 2016 2006"/>
                <a:gd name="T81" fmla="*/ T80 w 16"/>
                <a:gd name="T82" fmla="+- 0 167 166"/>
                <a:gd name="T83" fmla="*/ 167 h 16"/>
                <a:gd name="T84" fmla="+- 0 2019 2006"/>
                <a:gd name="T85" fmla="*/ T84 w 16"/>
                <a:gd name="T86" fmla="+- 0 168 166"/>
                <a:gd name="T87" fmla="*/ 168 h 16"/>
                <a:gd name="T88" fmla="+- 0 2021 2006"/>
                <a:gd name="T89" fmla="*/ T88 w 16"/>
                <a:gd name="T90" fmla="+- 0 168 166"/>
                <a:gd name="T91" fmla="*/ 168 h 16"/>
                <a:gd name="T92" fmla="+- 0 2021 2006"/>
                <a:gd name="T93" fmla="*/ T92 w 16"/>
                <a:gd name="T94" fmla="+- 0 167 166"/>
                <a:gd name="T95" fmla="*/ 167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6">
                  <a:moveTo>
                    <a:pt x="8" y="2"/>
                  </a:moveTo>
                  <a:lnTo>
                    <a:pt x="8" y="3"/>
                  </a:lnTo>
                  <a:lnTo>
                    <a:pt x="5" y="6"/>
                  </a:lnTo>
                  <a:lnTo>
                    <a:pt x="8" y="2"/>
                  </a:lnTo>
                  <a:close/>
                  <a:moveTo>
                    <a:pt x="10" y="10"/>
                  </a:moveTo>
                  <a:lnTo>
                    <a:pt x="9" y="10"/>
                  </a:lnTo>
                  <a:lnTo>
                    <a:pt x="4" y="11"/>
                  </a:lnTo>
                  <a:lnTo>
                    <a:pt x="1" y="13"/>
                  </a:lnTo>
                  <a:lnTo>
                    <a:pt x="0" y="16"/>
                  </a:lnTo>
                  <a:lnTo>
                    <a:pt x="3" y="12"/>
                  </a:lnTo>
                  <a:lnTo>
                    <a:pt x="7" y="11"/>
                  </a:lnTo>
                  <a:lnTo>
                    <a:pt x="9" y="11"/>
                  </a:lnTo>
                  <a:lnTo>
                    <a:pt x="10" y="10"/>
                  </a:lnTo>
                  <a:close/>
                  <a:moveTo>
                    <a:pt x="10" y="1"/>
                  </a:moveTo>
                  <a:lnTo>
                    <a:pt x="9" y="1"/>
                  </a:lnTo>
                  <a:lnTo>
                    <a:pt x="8" y="2"/>
                  </a:lnTo>
                  <a:lnTo>
                    <a:pt x="10" y="1"/>
                  </a:lnTo>
                  <a:close/>
                  <a:moveTo>
                    <a:pt x="15" y="1"/>
                  </a:moveTo>
                  <a:lnTo>
                    <a:pt x="14" y="0"/>
                  </a:lnTo>
                  <a:lnTo>
                    <a:pt x="11" y="1"/>
                  </a:lnTo>
                  <a:lnTo>
                    <a:pt x="10" y="1"/>
                  </a:lnTo>
                  <a:lnTo>
                    <a:pt x="13" y="2"/>
                  </a:lnTo>
                  <a:lnTo>
                    <a:pt x="15"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1" name="AutoShape 92"/>
            <p:cNvSpPr>
              <a:spLocks/>
            </p:cNvSpPr>
            <p:nvPr/>
          </p:nvSpPr>
          <p:spPr bwMode="auto">
            <a:xfrm>
              <a:off x="2003" y="161"/>
              <a:ext cx="19" cy="28"/>
            </a:xfrm>
            <a:custGeom>
              <a:avLst/>
              <a:gdLst>
                <a:gd name="T0" fmla="+- 0 2009 2004"/>
                <a:gd name="T1" fmla="*/ T0 w 19"/>
                <a:gd name="T2" fmla="+- 0 181 161"/>
                <a:gd name="T3" fmla="*/ 181 h 28"/>
                <a:gd name="T4" fmla="+- 0 2009 2004"/>
                <a:gd name="T5" fmla="*/ T4 w 19"/>
                <a:gd name="T6" fmla="+- 0 180 161"/>
                <a:gd name="T7" fmla="*/ 180 h 28"/>
                <a:gd name="T8" fmla="+- 0 2008 2004"/>
                <a:gd name="T9" fmla="*/ T8 w 19"/>
                <a:gd name="T10" fmla="+- 0 180 161"/>
                <a:gd name="T11" fmla="*/ 180 h 28"/>
                <a:gd name="T12" fmla="+- 0 2008 2004"/>
                <a:gd name="T13" fmla="*/ T12 w 19"/>
                <a:gd name="T14" fmla="+- 0 180 161"/>
                <a:gd name="T15" fmla="*/ 180 h 28"/>
                <a:gd name="T16" fmla="+- 0 2008 2004"/>
                <a:gd name="T17" fmla="*/ T16 w 19"/>
                <a:gd name="T18" fmla="+- 0 181 161"/>
                <a:gd name="T19" fmla="*/ 181 h 28"/>
                <a:gd name="T20" fmla="+- 0 2004 2004"/>
                <a:gd name="T21" fmla="*/ T20 w 19"/>
                <a:gd name="T22" fmla="+- 0 185 161"/>
                <a:gd name="T23" fmla="*/ 185 h 28"/>
                <a:gd name="T24" fmla="+- 0 2005 2004"/>
                <a:gd name="T25" fmla="*/ T24 w 19"/>
                <a:gd name="T26" fmla="+- 0 189 161"/>
                <a:gd name="T27" fmla="*/ 189 h 28"/>
                <a:gd name="T28" fmla="+- 0 2005 2004"/>
                <a:gd name="T29" fmla="*/ T28 w 19"/>
                <a:gd name="T30" fmla="+- 0 189 161"/>
                <a:gd name="T31" fmla="*/ 189 h 28"/>
                <a:gd name="T32" fmla="+- 0 2006 2004"/>
                <a:gd name="T33" fmla="*/ T32 w 19"/>
                <a:gd name="T34" fmla="+- 0 189 161"/>
                <a:gd name="T35" fmla="*/ 189 h 28"/>
                <a:gd name="T36" fmla="+- 0 2006 2004"/>
                <a:gd name="T37" fmla="*/ T36 w 19"/>
                <a:gd name="T38" fmla="+- 0 188 161"/>
                <a:gd name="T39" fmla="*/ 188 h 28"/>
                <a:gd name="T40" fmla="+- 0 2005 2004"/>
                <a:gd name="T41" fmla="*/ T40 w 19"/>
                <a:gd name="T42" fmla="+- 0 188 161"/>
                <a:gd name="T43" fmla="*/ 188 h 28"/>
                <a:gd name="T44" fmla="+- 0 2004 2004"/>
                <a:gd name="T45" fmla="*/ T44 w 19"/>
                <a:gd name="T46" fmla="+- 0 186 161"/>
                <a:gd name="T47" fmla="*/ 186 h 28"/>
                <a:gd name="T48" fmla="+- 0 2007 2004"/>
                <a:gd name="T49" fmla="*/ T48 w 19"/>
                <a:gd name="T50" fmla="+- 0 182 161"/>
                <a:gd name="T51" fmla="*/ 182 h 28"/>
                <a:gd name="T52" fmla="+- 0 2009 2004"/>
                <a:gd name="T53" fmla="*/ T52 w 19"/>
                <a:gd name="T54" fmla="+- 0 181 161"/>
                <a:gd name="T55" fmla="*/ 181 h 28"/>
                <a:gd name="T56" fmla="+- 0 2015 2004"/>
                <a:gd name="T57" fmla="*/ T56 w 19"/>
                <a:gd name="T58" fmla="+- 0 170 161"/>
                <a:gd name="T59" fmla="*/ 170 h 28"/>
                <a:gd name="T60" fmla="+- 0 2015 2004"/>
                <a:gd name="T61" fmla="*/ T60 w 19"/>
                <a:gd name="T62" fmla="+- 0 169 161"/>
                <a:gd name="T63" fmla="*/ 169 h 28"/>
                <a:gd name="T64" fmla="+- 0 2013 2004"/>
                <a:gd name="T65" fmla="*/ T64 w 19"/>
                <a:gd name="T66" fmla="+- 0 171 161"/>
                <a:gd name="T67" fmla="*/ 171 h 28"/>
                <a:gd name="T68" fmla="+- 0 2009 2004"/>
                <a:gd name="T69" fmla="*/ T68 w 19"/>
                <a:gd name="T70" fmla="+- 0 176 161"/>
                <a:gd name="T71" fmla="*/ 176 h 28"/>
                <a:gd name="T72" fmla="+- 0 2009 2004"/>
                <a:gd name="T73" fmla="*/ T72 w 19"/>
                <a:gd name="T74" fmla="+- 0 177 161"/>
                <a:gd name="T75" fmla="*/ 177 h 28"/>
                <a:gd name="T76" fmla="+- 0 2010 2004"/>
                <a:gd name="T77" fmla="*/ T76 w 19"/>
                <a:gd name="T78" fmla="+- 0 177 161"/>
                <a:gd name="T79" fmla="*/ 177 h 28"/>
                <a:gd name="T80" fmla="+- 0 2010 2004"/>
                <a:gd name="T81" fmla="*/ T80 w 19"/>
                <a:gd name="T82" fmla="+- 0 176 161"/>
                <a:gd name="T83" fmla="*/ 176 h 28"/>
                <a:gd name="T84" fmla="+- 0 2012 2004"/>
                <a:gd name="T85" fmla="*/ T84 w 19"/>
                <a:gd name="T86" fmla="+- 0 173 161"/>
                <a:gd name="T87" fmla="*/ 173 h 28"/>
                <a:gd name="T88" fmla="+- 0 2013 2004"/>
                <a:gd name="T89" fmla="*/ T88 w 19"/>
                <a:gd name="T90" fmla="+- 0 171 161"/>
                <a:gd name="T91" fmla="*/ 171 h 28"/>
                <a:gd name="T92" fmla="+- 0 2015 2004"/>
                <a:gd name="T93" fmla="*/ T92 w 19"/>
                <a:gd name="T94" fmla="+- 0 170 161"/>
                <a:gd name="T95" fmla="*/ 170 h 28"/>
                <a:gd name="T96" fmla="+- 0 2022 2004"/>
                <a:gd name="T97" fmla="*/ T96 w 19"/>
                <a:gd name="T98" fmla="+- 0 162 161"/>
                <a:gd name="T99" fmla="*/ 162 h 28"/>
                <a:gd name="T100" fmla="+- 0 2022 2004"/>
                <a:gd name="T101" fmla="*/ T100 w 19"/>
                <a:gd name="T102" fmla="+- 0 162 161"/>
                <a:gd name="T103" fmla="*/ 162 h 28"/>
                <a:gd name="T104" fmla="+- 0 2021 2004"/>
                <a:gd name="T105" fmla="*/ T104 w 19"/>
                <a:gd name="T106" fmla="+- 0 162 161"/>
                <a:gd name="T107" fmla="*/ 162 h 28"/>
                <a:gd name="T108" fmla="+- 0 2021 2004"/>
                <a:gd name="T109" fmla="*/ T108 w 19"/>
                <a:gd name="T110" fmla="+- 0 161 161"/>
                <a:gd name="T111" fmla="*/ 161 h 28"/>
                <a:gd name="T112" fmla="+- 0 2019 2004"/>
                <a:gd name="T113" fmla="*/ T112 w 19"/>
                <a:gd name="T114" fmla="+- 0 162 161"/>
                <a:gd name="T115" fmla="*/ 162 h 28"/>
                <a:gd name="T116" fmla="+- 0 2018 2004"/>
                <a:gd name="T117" fmla="*/ T116 w 19"/>
                <a:gd name="T118" fmla="+- 0 162 161"/>
                <a:gd name="T119" fmla="*/ 162 h 28"/>
                <a:gd name="T120" fmla="+- 0 2016 2004"/>
                <a:gd name="T121" fmla="*/ T120 w 19"/>
                <a:gd name="T122" fmla="+- 0 166 161"/>
                <a:gd name="T123" fmla="*/ 166 h 28"/>
                <a:gd name="T124" fmla="+- 0 2016 2004"/>
                <a:gd name="T125" fmla="*/ T124 w 19"/>
                <a:gd name="T126" fmla="+- 0 166 161"/>
                <a:gd name="T127" fmla="*/ 166 h 28"/>
                <a:gd name="T128" fmla="+- 0 2016 2004"/>
                <a:gd name="T129" fmla="*/ T128 w 19"/>
                <a:gd name="T130" fmla="+- 0 166 161"/>
                <a:gd name="T131" fmla="*/ 166 h 28"/>
                <a:gd name="T132" fmla="+- 0 2016 2004"/>
                <a:gd name="T133" fmla="*/ T132 w 19"/>
                <a:gd name="T134" fmla="+- 0 166 161"/>
                <a:gd name="T135" fmla="*/ 166 h 28"/>
                <a:gd name="T136" fmla="+- 0 2016 2004"/>
                <a:gd name="T137" fmla="*/ T136 w 19"/>
                <a:gd name="T138" fmla="+- 0 166 161"/>
                <a:gd name="T139" fmla="*/ 166 h 28"/>
                <a:gd name="T140" fmla="+- 0 2017 2004"/>
                <a:gd name="T141" fmla="*/ T140 w 19"/>
                <a:gd name="T142" fmla="+- 0 166 161"/>
                <a:gd name="T143" fmla="*/ 166 h 28"/>
                <a:gd name="T144" fmla="+- 0 2017 2004"/>
                <a:gd name="T145" fmla="*/ T144 w 19"/>
                <a:gd name="T146" fmla="+- 0 166 161"/>
                <a:gd name="T147" fmla="*/ 166 h 28"/>
                <a:gd name="T148" fmla="+- 0 2017 2004"/>
                <a:gd name="T149" fmla="*/ T148 w 19"/>
                <a:gd name="T150" fmla="+- 0 165 161"/>
                <a:gd name="T151" fmla="*/ 165 h 28"/>
                <a:gd name="T152" fmla="+- 0 2019 2004"/>
                <a:gd name="T153" fmla="*/ T152 w 19"/>
                <a:gd name="T154" fmla="+- 0 163 161"/>
                <a:gd name="T155" fmla="*/ 163 h 28"/>
                <a:gd name="T156" fmla="+- 0 2020 2004"/>
                <a:gd name="T157" fmla="*/ T156 w 19"/>
                <a:gd name="T158" fmla="+- 0 162 161"/>
                <a:gd name="T159" fmla="*/ 162 h 28"/>
                <a:gd name="T160" fmla="+- 0 2021 2004"/>
                <a:gd name="T161" fmla="*/ T160 w 19"/>
                <a:gd name="T162" fmla="+- 0 162 161"/>
                <a:gd name="T163" fmla="*/ 162 h 28"/>
                <a:gd name="T164" fmla="+- 0 2021 2004"/>
                <a:gd name="T165" fmla="*/ T164 w 19"/>
                <a:gd name="T166" fmla="+- 0 162 161"/>
                <a:gd name="T167" fmla="*/ 162 h 28"/>
                <a:gd name="T168" fmla="+- 0 2021 2004"/>
                <a:gd name="T169" fmla="*/ T168 w 19"/>
                <a:gd name="T170" fmla="+- 0 162 161"/>
                <a:gd name="T171" fmla="*/ 162 h 28"/>
                <a:gd name="T172" fmla="+- 0 2021 2004"/>
                <a:gd name="T173" fmla="*/ T172 w 19"/>
                <a:gd name="T174" fmla="+- 0 163 161"/>
                <a:gd name="T175" fmla="*/ 163 h 28"/>
                <a:gd name="T176" fmla="+- 0 2021 2004"/>
                <a:gd name="T177" fmla="*/ T176 w 19"/>
                <a:gd name="T178" fmla="+- 0 163 161"/>
                <a:gd name="T179" fmla="*/ 163 h 28"/>
                <a:gd name="T180" fmla="+- 0 2022 2004"/>
                <a:gd name="T181" fmla="*/ T180 w 19"/>
                <a:gd name="T182" fmla="+- 0 163 161"/>
                <a:gd name="T183" fmla="*/ 163 h 28"/>
                <a:gd name="T184" fmla="+- 0 2022 2004"/>
                <a:gd name="T185" fmla="*/ T184 w 19"/>
                <a:gd name="T186" fmla="+- 0 162 161"/>
                <a:gd name="T187" fmla="*/ 162 h 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19" h="28">
                  <a:moveTo>
                    <a:pt x="5" y="20"/>
                  </a:moveTo>
                  <a:lnTo>
                    <a:pt x="5" y="19"/>
                  </a:lnTo>
                  <a:lnTo>
                    <a:pt x="4" y="19"/>
                  </a:lnTo>
                  <a:lnTo>
                    <a:pt x="4" y="20"/>
                  </a:lnTo>
                  <a:lnTo>
                    <a:pt x="0" y="24"/>
                  </a:lnTo>
                  <a:lnTo>
                    <a:pt x="1" y="28"/>
                  </a:lnTo>
                  <a:lnTo>
                    <a:pt x="2" y="28"/>
                  </a:lnTo>
                  <a:lnTo>
                    <a:pt x="2" y="27"/>
                  </a:lnTo>
                  <a:lnTo>
                    <a:pt x="1" y="27"/>
                  </a:lnTo>
                  <a:lnTo>
                    <a:pt x="0" y="25"/>
                  </a:lnTo>
                  <a:lnTo>
                    <a:pt x="3" y="21"/>
                  </a:lnTo>
                  <a:lnTo>
                    <a:pt x="5" y="20"/>
                  </a:lnTo>
                  <a:close/>
                  <a:moveTo>
                    <a:pt x="11" y="9"/>
                  </a:moveTo>
                  <a:lnTo>
                    <a:pt x="11" y="8"/>
                  </a:lnTo>
                  <a:lnTo>
                    <a:pt x="9" y="10"/>
                  </a:lnTo>
                  <a:lnTo>
                    <a:pt x="5" y="15"/>
                  </a:lnTo>
                  <a:lnTo>
                    <a:pt x="5" y="16"/>
                  </a:lnTo>
                  <a:lnTo>
                    <a:pt x="6" y="16"/>
                  </a:lnTo>
                  <a:lnTo>
                    <a:pt x="6" y="15"/>
                  </a:lnTo>
                  <a:lnTo>
                    <a:pt x="8" y="12"/>
                  </a:lnTo>
                  <a:lnTo>
                    <a:pt x="9" y="10"/>
                  </a:lnTo>
                  <a:lnTo>
                    <a:pt x="11" y="9"/>
                  </a:lnTo>
                  <a:close/>
                  <a:moveTo>
                    <a:pt x="18" y="1"/>
                  </a:moveTo>
                  <a:lnTo>
                    <a:pt x="18" y="1"/>
                  </a:lnTo>
                  <a:lnTo>
                    <a:pt x="17" y="1"/>
                  </a:lnTo>
                  <a:lnTo>
                    <a:pt x="17" y="0"/>
                  </a:lnTo>
                  <a:lnTo>
                    <a:pt x="15" y="1"/>
                  </a:lnTo>
                  <a:lnTo>
                    <a:pt x="14" y="1"/>
                  </a:lnTo>
                  <a:lnTo>
                    <a:pt x="12" y="5"/>
                  </a:lnTo>
                  <a:lnTo>
                    <a:pt x="13" y="5"/>
                  </a:lnTo>
                  <a:lnTo>
                    <a:pt x="13" y="4"/>
                  </a:lnTo>
                  <a:lnTo>
                    <a:pt x="15" y="2"/>
                  </a:lnTo>
                  <a:lnTo>
                    <a:pt x="16" y="1"/>
                  </a:lnTo>
                  <a:lnTo>
                    <a:pt x="17" y="1"/>
                  </a:lnTo>
                  <a:lnTo>
                    <a:pt x="17" y="2"/>
                  </a:lnTo>
                  <a:lnTo>
                    <a:pt x="18" y="2"/>
                  </a:lnTo>
                  <a:lnTo>
                    <a:pt x="18"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3" name="Freeform 94"/>
            <p:cNvSpPr>
              <a:spLocks/>
            </p:cNvSpPr>
            <p:nvPr/>
          </p:nvSpPr>
          <p:spPr bwMode="auto">
            <a:xfrm>
              <a:off x="1999" y="162"/>
              <a:ext cx="27" cy="24"/>
            </a:xfrm>
            <a:custGeom>
              <a:avLst/>
              <a:gdLst>
                <a:gd name="T0" fmla="+- 0 2003 2000"/>
                <a:gd name="T1" fmla="*/ T0 w 27"/>
                <a:gd name="T2" fmla="+- 0 163 163"/>
                <a:gd name="T3" fmla="*/ 163 h 24"/>
                <a:gd name="T4" fmla="+- 0 2002 2000"/>
                <a:gd name="T5" fmla="*/ T4 w 27"/>
                <a:gd name="T6" fmla="+- 0 163 163"/>
                <a:gd name="T7" fmla="*/ 163 h 24"/>
                <a:gd name="T8" fmla="+- 0 2001 2000"/>
                <a:gd name="T9" fmla="*/ T8 w 27"/>
                <a:gd name="T10" fmla="+- 0 164 163"/>
                <a:gd name="T11" fmla="*/ 164 h 24"/>
                <a:gd name="T12" fmla="+- 0 2000 2000"/>
                <a:gd name="T13" fmla="*/ T12 w 27"/>
                <a:gd name="T14" fmla="+- 0 165 163"/>
                <a:gd name="T15" fmla="*/ 165 h 24"/>
                <a:gd name="T16" fmla="+- 0 2000 2000"/>
                <a:gd name="T17" fmla="*/ T16 w 27"/>
                <a:gd name="T18" fmla="+- 0 167 163"/>
                <a:gd name="T19" fmla="*/ 167 h 24"/>
                <a:gd name="T20" fmla="+- 0 2008 2000"/>
                <a:gd name="T21" fmla="*/ T20 w 27"/>
                <a:gd name="T22" fmla="+- 0 174 163"/>
                <a:gd name="T23" fmla="*/ 174 h 24"/>
                <a:gd name="T24" fmla="+- 0 2015 2000"/>
                <a:gd name="T25" fmla="*/ T24 w 27"/>
                <a:gd name="T26" fmla="+- 0 180 163"/>
                <a:gd name="T27" fmla="*/ 180 h 24"/>
                <a:gd name="T28" fmla="+- 0 2023 2000"/>
                <a:gd name="T29" fmla="*/ T28 w 27"/>
                <a:gd name="T30" fmla="+- 0 186 163"/>
                <a:gd name="T31" fmla="*/ 186 h 24"/>
                <a:gd name="T32" fmla="+- 0 2025 2000"/>
                <a:gd name="T33" fmla="*/ T32 w 27"/>
                <a:gd name="T34" fmla="+- 0 186 163"/>
                <a:gd name="T35" fmla="*/ 186 h 24"/>
                <a:gd name="T36" fmla="+- 0 2026 2000"/>
                <a:gd name="T37" fmla="*/ T36 w 27"/>
                <a:gd name="T38" fmla="+- 0 183 163"/>
                <a:gd name="T39" fmla="*/ 183 h 24"/>
                <a:gd name="T40" fmla="+- 0 2026 2000"/>
                <a:gd name="T41" fmla="*/ T40 w 27"/>
                <a:gd name="T42" fmla="+- 0 181 163"/>
                <a:gd name="T43" fmla="*/ 181 h 24"/>
                <a:gd name="T44" fmla="+- 0 2018 2000"/>
                <a:gd name="T45" fmla="*/ T44 w 27"/>
                <a:gd name="T46" fmla="+- 0 175 163"/>
                <a:gd name="T47" fmla="*/ 175 h 24"/>
                <a:gd name="T48" fmla="+- 0 2011 2000"/>
                <a:gd name="T49" fmla="*/ T48 w 27"/>
                <a:gd name="T50" fmla="+- 0 170 163"/>
                <a:gd name="T51" fmla="*/ 170 h 24"/>
                <a:gd name="T52" fmla="+- 0 2003 2000"/>
                <a:gd name="T53" fmla="*/ T52 w 27"/>
                <a:gd name="T54" fmla="+- 0 163 163"/>
                <a:gd name="T55" fmla="*/ 163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4">
                  <a:moveTo>
                    <a:pt x="3" y="0"/>
                  </a:moveTo>
                  <a:lnTo>
                    <a:pt x="2" y="0"/>
                  </a:lnTo>
                  <a:lnTo>
                    <a:pt x="1" y="1"/>
                  </a:lnTo>
                  <a:lnTo>
                    <a:pt x="0" y="2"/>
                  </a:lnTo>
                  <a:lnTo>
                    <a:pt x="0" y="4"/>
                  </a:lnTo>
                  <a:lnTo>
                    <a:pt x="8" y="11"/>
                  </a:lnTo>
                  <a:lnTo>
                    <a:pt x="15" y="17"/>
                  </a:lnTo>
                  <a:lnTo>
                    <a:pt x="23" y="23"/>
                  </a:lnTo>
                  <a:lnTo>
                    <a:pt x="25" y="23"/>
                  </a:lnTo>
                  <a:lnTo>
                    <a:pt x="26" y="20"/>
                  </a:lnTo>
                  <a:lnTo>
                    <a:pt x="26" y="18"/>
                  </a:lnTo>
                  <a:lnTo>
                    <a:pt x="18" y="12"/>
                  </a:lnTo>
                  <a:lnTo>
                    <a:pt x="11" y="7"/>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4" name="AutoShape 95"/>
            <p:cNvSpPr>
              <a:spLocks/>
            </p:cNvSpPr>
            <p:nvPr/>
          </p:nvSpPr>
          <p:spPr bwMode="auto">
            <a:xfrm>
              <a:off x="2002" y="168"/>
              <a:ext cx="20" cy="11"/>
            </a:xfrm>
            <a:custGeom>
              <a:avLst/>
              <a:gdLst>
                <a:gd name="T0" fmla="+- 0 2008 2003"/>
                <a:gd name="T1" fmla="*/ T0 w 20"/>
                <a:gd name="T2" fmla="+- 0 168 168"/>
                <a:gd name="T3" fmla="*/ 168 h 11"/>
                <a:gd name="T4" fmla="+- 0 2007 2003"/>
                <a:gd name="T5" fmla="*/ T4 w 20"/>
                <a:gd name="T6" fmla="+- 0 168 168"/>
                <a:gd name="T7" fmla="*/ 168 h 11"/>
                <a:gd name="T8" fmla="+- 0 2004 2003"/>
                <a:gd name="T9" fmla="*/ T8 w 20"/>
                <a:gd name="T10" fmla="+- 0 169 168"/>
                <a:gd name="T11" fmla="*/ 169 h 11"/>
                <a:gd name="T12" fmla="+- 0 2003 2003"/>
                <a:gd name="T13" fmla="*/ T12 w 20"/>
                <a:gd name="T14" fmla="+- 0 170 168"/>
                <a:gd name="T15" fmla="*/ 170 h 11"/>
                <a:gd name="T16" fmla="+- 0 2004 2003"/>
                <a:gd name="T17" fmla="*/ T16 w 20"/>
                <a:gd name="T18" fmla="+- 0 171 168"/>
                <a:gd name="T19" fmla="*/ 171 h 11"/>
                <a:gd name="T20" fmla="+- 0 2005 2003"/>
                <a:gd name="T21" fmla="*/ T20 w 20"/>
                <a:gd name="T22" fmla="+- 0 170 168"/>
                <a:gd name="T23" fmla="*/ 170 h 11"/>
                <a:gd name="T24" fmla="+- 0 2008 2003"/>
                <a:gd name="T25" fmla="*/ T24 w 20"/>
                <a:gd name="T26" fmla="+- 0 168 168"/>
                <a:gd name="T27" fmla="*/ 168 h 11"/>
                <a:gd name="T28" fmla="+- 0 2010 2003"/>
                <a:gd name="T29" fmla="*/ T28 w 20"/>
                <a:gd name="T30" fmla="+- 0 169 168"/>
                <a:gd name="T31" fmla="*/ 169 h 11"/>
                <a:gd name="T32" fmla="+- 0 2008 2003"/>
                <a:gd name="T33" fmla="*/ T32 w 20"/>
                <a:gd name="T34" fmla="+- 0 168 168"/>
                <a:gd name="T35" fmla="*/ 168 h 11"/>
                <a:gd name="T36" fmla="+- 0 2008 2003"/>
                <a:gd name="T37" fmla="*/ T36 w 20"/>
                <a:gd name="T38" fmla="+- 0 168 168"/>
                <a:gd name="T39" fmla="*/ 168 h 11"/>
                <a:gd name="T40" fmla="+- 0 2010 2003"/>
                <a:gd name="T41" fmla="*/ T40 w 20"/>
                <a:gd name="T42" fmla="+- 0 169 168"/>
                <a:gd name="T43" fmla="*/ 169 h 11"/>
                <a:gd name="T44" fmla="+- 0 2014 2003"/>
                <a:gd name="T45" fmla="*/ T44 w 20"/>
                <a:gd name="T46" fmla="+- 0 172 168"/>
                <a:gd name="T47" fmla="*/ 172 h 11"/>
                <a:gd name="T48" fmla="+- 0 2011 2003"/>
                <a:gd name="T49" fmla="*/ T48 w 20"/>
                <a:gd name="T50" fmla="+- 0 169 168"/>
                <a:gd name="T51" fmla="*/ 169 h 11"/>
                <a:gd name="T52" fmla="+- 0 2010 2003"/>
                <a:gd name="T53" fmla="*/ T52 w 20"/>
                <a:gd name="T54" fmla="+- 0 169 168"/>
                <a:gd name="T55" fmla="*/ 169 h 11"/>
                <a:gd name="T56" fmla="+- 0 2014 2003"/>
                <a:gd name="T57" fmla="*/ T56 w 20"/>
                <a:gd name="T58" fmla="+- 0 172 168"/>
                <a:gd name="T59" fmla="*/ 172 h 11"/>
                <a:gd name="T60" fmla="+- 0 2022 2003"/>
                <a:gd name="T61" fmla="*/ T60 w 20"/>
                <a:gd name="T62" fmla="+- 0 179 168"/>
                <a:gd name="T63" fmla="*/ 179 h 11"/>
                <a:gd name="T64" fmla="+- 0 2020 2003"/>
                <a:gd name="T65" fmla="*/ T64 w 20"/>
                <a:gd name="T66" fmla="+- 0 177 168"/>
                <a:gd name="T67" fmla="*/ 177 h 11"/>
                <a:gd name="T68" fmla="+- 0 2016 2003"/>
                <a:gd name="T69" fmla="*/ T68 w 20"/>
                <a:gd name="T70" fmla="+- 0 176 168"/>
                <a:gd name="T71" fmla="*/ 176 h 11"/>
                <a:gd name="T72" fmla="+- 0 2012 2003"/>
                <a:gd name="T73" fmla="*/ T72 w 20"/>
                <a:gd name="T74" fmla="+- 0 176 168"/>
                <a:gd name="T75" fmla="*/ 176 h 11"/>
                <a:gd name="T76" fmla="+- 0 2011 2003"/>
                <a:gd name="T77" fmla="*/ T76 w 20"/>
                <a:gd name="T78" fmla="+- 0 177 168"/>
                <a:gd name="T79" fmla="*/ 177 h 11"/>
                <a:gd name="T80" fmla="+- 0 2012 2003"/>
                <a:gd name="T81" fmla="*/ T80 w 20"/>
                <a:gd name="T82" fmla="+- 0 178 168"/>
                <a:gd name="T83" fmla="*/ 178 h 11"/>
                <a:gd name="T84" fmla="+- 0 2014 2003"/>
                <a:gd name="T85" fmla="*/ T84 w 20"/>
                <a:gd name="T86" fmla="+- 0 177 168"/>
                <a:gd name="T87" fmla="*/ 177 h 11"/>
                <a:gd name="T88" fmla="+- 0 2017 2003"/>
                <a:gd name="T89" fmla="*/ T88 w 20"/>
                <a:gd name="T90" fmla="+- 0 176 168"/>
                <a:gd name="T91" fmla="*/ 176 h 11"/>
                <a:gd name="T92" fmla="+- 0 2022 2003"/>
                <a:gd name="T93" fmla="*/ T92 w 20"/>
                <a:gd name="T94" fmla="+- 0 179 168"/>
                <a:gd name="T95" fmla="*/ 179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5" y="0"/>
                  </a:moveTo>
                  <a:lnTo>
                    <a:pt x="4" y="0"/>
                  </a:lnTo>
                  <a:lnTo>
                    <a:pt x="1" y="1"/>
                  </a:lnTo>
                  <a:lnTo>
                    <a:pt x="0" y="2"/>
                  </a:lnTo>
                  <a:lnTo>
                    <a:pt x="1" y="3"/>
                  </a:lnTo>
                  <a:lnTo>
                    <a:pt x="2" y="2"/>
                  </a:lnTo>
                  <a:lnTo>
                    <a:pt x="5" y="0"/>
                  </a:lnTo>
                  <a:close/>
                  <a:moveTo>
                    <a:pt x="7" y="1"/>
                  </a:moveTo>
                  <a:lnTo>
                    <a:pt x="5" y="0"/>
                  </a:lnTo>
                  <a:lnTo>
                    <a:pt x="7" y="1"/>
                  </a:lnTo>
                  <a:close/>
                  <a:moveTo>
                    <a:pt x="11" y="4"/>
                  </a:moveTo>
                  <a:lnTo>
                    <a:pt x="8" y="1"/>
                  </a:lnTo>
                  <a:lnTo>
                    <a:pt x="7" y="1"/>
                  </a:lnTo>
                  <a:lnTo>
                    <a:pt x="11" y="4"/>
                  </a:lnTo>
                  <a:close/>
                  <a:moveTo>
                    <a:pt x="19" y="11"/>
                  </a:moveTo>
                  <a:lnTo>
                    <a:pt x="17" y="9"/>
                  </a:lnTo>
                  <a:lnTo>
                    <a:pt x="13" y="8"/>
                  </a:lnTo>
                  <a:lnTo>
                    <a:pt x="9" y="8"/>
                  </a:lnTo>
                  <a:lnTo>
                    <a:pt x="8" y="9"/>
                  </a:lnTo>
                  <a:lnTo>
                    <a:pt x="9" y="10"/>
                  </a:lnTo>
                  <a:lnTo>
                    <a:pt x="11" y="9"/>
                  </a:lnTo>
                  <a:lnTo>
                    <a:pt x="14" y="8"/>
                  </a:lnTo>
                  <a:lnTo>
                    <a:pt x="19"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6" name="AutoShape 97"/>
            <p:cNvSpPr>
              <a:spLocks/>
            </p:cNvSpPr>
            <p:nvPr/>
          </p:nvSpPr>
          <p:spPr bwMode="auto">
            <a:xfrm>
              <a:off x="2002" y="165"/>
              <a:ext cx="24" cy="36"/>
            </a:xfrm>
            <a:custGeom>
              <a:avLst/>
              <a:gdLst>
                <a:gd name="T0" fmla="+- 0 2016 2002"/>
                <a:gd name="T1" fmla="*/ T0 w 24"/>
                <a:gd name="T2" fmla="+- 0 172 165"/>
                <a:gd name="T3" fmla="*/ 172 h 36"/>
                <a:gd name="T4" fmla="+- 0 2007 2002"/>
                <a:gd name="T5" fmla="*/ T4 w 24"/>
                <a:gd name="T6" fmla="+- 0 165 165"/>
                <a:gd name="T7" fmla="*/ 165 h 36"/>
                <a:gd name="T8" fmla="+- 0 2002 2002"/>
                <a:gd name="T9" fmla="*/ T8 w 24"/>
                <a:gd name="T10" fmla="+- 0 170 165"/>
                <a:gd name="T11" fmla="*/ 170 h 36"/>
                <a:gd name="T12" fmla="+- 0 2002 2002"/>
                <a:gd name="T13" fmla="*/ T12 w 24"/>
                <a:gd name="T14" fmla="+- 0 170 165"/>
                <a:gd name="T15" fmla="*/ 170 h 36"/>
                <a:gd name="T16" fmla="+- 0 2003 2002"/>
                <a:gd name="T17" fmla="*/ T16 w 24"/>
                <a:gd name="T18" fmla="+- 0 171 165"/>
                <a:gd name="T19" fmla="*/ 171 h 36"/>
                <a:gd name="T20" fmla="+- 0 2003 2002"/>
                <a:gd name="T21" fmla="*/ T20 w 24"/>
                <a:gd name="T22" fmla="+- 0 170 165"/>
                <a:gd name="T23" fmla="*/ 170 h 36"/>
                <a:gd name="T24" fmla="+- 0 2015 2002"/>
                <a:gd name="T25" fmla="*/ T24 w 24"/>
                <a:gd name="T26" fmla="+- 0 173 165"/>
                <a:gd name="T27" fmla="*/ 173 h 36"/>
                <a:gd name="T28" fmla="+- 0 2016 2002"/>
                <a:gd name="T29" fmla="*/ T28 w 24"/>
                <a:gd name="T30" fmla="+- 0 172 165"/>
                <a:gd name="T31" fmla="*/ 172 h 36"/>
                <a:gd name="T32" fmla="+- 0 2025 2002"/>
                <a:gd name="T33" fmla="*/ T32 w 24"/>
                <a:gd name="T34" fmla="+- 0 171 165"/>
                <a:gd name="T35" fmla="*/ 171 h 36"/>
                <a:gd name="T36" fmla="+- 0 2023 2002"/>
                <a:gd name="T37" fmla="*/ T36 w 24"/>
                <a:gd name="T38" fmla="+- 0 170 165"/>
                <a:gd name="T39" fmla="*/ 170 h 36"/>
                <a:gd name="T40" fmla="+- 0 2023 2002"/>
                <a:gd name="T41" fmla="*/ T40 w 24"/>
                <a:gd name="T42" fmla="+- 0 174 165"/>
                <a:gd name="T43" fmla="*/ 174 h 36"/>
                <a:gd name="T44" fmla="+- 0 2021 2002"/>
                <a:gd name="T45" fmla="*/ T44 w 24"/>
                <a:gd name="T46" fmla="+- 0 177 165"/>
                <a:gd name="T47" fmla="*/ 177 h 36"/>
                <a:gd name="T48" fmla="+- 0 2018 2002"/>
                <a:gd name="T49" fmla="*/ T48 w 24"/>
                <a:gd name="T50" fmla="+- 0 182 165"/>
                <a:gd name="T51" fmla="*/ 182 h 36"/>
                <a:gd name="T52" fmla="+- 0 2009 2002"/>
                <a:gd name="T53" fmla="*/ T52 w 24"/>
                <a:gd name="T54" fmla="+- 0 198 165"/>
                <a:gd name="T55" fmla="*/ 198 h 36"/>
                <a:gd name="T56" fmla="+- 0 2006 2002"/>
                <a:gd name="T57" fmla="*/ T56 w 24"/>
                <a:gd name="T58" fmla="+- 0 197 165"/>
                <a:gd name="T59" fmla="*/ 197 h 36"/>
                <a:gd name="T60" fmla="+- 0 2011 2002"/>
                <a:gd name="T61" fmla="*/ T60 w 24"/>
                <a:gd name="T62" fmla="+- 0 187 165"/>
                <a:gd name="T63" fmla="*/ 187 h 36"/>
                <a:gd name="T64" fmla="+- 0 2018 2002"/>
                <a:gd name="T65" fmla="*/ T64 w 24"/>
                <a:gd name="T66" fmla="+- 0 176 165"/>
                <a:gd name="T67" fmla="*/ 176 h 36"/>
                <a:gd name="T68" fmla="+- 0 2021 2002"/>
                <a:gd name="T69" fmla="*/ T68 w 24"/>
                <a:gd name="T70" fmla="+- 0 177 165"/>
                <a:gd name="T71" fmla="*/ 177 h 36"/>
                <a:gd name="T72" fmla="+- 0 2020 2002"/>
                <a:gd name="T73" fmla="*/ T72 w 24"/>
                <a:gd name="T74" fmla="+- 0 172 165"/>
                <a:gd name="T75" fmla="*/ 172 h 36"/>
                <a:gd name="T76" fmla="+- 0 2021 2002"/>
                <a:gd name="T77" fmla="*/ T76 w 24"/>
                <a:gd name="T78" fmla="+- 0 171 165"/>
                <a:gd name="T79" fmla="*/ 171 h 36"/>
                <a:gd name="T80" fmla="+- 0 2022 2002"/>
                <a:gd name="T81" fmla="*/ T80 w 24"/>
                <a:gd name="T82" fmla="+- 0 171 165"/>
                <a:gd name="T83" fmla="*/ 171 h 36"/>
                <a:gd name="T84" fmla="+- 0 2023 2002"/>
                <a:gd name="T85" fmla="*/ T84 w 24"/>
                <a:gd name="T86" fmla="+- 0 172 165"/>
                <a:gd name="T87" fmla="*/ 172 h 36"/>
                <a:gd name="T88" fmla="+- 0 2023 2002"/>
                <a:gd name="T89" fmla="*/ T88 w 24"/>
                <a:gd name="T90" fmla="+- 0 169 165"/>
                <a:gd name="T91" fmla="*/ 169 h 36"/>
                <a:gd name="T92" fmla="+- 0 2020 2002"/>
                <a:gd name="T93" fmla="*/ T92 w 24"/>
                <a:gd name="T94" fmla="+- 0 169 165"/>
                <a:gd name="T95" fmla="*/ 169 h 36"/>
                <a:gd name="T96" fmla="+- 0 2017 2002"/>
                <a:gd name="T97" fmla="*/ T96 w 24"/>
                <a:gd name="T98" fmla="+- 0 174 165"/>
                <a:gd name="T99" fmla="*/ 174 h 36"/>
                <a:gd name="T100" fmla="+- 0 2011 2002"/>
                <a:gd name="T101" fmla="*/ T100 w 24"/>
                <a:gd name="T102" fmla="+- 0 177 165"/>
                <a:gd name="T103" fmla="*/ 177 h 36"/>
                <a:gd name="T104" fmla="+- 0 2011 2002"/>
                <a:gd name="T105" fmla="*/ T104 w 24"/>
                <a:gd name="T106" fmla="+- 0 177 165"/>
                <a:gd name="T107" fmla="*/ 177 h 36"/>
                <a:gd name="T108" fmla="+- 0 2011 2002"/>
                <a:gd name="T109" fmla="*/ T108 w 24"/>
                <a:gd name="T110" fmla="+- 0 178 165"/>
                <a:gd name="T111" fmla="*/ 178 h 36"/>
                <a:gd name="T112" fmla="+- 0 2011 2002"/>
                <a:gd name="T113" fmla="*/ T112 w 24"/>
                <a:gd name="T114" fmla="+- 0 178 165"/>
                <a:gd name="T115" fmla="*/ 178 h 36"/>
                <a:gd name="T116" fmla="+- 0 2017 2002"/>
                <a:gd name="T117" fmla="*/ T116 w 24"/>
                <a:gd name="T118" fmla="+- 0 174 165"/>
                <a:gd name="T119" fmla="*/ 174 h 36"/>
                <a:gd name="T120" fmla="+- 0 2009 2002"/>
                <a:gd name="T121" fmla="*/ T120 w 24"/>
                <a:gd name="T122" fmla="+- 0 186 165"/>
                <a:gd name="T123" fmla="*/ 186 h 36"/>
                <a:gd name="T124" fmla="+- 0 2004 2002"/>
                <a:gd name="T125" fmla="*/ T124 w 24"/>
                <a:gd name="T126" fmla="+- 0 198 165"/>
                <a:gd name="T127" fmla="*/ 198 h 36"/>
                <a:gd name="T128" fmla="+- 0 2010 2002"/>
                <a:gd name="T129" fmla="*/ T128 w 24"/>
                <a:gd name="T130" fmla="+- 0 200 165"/>
                <a:gd name="T131" fmla="*/ 200 h 36"/>
                <a:gd name="T132" fmla="+- 0 2015 2002"/>
                <a:gd name="T133" fmla="*/ T132 w 24"/>
                <a:gd name="T134" fmla="+- 0 191 165"/>
                <a:gd name="T135" fmla="*/ 191 h 36"/>
                <a:gd name="T136" fmla="+- 0 2023 2002"/>
                <a:gd name="T137" fmla="*/ T136 w 24"/>
                <a:gd name="T138" fmla="+- 0 179 165"/>
                <a:gd name="T139" fmla="*/ 179 h 36"/>
                <a:gd name="T140" fmla="+- 0 2025 2002"/>
                <a:gd name="T141" fmla="*/ T140 w 24"/>
                <a:gd name="T142" fmla="+- 0 180 165"/>
                <a:gd name="T143" fmla="*/ 180 h 36"/>
                <a:gd name="T144" fmla="+- 0 2025 2002"/>
                <a:gd name="T145" fmla="*/ T144 w 24"/>
                <a:gd name="T146" fmla="+- 0 180 165"/>
                <a:gd name="T147" fmla="*/ 180 h 36"/>
                <a:gd name="T148" fmla="+- 0 2025 2002"/>
                <a:gd name="T149" fmla="*/ T148 w 24"/>
                <a:gd name="T150" fmla="+- 0 180 165"/>
                <a:gd name="T151" fmla="*/ 180 h 36"/>
                <a:gd name="T152" fmla="+- 0 2025 2002"/>
                <a:gd name="T153" fmla="*/ T152 w 24"/>
                <a:gd name="T154" fmla="+- 0 175 165"/>
                <a:gd name="T155" fmla="*/ 175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24" h="36">
                  <a:moveTo>
                    <a:pt x="14" y="7"/>
                  </a:moveTo>
                  <a:lnTo>
                    <a:pt x="14" y="7"/>
                  </a:lnTo>
                  <a:lnTo>
                    <a:pt x="13" y="7"/>
                  </a:lnTo>
                  <a:lnTo>
                    <a:pt x="5" y="0"/>
                  </a:lnTo>
                  <a:lnTo>
                    <a:pt x="0" y="5"/>
                  </a:lnTo>
                  <a:lnTo>
                    <a:pt x="0" y="6"/>
                  </a:lnTo>
                  <a:lnTo>
                    <a:pt x="1" y="6"/>
                  </a:lnTo>
                  <a:lnTo>
                    <a:pt x="1" y="5"/>
                  </a:lnTo>
                  <a:lnTo>
                    <a:pt x="5" y="1"/>
                  </a:lnTo>
                  <a:lnTo>
                    <a:pt x="13" y="8"/>
                  </a:lnTo>
                  <a:lnTo>
                    <a:pt x="14" y="7"/>
                  </a:lnTo>
                  <a:close/>
                  <a:moveTo>
                    <a:pt x="24" y="9"/>
                  </a:moveTo>
                  <a:lnTo>
                    <a:pt x="23" y="6"/>
                  </a:lnTo>
                  <a:lnTo>
                    <a:pt x="21" y="5"/>
                  </a:lnTo>
                  <a:lnTo>
                    <a:pt x="21" y="7"/>
                  </a:lnTo>
                  <a:lnTo>
                    <a:pt x="21" y="9"/>
                  </a:lnTo>
                  <a:lnTo>
                    <a:pt x="19" y="12"/>
                  </a:lnTo>
                  <a:lnTo>
                    <a:pt x="19" y="13"/>
                  </a:lnTo>
                  <a:lnTo>
                    <a:pt x="16" y="17"/>
                  </a:lnTo>
                  <a:lnTo>
                    <a:pt x="12" y="24"/>
                  </a:lnTo>
                  <a:lnTo>
                    <a:pt x="7" y="33"/>
                  </a:lnTo>
                  <a:lnTo>
                    <a:pt x="6" y="33"/>
                  </a:lnTo>
                  <a:lnTo>
                    <a:pt x="4" y="32"/>
                  </a:lnTo>
                  <a:lnTo>
                    <a:pt x="4" y="31"/>
                  </a:lnTo>
                  <a:lnTo>
                    <a:pt x="9" y="22"/>
                  </a:lnTo>
                  <a:lnTo>
                    <a:pt x="14" y="15"/>
                  </a:lnTo>
                  <a:lnTo>
                    <a:pt x="16" y="11"/>
                  </a:lnTo>
                  <a:lnTo>
                    <a:pt x="19" y="13"/>
                  </a:lnTo>
                  <a:lnTo>
                    <a:pt x="19" y="12"/>
                  </a:lnTo>
                  <a:lnTo>
                    <a:pt x="17" y="10"/>
                  </a:lnTo>
                  <a:lnTo>
                    <a:pt x="18" y="7"/>
                  </a:lnTo>
                  <a:lnTo>
                    <a:pt x="19" y="7"/>
                  </a:lnTo>
                  <a:lnTo>
                    <a:pt x="19" y="6"/>
                  </a:lnTo>
                  <a:lnTo>
                    <a:pt x="20" y="6"/>
                  </a:lnTo>
                  <a:lnTo>
                    <a:pt x="21" y="7"/>
                  </a:lnTo>
                  <a:lnTo>
                    <a:pt x="21" y="5"/>
                  </a:lnTo>
                  <a:lnTo>
                    <a:pt x="21" y="4"/>
                  </a:lnTo>
                  <a:lnTo>
                    <a:pt x="20" y="4"/>
                  </a:lnTo>
                  <a:lnTo>
                    <a:pt x="18" y="4"/>
                  </a:lnTo>
                  <a:lnTo>
                    <a:pt x="17" y="5"/>
                  </a:lnTo>
                  <a:lnTo>
                    <a:pt x="15" y="9"/>
                  </a:lnTo>
                  <a:lnTo>
                    <a:pt x="14" y="8"/>
                  </a:lnTo>
                  <a:lnTo>
                    <a:pt x="9" y="12"/>
                  </a:lnTo>
                  <a:lnTo>
                    <a:pt x="9" y="13"/>
                  </a:lnTo>
                  <a:lnTo>
                    <a:pt x="14" y="9"/>
                  </a:lnTo>
                  <a:lnTo>
                    <a:pt x="15" y="9"/>
                  </a:lnTo>
                  <a:lnTo>
                    <a:pt x="12" y="13"/>
                  </a:lnTo>
                  <a:lnTo>
                    <a:pt x="7" y="21"/>
                  </a:lnTo>
                  <a:lnTo>
                    <a:pt x="2" y="31"/>
                  </a:lnTo>
                  <a:lnTo>
                    <a:pt x="2" y="33"/>
                  </a:lnTo>
                  <a:lnTo>
                    <a:pt x="6" y="36"/>
                  </a:lnTo>
                  <a:lnTo>
                    <a:pt x="8" y="35"/>
                  </a:lnTo>
                  <a:lnTo>
                    <a:pt x="9" y="33"/>
                  </a:lnTo>
                  <a:lnTo>
                    <a:pt x="13" y="26"/>
                  </a:lnTo>
                  <a:lnTo>
                    <a:pt x="18" y="18"/>
                  </a:lnTo>
                  <a:lnTo>
                    <a:pt x="21" y="14"/>
                  </a:lnTo>
                  <a:lnTo>
                    <a:pt x="22" y="15"/>
                  </a:lnTo>
                  <a:lnTo>
                    <a:pt x="23" y="15"/>
                  </a:lnTo>
                  <a:lnTo>
                    <a:pt x="21" y="13"/>
                  </a:lnTo>
                  <a:lnTo>
                    <a:pt x="23" y="10"/>
                  </a:lnTo>
                  <a:lnTo>
                    <a:pt x="24" y="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7" name="Freeform 98"/>
            <p:cNvSpPr>
              <a:spLocks/>
            </p:cNvSpPr>
            <p:nvPr/>
          </p:nvSpPr>
          <p:spPr bwMode="auto">
            <a:xfrm>
              <a:off x="2004" y="169"/>
              <a:ext cx="20" cy="30"/>
            </a:xfrm>
            <a:custGeom>
              <a:avLst/>
              <a:gdLst>
                <a:gd name="T0" fmla="+- 0 2022 2005"/>
                <a:gd name="T1" fmla="*/ T0 w 20"/>
                <a:gd name="T2" fmla="+- 0 170 170"/>
                <a:gd name="T3" fmla="*/ 170 h 30"/>
                <a:gd name="T4" fmla="+- 0 2020 2005"/>
                <a:gd name="T5" fmla="*/ T4 w 20"/>
                <a:gd name="T6" fmla="+- 0 170 170"/>
                <a:gd name="T7" fmla="*/ 170 h 30"/>
                <a:gd name="T8" fmla="+- 0 2015 2005"/>
                <a:gd name="T9" fmla="*/ T8 w 20"/>
                <a:gd name="T10" fmla="+- 0 179 170"/>
                <a:gd name="T11" fmla="*/ 179 h 30"/>
                <a:gd name="T12" fmla="+- 0 2010 2005"/>
                <a:gd name="T13" fmla="*/ T12 w 20"/>
                <a:gd name="T14" fmla="+- 0 187 170"/>
                <a:gd name="T15" fmla="*/ 187 h 30"/>
                <a:gd name="T16" fmla="+- 0 2005 2005"/>
                <a:gd name="T17" fmla="*/ T16 w 20"/>
                <a:gd name="T18" fmla="+- 0 196 170"/>
                <a:gd name="T19" fmla="*/ 196 h 30"/>
                <a:gd name="T20" fmla="+- 0 2005 2005"/>
                <a:gd name="T21" fmla="*/ T20 w 20"/>
                <a:gd name="T22" fmla="+- 0 198 170"/>
                <a:gd name="T23" fmla="*/ 198 h 30"/>
                <a:gd name="T24" fmla="+- 0 2008 2005"/>
                <a:gd name="T25" fmla="*/ T24 w 20"/>
                <a:gd name="T26" fmla="+- 0 200 170"/>
                <a:gd name="T27" fmla="*/ 200 h 30"/>
                <a:gd name="T28" fmla="+- 0 2009 2005"/>
                <a:gd name="T29" fmla="*/ T28 w 20"/>
                <a:gd name="T30" fmla="+- 0 199 170"/>
                <a:gd name="T31" fmla="*/ 199 h 30"/>
                <a:gd name="T32" fmla="+- 0 2015 2005"/>
                <a:gd name="T33" fmla="*/ T32 w 20"/>
                <a:gd name="T34" fmla="+- 0 190 170"/>
                <a:gd name="T35" fmla="*/ 190 h 30"/>
                <a:gd name="T36" fmla="+- 0 2019 2005"/>
                <a:gd name="T37" fmla="*/ T36 w 20"/>
                <a:gd name="T38" fmla="+- 0 182 170"/>
                <a:gd name="T39" fmla="*/ 182 h 30"/>
                <a:gd name="T40" fmla="+- 0 2025 2005"/>
                <a:gd name="T41" fmla="*/ T40 w 20"/>
                <a:gd name="T42" fmla="+- 0 174 170"/>
                <a:gd name="T43" fmla="*/ 174 h 30"/>
                <a:gd name="T44" fmla="+- 0 2024 2005"/>
                <a:gd name="T45" fmla="*/ T44 w 20"/>
                <a:gd name="T46" fmla="+- 0 172 170"/>
                <a:gd name="T47" fmla="*/ 172 h 30"/>
                <a:gd name="T48" fmla="+- 0 2023 2005"/>
                <a:gd name="T49" fmla="*/ T48 w 20"/>
                <a:gd name="T50" fmla="+- 0 171 170"/>
                <a:gd name="T51" fmla="*/ 171 h 30"/>
                <a:gd name="T52" fmla="+- 0 2022 2005"/>
                <a:gd name="T53" fmla="*/ T52 w 20"/>
                <a:gd name="T54" fmla="+- 0 170 170"/>
                <a:gd name="T55" fmla="*/ 17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0" h="30">
                  <a:moveTo>
                    <a:pt x="17" y="0"/>
                  </a:moveTo>
                  <a:lnTo>
                    <a:pt x="15" y="0"/>
                  </a:lnTo>
                  <a:lnTo>
                    <a:pt x="10" y="9"/>
                  </a:lnTo>
                  <a:lnTo>
                    <a:pt x="5" y="17"/>
                  </a:lnTo>
                  <a:lnTo>
                    <a:pt x="0" y="26"/>
                  </a:lnTo>
                  <a:lnTo>
                    <a:pt x="0" y="28"/>
                  </a:lnTo>
                  <a:lnTo>
                    <a:pt x="3" y="30"/>
                  </a:lnTo>
                  <a:lnTo>
                    <a:pt x="4" y="29"/>
                  </a:lnTo>
                  <a:lnTo>
                    <a:pt x="10" y="20"/>
                  </a:lnTo>
                  <a:lnTo>
                    <a:pt x="14" y="12"/>
                  </a:lnTo>
                  <a:lnTo>
                    <a:pt x="20" y="4"/>
                  </a:lnTo>
                  <a:lnTo>
                    <a:pt x="19" y="2"/>
                  </a:lnTo>
                  <a:lnTo>
                    <a:pt x="18" y="1"/>
                  </a:lnTo>
                  <a:lnTo>
                    <a:pt x="17"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8" name="AutoShape 99"/>
            <p:cNvSpPr>
              <a:spLocks/>
            </p:cNvSpPr>
            <p:nvPr/>
          </p:nvSpPr>
          <p:spPr bwMode="auto">
            <a:xfrm>
              <a:off x="2007" y="176"/>
              <a:ext cx="16" cy="16"/>
            </a:xfrm>
            <a:custGeom>
              <a:avLst/>
              <a:gdLst>
                <a:gd name="T0" fmla="+- 0 2016 2007"/>
                <a:gd name="T1" fmla="*/ T0 w 16"/>
                <a:gd name="T2" fmla="+- 0 178 176"/>
                <a:gd name="T3" fmla="*/ 178 h 16"/>
                <a:gd name="T4" fmla="+- 0 2015 2007"/>
                <a:gd name="T5" fmla="*/ T4 w 16"/>
                <a:gd name="T6" fmla="+- 0 179 176"/>
                <a:gd name="T7" fmla="*/ 179 h 16"/>
                <a:gd name="T8" fmla="+- 0 2013 2007"/>
                <a:gd name="T9" fmla="*/ T8 w 16"/>
                <a:gd name="T10" fmla="+- 0 182 176"/>
                <a:gd name="T11" fmla="*/ 182 h 16"/>
                <a:gd name="T12" fmla="+- 0 2016 2007"/>
                <a:gd name="T13" fmla="*/ T12 w 16"/>
                <a:gd name="T14" fmla="+- 0 178 176"/>
                <a:gd name="T15" fmla="*/ 178 h 16"/>
                <a:gd name="T16" fmla="+- 0 2017 2007"/>
                <a:gd name="T17" fmla="*/ T16 w 16"/>
                <a:gd name="T18" fmla="+- 0 186 176"/>
                <a:gd name="T19" fmla="*/ 186 h 16"/>
                <a:gd name="T20" fmla="+- 0 2016 2007"/>
                <a:gd name="T21" fmla="*/ T20 w 16"/>
                <a:gd name="T22" fmla="+- 0 186 176"/>
                <a:gd name="T23" fmla="*/ 186 h 16"/>
                <a:gd name="T24" fmla="+- 0 2012 2007"/>
                <a:gd name="T25" fmla="*/ T24 w 16"/>
                <a:gd name="T26" fmla="+- 0 187 176"/>
                <a:gd name="T27" fmla="*/ 187 h 16"/>
                <a:gd name="T28" fmla="+- 0 2009 2007"/>
                <a:gd name="T29" fmla="*/ T28 w 16"/>
                <a:gd name="T30" fmla="+- 0 189 176"/>
                <a:gd name="T31" fmla="*/ 189 h 16"/>
                <a:gd name="T32" fmla="+- 0 2007 2007"/>
                <a:gd name="T33" fmla="*/ T32 w 16"/>
                <a:gd name="T34" fmla="+- 0 192 176"/>
                <a:gd name="T35" fmla="*/ 192 h 16"/>
                <a:gd name="T36" fmla="+- 0 2011 2007"/>
                <a:gd name="T37" fmla="*/ T36 w 16"/>
                <a:gd name="T38" fmla="+- 0 188 176"/>
                <a:gd name="T39" fmla="*/ 188 h 16"/>
                <a:gd name="T40" fmla="+- 0 2015 2007"/>
                <a:gd name="T41" fmla="*/ T40 w 16"/>
                <a:gd name="T42" fmla="+- 0 187 176"/>
                <a:gd name="T43" fmla="*/ 187 h 16"/>
                <a:gd name="T44" fmla="+- 0 2017 2007"/>
                <a:gd name="T45" fmla="*/ T44 w 16"/>
                <a:gd name="T46" fmla="+- 0 187 176"/>
                <a:gd name="T47" fmla="*/ 187 h 16"/>
                <a:gd name="T48" fmla="+- 0 2017 2007"/>
                <a:gd name="T49" fmla="*/ T48 w 16"/>
                <a:gd name="T50" fmla="+- 0 186 176"/>
                <a:gd name="T51" fmla="*/ 186 h 16"/>
                <a:gd name="T52" fmla="+- 0 2018 2007"/>
                <a:gd name="T53" fmla="*/ T52 w 16"/>
                <a:gd name="T54" fmla="+- 0 177 176"/>
                <a:gd name="T55" fmla="*/ 177 h 16"/>
                <a:gd name="T56" fmla="+- 0 2017 2007"/>
                <a:gd name="T57" fmla="*/ T56 w 16"/>
                <a:gd name="T58" fmla="+- 0 177 176"/>
                <a:gd name="T59" fmla="*/ 177 h 16"/>
                <a:gd name="T60" fmla="+- 0 2016 2007"/>
                <a:gd name="T61" fmla="*/ T60 w 16"/>
                <a:gd name="T62" fmla="+- 0 178 176"/>
                <a:gd name="T63" fmla="*/ 178 h 16"/>
                <a:gd name="T64" fmla="+- 0 2018 2007"/>
                <a:gd name="T65" fmla="*/ T64 w 16"/>
                <a:gd name="T66" fmla="+- 0 177 176"/>
                <a:gd name="T67" fmla="*/ 177 h 16"/>
                <a:gd name="T68" fmla="+- 0 2023 2007"/>
                <a:gd name="T69" fmla="*/ T68 w 16"/>
                <a:gd name="T70" fmla="+- 0 177 176"/>
                <a:gd name="T71" fmla="*/ 177 h 16"/>
                <a:gd name="T72" fmla="+- 0 2023 2007"/>
                <a:gd name="T73" fmla="*/ T72 w 16"/>
                <a:gd name="T74" fmla="+- 0 176 176"/>
                <a:gd name="T75" fmla="*/ 176 h 16"/>
                <a:gd name="T76" fmla="+- 0 2022 2007"/>
                <a:gd name="T77" fmla="*/ T76 w 16"/>
                <a:gd name="T78" fmla="+- 0 176 176"/>
                <a:gd name="T79" fmla="*/ 176 h 16"/>
                <a:gd name="T80" fmla="+- 0 2018 2007"/>
                <a:gd name="T81" fmla="*/ T80 w 16"/>
                <a:gd name="T82" fmla="+- 0 176 176"/>
                <a:gd name="T83" fmla="*/ 176 h 16"/>
                <a:gd name="T84" fmla="+- 0 2018 2007"/>
                <a:gd name="T85" fmla="*/ T84 w 16"/>
                <a:gd name="T86" fmla="+- 0 177 176"/>
                <a:gd name="T87" fmla="*/ 177 h 16"/>
                <a:gd name="T88" fmla="+- 0 2021 2007"/>
                <a:gd name="T89" fmla="*/ T88 w 16"/>
                <a:gd name="T90" fmla="+- 0 177 176"/>
                <a:gd name="T91" fmla="*/ 177 h 16"/>
                <a:gd name="T92" fmla="+- 0 2022 2007"/>
                <a:gd name="T93" fmla="*/ T92 w 16"/>
                <a:gd name="T94" fmla="+- 0 178 176"/>
                <a:gd name="T95" fmla="*/ 178 h 16"/>
                <a:gd name="T96" fmla="+- 0 2023 2007"/>
                <a:gd name="T97" fmla="*/ T96 w 16"/>
                <a:gd name="T98" fmla="+- 0 177 176"/>
                <a:gd name="T99" fmla="*/ 177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6" h="16">
                  <a:moveTo>
                    <a:pt x="9" y="2"/>
                  </a:moveTo>
                  <a:lnTo>
                    <a:pt x="8" y="3"/>
                  </a:lnTo>
                  <a:lnTo>
                    <a:pt x="6" y="6"/>
                  </a:lnTo>
                  <a:lnTo>
                    <a:pt x="9" y="2"/>
                  </a:lnTo>
                  <a:close/>
                  <a:moveTo>
                    <a:pt x="10" y="10"/>
                  </a:moveTo>
                  <a:lnTo>
                    <a:pt x="9" y="10"/>
                  </a:lnTo>
                  <a:lnTo>
                    <a:pt x="5" y="11"/>
                  </a:lnTo>
                  <a:lnTo>
                    <a:pt x="2" y="13"/>
                  </a:lnTo>
                  <a:lnTo>
                    <a:pt x="0" y="16"/>
                  </a:lnTo>
                  <a:lnTo>
                    <a:pt x="4" y="12"/>
                  </a:lnTo>
                  <a:lnTo>
                    <a:pt x="8" y="11"/>
                  </a:lnTo>
                  <a:lnTo>
                    <a:pt x="10" y="11"/>
                  </a:lnTo>
                  <a:lnTo>
                    <a:pt x="10" y="10"/>
                  </a:lnTo>
                  <a:close/>
                  <a:moveTo>
                    <a:pt x="11" y="1"/>
                  </a:moveTo>
                  <a:lnTo>
                    <a:pt x="10" y="1"/>
                  </a:lnTo>
                  <a:lnTo>
                    <a:pt x="9" y="2"/>
                  </a:lnTo>
                  <a:lnTo>
                    <a:pt x="11" y="1"/>
                  </a:lnTo>
                  <a:close/>
                  <a:moveTo>
                    <a:pt x="16" y="1"/>
                  </a:moveTo>
                  <a:lnTo>
                    <a:pt x="16" y="0"/>
                  </a:lnTo>
                  <a:lnTo>
                    <a:pt x="15" y="0"/>
                  </a:lnTo>
                  <a:lnTo>
                    <a:pt x="11" y="0"/>
                  </a:lnTo>
                  <a:lnTo>
                    <a:pt x="11" y="1"/>
                  </a:lnTo>
                  <a:lnTo>
                    <a:pt x="14" y="1"/>
                  </a:lnTo>
                  <a:lnTo>
                    <a:pt x="15" y="2"/>
                  </a:lnTo>
                  <a:lnTo>
                    <a:pt x="16"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9" name="AutoShape 100"/>
            <p:cNvSpPr>
              <a:spLocks/>
            </p:cNvSpPr>
            <p:nvPr/>
          </p:nvSpPr>
          <p:spPr bwMode="auto">
            <a:xfrm>
              <a:off x="2005" y="170"/>
              <a:ext cx="18" cy="29"/>
            </a:xfrm>
            <a:custGeom>
              <a:avLst/>
              <a:gdLst>
                <a:gd name="T0" fmla="+- 0 2011 2005"/>
                <a:gd name="T1" fmla="*/ T0 w 18"/>
                <a:gd name="T2" fmla="+- 0 190 171"/>
                <a:gd name="T3" fmla="*/ 190 h 29"/>
                <a:gd name="T4" fmla="+- 0 2010 2005"/>
                <a:gd name="T5" fmla="*/ T4 w 18"/>
                <a:gd name="T6" fmla="+- 0 190 171"/>
                <a:gd name="T7" fmla="*/ 190 h 29"/>
                <a:gd name="T8" fmla="+- 0 2010 2005"/>
                <a:gd name="T9" fmla="*/ T8 w 18"/>
                <a:gd name="T10" fmla="+- 0 190 171"/>
                <a:gd name="T11" fmla="*/ 190 h 29"/>
                <a:gd name="T12" fmla="+- 0 2010 2005"/>
                <a:gd name="T13" fmla="*/ T12 w 18"/>
                <a:gd name="T14" fmla="+- 0 190 171"/>
                <a:gd name="T15" fmla="*/ 190 h 29"/>
                <a:gd name="T16" fmla="+- 0 2010 2005"/>
                <a:gd name="T17" fmla="*/ T16 w 18"/>
                <a:gd name="T18" fmla="+- 0 190 171"/>
                <a:gd name="T19" fmla="*/ 190 h 29"/>
                <a:gd name="T20" fmla="+- 0 2010 2005"/>
                <a:gd name="T21" fmla="*/ T20 w 18"/>
                <a:gd name="T22" fmla="+- 0 191 171"/>
                <a:gd name="T23" fmla="*/ 191 h 29"/>
                <a:gd name="T24" fmla="+- 0 2005 2005"/>
                <a:gd name="T25" fmla="*/ T24 w 18"/>
                <a:gd name="T26" fmla="+- 0 195 171"/>
                <a:gd name="T27" fmla="*/ 195 h 29"/>
                <a:gd name="T28" fmla="+- 0 2006 2005"/>
                <a:gd name="T29" fmla="*/ T28 w 18"/>
                <a:gd name="T30" fmla="+- 0 197 171"/>
                <a:gd name="T31" fmla="*/ 197 h 29"/>
                <a:gd name="T32" fmla="+- 0 2007 2005"/>
                <a:gd name="T33" fmla="*/ T32 w 18"/>
                <a:gd name="T34" fmla="+- 0 199 171"/>
                <a:gd name="T35" fmla="*/ 199 h 29"/>
                <a:gd name="T36" fmla="+- 0 2008 2005"/>
                <a:gd name="T37" fmla="*/ T36 w 18"/>
                <a:gd name="T38" fmla="+- 0 199 171"/>
                <a:gd name="T39" fmla="*/ 199 h 29"/>
                <a:gd name="T40" fmla="+- 0 2008 2005"/>
                <a:gd name="T41" fmla="*/ T40 w 18"/>
                <a:gd name="T42" fmla="+- 0 199 171"/>
                <a:gd name="T43" fmla="*/ 199 h 29"/>
                <a:gd name="T44" fmla="+- 0 2008 2005"/>
                <a:gd name="T45" fmla="*/ T44 w 18"/>
                <a:gd name="T46" fmla="+- 0 198 171"/>
                <a:gd name="T47" fmla="*/ 198 h 29"/>
                <a:gd name="T48" fmla="+- 0 2008 2005"/>
                <a:gd name="T49" fmla="*/ T48 w 18"/>
                <a:gd name="T50" fmla="+- 0 198 171"/>
                <a:gd name="T51" fmla="*/ 198 h 29"/>
                <a:gd name="T52" fmla="+- 0 2007 2005"/>
                <a:gd name="T53" fmla="*/ T52 w 18"/>
                <a:gd name="T54" fmla="+- 0 198 171"/>
                <a:gd name="T55" fmla="*/ 198 h 29"/>
                <a:gd name="T56" fmla="+- 0 2007 2005"/>
                <a:gd name="T57" fmla="*/ T56 w 18"/>
                <a:gd name="T58" fmla="+- 0 198 171"/>
                <a:gd name="T59" fmla="*/ 198 h 29"/>
                <a:gd name="T60" fmla="+- 0 2007 2005"/>
                <a:gd name="T61" fmla="*/ T60 w 18"/>
                <a:gd name="T62" fmla="+- 0 197 171"/>
                <a:gd name="T63" fmla="*/ 197 h 29"/>
                <a:gd name="T64" fmla="+- 0 2006 2005"/>
                <a:gd name="T65" fmla="*/ T64 w 18"/>
                <a:gd name="T66" fmla="+- 0 196 171"/>
                <a:gd name="T67" fmla="*/ 196 h 29"/>
                <a:gd name="T68" fmla="+- 0 2009 2005"/>
                <a:gd name="T69" fmla="*/ T68 w 18"/>
                <a:gd name="T70" fmla="+- 0 192 171"/>
                <a:gd name="T71" fmla="*/ 192 h 29"/>
                <a:gd name="T72" fmla="+- 0 2010 2005"/>
                <a:gd name="T73" fmla="*/ T72 w 18"/>
                <a:gd name="T74" fmla="+- 0 191 171"/>
                <a:gd name="T75" fmla="*/ 191 h 29"/>
                <a:gd name="T76" fmla="+- 0 2011 2005"/>
                <a:gd name="T77" fmla="*/ T76 w 18"/>
                <a:gd name="T78" fmla="+- 0 190 171"/>
                <a:gd name="T79" fmla="*/ 190 h 29"/>
                <a:gd name="T80" fmla="+- 0 2011 2005"/>
                <a:gd name="T81" fmla="*/ T80 w 18"/>
                <a:gd name="T82" fmla="+- 0 190 171"/>
                <a:gd name="T83" fmla="*/ 190 h 29"/>
                <a:gd name="T84" fmla="+- 0 2017 2005"/>
                <a:gd name="T85" fmla="*/ T84 w 18"/>
                <a:gd name="T86" fmla="+- 0 180 171"/>
                <a:gd name="T87" fmla="*/ 180 h 29"/>
                <a:gd name="T88" fmla="+- 0 2017 2005"/>
                <a:gd name="T89" fmla="*/ T88 w 18"/>
                <a:gd name="T90" fmla="+- 0 179 171"/>
                <a:gd name="T91" fmla="*/ 179 h 29"/>
                <a:gd name="T92" fmla="+- 0 2016 2005"/>
                <a:gd name="T93" fmla="*/ T92 w 18"/>
                <a:gd name="T94" fmla="+- 0 179 171"/>
                <a:gd name="T95" fmla="*/ 179 h 29"/>
                <a:gd name="T96" fmla="+- 0 2014 2005"/>
                <a:gd name="T97" fmla="*/ T96 w 18"/>
                <a:gd name="T98" fmla="+- 0 181 171"/>
                <a:gd name="T99" fmla="*/ 181 h 29"/>
                <a:gd name="T100" fmla="+- 0 2011 2005"/>
                <a:gd name="T101" fmla="*/ T100 w 18"/>
                <a:gd name="T102" fmla="+- 0 186 171"/>
                <a:gd name="T103" fmla="*/ 186 h 29"/>
                <a:gd name="T104" fmla="+- 0 2011 2005"/>
                <a:gd name="T105" fmla="*/ T104 w 18"/>
                <a:gd name="T106" fmla="+- 0 187 171"/>
                <a:gd name="T107" fmla="*/ 187 h 29"/>
                <a:gd name="T108" fmla="+- 0 2011 2005"/>
                <a:gd name="T109" fmla="*/ T108 w 18"/>
                <a:gd name="T110" fmla="+- 0 187 171"/>
                <a:gd name="T111" fmla="*/ 187 h 29"/>
                <a:gd name="T112" fmla="+- 0 2012 2005"/>
                <a:gd name="T113" fmla="*/ T112 w 18"/>
                <a:gd name="T114" fmla="+- 0 187 171"/>
                <a:gd name="T115" fmla="*/ 187 h 29"/>
                <a:gd name="T116" fmla="+- 0 2015 2005"/>
                <a:gd name="T117" fmla="*/ T116 w 18"/>
                <a:gd name="T118" fmla="+- 0 181 171"/>
                <a:gd name="T119" fmla="*/ 181 h 29"/>
                <a:gd name="T120" fmla="+- 0 2017 2005"/>
                <a:gd name="T121" fmla="*/ T120 w 18"/>
                <a:gd name="T122" fmla="+- 0 180 171"/>
                <a:gd name="T123" fmla="*/ 180 h 29"/>
                <a:gd name="T124" fmla="+- 0 2017 2005"/>
                <a:gd name="T125" fmla="*/ T124 w 18"/>
                <a:gd name="T126" fmla="+- 0 180 171"/>
                <a:gd name="T127" fmla="*/ 180 h 29"/>
                <a:gd name="T128" fmla="+- 0 2023 2005"/>
                <a:gd name="T129" fmla="*/ T128 w 18"/>
                <a:gd name="T130" fmla="+- 0 172 171"/>
                <a:gd name="T131" fmla="*/ 172 h 29"/>
                <a:gd name="T132" fmla="+- 0 2023 2005"/>
                <a:gd name="T133" fmla="*/ T132 w 18"/>
                <a:gd name="T134" fmla="+- 0 172 171"/>
                <a:gd name="T135" fmla="*/ 172 h 29"/>
                <a:gd name="T136" fmla="+- 0 2023 2005"/>
                <a:gd name="T137" fmla="*/ T136 w 18"/>
                <a:gd name="T138" fmla="+- 0 172 171"/>
                <a:gd name="T139" fmla="*/ 172 h 29"/>
                <a:gd name="T140" fmla="+- 0 2023 2005"/>
                <a:gd name="T141" fmla="*/ T140 w 18"/>
                <a:gd name="T142" fmla="+- 0 171 171"/>
                <a:gd name="T143" fmla="*/ 171 h 29"/>
                <a:gd name="T144" fmla="+- 0 2021 2005"/>
                <a:gd name="T145" fmla="*/ T144 w 18"/>
                <a:gd name="T146" fmla="+- 0 171 171"/>
                <a:gd name="T147" fmla="*/ 171 h 29"/>
                <a:gd name="T148" fmla="+- 0 2020 2005"/>
                <a:gd name="T149" fmla="*/ T148 w 18"/>
                <a:gd name="T150" fmla="+- 0 172 171"/>
                <a:gd name="T151" fmla="*/ 172 h 29"/>
                <a:gd name="T152" fmla="+- 0 2018 2005"/>
                <a:gd name="T153" fmla="*/ T152 w 18"/>
                <a:gd name="T154" fmla="+- 0 175 171"/>
                <a:gd name="T155" fmla="*/ 175 h 29"/>
                <a:gd name="T156" fmla="+- 0 2018 2005"/>
                <a:gd name="T157" fmla="*/ T156 w 18"/>
                <a:gd name="T158" fmla="+- 0 176 171"/>
                <a:gd name="T159" fmla="*/ 176 h 29"/>
                <a:gd name="T160" fmla="+- 0 2018 2005"/>
                <a:gd name="T161" fmla="*/ T160 w 18"/>
                <a:gd name="T162" fmla="+- 0 176 171"/>
                <a:gd name="T163" fmla="*/ 176 h 29"/>
                <a:gd name="T164" fmla="+- 0 2018 2005"/>
                <a:gd name="T165" fmla="*/ T164 w 18"/>
                <a:gd name="T166" fmla="+- 0 176 171"/>
                <a:gd name="T167" fmla="*/ 176 h 29"/>
                <a:gd name="T168" fmla="+- 0 2018 2005"/>
                <a:gd name="T169" fmla="*/ T168 w 18"/>
                <a:gd name="T170" fmla="+- 0 176 171"/>
                <a:gd name="T171" fmla="*/ 176 h 29"/>
                <a:gd name="T172" fmla="+- 0 2018 2005"/>
                <a:gd name="T173" fmla="*/ T172 w 18"/>
                <a:gd name="T174" fmla="+- 0 176 171"/>
                <a:gd name="T175" fmla="*/ 176 h 29"/>
                <a:gd name="T176" fmla="+- 0 2018 2005"/>
                <a:gd name="T177" fmla="*/ T176 w 18"/>
                <a:gd name="T178" fmla="+- 0 176 171"/>
                <a:gd name="T179" fmla="*/ 176 h 29"/>
                <a:gd name="T180" fmla="+- 0 2019 2005"/>
                <a:gd name="T181" fmla="*/ T180 w 18"/>
                <a:gd name="T182" fmla="+- 0 175 171"/>
                <a:gd name="T183" fmla="*/ 175 h 29"/>
                <a:gd name="T184" fmla="+- 0 2020 2005"/>
                <a:gd name="T185" fmla="*/ T184 w 18"/>
                <a:gd name="T186" fmla="+- 0 172 171"/>
                <a:gd name="T187" fmla="*/ 172 h 29"/>
                <a:gd name="T188" fmla="+- 0 2022 2005"/>
                <a:gd name="T189" fmla="*/ T188 w 18"/>
                <a:gd name="T190" fmla="+- 0 172 171"/>
                <a:gd name="T191" fmla="*/ 172 h 29"/>
                <a:gd name="T192" fmla="+- 0 2023 2005"/>
                <a:gd name="T193" fmla="*/ T192 w 18"/>
                <a:gd name="T194" fmla="+- 0 172 171"/>
                <a:gd name="T195" fmla="*/ 172 h 29"/>
                <a:gd name="T196" fmla="+- 0 2023 2005"/>
                <a:gd name="T197" fmla="*/ T196 w 18"/>
                <a:gd name="T198" fmla="+- 0 172 171"/>
                <a:gd name="T199" fmla="*/ 172 h 29"/>
                <a:gd name="T200" fmla="+- 0 2023 2005"/>
                <a:gd name="T201" fmla="*/ T200 w 18"/>
                <a:gd name="T202" fmla="+- 0 172 171"/>
                <a:gd name="T203" fmla="*/ 172 h 29"/>
                <a:gd name="T204" fmla="+- 0 2023 2005"/>
                <a:gd name="T205" fmla="*/ T204 w 18"/>
                <a:gd name="T206" fmla="+- 0 172 171"/>
                <a:gd name="T207" fmla="*/ 172 h 29"/>
                <a:gd name="T208" fmla="+- 0 2023 2005"/>
                <a:gd name="T209" fmla="*/ T208 w 18"/>
                <a:gd name="T210" fmla="+- 0 172 171"/>
                <a:gd name="T211" fmla="*/ 172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8" h="29">
                  <a:moveTo>
                    <a:pt x="6" y="19"/>
                  </a:moveTo>
                  <a:lnTo>
                    <a:pt x="5" y="19"/>
                  </a:lnTo>
                  <a:lnTo>
                    <a:pt x="5" y="20"/>
                  </a:lnTo>
                  <a:lnTo>
                    <a:pt x="0" y="24"/>
                  </a:lnTo>
                  <a:lnTo>
                    <a:pt x="1" y="26"/>
                  </a:lnTo>
                  <a:lnTo>
                    <a:pt x="2" y="28"/>
                  </a:lnTo>
                  <a:lnTo>
                    <a:pt x="3" y="28"/>
                  </a:lnTo>
                  <a:lnTo>
                    <a:pt x="3" y="27"/>
                  </a:lnTo>
                  <a:lnTo>
                    <a:pt x="2" y="27"/>
                  </a:lnTo>
                  <a:lnTo>
                    <a:pt x="2" y="26"/>
                  </a:lnTo>
                  <a:lnTo>
                    <a:pt x="1" y="25"/>
                  </a:lnTo>
                  <a:lnTo>
                    <a:pt x="4" y="21"/>
                  </a:lnTo>
                  <a:lnTo>
                    <a:pt x="5" y="20"/>
                  </a:lnTo>
                  <a:lnTo>
                    <a:pt x="6" y="19"/>
                  </a:lnTo>
                  <a:close/>
                  <a:moveTo>
                    <a:pt x="12" y="9"/>
                  </a:moveTo>
                  <a:lnTo>
                    <a:pt x="12" y="8"/>
                  </a:lnTo>
                  <a:lnTo>
                    <a:pt x="11" y="8"/>
                  </a:lnTo>
                  <a:lnTo>
                    <a:pt x="9" y="10"/>
                  </a:lnTo>
                  <a:lnTo>
                    <a:pt x="6" y="15"/>
                  </a:lnTo>
                  <a:lnTo>
                    <a:pt x="6" y="16"/>
                  </a:lnTo>
                  <a:lnTo>
                    <a:pt x="7" y="16"/>
                  </a:lnTo>
                  <a:lnTo>
                    <a:pt x="10" y="10"/>
                  </a:lnTo>
                  <a:lnTo>
                    <a:pt x="12" y="9"/>
                  </a:lnTo>
                  <a:close/>
                  <a:moveTo>
                    <a:pt x="18" y="1"/>
                  </a:moveTo>
                  <a:lnTo>
                    <a:pt x="18" y="1"/>
                  </a:lnTo>
                  <a:lnTo>
                    <a:pt x="18" y="0"/>
                  </a:lnTo>
                  <a:lnTo>
                    <a:pt x="16" y="0"/>
                  </a:lnTo>
                  <a:lnTo>
                    <a:pt x="15" y="1"/>
                  </a:lnTo>
                  <a:lnTo>
                    <a:pt x="13" y="4"/>
                  </a:lnTo>
                  <a:lnTo>
                    <a:pt x="13" y="5"/>
                  </a:lnTo>
                  <a:lnTo>
                    <a:pt x="14" y="4"/>
                  </a:lnTo>
                  <a:lnTo>
                    <a:pt x="15" y="1"/>
                  </a:lnTo>
                  <a:lnTo>
                    <a:pt x="17" y="1"/>
                  </a:lnTo>
                  <a:lnTo>
                    <a:pt x="18"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1" name="Freeform 102"/>
            <p:cNvSpPr>
              <a:spLocks/>
            </p:cNvSpPr>
            <p:nvPr/>
          </p:nvSpPr>
          <p:spPr bwMode="auto">
            <a:xfrm>
              <a:off x="2001" y="172"/>
              <a:ext cx="27" cy="24"/>
            </a:xfrm>
            <a:custGeom>
              <a:avLst/>
              <a:gdLst>
                <a:gd name="T0" fmla="+- 0 2005 2001"/>
                <a:gd name="T1" fmla="*/ T0 w 27"/>
                <a:gd name="T2" fmla="+- 0 173 173"/>
                <a:gd name="T3" fmla="*/ 173 h 24"/>
                <a:gd name="T4" fmla="+- 0 2003 2001"/>
                <a:gd name="T5" fmla="*/ T4 w 27"/>
                <a:gd name="T6" fmla="+- 0 173 173"/>
                <a:gd name="T7" fmla="*/ 173 h 24"/>
                <a:gd name="T8" fmla="+- 0 2002 2001"/>
                <a:gd name="T9" fmla="*/ T8 w 27"/>
                <a:gd name="T10" fmla="+- 0 174 173"/>
                <a:gd name="T11" fmla="*/ 174 h 24"/>
                <a:gd name="T12" fmla="+- 0 2001 2001"/>
                <a:gd name="T13" fmla="*/ T12 w 27"/>
                <a:gd name="T14" fmla="+- 0 176 173"/>
                <a:gd name="T15" fmla="*/ 176 h 24"/>
                <a:gd name="T16" fmla="+- 0 2002 2001"/>
                <a:gd name="T17" fmla="*/ T16 w 27"/>
                <a:gd name="T18" fmla="+- 0 178 173"/>
                <a:gd name="T19" fmla="*/ 178 h 24"/>
                <a:gd name="T20" fmla="+- 0 2010 2001"/>
                <a:gd name="T21" fmla="*/ T20 w 27"/>
                <a:gd name="T22" fmla="+- 0 184 173"/>
                <a:gd name="T23" fmla="*/ 184 h 24"/>
                <a:gd name="T24" fmla="+- 0 2017 2001"/>
                <a:gd name="T25" fmla="*/ T24 w 27"/>
                <a:gd name="T26" fmla="+- 0 190 173"/>
                <a:gd name="T27" fmla="*/ 190 h 24"/>
                <a:gd name="T28" fmla="+- 0 2025 2001"/>
                <a:gd name="T29" fmla="*/ T28 w 27"/>
                <a:gd name="T30" fmla="+- 0 196 173"/>
                <a:gd name="T31" fmla="*/ 196 h 24"/>
                <a:gd name="T32" fmla="+- 0 2027 2001"/>
                <a:gd name="T33" fmla="*/ T32 w 27"/>
                <a:gd name="T34" fmla="+- 0 196 173"/>
                <a:gd name="T35" fmla="*/ 196 h 24"/>
                <a:gd name="T36" fmla="+- 0 2028 2001"/>
                <a:gd name="T37" fmla="*/ T36 w 27"/>
                <a:gd name="T38" fmla="+- 0 193 173"/>
                <a:gd name="T39" fmla="*/ 193 h 24"/>
                <a:gd name="T40" fmla="+- 0 2028 2001"/>
                <a:gd name="T41" fmla="*/ T40 w 27"/>
                <a:gd name="T42" fmla="+- 0 191 173"/>
                <a:gd name="T43" fmla="*/ 191 h 24"/>
                <a:gd name="T44" fmla="+- 0 2027 2001"/>
                <a:gd name="T45" fmla="*/ T44 w 27"/>
                <a:gd name="T46" fmla="+- 0 190 173"/>
                <a:gd name="T47" fmla="*/ 190 h 24"/>
                <a:gd name="T48" fmla="+- 0 2020 2001"/>
                <a:gd name="T49" fmla="*/ T48 w 27"/>
                <a:gd name="T50" fmla="+- 0 185 173"/>
                <a:gd name="T51" fmla="*/ 185 h 24"/>
                <a:gd name="T52" fmla="+- 0 2013 2001"/>
                <a:gd name="T53" fmla="*/ T52 w 27"/>
                <a:gd name="T54" fmla="+- 0 179 173"/>
                <a:gd name="T55" fmla="*/ 179 h 24"/>
                <a:gd name="T56" fmla="+- 0 2005 2001"/>
                <a:gd name="T57" fmla="*/ T56 w 27"/>
                <a:gd name="T58" fmla="+- 0 173 173"/>
                <a:gd name="T59" fmla="*/ 173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7" h="24">
                  <a:moveTo>
                    <a:pt x="4" y="0"/>
                  </a:moveTo>
                  <a:lnTo>
                    <a:pt x="2" y="0"/>
                  </a:lnTo>
                  <a:lnTo>
                    <a:pt x="1" y="1"/>
                  </a:lnTo>
                  <a:lnTo>
                    <a:pt x="0" y="3"/>
                  </a:lnTo>
                  <a:lnTo>
                    <a:pt x="1" y="5"/>
                  </a:lnTo>
                  <a:lnTo>
                    <a:pt x="9" y="11"/>
                  </a:lnTo>
                  <a:lnTo>
                    <a:pt x="16" y="17"/>
                  </a:lnTo>
                  <a:lnTo>
                    <a:pt x="24" y="23"/>
                  </a:lnTo>
                  <a:lnTo>
                    <a:pt x="26" y="23"/>
                  </a:lnTo>
                  <a:lnTo>
                    <a:pt x="27" y="20"/>
                  </a:lnTo>
                  <a:lnTo>
                    <a:pt x="27" y="18"/>
                  </a:lnTo>
                  <a:lnTo>
                    <a:pt x="26" y="17"/>
                  </a:lnTo>
                  <a:lnTo>
                    <a:pt x="19" y="12"/>
                  </a:lnTo>
                  <a:lnTo>
                    <a:pt x="12" y="6"/>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2" name="AutoShape 103"/>
            <p:cNvSpPr>
              <a:spLocks/>
            </p:cNvSpPr>
            <p:nvPr/>
          </p:nvSpPr>
          <p:spPr bwMode="auto">
            <a:xfrm>
              <a:off x="2004" y="177"/>
              <a:ext cx="20" cy="11"/>
            </a:xfrm>
            <a:custGeom>
              <a:avLst/>
              <a:gdLst>
                <a:gd name="T0" fmla="+- 0 2009 2004"/>
                <a:gd name="T1" fmla="*/ T0 w 20"/>
                <a:gd name="T2" fmla="+- 0 178 178"/>
                <a:gd name="T3" fmla="*/ 178 h 11"/>
                <a:gd name="T4" fmla="+- 0 2009 2004"/>
                <a:gd name="T5" fmla="*/ T4 w 20"/>
                <a:gd name="T6" fmla="+- 0 178 178"/>
                <a:gd name="T7" fmla="*/ 178 h 11"/>
                <a:gd name="T8" fmla="+- 0 2005 2004"/>
                <a:gd name="T9" fmla="*/ T8 w 20"/>
                <a:gd name="T10" fmla="+- 0 179 178"/>
                <a:gd name="T11" fmla="*/ 179 h 11"/>
                <a:gd name="T12" fmla="+- 0 2004 2004"/>
                <a:gd name="T13" fmla="*/ T12 w 20"/>
                <a:gd name="T14" fmla="+- 0 180 178"/>
                <a:gd name="T15" fmla="*/ 180 h 11"/>
                <a:gd name="T16" fmla="+- 0 2005 2004"/>
                <a:gd name="T17" fmla="*/ T16 w 20"/>
                <a:gd name="T18" fmla="+- 0 181 178"/>
                <a:gd name="T19" fmla="*/ 181 h 11"/>
                <a:gd name="T20" fmla="+- 0 2007 2004"/>
                <a:gd name="T21" fmla="*/ T20 w 20"/>
                <a:gd name="T22" fmla="+- 0 180 178"/>
                <a:gd name="T23" fmla="*/ 180 h 11"/>
                <a:gd name="T24" fmla="+- 0 2009 2004"/>
                <a:gd name="T25" fmla="*/ T24 w 20"/>
                <a:gd name="T26" fmla="+- 0 178 178"/>
                <a:gd name="T27" fmla="*/ 178 h 11"/>
                <a:gd name="T28" fmla="+- 0 2011 2004"/>
                <a:gd name="T29" fmla="*/ T28 w 20"/>
                <a:gd name="T30" fmla="+- 0 179 178"/>
                <a:gd name="T31" fmla="*/ 179 h 11"/>
                <a:gd name="T32" fmla="+- 0 2010 2004"/>
                <a:gd name="T33" fmla="*/ T32 w 20"/>
                <a:gd name="T34" fmla="+- 0 178 178"/>
                <a:gd name="T35" fmla="*/ 178 h 11"/>
                <a:gd name="T36" fmla="+- 0 2009 2004"/>
                <a:gd name="T37" fmla="*/ T36 w 20"/>
                <a:gd name="T38" fmla="+- 0 178 178"/>
                <a:gd name="T39" fmla="*/ 178 h 11"/>
                <a:gd name="T40" fmla="+- 0 2011 2004"/>
                <a:gd name="T41" fmla="*/ T40 w 20"/>
                <a:gd name="T42" fmla="+- 0 179 178"/>
                <a:gd name="T43" fmla="*/ 179 h 11"/>
                <a:gd name="T44" fmla="+- 0 2016 2004"/>
                <a:gd name="T45" fmla="*/ T44 w 20"/>
                <a:gd name="T46" fmla="+- 0 182 178"/>
                <a:gd name="T47" fmla="*/ 182 h 11"/>
                <a:gd name="T48" fmla="+- 0 2012 2004"/>
                <a:gd name="T49" fmla="*/ T48 w 20"/>
                <a:gd name="T50" fmla="+- 0 179 178"/>
                <a:gd name="T51" fmla="*/ 179 h 11"/>
                <a:gd name="T52" fmla="+- 0 2011 2004"/>
                <a:gd name="T53" fmla="*/ T52 w 20"/>
                <a:gd name="T54" fmla="+- 0 179 178"/>
                <a:gd name="T55" fmla="*/ 179 h 11"/>
                <a:gd name="T56" fmla="+- 0 2016 2004"/>
                <a:gd name="T57" fmla="*/ T56 w 20"/>
                <a:gd name="T58" fmla="+- 0 182 178"/>
                <a:gd name="T59" fmla="*/ 182 h 11"/>
                <a:gd name="T60" fmla="+- 0 2024 2004"/>
                <a:gd name="T61" fmla="*/ T60 w 20"/>
                <a:gd name="T62" fmla="+- 0 189 178"/>
                <a:gd name="T63" fmla="*/ 189 h 11"/>
                <a:gd name="T64" fmla="+- 0 2022 2004"/>
                <a:gd name="T65" fmla="*/ T64 w 20"/>
                <a:gd name="T66" fmla="+- 0 187 178"/>
                <a:gd name="T67" fmla="*/ 187 h 11"/>
                <a:gd name="T68" fmla="+- 0 2018 2004"/>
                <a:gd name="T69" fmla="*/ T68 w 20"/>
                <a:gd name="T70" fmla="+- 0 186 178"/>
                <a:gd name="T71" fmla="*/ 186 h 11"/>
                <a:gd name="T72" fmla="+- 0 2014 2004"/>
                <a:gd name="T73" fmla="*/ T72 w 20"/>
                <a:gd name="T74" fmla="+- 0 186 178"/>
                <a:gd name="T75" fmla="*/ 186 h 11"/>
                <a:gd name="T76" fmla="+- 0 2013 2004"/>
                <a:gd name="T77" fmla="*/ T76 w 20"/>
                <a:gd name="T78" fmla="+- 0 187 178"/>
                <a:gd name="T79" fmla="*/ 187 h 11"/>
                <a:gd name="T80" fmla="+- 0 2014 2004"/>
                <a:gd name="T81" fmla="*/ T80 w 20"/>
                <a:gd name="T82" fmla="+- 0 187 178"/>
                <a:gd name="T83" fmla="*/ 187 h 11"/>
                <a:gd name="T84" fmla="+- 0 2016 2004"/>
                <a:gd name="T85" fmla="*/ T84 w 20"/>
                <a:gd name="T86" fmla="+- 0 187 178"/>
                <a:gd name="T87" fmla="*/ 187 h 11"/>
                <a:gd name="T88" fmla="+- 0 2019 2004"/>
                <a:gd name="T89" fmla="*/ T88 w 20"/>
                <a:gd name="T90" fmla="+- 0 186 178"/>
                <a:gd name="T91" fmla="*/ 186 h 11"/>
                <a:gd name="T92" fmla="+- 0 2024 2004"/>
                <a:gd name="T93" fmla="*/ T92 w 20"/>
                <a:gd name="T94" fmla="+- 0 189 178"/>
                <a:gd name="T95" fmla="*/ 189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5" y="0"/>
                  </a:moveTo>
                  <a:lnTo>
                    <a:pt x="5" y="0"/>
                  </a:lnTo>
                  <a:lnTo>
                    <a:pt x="1" y="1"/>
                  </a:lnTo>
                  <a:lnTo>
                    <a:pt x="0" y="2"/>
                  </a:lnTo>
                  <a:lnTo>
                    <a:pt x="1" y="3"/>
                  </a:lnTo>
                  <a:lnTo>
                    <a:pt x="3" y="2"/>
                  </a:lnTo>
                  <a:lnTo>
                    <a:pt x="5" y="0"/>
                  </a:lnTo>
                  <a:close/>
                  <a:moveTo>
                    <a:pt x="7" y="1"/>
                  </a:moveTo>
                  <a:lnTo>
                    <a:pt x="6" y="0"/>
                  </a:lnTo>
                  <a:lnTo>
                    <a:pt x="5" y="0"/>
                  </a:lnTo>
                  <a:lnTo>
                    <a:pt x="7" y="1"/>
                  </a:lnTo>
                  <a:close/>
                  <a:moveTo>
                    <a:pt x="12" y="4"/>
                  </a:moveTo>
                  <a:lnTo>
                    <a:pt x="8" y="1"/>
                  </a:lnTo>
                  <a:lnTo>
                    <a:pt x="7" y="1"/>
                  </a:lnTo>
                  <a:lnTo>
                    <a:pt x="12" y="4"/>
                  </a:lnTo>
                  <a:close/>
                  <a:moveTo>
                    <a:pt x="20" y="11"/>
                  </a:moveTo>
                  <a:lnTo>
                    <a:pt x="18" y="9"/>
                  </a:lnTo>
                  <a:lnTo>
                    <a:pt x="14" y="8"/>
                  </a:lnTo>
                  <a:lnTo>
                    <a:pt x="10" y="8"/>
                  </a:lnTo>
                  <a:lnTo>
                    <a:pt x="9" y="9"/>
                  </a:lnTo>
                  <a:lnTo>
                    <a:pt x="10" y="9"/>
                  </a:lnTo>
                  <a:lnTo>
                    <a:pt x="12" y="9"/>
                  </a:lnTo>
                  <a:lnTo>
                    <a:pt x="15" y="8"/>
                  </a:lnTo>
                  <a:lnTo>
                    <a:pt x="20"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3" name="AutoShape 104"/>
            <p:cNvSpPr>
              <a:spLocks/>
            </p:cNvSpPr>
            <p:nvPr/>
          </p:nvSpPr>
          <p:spPr bwMode="auto">
            <a:xfrm>
              <a:off x="2002" y="174"/>
              <a:ext cx="25" cy="21"/>
            </a:xfrm>
            <a:custGeom>
              <a:avLst/>
              <a:gdLst>
                <a:gd name="T0" fmla="+- 0 2009 2003"/>
                <a:gd name="T1" fmla="*/ T0 w 25"/>
                <a:gd name="T2" fmla="+- 0 177 174"/>
                <a:gd name="T3" fmla="*/ 177 h 21"/>
                <a:gd name="T4" fmla="+- 0 2009 2003"/>
                <a:gd name="T5" fmla="*/ T4 w 25"/>
                <a:gd name="T6" fmla="+- 0 177 174"/>
                <a:gd name="T7" fmla="*/ 177 h 21"/>
                <a:gd name="T8" fmla="+- 0 2009 2003"/>
                <a:gd name="T9" fmla="*/ T8 w 25"/>
                <a:gd name="T10" fmla="+- 0 177 174"/>
                <a:gd name="T11" fmla="*/ 177 h 21"/>
                <a:gd name="T12" fmla="+- 0 2006 2003"/>
                <a:gd name="T13" fmla="*/ T12 w 25"/>
                <a:gd name="T14" fmla="+- 0 174 174"/>
                <a:gd name="T15" fmla="*/ 174 h 21"/>
                <a:gd name="T16" fmla="+- 0 2004 2003"/>
                <a:gd name="T17" fmla="*/ T16 w 25"/>
                <a:gd name="T18" fmla="+- 0 174 174"/>
                <a:gd name="T19" fmla="*/ 174 h 21"/>
                <a:gd name="T20" fmla="+- 0 2003 2003"/>
                <a:gd name="T21" fmla="*/ T20 w 25"/>
                <a:gd name="T22" fmla="+- 0 174 174"/>
                <a:gd name="T23" fmla="*/ 174 h 21"/>
                <a:gd name="T24" fmla="+- 0 2003 2003"/>
                <a:gd name="T25" fmla="*/ T24 w 25"/>
                <a:gd name="T26" fmla="+- 0 175 174"/>
                <a:gd name="T27" fmla="*/ 175 h 21"/>
                <a:gd name="T28" fmla="+- 0 2003 2003"/>
                <a:gd name="T29" fmla="*/ T28 w 25"/>
                <a:gd name="T30" fmla="+- 0 175 174"/>
                <a:gd name="T31" fmla="*/ 175 h 21"/>
                <a:gd name="T32" fmla="+- 0 2003 2003"/>
                <a:gd name="T33" fmla="*/ T32 w 25"/>
                <a:gd name="T34" fmla="+- 0 176 174"/>
                <a:gd name="T35" fmla="*/ 176 h 21"/>
                <a:gd name="T36" fmla="+- 0 2003 2003"/>
                <a:gd name="T37" fmla="*/ T36 w 25"/>
                <a:gd name="T38" fmla="+- 0 176 174"/>
                <a:gd name="T39" fmla="*/ 176 h 21"/>
                <a:gd name="T40" fmla="+- 0 2003 2003"/>
                <a:gd name="T41" fmla="*/ T40 w 25"/>
                <a:gd name="T42" fmla="+- 0 176 174"/>
                <a:gd name="T43" fmla="*/ 176 h 21"/>
                <a:gd name="T44" fmla="+- 0 2003 2003"/>
                <a:gd name="T45" fmla="*/ T44 w 25"/>
                <a:gd name="T46" fmla="+- 0 175 174"/>
                <a:gd name="T47" fmla="*/ 175 h 21"/>
                <a:gd name="T48" fmla="+- 0 2004 2003"/>
                <a:gd name="T49" fmla="*/ T48 w 25"/>
                <a:gd name="T50" fmla="+- 0 175 174"/>
                <a:gd name="T51" fmla="*/ 175 h 21"/>
                <a:gd name="T52" fmla="+- 0 2006 2003"/>
                <a:gd name="T53" fmla="*/ T52 w 25"/>
                <a:gd name="T54" fmla="+- 0 175 174"/>
                <a:gd name="T55" fmla="*/ 175 h 21"/>
                <a:gd name="T56" fmla="+- 0 2008 2003"/>
                <a:gd name="T57" fmla="*/ T56 w 25"/>
                <a:gd name="T58" fmla="+- 0 177 174"/>
                <a:gd name="T59" fmla="*/ 177 h 21"/>
                <a:gd name="T60" fmla="+- 0 2009 2003"/>
                <a:gd name="T61" fmla="*/ T60 w 25"/>
                <a:gd name="T62" fmla="+- 0 178 174"/>
                <a:gd name="T63" fmla="*/ 178 h 21"/>
                <a:gd name="T64" fmla="+- 0 2009 2003"/>
                <a:gd name="T65" fmla="*/ T64 w 25"/>
                <a:gd name="T66" fmla="+- 0 178 174"/>
                <a:gd name="T67" fmla="*/ 178 h 21"/>
                <a:gd name="T68" fmla="+- 0 2009 2003"/>
                <a:gd name="T69" fmla="*/ T68 w 25"/>
                <a:gd name="T70" fmla="+- 0 178 174"/>
                <a:gd name="T71" fmla="*/ 178 h 21"/>
                <a:gd name="T72" fmla="+- 0 2009 2003"/>
                <a:gd name="T73" fmla="*/ T72 w 25"/>
                <a:gd name="T74" fmla="+- 0 178 174"/>
                <a:gd name="T75" fmla="*/ 178 h 21"/>
                <a:gd name="T76" fmla="+- 0 2009 2003"/>
                <a:gd name="T77" fmla="*/ T76 w 25"/>
                <a:gd name="T78" fmla="+- 0 177 174"/>
                <a:gd name="T79" fmla="*/ 177 h 21"/>
                <a:gd name="T80" fmla="+- 0 2009 2003"/>
                <a:gd name="T81" fmla="*/ T80 w 25"/>
                <a:gd name="T82" fmla="+- 0 177 174"/>
                <a:gd name="T83" fmla="*/ 177 h 21"/>
                <a:gd name="T84" fmla="+- 0 2019 2003"/>
                <a:gd name="T85" fmla="*/ T84 w 25"/>
                <a:gd name="T86" fmla="+- 0 185 174"/>
                <a:gd name="T87" fmla="*/ 185 h 21"/>
                <a:gd name="T88" fmla="+- 0 2019 2003"/>
                <a:gd name="T89" fmla="*/ T88 w 25"/>
                <a:gd name="T90" fmla="+- 0 185 174"/>
                <a:gd name="T91" fmla="*/ 185 h 21"/>
                <a:gd name="T92" fmla="+- 0 2019 2003"/>
                <a:gd name="T93" fmla="*/ T92 w 25"/>
                <a:gd name="T94" fmla="+- 0 185 174"/>
                <a:gd name="T95" fmla="*/ 185 h 21"/>
                <a:gd name="T96" fmla="+- 0 2019 2003"/>
                <a:gd name="T97" fmla="*/ T96 w 25"/>
                <a:gd name="T98" fmla="+- 0 185 174"/>
                <a:gd name="T99" fmla="*/ 185 h 21"/>
                <a:gd name="T100" fmla="+- 0 2019 2003"/>
                <a:gd name="T101" fmla="*/ T100 w 25"/>
                <a:gd name="T102" fmla="+- 0 185 174"/>
                <a:gd name="T103" fmla="*/ 185 h 21"/>
                <a:gd name="T104" fmla="+- 0 2014 2003"/>
                <a:gd name="T105" fmla="*/ T104 w 25"/>
                <a:gd name="T106" fmla="+- 0 181 174"/>
                <a:gd name="T107" fmla="*/ 181 h 21"/>
                <a:gd name="T108" fmla="+- 0 2011 2003"/>
                <a:gd name="T109" fmla="*/ T108 w 25"/>
                <a:gd name="T110" fmla="+- 0 180 174"/>
                <a:gd name="T111" fmla="*/ 180 h 21"/>
                <a:gd name="T112" fmla="+- 0 2011 2003"/>
                <a:gd name="T113" fmla="*/ T112 w 25"/>
                <a:gd name="T114" fmla="+- 0 181 174"/>
                <a:gd name="T115" fmla="*/ 181 h 21"/>
                <a:gd name="T116" fmla="+- 0 2014 2003"/>
                <a:gd name="T117" fmla="*/ T116 w 25"/>
                <a:gd name="T118" fmla="+- 0 182 174"/>
                <a:gd name="T119" fmla="*/ 182 h 21"/>
                <a:gd name="T120" fmla="+- 0 2018 2003"/>
                <a:gd name="T121" fmla="*/ T120 w 25"/>
                <a:gd name="T122" fmla="+- 0 185 174"/>
                <a:gd name="T123" fmla="*/ 185 h 21"/>
                <a:gd name="T124" fmla="+- 0 2019 2003"/>
                <a:gd name="T125" fmla="*/ T124 w 25"/>
                <a:gd name="T126" fmla="+- 0 185 174"/>
                <a:gd name="T127" fmla="*/ 185 h 21"/>
                <a:gd name="T128" fmla="+- 0 2019 2003"/>
                <a:gd name="T129" fmla="*/ T128 w 25"/>
                <a:gd name="T130" fmla="+- 0 185 174"/>
                <a:gd name="T131" fmla="*/ 185 h 21"/>
                <a:gd name="T132" fmla="+- 0 2027 2003"/>
                <a:gd name="T133" fmla="*/ T132 w 25"/>
                <a:gd name="T134" fmla="+- 0 194 174"/>
                <a:gd name="T135" fmla="*/ 194 h 21"/>
                <a:gd name="T136" fmla="+- 0 2027 2003"/>
                <a:gd name="T137" fmla="*/ T136 w 25"/>
                <a:gd name="T138" fmla="+- 0 191 174"/>
                <a:gd name="T139" fmla="*/ 191 h 21"/>
                <a:gd name="T140" fmla="+- 0 2021 2003"/>
                <a:gd name="T141" fmla="*/ T140 w 25"/>
                <a:gd name="T142" fmla="+- 0 188 174"/>
                <a:gd name="T143" fmla="*/ 188 h 21"/>
                <a:gd name="T144" fmla="+- 0 2021 2003"/>
                <a:gd name="T145" fmla="*/ T144 w 25"/>
                <a:gd name="T146" fmla="+- 0 188 174"/>
                <a:gd name="T147" fmla="*/ 188 h 21"/>
                <a:gd name="T148" fmla="+- 0 2023 2003"/>
                <a:gd name="T149" fmla="*/ T148 w 25"/>
                <a:gd name="T150" fmla="+- 0 189 174"/>
                <a:gd name="T151" fmla="*/ 189 h 21"/>
                <a:gd name="T152" fmla="+- 0 2027 2003"/>
                <a:gd name="T153" fmla="*/ T152 w 25"/>
                <a:gd name="T154" fmla="+- 0 191 174"/>
                <a:gd name="T155" fmla="*/ 191 h 21"/>
                <a:gd name="T156" fmla="+- 0 2027 2003"/>
                <a:gd name="T157" fmla="*/ T156 w 25"/>
                <a:gd name="T158" fmla="+- 0 194 174"/>
                <a:gd name="T159" fmla="*/ 194 h 21"/>
                <a:gd name="T160" fmla="+- 0 2026 2003"/>
                <a:gd name="T161" fmla="*/ T160 w 25"/>
                <a:gd name="T162" fmla="+- 0 194 174"/>
                <a:gd name="T163" fmla="*/ 194 h 21"/>
                <a:gd name="T164" fmla="+- 0 2026 2003"/>
                <a:gd name="T165" fmla="*/ T164 w 25"/>
                <a:gd name="T166" fmla="+- 0 195 174"/>
                <a:gd name="T167" fmla="*/ 195 h 21"/>
                <a:gd name="T168" fmla="+- 0 2027 2003"/>
                <a:gd name="T169" fmla="*/ T168 w 25"/>
                <a:gd name="T170" fmla="+- 0 195 174"/>
                <a:gd name="T171" fmla="*/ 195 h 21"/>
                <a:gd name="T172" fmla="+- 0 2027 2003"/>
                <a:gd name="T173" fmla="*/ T172 w 25"/>
                <a:gd name="T174" fmla="+- 0 194 174"/>
                <a:gd name="T175" fmla="*/ 194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25" h="21">
                  <a:moveTo>
                    <a:pt x="6" y="3"/>
                  </a:moveTo>
                  <a:lnTo>
                    <a:pt x="6" y="3"/>
                  </a:lnTo>
                  <a:lnTo>
                    <a:pt x="3" y="0"/>
                  </a:lnTo>
                  <a:lnTo>
                    <a:pt x="1" y="0"/>
                  </a:lnTo>
                  <a:lnTo>
                    <a:pt x="0" y="0"/>
                  </a:lnTo>
                  <a:lnTo>
                    <a:pt x="0" y="1"/>
                  </a:lnTo>
                  <a:lnTo>
                    <a:pt x="0" y="2"/>
                  </a:lnTo>
                  <a:lnTo>
                    <a:pt x="0" y="1"/>
                  </a:lnTo>
                  <a:lnTo>
                    <a:pt x="1" y="1"/>
                  </a:lnTo>
                  <a:lnTo>
                    <a:pt x="3" y="1"/>
                  </a:lnTo>
                  <a:lnTo>
                    <a:pt x="5" y="3"/>
                  </a:lnTo>
                  <a:lnTo>
                    <a:pt x="6" y="4"/>
                  </a:lnTo>
                  <a:lnTo>
                    <a:pt x="6" y="3"/>
                  </a:lnTo>
                  <a:close/>
                  <a:moveTo>
                    <a:pt x="16" y="11"/>
                  </a:moveTo>
                  <a:lnTo>
                    <a:pt x="16" y="11"/>
                  </a:lnTo>
                  <a:lnTo>
                    <a:pt x="11" y="7"/>
                  </a:lnTo>
                  <a:lnTo>
                    <a:pt x="8" y="6"/>
                  </a:lnTo>
                  <a:lnTo>
                    <a:pt x="8" y="7"/>
                  </a:lnTo>
                  <a:lnTo>
                    <a:pt x="11" y="8"/>
                  </a:lnTo>
                  <a:lnTo>
                    <a:pt x="15" y="11"/>
                  </a:lnTo>
                  <a:lnTo>
                    <a:pt x="16" y="11"/>
                  </a:lnTo>
                  <a:close/>
                  <a:moveTo>
                    <a:pt x="24" y="20"/>
                  </a:moveTo>
                  <a:lnTo>
                    <a:pt x="24" y="17"/>
                  </a:lnTo>
                  <a:lnTo>
                    <a:pt x="18" y="14"/>
                  </a:lnTo>
                  <a:lnTo>
                    <a:pt x="20" y="15"/>
                  </a:lnTo>
                  <a:lnTo>
                    <a:pt x="24" y="17"/>
                  </a:lnTo>
                  <a:lnTo>
                    <a:pt x="24" y="20"/>
                  </a:lnTo>
                  <a:lnTo>
                    <a:pt x="23" y="20"/>
                  </a:lnTo>
                  <a:lnTo>
                    <a:pt x="23" y="21"/>
                  </a:lnTo>
                  <a:lnTo>
                    <a:pt x="24" y="21"/>
                  </a:lnTo>
                  <a:lnTo>
                    <a:pt x="24"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4" name="AutoShape 105"/>
            <p:cNvSpPr>
              <a:spLocks/>
            </p:cNvSpPr>
            <p:nvPr/>
          </p:nvSpPr>
          <p:spPr bwMode="auto">
            <a:xfrm>
              <a:off x="2003" y="175"/>
              <a:ext cx="28" cy="54"/>
            </a:xfrm>
            <a:custGeom>
              <a:avLst/>
              <a:gdLst>
                <a:gd name="T0" fmla="+- 0 2017 2004"/>
                <a:gd name="T1" fmla="*/ T0 w 28"/>
                <a:gd name="T2" fmla="+- 0 182 175"/>
                <a:gd name="T3" fmla="*/ 182 h 54"/>
                <a:gd name="T4" fmla="+- 0 2008 2004"/>
                <a:gd name="T5" fmla="*/ T4 w 28"/>
                <a:gd name="T6" fmla="+- 0 175 175"/>
                <a:gd name="T7" fmla="*/ 175 h 54"/>
                <a:gd name="T8" fmla="+- 0 2004 2004"/>
                <a:gd name="T9" fmla="*/ T8 w 28"/>
                <a:gd name="T10" fmla="+- 0 180 175"/>
                <a:gd name="T11" fmla="*/ 180 h 54"/>
                <a:gd name="T12" fmla="+- 0 2004 2004"/>
                <a:gd name="T13" fmla="*/ T12 w 28"/>
                <a:gd name="T14" fmla="+- 0 181 175"/>
                <a:gd name="T15" fmla="*/ 181 h 54"/>
                <a:gd name="T16" fmla="+- 0 2004 2004"/>
                <a:gd name="T17" fmla="*/ T16 w 28"/>
                <a:gd name="T18" fmla="+- 0 181 175"/>
                <a:gd name="T19" fmla="*/ 181 h 54"/>
                <a:gd name="T20" fmla="+- 0 2005 2004"/>
                <a:gd name="T21" fmla="*/ T20 w 28"/>
                <a:gd name="T22" fmla="+- 0 181 175"/>
                <a:gd name="T23" fmla="*/ 181 h 54"/>
                <a:gd name="T24" fmla="+- 0 2017 2004"/>
                <a:gd name="T25" fmla="*/ T24 w 28"/>
                <a:gd name="T26" fmla="+- 0 182 175"/>
                <a:gd name="T27" fmla="*/ 182 h 54"/>
                <a:gd name="T28" fmla="+- 0 2017 2004"/>
                <a:gd name="T29" fmla="*/ T28 w 28"/>
                <a:gd name="T30" fmla="+- 0 182 175"/>
                <a:gd name="T31" fmla="*/ 182 h 54"/>
                <a:gd name="T32" fmla="+- 0 2027 2004"/>
                <a:gd name="T33" fmla="*/ T32 w 28"/>
                <a:gd name="T34" fmla="+- 0 190 175"/>
                <a:gd name="T35" fmla="*/ 190 h 54"/>
                <a:gd name="T36" fmla="+- 0 2018 2004"/>
                <a:gd name="T37" fmla="*/ T36 w 28"/>
                <a:gd name="T38" fmla="+- 0 183 175"/>
                <a:gd name="T39" fmla="*/ 183 h 54"/>
                <a:gd name="T40" fmla="+- 0 2012 2004"/>
                <a:gd name="T41" fmla="*/ T40 w 28"/>
                <a:gd name="T42" fmla="+- 0 187 175"/>
                <a:gd name="T43" fmla="*/ 187 h 54"/>
                <a:gd name="T44" fmla="+- 0 2012 2004"/>
                <a:gd name="T45" fmla="*/ T44 w 28"/>
                <a:gd name="T46" fmla="+- 0 187 175"/>
                <a:gd name="T47" fmla="*/ 187 h 54"/>
                <a:gd name="T48" fmla="+- 0 2013 2004"/>
                <a:gd name="T49" fmla="*/ T48 w 28"/>
                <a:gd name="T50" fmla="+- 0 188 175"/>
                <a:gd name="T51" fmla="*/ 188 h 54"/>
                <a:gd name="T52" fmla="+- 0 2018 2004"/>
                <a:gd name="T53" fmla="*/ T52 w 28"/>
                <a:gd name="T54" fmla="+- 0 184 175"/>
                <a:gd name="T55" fmla="*/ 184 h 54"/>
                <a:gd name="T56" fmla="+- 0 2027 2004"/>
                <a:gd name="T57" fmla="*/ T56 w 28"/>
                <a:gd name="T58" fmla="+- 0 190 175"/>
                <a:gd name="T59" fmla="*/ 190 h 54"/>
                <a:gd name="T60" fmla="+- 0 2031 2004"/>
                <a:gd name="T61" fmla="*/ T60 w 28"/>
                <a:gd name="T62" fmla="+- 0 201 175"/>
                <a:gd name="T63" fmla="*/ 201 h 54"/>
                <a:gd name="T64" fmla="+- 0 2031 2004"/>
                <a:gd name="T65" fmla="*/ T64 w 28"/>
                <a:gd name="T66" fmla="+- 0 198 175"/>
                <a:gd name="T67" fmla="*/ 198 h 54"/>
                <a:gd name="T68" fmla="+- 0 2029 2004"/>
                <a:gd name="T69" fmla="*/ T68 w 28"/>
                <a:gd name="T70" fmla="+- 0 197 175"/>
                <a:gd name="T71" fmla="*/ 197 h 54"/>
                <a:gd name="T72" fmla="+- 0 2024 2004"/>
                <a:gd name="T73" fmla="*/ T72 w 28"/>
                <a:gd name="T74" fmla="+- 0 209 175"/>
                <a:gd name="T75" fmla="*/ 209 h 54"/>
                <a:gd name="T76" fmla="+- 0 2015 2004"/>
                <a:gd name="T77" fmla="*/ T76 w 28"/>
                <a:gd name="T78" fmla="+- 0 226 175"/>
                <a:gd name="T79" fmla="*/ 226 h 54"/>
                <a:gd name="T80" fmla="+- 0 2012 2004"/>
                <a:gd name="T81" fmla="*/ T80 w 28"/>
                <a:gd name="T82" fmla="+- 0 225 175"/>
                <a:gd name="T83" fmla="*/ 225 h 54"/>
                <a:gd name="T84" fmla="+- 0 2021 2004"/>
                <a:gd name="T85" fmla="*/ T84 w 28"/>
                <a:gd name="T86" fmla="+- 0 207 175"/>
                <a:gd name="T87" fmla="*/ 207 h 54"/>
                <a:gd name="T88" fmla="+- 0 2026 2004"/>
                <a:gd name="T89" fmla="*/ T88 w 28"/>
                <a:gd name="T90" fmla="+- 0 199 175"/>
                <a:gd name="T91" fmla="*/ 199 h 54"/>
                <a:gd name="T92" fmla="+- 0 2027 2004"/>
                <a:gd name="T93" fmla="*/ T92 w 28"/>
                <a:gd name="T94" fmla="+- 0 199 175"/>
                <a:gd name="T95" fmla="*/ 199 h 54"/>
                <a:gd name="T96" fmla="+- 0 2029 2004"/>
                <a:gd name="T97" fmla="*/ T96 w 28"/>
                <a:gd name="T98" fmla="+- 0 200 175"/>
                <a:gd name="T99" fmla="*/ 200 h 54"/>
                <a:gd name="T100" fmla="+- 0 2029 2004"/>
                <a:gd name="T101" fmla="*/ T100 w 28"/>
                <a:gd name="T102" fmla="+- 0 197 175"/>
                <a:gd name="T103" fmla="*/ 197 h 54"/>
                <a:gd name="T104" fmla="+- 0 2027 2004"/>
                <a:gd name="T105" fmla="*/ T104 w 28"/>
                <a:gd name="T106" fmla="+- 0 196 175"/>
                <a:gd name="T107" fmla="*/ 196 h 54"/>
                <a:gd name="T108" fmla="+- 0 2024 2004"/>
                <a:gd name="T109" fmla="*/ T108 w 28"/>
                <a:gd name="T110" fmla="+- 0 197 175"/>
                <a:gd name="T111" fmla="*/ 197 h 54"/>
                <a:gd name="T112" fmla="+- 0 2015 2004"/>
                <a:gd name="T113" fmla="*/ T112 w 28"/>
                <a:gd name="T114" fmla="+- 0 214 175"/>
                <a:gd name="T115" fmla="*/ 214 h 54"/>
                <a:gd name="T116" fmla="+- 0 2010 2004"/>
                <a:gd name="T117" fmla="*/ T116 w 28"/>
                <a:gd name="T118" fmla="+- 0 226 175"/>
                <a:gd name="T119" fmla="*/ 226 h 54"/>
                <a:gd name="T120" fmla="+- 0 2016 2004"/>
                <a:gd name="T121" fmla="*/ T120 w 28"/>
                <a:gd name="T122" fmla="+- 0 228 175"/>
                <a:gd name="T123" fmla="*/ 228 h 54"/>
                <a:gd name="T124" fmla="+- 0 2021 2004"/>
                <a:gd name="T125" fmla="*/ T124 w 28"/>
                <a:gd name="T126" fmla="+- 0 218 175"/>
                <a:gd name="T127" fmla="*/ 218 h 54"/>
                <a:gd name="T128" fmla="+- 0 2030 2004"/>
                <a:gd name="T129" fmla="*/ T128 w 28"/>
                <a:gd name="T130" fmla="+- 0 203 175"/>
                <a:gd name="T131" fmla="*/ 203 h 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8" h="54">
                  <a:moveTo>
                    <a:pt x="13" y="7"/>
                  </a:moveTo>
                  <a:lnTo>
                    <a:pt x="13" y="7"/>
                  </a:lnTo>
                  <a:lnTo>
                    <a:pt x="4" y="0"/>
                  </a:lnTo>
                  <a:lnTo>
                    <a:pt x="0" y="5"/>
                  </a:lnTo>
                  <a:lnTo>
                    <a:pt x="0" y="6"/>
                  </a:lnTo>
                  <a:lnTo>
                    <a:pt x="1" y="6"/>
                  </a:lnTo>
                  <a:lnTo>
                    <a:pt x="5" y="1"/>
                  </a:lnTo>
                  <a:lnTo>
                    <a:pt x="13" y="7"/>
                  </a:lnTo>
                  <a:lnTo>
                    <a:pt x="13" y="8"/>
                  </a:lnTo>
                  <a:lnTo>
                    <a:pt x="13" y="7"/>
                  </a:lnTo>
                  <a:close/>
                  <a:moveTo>
                    <a:pt x="23" y="15"/>
                  </a:moveTo>
                  <a:lnTo>
                    <a:pt x="23" y="14"/>
                  </a:lnTo>
                  <a:lnTo>
                    <a:pt x="14" y="8"/>
                  </a:lnTo>
                  <a:lnTo>
                    <a:pt x="9" y="12"/>
                  </a:lnTo>
                  <a:lnTo>
                    <a:pt x="8" y="12"/>
                  </a:lnTo>
                  <a:lnTo>
                    <a:pt x="9" y="13"/>
                  </a:lnTo>
                  <a:lnTo>
                    <a:pt x="14" y="9"/>
                  </a:lnTo>
                  <a:lnTo>
                    <a:pt x="22" y="15"/>
                  </a:lnTo>
                  <a:lnTo>
                    <a:pt x="23" y="15"/>
                  </a:lnTo>
                  <a:close/>
                  <a:moveTo>
                    <a:pt x="27" y="26"/>
                  </a:moveTo>
                  <a:lnTo>
                    <a:pt x="27" y="24"/>
                  </a:lnTo>
                  <a:lnTo>
                    <a:pt x="27" y="23"/>
                  </a:lnTo>
                  <a:lnTo>
                    <a:pt x="25" y="22"/>
                  </a:lnTo>
                  <a:lnTo>
                    <a:pt x="25" y="26"/>
                  </a:lnTo>
                  <a:lnTo>
                    <a:pt x="20" y="34"/>
                  </a:lnTo>
                  <a:lnTo>
                    <a:pt x="16" y="42"/>
                  </a:lnTo>
                  <a:lnTo>
                    <a:pt x="11" y="51"/>
                  </a:lnTo>
                  <a:lnTo>
                    <a:pt x="10" y="51"/>
                  </a:lnTo>
                  <a:lnTo>
                    <a:pt x="8" y="50"/>
                  </a:lnTo>
                  <a:lnTo>
                    <a:pt x="8" y="49"/>
                  </a:lnTo>
                  <a:lnTo>
                    <a:pt x="17" y="32"/>
                  </a:lnTo>
                  <a:lnTo>
                    <a:pt x="22" y="24"/>
                  </a:lnTo>
                  <a:lnTo>
                    <a:pt x="23" y="24"/>
                  </a:lnTo>
                  <a:lnTo>
                    <a:pt x="24" y="24"/>
                  </a:lnTo>
                  <a:lnTo>
                    <a:pt x="25" y="25"/>
                  </a:lnTo>
                  <a:lnTo>
                    <a:pt x="25" y="26"/>
                  </a:lnTo>
                  <a:lnTo>
                    <a:pt x="25" y="22"/>
                  </a:lnTo>
                  <a:lnTo>
                    <a:pt x="24" y="22"/>
                  </a:lnTo>
                  <a:lnTo>
                    <a:pt x="23" y="21"/>
                  </a:lnTo>
                  <a:lnTo>
                    <a:pt x="21" y="22"/>
                  </a:lnTo>
                  <a:lnTo>
                    <a:pt x="20" y="22"/>
                  </a:lnTo>
                  <a:lnTo>
                    <a:pt x="15" y="31"/>
                  </a:lnTo>
                  <a:lnTo>
                    <a:pt x="11" y="39"/>
                  </a:lnTo>
                  <a:lnTo>
                    <a:pt x="6" y="49"/>
                  </a:lnTo>
                  <a:lnTo>
                    <a:pt x="6" y="51"/>
                  </a:lnTo>
                  <a:lnTo>
                    <a:pt x="10" y="54"/>
                  </a:lnTo>
                  <a:lnTo>
                    <a:pt x="12" y="53"/>
                  </a:lnTo>
                  <a:lnTo>
                    <a:pt x="13" y="51"/>
                  </a:lnTo>
                  <a:lnTo>
                    <a:pt x="17" y="43"/>
                  </a:lnTo>
                  <a:lnTo>
                    <a:pt x="22" y="36"/>
                  </a:lnTo>
                  <a:lnTo>
                    <a:pt x="26" y="28"/>
                  </a:lnTo>
                  <a:lnTo>
                    <a:pt x="27" y="26"/>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5" name="Freeform 106"/>
            <p:cNvSpPr>
              <a:spLocks/>
            </p:cNvSpPr>
            <p:nvPr/>
          </p:nvSpPr>
          <p:spPr bwMode="auto">
            <a:xfrm>
              <a:off x="2010" y="197"/>
              <a:ext cx="20" cy="31"/>
            </a:xfrm>
            <a:custGeom>
              <a:avLst/>
              <a:gdLst>
                <a:gd name="T0" fmla="+- 0 2027 2011"/>
                <a:gd name="T1" fmla="*/ T0 w 20"/>
                <a:gd name="T2" fmla="+- 0 197 197"/>
                <a:gd name="T3" fmla="*/ 197 h 31"/>
                <a:gd name="T4" fmla="+- 0 2025 2011"/>
                <a:gd name="T5" fmla="*/ T4 w 20"/>
                <a:gd name="T6" fmla="+- 0 198 197"/>
                <a:gd name="T7" fmla="*/ 198 h 31"/>
                <a:gd name="T8" fmla="+- 0 2020 2011"/>
                <a:gd name="T9" fmla="*/ T8 w 20"/>
                <a:gd name="T10" fmla="+- 0 207 197"/>
                <a:gd name="T11" fmla="*/ 207 h 31"/>
                <a:gd name="T12" fmla="+- 0 2016 2011"/>
                <a:gd name="T13" fmla="*/ T12 w 20"/>
                <a:gd name="T14" fmla="+- 0 215 197"/>
                <a:gd name="T15" fmla="*/ 215 h 31"/>
                <a:gd name="T16" fmla="+- 0 2011 2011"/>
                <a:gd name="T17" fmla="*/ T16 w 20"/>
                <a:gd name="T18" fmla="+- 0 224 197"/>
                <a:gd name="T19" fmla="*/ 224 h 31"/>
                <a:gd name="T20" fmla="+- 0 2011 2011"/>
                <a:gd name="T21" fmla="*/ T20 w 20"/>
                <a:gd name="T22" fmla="+- 0 226 197"/>
                <a:gd name="T23" fmla="*/ 226 h 31"/>
                <a:gd name="T24" fmla="+- 0 2014 2011"/>
                <a:gd name="T25" fmla="*/ T24 w 20"/>
                <a:gd name="T26" fmla="+- 0 228 197"/>
                <a:gd name="T27" fmla="*/ 228 h 31"/>
                <a:gd name="T28" fmla="+- 0 2015 2011"/>
                <a:gd name="T29" fmla="*/ T28 w 20"/>
                <a:gd name="T30" fmla="+- 0 227 197"/>
                <a:gd name="T31" fmla="*/ 227 h 31"/>
                <a:gd name="T32" fmla="+- 0 2025 2011"/>
                <a:gd name="T33" fmla="*/ T32 w 20"/>
                <a:gd name="T34" fmla="+- 0 210 197"/>
                <a:gd name="T35" fmla="*/ 210 h 31"/>
                <a:gd name="T36" fmla="+- 0 2030 2011"/>
                <a:gd name="T37" fmla="*/ T36 w 20"/>
                <a:gd name="T38" fmla="+- 0 201 197"/>
                <a:gd name="T39" fmla="*/ 201 h 31"/>
                <a:gd name="T40" fmla="+- 0 2030 2011"/>
                <a:gd name="T41" fmla="*/ T40 w 20"/>
                <a:gd name="T42" fmla="+- 0 199 197"/>
                <a:gd name="T43" fmla="*/ 199 h 31"/>
                <a:gd name="T44" fmla="+- 0 2028 2011"/>
                <a:gd name="T45" fmla="*/ T44 w 20"/>
                <a:gd name="T46" fmla="+- 0 198 197"/>
                <a:gd name="T47" fmla="*/ 198 h 31"/>
                <a:gd name="T48" fmla="+- 0 2027 2011"/>
                <a:gd name="T49" fmla="*/ T48 w 20"/>
                <a:gd name="T50" fmla="+- 0 197 197"/>
                <a:gd name="T51" fmla="*/ 197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 h="31">
                  <a:moveTo>
                    <a:pt x="16" y="0"/>
                  </a:moveTo>
                  <a:lnTo>
                    <a:pt x="14" y="1"/>
                  </a:lnTo>
                  <a:lnTo>
                    <a:pt x="9" y="10"/>
                  </a:lnTo>
                  <a:lnTo>
                    <a:pt x="5" y="18"/>
                  </a:lnTo>
                  <a:lnTo>
                    <a:pt x="0" y="27"/>
                  </a:lnTo>
                  <a:lnTo>
                    <a:pt x="0" y="29"/>
                  </a:lnTo>
                  <a:lnTo>
                    <a:pt x="3" y="31"/>
                  </a:lnTo>
                  <a:lnTo>
                    <a:pt x="4" y="30"/>
                  </a:lnTo>
                  <a:lnTo>
                    <a:pt x="14" y="13"/>
                  </a:lnTo>
                  <a:lnTo>
                    <a:pt x="19" y="4"/>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6" name="AutoShape 107"/>
            <p:cNvSpPr>
              <a:spLocks/>
            </p:cNvSpPr>
            <p:nvPr/>
          </p:nvSpPr>
          <p:spPr bwMode="auto">
            <a:xfrm>
              <a:off x="2013" y="203"/>
              <a:ext cx="16" cy="17"/>
            </a:xfrm>
            <a:custGeom>
              <a:avLst/>
              <a:gdLst>
                <a:gd name="T0" fmla="+- 0 2021 2013"/>
                <a:gd name="T1" fmla="*/ T0 w 16"/>
                <a:gd name="T2" fmla="+- 0 206 203"/>
                <a:gd name="T3" fmla="*/ 206 h 17"/>
                <a:gd name="T4" fmla="+- 0 2021 2013"/>
                <a:gd name="T5" fmla="*/ T4 w 16"/>
                <a:gd name="T6" fmla="+- 0 206 203"/>
                <a:gd name="T7" fmla="*/ 206 h 17"/>
                <a:gd name="T8" fmla="+- 0 2019 2013"/>
                <a:gd name="T9" fmla="*/ T8 w 16"/>
                <a:gd name="T10" fmla="+- 0 210 203"/>
                <a:gd name="T11" fmla="*/ 210 h 17"/>
                <a:gd name="T12" fmla="+- 0 2021 2013"/>
                <a:gd name="T13" fmla="*/ T12 w 16"/>
                <a:gd name="T14" fmla="+- 0 206 203"/>
                <a:gd name="T15" fmla="*/ 206 h 17"/>
                <a:gd name="T16" fmla="+- 0 2023 2013"/>
                <a:gd name="T17" fmla="*/ T16 w 16"/>
                <a:gd name="T18" fmla="+- 0 213 203"/>
                <a:gd name="T19" fmla="*/ 213 h 17"/>
                <a:gd name="T20" fmla="+- 0 2022 2013"/>
                <a:gd name="T21" fmla="*/ T20 w 16"/>
                <a:gd name="T22" fmla="+- 0 213 203"/>
                <a:gd name="T23" fmla="*/ 213 h 17"/>
                <a:gd name="T24" fmla="+- 0 2018 2013"/>
                <a:gd name="T25" fmla="*/ T24 w 16"/>
                <a:gd name="T26" fmla="+- 0 215 203"/>
                <a:gd name="T27" fmla="*/ 215 h 17"/>
                <a:gd name="T28" fmla="+- 0 2014 2013"/>
                <a:gd name="T29" fmla="*/ T28 w 16"/>
                <a:gd name="T30" fmla="+- 0 217 203"/>
                <a:gd name="T31" fmla="*/ 217 h 17"/>
                <a:gd name="T32" fmla="+- 0 2013 2013"/>
                <a:gd name="T33" fmla="*/ T32 w 16"/>
                <a:gd name="T34" fmla="+- 0 220 203"/>
                <a:gd name="T35" fmla="*/ 220 h 17"/>
                <a:gd name="T36" fmla="+- 0 2017 2013"/>
                <a:gd name="T37" fmla="*/ T36 w 16"/>
                <a:gd name="T38" fmla="+- 0 216 203"/>
                <a:gd name="T39" fmla="*/ 216 h 17"/>
                <a:gd name="T40" fmla="+- 0 2021 2013"/>
                <a:gd name="T41" fmla="*/ T40 w 16"/>
                <a:gd name="T42" fmla="+- 0 215 203"/>
                <a:gd name="T43" fmla="*/ 215 h 17"/>
                <a:gd name="T44" fmla="+- 0 2022 2013"/>
                <a:gd name="T45" fmla="*/ T44 w 16"/>
                <a:gd name="T46" fmla="+- 0 215 203"/>
                <a:gd name="T47" fmla="*/ 215 h 17"/>
                <a:gd name="T48" fmla="+- 0 2023 2013"/>
                <a:gd name="T49" fmla="*/ T48 w 16"/>
                <a:gd name="T50" fmla="+- 0 213 203"/>
                <a:gd name="T51" fmla="*/ 213 h 17"/>
                <a:gd name="T52" fmla="+- 0 2023 2013"/>
                <a:gd name="T53" fmla="*/ T52 w 16"/>
                <a:gd name="T54" fmla="+- 0 204 203"/>
                <a:gd name="T55" fmla="*/ 204 h 17"/>
                <a:gd name="T56" fmla="+- 0 2022 2013"/>
                <a:gd name="T57" fmla="*/ T56 w 16"/>
                <a:gd name="T58" fmla="+- 0 204 203"/>
                <a:gd name="T59" fmla="*/ 204 h 17"/>
                <a:gd name="T60" fmla="+- 0 2021 2013"/>
                <a:gd name="T61" fmla="*/ T60 w 16"/>
                <a:gd name="T62" fmla="+- 0 206 203"/>
                <a:gd name="T63" fmla="*/ 206 h 17"/>
                <a:gd name="T64" fmla="+- 0 2023 2013"/>
                <a:gd name="T65" fmla="*/ T64 w 16"/>
                <a:gd name="T66" fmla="+- 0 204 203"/>
                <a:gd name="T67" fmla="*/ 204 h 17"/>
                <a:gd name="T68" fmla="+- 0 2028 2013"/>
                <a:gd name="T69" fmla="*/ T68 w 16"/>
                <a:gd name="T70" fmla="+- 0 204 203"/>
                <a:gd name="T71" fmla="*/ 204 h 17"/>
                <a:gd name="T72" fmla="+- 0 2027 2013"/>
                <a:gd name="T73" fmla="*/ T72 w 16"/>
                <a:gd name="T74" fmla="+- 0 203 203"/>
                <a:gd name="T75" fmla="*/ 203 h 17"/>
                <a:gd name="T76" fmla="+- 0 2024 2013"/>
                <a:gd name="T77" fmla="*/ T76 w 16"/>
                <a:gd name="T78" fmla="+- 0 204 203"/>
                <a:gd name="T79" fmla="*/ 204 h 17"/>
                <a:gd name="T80" fmla="+- 0 2023 2013"/>
                <a:gd name="T81" fmla="*/ T80 w 16"/>
                <a:gd name="T82" fmla="+- 0 204 203"/>
                <a:gd name="T83" fmla="*/ 204 h 17"/>
                <a:gd name="T84" fmla="+- 0 2026 2013"/>
                <a:gd name="T85" fmla="*/ T84 w 16"/>
                <a:gd name="T86" fmla="+- 0 205 203"/>
                <a:gd name="T87" fmla="*/ 205 h 17"/>
                <a:gd name="T88" fmla="+- 0 2028 2013"/>
                <a:gd name="T89" fmla="*/ T88 w 16"/>
                <a:gd name="T90" fmla="+- 0 205 203"/>
                <a:gd name="T91" fmla="*/ 205 h 17"/>
                <a:gd name="T92" fmla="+- 0 2028 2013"/>
                <a:gd name="T93" fmla="*/ T92 w 16"/>
                <a:gd name="T94" fmla="+- 0 204 203"/>
                <a:gd name="T95" fmla="*/ 204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7">
                  <a:moveTo>
                    <a:pt x="8" y="3"/>
                  </a:moveTo>
                  <a:lnTo>
                    <a:pt x="8" y="3"/>
                  </a:lnTo>
                  <a:lnTo>
                    <a:pt x="6" y="7"/>
                  </a:lnTo>
                  <a:lnTo>
                    <a:pt x="8" y="3"/>
                  </a:lnTo>
                  <a:close/>
                  <a:moveTo>
                    <a:pt x="10" y="10"/>
                  </a:moveTo>
                  <a:lnTo>
                    <a:pt x="9" y="10"/>
                  </a:lnTo>
                  <a:lnTo>
                    <a:pt x="5" y="12"/>
                  </a:lnTo>
                  <a:lnTo>
                    <a:pt x="1" y="14"/>
                  </a:lnTo>
                  <a:lnTo>
                    <a:pt x="0" y="17"/>
                  </a:lnTo>
                  <a:lnTo>
                    <a:pt x="4" y="13"/>
                  </a:lnTo>
                  <a:lnTo>
                    <a:pt x="8" y="12"/>
                  </a:lnTo>
                  <a:lnTo>
                    <a:pt x="9" y="12"/>
                  </a:lnTo>
                  <a:lnTo>
                    <a:pt x="10" y="10"/>
                  </a:lnTo>
                  <a:close/>
                  <a:moveTo>
                    <a:pt x="10" y="1"/>
                  </a:moveTo>
                  <a:lnTo>
                    <a:pt x="9" y="1"/>
                  </a:lnTo>
                  <a:lnTo>
                    <a:pt x="8" y="3"/>
                  </a:lnTo>
                  <a:lnTo>
                    <a:pt x="10" y="1"/>
                  </a:lnTo>
                  <a:close/>
                  <a:moveTo>
                    <a:pt x="15" y="1"/>
                  </a:moveTo>
                  <a:lnTo>
                    <a:pt x="14" y="0"/>
                  </a:lnTo>
                  <a:lnTo>
                    <a:pt x="11" y="1"/>
                  </a:lnTo>
                  <a:lnTo>
                    <a:pt x="10" y="1"/>
                  </a:lnTo>
                  <a:lnTo>
                    <a:pt x="13" y="2"/>
                  </a:lnTo>
                  <a:lnTo>
                    <a:pt x="15"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7" name="AutoShape 108"/>
            <p:cNvSpPr>
              <a:spLocks/>
            </p:cNvSpPr>
            <p:nvPr/>
          </p:nvSpPr>
          <p:spPr bwMode="auto">
            <a:xfrm>
              <a:off x="2011" y="198"/>
              <a:ext cx="18" cy="29"/>
            </a:xfrm>
            <a:custGeom>
              <a:avLst/>
              <a:gdLst>
                <a:gd name="T0" fmla="+- 0 2016 2011"/>
                <a:gd name="T1" fmla="*/ T0 w 18"/>
                <a:gd name="T2" fmla="+- 0 219 198"/>
                <a:gd name="T3" fmla="*/ 219 h 29"/>
                <a:gd name="T4" fmla="+- 0 2016 2011"/>
                <a:gd name="T5" fmla="*/ T4 w 18"/>
                <a:gd name="T6" fmla="+- 0 218 198"/>
                <a:gd name="T7" fmla="*/ 218 h 29"/>
                <a:gd name="T8" fmla="+- 0 2016 2011"/>
                <a:gd name="T9" fmla="*/ T8 w 18"/>
                <a:gd name="T10" fmla="+- 0 218 198"/>
                <a:gd name="T11" fmla="*/ 218 h 29"/>
                <a:gd name="T12" fmla="+- 0 2015 2011"/>
                <a:gd name="T13" fmla="*/ T12 w 18"/>
                <a:gd name="T14" fmla="+- 0 219 198"/>
                <a:gd name="T15" fmla="*/ 219 h 29"/>
                <a:gd name="T16" fmla="+- 0 2011 2011"/>
                <a:gd name="T17" fmla="*/ T16 w 18"/>
                <a:gd name="T18" fmla="+- 0 223 198"/>
                <a:gd name="T19" fmla="*/ 223 h 29"/>
                <a:gd name="T20" fmla="+- 0 2013 2011"/>
                <a:gd name="T21" fmla="*/ T20 w 18"/>
                <a:gd name="T22" fmla="+- 0 227 198"/>
                <a:gd name="T23" fmla="*/ 227 h 29"/>
                <a:gd name="T24" fmla="+- 0 2013 2011"/>
                <a:gd name="T25" fmla="*/ T24 w 18"/>
                <a:gd name="T26" fmla="+- 0 227 198"/>
                <a:gd name="T27" fmla="*/ 227 h 29"/>
                <a:gd name="T28" fmla="+- 0 2014 2011"/>
                <a:gd name="T29" fmla="*/ T28 w 18"/>
                <a:gd name="T30" fmla="+- 0 227 198"/>
                <a:gd name="T31" fmla="*/ 227 h 29"/>
                <a:gd name="T32" fmla="+- 0 2014 2011"/>
                <a:gd name="T33" fmla="*/ T32 w 18"/>
                <a:gd name="T34" fmla="+- 0 226 198"/>
                <a:gd name="T35" fmla="*/ 226 h 29"/>
                <a:gd name="T36" fmla="+- 0 2013 2011"/>
                <a:gd name="T37" fmla="*/ T36 w 18"/>
                <a:gd name="T38" fmla="+- 0 226 198"/>
                <a:gd name="T39" fmla="*/ 226 h 29"/>
                <a:gd name="T40" fmla="+- 0 2013 2011"/>
                <a:gd name="T41" fmla="*/ T40 w 18"/>
                <a:gd name="T42" fmla="+- 0 225 198"/>
                <a:gd name="T43" fmla="*/ 225 h 29"/>
                <a:gd name="T44" fmla="+- 0 2012 2011"/>
                <a:gd name="T45" fmla="*/ T44 w 18"/>
                <a:gd name="T46" fmla="+- 0 224 198"/>
                <a:gd name="T47" fmla="*/ 224 h 29"/>
                <a:gd name="T48" fmla="+- 0 2015 2011"/>
                <a:gd name="T49" fmla="*/ T48 w 18"/>
                <a:gd name="T50" fmla="+- 0 220 198"/>
                <a:gd name="T51" fmla="*/ 220 h 29"/>
                <a:gd name="T52" fmla="+- 0 2016 2011"/>
                <a:gd name="T53" fmla="*/ T52 w 18"/>
                <a:gd name="T54" fmla="+- 0 219 198"/>
                <a:gd name="T55" fmla="*/ 219 h 29"/>
                <a:gd name="T56" fmla="+- 0 2022 2011"/>
                <a:gd name="T57" fmla="*/ T56 w 18"/>
                <a:gd name="T58" fmla="+- 0 207 198"/>
                <a:gd name="T59" fmla="*/ 207 h 29"/>
                <a:gd name="T60" fmla="+- 0 2022 2011"/>
                <a:gd name="T61" fmla="*/ T60 w 18"/>
                <a:gd name="T62" fmla="+- 0 207 198"/>
                <a:gd name="T63" fmla="*/ 207 h 29"/>
                <a:gd name="T64" fmla="+- 0 2022 2011"/>
                <a:gd name="T65" fmla="*/ T64 w 18"/>
                <a:gd name="T66" fmla="+- 0 207 198"/>
                <a:gd name="T67" fmla="*/ 207 h 29"/>
                <a:gd name="T68" fmla="+- 0 2020 2011"/>
                <a:gd name="T69" fmla="*/ T68 w 18"/>
                <a:gd name="T70" fmla="+- 0 209 198"/>
                <a:gd name="T71" fmla="*/ 209 h 29"/>
                <a:gd name="T72" fmla="+- 0 2017 2011"/>
                <a:gd name="T73" fmla="*/ T72 w 18"/>
                <a:gd name="T74" fmla="+- 0 214 198"/>
                <a:gd name="T75" fmla="*/ 214 h 29"/>
                <a:gd name="T76" fmla="+- 0 2017 2011"/>
                <a:gd name="T77" fmla="*/ T76 w 18"/>
                <a:gd name="T78" fmla="+- 0 214 198"/>
                <a:gd name="T79" fmla="*/ 214 h 29"/>
                <a:gd name="T80" fmla="+- 0 2017 2011"/>
                <a:gd name="T81" fmla="*/ T80 w 18"/>
                <a:gd name="T82" fmla="+- 0 214 198"/>
                <a:gd name="T83" fmla="*/ 214 h 29"/>
                <a:gd name="T84" fmla="+- 0 2017 2011"/>
                <a:gd name="T85" fmla="*/ T84 w 18"/>
                <a:gd name="T86" fmla="+- 0 215 198"/>
                <a:gd name="T87" fmla="*/ 215 h 29"/>
                <a:gd name="T88" fmla="+- 0 2017 2011"/>
                <a:gd name="T89" fmla="*/ T88 w 18"/>
                <a:gd name="T90" fmla="+- 0 214 198"/>
                <a:gd name="T91" fmla="*/ 214 h 29"/>
                <a:gd name="T92" fmla="+- 0 2020 2011"/>
                <a:gd name="T93" fmla="*/ T92 w 18"/>
                <a:gd name="T94" fmla="+- 0 209 198"/>
                <a:gd name="T95" fmla="*/ 209 h 29"/>
                <a:gd name="T96" fmla="+- 0 2022 2011"/>
                <a:gd name="T97" fmla="*/ T96 w 18"/>
                <a:gd name="T98" fmla="+- 0 207 198"/>
                <a:gd name="T99" fmla="*/ 207 h 29"/>
                <a:gd name="T100" fmla="+- 0 2028 2011"/>
                <a:gd name="T101" fmla="*/ T100 w 18"/>
                <a:gd name="T102" fmla="+- 0 199 198"/>
                <a:gd name="T103" fmla="*/ 199 h 29"/>
                <a:gd name="T104" fmla="+- 0 2028 2011"/>
                <a:gd name="T105" fmla="*/ T104 w 18"/>
                <a:gd name="T106" fmla="+- 0 199 198"/>
                <a:gd name="T107" fmla="*/ 199 h 29"/>
                <a:gd name="T108" fmla="+- 0 2028 2011"/>
                <a:gd name="T109" fmla="*/ T108 w 18"/>
                <a:gd name="T110" fmla="+- 0 199 198"/>
                <a:gd name="T111" fmla="*/ 199 h 29"/>
                <a:gd name="T112" fmla="+- 0 2028 2011"/>
                <a:gd name="T113" fmla="*/ T112 w 18"/>
                <a:gd name="T114" fmla="+- 0 198 198"/>
                <a:gd name="T115" fmla="*/ 198 h 29"/>
                <a:gd name="T116" fmla="+- 0 2026 2011"/>
                <a:gd name="T117" fmla="*/ T116 w 18"/>
                <a:gd name="T118" fmla="+- 0 199 198"/>
                <a:gd name="T119" fmla="*/ 199 h 29"/>
                <a:gd name="T120" fmla="+- 0 2025 2011"/>
                <a:gd name="T121" fmla="*/ T120 w 18"/>
                <a:gd name="T122" fmla="+- 0 199 198"/>
                <a:gd name="T123" fmla="*/ 199 h 29"/>
                <a:gd name="T124" fmla="+- 0 2023 2011"/>
                <a:gd name="T125" fmla="*/ T124 w 18"/>
                <a:gd name="T126" fmla="+- 0 203 198"/>
                <a:gd name="T127" fmla="*/ 203 h 29"/>
                <a:gd name="T128" fmla="+- 0 2023 2011"/>
                <a:gd name="T129" fmla="*/ T128 w 18"/>
                <a:gd name="T130" fmla="+- 0 203 198"/>
                <a:gd name="T131" fmla="*/ 203 h 29"/>
                <a:gd name="T132" fmla="+- 0 2023 2011"/>
                <a:gd name="T133" fmla="*/ T132 w 18"/>
                <a:gd name="T134" fmla="+- 0 203 198"/>
                <a:gd name="T135" fmla="*/ 203 h 29"/>
                <a:gd name="T136" fmla="+- 0 2023 2011"/>
                <a:gd name="T137" fmla="*/ T136 w 18"/>
                <a:gd name="T138" fmla="+- 0 204 198"/>
                <a:gd name="T139" fmla="*/ 204 h 29"/>
                <a:gd name="T140" fmla="+- 0 2023 2011"/>
                <a:gd name="T141" fmla="*/ T140 w 18"/>
                <a:gd name="T142" fmla="+- 0 204 198"/>
                <a:gd name="T143" fmla="*/ 204 h 29"/>
                <a:gd name="T144" fmla="+- 0 2024 2011"/>
                <a:gd name="T145" fmla="*/ T144 w 18"/>
                <a:gd name="T146" fmla="+- 0 202 198"/>
                <a:gd name="T147" fmla="*/ 202 h 29"/>
                <a:gd name="T148" fmla="+- 0 2025 2011"/>
                <a:gd name="T149" fmla="*/ T148 w 18"/>
                <a:gd name="T150" fmla="+- 0 200 198"/>
                <a:gd name="T151" fmla="*/ 200 h 29"/>
                <a:gd name="T152" fmla="+- 0 2026 2011"/>
                <a:gd name="T153" fmla="*/ T152 w 18"/>
                <a:gd name="T154" fmla="+- 0 199 198"/>
                <a:gd name="T155" fmla="*/ 199 h 29"/>
                <a:gd name="T156" fmla="+- 0 2027 2011"/>
                <a:gd name="T157" fmla="*/ T156 w 18"/>
                <a:gd name="T158" fmla="+- 0 199 198"/>
                <a:gd name="T159" fmla="*/ 199 h 29"/>
                <a:gd name="T160" fmla="+- 0 2028 2011"/>
                <a:gd name="T161" fmla="*/ T160 w 18"/>
                <a:gd name="T162" fmla="+- 0 199 198"/>
                <a:gd name="T163" fmla="*/ 199 h 29"/>
                <a:gd name="T164" fmla="+- 0 2028 2011"/>
                <a:gd name="T165" fmla="*/ T164 w 18"/>
                <a:gd name="T166" fmla="+- 0 199 198"/>
                <a:gd name="T167" fmla="*/ 199 h 29"/>
                <a:gd name="T168" fmla="+- 0 2028 2011"/>
                <a:gd name="T169" fmla="*/ T168 w 18"/>
                <a:gd name="T170" fmla="+- 0 200 198"/>
                <a:gd name="T171" fmla="*/ 200 h 29"/>
                <a:gd name="T172" fmla="+- 0 2028 2011"/>
                <a:gd name="T173" fmla="*/ T172 w 18"/>
                <a:gd name="T174" fmla="+- 0 200 198"/>
                <a:gd name="T175" fmla="*/ 200 h 29"/>
                <a:gd name="T176" fmla="+- 0 2028 2011"/>
                <a:gd name="T177" fmla="*/ T176 w 18"/>
                <a:gd name="T178" fmla="+- 0 199 198"/>
                <a:gd name="T179" fmla="*/ 199 h 29"/>
                <a:gd name="T180" fmla="+- 0 2028 2011"/>
                <a:gd name="T181" fmla="*/ T180 w 18"/>
                <a:gd name="T182" fmla="+- 0 199 198"/>
                <a:gd name="T183" fmla="*/ 199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8" h="29">
                  <a:moveTo>
                    <a:pt x="5" y="21"/>
                  </a:moveTo>
                  <a:lnTo>
                    <a:pt x="5" y="20"/>
                  </a:lnTo>
                  <a:lnTo>
                    <a:pt x="4" y="21"/>
                  </a:lnTo>
                  <a:lnTo>
                    <a:pt x="0" y="25"/>
                  </a:lnTo>
                  <a:lnTo>
                    <a:pt x="2" y="29"/>
                  </a:lnTo>
                  <a:lnTo>
                    <a:pt x="3" y="29"/>
                  </a:lnTo>
                  <a:lnTo>
                    <a:pt x="3" y="28"/>
                  </a:lnTo>
                  <a:lnTo>
                    <a:pt x="2" y="28"/>
                  </a:lnTo>
                  <a:lnTo>
                    <a:pt x="2" y="27"/>
                  </a:lnTo>
                  <a:lnTo>
                    <a:pt x="1" y="26"/>
                  </a:lnTo>
                  <a:lnTo>
                    <a:pt x="4" y="22"/>
                  </a:lnTo>
                  <a:lnTo>
                    <a:pt x="5" y="21"/>
                  </a:lnTo>
                  <a:close/>
                  <a:moveTo>
                    <a:pt x="11" y="9"/>
                  </a:moveTo>
                  <a:lnTo>
                    <a:pt x="11" y="9"/>
                  </a:lnTo>
                  <a:lnTo>
                    <a:pt x="9" y="11"/>
                  </a:lnTo>
                  <a:lnTo>
                    <a:pt x="6" y="16"/>
                  </a:lnTo>
                  <a:lnTo>
                    <a:pt x="6" y="17"/>
                  </a:lnTo>
                  <a:lnTo>
                    <a:pt x="6" y="16"/>
                  </a:lnTo>
                  <a:lnTo>
                    <a:pt x="9" y="11"/>
                  </a:lnTo>
                  <a:lnTo>
                    <a:pt x="11" y="9"/>
                  </a:lnTo>
                  <a:close/>
                  <a:moveTo>
                    <a:pt x="17" y="1"/>
                  </a:moveTo>
                  <a:lnTo>
                    <a:pt x="17" y="1"/>
                  </a:lnTo>
                  <a:lnTo>
                    <a:pt x="17" y="0"/>
                  </a:lnTo>
                  <a:lnTo>
                    <a:pt x="15" y="1"/>
                  </a:lnTo>
                  <a:lnTo>
                    <a:pt x="14" y="1"/>
                  </a:lnTo>
                  <a:lnTo>
                    <a:pt x="12" y="5"/>
                  </a:lnTo>
                  <a:lnTo>
                    <a:pt x="12" y="6"/>
                  </a:lnTo>
                  <a:lnTo>
                    <a:pt x="13" y="4"/>
                  </a:lnTo>
                  <a:lnTo>
                    <a:pt x="14" y="2"/>
                  </a:lnTo>
                  <a:lnTo>
                    <a:pt x="15" y="1"/>
                  </a:lnTo>
                  <a:lnTo>
                    <a:pt x="16" y="1"/>
                  </a:lnTo>
                  <a:lnTo>
                    <a:pt x="17" y="1"/>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8" name="Freeform 109"/>
            <p:cNvSpPr>
              <a:spLocks/>
            </p:cNvSpPr>
            <p:nvPr/>
          </p:nvSpPr>
          <p:spPr bwMode="auto">
            <a:xfrm>
              <a:off x="2005" y="200"/>
              <a:ext cx="31" cy="25"/>
            </a:xfrm>
            <a:custGeom>
              <a:avLst/>
              <a:gdLst>
                <a:gd name="T0" fmla="+- 0 2035 2005"/>
                <a:gd name="T1" fmla="*/ T0 w 31"/>
                <a:gd name="T2" fmla="+- 0 218 200"/>
                <a:gd name="T3" fmla="*/ 218 h 25"/>
                <a:gd name="T4" fmla="+- 0 2033 2005"/>
                <a:gd name="T5" fmla="*/ T4 w 31"/>
                <a:gd name="T6" fmla="+- 0 220 200"/>
                <a:gd name="T7" fmla="*/ 220 h 25"/>
                <a:gd name="T8" fmla="+- 0 2031 2005"/>
                <a:gd name="T9" fmla="*/ T8 w 31"/>
                <a:gd name="T10" fmla="+- 0 222 200"/>
                <a:gd name="T11" fmla="*/ 222 h 25"/>
                <a:gd name="T12" fmla="+- 0 2019 2005"/>
                <a:gd name="T13" fmla="*/ T12 w 31"/>
                <a:gd name="T14" fmla="+- 0 213 200"/>
                <a:gd name="T15" fmla="*/ 213 h 25"/>
                <a:gd name="T16" fmla="+- 0 2023 2005"/>
                <a:gd name="T17" fmla="*/ T16 w 31"/>
                <a:gd name="T18" fmla="+- 0 214 200"/>
                <a:gd name="T19" fmla="*/ 214 h 25"/>
                <a:gd name="T20" fmla="+- 0 2024 2005"/>
                <a:gd name="T21" fmla="*/ T20 w 31"/>
                <a:gd name="T22" fmla="+- 0 214 200"/>
                <a:gd name="T23" fmla="*/ 214 h 25"/>
                <a:gd name="T24" fmla="+- 0 2023 2005"/>
                <a:gd name="T25" fmla="*/ T24 w 31"/>
                <a:gd name="T26" fmla="+- 0 214 200"/>
                <a:gd name="T27" fmla="*/ 214 h 25"/>
                <a:gd name="T28" fmla="+- 0 2017 2005"/>
                <a:gd name="T29" fmla="*/ T28 w 31"/>
                <a:gd name="T30" fmla="+- 0 212 200"/>
                <a:gd name="T31" fmla="*/ 212 h 25"/>
                <a:gd name="T32" fmla="+- 0 2008 2005"/>
                <a:gd name="T33" fmla="*/ T32 w 31"/>
                <a:gd name="T34" fmla="+- 0 205 200"/>
                <a:gd name="T35" fmla="*/ 205 h 25"/>
                <a:gd name="T36" fmla="+- 0 2008 2005"/>
                <a:gd name="T37" fmla="*/ T36 w 31"/>
                <a:gd name="T38" fmla="+- 0 203 200"/>
                <a:gd name="T39" fmla="*/ 203 h 25"/>
                <a:gd name="T40" fmla="+- 0 2010 2005"/>
                <a:gd name="T41" fmla="*/ T40 w 31"/>
                <a:gd name="T42" fmla="+- 0 202 200"/>
                <a:gd name="T43" fmla="*/ 202 h 25"/>
                <a:gd name="T44" fmla="+- 0 2018 2005"/>
                <a:gd name="T45" fmla="*/ T44 w 31"/>
                <a:gd name="T46" fmla="+- 0 208 200"/>
                <a:gd name="T47" fmla="*/ 208 h 25"/>
                <a:gd name="T48" fmla="+- 0 2017 2005"/>
                <a:gd name="T49" fmla="*/ T48 w 31"/>
                <a:gd name="T50" fmla="+- 0 211 200"/>
                <a:gd name="T51" fmla="*/ 211 h 25"/>
                <a:gd name="T52" fmla="+- 0 2017 2005"/>
                <a:gd name="T53" fmla="*/ T52 w 31"/>
                <a:gd name="T54" fmla="+- 0 211 200"/>
                <a:gd name="T55" fmla="*/ 211 h 25"/>
                <a:gd name="T56" fmla="+- 0 2018 2005"/>
                <a:gd name="T57" fmla="*/ T56 w 31"/>
                <a:gd name="T58" fmla="+- 0 211 200"/>
                <a:gd name="T59" fmla="*/ 211 h 25"/>
                <a:gd name="T60" fmla="+- 0 2025 2005"/>
                <a:gd name="T61" fmla="*/ T60 w 31"/>
                <a:gd name="T62" fmla="+- 0 213 200"/>
                <a:gd name="T63" fmla="*/ 213 h 25"/>
                <a:gd name="T64" fmla="+- 0 2033 2005"/>
                <a:gd name="T65" fmla="*/ T64 w 31"/>
                <a:gd name="T66" fmla="+- 0 220 200"/>
                <a:gd name="T67" fmla="*/ 220 h 25"/>
                <a:gd name="T68" fmla="+- 0 2026 2005"/>
                <a:gd name="T69" fmla="*/ T68 w 31"/>
                <a:gd name="T70" fmla="+- 0 211 200"/>
                <a:gd name="T71" fmla="*/ 211 h 25"/>
                <a:gd name="T72" fmla="+- 0 2023 2005"/>
                <a:gd name="T73" fmla="*/ T72 w 31"/>
                <a:gd name="T74" fmla="+- 0 202 200"/>
                <a:gd name="T75" fmla="*/ 202 h 25"/>
                <a:gd name="T76" fmla="+- 0 2029 2005"/>
                <a:gd name="T77" fmla="*/ T76 w 31"/>
                <a:gd name="T78" fmla="+- 0 205 200"/>
                <a:gd name="T79" fmla="*/ 205 h 25"/>
                <a:gd name="T80" fmla="+- 0 2029 2005"/>
                <a:gd name="T81" fmla="*/ T80 w 31"/>
                <a:gd name="T82" fmla="+- 0 204 200"/>
                <a:gd name="T83" fmla="*/ 204 h 25"/>
                <a:gd name="T84" fmla="+- 0 2023 2005"/>
                <a:gd name="T85" fmla="*/ T84 w 31"/>
                <a:gd name="T86" fmla="+- 0 201 200"/>
                <a:gd name="T87" fmla="*/ 201 h 25"/>
                <a:gd name="T88" fmla="+- 0 2019 2005"/>
                <a:gd name="T89" fmla="*/ T88 w 31"/>
                <a:gd name="T90" fmla="+- 0 206 200"/>
                <a:gd name="T91" fmla="*/ 206 h 25"/>
                <a:gd name="T92" fmla="+- 0 2011 2005"/>
                <a:gd name="T93" fmla="*/ T92 w 31"/>
                <a:gd name="T94" fmla="+- 0 200 200"/>
                <a:gd name="T95" fmla="*/ 200 h 25"/>
                <a:gd name="T96" fmla="+- 0 2008 2005"/>
                <a:gd name="T97" fmla="*/ T96 w 31"/>
                <a:gd name="T98" fmla="+- 0 201 200"/>
                <a:gd name="T99" fmla="*/ 201 h 25"/>
                <a:gd name="T100" fmla="+- 0 2005 2005"/>
                <a:gd name="T101" fmla="*/ T100 w 31"/>
                <a:gd name="T102" fmla="+- 0 204 200"/>
                <a:gd name="T103" fmla="*/ 204 h 25"/>
                <a:gd name="T104" fmla="+- 0 2015 2005"/>
                <a:gd name="T105" fmla="*/ T104 w 31"/>
                <a:gd name="T106" fmla="+- 0 213 200"/>
                <a:gd name="T107" fmla="*/ 213 h 25"/>
                <a:gd name="T108" fmla="+- 0 2011 2005"/>
                <a:gd name="T109" fmla="*/ T108 w 31"/>
                <a:gd name="T110" fmla="+- 0 222 200"/>
                <a:gd name="T111" fmla="*/ 222 h 25"/>
                <a:gd name="T112" fmla="+- 0 2012 2005"/>
                <a:gd name="T113" fmla="*/ T112 w 31"/>
                <a:gd name="T114" fmla="+- 0 222 200"/>
                <a:gd name="T115" fmla="*/ 222 h 25"/>
                <a:gd name="T116" fmla="+- 0 2022 2005"/>
                <a:gd name="T117" fmla="*/ T116 w 31"/>
                <a:gd name="T118" fmla="+- 0 218 200"/>
                <a:gd name="T119" fmla="*/ 218 h 25"/>
                <a:gd name="T120" fmla="+- 0 2033 2005"/>
                <a:gd name="T121" fmla="*/ T120 w 31"/>
                <a:gd name="T122" fmla="+- 0 224 200"/>
                <a:gd name="T123" fmla="*/ 224 h 25"/>
                <a:gd name="T124" fmla="+- 0 2036 2005"/>
                <a:gd name="T125" fmla="*/ T124 w 31"/>
                <a:gd name="T126" fmla="+- 0 220 200"/>
                <a:gd name="T127" fmla="*/ 220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1" h="25">
                  <a:moveTo>
                    <a:pt x="31" y="20"/>
                  </a:moveTo>
                  <a:lnTo>
                    <a:pt x="30" y="18"/>
                  </a:lnTo>
                  <a:lnTo>
                    <a:pt x="28" y="17"/>
                  </a:lnTo>
                  <a:lnTo>
                    <a:pt x="28" y="20"/>
                  </a:lnTo>
                  <a:lnTo>
                    <a:pt x="27" y="22"/>
                  </a:lnTo>
                  <a:lnTo>
                    <a:pt x="26" y="22"/>
                  </a:lnTo>
                  <a:lnTo>
                    <a:pt x="18" y="16"/>
                  </a:lnTo>
                  <a:lnTo>
                    <a:pt x="14" y="13"/>
                  </a:lnTo>
                  <a:lnTo>
                    <a:pt x="18" y="14"/>
                  </a:lnTo>
                  <a:lnTo>
                    <a:pt x="19" y="14"/>
                  </a:lnTo>
                  <a:lnTo>
                    <a:pt x="18" y="14"/>
                  </a:lnTo>
                  <a:lnTo>
                    <a:pt x="12" y="12"/>
                  </a:lnTo>
                  <a:lnTo>
                    <a:pt x="11" y="11"/>
                  </a:lnTo>
                  <a:lnTo>
                    <a:pt x="3" y="5"/>
                  </a:lnTo>
                  <a:lnTo>
                    <a:pt x="3" y="4"/>
                  </a:lnTo>
                  <a:lnTo>
                    <a:pt x="3" y="3"/>
                  </a:lnTo>
                  <a:lnTo>
                    <a:pt x="4" y="3"/>
                  </a:lnTo>
                  <a:lnTo>
                    <a:pt x="5" y="2"/>
                  </a:lnTo>
                  <a:lnTo>
                    <a:pt x="5" y="3"/>
                  </a:lnTo>
                  <a:lnTo>
                    <a:pt x="13" y="8"/>
                  </a:lnTo>
                  <a:lnTo>
                    <a:pt x="13" y="9"/>
                  </a:lnTo>
                  <a:lnTo>
                    <a:pt x="12" y="11"/>
                  </a:lnTo>
                  <a:lnTo>
                    <a:pt x="13" y="11"/>
                  </a:lnTo>
                  <a:lnTo>
                    <a:pt x="14" y="9"/>
                  </a:lnTo>
                  <a:lnTo>
                    <a:pt x="20" y="13"/>
                  </a:lnTo>
                  <a:lnTo>
                    <a:pt x="28" y="19"/>
                  </a:lnTo>
                  <a:lnTo>
                    <a:pt x="28" y="20"/>
                  </a:lnTo>
                  <a:lnTo>
                    <a:pt x="28" y="17"/>
                  </a:lnTo>
                  <a:lnTo>
                    <a:pt x="21" y="11"/>
                  </a:lnTo>
                  <a:lnTo>
                    <a:pt x="15" y="7"/>
                  </a:lnTo>
                  <a:lnTo>
                    <a:pt x="18" y="2"/>
                  </a:lnTo>
                  <a:lnTo>
                    <a:pt x="23" y="5"/>
                  </a:lnTo>
                  <a:lnTo>
                    <a:pt x="24" y="5"/>
                  </a:lnTo>
                  <a:lnTo>
                    <a:pt x="24" y="4"/>
                  </a:lnTo>
                  <a:lnTo>
                    <a:pt x="18" y="1"/>
                  </a:lnTo>
                  <a:lnTo>
                    <a:pt x="14" y="7"/>
                  </a:lnTo>
                  <a:lnTo>
                    <a:pt x="14" y="6"/>
                  </a:lnTo>
                  <a:lnTo>
                    <a:pt x="8" y="2"/>
                  </a:lnTo>
                  <a:lnTo>
                    <a:pt x="6" y="0"/>
                  </a:lnTo>
                  <a:lnTo>
                    <a:pt x="5" y="0"/>
                  </a:lnTo>
                  <a:lnTo>
                    <a:pt x="3" y="1"/>
                  </a:lnTo>
                  <a:lnTo>
                    <a:pt x="2" y="1"/>
                  </a:lnTo>
                  <a:lnTo>
                    <a:pt x="0" y="4"/>
                  </a:lnTo>
                  <a:lnTo>
                    <a:pt x="1" y="7"/>
                  </a:lnTo>
                  <a:lnTo>
                    <a:pt x="10" y="13"/>
                  </a:lnTo>
                  <a:lnTo>
                    <a:pt x="11" y="14"/>
                  </a:lnTo>
                  <a:lnTo>
                    <a:pt x="6" y="22"/>
                  </a:lnTo>
                  <a:lnTo>
                    <a:pt x="7" y="22"/>
                  </a:lnTo>
                  <a:lnTo>
                    <a:pt x="11" y="14"/>
                  </a:lnTo>
                  <a:lnTo>
                    <a:pt x="17" y="18"/>
                  </a:lnTo>
                  <a:lnTo>
                    <a:pt x="26" y="25"/>
                  </a:lnTo>
                  <a:lnTo>
                    <a:pt x="28" y="24"/>
                  </a:lnTo>
                  <a:lnTo>
                    <a:pt x="30" y="22"/>
                  </a:lnTo>
                  <a:lnTo>
                    <a:pt x="31"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9" name="Freeform 110"/>
            <p:cNvSpPr>
              <a:spLocks/>
            </p:cNvSpPr>
            <p:nvPr/>
          </p:nvSpPr>
          <p:spPr bwMode="auto">
            <a:xfrm>
              <a:off x="2006" y="200"/>
              <a:ext cx="28" cy="23"/>
            </a:xfrm>
            <a:custGeom>
              <a:avLst/>
              <a:gdLst>
                <a:gd name="T0" fmla="+- 0 2010 2007"/>
                <a:gd name="T1" fmla="*/ T0 w 28"/>
                <a:gd name="T2" fmla="+- 0 201 201"/>
                <a:gd name="T3" fmla="*/ 201 h 23"/>
                <a:gd name="T4" fmla="+- 0 2008 2007"/>
                <a:gd name="T5" fmla="*/ T4 w 28"/>
                <a:gd name="T6" fmla="+- 0 201 201"/>
                <a:gd name="T7" fmla="*/ 201 h 23"/>
                <a:gd name="T8" fmla="+- 0 2007 2007"/>
                <a:gd name="T9" fmla="*/ T8 w 28"/>
                <a:gd name="T10" fmla="+- 0 203 201"/>
                <a:gd name="T11" fmla="*/ 203 h 23"/>
                <a:gd name="T12" fmla="+- 0 2007 2007"/>
                <a:gd name="T13" fmla="*/ T12 w 28"/>
                <a:gd name="T14" fmla="+- 0 204 201"/>
                <a:gd name="T15" fmla="*/ 204 h 23"/>
                <a:gd name="T16" fmla="+- 0 2007 2007"/>
                <a:gd name="T17" fmla="*/ T16 w 28"/>
                <a:gd name="T18" fmla="+- 0 206 201"/>
                <a:gd name="T19" fmla="*/ 206 h 23"/>
                <a:gd name="T20" fmla="+- 0 2015 2007"/>
                <a:gd name="T21" fmla="*/ T20 w 28"/>
                <a:gd name="T22" fmla="+- 0 212 201"/>
                <a:gd name="T23" fmla="*/ 212 h 23"/>
                <a:gd name="T24" fmla="+- 0 2023 2007"/>
                <a:gd name="T25" fmla="*/ T24 w 28"/>
                <a:gd name="T26" fmla="+- 0 217 201"/>
                <a:gd name="T27" fmla="*/ 217 h 23"/>
                <a:gd name="T28" fmla="+- 0 2031 2007"/>
                <a:gd name="T29" fmla="*/ T28 w 28"/>
                <a:gd name="T30" fmla="+- 0 223 201"/>
                <a:gd name="T31" fmla="*/ 223 h 23"/>
                <a:gd name="T32" fmla="+- 0 2033 2007"/>
                <a:gd name="T33" fmla="*/ T32 w 28"/>
                <a:gd name="T34" fmla="+- 0 223 201"/>
                <a:gd name="T35" fmla="*/ 223 h 23"/>
                <a:gd name="T36" fmla="+- 0 2034 2007"/>
                <a:gd name="T37" fmla="*/ T36 w 28"/>
                <a:gd name="T38" fmla="+- 0 220 201"/>
                <a:gd name="T39" fmla="*/ 220 h 23"/>
                <a:gd name="T40" fmla="+- 0 2034 2007"/>
                <a:gd name="T41" fmla="*/ T40 w 28"/>
                <a:gd name="T42" fmla="+- 0 218 201"/>
                <a:gd name="T43" fmla="*/ 218 h 23"/>
                <a:gd name="T44" fmla="+- 0 2025 2007"/>
                <a:gd name="T45" fmla="*/ T44 w 28"/>
                <a:gd name="T46" fmla="+- 0 212 201"/>
                <a:gd name="T47" fmla="*/ 212 h 23"/>
                <a:gd name="T48" fmla="+- 0 2018 2007"/>
                <a:gd name="T49" fmla="*/ T48 w 28"/>
                <a:gd name="T50" fmla="+- 0 207 201"/>
                <a:gd name="T51" fmla="*/ 207 h 23"/>
                <a:gd name="T52" fmla="+- 0 2011 2007"/>
                <a:gd name="T53" fmla="*/ T52 w 28"/>
                <a:gd name="T54" fmla="+- 0 202 201"/>
                <a:gd name="T55" fmla="*/ 202 h 23"/>
                <a:gd name="T56" fmla="+- 0 2010 2007"/>
                <a:gd name="T57" fmla="*/ T56 w 28"/>
                <a:gd name="T58" fmla="+- 0 201 201"/>
                <a:gd name="T59" fmla="*/ 201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8" h="23">
                  <a:moveTo>
                    <a:pt x="3" y="0"/>
                  </a:moveTo>
                  <a:lnTo>
                    <a:pt x="1" y="0"/>
                  </a:lnTo>
                  <a:lnTo>
                    <a:pt x="0" y="2"/>
                  </a:lnTo>
                  <a:lnTo>
                    <a:pt x="0" y="3"/>
                  </a:lnTo>
                  <a:lnTo>
                    <a:pt x="0" y="5"/>
                  </a:lnTo>
                  <a:lnTo>
                    <a:pt x="8" y="11"/>
                  </a:lnTo>
                  <a:lnTo>
                    <a:pt x="16" y="16"/>
                  </a:lnTo>
                  <a:lnTo>
                    <a:pt x="24" y="22"/>
                  </a:lnTo>
                  <a:lnTo>
                    <a:pt x="26" y="22"/>
                  </a:lnTo>
                  <a:lnTo>
                    <a:pt x="27" y="19"/>
                  </a:lnTo>
                  <a:lnTo>
                    <a:pt x="27" y="17"/>
                  </a:lnTo>
                  <a:lnTo>
                    <a:pt x="18" y="11"/>
                  </a:lnTo>
                  <a:lnTo>
                    <a:pt x="11" y="6"/>
                  </a:lnTo>
                  <a:lnTo>
                    <a:pt x="4" y="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0" name="AutoShape 111"/>
            <p:cNvSpPr>
              <a:spLocks/>
            </p:cNvSpPr>
            <p:nvPr/>
          </p:nvSpPr>
          <p:spPr bwMode="auto">
            <a:xfrm>
              <a:off x="2009" y="205"/>
              <a:ext cx="21" cy="11"/>
            </a:xfrm>
            <a:custGeom>
              <a:avLst/>
              <a:gdLst>
                <a:gd name="T0" fmla="+- 0 2015 2010"/>
                <a:gd name="T1" fmla="*/ T0 w 21"/>
                <a:gd name="T2" fmla="+- 0 206 206"/>
                <a:gd name="T3" fmla="*/ 206 h 11"/>
                <a:gd name="T4" fmla="+- 0 2014 2010"/>
                <a:gd name="T5" fmla="*/ T4 w 21"/>
                <a:gd name="T6" fmla="+- 0 206 206"/>
                <a:gd name="T7" fmla="*/ 206 h 11"/>
                <a:gd name="T8" fmla="+- 0 2011 2010"/>
                <a:gd name="T9" fmla="*/ T8 w 21"/>
                <a:gd name="T10" fmla="+- 0 207 206"/>
                <a:gd name="T11" fmla="*/ 207 h 11"/>
                <a:gd name="T12" fmla="+- 0 2010 2010"/>
                <a:gd name="T13" fmla="*/ T12 w 21"/>
                <a:gd name="T14" fmla="+- 0 208 206"/>
                <a:gd name="T15" fmla="*/ 208 h 11"/>
                <a:gd name="T16" fmla="+- 0 2011 2010"/>
                <a:gd name="T17" fmla="*/ T16 w 21"/>
                <a:gd name="T18" fmla="+- 0 209 206"/>
                <a:gd name="T19" fmla="*/ 209 h 11"/>
                <a:gd name="T20" fmla="+- 0 2012 2010"/>
                <a:gd name="T21" fmla="*/ T20 w 21"/>
                <a:gd name="T22" fmla="+- 0 208 206"/>
                <a:gd name="T23" fmla="*/ 208 h 11"/>
                <a:gd name="T24" fmla="+- 0 2015 2010"/>
                <a:gd name="T25" fmla="*/ T24 w 21"/>
                <a:gd name="T26" fmla="+- 0 206 206"/>
                <a:gd name="T27" fmla="*/ 206 h 11"/>
                <a:gd name="T28" fmla="+- 0 2017 2010"/>
                <a:gd name="T29" fmla="*/ T28 w 21"/>
                <a:gd name="T30" fmla="+- 0 207 206"/>
                <a:gd name="T31" fmla="*/ 207 h 11"/>
                <a:gd name="T32" fmla="+- 0 2015 2010"/>
                <a:gd name="T33" fmla="*/ T32 w 21"/>
                <a:gd name="T34" fmla="+- 0 206 206"/>
                <a:gd name="T35" fmla="*/ 206 h 11"/>
                <a:gd name="T36" fmla="+- 0 2015 2010"/>
                <a:gd name="T37" fmla="*/ T36 w 21"/>
                <a:gd name="T38" fmla="+- 0 206 206"/>
                <a:gd name="T39" fmla="*/ 206 h 11"/>
                <a:gd name="T40" fmla="+- 0 2017 2010"/>
                <a:gd name="T41" fmla="*/ T40 w 21"/>
                <a:gd name="T42" fmla="+- 0 207 206"/>
                <a:gd name="T43" fmla="*/ 207 h 11"/>
                <a:gd name="T44" fmla="+- 0 2021 2010"/>
                <a:gd name="T45" fmla="*/ T44 w 21"/>
                <a:gd name="T46" fmla="+- 0 209 206"/>
                <a:gd name="T47" fmla="*/ 209 h 11"/>
                <a:gd name="T48" fmla="+- 0 2018 2010"/>
                <a:gd name="T49" fmla="*/ T48 w 21"/>
                <a:gd name="T50" fmla="+- 0 207 206"/>
                <a:gd name="T51" fmla="*/ 207 h 11"/>
                <a:gd name="T52" fmla="+- 0 2017 2010"/>
                <a:gd name="T53" fmla="*/ T52 w 21"/>
                <a:gd name="T54" fmla="+- 0 207 206"/>
                <a:gd name="T55" fmla="*/ 207 h 11"/>
                <a:gd name="T56" fmla="+- 0 2021 2010"/>
                <a:gd name="T57" fmla="*/ T56 w 21"/>
                <a:gd name="T58" fmla="+- 0 209 206"/>
                <a:gd name="T59" fmla="*/ 209 h 11"/>
                <a:gd name="T60" fmla="+- 0 2030 2010"/>
                <a:gd name="T61" fmla="*/ T60 w 21"/>
                <a:gd name="T62" fmla="+- 0 216 206"/>
                <a:gd name="T63" fmla="*/ 216 h 11"/>
                <a:gd name="T64" fmla="+- 0 2028 2010"/>
                <a:gd name="T65" fmla="*/ T64 w 21"/>
                <a:gd name="T66" fmla="+- 0 214 206"/>
                <a:gd name="T67" fmla="*/ 214 h 11"/>
                <a:gd name="T68" fmla="+- 0 2024 2010"/>
                <a:gd name="T69" fmla="*/ T68 w 21"/>
                <a:gd name="T70" fmla="+- 0 213 206"/>
                <a:gd name="T71" fmla="*/ 213 h 11"/>
                <a:gd name="T72" fmla="+- 0 2019 2010"/>
                <a:gd name="T73" fmla="*/ T72 w 21"/>
                <a:gd name="T74" fmla="+- 0 214 206"/>
                <a:gd name="T75" fmla="*/ 214 h 11"/>
                <a:gd name="T76" fmla="+- 0 2018 2010"/>
                <a:gd name="T77" fmla="*/ T76 w 21"/>
                <a:gd name="T78" fmla="+- 0 215 206"/>
                <a:gd name="T79" fmla="*/ 215 h 11"/>
                <a:gd name="T80" fmla="+- 0 2020 2010"/>
                <a:gd name="T81" fmla="*/ T80 w 21"/>
                <a:gd name="T82" fmla="+- 0 215 206"/>
                <a:gd name="T83" fmla="*/ 215 h 11"/>
                <a:gd name="T84" fmla="+- 0 2021 2010"/>
                <a:gd name="T85" fmla="*/ T84 w 21"/>
                <a:gd name="T86" fmla="+- 0 214 206"/>
                <a:gd name="T87" fmla="*/ 214 h 11"/>
                <a:gd name="T88" fmla="+- 0 2025 2010"/>
                <a:gd name="T89" fmla="*/ T88 w 21"/>
                <a:gd name="T90" fmla="+- 0 214 206"/>
                <a:gd name="T91" fmla="*/ 214 h 11"/>
                <a:gd name="T92" fmla="+- 0 2030 2010"/>
                <a:gd name="T93" fmla="*/ T92 w 21"/>
                <a:gd name="T94" fmla="+- 0 216 206"/>
                <a:gd name="T95" fmla="*/ 216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1" h="11">
                  <a:moveTo>
                    <a:pt x="5" y="0"/>
                  </a:moveTo>
                  <a:lnTo>
                    <a:pt x="4" y="0"/>
                  </a:lnTo>
                  <a:lnTo>
                    <a:pt x="1" y="1"/>
                  </a:lnTo>
                  <a:lnTo>
                    <a:pt x="0" y="2"/>
                  </a:lnTo>
                  <a:lnTo>
                    <a:pt x="1" y="3"/>
                  </a:lnTo>
                  <a:lnTo>
                    <a:pt x="2" y="2"/>
                  </a:lnTo>
                  <a:lnTo>
                    <a:pt x="5" y="0"/>
                  </a:lnTo>
                  <a:close/>
                  <a:moveTo>
                    <a:pt x="7" y="1"/>
                  </a:moveTo>
                  <a:lnTo>
                    <a:pt x="5" y="0"/>
                  </a:lnTo>
                  <a:lnTo>
                    <a:pt x="7" y="1"/>
                  </a:lnTo>
                  <a:close/>
                  <a:moveTo>
                    <a:pt x="11" y="3"/>
                  </a:moveTo>
                  <a:lnTo>
                    <a:pt x="8" y="1"/>
                  </a:lnTo>
                  <a:lnTo>
                    <a:pt x="7" y="1"/>
                  </a:lnTo>
                  <a:lnTo>
                    <a:pt x="11" y="3"/>
                  </a:lnTo>
                  <a:close/>
                  <a:moveTo>
                    <a:pt x="20" y="10"/>
                  </a:moveTo>
                  <a:lnTo>
                    <a:pt x="18" y="8"/>
                  </a:lnTo>
                  <a:lnTo>
                    <a:pt x="14" y="7"/>
                  </a:lnTo>
                  <a:lnTo>
                    <a:pt x="9" y="8"/>
                  </a:lnTo>
                  <a:lnTo>
                    <a:pt x="8" y="9"/>
                  </a:lnTo>
                  <a:lnTo>
                    <a:pt x="10" y="9"/>
                  </a:lnTo>
                  <a:lnTo>
                    <a:pt x="11" y="8"/>
                  </a:lnTo>
                  <a:lnTo>
                    <a:pt x="15" y="8"/>
                  </a:lnTo>
                  <a:lnTo>
                    <a:pt x="20"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1" name="AutoShape 112"/>
            <p:cNvSpPr>
              <a:spLocks/>
            </p:cNvSpPr>
            <p:nvPr/>
          </p:nvSpPr>
          <p:spPr bwMode="auto">
            <a:xfrm>
              <a:off x="2007" y="202"/>
              <a:ext cx="26" cy="20"/>
            </a:xfrm>
            <a:custGeom>
              <a:avLst/>
              <a:gdLst>
                <a:gd name="T0" fmla="+- 0 2014 2008"/>
                <a:gd name="T1" fmla="*/ T0 w 26"/>
                <a:gd name="T2" fmla="+- 0 205 202"/>
                <a:gd name="T3" fmla="*/ 205 h 20"/>
                <a:gd name="T4" fmla="+- 0 2014 2008"/>
                <a:gd name="T5" fmla="*/ T4 w 26"/>
                <a:gd name="T6" fmla="+- 0 205 202"/>
                <a:gd name="T7" fmla="*/ 205 h 20"/>
                <a:gd name="T8" fmla="+- 0 2014 2008"/>
                <a:gd name="T9" fmla="*/ T8 w 26"/>
                <a:gd name="T10" fmla="+- 0 205 202"/>
                <a:gd name="T11" fmla="*/ 205 h 20"/>
                <a:gd name="T12" fmla="+- 0 2014 2008"/>
                <a:gd name="T13" fmla="*/ T12 w 26"/>
                <a:gd name="T14" fmla="+- 0 205 202"/>
                <a:gd name="T15" fmla="*/ 205 h 20"/>
                <a:gd name="T16" fmla="+- 0 2011 2008"/>
                <a:gd name="T17" fmla="*/ T16 w 26"/>
                <a:gd name="T18" fmla="+- 0 202 202"/>
                <a:gd name="T19" fmla="*/ 202 h 20"/>
                <a:gd name="T20" fmla="+- 0 2008 2008"/>
                <a:gd name="T21" fmla="*/ T20 w 26"/>
                <a:gd name="T22" fmla="+- 0 202 202"/>
                <a:gd name="T23" fmla="*/ 202 h 20"/>
                <a:gd name="T24" fmla="+- 0 2008 2008"/>
                <a:gd name="T25" fmla="*/ T24 w 26"/>
                <a:gd name="T26" fmla="+- 0 204 202"/>
                <a:gd name="T27" fmla="*/ 204 h 20"/>
                <a:gd name="T28" fmla="+- 0 2008 2008"/>
                <a:gd name="T29" fmla="*/ T28 w 26"/>
                <a:gd name="T30" fmla="+- 0 204 202"/>
                <a:gd name="T31" fmla="*/ 204 h 20"/>
                <a:gd name="T32" fmla="+- 0 2008 2008"/>
                <a:gd name="T33" fmla="*/ T32 w 26"/>
                <a:gd name="T34" fmla="+- 0 204 202"/>
                <a:gd name="T35" fmla="*/ 204 h 20"/>
                <a:gd name="T36" fmla="+- 0 2008 2008"/>
                <a:gd name="T37" fmla="*/ T36 w 26"/>
                <a:gd name="T38" fmla="+- 0 204 202"/>
                <a:gd name="T39" fmla="*/ 204 h 20"/>
                <a:gd name="T40" fmla="+- 0 2008 2008"/>
                <a:gd name="T41" fmla="*/ T40 w 26"/>
                <a:gd name="T42" fmla="+- 0 204 202"/>
                <a:gd name="T43" fmla="*/ 204 h 20"/>
                <a:gd name="T44" fmla="+- 0 2008 2008"/>
                <a:gd name="T45" fmla="*/ T44 w 26"/>
                <a:gd name="T46" fmla="+- 0 204 202"/>
                <a:gd name="T47" fmla="*/ 204 h 20"/>
                <a:gd name="T48" fmla="+- 0 2008 2008"/>
                <a:gd name="T49" fmla="*/ T48 w 26"/>
                <a:gd name="T50" fmla="+- 0 203 202"/>
                <a:gd name="T51" fmla="*/ 203 h 20"/>
                <a:gd name="T52" fmla="+- 0 2010 2008"/>
                <a:gd name="T53" fmla="*/ T52 w 26"/>
                <a:gd name="T54" fmla="+- 0 203 202"/>
                <a:gd name="T55" fmla="*/ 203 h 20"/>
                <a:gd name="T56" fmla="+- 0 2011 2008"/>
                <a:gd name="T57" fmla="*/ T56 w 26"/>
                <a:gd name="T58" fmla="+- 0 203 202"/>
                <a:gd name="T59" fmla="*/ 203 h 20"/>
                <a:gd name="T60" fmla="+- 0 2013 2008"/>
                <a:gd name="T61" fmla="*/ T60 w 26"/>
                <a:gd name="T62" fmla="+- 0 205 202"/>
                <a:gd name="T63" fmla="*/ 205 h 20"/>
                <a:gd name="T64" fmla="+- 0 2014 2008"/>
                <a:gd name="T65" fmla="*/ T64 w 26"/>
                <a:gd name="T66" fmla="+- 0 206 202"/>
                <a:gd name="T67" fmla="*/ 206 h 20"/>
                <a:gd name="T68" fmla="+- 0 2014 2008"/>
                <a:gd name="T69" fmla="*/ T68 w 26"/>
                <a:gd name="T70" fmla="+- 0 206 202"/>
                <a:gd name="T71" fmla="*/ 206 h 20"/>
                <a:gd name="T72" fmla="+- 0 2014 2008"/>
                <a:gd name="T73" fmla="*/ T72 w 26"/>
                <a:gd name="T74" fmla="+- 0 206 202"/>
                <a:gd name="T75" fmla="*/ 206 h 20"/>
                <a:gd name="T76" fmla="+- 0 2014 2008"/>
                <a:gd name="T77" fmla="*/ T76 w 26"/>
                <a:gd name="T78" fmla="+- 0 206 202"/>
                <a:gd name="T79" fmla="*/ 206 h 20"/>
                <a:gd name="T80" fmla="+- 0 2014 2008"/>
                <a:gd name="T81" fmla="*/ T80 w 26"/>
                <a:gd name="T82" fmla="+- 0 205 202"/>
                <a:gd name="T83" fmla="*/ 205 h 20"/>
                <a:gd name="T84" fmla="+- 0 2025 2008"/>
                <a:gd name="T85" fmla="*/ T84 w 26"/>
                <a:gd name="T86" fmla="+- 0 212 202"/>
                <a:gd name="T87" fmla="*/ 212 h 20"/>
                <a:gd name="T88" fmla="+- 0 2024 2008"/>
                <a:gd name="T89" fmla="*/ T88 w 26"/>
                <a:gd name="T90" fmla="+- 0 212 202"/>
                <a:gd name="T91" fmla="*/ 212 h 20"/>
                <a:gd name="T92" fmla="+- 0 2024 2008"/>
                <a:gd name="T93" fmla="*/ T92 w 26"/>
                <a:gd name="T94" fmla="+- 0 212 202"/>
                <a:gd name="T95" fmla="*/ 212 h 20"/>
                <a:gd name="T96" fmla="+- 0 2024 2008"/>
                <a:gd name="T97" fmla="*/ T96 w 26"/>
                <a:gd name="T98" fmla="+- 0 212 202"/>
                <a:gd name="T99" fmla="*/ 212 h 20"/>
                <a:gd name="T100" fmla="+- 0 2019 2008"/>
                <a:gd name="T101" fmla="*/ T100 w 26"/>
                <a:gd name="T102" fmla="+- 0 209 202"/>
                <a:gd name="T103" fmla="*/ 209 h 20"/>
                <a:gd name="T104" fmla="+- 0 2017 2008"/>
                <a:gd name="T105" fmla="*/ T104 w 26"/>
                <a:gd name="T106" fmla="+- 0 208 202"/>
                <a:gd name="T107" fmla="*/ 208 h 20"/>
                <a:gd name="T108" fmla="+- 0 2017 2008"/>
                <a:gd name="T109" fmla="*/ T108 w 26"/>
                <a:gd name="T110" fmla="+- 0 209 202"/>
                <a:gd name="T111" fmla="*/ 209 h 20"/>
                <a:gd name="T112" fmla="+- 0 2019 2008"/>
                <a:gd name="T113" fmla="*/ T112 w 26"/>
                <a:gd name="T114" fmla="+- 0 209 202"/>
                <a:gd name="T115" fmla="*/ 209 h 20"/>
                <a:gd name="T116" fmla="+- 0 2024 2008"/>
                <a:gd name="T117" fmla="*/ T116 w 26"/>
                <a:gd name="T118" fmla="+- 0 213 202"/>
                <a:gd name="T119" fmla="*/ 213 h 20"/>
                <a:gd name="T120" fmla="+- 0 2024 2008"/>
                <a:gd name="T121" fmla="*/ T120 w 26"/>
                <a:gd name="T122" fmla="+- 0 213 202"/>
                <a:gd name="T123" fmla="*/ 213 h 20"/>
                <a:gd name="T124" fmla="+- 0 2025 2008"/>
                <a:gd name="T125" fmla="*/ T124 w 26"/>
                <a:gd name="T126" fmla="+- 0 212 202"/>
                <a:gd name="T127" fmla="*/ 212 h 20"/>
                <a:gd name="T128" fmla="+- 0 2033 2008"/>
                <a:gd name="T129" fmla="*/ T128 w 26"/>
                <a:gd name="T130" fmla="+- 0 222 202"/>
                <a:gd name="T131" fmla="*/ 222 h 20"/>
                <a:gd name="T132" fmla="+- 0 2033 2008"/>
                <a:gd name="T133" fmla="*/ T132 w 26"/>
                <a:gd name="T134" fmla="+- 0 219 202"/>
                <a:gd name="T135" fmla="*/ 219 h 20"/>
                <a:gd name="T136" fmla="+- 0 2033 2008"/>
                <a:gd name="T137" fmla="*/ T136 w 26"/>
                <a:gd name="T138" fmla="+- 0 218 202"/>
                <a:gd name="T139" fmla="*/ 218 h 20"/>
                <a:gd name="T140" fmla="+- 0 2027 2008"/>
                <a:gd name="T141" fmla="*/ T140 w 26"/>
                <a:gd name="T142" fmla="+- 0 215 202"/>
                <a:gd name="T143" fmla="*/ 215 h 20"/>
                <a:gd name="T144" fmla="+- 0 2027 2008"/>
                <a:gd name="T145" fmla="*/ T144 w 26"/>
                <a:gd name="T146" fmla="+- 0 216 202"/>
                <a:gd name="T147" fmla="*/ 216 h 20"/>
                <a:gd name="T148" fmla="+- 0 2027 2008"/>
                <a:gd name="T149" fmla="*/ T148 w 26"/>
                <a:gd name="T150" fmla="+- 0 216 202"/>
                <a:gd name="T151" fmla="*/ 216 h 20"/>
                <a:gd name="T152" fmla="+- 0 2029 2008"/>
                <a:gd name="T153" fmla="*/ T152 w 26"/>
                <a:gd name="T154" fmla="+- 0 217 202"/>
                <a:gd name="T155" fmla="*/ 217 h 20"/>
                <a:gd name="T156" fmla="+- 0 2033 2008"/>
                <a:gd name="T157" fmla="*/ T156 w 26"/>
                <a:gd name="T158" fmla="+- 0 219 202"/>
                <a:gd name="T159" fmla="*/ 219 h 20"/>
                <a:gd name="T160" fmla="+- 0 2033 2008"/>
                <a:gd name="T161" fmla="*/ T160 w 26"/>
                <a:gd name="T162" fmla="+- 0 221 202"/>
                <a:gd name="T163" fmla="*/ 221 h 20"/>
                <a:gd name="T164" fmla="+- 0 2033 2008"/>
                <a:gd name="T165" fmla="*/ T164 w 26"/>
                <a:gd name="T166" fmla="+- 0 222 202"/>
                <a:gd name="T167" fmla="*/ 222 h 20"/>
                <a:gd name="T168" fmla="+- 0 2033 2008"/>
                <a:gd name="T169" fmla="*/ T168 w 26"/>
                <a:gd name="T170" fmla="+- 0 222 202"/>
                <a:gd name="T171" fmla="*/ 222 h 20"/>
                <a:gd name="T172" fmla="+- 0 2033 2008"/>
                <a:gd name="T173" fmla="*/ T172 w 26"/>
                <a:gd name="T174" fmla="+- 0 222 202"/>
                <a:gd name="T175" fmla="*/ 222 h 20"/>
                <a:gd name="T176" fmla="+- 0 2033 2008"/>
                <a:gd name="T177" fmla="*/ T176 w 26"/>
                <a:gd name="T178" fmla="+- 0 222 202"/>
                <a:gd name="T179" fmla="*/ 222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6" h="20">
                  <a:moveTo>
                    <a:pt x="6" y="3"/>
                  </a:moveTo>
                  <a:lnTo>
                    <a:pt x="6" y="3"/>
                  </a:lnTo>
                  <a:lnTo>
                    <a:pt x="3" y="0"/>
                  </a:lnTo>
                  <a:lnTo>
                    <a:pt x="0" y="0"/>
                  </a:lnTo>
                  <a:lnTo>
                    <a:pt x="0" y="2"/>
                  </a:lnTo>
                  <a:lnTo>
                    <a:pt x="0" y="1"/>
                  </a:lnTo>
                  <a:lnTo>
                    <a:pt x="2" y="1"/>
                  </a:lnTo>
                  <a:lnTo>
                    <a:pt x="3" y="1"/>
                  </a:lnTo>
                  <a:lnTo>
                    <a:pt x="5" y="3"/>
                  </a:lnTo>
                  <a:lnTo>
                    <a:pt x="6" y="4"/>
                  </a:lnTo>
                  <a:lnTo>
                    <a:pt x="6" y="3"/>
                  </a:lnTo>
                  <a:close/>
                  <a:moveTo>
                    <a:pt x="17" y="10"/>
                  </a:moveTo>
                  <a:lnTo>
                    <a:pt x="16" y="10"/>
                  </a:lnTo>
                  <a:lnTo>
                    <a:pt x="11" y="7"/>
                  </a:lnTo>
                  <a:lnTo>
                    <a:pt x="9" y="6"/>
                  </a:lnTo>
                  <a:lnTo>
                    <a:pt x="9" y="7"/>
                  </a:lnTo>
                  <a:lnTo>
                    <a:pt x="11" y="7"/>
                  </a:lnTo>
                  <a:lnTo>
                    <a:pt x="16" y="11"/>
                  </a:lnTo>
                  <a:lnTo>
                    <a:pt x="17" y="10"/>
                  </a:lnTo>
                  <a:close/>
                  <a:moveTo>
                    <a:pt x="25" y="20"/>
                  </a:moveTo>
                  <a:lnTo>
                    <a:pt x="25" y="17"/>
                  </a:lnTo>
                  <a:lnTo>
                    <a:pt x="25" y="16"/>
                  </a:lnTo>
                  <a:lnTo>
                    <a:pt x="19" y="13"/>
                  </a:lnTo>
                  <a:lnTo>
                    <a:pt x="19" y="14"/>
                  </a:lnTo>
                  <a:lnTo>
                    <a:pt x="21" y="15"/>
                  </a:lnTo>
                  <a:lnTo>
                    <a:pt x="25" y="17"/>
                  </a:lnTo>
                  <a:lnTo>
                    <a:pt x="25" y="19"/>
                  </a:lnTo>
                  <a:lnTo>
                    <a:pt x="25"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2" name="AutoShape 113"/>
            <p:cNvSpPr>
              <a:spLocks/>
            </p:cNvSpPr>
            <p:nvPr/>
          </p:nvSpPr>
          <p:spPr bwMode="auto">
            <a:xfrm>
              <a:off x="2009" y="203"/>
              <a:ext cx="25" cy="36"/>
            </a:xfrm>
            <a:custGeom>
              <a:avLst/>
              <a:gdLst>
                <a:gd name="T0" fmla="+- 0 2023 2009"/>
                <a:gd name="T1" fmla="*/ T0 w 25"/>
                <a:gd name="T2" fmla="+- 0 209 203"/>
                <a:gd name="T3" fmla="*/ 209 h 36"/>
                <a:gd name="T4" fmla="+- 0 2009 2009"/>
                <a:gd name="T5" fmla="*/ T4 w 25"/>
                <a:gd name="T6" fmla="+- 0 208 203"/>
                <a:gd name="T7" fmla="*/ 208 h 36"/>
                <a:gd name="T8" fmla="+- 0 2009 2009"/>
                <a:gd name="T9" fmla="*/ T8 w 25"/>
                <a:gd name="T10" fmla="+- 0 209 203"/>
                <a:gd name="T11" fmla="*/ 209 h 36"/>
                <a:gd name="T12" fmla="+- 0 2009 2009"/>
                <a:gd name="T13" fmla="*/ T12 w 25"/>
                <a:gd name="T14" fmla="+- 0 209 203"/>
                <a:gd name="T15" fmla="*/ 209 h 36"/>
                <a:gd name="T16" fmla="+- 0 2014 2009"/>
                <a:gd name="T17" fmla="*/ T16 w 25"/>
                <a:gd name="T18" fmla="+- 0 204 203"/>
                <a:gd name="T19" fmla="*/ 204 h 36"/>
                <a:gd name="T20" fmla="+- 0 2022 2009"/>
                <a:gd name="T21" fmla="*/ T20 w 25"/>
                <a:gd name="T22" fmla="+- 0 210 203"/>
                <a:gd name="T23" fmla="*/ 210 h 36"/>
                <a:gd name="T24" fmla="+- 0 2023 2009"/>
                <a:gd name="T25" fmla="*/ T24 w 25"/>
                <a:gd name="T26" fmla="+- 0 210 203"/>
                <a:gd name="T27" fmla="*/ 210 h 36"/>
                <a:gd name="T28" fmla="+- 0 2033 2009"/>
                <a:gd name="T29" fmla="*/ T28 w 25"/>
                <a:gd name="T30" fmla="+- 0 211 203"/>
                <a:gd name="T31" fmla="*/ 211 h 36"/>
                <a:gd name="T32" fmla="+- 0 2033 2009"/>
                <a:gd name="T33" fmla="*/ T32 w 25"/>
                <a:gd name="T34" fmla="+- 0 208 203"/>
                <a:gd name="T35" fmla="*/ 208 h 36"/>
                <a:gd name="T36" fmla="+- 0 2031 2009"/>
                <a:gd name="T37" fmla="*/ T36 w 25"/>
                <a:gd name="T38" fmla="+- 0 211 203"/>
                <a:gd name="T39" fmla="*/ 211 h 36"/>
                <a:gd name="T40" fmla="+- 0 2029 2009"/>
                <a:gd name="T41" fmla="*/ T40 w 25"/>
                <a:gd name="T42" fmla="+- 0 214 203"/>
                <a:gd name="T43" fmla="*/ 214 h 36"/>
                <a:gd name="T44" fmla="+- 0 2026 2009"/>
                <a:gd name="T45" fmla="*/ T44 w 25"/>
                <a:gd name="T46" fmla="+- 0 219 203"/>
                <a:gd name="T47" fmla="*/ 219 h 36"/>
                <a:gd name="T48" fmla="+- 0 2016 2009"/>
                <a:gd name="T49" fmla="*/ T48 w 25"/>
                <a:gd name="T50" fmla="+- 0 236 203"/>
                <a:gd name="T51" fmla="*/ 236 h 36"/>
                <a:gd name="T52" fmla="+- 0 2015 2009"/>
                <a:gd name="T53" fmla="*/ T52 w 25"/>
                <a:gd name="T54" fmla="+- 0 235 203"/>
                <a:gd name="T55" fmla="*/ 235 h 36"/>
                <a:gd name="T56" fmla="+- 0 2023 2009"/>
                <a:gd name="T57" fmla="*/ T56 w 25"/>
                <a:gd name="T58" fmla="+- 0 217 203"/>
                <a:gd name="T59" fmla="*/ 217 h 36"/>
                <a:gd name="T60" fmla="+- 0 2029 2009"/>
                <a:gd name="T61" fmla="*/ T60 w 25"/>
                <a:gd name="T62" fmla="+- 0 215 203"/>
                <a:gd name="T63" fmla="*/ 215 h 36"/>
                <a:gd name="T64" fmla="+- 0 2026 2009"/>
                <a:gd name="T65" fmla="*/ T64 w 25"/>
                <a:gd name="T66" fmla="+- 0 212 203"/>
                <a:gd name="T67" fmla="*/ 212 h 36"/>
                <a:gd name="T68" fmla="+- 0 2028 2009"/>
                <a:gd name="T69" fmla="*/ T68 w 25"/>
                <a:gd name="T70" fmla="+- 0 209 203"/>
                <a:gd name="T71" fmla="*/ 209 h 36"/>
                <a:gd name="T72" fmla="+- 0 2029 2009"/>
                <a:gd name="T73" fmla="*/ T72 w 25"/>
                <a:gd name="T74" fmla="+- 0 208 203"/>
                <a:gd name="T75" fmla="*/ 208 h 36"/>
                <a:gd name="T76" fmla="+- 0 2031 2009"/>
                <a:gd name="T77" fmla="*/ T76 w 25"/>
                <a:gd name="T78" fmla="+- 0 209 203"/>
                <a:gd name="T79" fmla="*/ 209 h 36"/>
                <a:gd name="T80" fmla="+- 0 2031 2009"/>
                <a:gd name="T81" fmla="*/ T80 w 25"/>
                <a:gd name="T82" fmla="+- 0 207 203"/>
                <a:gd name="T83" fmla="*/ 207 h 36"/>
                <a:gd name="T84" fmla="+- 0 2029 2009"/>
                <a:gd name="T85" fmla="*/ T84 w 25"/>
                <a:gd name="T86" fmla="+- 0 206 203"/>
                <a:gd name="T87" fmla="*/ 206 h 36"/>
                <a:gd name="T88" fmla="+- 0 2027 2009"/>
                <a:gd name="T89" fmla="*/ T88 w 25"/>
                <a:gd name="T90" fmla="+- 0 206 203"/>
                <a:gd name="T91" fmla="*/ 206 h 36"/>
                <a:gd name="T92" fmla="+- 0 2024 2009"/>
                <a:gd name="T93" fmla="*/ T92 w 25"/>
                <a:gd name="T94" fmla="+- 0 211 203"/>
                <a:gd name="T95" fmla="*/ 211 h 36"/>
                <a:gd name="T96" fmla="+- 0 2018 2009"/>
                <a:gd name="T97" fmla="*/ T96 w 25"/>
                <a:gd name="T98" fmla="+- 0 215 203"/>
                <a:gd name="T99" fmla="*/ 215 h 36"/>
                <a:gd name="T100" fmla="+- 0 2018 2009"/>
                <a:gd name="T101" fmla="*/ T100 w 25"/>
                <a:gd name="T102" fmla="+- 0 215 203"/>
                <a:gd name="T103" fmla="*/ 215 h 36"/>
                <a:gd name="T104" fmla="+- 0 2018 2009"/>
                <a:gd name="T105" fmla="*/ T104 w 25"/>
                <a:gd name="T106" fmla="+- 0 215 203"/>
                <a:gd name="T107" fmla="*/ 215 h 36"/>
                <a:gd name="T108" fmla="+- 0 2019 2009"/>
                <a:gd name="T109" fmla="*/ T108 w 25"/>
                <a:gd name="T110" fmla="+- 0 215 203"/>
                <a:gd name="T111" fmla="*/ 215 h 36"/>
                <a:gd name="T112" fmla="+- 0 2024 2009"/>
                <a:gd name="T113" fmla="*/ T112 w 25"/>
                <a:gd name="T114" fmla="+- 0 211 203"/>
                <a:gd name="T115" fmla="*/ 211 h 36"/>
                <a:gd name="T116" fmla="+- 0 2022 2009"/>
                <a:gd name="T117" fmla="*/ T116 w 25"/>
                <a:gd name="T118" fmla="+- 0 216 203"/>
                <a:gd name="T119" fmla="*/ 216 h 36"/>
                <a:gd name="T120" fmla="+- 0 2013 2009"/>
                <a:gd name="T121" fmla="*/ T120 w 25"/>
                <a:gd name="T122" fmla="+- 0 236 203"/>
                <a:gd name="T123" fmla="*/ 236 h 36"/>
                <a:gd name="T124" fmla="+- 0 2018 2009"/>
                <a:gd name="T125" fmla="*/ T124 w 25"/>
                <a:gd name="T126" fmla="+- 0 238 203"/>
                <a:gd name="T127" fmla="*/ 238 h 36"/>
                <a:gd name="T128" fmla="+- 0 2024 2009"/>
                <a:gd name="T129" fmla="*/ T128 w 25"/>
                <a:gd name="T130" fmla="+- 0 228 203"/>
                <a:gd name="T131" fmla="*/ 228 h 36"/>
                <a:gd name="T132" fmla="+- 0 2030 2009"/>
                <a:gd name="T133" fmla="*/ T132 w 25"/>
                <a:gd name="T134" fmla="+- 0 216 203"/>
                <a:gd name="T135" fmla="*/ 216 h 36"/>
                <a:gd name="T136" fmla="+- 0 2033 2009"/>
                <a:gd name="T137" fmla="*/ T136 w 25"/>
                <a:gd name="T138" fmla="+- 0 217 203"/>
                <a:gd name="T139" fmla="*/ 217 h 36"/>
                <a:gd name="T140" fmla="+- 0 2033 2009"/>
                <a:gd name="T141" fmla="*/ T140 w 25"/>
                <a:gd name="T142" fmla="+- 0 217 203"/>
                <a:gd name="T143" fmla="*/ 217 h 36"/>
                <a:gd name="T144" fmla="+- 0 2031 2009"/>
                <a:gd name="T145" fmla="*/ T144 w 25"/>
                <a:gd name="T146" fmla="+- 0 215 203"/>
                <a:gd name="T147" fmla="*/ 215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5" h="36">
                  <a:moveTo>
                    <a:pt x="14" y="7"/>
                  </a:moveTo>
                  <a:lnTo>
                    <a:pt x="14" y="6"/>
                  </a:lnTo>
                  <a:lnTo>
                    <a:pt x="5" y="0"/>
                  </a:lnTo>
                  <a:lnTo>
                    <a:pt x="0" y="5"/>
                  </a:lnTo>
                  <a:lnTo>
                    <a:pt x="0" y="6"/>
                  </a:lnTo>
                  <a:lnTo>
                    <a:pt x="1" y="6"/>
                  </a:lnTo>
                  <a:lnTo>
                    <a:pt x="5" y="1"/>
                  </a:lnTo>
                  <a:lnTo>
                    <a:pt x="13" y="7"/>
                  </a:lnTo>
                  <a:lnTo>
                    <a:pt x="14" y="7"/>
                  </a:lnTo>
                  <a:close/>
                  <a:moveTo>
                    <a:pt x="24" y="8"/>
                  </a:moveTo>
                  <a:lnTo>
                    <a:pt x="24" y="5"/>
                  </a:lnTo>
                  <a:lnTo>
                    <a:pt x="22" y="4"/>
                  </a:lnTo>
                  <a:lnTo>
                    <a:pt x="22" y="8"/>
                  </a:lnTo>
                  <a:lnTo>
                    <a:pt x="20" y="11"/>
                  </a:lnTo>
                  <a:lnTo>
                    <a:pt x="20" y="12"/>
                  </a:lnTo>
                  <a:lnTo>
                    <a:pt x="17" y="16"/>
                  </a:lnTo>
                  <a:lnTo>
                    <a:pt x="8" y="33"/>
                  </a:lnTo>
                  <a:lnTo>
                    <a:pt x="7" y="33"/>
                  </a:lnTo>
                  <a:lnTo>
                    <a:pt x="6" y="33"/>
                  </a:lnTo>
                  <a:lnTo>
                    <a:pt x="6" y="32"/>
                  </a:lnTo>
                  <a:lnTo>
                    <a:pt x="5" y="31"/>
                  </a:lnTo>
                  <a:lnTo>
                    <a:pt x="14" y="14"/>
                  </a:lnTo>
                  <a:lnTo>
                    <a:pt x="17" y="10"/>
                  </a:lnTo>
                  <a:lnTo>
                    <a:pt x="20" y="12"/>
                  </a:lnTo>
                  <a:lnTo>
                    <a:pt x="20" y="11"/>
                  </a:lnTo>
                  <a:lnTo>
                    <a:pt x="17" y="9"/>
                  </a:lnTo>
                  <a:lnTo>
                    <a:pt x="19" y="6"/>
                  </a:lnTo>
                  <a:lnTo>
                    <a:pt x="20" y="5"/>
                  </a:lnTo>
                  <a:lnTo>
                    <a:pt x="21" y="5"/>
                  </a:lnTo>
                  <a:lnTo>
                    <a:pt x="22" y="6"/>
                  </a:lnTo>
                  <a:lnTo>
                    <a:pt x="22" y="8"/>
                  </a:lnTo>
                  <a:lnTo>
                    <a:pt x="22" y="4"/>
                  </a:lnTo>
                  <a:lnTo>
                    <a:pt x="21" y="3"/>
                  </a:lnTo>
                  <a:lnTo>
                    <a:pt x="20" y="3"/>
                  </a:lnTo>
                  <a:lnTo>
                    <a:pt x="19" y="3"/>
                  </a:lnTo>
                  <a:lnTo>
                    <a:pt x="18" y="3"/>
                  </a:lnTo>
                  <a:lnTo>
                    <a:pt x="17" y="4"/>
                  </a:lnTo>
                  <a:lnTo>
                    <a:pt x="15" y="8"/>
                  </a:lnTo>
                  <a:lnTo>
                    <a:pt x="9" y="12"/>
                  </a:lnTo>
                  <a:lnTo>
                    <a:pt x="9" y="13"/>
                  </a:lnTo>
                  <a:lnTo>
                    <a:pt x="10" y="12"/>
                  </a:lnTo>
                  <a:lnTo>
                    <a:pt x="15" y="8"/>
                  </a:lnTo>
                  <a:lnTo>
                    <a:pt x="15" y="9"/>
                  </a:lnTo>
                  <a:lnTo>
                    <a:pt x="13" y="13"/>
                  </a:lnTo>
                  <a:lnTo>
                    <a:pt x="3" y="31"/>
                  </a:lnTo>
                  <a:lnTo>
                    <a:pt x="4" y="33"/>
                  </a:lnTo>
                  <a:lnTo>
                    <a:pt x="7" y="36"/>
                  </a:lnTo>
                  <a:lnTo>
                    <a:pt x="9" y="35"/>
                  </a:lnTo>
                  <a:lnTo>
                    <a:pt x="10" y="33"/>
                  </a:lnTo>
                  <a:lnTo>
                    <a:pt x="15" y="25"/>
                  </a:lnTo>
                  <a:lnTo>
                    <a:pt x="19" y="17"/>
                  </a:lnTo>
                  <a:lnTo>
                    <a:pt x="21" y="13"/>
                  </a:lnTo>
                  <a:lnTo>
                    <a:pt x="23" y="14"/>
                  </a:lnTo>
                  <a:lnTo>
                    <a:pt x="24" y="14"/>
                  </a:lnTo>
                  <a:lnTo>
                    <a:pt x="22" y="12"/>
                  </a:lnTo>
                  <a:lnTo>
                    <a:pt x="24" y="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3" name="Freeform 114"/>
            <p:cNvSpPr>
              <a:spLocks/>
            </p:cNvSpPr>
            <p:nvPr/>
          </p:nvSpPr>
          <p:spPr bwMode="auto">
            <a:xfrm>
              <a:off x="2013" y="206"/>
              <a:ext cx="19" cy="31"/>
            </a:xfrm>
            <a:custGeom>
              <a:avLst/>
              <a:gdLst>
                <a:gd name="T0" fmla="+- 0 2029 2013"/>
                <a:gd name="T1" fmla="*/ T0 w 19"/>
                <a:gd name="T2" fmla="+- 0 207 207"/>
                <a:gd name="T3" fmla="*/ 207 h 31"/>
                <a:gd name="T4" fmla="+- 0 2028 2013"/>
                <a:gd name="T5" fmla="*/ T4 w 19"/>
                <a:gd name="T6" fmla="+- 0 207 207"/>
                <a:gd name="T7" fmla="*/ 207 h 31"/>
                <a:gd name="T8" fmla="+- 0 2022 2013"/>
                <a:gd name="T9" fmla="*/ T8 w 19"/>
                <a:gd name="T10" fmla="+- 0 216 207"/>
                <a:gd name="T11" fmla="*/ 216 h 31"/>
                <a:gd name="T12" fmla="+- 0 2013 2013"/>
                <a:gd name="T13" fmla="*/ T12 w 19"/>
                <a:gd name="T14" fmla="+- 0 234 207"/>
                <a:gd name="T15" fmla="*/ 234 h 31"/>
                <a:gd name="T16" fmla="+- 0 2014 2013"/>
                <a:gd name="T17" fmla="*/ T16 w 19"/>
                <a:gd name="T18" fmla="+- 0 236 207"/>
                <a:gd name="T19" fmla="*/ 236 h 31"/>
                <a:gd name="T20" fmla="+- 0 2016 2013"/>
                <a:gd name="T21" fmla="*/ T20 w 19"/>
                <a:gd name="T22" fmla="+- 0 237 207"/>
                <a:gd name="T23" fmla="*/ 237 h 31"/>
                <a:gd name="T24" fmla="+- 0 2018 2013"/>
                <a:gd name="T25" fmla="*/ T24 w 19"/>
                <a:gd name="T26" fmla="+- 0 237 207"/>
                <a:gd name="T27" fmla="*/ 237 h 31"/>
                <a:gd name="T28" fmla="+- 0 2027 2013"/>
                <a:gd name="T29" fmla="*/ T28 w 19"/>
                <a:gd name="T30" fmla="+- 0 220 207"/>
                <a:gd name="T31" fmla="*/ 220 h 31"/>
                <a:gd name="T32" fmla="+- 0 2032 2013"/>
                <a:gd name="T33" fmla="*/ T32 w 19"/>
                <a:gd name="T34" fmla="+- 0 210 207"/>
                <a:gd name="T35" fmla="*/ 210 h 31"/>
                <a:gd name="T36" fmla="+- 0 2032 2013"/>
                <a:gd name="T37" fmla="*/ T36 w 19"/>
                <a:gd name="T38" fmla="+- 0 209 207"/>
                <a:gd name="T39" fmla="*/ 209 h 31"/>
                <a:gd name="T40" fmla="+- 0 2030 2013"/>
                <a:gd name="T41" fmla="*/ T40 w 19"/>
                <a:gd name="T42" fmla="+- 0 208 207"/>
                <a:gd name="T43" fmla="*/ 208 h 31"/>
                <a:gd name="T44" fmla="+- 0 2029 2013"/>
                <a:gd name="T45" fmla="*/ T44 w 19"/>
                <a:gd name="T46" fmla="+- 0 207 207"/>
                <a:gd name="T47" fmla="*/ 207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9" h="31">
                  <a:moveTo>
                    <a:pt x="16" y="0"/>
                  </a:moveTo>
                  <a:lnTo>
                    <a:pt x="15" y="0"/>
                  </a:lnTo>
                  <a:lnTo>
                    <a:pt x="9" y="9"/>
                  </a:lnTo>
                  <a:lnTo>
                    <a:pt x="0" y="27"/>
                  </a:lnTo>
                  <a:lnTo>
                    <a:pt x="1" y="29"/>
                  </a:lnTo>
                  <a:lnTo>
                    <a:pt x="3" y="30"/>
                  </a:lnTo>
                  <a:lnTo>
                    <a:pt x="5" y="30"/>
                  </a:lnTo>
                  <a:lnTo>
                    <a:pt x="14" y="13"/>
                  </a:lnTo>
                  <a:lnTo>
                    <a:pt x="19" y="3"/>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4" name="AutoShape 115"/>
            <p:cNvSpPr>
              <a:spLocks/>
            </p:cNvSpPr>
            <p:nvPr/>
          </p:nvSpPr>
          <p:spPr bwMode="auto">
            <a:xfrm>
              <a:off x="2015" y="213"/>
              <a:ext cx="15" cy="17"/>
            </a:xfrm>
            <a:custGeom>
              <a:avLst/>
              <a:gdLst>
                <a:gd name="T0" fmla="+- 0 2024 2015"/>
                <a:gd name="T1" fmla="*/ T0 w 15"/>
                <a:gd name="T2" fmla="+- 0 215 213"/>
                <a:gd name="T3" fmla="*/ 215 h 17"/>
                <a:gd name="T4" fmla="+- 0 2023 2015"/>
                <a:gd name="T5" fmla="*/ T4 w 15"/>
                <a:gd name="T6" fmla="+- 0 216 213"/>
                <a:gd name="T7" fmla="*/ 216 h 17"/>
                <a:gd name="T8" fmla="+- 0 2021 2015"/>
                <a:gd name="T9" fmla="*/ T8 w 15"/>
                <a:gd name="T10" fmla="+- 0 220 213"/>
                <a:gd name="T11" fmla="*/ 220 h 17"/>
                <a:gd name="T12" fmla="+- 0 2024 2015"/>
                <a:gd name="T13" fmla="*/ T12 w 15"/>
                <a:gd name="T14" fmla="+- 0 215 213"/>
                <a:gd name="T15" fmla="*/ 215 h 17"/>
                <a:gd name="T16" fmla="+- 0 2025 2015"/>
                <a:gd name="T17" fmla="*/ T16 w 15"/>
                <a:gd name="T18" fmla="+- 0 223 213"/>
                <a:gd name="T19" fmla="*/ 223 h 17"/>
                <a:gd name="T20" fmla="+- 0 2024 2015"/>
                <a:gd name="T21" fmla="*/ T20 w 15"/>
                <a:gd name="T22" fmla="+- 0 223 213"/>
                <a:gd name="T23" fmla="*/ 223 h 17"/>
                <a:gd name="T24" fmla="+- 0 2020 2015"/>
                <a:gd name="T25" fmla="*/ T24 w 15"/>
                <a:gd name="T26" fmla="+- 0 225 213"/>
                <a:gd name="T27" fmla="*/ 225 h 17"/>
                <a:gd name="T28" fmla="+- 0 2017 2015"/>
                <a:gd name="T29" fmla="*/ T28 w 15"/>
                <a:gd name="T30" fmla="+- 0 227 213"/>
                <a:gd name="T31" fmla="*/ 227 h 17"/>
                <a:gd name="T32" fmla="+- 0 2015 2015"/>
                <a:gd name="T33" fmla="*/ T32 w 15"/>
                <a:gd name="T34" fmla="+- 0 230 213"/>
                <a:gd name="T35" fmla="*/ 230 h 17"/>
                <a:gd name="T36" fmla="+- 0 2019 2015"/>
                <a:gd name="T37" fmla="*/ T36 w 15"/>
                <a:gd name="T38" fmla="+- 0 226 213"/>
                <a:gd name="T39" fmla="*/ 226 h 17"/>
                <a:gd name="T40" fmla="+- 0 2023 2015"/>
                <a:gd name="T41" fmla="*/ T40 w 15"/>
                <a:gd name="T42" fmla="+- 0 224 213"/>
                <a:gd name="T43" fmla="*/ 224 h 17"/>
                <a:gd name="T44" fmla="+- 0 2025 2015"/>
                <a:gd name="T45" fmla="*/ T44 w 15"/>
                <a:gd name="T46" fmla="+- 0 224 213"/>
                <a:gd name="T47" fmla="*/ 224 h 17"/>
                <a:gd name="T48" fmla="+- 0 2025 2015"/>
                <a:gd name="T49" fmla="*/ T48 w 15"/>
                <a:gd name="T50" fmla="+- 0 223 213"/>
                <a:gd name="T51" fmla="*/ 223 h 17"/>
                <a:gd name="T52" fmla="+- 0 2025 2015"/>
                <a:gd name="T53" fmla="*/ T52 w 15"/>
                <a:gd name="T54" fmla="+- 0 214 213"/>
                <a:gd name="T55" fmla="*/ 214 h 17"/>
                <a:gd name="T56" fmla="+- 0 2024 2015"/>
                <a:gd name="T57" fmla="*/ T56 w 15"/>
                <a:gd name="T58" fmla="+- 0 214 213"/>
                <a:gd name="T59" fmla="*/ 214 h 17"/>
                <a:gd name="T60" fmla="+- 0 2024 2015"/>
                <a:gd name="T61" fmla="*/ T60 w 15"/>
                <a:gd name="T62" fmla="+- 0 215 213"/>
                <a:gd name="T63" fmla="*/ 215 h 17"/>
                <a:gd name="T64" fmla="+- 0 2025 2015"/>
                <a:gd name="T65" fmla="*/ T64 w 15"/>
                <a:gd name="T66" fmla="+- 0 214 213"/>
                <a:gd name="T67" fmla="*/ 214 h 17"/>
                <a:gd name="T68" fmla="+- 0 2030 2015"/>
                <a:gd name="T69" fmla="*/ T68 w 15"/>
                <a:gd name="T70" fmla="+- 0 214 213"/>
                <a:gd name="T71" fmla="*/ 214 h 17"/>
                <a:gd name="T72" fmla="+- 0 2029 2015"/>
                <a:gd name="T73" fmla="*/ T72 w 15"/>
                <a:gd name="T74" fmla="+- 0 213 213"/>
                <a:gd name="T75" fmla="*/ 213 h 17"/>
                <a:gd name="T76" fmla="+- 0 2026 2015"/>
                <a:gd name="T77" fmla="*/ T76 w 15"/>
                <a:gd name="T78" fmla="+- 0 214 213"/>
                <a:gd name="T79" fmla="*/ 214 h 17"/>
                <a:gd name="T80" fmla="+- 0 2025 2015"/>
                <a:gd name="T81" fmla="*/ T80 w 15"/>
                <a:gd name="T82" fmla="+- 0 214 213"/>
                <a:gd name="T83" fmla="*/ 214 h 17"/>
                <a:gd name="T84" fmla="+- 0 2028 2015"/>
                <a:gd name="T85" fmla="*/ T84 w 15"/>
                <a:gd name="T86" fmla="+- 0 214 213"/>
                <a:gd name="T87" fmla="*/ 214 h 17"/>
                <a:gd name="T88" fmla="+- 0 2030 2015"/>
                <a:gd name="T89" fmla="*/ T88 w 15"/>
                <a:gd name="T90" fmla="+- 0 215 213"/>
                <a:gd name="T91" fmla="*/ 215 h 17"/>
                <a:gd name="T92" fmla="+- 0 2030 2015"/>
                <a:gd name="T93" fmla="*/ T92 w 15"/>
                <a:gd name="T94" fmla="+- 0 214 213"/>
                <a:gd name="T95" fmla="*/ 214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9" y="2"/>
                  </a:moveTo>
                  <a:lnTo>
                    <a:pt x="8" y="3"/>
                  </a:lnTo>
                  <a:lnTo>
                    <a:pt x="6" y="7"/>
                  </a:lnTo>
                  <a:lnTo>
                    <a:pt x="9" y="2"/>
                  </a:lnTo>
                  <a:close/>
                  <a:moveTo>
                    <a:pt x="10" y="10"/>
                  </a:moveTo>
                  <a:lnTo>
                    <a:pt x="9" y="10"/>
                  </a:lnTo>
                  <a:lnTo>
                    <a:pt x="5" y="12"/>
                  </a:lnTo>
                  <a:lnTo>
                    <a:pt x="2" y="14"/>
                  </a:lnTo>
                  <a:lnTo>
                    <a:pt x="0" y="17"/>
                  </a:lnTo>
                  <a:lnTo>
                    <a:pt x="4" y="13"/>
                  </a:lnTo>
                  <a:lnTo>
                    <a:pt x="8" y="11"/>
                  </a:lnTo>
                  <a:lnTo>
                    <a:pt x="10" y="11"/>
                  </a:lnTo>
                  <a:lnTo>
                    <a:pt x="10" y="10"/>
                  </a:lnTo>
                  <a:close/>
                  <a:moveTo>
                    <a:pt x="10" y="1"/>
                  </a:moveTo>
                  <a:lnTo>
                    <a:pt x="9" y="1"/>
                  </a:lnTo>
                  <a:lnTo>
                    <a:pt x="9" y="2"/>
                  </a:lnTo>
                  <a:lnTo>
                    <a:pt x="10" y="1"/>
                  </a:lnTo>
                  <a:close/>
                  <a:moveTo>
                    <a:pt x="15" y="1"/>
                  </a:moveTo>
                  <a:lnTo>
                    <a:pt x="14" y="0"/>
                  </a:lnTo>
                  <a:lnTo>
                    <a:pt x="11" y="1"/>
                  </a:lnTo>
                  <a:lnTo>
                    <a:pt x="10" y="1"/>
                  </a:lnTo>
                  <a:lnTo>
                    <a:pt x="13" y="1"/>
                  </a:lnTo>
                  <a:lnTo>
                    <a:pt x="15"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7" name="Freeform 118"/>
            <p:cNvSpPr>
              <a:spLocks/>
            </p:cNvSpPr>
            <p:nvPr/>
          </p:nvSpPr>
          <p:spPr bwMode="auto">
            <a:xfrm>
              <a:off x="2008" y="210"/>
              <a:ext cx="29" cy="23"/>
            </a:xfrm>
            <a:custGeom>
              <a:avLst/>
              <a:gdLst>
                <a:gd name="T0" fmla="+- 0 2012 2009"/>
                <a:gd name="T1" fmla="*/ T0 w 29"/>
                <a:gd name="T2" fmla="+- 0 211 211"/>
                <a:gd name="T3" fmla="*/ 211 h 23"/>
                <a:gd name="T4" fmla="+- 0 2010 2009"/>
                <a:gd name="T5" fmla="*/ T4 w 29"/>
                <a:gd name="T6" fmla="+- 0 211 211"/>
                <a:gd name="T7" fmla="*/ 211 h 23"/>
                <a:gd name="T8" fmla="+- 0 2009 2009"/>
                <a:gd name="T9" fmla="*/ T8 w 29"/>
                <a:gd name="T10" fmla="+- 0 213 211"/>
                <a:gd name="T11" fmla="*/ 213 h 23"/>
                <a:gd name="T12" fmla="+- 0 2009 2009"/>
                <a:gd name="T13" fmla="*/ T12 w 29"/>
                <a:gd name="T14" fmla="+- 0 214 211"/>
                <a:gd name="T15" fmla="*/ 214 h 23"/>
                <a:gd name="T16" fmla="+- 0 2009 2009"/>
                <a:gd name="T17" fmla="*/ T16 w 29"/>
                <a:gd name="T18" fmla="+- 0 216 211"/>
                <a:gd name="T19" fmla="*/ 216 h 23"/>
                <a:gd name="T20" fmla="+- 0 2018 2009"/>
                <a:gd name="T21" fmla="*/ T20 w 29"/>
                <a:gd name="T22" fmla="+- 0 222 211"/>
                <a:gd name="T23" fmla="*/ 222 h 23"/>
                <a:gd name="T24" fmla="+- 0 2025 2009"/>
                <a:gd name="T25" fmla="*/ T24 w 29"/>
                <a:gd name="T26" fmla="+- 0 227 211"/>
                <a:gd name="T27" fmla="*/ 227 h 23"/>
                <a:gd name="T28" fmla="+- 0 2034 2009"/>
                <a:gd name="T29" fmla="*/ T28 w 29"/>
                <a:gd name="T30" fmla="+- 0 233 211"/>
                <a:gd name="T31" fmla="*/ 233 h 23"/>
                <a:gd name="T32" fmla="+- 0 2035 2009"/>
                <a:gd name="T33" fmla="*/ T32 w 29"/>
                <a:gd name="T34" fmla="+- 0 233 211"/>
                <a:gd name="T35" fmla="*/ 233 h 23"/>
                <a:gd name="T36" fmla="+- 0 2037 2009"/>
                <a:gd name="T37" fmla="*/ T36 w 29"/>
                <a:gd name="T38" fmla="+- 0 230 211"/>
                <a:gd name="T39" fmla="*/ 230 h 23"/>
                <a:gd name="T40" fmla="+- 0 2036 2009"/>
                <a:gd name="T41" fmla="*/ T40 w 29"/>
                <a:gd name="T42" fmla="+- 0 228 211"/>
                <a:gd name="T43" fmla="*/ 228 h 23"/>
                <a:gd name="T44" fmla="+- 0 2028 2009"/>
                <a:gd name="T45" fmla="*/ T44 w 29"/>
                <a:gd name="T46" fmla="+- 0 222 211"/>
                <a:gd name="T47" fmla="*/ 222 h 23"/>
                <a:gd name="T48" fmla="+- 0 2020 2009"/>
                <a:gd name="T49" fmla="*/ T48 w 29"/>
                <a:gd name="T50" fmla="+- 0 217 211"/>
                <a:gd name="T51" fmla="*/ 217 h 23"/>
                <a:gd name="T52" fmla="+- 0 2012 2009"/>
                <a:gd name="T53" fmla="*/ T52 w 29"/>
                <a:gd name="T54" fmla="+- 0 211 211"/>
                <a:gd name="T55" fmla="*/ 211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9" h="23">
                  <a:moveTo>
                    <a:pt x="3" y="0"/>
                  </a:moveTo>
                  <a:lnTo>
                    <a:pt x="1" y="0"/>
                  </a:lnTo>
                  <a:lnTo>
                    <a:pt x="0" y="2"/>
                  </a:lnTo>
                  <a:lnTo>
                    <a:pt x="0" y="3"/>
                  </a:lnTo>
                  <a:lnTo>
                    <a:pt x="0" y="5"/>
                  </a:lnTo>
                  <a:lnTo>
                    <a:pt x="9" y="11"/>
                  </a:lnTo>
                  <a:lnTo>
                    <a:pt x="16" y="16"/>
                  </a:lnTo>
                  <a:lnTo>
                    <a:pt x="25" y="22"/>
                  </a:lnTo>
                  <a:lnTo>
                    <a:pt x="26" y="22"/>
                  </a:lnTo>
                  <a:lnTo>
                    <a:pt x="28" y="19"/>
                  </a:lnTo>
                  <a:lnTo>
                    <a:pt x="27" y="17"/>
                  </a:lnTo>
                  <a:lnTo>
                    <a:pt x="19" y="11"/>
                  </a:lnTo>
                  <a:lnTo>
                    <a:pt x="11"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8" name="AutoShape 119"/>
            <p:cNvSpPr>
              <a:spLocks/>
            </p:cNvSpPr>
            <p:nvPr/>
          </p:nvSpPr>
          <p:spPr bwMode="auto">
            <a:xfrm>
              <a:off x="2011" y="215"/>
              <a:ext cx="21" cy="10"/>
            </a:xfrm>
            <a:custGeom>
              <a:avLst/>
              <a:gdLst>
                <a:gd name="T0" fmla="+- 0 2017 2012"/>
                <a:gd name="T1" fmla="*/ T0 w 21"/>
                <a:gd name="T2" fmla="+- 0 216 216"/>
                <a:gd name="T3" fmla="*/ 216 h 10"/>
                <a:gd name="T4" fmla="+- 0 2016 2012"/>
                <a:gd name="T5" fmla="*/ T4 w 21"/>
                <a:gd name="T6" fmla="+- 0 216 216"/>
                <a:gd name="T7" fmla="*/ 216 h 10"/>
                <a:gd name="T8" fmla="+- 0 2013 2012"/>
                <a:gd name="T9" fmla="*/ T8 w 21"/>
                <a:gd name="T10" fmla="+- 0 217 216"/>
                <a:gd name="T11" fmla="*/ 217 h 10"/>
                <a:gd name="T12" fmla="+- 0 2012 2012"/>
                <a:gd name="T13" fmla="*/ T12 w 21"/>
                <a:gd name="T14" fmla="+- 0 218 216"/>
                <a:gd name="T15" fmla="*/ 218 h 10"/>
                <a:gd name="T16" fmla="+- 0 2013 2012"/>
                <a:gd name="T17" fmla="*/ T16 w 21"/>
                <a:gd name="T18" fmla="+- 0 219 216"/>
                <a:gd name="T19" fmla="*/ 219 h 10"/>
                <a:gd name="T20" fmla="+- 0 2014 2012"/>
                <a:gd name="T21" fmla="*/ T20 w 21"/>
                <a:gd name="T22" fmla="+- 0 218 216"/>
                <a:gd name="T23" fmla="*/ 218 h 10"/>
                <a:gd name="T24" fmla="+- 0 2017 2012"/>
                <a:gd name="T25" fmla="*/ T24 w 21"/>
                <a:gd name="T26" fmla="+- 0 216 216"/>
                <a:gd name="T27" fmla="*/ 216 h 10"/>
                <a:gd name="T28" fmla="+- 0 2019 2012"/>
                <a:gd name="T29" fmla="*/ T28 w 21"/>
                <a:gd name="T30" fmla="+- 0 217 216"/>
                <a:gd name="T31" fmla="*/ 217 h 10"/>
                <a:gd name="T32" fmla="+- 0 2018 2012"/>
                <a:gd name="T33" fmla="*/ T32 w 21"/>
                <a:gd name="T34" fmla="+- 0 216 216"/>
                <a:gd name="T35" fmla="*/ 216 h 10"/>
                <a:gd name="T36" fmla="+- 0 2017 2012"/>
                <a:gd name="T37" fmla="*/ T36 w 21"/>
                <a:gd name="T38" fmla="+- 0 216 216"/>
                <a:gd name="T39" fmla="*/ 216 h 10"/>
                <a:gd name="T40" fmla="+- 0 2019 2012"/>
                <a:gd name="T41" fmla="*/ T40 w 21"/>
                <a:gd name="T42" fmla="+- 0 217 216"/>
                <a:gd name="T43" fmla="*/ 217 h 10"/>
                <a:gd name="T44" fmla="+- 0 2023 2012"/>
                <a:gd name="T45" fmla="*/ T44 w 21"/>
                <a:gd name="T46" fmla="+- 0 219 216"/>
                <a:gd name="T47" fmla="*/ 219 h 10"/>
                <a:gd name="T48" fmla="+- 0 2020 2012"/>
                <a:gd name="T49" fmla="*/ T48 w 21"/>
                <a:gd name="T50" fmla="+- 0 217 216"/>
                <a:gd name="T51" fmla="*/ 217 h 10"/>
                <a:gd name="T52" fmla="+- 0 2019 2012"/>
                <a:gd name="T53" fmla="*/ T52 w 21"/>
                <a:gd name="T54" fmla="+- 0 217 216"/>
                <a:gd name="T55" fmla="*/ 217 h 10"/>
                <a:gd name="T56" fmla="+- 0 2023 2012"/>
                <a:gd name="T57" fmla="*/ T56 w 21"/>
                <a:gd name="T58" fmla="+- 0 219 216"/>
                <a:gd name="T59" fmla="*/ 219 h 10"/>
                <a:gd name="T60" fmla="+- 0 2032 2012"/>
                <a:gd name="T61" fmla="*/ T60 w 21"/>
                <a:gd name="T62" fmla="+- 0 226 216"/>
                <a:gd name="T63" fmla="*/ 226 h 10"/>
                <a:gd name="T64" fmla="+- 0 2030 2012"/>
                <a:gd name="T65" fmla="*/ T64 w 21"/>
                <a:gd name="T66" fmla="+- 0 224 216"/>
                <a:gd name="T67" fmla="*/ 224 h 10"/>
                <a:gd name="T68" fmla="+- 0 2026 2012"/>
                <a:gd name="T69" fmla="*/ T68 w 21"/>
                <a:gd name="T70" fmla="+- 0 223 216"/>
                <a:gd name="T71" fmla="*/ 223 h 10"/>
                <a:gd name="T72" fmla="+- 0 2022 2012"/>
                <a:gd name="T73" fmla="*/ T72 w 21"/>
                <a:gd name="T74" fmla="+- 0 224 216"/>
                <a:gd name="T75" fmla="*/ 224 h 10"/>
                <a:gd name="T76" fmla="+- 0 2021 2012"/>
                <a:gd name="T77" fmla="*/ T76 w 21"/>
                <a:gd name="T78" fmla="+- 0 224 216"/>
                <a:gd name="T79" fmla="*/ 224 h 10"/>
                <a:gd name="T80" fmla="+- 0 2022 2012"/>
                <a:gd name="T81" fmla="*/ T80 w 21"/>
                <a:gd name="T82" fmla="+- 0 225 216"/>
                <a:gd name="T83" fmla="*/ 225 h 10"/>
                <a:gd name="T84" fmla="+- 0 2023 2012"/>
                <a:gd name="T85" fmla="*/ T84 w 21"/>
                <a:gd name="T86" fmla="+- 0 224 216"/>
                <a:gd name="T87" fmla="*/ 224 h 10"/>
                <a:gd name="T88" fmla="+- 0 2027 2012"/>
                <a:gd name="T89" fmla="*/ T88 w 21"/>
                <a:gd name="T90" fmla="+- 0 224 216"/>
                <a:gd name="T91" fmla="*/ 224 h 10"/>
                <a:gd name="T92" fmla="+- 0 2032 2012"/>
                <a:gd name="T93" fmla="*/ T92 w 21"/>
                <a:gd name="T94" fmla="+- 0 226 216"/>
                <a:gd name="T95" fmla="*/ 226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1" h="10">
                  <a:moveTo>
                    <a:pt x="5" y="0"/>
                  </a:moveTo>
                  <a:lnTo>
                    <a:pt x="4" y="0"/>
                  </a:lnTo>
                  <a:lnTo>
                    <a:pt x="1" y="1"/>
                  </a:lnTo>
                  <a:lnTo>
                    <a:pt x="0" y="2"/>
                  </a:lnTo>
                  <a:lnTo>
                    <a:pt x="1" y="3"/>
                  </a:lnTo>
                  <a:lnTo>
                    <a:pt x="2" y="2"/>
                  </a:lnTo>
                  <a:lnTo>
                    <a:pt x="5" y="0"/>
                  </a:lnTo>
                  <a:close/>
                  <a:moveTo>
                    <a:pt x="7" y="1"/>
                  </a:moveTo>
                  <a:lnTo>
                    <a:pt x="6" y="0"/>
                  </a:lnTo>
                  <a:lnTo>
                    <a:pt x="5" y="0"/>
                  </a:lnTo>
                  <a:lnTo>
                    <a:pt x="7" y="1"/>
                  </a:lnTo>
                  <a:close/>
                  <a:moveTo>
                    <a:pt x="11" y="3"/>
                  </a:moveTo>
                  <a:lnTo>
                    <a:pt x="8" y="1"/>
                  </a:lnTo>
                  <a:lnTo>
                    <a:pt x="7" y="1"/>
                  </a:lnTo>
                  <a:lnTo>
                    <a:pt x="11" y="3"/>
                  </a:lnTo>
                  <a:close/>
                  <a:moveTo>
                    <a:pt x="20" y="10"/>
                  </a:moveTo>
                  <a:lnTo>
                    <a:pt x="18" y="8"/>
                  </a:lnTo>
                  <a:lnTo>
                    <a:pt x="14" y="7"/>
                  </a:lnTo>
                  <a:lnTo>
                    <a:pt x="10" y="8"/>
                  </a:lnTo>
                  <a:lnTo>
                    <a:pt x="9" y="8"/>
                  </a:lnTo>
                  <a:lnTo>
                    <a:pt x="10" y="9"/>
                  </a:lnTo>
                  <a:lnTo>
                    <a:pt x="11" y="8"/>
                  </a:lnTo>
                  <a:lnTo>
                    <a:pt x="15" y="8"/>
                  </a:lnTo>
                  <a:lnTo>
                    <a:pt x="20"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9" name="AutoShape 120"/>
            <p:cNvSpPr>
              <a:spLocks/>
            </p:cNvSpPr>
            <p:nvPr/>
          </p:nvSpPr>
          <p:spPr bwMode="auto">
            <a:xfrm>
              <a:off x="2009" y="212"/>
              <a:ext cx="26" cy="20"/>
            </a:xfrm>
            <a:custGeom>
              <a:avLst/>
              <a:gdLst>
                <a:gd name="T0" fmla="+- 0 2017 2010"/>
                <a:gd name="T1" fmla="*/ T0 w 26"/>
                <a:gd name="T2" fmla="+- 0 215 212"/>
                <a:gd name="T3" fmla="*/ 215 h 20"/>
                <a:gd name="T4" fmla="+- 0 2016 2010"/>
                <a:gd name="T5" fmla="*/ T4 w 26"/>
                <a:gd name="T6" fmla="+- 0 215 212"/>
                <a:gd name="T7" fmla="*/ 215 h 20"/>
                <a:gd name="T8" fmla="+- 0 2016 2010"/>
                <a:gd name="T9" fmla="*/ T8 w 26"/>
                <a:gd name="T10" fmla="+- 0 215 212"/>
                <a:gd name="T11" fmla="*/ 215 h 20"/>
                <a:gd name="T12" fmla="+- 0 2016 2010"/>
                <a:gd name="T13" fmla="*/ T12 w 26"/>
                <a:gd name="T14" fmla="+- 0 215 212"/>
                <a:gd name="T15" fmla="*/ 215 h 20"/>
                <a:gd name="T16" fmla="+- 0 2013 2010"/>
                <a:gd name="T17" fmla="*/ T16 w 26"/>
                <a:gd name="T18" fmla="+- 0 212 212"/>
                <a:gd name="T19" fmla="*/ 212 h 20"/>
                <a:gd name="T20" fmla="+- 0 2012 2010"/>
                <a:gd name="T21" fmla="*/ T20 w 26"/>
                <a:gd name="T22" fmla="+- 0 212 212"/>
                <a:gd name="T23" fmla="*/ 212 h 20"/>
                <a:gd name="T24" fmla="+- 0 2010 2010"/>
                <a:gd name="T25" fmla="*/ T24 w 26"/>
                <a:gd name="T26" fmla="+- 0 212 212"/>
                <a:gd name="T27" fmla="*/ 212 h 20"/>
                <a:gd name="T28" fmla="+- 0 2010 2010"/>
                <a:gd name="T29" fmla="*/ T28 w 26"/>
                <a:gd name="T30" fmla="+- 0 214 212"/>
                <a:gd name="T31" fmla="*/ 214 h 20"/>
                <a:gd name="T32" fmla="+- 0 2010 2010"/>
                <a:gd name="T33" fmla="*/ T32 w 26"/>
                <a:gd name="T34" fmla="+- 0 214 212"/>
                <a:gd name="T35" fmla="*/ 214 h 20"/>
                <a:gd name="T36" fmla="+- 0 2010 2010"/>
                <a:gd name="T37" fmla="*/ T36 w 26"/>
                <a:gd name="T38" fmla="+- 0 214 212"/>
                <a:gd name="T39" fmla="*/ 214 h 20"/>
                <a:gd name="T40" fmla="+- 0 2010 2010"/>
                <a:gd name="T41" fmla="*/ T40 w 26"/>
                <a:gd name="T42" fmla="+- 0 214 212"/>
                <a:gd name="T43" fmla="*/ 214 h 20"/>
                <a:gd name="T44" fmla="+- 0 2010 2010"/>
                <a:gd name="T45" fmla="*/ T44 w 26"/>
                <a:gd name="T46" fmla="+- 0 214 212"/>
                <a:gd name="T47" fmla="*/ 214 h 20"/>
                <a:gd name="T48" fmla="+- 0 2010 2010"/>
                <a:gd name="T49" fmla="*/ T48 w 26"/>
                <a:gd name="T50" fmla="+- 0 214 212"/>
                <a:gd name="T51" fmla="*/ 214 h 20"/>
                <a:gd name="T52" fmla="+- 0 2010 2010"/>
                <a:gd name="T53" fmla="*/ T52 w 26"/>
                <a:gd name="T54" fmla="+- 0 214 212"/>
                <a:gd name="T55" fmla="*/ 214 h 20"/>
                <a:gd name="T56" fmla="+- 0 2011 2010"/>
                <a:gd name="T57" fmla="*/ T56 w 26"/>
                <a:gd name="T58" fmla="+- 0 213 212"/>
                <a:gd name="T59" fmla="*/ 213 h 20"/>
                <a:gd name="T60" fmla="+- 0 2012 2010"/>
                <a:gd name="T61" fmla="*/ T60 w 26"/>
                <a:gd name="T62" fmla="+- 0 213 212"/>
                <a:gd name="T63" fmla="*/ 213 h 20"/>
                <a:gd name="T64" fmla="+- 0 2013 2010"/>
                <a:gd name="T65" fmla="*/ T64 w 26"/>
                <a:gd name="T66" fmla="+- 0 213 212"/>
                <a:gd name="T67" fmla="*/ 213 h 20"/>
                <a:gd name="T68" fmla="+- 0 2015 2010"/>
                <a:gd name="T69" fmla="*/ T68 w 26"/>
                <a:gd name="T70" fmla="+- 0 215 212"/>
                <a:gd name="T71" fmla="*/ 215 h 20"/>
                <a:gd name="T72" fmla="+- 0 2016 2010"/>
                <a:gd name="T73" fmla="*/ T72 w 26"/>
                <a:gd name="T74" fmla="+- 0 215 212"/>
                <a:gd name="T75" fmla="*/ 215 h 20"/>
                <a:gd name="T76" fmla="+- 0 2016 2010"/>
                <a:gd name="T77" fmla="*/ T76 w 26"/>
                <a:gd name="T78" fmla="+- 0 216 212"/>
                <a:gd name="T79" fmla="*/ 216 h 20"/>
                <a:gd name="T80" fmla="+- 0 2016 2010"/>
                <a:gd name="T81" fmla="*/ T80 w 26"/>
                <a:gd name="T82" fmla="+- 0 216 212"/>
                <a:gd name="T83" fmla="*/ 216 h 20"/>
                <a:gd name="T84" fmla="+- 0 2016 2010"/>
                <a:gd name="T85" fmla="*/ T84 w 26"/>
                <a:gd name="T86" fmla="+- 0 215 212"/>
                <a:gd name="T87" fmla="*/ 215 h 20"/>
                <a:gd name="T88" fmla="+- 0 2017 2010"/>
                <a:gd name="T89" fmla="*/ T88 w 26"/>
                <a:gd name="T90" fmla="+- 0 215 212"/>
                <a:gd name="T91" fmla="*/ 215 h 20"/>
                <a:gd name="T92" fmla="+- 0 2027 2010"/>
                <a:gd name="T93" fmla="*/ T92 w 26"/>
                <a:gd name="T94" fmla="+- 0 222 212"/>
                <a:gd name="T95" fmla="*/ 222 h 20"/>
                <a:gd name="T96" fmla="+- 0 2023 2010"/>
                <a:gd name="T97" fmla="*/ T96 w 26"/>
                <a:gd name="T98" fmla="+- 0 219 212"/>
                <a:gd name="T99" fmla="*/ 219 h 20"/>
                <a:gd name="T100" fmla="+- 0 2022 2010"/>
                <a:gd name="T101" fmla="*/ T100 w 26"/>
                <a:gd name="T102" fmla="+- 0 219 212"/>
                <a:gd name="T103" fmla="*/ 219 h 20"/>
                <a:gd name="T104" fmla="+- 0 2019 2010"/>
                <a:gd name="T105" fmla="*/ T104 w 26"/>
                <a:gd name="T106" fmla="+- 0 218 212"/>
                <a:gd name="T107" fmla="*/ 218 h 20"/>
                <a:gd name="T108" fmla="+- 0 2019 2010"/>
                <a:gd name="T109" fmla="*/ T108 w 26"/>
                <a:gd name="T110" fmla="+- 0 218 212"/>
                <a:gd name="T111" fmla="*/ 218 h 20"/>
                <a:gd name="T112" fmla="+- 0 2019 2010"/>
                <a:gd name="T113" fmla="*/ T112 w 26"/>
                <a:gd name="T114" fmla="+- 0 218 212"/>
                <a:gd name="T115" fmla="*/ 218 h 20"/>
                <a:gd name="T116" fmla="+- 0 2021 2010"/>
                <a:gd name="T117" fmla="*/ T116 w 26"/>
                <a:gd name="T118" fmla="+- 0 219 212"/>
                <a:gd name="T119" fmla="*/ 219 h 20"/>
                <a:gd name="T120" fmla="+- 0 2023 2010"/>
                <a:gd name="T121" fmla="*/ T120 w 26"/>
                <a:gd name="T122" fmla="+- 0 220 212"/>
                <a:gd name="T123" fmla="*/ 220 h 20"/>
                <a:gd name="T124" fmla="+- 0 2026 2010"/>
                <a:gd name="T125" fmla="*/ T124 w 26"/>
                <a:gd name="T126" fmla="+- 0 223 212"/>
                <a:gd name="T127" fmla="*/ 223 h 20"/>
                <a:gd name="T128" fmla="+- 0 2027 2010"/>
                <a:gd name="T129" fmla="*/ T128 w 26"/>
                <a:gd name="T130" fmla="+- 0 223 212"/>
                <a:gd name="T131" fmla="*/ 223 h 20"/>
                <a:gd name="T132" fmla="+- 0 2027 2010"/>
                <a:gd name="T133" fmla="*/ T132 w 26"/>
                <a:gd name="T134" fmla="+- 0 222 212"/>
                <a:gd name="T135" fmla="*/ 222 h 20"/>
                <a:gd name="T136" fmla="+- 0 2036 2010"/>
                <a:gd name="T137" fmla="*/ T136 w 26"/>
                <a:gd name="T138" fmla="+- 0 231 212"/>
                <a:gd name="T139" fmla="*/ 231 h 20"/>
                <a:gd name="T140" fmla="+- 0 2036 2010"/>
                <a:gd name="T141" fmla="*/ T140 w 26"/>
                <a:gd name="T142" fmla="+- 0 228 212"/>
                <a:gd name="T143" fmla="*/ 228 h 20"/>
                <a:gd name="T144" fmla="+- 0 2029 2010"/>
                <a:gd name="T145" fmla="*/ T144 w 26"/>
                <a:gd name="T146" fmla="+- 0 225 212"/>
                <a:gd name="T147" fmla="*/ 225 h 20"/>
                <a:gd name="T148" fmla="+- 0 2029 2010"/>
                <a:gd name="T149" fmla="*/ T148 w 26"/>
                <a:gd name="T150" fmla="+- 0 226 212"/>
                <a:gd name="T151" fmla="*/ 226 h 20"/>
                <a:gd name="T152" fmla="+- 0 2029 2010"/>
                <a:gd name="T153" fmla="*/ T152 w 26"/>
                <a:gd name="T154" fmla="+- 0 226 212"/>
                <a:gd name="T155" fmla="*/ 226 h 20"/>
                <a:gd name="T156" fmla="+- 0 2031 2010"/>
                <a:gd name="T157" fmla="*/ T156 w 26"/>
                <a:gd name="T158" fmla="+- 0 227 212"/>
                <a:gd name="T159" fmla="*/ 227 h 20"/>
                <a:gd name="T160" fmla="+- 0 2035 2010"/>
                <a:gd name="T161" fmla="*/ T160 w 26"/>
                <a:gd name="T162" fmla="+- 0 228 212"/>
                <a:gd name="T163" fmla="*/ 228 h 20"/>
                <a:gd name="T164" fmla="+- 0 2035 2010"/>
                <a:gd name="T165" fmla="*/ T164 w 26"/>
                <a:gd name="T166" fmla="+- 0 231 212"/>
                <a:gd name="T167" fmla="*/ 231 h 20"/>
                <a:gd name="T168" fmla="+- 0 2035 2010"/>
                <a:gd name="T169" fmla="*/ T168 w 26"/>
                <a:gd name="T170" fmla="+- 0 231 212"/>
                <a:gd name="T171" fmla="*/ 231 h 20"/>
                <a:gd name="T172" fmla="+- 0 2035 2010"/>
                <a:gd name="T173" fmla="*/ T172 w 26"/>
                <a:gd name="T174" fmla="+- 0 232 212"/>
                <a:gd name="T175" fmla="*/ 232 h 20"/>
                <a:gd name="T176" fmla="+- 0 2035 2010"/>
                <a:gd name="T177" fmla="*/ T176 w 26"/>
                <a:gd name="T178" fmla="+- 0 232 212"/>
                <a:gd name="T179" fmla="*/ 232 h 20"/>
                <a:gd name="T180" fmla="+- 0 2035 2010"/>
                <a:gd name="T181" fmla="*/ T180 w 26"/>
                <a:gd name="T182" fmla="+- 0 232 212"/>
                <a:gd name="T183" fmla="*/ 232 h 20"/>
                <a:gd name="T184" fmla="+- 0 2036 2010"/>
                <a:gd name="T185" fmla="*/ T184 w 26"/>
                <a:gd name="T186" fmla="+- 0 231 212"/>
                <a:gd name="T187" fmla="*/ 231 h 20"/>
                <a:gd name="T188" fmla="+- 0 2036 2010"/>
                <a:gd name="T189" fmla="*/ T188 w 26"/>
                <a:gd name="T190" fmla="+- 0 231 212"/>
                <a:gd name="T191" fmla="*/ 231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6" h="20">
                  <a:moveTo>
                    <a:pt x="7" y="3"/>
                  </a:moveTo>
                  <a:lnTo>
                    <a:pt x="6" y="3"/>
                  </a:lnTo>
                  <a:lnTo>
                    <a:pt x="3" y="0"/>
                  </a:lnTo>
                  <a:lnTo>
                    <a:pt x="2" y="0"/>
                  </a:lnTo>
                  <a:lnTo>
                    <a:pt x="0" y="0"/>
                  </a:lnTo>
                  <a:lnTo>
                    <a:pt x="0" y="2"/>
                  </a:lnTo>
                  <a:lnTo>
                    <a:pt x="1" y="1"/>
                  </a:lnTo>
                  <a:lnTo>
                    <a:pt x="2" y="1"/>
                  </a:lnTo>
                  <a:lnTo>
                    <a:pt x="3" y="1"/>
                  </a:lnTo>
                  <a:lnTo>
                    <a:pt x="5" y="3"/>
                  </a:lnTo>
                  <a:lnTo>
                    <a:pt x="6" y="3"/>
                  </a:lnTo>
                  <a:lnTo>
                    <a:pt x="6" y="4"/>
                  </a:lnTo>
                  <a:lnTo>
                    <a:pt x="6" y="3"/>
                  </a:lnTo>
                  <a:lnTo>
                    <a:pt x="7" y="3"/>
                  </a:lnTo>
                  <a:close/>
                  <a:moveTo>
                    <a:pt x="17" y="10"/>
                  </a:moveTo>
                  <a:lnTo>
                    <a:pt x="13" y="7"/>
                  </a:lnTo>
                  <a:lnTo>
                    <a:pt x="12" y="7"/>
                  </a:lnTo>
                  <a:lnTo>
                    <a:pt x="9" y="6"/>
                  </a:lnTo>
                  <a:lnTo>
                    <a:pt x="11" y="7"/>
                  </a:lnTo>
                  <a:lnTo>
                    <a:pt x="13" y="8"/>
                  </a:lnTo>
                  <a:lnTo>
                    <a:pt x="16" y="11"/>
                  </a:lnTo>
                  <a:lnTo>
                    <a:pt x="17" y="11"/>
                  </a:lnTo>
                  <a:lnTo>
                    <a:pt x="17" y="10"/>
                  </a:lnTo>
                  <a:close/>
                  <a:moveTo>
                    <a:pt x="26" y="19"/>
                  </a:moveTo>
                  <a:lnTo>
                    <a:pt x="26" y="16"/>
                  </a:lnTo>
                  <a:lnTo>
                    <a:pt x="19" y="13"/>
                  </a:lnTo>
                  <a:lnTo>
                    <a:pt x="19" y="14"/>
                  </a:lnTo>
                  <a:lnTo>
                    <a:pt x="21" y="15"/>
                  </a:lnTo>
                  <a:lnTo>
                    <a:pt x="25" y="16"/>
                  </a:lnTo>
                  <a:lnTo>
                    <a:pt x="25" y="19"/>
                  </a:lnTo>
                  <a:lnTo>
                    <a:pt x="25" y="20"/>
                  </a:lnTo>
                  <a:lnTo>
                    <a:pt x="26"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1" name="Freeform 122"/>
            <p:cNvSpPr>
              <a:spLocks/>
            </p:cNvSpPr>
            <p:nvPr/>
          </p:nvSpPr>
          <p:spPr bwMode="auto">
            <a:xfrm>
              <a:off x="2019" y="234"/>
              <a:ext cx="19" cy="31"/>
            </a:xfrm>
            <a:custGeom>
              <a:avLst/>
              <a:gdLst>
                <a:gd name="T0" fmla="+- 0 2036 2020"/>
                <a:gd name="T1" fmla="*/ T0 w 19"/>
                <a:gd name="T2" fmla="+- 0 234 234"/>
                <a:gd name="T3" fmla="*/ 234 h 31"/>
                <a:gd name="T4" fmla="+- 0 2034 2020"/>
                <a:gd name="T5" fmla="*/ T4 w 19"/>
                <a:gd name="T6" fmla="+- 0 235 234"/>
                <a:gd name="T7" fmla="*/ 235 h 31"/>
                <a:gd name="T8" fmla="+- 0 2021 2020"/>
                <a:gd name="T9" fmla="*/ T8 w 19"/>
                <a:gd name="T10" fmla="+- 0 260 234"/>
                <a:gd name="T11" fmla="*/ 260 h 31"/>
                <a:gd name="T12" fmla="+- 0 2020 2020"/>
                <a:gd name="T13" fmla="*/ T12 w 19"/>
                <a:gd name="T14" fmla="+- 0 261 234"/>
                <a:gd name="T15" fmla="*/ 261 h 31"/>
                <a:gd name="T16" fmla="+- 0 2020 2020"/>
                <a:gd name="T17" fmla="*/ T16 w 19"/>
                <a:gd name="T18" fmla="+- 0 263 234"/>
                <a:gd name="T19" fmla="*/ 263 h 31"/>
                <a:gd name="T20" fmla="+- 0 2023 2020"/>
                <a:gd name="T21" fmla="*/ T20 w 19"/>
                <a:gd name="T22" fmla="+- 0 265 234"/>
                <a:gd name="T23" fmla="*/ 265 h 31"/>
                <a:gd name="T24" fmla="+- 0 2025 2020"/>
                <a:gd name="T25" fmla="*/ T24 w 19"/>
                <a:gd name="T26" fmla="+- 0 265 234"/>
                <a:gd name="T27" fmla="*/ 265 h 31"/>
                <a:gd name="T28" fmla="+- 0 2034 2020"/>
                <a:gd name="T29" fmla="*/ T28 w 19"/>
                <a:gd name="T30" fmla="+- 0 247 234"/>
                <a:gd name="T31" fmla="*/ 247 h 31"/>
                <a:gd name="T32" fmla="+- 0 2039 2020"/>
                <a:gd name="T33" fmla="*/ T32 w 19"/>
                <a:gd name="T34" fmla="+- 0 238 234"/>
                <a:gd name="T35" fmla="*/ 238 h 31"/>
                <a:gd name="T36" fmla="+- 0 2038 2020"/>
                <a:gd name="T37" fmla="*/ T36 w 19"/>
                <a:gd name="T38" fmla="+- 0 236 234"/>
                <a:gd name="T39" fmla="*/ 236 h 31"/>
                <a:gd name="T40" fmla="+- 0 2037 2020"/>
                <a:gd name="T41" fmla="*/ T40 w 19"/>
                <a:gd name="T42" fmla="+- 0 235 234"/>
                <a:gd name="T43" fmla="*/ 235 h 31"/>
                <a:gd name="T44" fmla="+- 0 2036 2020"/>
                <a:gd name="T45" fmla="*/ T44 w 19"/>
                <a:gd name="T46" fmla="+- 0 234 234"/>
                <a:gd name="T47" fmla="*/ 234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9" h="31">
                  <a:moveTo>
                    <a:pt x="16" y="0"/>
                  </a:moveTo>
                  <a:lnTo>
                    <a:pt x="14" y="1"/>
                  </a:lnTo>
                  <a:lnTo>
                    <a:pt x="1" y="26"/>
                  </a:lnTo>
                  <a:lnTo>
                    <a:pt x="0" y="27"/>
                  </a:lnTo>
                  <a:lnTo>
                    <a:pt x="0" y="29"/>
                  </a:lnTo>
                  <a:lnTo>
                    <a:pt x="3" y="31"/>
                  </a:lnTo>
                  <a:lnTo>
                    <a:pt x="5" y="31"/>
                  </a:lnTo>
                  <a:lnTo>
                    <a:pt x="14" y="13"/>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2" name="AutoShape 123"/>
            <p:cNvSpPr>
              <a:spLocks/>
            </p:cNvSpPr>
            <p:nvPr/>
          </p:nvSpPr>
          <p:spPr bwMode="auto">
            <a:xfrm>
              <a:off x="2022" y="240"/>
              <a:ext cx="15" cy="17"/>
            </a:xfrm>
            <a:custGeom>
              <a:avLst/>
              <a:gdLst>
                <a:gd name="T0" fmla="+- 0 2030 2022"/>
                <a:gd name="T1" fmla="*/ T0 w 15"/>
                <a:gd name="T2" fmla="+- 0 243 241"/>
                <a:gd name="T3" fmla="*/ 243 h 17"/>
                <a:gd name="T4" fmla="+- 0 2029 2022"/>
                <a:gd name="T5" fmla="*/ T4 w 15"/>
                <a:gd name="T6" fmla="+- 0 243 241"/>
                <a:gd name="T7" fmla="*/ 243 h 17"/>
                <a:gd name="T8" fmla="+- 0 2027 2022"/>
                <a:gd name="T9" fmla="*/ T8 w 15"/>
                <a:gd name="T10" fmla="+- 0 247 241"/>
                <a:gd name="T11" fmla="*/ 247 h 17"/>
                <a:gd name="T12" fmla="+- 0 2030 2022"/>
                <a:gd name="T13" fmla="*/ T12 w 15"/>
                <a:gd name="T14" fmla="+- 0 243 241"/>
                <a:gd name="T15" fmla="*/ 243 h 17"/>
                <a:gd name="T16" fmla="+- 0 2032 2022"/>
                <a:gd name="T17" fmla="*/ T16 w 15"/>
                <a:gd name="T18" fmla="+- 0 242 241"/>
                <a:gd name="T19" fmla="*/ 242 h 17"/>
                <a:gd name="T20" fmla="+- 0 2031 2022"/>
                <a:gd name="T21" fmla="*/ T20 w 15"/>
                <a:gd name="T22" fmla="+- 0 242 241"/>
                <a:gd name="T23" fmla="*/ 242 h 17"/>
                <a:gd name="T24" fmla="+- 0 2030 2022"/>
                <a:gd name="T25" fmla="*/ T24 w 15"/>
                <a:gd name="T26" fmla="+- 0 243 241"/>
                <a:gd name="T27" fmla="*/ 243 h 17"/>
                <a:gd name="T28" fmla="+- 0 2032 2022"/>
                <a:gd name="T29" fmla="*/ T28 w 15"/>
                <a:gd name="T30" fmla="+- 0 242 241"/>
                <a:gd name="T31" fmla="*/ 242 h 17"/>
                <a:gd name="T32" fmla="+- 0 2032 2022"/>
                <a:gd name="T33" fmla="*/ T32 w 15"/>
                <a:gd name="T34" fmla="+- 0 251 241"/>
                <a:gd name="T35" fmla="*/ 251 h 17"/>
                <a:gd name="T36" fmla="+- 0 2031 2022"/>
                <a:gd name="T37" fmla="*/ T36 w 15"/>
                <a:gd name="T38" fmla="+- 0 251 241"/>
                <a:gd name="T39" fmla="*/ 251 h 17"/>
                <a:gd name="T40" fmla="+- 0 2027 2022"/>
                <a:gd name="T41" fmla="*/ T40 w 15"/>
                <a:gd name="T42" fmla="+- 0 252 241"/>
                <a:gd name="T43" fmla="*/ 252 h 17"/>
                <a:gd name="T44" fmla="+- 0 2023 2022"/>
                <a:gd name="T45" fmla="*/ T44 w 15"/>
                <a:gd name="T46" fmla="+- 0 255 241"/>
                <a:gd name="T47" fmla="*/ 255 h 17"/>
                <a:gd name="T48" fmla="+- 0 2022 2022"/>
                <a:gd name="T49" fmla="*/ T48 w 15"/>
                <a:gd name="T50" fmla="+- 0 257 241"/>
                <a:gd name="T51" fmla="*/ 257 h 17"/>
                <a:gd name="T52" fmla="+- 0 2026 2022"/>
                <a:gd name="T53" fmla="*/ T52 w 15"/>
                <a:gd name="T54" fmla="+- 0 253 241"/>
                <a:gd name="T55" fmla="*/ 253 h 17"/>
                <a:gd name="T56" fmla="+- 0 2030 2022"/>
                <a:gd name="T57" fmla="*/ T56 w 15"/>
                <a:gd name="T58" fmla="+- 0 252 241"/>
                <a:gd name="T59" fmla="*/ 252 h 17"/>
                <a:gd name="T60" fmla="+- 0 2031 2022"/>
                <a:gd name="T61" fmla="*/ T60 w 15"/>
                <a:gd name="T62" fmla="+- 0 252 241"/>
                <a:gd name="T63" fmla="*/ 252 h 17"/>
                <a:gd name="T64" fmla="+- 0 2032 2022"/>
                <a:gd name="T65" fmla="*/ T64 w 15"/>
                <a:gd name="T66" fmla="+- 0 251 241"/>
                <a:gd name="T67" fmla="*/ 251 h 17"/>
                <a:gd name="T68" fmla="+- 0 2037 2022"/>
                <a:gd name="T69" fmla="*/ T68 w 15"/>
                <a:gd name="T70" fmla="+- 0 241 241"/>
                <a:gd name="T71" fmla="*/ 241 h 17"/>
                <a:gd name="T72" fmla="+- 0 2036 2022"/>
                <a:gd name="T73" fmla="*/ T72 w 15"/>
                <a:gd name="T74" fmla="+- 0 241 241"/>
                <a:gd name="T75" fmla="*/ 241 h 17"/>
                <a:gd name="T76" fmla="+- 0 2033 2022"/>
                <a:gd name="T77" fmla="*/ T76 w 15"/>
                <a:gd name="T78" fmla="+- 0 241 241"/>
                <a:gd name="T79" fmla="*/ 241 h 17"/>
                <a:gd name="T80" fmla="+- 0 2032 2022"/>
                <a:gd name="T81" fmla="*/ T80 w 15"/>
                <a:gd name="T82" fmla="+- 0 242 241"/>
                <a:gd name="T83" fmla="*/ 242 h 17"/>
                <a:gd name="T84" fmla="+- 0 2035 2022"/>
                <a:gd name="T85" fmla="*/ T84 w 15"/>
                <a:gd name="T86" fmla="+- 0 242 241"/>
                <a:gd name="T87" fmla="*/ 242 h 17"/>
                <a:gd name="T88" fmla="+- 0 2036 2022"/>
                <a:gd name="T89" fmla="*/ T88 w 15"/>
                <a:gd name="T90" fmla="+- 0 242 241"/>
                <a:gd name="T91" fmla="*/ 242 h 17"/>
                <a:gd name="T92" fmla="+- 0 2037 2022"/>
                <a:gd name="T93" fmla="*/ T92 w 15"/>
                <a:gd name="T94" fmla="+- 0 241 241"/>
                <a:gd name="T95" fmla="*/ 241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8" y="2"/>
                  </a:moveTo>
                  <a:lnTo>
                    <a:pt x="7" y="2"/>
                  </a:lnTo>
                  <a:lnTo>
                    <a:pt x="5" y="6"/>
                  </a:lnTo>
                  <a:lnTo>
                    <a:pt x="8" y="2"/>
                  </a:lnTo>
                  <a:close/>
                  <a:moveTo>
                    <a:pt x="10" y="1"/>
                  </a:moveTo>
                  <a:lnTo>
                    <a:pt x="9" y="1"/>
                  </a:lnTo>
                  <a:lnTo>
                    <a:pt x="8" y="2"/>
                  </a:lnTo>
                  <a:lnTo>
                    <a:pt x="10" y="1"/>
                  </a:lnTo>
                  <a:close/>
                  <a:moveTo>
                    <a:pt x="10" y="10"/>
                  </a:moveTo>
                  <a:lnTo>
                    <a:pt x="9" y="10"/>
                  </a:lnTo>
                  <a:lnTo>
                    <a:pt x="5" y="11"/>
                  </a:lnTo>
                  <a:lnTo>
                    <a:pt x="1" y="14"/>
                  </a:lnTo>
                  <a:lnTo>
                    <a:pt x="0" y="16"/>
                  </a:lnTo>
                  <a:lnTo>
                    <a:pt x="4" y="12"/>
                  </a:lnTo>
                  <a:lnTo>
                    <a:pt x="8" y="11"/>
                  </a:lnTo>
                  <a:lnTo>
                    <a:pt x="9" y="11"/>
                  </a:lnTo>
                  <a:lnTo>
                    <a:pt x="10" y="10"/>
                  </a:lnTo>
                  <a:close/>
                  <a:moveTo>
                    <a:pt x="15" y="0"/>
                  </a:moveTo>
                  <a:lnTo>
                    <a:pt x="14" y="0"/>
                  </a:lnTo>
                  <a:lnTo>
                    <a:pt x="11" y="0"/>
                  </a:lnTo>
                  <a:lnTo>
                    <a:pt x="10" y="1"/>
                  </a:lnTo>
                  <a:lnTo>
                    <a:pt x="13" y="1"/>
                  </a:lnTo>
                  <a:lnTo>
                    <a:pt x="14"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3" name="AutoShape 124"/>
            <p:cNvSpPr>
              <a:spLocks/>
            </p:cNvSpPr>
            <p:nvPr/>
          </p:nvSpPr>
          <p:spPr bwMode="auto">
            <a:xfrm>
              <a:off x="2020" y="235"/>
              <a:ext cx="17" cy="30"/>
            </a:xfrm>
            <a:custGeom>
              <a:avLst/>
              <a:gdLst>
                <a:gd name="T0" fmla="+- 0 2025 2020"/>
                <a:gd name="T1" fmla="*/ T0 w 17"/>
                <a:gd name="T2" fmla="+- 0 256 235"/>
                <a:gd name="T3" fmla="*/ 256 h 30"/>
                <a:gd name="T4" fmla="+- 0 2025 2020"/>
                <a:gd name="T5" fmla="*/ T4 w 17"/>
                <a:gd name="T6" fmla="+- 0 255 235"/>
                <a:gd name="T7" fmla="*/ 255 h 30"/>
                <a:gd name="T8" fmla="+- 0 2025 2020"/>
                <a:gd name="T9" fmla="*/ T8 w 17"/>
                <a:gd name="T10" fmla="+- 0 255 235"/>
                <a:gd name="T11" fmla="*/ 255 h 30"/>
                <a:gd name="T12" fmla="+- 0 2025 2020"/>
                <a:gd name="T13" fmla="*/ T12 w 17"/>
                <a:gd name="T14" fmla="+- 0 255 235"/>
                <a:gd name="T15" fmla="*/ 255 h 30"/>
                <a:gd name="T16" fmla="+- 0 2025 2020"/>
                <a:gd name="T17" fmla="*/ T16 w 17"/>
                <a:gd name="T18" fmla="+- 0 255 235"/>
                <a:gd name="T19" fmla="*/ 255 h 30"/>
                <a:gd name="T20" fmla="+- 0 2024 2020"/>
                <a:gd name="T21" fmla="*/ T20 w 17"/>
                <a:gd name="T22" fmla="+- 0 256 235"/>
                <a:gd name="T23" fmla="*/ 256 h 30"/>
                <a:gd name="T24" fmla="+- 0 2020 2020"/>
                <a:gd name="T25" fmla="*/ T24 w 17"/>
                <a:gd name="T26" fmla="+- 0 261 235"/>
                <a:gd name="T27" fmla="*/ 261 h 30"/>
                <a:gd name="T28" fmla="+- 0 2021 2020"/>
                <a:gd name="T29" fmla="*/ T28 w 17"/>
                <a:gd name="T30" fmla="+- 0 263 235"/>
                <a:gd name="T31" fmla="*/ 263 h 30"/>
                <a:gd name="T32" fmla="+- 0 2022 2020"/>
                <a:gd name="T33" fmla="*/ T32 w 17"/>
                <a:gd name="T34" fmla="+- 0 264 235"/>
                <a:gd name="T35" fmla="*/ 264 h 30"/>
                <a:gd name="T36" fmla="+- 0 2023 2020"/>
                <a:gd name="T37" fmla="*/ T36 w 17"/>
                <a:gd name="T38" fmla="+- 0 264 235"/>
                <a:gd name="T39" fmla="*/ 264 h 30"/>
                <a:gd name="T40" fmla="+- 0 2023 2020"/>
                <a:gd name="T41" fmla="*/ T40 w 17"/>
                <a:gd name="T42" fmla="+- 0 264 235"/>
                <a:gd name="T43" fmla="*/ 264 h 30"/>
                <a:gd name="T44" fmla="+- 0 2023 2020"/>
                <a:gd name="T45" fmla="*/ T44 w 17"/>
                <a:gd name="T46" fmla="+- 0 264 235"/>
                <a:gd name="T47" fmla="*/ 264 h 30"/>
                <a:gd name="T48" fmla="+- 0 2023 2020"/>
                <a:gd name="T49" fmla="*/ T48 w 17"/>
                <a:gd name="T50" fmla="+- 0 264 235"/>
                <a:gd name="T51" fmla="*/ 264 h 30"/>
                <a:gd name="T52" fmla="+- 0 2023 2020"/>
                <a:gd name="T53" fmla="*/ T52 w 17"/>
                <a:gd name="T54" fmla="+- 0 264 235"/>
                <a:gd name="T55" fmla="*/ 264 h 30"/>
                <a:gd name="T56" fmla="+- 0 2022 2020"/>
                <a:gd name="T57" fmla="*/ T56 w 17"/>
                <a:gd name="T58" fmla="+- 0 264 235"/>
                <a:gd name="T59" fmla="*/ 264 h 30"/>
                <a:gd name="T60" fmla="+- 0 2022 2020"/>
                <a:gd name="T61" fmla="*/ T60 w 17"/>
                <a:gd name="T62" fmla="+- 0 262 235"/>
                <a:gd name="T63" fmla="*/ 262 h 30"/>
                <a:gd name="T64" fmla="+- 0 2021 2020"/>
                <a:gd name="T65" fmla="*/ T64 w 17"/>
                <a:gd name="T66" fmla="+- 0 261 235"/>
                <a:gd name="T67" fmla="*/ 261 h 30"/>
                <a:gd name="T68" fmla="+- 0 2024 2020"/>
                <a:gd name="T69" fmla="*/ T68 w 17"/>
                <a:gd name="T70" fmla="+- 0 258 235"/>
                <a:gd name="T71" fmla="*/ 258 h 30"/>
                <a:gd name="T72" fmla="+- 0 2025 2020"/>
                <a:gd name="T73" fmla="*/ T72 w 17"/>
                <a:gd name="T74" fmla="+- 0 256 235"/>
                <a:gd name="T75" fmla="*/ 256 h 30"/>
                <a:gd name="T76" fmla="+- 0 2025 2020"/>
                <a:gd name="T77" fmla="*/ T76 w 17"/>
                <a:gd name="T78" fmla="+- 0 256 235"/>
                <a:gd name="T79" fmla="*/ 256 h 30"/>
                <a:gd name="T80" fmla="+- 0 2025 2020"/>
                <a:gd name="T81" fmla="*/ T80 w 17"/>
                <a:gd name="T82" fmla="+- 0 256 235"/>
                <a:gd name="T83" fmla="*/ 256 h 30"/>
                <a:gd name="T84" fmla="+- 0 2031 2020"/>
                <a:gd name="T85" fmla="*/ T84 w 17"/>
                <a:gd name="T86" fmla="+- 0 245 235"/>
                <a:gd name="T87" fmla="*/ 245 h 30"/>
                <a:gd name="T88" fmla="+- 0 2031 2020"/>
                <a:gd name="T89" fmla="*/ T88 w 17"/>
                <a:gd name="T90" fmla="+- 0 244 235"/>
                <a:gd name="T91" fmla="*/ 244 h 30"/>
                <a:gd name="T92" fmla="+- 0 2031 2020"/>
                <a:gd name="T93" fmla="*/ T92 w 17"/>
                <a:gd name="T94" fmla="+- 0 244 235"/>
                <a:gd name="T95" fmla="*/ 244 h 30"/>
                <a:gd name="T96" fmla="+- 0 2031 2020"/>
                <a:gd name="T97" fmla="*/ T96 w 17"/>
                <a:gd name="T98" fmla="+- 0 244 235"/>
                <a:gd name="T99" fmla="*/ 244 h 30"/>
                <a:gd name="T100" fmla="+- 0 2030 2020"/>
                <a:gd name="T101" fmla="*/ T100 w 17"/>
                <a:gd name="T102" fmla="+- 0 244 235"/>
                <a:gd name="T103" fmla="*/ 244 h 30"/>
                <a:gd name="T104" fmla="+- 0 2029 2020"/>
                <a:gd name="T105" fmla="*/ T104 w 17"/>
                <a:gd name="T106" fmla="+- 0 246 235"/>
                <a:gd name="T107" fmla="*/ 246 h 30"/>
                <a:gd name="T108" fmla="+- 0 2026 2020"/>
                <a:gd name="T109" fmla="*/ T108 w 17"/>
                <a:gd name="T110" fmla="+- 0 252 235"/>
                <a:gd name="T111" fmla="*/ 252 h 30"/>
                <a:gd name="T112" fmla="+- 0 2026 2020"/>
                <a:gd name="T113" fmla="*/ T112 w 17"/>
                <a:gd name="T114" fmla="+- 0 252 235"/>
                <a:gd name="T115" fmla="*/ 252 h 30"/>
                <a:gd name="T116" fmla="+- 0 2026 2020"/>
                <a:gd name="T117" fmla="*/ T116 w 17"/>
                <a:gd name="T118" fmla="+- 0 252 235"/>
                <a:gd name="T119" fmla="*/ 252 h 30"/>
                <a:gd name="T120" fmla="+- 0 2026 2020"/>
                <a:gd name="T121" fmla="*/ T120 w 17"/>
                <a:gd name="T122" fmla="+- 0 252 235"/>
                <a:gd name="T123" fmla="*/ 252 h 30"/>
                <a:gd name="T124" fmla="+- 0 2029 2020"/>
                <a:gd name="T125" fmla="*/ T124 w 17"/>
                <a:gd name="T126" fmla="+- 0 246 235"/>
                <a:gd name="T127" fmla="*/ 246 h 30"/>
                <a:gd name="T128" fmla="+- 0 2031 2020"/>
                <a:gd name="T129" fmla="*/ T128 w 17"/>
                <a:gd name="T130" fmla="+- 0 245 235"/>
                <a:gd name="T131" fmla="*/ 245 h 30"/>
                <a:gd name="T132" fmla="+- 0 2037 2020"/>
                <a:gd name="T133" fmla="*/ T132 w 17"/>
                <a:gd name="T134" fmla="+- 0 236 235"/>
                <a:gd name="T135" fmla="*/ 236 h 30"/>
                <a:gd name="T136" fmla="+- 0 2037 2020"/>
                <a:gd name="T137" fmla="*/ T136 w 17"/>
                <a:gd name="T138" fmla="+- 0 236 235"/>
                <a:gd name="T139" fmla="*/ 236 h 30"/>
                <a:gd name="T140" fmla="+- 0 2036 2020"/>
                <a:gd name="T141" fmla="*/ T140 w 17"/>
                <a:gd name="T142" fmla="+- 0 235 235"/>
                <a:gd name="T143" fmla="*/ 235 h 30"/>
                <a:gd name="T144" fmla="+- 0 2033 2020"/>
                <a:gd name="T145" fmla="*/ T144 w 17"/>
                <a:gd name="T146" fmla="+- 0 236 235"/>
                <a:gd name="T147" fmla="*/ 236 h 30"/>
                <a:gd name="T148" fmla="+- 0 2032 2020"/>
                <a:gd name="T149" fmla="*/ T148 w 17"/>
                <a:gd name="T150" fmla="+- 0 240 235"/>
                <a:gd name="T151" fmla="*/ 240 h 30"/>
                <a:gd name="T152" fmla="+- 0 2032 2020"/>
                <a:gd name="T153" fmla="*/ T152 w 17"/>
                <a:gd name="T154" fmla="+- 0 240 235"/>
                <a:gd name="T155" fmla="*/ 240 h 30"/>
                <a:gd name="T156" fmla="+- 0 2032 2020"/>
                <a:gd name="T157" fmla="*/ T156 w 17"/>
                <a:gd name="T158" fmla="+- 0 241 235"/>
                <a:gd name="T159" fmla="*/ 241 h 30"/>
                <a:gd name="T160" fmla="+- 0 2032 2020"/>
                <a:gd name="T161" fmla="*/ T160 w 17"/>
                <a:gd name="T162" fmla="+- 0 241 235"/>
                <a:gd name="T163" fmla="*/ 241 h 30"/>
                <a:gd name="T164" fmla="+- 0 2032 2020"/>
                <a:gd name="T165" fmla="*/ T164 w 17"/>
                <a:gd name="T166" fmla="+- 0 241 235"/>
                <a:gd name="T167" fmla="*/ 241 h 30"/>
                <a:gd name="T168" fmla="+- 0 2032 2020"/>
                <a:gd name="T169" fmla="*/ T168 w 17"/>
                <a:gd name="T170" fmla="+- 0 241 235"/>
                <a:gd name="T171" fmla="*/ 241 h 30"/>
                <a:gd name="T172" fmla="+- 0 2032 2020"/>
                <a:gd name="T173" fmla="*/ T172 w 17"/>
                <a:gd name="T174" fmla="+- 0 241 235"/>
                <a:gd name="T175" fmla="*/ 241 h 30"/>
                <a:gd name="T176" fmla="+- 0 2032 2020"/>
                <a:gd name="T177" fmla="*/ T176 w 17"/>
                <a:gd name="T178" fmla="+- 0 241 235"/>
                <a:gd name="T179" fmla="*/ 241 h 30"/>
                <a:gd name="T180" fmla="+- 0 2033 2020"/>
                <a:gd name="T181" fmla="*/ T180 w 17"/>
                <a:gd name="T182" fmla="+- 0 240 235"/>
                <a:gd name="T183" fmla="*/ 240 h 30"/>
                <a:gd name="T184" fmla="+- 0 2034 2020"/>
                <a:gd name="T185" fmla="*/ T184 w 17"/>
                <a:gd name="T186" fmla="+- 0 237 235"/>
                <a:gd name="T187" fmla="*/ 237 h 30"/>
                <a:gd name="T188" fmla="+- 0 2036 2020"/>
                <a:gd name="T189" fmla="*/ T188 w 17"/>
                <a:gd name="T190" fmla="+- 0 236 235"/>
                <a:gd name="T191" fmla="*/ 236 h 30"/>
                <a:gd name="T192" fmla="+- 0 2036 2020"/>
                <a:gd name="T193" fmla="*/ T192 w 17"/>
                <a:gd name="T194" fmla="+- 0 236 235"/>
                <a:gd name="T195" fmla="*/ 236 h 30"/>
                <a:gd name="T196" fmla="+- 0 2036 2020"/>
                <a:gd name="T197" fmla="*/ T196 w 17"/>
                <a:gd name="T198" fmla="+- 0 236 235"/>
                <a:gd name="T199" fmla="*/ 236 h 30"/>
                <a:gd name="T200" fmla="+- 0 2036 2020"/>
                <a:gd name="T201" fmla="*/ T200 w 17"/>
                <a:gd name="T202" fmla="+- 0 237 235"/>
                <a:gd name="T203" fmla="*/ 237 h 30"/>
                <a:gd name="T204" fmla="+- 0 2037 2020"/>
                <a:gd name="T205" fmla="*/ T204 w 17"/>
                <a:gd name="T206" fmla="+- 0 237 235"/>
                <a:gd name="T207" fmla="*/ 237 h 30"/>
                <a:gd name="T208" fmla="+- 0 2037 2020"/>
                <a:gd name="T209" fmla="*/ T208 w 17"/>
                <a:gd name="T210" fmla="+- 0 236 235"/>
                <a:gd name="T211" fmla="*/ 236 h 30"/>
                <a:gd name="T212" fmla="+- 0 2037 2020"/>
                <a:gd name="T213" fmla="*/ T212 w 17"/>
                <a:gd name="T214" fmla="+- 0 236 235"/>
                <a:gd name="T215" fmla="*/ 236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7" h="30">
                  <a:moveTo>
                    <a:pt x="5" y="21"/>
                  </a:moveTo>
                  <a:lnTo>
                    <a:pt x="5" y="20"/>
                  </a:lnTo>
                  <a:lnTo>
                    <a:pt x="4" y="21"/>
                  </a:lnTo>
                  <a:lnTo>
                    <a:pt x="0" y="26"/>
                  </a:lnTo>
                  <a:lnTo>
                    <a:pt x="1" y="28"/>
                  </a:lnTo>
                  <a:lnTo>
                    <a:pt x="2" y="29"/>
                  </a:lnTo>
                  <a:lnTo>
                    <a:pt x="3" y="29"/>
                  </a:lnTo>
                  <a:lnTo>
                    <a:pt x="2" y="29"/>
                  </a:lnTo>
                  <a:lnTo>
                    <a:pt x="2" y="27"/>
                  </a:lnTo>
                  <a:lnTo>
                    <a:pt x="1" y="26"/>
                  </a:lnTo>
                  <a:lnTo>
                    <a:pt x="4" y="23"/>
                  </a:lnTo>
                  <a:lnTo>
                    <a:pt x="5" y="21"/>
                  </a:lnTo>
                  <a:close/>
                  <a:moveTo>
                    <a:pt x="11" y="10"/>
                  </a:moveTo>
                  <a:lnTo>
                    <a:pt x="11" y="9"/>
                  </a:lnTo>
                  <a:lnTo>
                    <a:pt x="10" y="9"/>
                  </a:lnTo>
                  <a:lnTo>
                    <a:pt x="9" y="11"/>
                  </a:lnTo>
                  <a:lnTo>
                    <a:pt x="6" y="17"/>
                  </a:lnTo>
                  <a:lnTo>
                    <a:pt x="9" y="11"/>
                  </a:lnTo>
                  <a:lnTo>
                    <a:pt x="11" y="10"/>
                  </a:lnTo>
                  <a:close/>
                  <a:moveTo>
                    <a:pt x="17" y="1"/>
                  </a:moveTo>
                  <a:lnTo>
                    <a:pt x="17" y="1"/>
                  </a:lnTo>
                  <a:lnTo>
                    <a:pt x="16" y="0"/>
                  </a:lnTo>
                  <a:lnTo>
                    <a:pt x="13" y="1"/>
                  </a:lnTo>
                  <a:lnTo>
                    <a:pt x="12" y="5"/>
                  </a:lnTo>
                  <a:lnTo>
                    <a:pt x="12" y="6"/>
                  </a:lnTo>
                  <a:lnTo>
                    <a:pt x="13" y="5"/>
                  </a:lnTo>
                  <a:lnTo>
                    <a:pt x="14" y="2"/>
                  </a:lnTo>
                  <a:lnTo>
                    <a:pt x="16" y="1"/>
                  </a:lnTo>
                  <a:lnTo>
                    <a:pt x="16" y="2"/>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4" name="Freeform 125"/>
            <p:cNvSpPr>
              <a:spLocks/>
            </p:cNvSpPr>
            <p:nvPr/>
          </p:nvSpPr>
          <p:spPr bwMode="auto">
            <a:xfrm>
              <a:off x="2013" y="237"/>
              <a:ext cx="31" cy="24"/>
            </a:xfrm>
            <a:custGeom>
              <a:avLst/>
              <a:gdLst>
                <a:gd name="T0" fmla="+- 0 2045 2014"/>
                <a:gd name="T1" fmla="*/ T0 w 31"/>
                <a:gd name="T2" fmla="+- 0 257 238"/>
                <a:gd name="T3" fmla="*/ 257 h 24"/>
                <a:gd name="T4" fmla="+- 0 2044 2014"/>
                <a:gd name="T5" fmla="*/ T4 w 31"/>
                <a:gd name="T6" fmla="+- 0 255 238"/>
                <a:gd name="T7" fmla="*/ 255 h 24"/>
                <a:gd name="T8" fmla="+- 0 2043 2014"/>
                <a:gd name="T9" fmla="*/ T8 w 31"/>
                <a:gd name="T10" fmla="+- 0 254 238"/>
                <a:gd name="T11" fmla="*/ 254 h 24"/>
                <a:gd name="T12" fmla="+- 0 2043 2014"/>
                <a:gd name="T13" fmla="*/ T12 w 31"/>
                <a:gd name="T14" fmla="+- 0 257 238"/>
                <a:gd name="T15" fmla="*/ 257 h 24"/>
                <a:gd name="T16" fmla="+- 0 2042 2014"/>
                <a:gd name="T17" fmla="*/ T16 w 31"/>
                <a:gd name="T18" fmla="+- 0 259 238"/>
                <a:gd name="T19" fmla="*/ 259 h 24"/>
                <a:gd name="T20" fmla="+- 0 2041 2014"/>
                <a:gd name="T21" fmla="*/ T20 w 31"/>
                <a:gd name="T22" fmla="+- 0 259 238"/>
                <a:gd name="T23" fmla="*/ 259 h 24"/>
                <a:gd name="T24" fmla="+- 0 2040 2014"/>
                <a:gd name="T25" fmla="*/ T24 w 31"/>
                <a:gd name="T26" fmla="+- 0 259 238"/>
                <a:gd name="T27" fmla="*/ 259 h 24"/>
                <a:gd name="T28" fmla="+- 0 2028 2014"/>
                <a:gd name="T29" fmla="*/ T28 w 31"/>
                <a:gd name="T30" fmla="+- 0 251 238"/>
                <a:gd name="T31" fmla="*/ 251 h 24"/>
                <a:gd name="T32" fmla="+- 0 2032 2014"/>
                <a:gd name="T33" fmla="*/ T32 w 31"/>
                <a:gd name="T34" fmla="+- 0 252 238"/>
                <a:gd name="T35" fmla="*/ 252 h 24"/>
                <a:gd name="T36" fmla="+- 0 2033 2014"/>
                <a:gd name="T37" fmla="*/ T36 w 31"/>
                <a:gd name="T38" fmla="+- 0 252 238"/>
                <a:gd name="T39" fmla="*/ 252 h 24"/>
                <a:gd name="T40" fmla="+- 0 2033 2014"/>
                <a:gd name="T41" fmla="*/ T40 w 31"/>
                <a:gd name="T42" fmla="+- 0 251 238"/>
                <a:gd name="T43" fmla="*/ 251 h 24"/>
                <a:gd name="T44" fmla="+- 0 2032 2014"/>
                <a:gd name="T45" fmla="*/ T44 w 31"/>
                <a:gd name="T46" fmla="+- 0 251 238"/>
                <a:gd name="T47" fmla="*/ 251 h 24"/>
                <a:gd name="T48" fmla="+- 0 2026 2014"/>
                <a:gd name="T49" fmla="*/ T48 w 31"/>
                <a:gd name="T50" fmla="+- 0 250 238"/>
                <a:gd name="T51" fmla="*/ 250 h 24"/>
                <a:gd name="T52" fmla="+- 0 2025 2014"/>
                <a:gd name="T53" fmla="*/ T52 w 31"/>
                <a:gd name="T54" fmla="+- 0 249 238"/>
                <a:gd name="T55" fmla="*/ 249 h 24"/>
                <a:gd name="T56" fmla="+- 0 2016 2014"/>
                <a:gd name="T57" fmla="*/ T56 w 31"/>
                <a:gd name="T58" fmla="+- 0 243 238"/>
                <a:gd name="T59" fmla="*/ 243 h 24"/>
                <a:gd name="T60" fmla="+- 0 2016 2014"/>
                <a:gd name="T61" fmla="*/ T60 w 31"/>
                <a:gd name="T62" fmla="+- 0 242 238"/>
                <a:gd name="T63" fmla="*/ 242 h 24"/>
                <a:gd name="T64" fmla="+- 0 2017 2014"/>
                <a:gd name="T65" fmla="*/ T64 w 31"/>
                <a:gd name="T66" fmla="+- 0 241 238"/>
                <a:gd name="T67" fmla="*/ 241 h 24"/>
                <a:gd name="T68" fmla="+- 0 2017 2014"/>
                <a:gd name="T69" fmla="*/ T68 w 31"/>
                <a:gd name="T70" fmla="+- 0 240 238"/>
                <a:gd name="T71" fmla="*/ 240 h 24"/>
                <a:gd name="T72" fmla="+- 0 2018 2014"/>
                <a:gd name="T73" fmla="*/ T72 w 31"/>
                <a:gd name="T74" fmla="+- 0 240 238"/>
                <a:gd name="T75" fmla="*/ 240 h 24"/>
                <a:gd name="T76" fmla="+- 0 2019 2014"/>
                <a:gd name="T77" fmla="*/ T76 w 31"/>
                <a:gd name="T78" fmla="+- 0 240 238"/>
                <a:gd name="T79" fmla="*/ 240 h 24"/>
                <a:gd name="T80" fmla="+- 0 2026 2014"/>
                <a:gd name="T81" fmla="*/ T80 w 31"/>
                <a:gd name="T82" fmla="+- 0 246 238"/>
                <a:gd name="T83" fmla="*/ 246 h 24"/>
                <a:gd name="T84" fmla="+- 0 2027 2014"/>
                <a:gd name="T85" fmla="*/ T84 w 31"/>
                <a:gd name="T86" fmla="+- 0 246 238"/>
                <a:gd name="T87" fmla="*/ 246 h 24"/>
                <a:gd name="T88" fmla="+- 0 2026 2014"/>
                <a:gd name="T89" fmla="*/ T88 w 31"/>
                <a:gd name="T90" fmla="+- 0 248 238"/>
                <a:gd name="T91" fmla="*/ 248 h 24"/>
                <a:gd name="T92" fmla="+- 0 2026 2014"/>
                <a:gd name="T93" fmla="*/ T92 w 31"/>
                <a:gd name="T94" fmla="+- 0 248 238"/>
                <a:gd name="T95" fmla="*/ 248 h 24"/>
                <a:gd name="T96" fmla="+- 0 2026 2014"/>
                <a:gd name="T97" fmla="*/ T96 w 31"/>
                <a:gd name="T98" fmla="+- 0 249 238"/>
                <a:gd name="T99" fmla="*/ 249 h 24"/>
                <a:gd name="T100" fmla="+- 0 2027 2014"/>
                <a:gd name="T101" fmla="*/ T100 w 31"/>
                <a:gd name="T102" fmla="+- 0 249 238"/>
                <a:gd name="T103" fmla="*/ 249 h 24"/>
                <a:gd name="T104" fmla="+- 0 2028 2014"/>
                <a:gd name="T105" fmla="*/ T104 w 31"/>
                <a:gd name="T106" fmla="+- 0 246 238"/>
                <a:gd name="T107" fmla="*/ 246 h 24"/>
                <a:gd name="T108" fmla="+- 0 2042 2014"/>
                <a:gd name="T109" fmla="*/ T108 w 31"/>
                <a:gd name="T110" fmla="+- 0 256 238"/>
                <a:gd name="T111" fmla="*/ 256 h 24"/>
                <a:gd name="T112" fmla="+- 0 2043 2014"/>
                <a:gd name="T113" fmla="*/ T112 w 31"/>
                <a:gd name="T114" fmla="+- 0 257 238"/>
                <a:gd name="T115" fmla="*/ 257 h 24"/>
                <a:gd name="T116" fmla="+- 0 2043 2014"/>
                <a:gd name="T117" fmla="*/ T116 w 31"/>
                <a:gd name="T118" fmla="+- 0 254 238"/>
                <a:gd name="T119" fmla="*/ 254 h 24"/>
                <a:gd name="T120" fmla="+- 0 2035 2014"/>
                <a:gd name="T121" fmla="*/ T120 w 31"/>
                <a:gd name="T122" fmla="+- 0 249 238"/>
                <a:gd name="T123" fmla="*/ 249 h 24"/>
                <a:gd name="T124" fmla="+- 0 2029 2014"/>
                <a:gd name="T125" fmla="*/ T124 w 31"/>
                <a:gd name="T126" fmla="+- 0 245 238"/>
                <a:gd name="T127" fmla="*/ 245 h 24"/>
                <a:gd name="T128" fmla="+- 0 2032 2014"/>
                <a:gd name="T129" fmla="*/ T128 w 31"/>
                <a:gd name="T130" fmla="+- 0 239 238"/>
                <a:gd name="T131" fmla="*/ 239 h 24"/>
                <a:gd name="T132" fmla="+- 0 2037 2014"/>
                <a:gd name="T133" fmla="*/ T132 w 31"/>
                <a:gd name="T134" fmla="+- 0 242 238"/>
                <a:gd name="T135" fmla="*/ 242 h 24"/>
                <a:gd name="T136" fmla="+- 0 2038 2014"/>
                <a:gd name="T137" fmla="*/ T136 w 31"/>
                <a:gd name="T138" fmla="+- 0 242 238"/>
                <a:gd name="T139" fmla="*/ 242 h 24"/>
                <a:gd name="T140" fmla="+- 0 2038 2014"/>
                <a:gd name="T141" fmla="*/ T140 w 31"/>
                <a:gd name="T142" fmla="+- 0 241 238"/>
                <a:gd name="T143" fmla="*/ 241 h 24"/>
                <a:gd name="T144" fmla="+- 0 2038 2014"/>
                <a:gd name="T145" fmla="*/ T144 w 31"/>
                <a:gd name="T146" fmla="+- 0 241 238"/>
                <a:gd name="T147" fmla="*/ 241 h 24"/>
                <a:gd name="T148" fmla="+- 0 2038 2014"/>
                <a:gd name="T149" fmla="*/ T148 w 31"/>
                <a:gd name="T150" fmla="+- 0 241 238"/>
                <a:gd name="T151" fmla="*/ 241 h 24"/>
                <a:gd name="T152" fmla="+- 0 2031 2014"/>
                <a:gd name="T153" fmla="*/ T152 w 31"/>
                <a:gd name="T154" fmla="+- 0 238 238"/>
                <a:gd name="T155" fmla="*/ 238 h 24"/>
                <a:gd name="T156" fmla="+- 0 2028 2014"/>
                <a:gd name="T157" fmla="*/ T156 w 31"/>
                <a:gd name="T158" fmla="+- 0 244 238"/>
                <a:gd name="T159" fmla="*/ 244 h 24"/>
                <a:gd name="T160" fmla="+- 0 2027 2014"/>
                <a:gd name="T161" fmla="*/ T160 w 31"/>
                <a:gd name="T162" fmla="+- 0 244 238"/>
                <a:gd name="T163" fmla="*/ 244 h 24"/>
                <a:gd name="T164" fmla="+- 0 2022 2014"/>
                <a:gd name="T165" fmla="*/ T164 w 31"/>
                <a:gd name="T166" fmla="+- 0 240 238"/>
                <a:gd name="T167" fmla="*/ 240 h 24"/>
                <a:gd name="T168" fmla="+- 0 2020 2014"/>
                <a:gd name="T169" fmla="*/ T168 w 31"/>
                <a:gd name="T170" fmla="+- 0 239 238"/>
                <a:gd name="T171" fmla="*/ 239 h 24"/>
                <a:gd name="T172" fmla="+- 0 2019 2014"/>
                <a:gd name="T173" fmla="*/ T172 w 31"/>
                <a:gd name="T174" fmla="+- 0 238 238"/>
                <a:gd name="T175" fmla="*/ 238 h 24"/>
                <a:gd name="T176" fmla="+- 0 2018 2014"/>
                <a:gd name="T177" fmla="*/ T176 w 31"/>
                <a:gd name="T178" fmla="+- 0 238 238"/>
                <a:gd name="T179" fmla="*/ 238 h 24"/>
                <a:gd name="T180" fmla="+- 0 2016 2014"/>
                <a:gd name="T181" fmla="*/ T180 w 31"/>
                <a:gd name="T182" fmla="+- 0 238 238"/>
                <a:gd name="T183" fmla="*/ 238 h 24"/>
                <a:gd name="T184" fmla="+- 0 2015 2014"/>
                <a:gd name="T185" fmla="*/ T184 w 31"/>
                <a:gd name="T186" fmla="+- 0 239 238"/>
                <a:gd name="T187" fmla="*/ 239 h 24"/>
                <a:gd name="T188" fmla="+- 0 2014 2014"/>
                <a:gd name="T189" fmla="*/ T188 w 31"/>
                <a:gd name="T190" fmla="+- 0 242 238"/>
                <a:gd name="T191" fmla="*/ 242 h 24"/>
                <a:gd name="T192" fmla="+- 0 2015 2014"/>
                <a:gd name="T193" fmla="*/ T192 w 31"/>
                <a:gd name="T194" fmla="+- 0 244 238"/>
                <a:gd name="T195" fmla="*/ 244 h 24"/>
                <a:gd name="T196" fmla="+- 0 2024 2014"/>
                <a:gd name="T197" fmla="*/ T196 w 31"/>
                <a:gd name="T198" fmla="+- 0 251 238"/>
                <a:gd name="T199" fmla="*/ 251 h 24"/>
                <a:gd name="T200" fmla="+- 0 2025 2014"/>
                <a:gd name="T201" fmla="*/ T200 w 31"/>
                <a:gd name="T202" fmla="+- 0 251 238"/>
                <a:gd name="T203" fmla="*/ 251 h 24"/>
                <a:gd name="T204" fmla="+- 0 2020 2014"/>
                <a:gd name="T205" fmla="*/ T204 w 31"/>
                <a:gd name="T206" fmla="+- 0 259 238"/>
                <a:gd name="T207" fmla="*/ 259 h 24"/>
                <a:gd name="T208" fmla="+- 0 2020 2014"/>
                <a:gd name="T209" fmla="*/ T208 w 31"/>
                <a:gd name="T210" fmla="+- 0 260 238"/>
                <a:gd name="T211" fmla="*/ 260 h 24"/>
                <a:gd name="T212" fmla="+- 0 2021 2014"/>
                <a:gd name="T213" fmla="*/ T212 w 31"/>
                <a:gd name="T214" fmla="+- 0 260 238"/>
                <a:gd name="T215" fmla="*/ 260 h 24"/>
                <a:gd name="T216" fmla="+- 0 2021 2014"/>
                <a:gd name="T217" fmla="*/ T216 w 31"/>
                <a:gd name="T218" fmla="+- 0 260 238"/>
                <a:gd name="T219" fmla="*/ 260 h 24"/>
                <a:gd name="T220" fmla="+- 0 2025 2014"/>
                <a:gd name="T221" fmla="*/ T220 w 31"/>
                <a:gd name="T222" fmla="+- 0 252 238"/>
                <a:gd name="T223" fmla="*/ 252 h 24"/>
                <a:gd name="T224" fmla="+- 0 2034 2014"/>
                <a:gd name="T225" fmla="*/ T224 w 31"/>
                <a:gd name="T226" fmla="+- 0 257 238"/>
                <a:gd name="T227" fmla="*/ 257 h 24"/>
                <a:gd name="T228" fmla="+- 0 2041 2014"/>
                <a:gd name="T229" fmla="*/ T228 w 31"/>
                <a:gd name="T230" fmla="+- 0 262 238"/>
                <a:gd name="T231" fmla="*/ 262 h 24"/>
                <a:gd name="T232" fmla="+- 0 2043 2014"/>
                <a:gd name="T233" fmla="*/ T232 w 31"/>
                <a:gd name="T234" fmla="+- 0 261 238"/>
                <a:gd name="T235" fmla="*/ 261 h 24"/>
                <a:gd name="T236" fmla="+- 0 2044 2014"/>
                <a:gd name="T237" fmla="*/ T236 w 31"/>
                <a:gd name="T238" fmla="+- 0 259 238"/>
                <a:gd name="T239" fmla="*/ 259 h 24"/>
                <a:gd name="T240" fmla="+- 0 2045 2014"/>
                <a:gd name="T241" fmla="*/ T240 w 31"/>
                <a:gd name="T242" fmla="+- 0 257 238"/>
                <a:gd name="T243" fmla="*/ 257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31" h="24">
                  <a:moveTo>
                    <a:pt x="31" y="19"/>
                  </a:moveTo>
                  <a:lnTo>
                    <a:pt x="30" y="17"/>
                  </a:lnTo>
                  <a:lnTo>
                    <a:pt x="29" y="16"/>
                  </a:lnTo>
                  <a:lnTo>
                    <a:pt x="29" y="19"/>
                  </a:lnTo>
                  <a:lnTo>
                    <a:pt x="28" y="21"/>
                  </a:lnTo>
                  <a:lnTo>
                    <a:pt x="27" y="21"/>
                  </a:lnTo>
                  <a:lnTo>
                    <a:pt x="26" y="21"/>
                  </a:lnTo>
                  <a:lnTo>
                    <a:pt x="14" y="13"/>
                  </a:lnTo>
                  <a:lnTo>
                    <a:pt x="18" y="14"/>
                  </a:lnTo>
                  <a:lnTo>
                    <a:pt x="19" y="14"/>
                  </a:lnTo>
                  <a:lnTo>
                    <a:pt x="19" y="13"/>
                  </a:lnTo>
                  <a:lnTo>
                    <a:pt x="18" y="13"/>
                  </a:lnTo>
                  <a:lnTo>
                    <a:pt x="12" y="12"/>
                  </a:lnTo>
                  <a:lnTo>
                    <a:pt x="11" y="11"/>
                  </a:lnTo>
                  <a:lnTo>
                    <a:pt x="2" y="5"/>
                  </a:lnTo>
                  <a:lnTo>
                    <a:pt x="2" y="4"/>
                  </a:lnTo>
                  <a:lnTo>
                    <a:pt x="3" y="3"/>
                  </a:lnTo>
                  <a:lnTo>
                    <a:pt x="3" y="2"/>
                  </a:lnTo>
                  <a:lnTo>
                    <a:pt x="4" y="2"/>
                  </a:lnTo>
                  <a:lnTo>
                    <a:pt x="5" y="2"/>
                  </a:lnTo>
                  <a:lnTo>
                    <a:pt x="12" y="8"/>
                  </a:lnTo>
                  <a:lnTo>
                    <a:pt x="13" y="8"/>
                  </a:lnTo>
                  <a:lnTo>
                    <a:pt x="12" y="10"/>
                  </a:lnTo>
                  <a:lnTo>
                    <a:pt x="12" y="11"/>
                  </a:lnTo>
                  <a:lnTo>
                    <a:pt x="13" y="11"/>
                  </a:lnTo>
                  <a:lnTo>
                    <a:pt x="14" y="8"/>
                  </a:lnTo>
                  <a:lnTo>
                    <a:pt x="28" y="18"/>
                  </a:lnTo>
                  <a:lnTo>
                    <a:pt x="29" y="19"/>
                  </a:lnTo>
                  <a:lnTo>
                    <a:pt x="29" y="16"/>
                  </a:lnTo>
                  <a:lnTo>
                    <a:pt x="21" y="11"/>
                  </a:lnTo>
                  <a:lnTo>
                    <a:pt x="15" y="7"/>
                  </a:lnTo>
                  <a:lnTo>
                    <a:pt x="18" y="1"/>
                  </a:lnTo>
                  <a:lnTo>
                    <a:pt x="23" y="4"/>
                  </a:lnTo>
                  <a:lnTo>
                    <a:pt x="24" y="4"/>
                  </a:lnTo>
                  <a:lnTo>
                    <a:pt x="24" y="3"/>
                  </a:lnTo>
                  <a:lnTo>
                    <a:pt x="17" y="0"/>
                  </a:lnTo>
                  <a:lnTo>
                    <a:pt x="14" y="6"/>
                  </a:lnTo>
                  <a:lnTo>
                    <a:pt x="13" y="6"/>
                  </a:lnTo>
                  <a:lnTo>
                    <a:pt x="8" y="2"/>
                  </a:lnTo>
                  <a:lnTo>
                    <a:pt x="6" y="1"/>
                  </a:lnTo>
                  <a:lnTo>
                    <a:pt x="5" y="0"/>
                  </a:lnTo>
                  <a:lnTo>
                    <a:pt x="4" y="0"/>
                  </a:lnTo>
                  <a:lnTo>
                    <a:pt x="2" y="0"/>
                  </a:lnTo>
                  <a:lnTo>
                    <a:pt x="1" y="1"/>
                  </a:lnTo>
                  <a:lnTo>
                    <a:pt x="0" y="4"/>
                  </a:lnTo>
                  <a:lnTo>
                    <a:pt x="1" y="6"/>
                  </a:lnTo>
                  <a:lnTo>
                    <a:pt x="10" y="13"/>
                  </a:lnTo>
                  <a:lnTo>
                    <a:pt x="11" y="13"/>
                  </a:lnTo>
                  <a:lnTo>
                    <a:pt x="6" y="21"/>
                  </a:lnTo>
                  <a:lnTo>
                    <a:pt x="6" y="22"/>
                  </a:lnTo>
                  <a:lnTo>
                    <a:pt x="7" y="22"/>
                  </a:lnTo>
                  <a:lnTo>
                    <a:pt x="11" y="14"/>
                  </a:lnTo>
                  <a:lnTo>
                    <a:pt x="20" y="19"/>
                  </a:lnTo>
                  <a:lnTo>
                    <a:pt x="27" y="24"/>
                  </a:lnTo>
                  <a:lnTo>
                    <a:pt x="29" y="23"/>
                  </a:lnTo>
                  <a:lnTo>
                    <a:pt x="30" y="21"/>
                  </a:lnTo>
                  <a:lnTo>
                    <a:pt x="31"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5" name="Freeform 126"/>
            <p:cNvSpPr>
              <a:spLocks/>
            </p:cNvSpPr>
            <p:nvPr/>
          </p:nvSpPr>
          <p:spPr bwMode="auto">
            <a:xfrm>
              <a:off x="2015" y="238"/>
              <a:ext cx="29" cy="22"/>
            </a:xfrm>
            <a:custGeom>
              <a:avLst/>
              <a:gdLst>
                <a:gd name="T0" fmla="+- 0 2018 2015"/>
                <a:gd name="T1" fmla="*/ T0 w 29"/>
                <a:gd name="T2" fmla="+- 0 239 239"/>
                <a:gd name="T3" fmla="*/ 239 h 22"/>
                <a:gd name="T4" fmla="+- 0 2017 2015"/>
                <a:gd name="T5" fmla="*/ T4 w 29"/>
                <a:gd name="T6" fmla="+- 0 239 239"/>
                <a:gd name="T7" fmla="*/ 239 h 22"/>
                <a:gd name="T8" fmla="+- 0 2016 2015"/>
                <a:gd name="T9" fmla="*/ T8 w 29"/>
                <a:gd name="T10" fmla="+- 0 240 239"/>
                <a:gd name="T11" fmla="*/ 240 h 22"/>
                <a:gd name="T12" fmla="+- 0 2015 2015"/>
                <a:gd name="T13" fmla="*/ T12 w 29"/>
                <a:gd name="T14" fmla="+- 0 242 239"/>
                <a:gd name="T15" fmla="*/ 242 h 22"/>
                <a:gd name="T16" fmla="+- 0 2015 2015"/>
                <a:gd name="T17" fmla="*/ T16 w 29"/>
                <a:gd name="T18" fmla="+- 0 244 239"/>
                <a:gd name="T19" fmla="*/ 244 h 22"/>
                <a:gd name="T20" fmla="+- 0 2024 2015"/>
                <a:gd name="T21" fmla="*/ T20 w 29"/>
                <a:gd name="T22" fmla="+- 0 250 239"/>
                <a:gd name="T23" fmla="*/ 250 h 22"/>
                <a:gd name="T24" fmla="+- 0 2032 2015"/>
                <a:gd name="T25" fmla="*/ T24 w 29"/>
                <a:gd name="T26" fmla="+- 0 255 239"/>
                <a:gd name="T27" fmla="*/ 255 h 22"/>
                <a:gd name="T28" fmla="+- 0 2041 2015"/>
                <a:gd name="T29" fmla="*/ T28 w 29"/>
                <a:gd name="T30" fmla="+- 0 260 239"/>
                <a:gd name="T31" fmla="*/ 260 h 22"/>
                <a:gd name="T32" fmla="+- 0 2042 2015"/>
                <a:gd name="T33" fmla="*/ T32 w 29"/>
                <a:gd name="T34" fmla="+- 0 260 239"/>
                <a:gd name="T35" fmla="*/ 260 h 22"/>
                <a:gd name="T36" fmla="+- 0 2044 2015"/>
                <a:gd name="T37" fmla="*/ T36 w 29"/>
                <a:gd name="T38" fmla="+- 0 257 239"/>
                <a:gd name="T39" fmla="*/ 257 h 22"/>
                <a:gd name="T40" fmla="+- 0 2043 2015"/>
                <a:gd name="T41" fmla="*/ T40 w 29"/>
                <a:gd name="T42" fmla="+- 0 255 239"/>
                <a:gd name="T43" fmla="*/ 255 h 22"/>
                <a:gd name="T44" fmla="+- 0 2027 2015"/>
                <a:gd name="T45" fmla="*/ T44 w 29"/>
                <a:gd name="T46" fmla="+- 0 245 239"/>
                <a:gd name="T47" fmla="*/ 245 h 22"/>
                <a:gd name="T48" fmla="+- 0 2018 2015"/>
                <a:gd name="T49" fmla="*/ T48 w 29"/>
                <a:gd name="T50" fmla="+- 0 239 239"/>
                <a:gd name="T51" fmla="*/ 239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9" h="22">
                  <a:moveTo>
                    <a:pt x="3" y="0"/>
                  </a:moveTo>
                  <a:lnTo>
                    <a:pt x="2" y="0"/>
                  </a:lnTo>
                  <a:lnTo>
                    <a:pt x="1" y="1"/>
                  </a:lnTo>
                  <a:lnTo>
                    <a:pt x="0" y="3"/>
                  </a:lnTo>
                  <a:lnTo>
                    <a:pt x="0" y="5"/>
                  </a:lnTo>
                  <a:lnTo>
                    <a:pt x="9" y="11"/>
                  </a:lnTo>
                  <a:lnTo>
                    <a:pt x="17" y="16"/>
                  </a:lnTo>
                  <a:lnTo>
                    <a:pt x="26" y="21"/>
                  </a:lnTo>
                  <a:lnTo>
                    <a:pt x="27" y="21"/>
                  </a:lnTo>
                  <a:lnTo>
                    <a:pt x="29" y="18"/>
                  </a:lnTo>
                  <a:lnTo>
                    <a:pt x="28" y="16"/>
                  </a:lnTo>
                  <a:lnTo>
                    <a:pt x="12"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6" name="AutoShape 127"/>
            <p:cNvSpPr>
              <a:spLocks/>
            </p:cNvSpPr>
            <p:nvPr/>
          </p:nvSpPr>
          <p:spPr bwMode="auto">
            <a:xfrm>
              <a:off x="2018" y="243"/>
              <a:ext cx="21" cy="10"/>
            </a:xfrm>
            <a:custGeom>
              <a:avLst/>
              <a:gdLst>
                <a:gd name="T0" fmla="+- 0 2023 2018"/>
                <a:gd name="T1" fmla="*/ T0 w 21"/>
                <a:gd name="T2" fmla="+- 0 244 243"/>
                <a:gd name="T3" fmla="*/ 244 h 10"/>
                <a:gd name="T4" fmla="+- 0 2023 2018"/>
                <a:gd name="T5" fmla="*/ T4 w 21"/>
                <a:gd name="T6" fmla="+- 0 244 243"/>
                <a:gd name="T7" fmla="*/ 244 h 10"/>
                <a:gd name="T8" fmla="+- 0 2019 2018"/>
                <a:gd name="T9" fmla="*/ T8 w 21"/>
                <a:gd name="T10" fmla="+- 0 245 243"/>
                <a:gd name="T11" fmla="*/ 245 h 10"/>
                <a:gd name="T12" fmla="+- 0 2018 2018"/>
                <a:gd name="T13" fmla="*/ T12 w 21"/>
                <a:gd name="T14" fmla="+- 0 246 243"/>
                <a:gd name="T15" fmla="*/ 246 h 10"/>
                <a:gd name="T16" fmla="+- 0 2020 2018"/>
                <a:gd name="T17" fmla="*/ T16 w 21"/>
                <a:gd name="T18" fmla="+- 0 246 243"/>
                <a:gd name="T19" fmla="*/ 246 h 10"/>
                <a:gd name="T20" fmla="+- 0 2021 2018"/>
                <a:gd name="T21" fmla="*/ T20 w 21"/>
                <a:gd name="T22" fmla="+- 0 245 243"/>
                <a:gd name="T23" fmla="*/ 245 h 10"/>
                <a:gd name="T24" fmla="+- 0 2023 2018"/>
                <a:gd name="T25" fmla="*/ T24 w 21"/>
                <a:gd name="T26" fmla="+- 0 244 243"/>
                <a:gd name="T27" fmla="*/ 244 h 10"/>
                <a:gd name="T28" fmla="+- 0 2025 2018"/>
                <a:gd name="T29" fmla="*/ T28 w 21"/>
                <a:gd name="T30" fmla="+- 0 244 243"/>
                <a:gd name="T31" fmla="*/ 244 h 10"/>
                <a:gd name="T32" fmla="+- 0 2024 2018"/>
                <a:gd name="T33" fmla="*/ T32 w 21"/>
                <a:gd name="T34" fmla="+- 0 243 243"/>
                <a:gd name="T35" fmla="*/ 243 h 10"/>
                <a:gd name="T36" fmla="+- 0 2023 2018"/>
                <a:gd name="T37" fmla="*/ T36 w 21"/>
                <a:gd name="T38" fmla="+- 0 244 243"/>
                <a:gd name="T39" fmla="*/ 244 h 10"/>
                <a:gd name="T40" fmla="+- 0 2025 2018"/>
                <a:gd name="T41" fmla="*/ T40 w 21"/>
                <a:gd name="T42" fmla="+- 0 244 243"/>
                <a:gd name="T43" fmla="*/ 244 h 10"/>
                <a:gd name="T44" fmla="+- 0 2030 2018"/>
                <a:gd name="T45" fmla="*/ T44 w 21"/>
                <a:gd name="T46" fmla="+- 0 247 243"/>
                <a:gd name="T47" fmla="*/ 247 h 10"/>
                <a:gd name="T48" fmla="+- 0 2026 2018"/>
                <a:gd name="T49" fmla="*/ T48 w 21"/>
                <a:gd name="T50" fmla="+- 0 244 243"/>
                <a:gd name="T51" fmla="*/ 244 h 10"/>
                <a:gd name="T52" fmla="+- 0 2025 2018"/>
                <a:gd name="T53" fmla="*/ T52 w 21"/>
                <a:gd name="T54" fmla="+- 0 244 243"/>
                <a:gd name="T55" fmla="*/ 244 h 10"/>
                <a:gd name="T56" fmla="+- 0 2030 2018"/>
                <a:gd name="T57" fmla="*/ T56 w 21"/>
                <a:gd name="T58" fmla="+- 0 247 243"/>
                <a:gd name="T59" fmla="*/ 247 h 10"/>
                <a:gd name="T60" fmla="+- 0 2039 2018"/>
                <a:gd name="T61" fmla="*/ T60 w 21"/>
                <a:gd name="T62" fmla="+- 0 253 243"/>
                <a:gd name="T63" fmla="*/ 253 h 10"/>
                <a:gd name="T64" fmla="+- 0 2037 2018"/>
                <a:gd name="T65" fmla="*/ T64 w 21"/>
                <a:gd name="T66" fmla="+- 0 251 243"/>
                <a:gd name="T67" fmla="*/ 251 h 10"/>
                <a:gd name="T68" fmla="+- 0 2033 2018"/>
                <a:gd name="T69" fmla="*/ T68 w 21"/>
                <a:gd name="T70" fmla="+- 0 251 243"/>
                <a:gd name="T71" fmla="*/ 251 h 10"/>
                <a:gd name="T72" fmla="+- 0 2028 2018"/>
                <a:gd name="T73" fmla="*/ T72 w 21"/>
                <a:gd name="T74" fmla="+- 0 251 243"/>
                <a:gd name="T75" fmla="*/ 251 h 10"/>
                <a:gd name="T76" fmla="+- 0 2027 2018"/>
                <a:gd name="T77" fmla="*/ T76 w 21"/>
                <a:gd name="T78" fmla="+- 0 252 243"/>
                <a:gd name="T79" fmla="*/ 252 h 10"/>
                <a:gd name="T80" fmla="+- 0 2029 2018"/>
                <a:gd name="T81" fmla="*/ T80 w 21"/>
                <a:gd name="T82" fmla="+- 0 253 243"/>
                <a:gd name="T83" fmla="*/ 253 h 10"/>
                <a:gd name="T84" fmla="+- 0 2030 2018"/>
                <a:gd name="T85" fmla="*/ T84 w 21"/>
                <a:gd name="T86" fmla="+- 0 252 243"/>
                <a:gd name="T87" fmla="*/ 252 h 10"/>
                <a:gd name="T88" fmla="+- 0 2034 2018"/>
                <a:gd name="T89" fmla="*/ T88 w 21"/>
                <a:gd name="T90" fmla="+- 0 251 243"/>
                <a:gd name="T91" fmla="*/ 251 h 10"/>
                <a:gd name="T92" fmla="+- 0 2039 2018"/>
                <a:gd name="T93" fmla="*/ T92 w 21"/>
                <a:gd name="T94" fmla="+- 0 253 243"/>
                <a:gd name="T95" fmla="*/ 253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1" h="10">
                  <a:moveTo>
                    <a:pt x="5" y="1"/>
                  </a:moveTo>
                  <a:lnTo>
                    <a:pt x="5" y="1"/>
                  </a:lnTo>
                  <a:lnTo>
                    <a:pt x="1" y="2"/>
                  </a:lnTo>
                  <a:lnTo>
                    <a:pt x="0" y="3"/>
                  </a:lnTo>
                  <a:lnTo>
                    <a:pt x="2" y="3"/>
                  </a:lnTo>
                  <a:lnTo>
                    <a:pt x="3" y="2"/>
                  </a:lnTo>
                  <a:lnTo>
                    <a:pt x="5" y="1"/>
                  </a:lnTo>
                  <a:close/>
                  <a:moveTo>
                    <a:pt x="7" y="1"/>
                  </a:moveTo>
                  <a:lnTo>
                    <a:pt x="6" y="0"/>
                  </a:lnTo>
                  <a:lnTo>
                    <a:pt x="5" y="1"/>
                  </a:lnTo>
                  <a:lnTo>
                    <a:pt x="7" y="1"/>
                  </a:lnTo>
                  <a:close/>
                  <a:moveTo>
                    <a:pt x="12" y="4"/>
                  </a:moveTo>
                  <a:lnTo>
                    <a:pt x="8" y="1"/>
                  </a:lnTo>
                  <a:lnTo>
                    <a:pt x="7" y="1"/>
                  </a:lnTo>
                  <a:lnTo>
                    <a:pt x="12" y="4"/>
                  </a:lnTo>
                  <a:close/>
                  <a:moveTo>
                    <a:pt x="21" y="10"/>
                  </a:moveTo>
                  <a:lnTo>
                    <a:pt x="19" y="8"/>
                  </a:lnTo>
                  <a:lnTo>
                    <a:pt x="15" y="8"/>
                  </a:lnTo>
                  <a:lnTo>
                    <a:pt x="10" y="8"/>
                  </a:lnTo>
                  <a:lnTo>
                    <a:pt x="9" y="9"/>
                  </a:lnTo>
                  <a:lnTo>
                    <a:pt x="11" y="10"/>
                  </a:lnTo>
                  <a:lnTo>
                    <a:pt x="12" y="9"/>
                  </a:lnTo>
                  <a:lnTo>
                    <a:pt x="16" y="8"/>
                  </a:lnTo>
                  <a:lnTo>
                    <a:pt x="21"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7" name="AutoShape 128"/>
            <p:cNvSpPr>
              <a:spLocks/>
            </p:cNvSpPr>
            <p:nvPr/>
          </p:nvSpPr>
          <p:spPr bwMode="auto">
            <a:xfrm>
              <a:off x="2016" y="239"/>
              <a:ext cx="27" cy="20"/>
            </a:xfrm>
            <a:custGeom>
              <a:avLst/>
              <a:gdLst>
                <a:gd name="T0" fmla="+- 0 2023 2016"/>
                <a:gd name="T1" fmla="*/ T0 w 27"/>
                <a:gd name="T2" fmla="+- 0 243 240"/>
                <a:gd name="T3" fmla="*/ 243 h 20"/>
                <a:gd name="T4" fmla="+- 0 2023 2016"/>
                <a:gd name="T5" fmla="*/ T4 w 27"/>
                <a:gd name="T6" fmla="+- 0 243 240"/>
                <a:gd name="T7" fmla="*/ 243 h 20"/>
                <a:gd name="T8" fmla="+- 0 2023 2016"/>
                <a:gd name="T9" fmla="*/ T8 w 27"/>
                <a:gd name="T10" fmla="+- 0 243 240"/>
                <a:gd name="T11" fmla="*/ 243 h 20"/>
                <a:gd name="T12" fmla="+- 0 2020 2016"/>
                <a:gd name="T13" fmla="*/ T12 w 27"/>
                <a:gd name="T14" fmla="+- 0 240 240"/>
                <a:gd name="T15" fmla="*/ 240 h 20"/>
                <a:gd name="T16" fmla="+- 0 2016 2016"/>
                <a:gd name="T17" fmla="*/ T16 w 27"/>
                <a:gd name="T18" fmla="+- 0 240 240"/>
                <a:gd name="T19" fmla="*/ 240 h 20"/>
                <a:gd name="T20" fmla="+- 0 2016 2016"/>
                <a:gd name="T21" fmla="*/ T20 w 27"/>
                <a:gd name="T22" fmla="+- 0 241 240"/>
                <a:gd name="T23" fmla="*/ 241 h 20"/>
                <a:gd name="T24" fmla="+- 0 2016 2016"/>
                <a:gd name="T25" fmla="*/ T24 w 27"/>
                <a:gd name="T26" fmla="+- 0 242 240"/>
                <a:gd name="T27" fmla="*/ 242 h 20"/>
                <a:gd name="T28" fmla="+- 0 2016 2016"/>
                <a:gd name="T29" fmla="*/ T28 w 27"/>
                <a:gd name="T30" fmla="+- 0 242 240"/>
                <a:gd name="T31" fmla="*/ 242 h 20"/>
                <a:gd name="T32" fmla="+- 0 2017 2016"/>
                <a:gd name="T33" fmla="*/ T32 w 27"/>
                <a:gd name="T34" fmla="+- 0 242 240"/>
                <a:gd name="T35" fmla="*/ 242 h 20"/>
                <a:gd name="T36" fmla="+- 0 2017 2016"/>
                <a:gd name="T37" fmla="*/ T36 w 27"/>
                <a:gd name="T38" fmla="+- 0 242 240"/>
                <a:gd name="T39" fmla="*/ 242 h 20"/>
                <a:gd name="T40" fmla="+- 0 2017 2016"/>
                <a:gd name="T41" fmla="*/ T40 w 27"/>
                <a:gd name="T42" fmla="+- 0 242 240"/>
                <a:gd name="T43" fmla="*/ 242 h 20"/>
                <a:gd name="T44" fmla="+- 0 2017 2016"/>
                <a:gd name="T45" fmla="*/ T44 w 27"/>
                <a:gd name="T46" fmla="+- 0 241 240"/>
                <a:gd name="T47" fmla="*/ 241 h 20"/>
                <a:gd name="T48" fmla="+- 0 2017 2016"/>
                <a:gd name="T49" fmla="*/ T48 w 27"/>
                <a:gd name="T50" fmla="+- 0 241 240"/>
                <a:gd name="T51" fmla="*/ 241 h 20"/>
                <a:gd name="T52" fmla="+- 0 2018 2016"/>
                <a:gd name="T53" fmla="*/ T52 w 27"/>
                <a:gd name="T54" fmla="+- 0 241 240"/>
                <a:gd name="T55" fmla="*/ 241 h 20"/>
                <a:gd name="T56" fmla="+- 0 2019 2016"/>
                <a:gd name="T57" fmla="*/ T56 w 27"/>
                <a:gd name="T58" fmla="+- 0 241 240"/>
                <a:gd name="T59" fmla="*/ 241 h 20"/>
                <a:gd name="T60" fmla="+- 0 2022 2016"/>
                <a:gd name="T61" fmla="*/ T60 w 27"/>
                <a:gd name="T62" fmla="+- 0 242 240"/>
                <a:gd name="T63" fmla="*/ 242 h 20"/>
                <a:gd name="T64" fmla="+- 0 2023 2016"/>
                <a:gd name="T65" fmla="*/ T64 w 27"/>
                <a:gd name="T66" fmla="+- 0 243 240"/>
                <a:gd name="T67" fmla="*/ 243 h 20"/>
                <a:gd name="T68" fmla="+- 0 2023 2016"/>
                <a:gd name="T69" fmla="*/ T68 w 27"/>
                <a:gd name="T70" fmla="+- 0 243 240"/>
                <a:gd name="T71" fmla="*/ 243 h 20"/>
                <a:gd name="T72" fmla="+- 0 2023 2016"/>
                <a:gd name="T73" fmla="*/ T72 w 27"/>
                <a:gd name="T74" fmla="+- 0 243 240"/>
                <a:gd name="T75" fmla="*/ 243 h 20"/>
                <a:gd name="T76" fmla="+- 0 2023 2016"/>
                <a:gd name="T77" fmla="*/ T76 w 27"/>
                <a:gd name="T78" fmla="+- 0 243 240"/>
                <a:gd name="T79" fmla="*/ 243 h 20"/>
                <a:gd name="T80" fmla="+- 0 2023 2016"/>
                <a:gd name="T81" fmla="*/ T80 w 27"/>
                <a:gd name="T82" fmla="+- 0 243 240"/>
                <a:gd name="T83" fmla="*/ 243 h 20"/>
                <a:gd name="T84" fmla="+- 0 2034 2016"/>
                <a:gd name="T85" fmla="*/ T84 w 27"/>
                <a:gd name="T86" fmla="+- 0 250 240"/>
                <a:gd name="T87" fmla="*/ 250 h 20"/>
                <a:gd name="T88" fmla="+- 0 2029 2016"/>
                <a:gd name="T89" fmla="*/ T88 w 27"/>
                <a:gd name="T90" fmla="+- 0 247 240"/>
                <a:gd name="T91" fmla="*/ 247 h 20"/>
                <a:gd name="T92" fmla="+- 0 2028 2016"/>
                <a:gd name="T93" fmla="*/ T92 w 27"/>
                <a:gd name="T94" fmla="+- 0 246 240"/>
                <a:gd name="T95" fmla="*/ 246 h 20"/>
                <a:gd name="T96" fmla="+- 0 2026 2016"/>
                <a:gd name="T97" fmla="*/ T96 w 27"/>
                <a:gd name="T98" fmla="+- 0 245 240"/>
                <a:gd name="T99" fmla="*/ 245 h 20"/>
                <a:gd name="T100" fmla="+- 0 2025 2016"/>
                <a:gd name="T101" fmla="*/ T100 w 27"/>
                <a:gd name="T102" fmla="+- 0 246 240"/>
                <a:gd name="T103" fmla="*/ 246 h 20"/>
                <a:gd name="T104" fmla="+- 0 2026 2016"/>
                <a:gd name="T105" fmla="*/ T104 w 27"/>
                <a:gd name="T106" fmla="+- 0 246 240"/>
                <a:gd name="T107" fmla="*/ 246 h 20"/>
                <a:gd name="T108" fmla="+- 0 2028 2016"/>
                <a:gd name="T109" fmla="*/ T108 w 27"/>
                <a:gd name="T110" fmla="+- 0 247 240"/>
                <a:gd name="T111" fmla="*/ 247 h 20"/>
                <a:gd name="T112" fmla="+- 0 2033 2016"/>
                <a:gd name="T113" fmla="*/ T112 w 27"/>
                <a:gd name="T114" fmla="+- 0 250 240"/>
                <a:gd name="T115" fmla="*/ 250 h 20"/>
                <a:gd name="T116" fmla="+- 0 2033 2016"/>
                <a:gd name="T117" fmla="*/ T116 w 27"/>
                <a:gd name="T118" fmla="+- 0 250 240"/>
                <a:gd name="T119" fmla="*/ 250 h 20"/>
                <a:gd name="T120" fmla="+- 0 2034 2016"/>
                <a:gd name="T121" fmla="*/ T120 w 27"/>
                <a:gd name="T122" fmla="+- 0 250 240"/>
                <a:gd name="T123" fmla="*/ 250 h 20"/>
                <a:gd name="T124" fmla="+- 0 2043 2016"/>
                <a:gd name="T125" fmla="*/ T124 w 27"/>
                <a:gd name="T126" fmla="+- 0 258 240"/>
                <a:gd name="T127" fmla="*/ 258 h 20"/>
                <a:gd name="T128" fmla="+- 0 2043 2016"/>
                <a:gd name="T129" fmla="*/ T128 w 27"/>
                <a:gd name="T130" fmla="+- 0 255 240"/>
                <a:gd name="T131" fmla="*/ 255 h 20"/>
                <a:gd name="T132" fmla="+- 0 2036 2016"/>
                <a:gd name="T133" fmla="*/ T132 w 27"/>
                <a:gd name="T134" fmla="+- 0 252 240"/>
                <a:gd name="T135" fmla="*/ 252 h 20"/>
                <a:gd name="T136" fmla="+- 0 2036 2016"/>
                <a:gd name="T137" fmla="*/ T136 w 27"/>
                <a:gd name="T138" fmla="+- 0 253 240"/>
                <a:gd name="T139" fmla="*/ 253 h 20"/>
                <a:gd name="T140" fmla="+- 0 2036 2016"/>
                <a:gd name="T141" fmla="*/ T140 w 27"/>
                <a:gd name="T142" fmla="+- 0 253 240"/>
                <a:gd name="T143" fmla="*/ 253 h 20"/>
                <a:gd name="T144" fmla="+- 0 2038 2016"/>
                <a:gd name="T145" fmla="*/ T144 w 27"/>
                <a:gd name="T146" fmla="+- 0 254 240"/>
                <a:gd name="T147" fmla="*/ 254 h 20"/>
                <a:gd name="T148" fmla="+- 0 2042 2016"/>
                <a:gd name="T149" fmla="*/ T148 w 27"/>
                <a:gd name="T150" fmla="+- 0 256 240"/>
                <a:gd name="T151" fmla="*/ 256 h 20"/>
                <a:gd name="T152" fmla="+- 0 2042 2016"/>
                <a:gd name="T153" fmla="*/ T152 w 27"/>
                <a:gd name="T154" fmla="+- 0 258 240"/>
                <a:gd name="T155" fmla="*/ 258 h 20"/>
                <a:gd name="T156" fmla="+- 0 2042 2016"/>
                <a:gd name="T157" fmla="*/ T156 w 27"/>
                <a:gd name="T158" fmla="+- 0 259 240"/>
                <a:gd name="T159" fmla="*/ 259 h 20"/>
                <a:gd name="T160" fmla="+- 0 2042 2016"/>
                <a:gd name="T161" fmla="*/ T160 w 27"/>
                <a:gd name="T162" fmla="+- 0 259 240"/>
                <a:gd name="T163" fmla="*/ 259 h 20"/>
                <a:gd name="T164" fmla="+- 0 2042 2016"/>
                <a:gd name="T165" fmla="*/ T164 w 27"/>
                <a:gd name="T166" fmla="+- 0 259 240"/>
                <a:gd name="T167" fmla="*/ 259 h 20"/>
                <a:gd name="T168" fmla="+- 0 2042 2016"/>
                <a:gd name="T169" fmla="*/ T168 w 27"/>
                <a:gd name="T170" fmla="+- 0 259 240"/>
                <a:gd name="T171" fmla="*/ 259 h 20"/>
                <a:gd name="T172" fmla="+- 0 2042 2016"/>
                <a:gd name="T173" fmla="*/ T172 w 27"/>
                <a:gd name="T174" fmla="+- 0 259 240"/>
                <a:gd name="T175" fmla="*/ 259 h 20"/>
                <a:gd name="T176" fmla="+- 0 2043 2016"/>
                <a:gd name="T177" fmla="*/ T176 w 27"/>
                <a:gd name="T178" fmla="+- 0 259 240"/>
                <a:gd name="T179" fmla="*/ 259 h 20"/>
                <a:gd name="T180" fmla="+- 0 2043 2016"/>
                <a:gd name="T181" fmla="*/ T180 w 27"/>
                <a:gd name="T182" fmla="+- 0 258 240"/>
                <a:gd name="T183" fmla="*/ 258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7" h="20">
                  <a:moveTo>
                    <a:pt x="7" y="3"/>
                  </a:moveTo>
                  <a:lnTo>
                    <a:pt x="7" y="3"/>
                  </a:lnTo>
                  <a:lnTo>
                    <a:pt x="4" y="0"/>
                  </a:lnTo>
                  <a:lnTo>
                    <a:pt x="0" y="0"/>
                  </a:lnTo>
                  <a:lnTo>
                    <a:pt x="0" y="1"/>
                  </a:lnTo>
                  <a:lnTo>
                    <a:pt x="0" y="2"/>
                  </a:lnTo>
                  <a:lnTo>
                    <a:pt x="1" y="2"/>
                  </a:lnTo>
                  <a:lnTo>
                    <a:pt x="1" y="1"/>
                  </a:lnTo>
                  <a:lnTo>
                    <a:pt x="2" y="1"/>
                  </a:lnTo>
                  <a:lnTo>
                    <a:pt x="3" y="1"/>
                  </a:lnTo>
                  <a:lnTo>
                    <a:pt x="6" y="2"/>
                  </a:lnTo>
                  <a:lnTo>
                    <a:pt x="7" y="3"/>
                  </a:lnTo>
                  <a:close/>
                  <a:moveTo>
                    <a:pt x="18" y="10"/>
                  </a:moveTo>
                  <a:lnTo>
                    <a:pt x="13" y="7"/>
                  </a:lnTo>
                  <a:lnTo>
                    <a:pt x="12" y="6"/>
                  </a:lnTo>
                  <a:lnTo>
                    <a:pt x="10" y="5"/>
                  </a:lnTo>
                  <a:lnTo>
                    <a:pt x="9" y="6"/>
                  </a:lnTo>
                  <a:lnTo>
                    <a:pt x="10" y="6"/>
                  </a:lnTo>
                  <a:lnTo>
                    <a:pt x="12" y="7"/>
                  </a:lnTo>
                  <a:lnTo>
                    <a:pt x="17" y="10"/>
                  </a:lnTo>
                  <a:lnTo>
                    <a:pt x="18" y="10"/>
                  </a:lnTo>
                  <a:close/>
                  <a:moveTo>
                    <a:pt x="27" y="18"/>
                  </a:moveTo>
                  <a:lnTo>
                    <a:pt x="27" y="15"/>
                  </a:lnTo>
                  <a:lnTo>
                    <a:pt x="20" y="12"/>
                  </a:lnTo>
                  <a:lnTo>
                    <a:pt x="20" y="13"/>
                  </a:lnTo>
                  <a:lnTo>
                    <a:pt x="22" y="14"/>
                  </a:lnTo>
                  <a:lnTo>
                    <a:pt x="26" y="16"/>
                  </a:lnTo>
                  <a:lnTo>
                    <a:pt x="26" y="18"/>
                  </a:lnTo>
                  <a:lnTo>
                    <a:pt x="26" y="19"/>
                  </a:lnTo>
                  <a:lnTo>
                    <a:pt x="27" y="19"/>
                  </a:lnTo>
                  <a:lnTo>
                    <a:pt x="27"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8" name="AutoShape 129"/>
            <p:cNvSpPr>
              <a:spLocks/>
            </p:cNvSpPr>
            <p:nvPr/>
          </p:nvSpPr>
          <p:spPr bwMode="auto">
            <a:xfrm>
              <a:off x="2017" y="240"/>
              <a:ext cx="25" cy="36"/>
            </a:xfrm>
            <a:custGeom>
              <a:avLst/>
              <a:gdLst>
                <a:gd name="T0" fmla="+- 0 2032 2018"/>
                <a:gd name="T1" fmla="*/ T0 w 25"/>
                <a:gd name="T2" fmla="+- 0 247 241"/>
                <a:gd name="T3" fmla="*/ 247 h 36"/>
                <a:gd name="T4" fmla="+- 0 2018 2018"/>
                <a:gd name="T5" fmla="*/ T4 w 25"/>
                <a:gd name="T6" fmla="+- 0 246 241"/>
                <a:gd name="T7" fmla="*/ 246 h 36"/>
                <a:gd name="T8" fmla="+- 0 2018 2018"/>
                <a:gd name="T9" fmla="*/ T8 w 25"/>
                <a:gd name="T10" fmla="+- 0 246 241"/>
                <a:gd name="T11" fmla="*/ 246 h 36"/>
                <a:gd name="T12" fmla="+- 0 2018 2018"/>
                <a:gd name="T13" fmla="*/ T12 w 25"/>
                <a:gd name="T14" fmla="+- 0 247 241"/>
                <a:gd name="T15" fmla="*/ 247 h 36"/>
                <a:gd name="T16" fmla="+- 0 2022 2018"/>
                <a:gd name="T17" fmla="*/ T16 w 25"/>
                <a:gd name="T18" fmla="+- 0 242 241"/>
                <a:gd name="T19" fmla="*/ 242 h 36"/>
                <a:gd name="T20" fmla="+- 0 2031 2018"/>
                <a:gd name="T21" fmla="*/ T20 w 25"/>
                <a:gd name="T22" fmla="+- 0 247 241"/>
                <a:gd name="T23" fmla="*/ 247 h 36"/>
                <a:gd name="T24" fmla="+- 0 2032 2018"/>
                <a:gd name="T25" fmla="*/ T24 w 25"/>
                <a:gd name="T26" fmla="+- 0 247 241"/>
                <a:gd name="T27" fmla="*/ 247 h 36"/>
                <a:gd name="T28" fmla="+- 0 2042 2018"/>
                <a:gd name="T29" fmla="*/ T28 w 25"/>
                <a:gd name="T30" fmla="+- 0 245 241"/>
                <a:gd name="T31" fmla="*/ 245 h 36"/>
                <a:gd name="T32" fmla="+- 0 2040 2018"/>
                <a:gd name="T33" fmla="*/ T32 w 25"/>
                <a:gd name="T34" fmla="+- 0 244 241"/>
                <a:gd name="T35" fmla="*/ 244 h 36"/>
                <a:gd name="T36" fmla="+- 0 2038 2018"/>
                <a:gd name="T37" fmla="*/ T36 w 25"/>
                <a:gd name="T38" fmla="+- 0 251 241"/>
                <a:gd name="T39" fmla="*/ 251 h 36"/>
                <a:gd name="T40" fmla="+- 0 2038 2018"/>
                <a:gd name="T41" fmla="*/ T40 w 25"/>
                <a:gd name="T42" fmla="+- 0 252 241"/>
                <a:gd name="T43" fmla="*/ 252 h 36"/>
                <a:gd name="T44" fmla="+- 0 2027 2018"/>
                <a:gd name="T45" fmla="*/ T44 w 25"/>
                <a:gd name="T46" fmla="+- 0 273 241"/>
                <a:gd name="T47" fmla="*/ 273 h 36"/>
                <a:gd name="T48" fmla="+- 0 2024 2018"/>
                <a:gd name="T49" fmla="*/ T48 w 25"/>
                <a:gd name="T50" fmla="+- 0 272 241"/>
                <a:gd name="T51" fmla="*/ 272 h 36"/>
                <a:gd name="T52" fmla="+- 0 2028 2018"/>
                <a:gd name="T53" fmla="*/ T52 w 25"/>
                <a:gd name="T54" fmla="+- 0 262 241"/>
                <a:gd name="T55" fmla="*/ 262 h 36"/>
                <a:gd name="T56" fmla="+- 0 2038 2018"/>
                <a:gd name="T57" fmla="*/ T56 w 25"/>
                <a:gd name="T58" fmla="+- 0 252 241"/>
                <a:gd name="T59" fmla="*/ 252 h 36"/>
                <a:gd name="T60" fmla="+- 0 2035 2018"/>
                <a:gd name="T61" fmla="*/ T60 w 25"/>
                <a:gd name="T62" fmla="+- 0 249 241"/>
                <a:gd name="T63" fmla="*/ 249 h 36"/>
                <a:gd name="T64" fmla="+- 0 2037 2018"/>
                <a:gd name="T65" fmla="*/ T64 w 25"/>
                <a:gd name="T66" fmla="+- 0 246 241"/>
                <a:gd name="T67" fmla="*/ 246 h 36"/>
                <a:gd name="T68" fmla="+- 0 2038 2018"/>
                <a:gd name="T69" fmla="*/ T68 w 25"/>
                <a:gd name="T70" fmla="+- 0 245 241"/>
                <a:gd name="T71" fmla="*/ 245 h 36"/>
                <a:gd name="T72" fmla="+- 0 2040 2018"/>
                <a:gd name="T73" fmla="*/ T72 w 25"/>
                <a:gd name="T74" fmla="+- 0 246 241"/>
                <a:gd name="T75" fmla="*/ 246 h 36"/>
                <a:gd name="T76" fmla="+- 0 2040 2018"/>
                <a:gd name="T77" fmla="*/ T76 w 25"/>
                <a:gd name="T78" fmla="+- 0 244 241"/>
                <a:gd name="T79" fmla="*/ 244 h 36"/>
                <a:gd name="T80" fmla="+- 0 2039 2018"/>
                <a:gd name="T81" fmla="*/ T80 w 25"/>
                <a:gd name="T82" fmla="+- 0 243 241"/>
                <a:gd name="T83" fmla="*/ 243 h 36"/>
                <a:gd name="T84" fmla="+- 0 2036 2018"/>
                <a:gd name="T85" fmla="*/ T84 w 25"/>
                <a:gd name="T86" fmla="+- 0 244 241"/>
                <a:gd name="T87" fmla="*/ 244 h 36"/>
                <a:gd name="T88" fmla="+- 0 2034 2018"/>
                <a:gd name="T89" fmla="*/ T88 w 25"/>
                <a:gd name="T90" fmla="+- 0 248 241"/>
                <a:gd name="T91" fmla="*/ 248 h 36"/>
                <a:gd name="T92" fmla="+- 0 2033 2018"/>
                <a:gd name="T93" fmla="*/ T92 w 25"/>
                <a:gd name="T94" fmla="+- 0 248 241"/>
                <a:gd name="T95" fmla="*/ 248 h 36"/>
                <a:gd name="T96" fmla="+- 0 2027 2018"/>
                <a:gd name="T97" fmla="*/ T96 w 25"/>
                <a:gd name="T98" fmla="+- 0 252 241"/>
                <a:gd name="T99" fmla="*/ 252 h 36"/>
                <a:gd name="T100" fmla="+- 0 2027 2018"/>
                <a:gd name="T101" fmla="*/ T100 w 25"/>
                <a:gd name="T102" fmla="+- 0 253 241"/>
                <a:gd name="T103" fmla="*/ 253 h 36"/>
                <a:gd name="T104" fmla="+- 0 2028 2018"/>
                <a:gd name="T105" fmla="*/ T104 w 25"/>
                <a:gd name="T106" fmla="+- 0 253 241"/>
                <a:gd name="T107" fmla="*/ 253 h 36"/>
                <a:gd name="T108" fmla="+- 0 2033 2018"/>
                <a:gd name="T109" fmla="*/ T108 w 25"/>
                <a:gd name="T110" fmla="+- 0 249 241"/>
                <a:gd name="T111" fmla="*/ 249 h 36"/>
                <a:gd name="T112" fmla="+- 0 2021 2018"/>
                <a:gd name="T113" fmla="*/ T112 w 25"/>
                <a:gd name="T114" fmla="+- 0 271 241"/>
                <a:gd name="T115" fmla="*/ 271 h 36"/>
                <a:gd name="T116" fmla="+- 0 2026 2018"/>
                <a:gd name="T117" fmla="*/ T116 w 25"/>
                <a:gd name="T118" fmla="+- 0 276 241"/>
                <a:gd name="T119" fmla="*/ 276 h 36"/>
                <a:gd name="T120" fmla="+- 0 2029 2018"/>
                <a:gd name="T121" fmla="*/ T120 w 25"/>
                <a:gd name="T122" fmla="+- 0 274 241"/>
                <a:gd name="T123" fmla="*/ 274 h 36"/>
                <a:gd name="T124" fmla="+- 0 2039 2018"/>
                <a:gd name="T125" fmla="*/ T124 w 25"/>
                <a:gd name="T126" fmla="+- 0 253 241"/>
                <a:gd name="T127" fmla="*/ 253 h 36"/>
                <a:gd name="T128" fmla="+- 0 2042 2018"/>
                <a:gd name="T129" fmla="*/ T128 w 25"/>
                <a:gd name="T130" fmla="+- 0 254 241"/>
                <a:gd name="T131" fmla="*/ 254 h 36"/>
                <a:gd name="T132" fmla="+- 0 2042 2018"/>
                <a:gd name="T133" fmla="*/ T132 w 25"/>
                <a:gd name="T134" fmla="+- 0 254 241"/>
                <a:gd name="T135" fmla="*/ 254 h 36"/>
                <a:gd name="T136" fmla="+- 0 2042 2018"/>
                <a:gd name="T137" fmla="*/ T136 w 25"/>
                <a:gd name="T138" fmla="+- 0 248 241"/>
                <a:gd name="T139" fmla="*/ 248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25" h="36">
                  <a:moveTo>
                    <a:pt x="14" y="6"/>
                  </a:moveTo>
                  <a:lnTo>
                    <a:pt x="14" y="6"/>
                  </a:lnTo>
                  <a:lnTo>
                    <a:pt x="4" y="0"/>
                  </a:lnTo>
                  <a:lnTo>
                    <a:pt x="0" y="5"/>
                  </a:lnTo>
                  <a:lnTo>
                    <a:pt x="0" y="6"/>
                  </a:lnTo>
                  <a:lnTo>
                    <a:pt x="1" y="5"/>
                  </a:lnTo>
                  <a:lnTo>
                    <a:pt x="4" y="1"/>
                  </a:lnTo>
                  <a:lnTo>
                    <a:pt x="13" y="6"/>
                  </a:lnTo>
                  <a:lnTo>
                    <a:pt x="14" y="6"/>
                  </a:lnTo>
                  <a:close/>
                  <a:moveTo>
                    <a:pt x="24" y="7"/>
                  </a:moveTo>
                  <a:lnTo>
                    <a:pt x="24" y="4"/>
                  </a:lnTo>
                  <a:lnTo>
                    <a:pt x="22" y="3"/>
                  </a:lnTo>
                  <a:lnTo>
                    <a:pt x="22" y="6"/>
                  </a:lnTo>
                  <a:lnTo>
                    <a:pt x="20" y="10"/>
                  </a:lnTo>
                  <a:lnTo>
                    <a:pt x="20" y="11"/>
                  </a:lnTo>
                  <a:lnTo>
                    <a:pt x="17" y="15"/>
                  </a:lnTo>
                  <a:lnTo>
                    <a:pt x="9" y="32"/>
                  </a:lnTo>
                  <a:lnTo>
                    <a:pt x="8" y="33"/>
                  </a:lnTo>
                  <a:lnTo>
                    <a:pt x="6" y="31"/>
                  </a:lnTo>
                  <a:lnTo>
                    <a:pt x="6" y="30"/>
                  </a:lnTo>
                  <a:lnTo>
                    <a:pt x="10" y="21"/>
                  </a:lnTo>
                  <a:lnTo>
                    <a:pt x="17" y="9"/>
                  </a:lnTo>
                  <a:lnTo>
                    <a:pt x="20" y="11"/>
                  </a:lnTo>
                  <a:lnTo>
                    <a:pt x="20" y="10"/>
                  </a:lnTo>
                  <a:lnTo>
                    <a:pt x="17" y="8"/>
                  </a:lnTo>
                  <a:lnTo>
                    <a:pt x="19" y="5"/>
                  </a:lnTo>
                  <a:lnTo>
                    <a:pt x="20" y="4"/>
                  </a:lnTo>
                  <a:lnTo>
                    <a:pt x="21" y="5"/>
                  </a:lnTo>
                  <a:lnTo>
                    <a:pt x="22" y="5"/>
                  </a:lnTo>
                  <a:lnTo>
                    <a:pt x="22" y="6"/>
                  </a:lnTo>
                  <a:lnTo>
                    <a:pt x="22" y="3"/>
                  </a:lnTo>
                  <a:lnTo>
                    <a:pt x="21" y="2"/>
                  </a:lnTo>
                  <a:lnTo>
                    <a:pt x="20" y="2"/>
                  </a:lnTo>
                  <a:lnTo>
                    <a:pt x="18" y="3"/>
                  </a:lnTo>
                  <a:lnTo>
                    <a:pt x="17" y="3"/>
                  </a:lnTo>
                  <a:lnTo>
                    <a:pt x="16" y="7"/>
                  </a:lnTo>
                  <a:lnTo>
                    <a:pt x="15" y="7"/>
                  </a:lnTo>
                  <a:lnTo>
                    <a:pt x="9" y="11"/>
                  </a:lnTo>
                  <a:lnTo>
                    <a:pt x="9" y="12"/>
                  </a:lnTo>
                  <a:lnTo>
                    <a:pt x="10" y="12"/>
                  </a:lnTo>
                  <a:lnTo>
                    <a:pt x="15" y="8"/>
                  </a:lnTo>
                  <a:lnTo>
                    <a:pt x="8" y="20"/>
                  </a:lnTo>
                  <a:lnTo>
                    <a:pt x="3" y="30"/>
                  </a:lnTo>
                  <a:lnTo>
                    <a:pt x="4" y="33"/>
                  </a:lnTo>
                  <a:lnTo>
                    <a:pt x="8" y="35"/>
                  </a:lnTo>
                  <a:lnTo>
                    <a:pt x="10" y="34"/>
                  </a:lnTo>
                  <a:lnTo>
                    <a:pt x="11" y="33"/>
                  </a:lnTo>
                  <a:lnTo>
                    <a:pt x="19" y="16"/>
                  </a:lnTo>
                  <a:lnTo>
                    <a:pt x="21" y="12"/>
                  </a:lnTo>
                  <a:lnTo>
                    <a:pt x="24" y="13"/>
                  </a:lnTo>
                  <a:lnTo>
                    <a:pt x="22" y="11"/>
                  </a:lnTo>
                  <a:lnTo>
                    <a:pt x="24"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9" name="Freeform 130"/>
            <p:cNvSpPr>
              <a:spLocks/>
            </p:cNvSpPr>
            <p:nvPr/>
          </p:nvSpPr>
          <p:spPr bwMode="auto">
            <a:xfrm>
              <a:off x="2022" y="243"/>
              <a:ext cx="19" cy="31"/>
            </a:xfrm>
            <a:custGeom>
              <a:avLst/>
              <a:gdLst>
                <a:gd name="T0" fmla="+- 0 2038 2022"/>
                <a:gd name="T1" fmla="*/ T0 w 19"/>
                <a:gd name="T2" fmla="+- 0 244 244"/>
                <a:gd name="T3" fmla="*/ 244 h 31"/>
                <a:gd name="T4" fmla="+- 0 2036 2022"/>
                <a:gd name="T5" fmla="*/ T4 w 19"/>
                <a:gd name="T6" fmla="+- 0 244 244"/>
                <a:gd name="T7" fmla="*/ 244 h 31"/>
                <a:gd name="T8" fmla="+- 0 2022 2022"/>
                <a:gd name="T9" fmla="*/ T8 w 19"/>
                <a:gd name="T10" fmla="+- 0 271 244"/>
                <a:gd name="T11" fmla="*/ 271 h 31"/>
                <a:gd name="T12" fmla="+- 0 2023 2022"/>
                <a:gd name="T13" fmla="*/ T12 w 19"/>
                <a:gd name="T14" fmla="+- 0 273 244"/>
                <a:gd name="T15" fmla="*/ 273 h 31"/>
                <a:gd name="T16" fmla="+- 0 2026 2022"/>
                <a:gd name="T17" fmla="*/ T16 w 19"/>
                <a:gd name="T18" fmla="+- 0 275 244"/>
                <a:gd name="T19" fmla="*/ 275 h 31"/>
                <a:gd name="T20" fmla="+- 0 2027 2022"/>
                <a:gd name="T21" fmla="*/ T20 w 19"/>
                <a:gd name="T22" fmla="+- 0 274 244"/>
                <a:gd name="T23" fmla="*/ 274 h 31"/>
                <a:gd name="T24" fmla="+- 0 2036 2022"/>
                <a:gd name="T25" fmla="*/ T24 w 19"/>
                <a:gd name="T26" fmla="+- 0 257 244"/>
                <a:gd name="T27" fmla="*/ 257 h 31"/>
                <a:gd name="T28" fmla="+- 0 2041 2022"/>
                <a:gd name="T29" fmla="*/ T28 w 19"/>
                <a:gd name="T30" fmla="+- 0 247 244"/>
                <a:gd name="T31" fmla="*/ 247 h 31"/>
                <a:gd name="T32" fmla="+- 0 2041 2022"/>
                <a:gd name="T33" fmla="*/ T32 w 19"/>
                <a:gd name="T34" fmla="+- 0 246 244"/>
                <a:gd name="T35" fmla="*/ 246 h 31"/>
                <a:gd name="T36" fmla="+- 0 2039 2022"/>
                <a:gd name="T37" fmla="*/ T36 w 19"/>
                <a:gd name="T38" fmla="+- 0 245 244"/>
                <a:gd name="T39" fmla="*/ 245 h 31"/>
                <a:gd name="T40" fmla="+- 0 2038 2022"/>
                <a:gd name="T41" fmla="*/ T40 w 19"/>
                <a:gd name="T42" fmla="+- 0 244 244"/>
                <a:gd name="T43" fmla="*/ 244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9" h="31">
                  <a:moveTo>
                    <a:pt x="16" y="0"/>
                  </a:moveTo>
                  <a:lnTo>
                    <a:pt x="14" y="0"/>
                  </a:lnTo>
                  <a:lnTo>
                    <a:pt x="0" y="27"/>
                  </a:lnTo>
                  <a:lnTo>
                    <a:pt x="1" y="29"/>
                  </a:lnTo>
                  <a:lnTo>
                    <a:pt x="4" y="31"/>
                  </a:lnTo>
                  <a:lnTo>
                    <a:pt x="5" y="30"/>
                  </a:lnTo>
                  <a:lnTo>
                    <a:pt x="14" y="13"/>
                  </a:lnTo>
                  <a:lnTo>
                    <a:pt x="19" y="3"/>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0" name="AutoShape 131"/>
            <p:cNvSpPr>
              <a:spLocks/>
            </p:cNvSpPr>
            <p:nvPr/>
          </p:nvSpPr>
          <p:spPr bwMode="auto">
            <a:xfrm>
              <a:off x="2024" y="250"/>
              <a:ext cx="15" cy="17"/>
            </a:xfrm>
            <a:custGeom>
              <a:avLst/>
              <a:gdLst>
                <a:gd name="T0" fmla="+- 0 2033 2025"/>
                <a:gd name="T1" fmla="*/ T0 w 15"/>
                <a:gd name="T2" fmla="+- 0 253 250"/>
                <a:gd name="T3" fmla="*/ 253 h 17"/>
                <a:gd name="T4" fmla="+- 0 2032 2025"/>
                <a:gd name="T5" fmla="*/ T4 w 15"/>
                <a:gd name="T6" fmla="+- 0 253 250"/>
                <a:gd name="T7" fmla="*/ 253 h 17"/>
                <a:gd name="T8" fmla="+- 0 2030 2025"/>
                <a:gd name="T9" fmla="*/ T8 w 15"/>
                <a:gd name="T10" fmla="+- 0 257 250"/>
                <a:gd name="T11" fmla="*/ 257 h 17"/>
                <a:gd name="T12" fmla="+- 0 2033 2025"/>
                <a:gd name="T13" fmla="*/ T12 w 15"/>
                <a:gd name="T14" fmla="+- 0 253 250"/>
                <a:gd name="T15" fmla="*/ 253 h 17"/>
                <a:gd name="T16" fmla="+- 0 2034 2025"/>
                <a:gd name="T17" fmla="*/ T16 w 15"/>
                <a:gd name="T18" fmla="+- 0 251 250"/>
                <a:gd name="T19" fmla="*/ 251 h 17"/>
                <a:gd name="T20" fmla="+- 0 2033 2025"/>
                <a:gd name="T21" fmla="*/ T20 w 15"/>
                <a:gd name="T22" fmla="+- 0 251 250"/>
                <a:gd name="T23" fmla="*/ 251 h 17"/>
                <a:gd name="T24" fmla="+- 0 2033 2025"/>
                <a:gd name="T25" fmla="*/ T24 w 15"/>
                <a:gd name="T26" fmla="+- 0 253 250"/>
                <a:gd name="T27" fmla="*/ 253 h 17"/>
                <a:gd name="T28" fmla="+- 0 2034 2025"/>
                <a:gd name="T29" fmla="*/ T28 w 15"/>
                <a:gd name="T30" fmla="+- 0 251 250"/>
                <a:gd name="T31" fmla="*/ 251 h 17"/>
                <a:gd name="T32" fmla="+- 0 2035 2025"/>
                <a:gd name="T33" fmla="*/ T32 w 15"/>
                <a:gd name="T34" fmla="+- 0 260 250"/>
                <a:gd name="T35" fmla="*/ 260 h 17"/>
                <a:gd name="T36" fmla="+- 0 2033 2025"/>
                <a:gd name="T37" fmla="*/ T36 w 15"/>
                <a:gd name="T38" fmla="+- 0 260 250"/>
                <a:gd name="T39" fmla="*/ 260 h 17"/>
                <a:gd name="T40" fmla="+- 0 2029 2025"/>
                <a:gd name="T41" fmla="*/ T40 w 15"/>
                <a:gd name="T42" fmla="+- 0 262 250"/>
                <a:gd name="T43" fmla="*/ 262 h 17"/>
                <a:gd name="T44" fmla="+- 0 2026 2025"/>
                <a:gd name="T45" fmla="*/ T44 w 15"/>
                <a:gd name="T46" fmla="+- 0 265 250"/>
                <a:gd name="T47" fmla="*/ 265 h 17"/>
                <a:gd name="T48" fmla="+- 0 2025 2025"/>
                <a:gd name="T49" fmla="*/ T48 w 15"/>
                <a:gd name="T50" fmla="+- 0 267 250"/>
                <a:gd name="T51" fmla="*/ 267 h 17"/>
                <a:gd name="T52" fmla="+- 0 2028 2025"/>
                <a:gd name="T53" fmla="*/ T52 w 15"/>
                <a:gd name="T54" fmla="+- 0 263 250"/>
                <a:gd name="T55" fmla="*/ 263 h 17"/>
                <a:gd name="T56" fmla="+- 0 2032 2025"/>
                <a:gd name="T57" fmla="*/ T56 w 15"/>
                <a:gd name="T58" fmla="+- 0 262 250"/>
                <a:gd name="T59" fmla="*/ 262 h 17"/>
                <a:gd name="T60" fmla="+- 0 2034 2025"/>
                <a:gd name="T61" fmla="*/ T60 w 15"/>
                <a:gd name="T62" fmla="+- 0 262 250"/>
                <a:gd name="T63" fmla="*/ 262 h 17"/>
                <a:gd name="T64" fmla="+- 0 2035 2025"/>
                <a:gd name="T65" fmla="*/ T64 w 15"/>
                <a:gd name="T66" fmla="+- 0 260 250"/>
                <a:gd name="T67" fmla="*/ 260 h 17"/>
                <a:gd name="T68" fmla="+- 0 2040 2025"/>
                <a:gd name="T69" fmla="*/ T68 w 15"/>
                <a:gd name="T70" fmla="+- 0 251 250"/>
                <a:gd name="T71" fmla="*/ 251 h 17"/>
                <a:gd name="T72" fmla="+- 0 2038 2025"/>
                <a:gd name="T73" fmla="*/ T72 w 15"/>
                <a:gd name="T74" fmla="+- 0 250 250"/>
                <a:gd name="T75" fmla="*/ 250 h 17"/>
                <a:gd name="T76" fmla="+- 0 2035 2025"/>
                <a:gd name="T77" fmla="*/ T76 w 15"/>
                <a:gd name="T78" fmla="+- 0 251 250"/>
                <a:gd name="T79" fmla="*/ 251 h 17"/>
                <a:gd name="T80" fmla="+- 0 2034 2025"/>
                <a:gd name="T81" fmla="*/ T80 w 15"/>
                <a:gd name="T82" fmla="+- 0 251 250"/>
                <a:gd name="T83" fmla="*/ 251 h 17"/>
                <a:gd name="T84" fmla="+- 0 2037 2025"/>
                <a:gd name="T85" fmla="*/ T84 w 15"/>
                <a:gd name="T86" fmla="+- 0 251 250"/>
                <a:gd name="T87" fmla="*/ 251 h 17"/>
                <a:gd name="T88" fmla="+- 0 2039 2025"/>
                <a:gd name="T89" fmla="*/ T88 w 15"/>
                <a:gd name="T90" fmla="+- 0 252 250"/>
                <a:gd name="T91" fmla="*/ 252 h 17"/>
                <a:gd name="T92" fmla="+- 0 2040 2025"/>
                <a:gd name="T93" fmla="*/ T92 w 15"/>
                <a:gd name="T94" fmla="+- 0 251 250"/>
                <a:gd name="T95" fmla="*/ 251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8" y="3"/>
                  </a:moveTo>
                  <a:lnTo>
                    <a:pt x="7" y="3"/>
                  </a:lnTo>
                  <a:lnTo>
                    <a:pt x="5" y="7"/>
                  </a:lnTo>
                  <a:lnTo>
                    <a:pt x="8" y="3"/>
                  </a:lnTo>
                  <a:close/>
                  <a:moveTo>
                    <a:pt x="9" y="1"/>
                  </a:moveTo>
                  <a:lnTo>
                    <a:pt x="8" y="1"/>
                  </a:lnTo>
                  <a:lnTo>
                    <a:pt x="8" y="3"/>
                  </a:lnTo>
                  <a:lnTo>
                    <a:pt x="9" y="1"/>
                  </a:lnTo>
                  <a:close/>
                  <a:moveTo>
                    <a:pt x="10" y="10"/>
                  </a:moveTo>
                  <a:lnTo>
                    <a:pt x="8" y="10"/>
                  </a:lnTo>
                  <a:lnTo>
                    <a:pt x="4" y="12"/>
                  </a:lnTo>
                  <a:lnTo>
                    <a:pt x="1" y="15"/>
                  </a:lnTo>
                  <a:lnTo>
                    <a:pt x="0" y="17"/>
                  </a:lnTo>
                  <a:lnTo>
                    <a:pt x="3" y="13"/>
                  </a:lnTo>
                  <a:lnTo>
                    <a:pt x="7" y="12"/>
                  </a:lnTo>
                  <a:lnTo>
                    <a:pt x="9" y="12"/>
                  </a:lnTo>
                  <a:lnTo>
                    <a:pt x="10" y="10"/>
                  </a:lnTo>
                  <a:close/>
                  <a:moveTo>
                    <a:pt x="15" y="1"/>
                  </a:moveTo>
                  <a:lnTo>
                    <a:pt x="13" y="0"/>
                  </a:lnTo>
                  <a:lnTo>
                    <a:pt x="10" y="1"/>
                  </a:lnTo>
                  <a:lnTo>
                    <a:pt x="9" y="1"/>
                  </a:lnTo>
                  <a:lnTo>
                    <a:pt x="12" y="1"/>
                  </a:lnTo>
                  <a:lnTo>
                    <a:pt x="14"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1" name="AutoShape 132"/>
            <p:cNvSpPr>
              <a:spLocks/>
            </p:cNvSpPr>
            <p:nvPr/>
          </p:nvSpPr>
          <p:spPr bwMode="auto">
            <a:xfrm>
              <a:off x="2022" y="244"/>
              <a:ext cx="17" cy="30"/>
            </a:xfrm>
            <a:custGeom>
              <a:avLst/>
              <a:gdLst>
                <a:gd name="T0" fmla="+- 0 2028 2023"/>
                <a:gd name="T1" fmla="*/ T0 w 17"/>
                <a:gd name="T2" fmla="+- 0 265 245"/>
                <a:gd name="T3" fmla="*/ 265 h 30"/>
                <a:gd name="T4" fmla="+- 0 2028 2023"/>
                <a:gd name="T5" fmla="*/ T4 w 17"/>
                <a:gd name="T6" fmla="+- 0 265 245"/>
                <a:gd name="T7" fmla="*/ 265 h 30"/>
                <a:gd name="T8" fmla="+- 0 2028 2023"/>
                <a:gd name="T9" fmla="*/ T8 w 17"/>
                <a:gd name="T10" fmla="+- 0 265 245"/>
                <a:gd name="T11" fmla="*/ 265 h 30"/>
                <a:gd name="T12" fmla="+- 0 2027 2023"/>
                <a:gd name="T13" fmla="*/ T12 w 17"/>
                <a:gd name="T14" fmla="+- 0 265 245"/>
                <a:gd name="T15" fmla="*/ 265 h 30"/>
                <a:gd name="T16" fmla="+- 0 2023 2023"/>
                <a:gd name="T17" fmla="*/ T16 w 17"/>
                <a:gd name="T18" fmla="+- 0 270 245"/>
                <a:gd name="T19" fmla="*/ 270 h 30"/>
                <a:gd name="T20" fmla="+- 0 2024 2023"/>
                <a:gd name="T21" fmla="*/ T20 w 17"/>
                <a:gd name="T22" fmla="+- 0 274 245"/>
                <a:gd name="T23" fmla="*/ 274 h 30"/>
                <a:gd name="T24" fmla="+- 0 2025 2023"/>
                <a:gd name="T25" fmla="*/ T24 w 17"/>
                <a:gd name="T26" fmla="+- 0 274 245"/>
                <a:gd name="T27" fmla="*/ 274 h 30"/>
                <a:gd name="T28" fmla="+- 0 2025 2023"/>
                <a:gd name="T29" fmla="*/ T28 w 17"/>
                <a:gd name="T30" fmla="+- 0 274 245"/>
                <a:gd name="T31" fmla="*/ 274 h 30"/>
                <a:gd name="T32" fmla="+- 0 2025 2023"/>
                <a:gd name="T33" fmla="*/ T32 w 17"/>
                <a:gd name="T34" fmla="+- 0 274 245"/>
                <a:gd name="T35" fmla="*/ 274 h 30"/>
                <a:gd name="T36" fmla="+- 0 2025 2023"/>
                <a:gd name="T37" fmla="*/ T36 w 17"/>
                <a:gd name="T38" fmla="+- 0 273 245"/>
                <a:gd name="T39" fmla="*/ 273 h 30"/>
                <a:gd name="T40" fmla="+- 0 2025 2023"/>
                <a:gd name="T41" fmla="*/ T40 w 17"/>
                <a:gd name="T42" fmla="+- 0 273 245"/>
                <a:gd name="T43" fmla="*/ 273 h 30"/>
                <a:gd name="T44" fmla="+- 0 2024 2023"/>
                <a:gd name="T45" fmla="*/ T44 w 17"/>
                <a:gd name="T46" fmla="+- 0 272 245"/>
                <a:gd name="T47" fmla="*/ 272 h 30"/>
                <a:gd name="T48" fmla="+- 0 2024 2023"/>
                <a:gd name="T49" fmla="*/ T48 w 17"/>
                <a:gd name="T50" fmla="+- 0 271 245"/>
                <a:gd name="T51" fmla="*/ 271 h 30"/>
                <a:gd name="T52" fmla="+- 0 2026 2023"/>
                <a:gd name="T53" fmla="*/ T52 w 17"/>
                <a:gd name="T54" fmla="+- 0 267 245"/>
                <a:gd name="T55" fmla="*/ 267 h 30"/>
                <a:gd name="T56" fmla="+- 0 2028 2023"/>
                <a:gd name="T57" fmla="*/ T56 w 17"/>
                <a:gd name="T58" fmla="+- 0 265 245"/>
                <a:gd name="T59" fmla="*/ 265 h 30"/>
                <a:gd name="T60" fmla="+- 0 2033 2023"/>
                <a:gd name="T61" fmla="*/ T60 w 17"/>
                <a:gd name="T62" fmla="+- 0 254 245"/>
                <a:gd name="T63" fmla="*/ 254 h 30"/>
                <a:gd name="T64" fmla="+- 0 2033 2023"/>
                <a:gd name="T65" fmla="*/ T64 w 17"/>
                <a:gd name="T66" fmla="+- 0 254 245"/>
                <a:gd name="T67" fmla="*/ 254 h 30"/>
                <a:gd name="T68" fmla="+- 0 2033 2023"/>
                <a:gd name="T69" fmla="*/ T68 w 17"/>
                <a:gd name="T70" fmla="+- 0 254 245"/>
                <a:gd name="T71" fmla="*/ 254 h 30"/>
                <a:gd name="T72" fmla="+- 0 2031 2023"/>
                <a:gd name="T73" fmla="*/ T72 w 17"/>
                <a:gd name="T74" fmla="+- 0 256 245"/>
                <a:gd name="T75" fmla="*/ 256 h 30"/>
                <a:gd name="T76" fmla="+- 0 2028 2023"/>
                <a:gd name="T77" fmla="*/ T76 w 17"/>
                <a:gd name="T78" fmla="+- 0 261 245"/>
                <a:gd name="T79" fmla="*/ 261 h 30"/>
                <a:gd name="T80" fmla="+- 0 2028 2023"/>
                <a:gd name="T81" fmla="*/ T80 w 17"/>
                <a:gd name="T82" fmla="+- 0 262 245"/>
                <a:gd name="T83" fmla="*/ 262 h 30"/>
                <a:gd name="T84" fmla="+- 0 2028 2023"/>
                <a:gd name="T85" fmla="*/ T84 w 17"/>
                <a:gd name="T86" fmla="+- 0 262 245"/>
                <a:gd name="T87" fmla="*/ 262 h 30"/>
                <a:gd name="T88" fmla="+- 0 2029 2023"/>
                <a:gd name="T89" fmla="*/ T88 w 17"/>
                <a:gd name="T90" fmla="+- 0 262 245"/>
                <a:gd name="T91" fmla="*/ 262 h 30"/>
                <a:gd name="T92" fmla="+- 0 2032 2023"/>
                <a:gd name="T93" fmla="*/ T92 w 17"/>
                <a:gd name="T94" fmla="+- 0 256 245"/>
                <a:gd name="T95" fmla="*/ 256 h 30"/>
                <a:gd name="T96" fmla="+- 0 2033 2023"/>
                <a:gd name="T97" fmla="*/ T96 w 17"/>
                <a:gd name="T98" fmla="+- 0 254 245"/>
                <a:gd name="T99" fmla="*/ 254 h 30"/>
                <a:gd name="T100" fmla="+- 0 2039 2023"/>
                <a:gd name="T101" fmla="*/ T100 w 17"/>
                <a:gd name="T102" fmla="+- 0 246 245"/>
                <a:gd name="T103" fmla="*/ 246 h 30"/>
                <a:gd name="T104" fmla="+- 0 2039 2023"/>
                <a:gd name="T105" fmla="*/ T104 w 17"/>
                <a:gd name="T106" fmla="+- 0 246 245"/>
                <a:gd name="T107" fmla="*/ 246 h 30"/>
                <a:gd name="T108" fmla="+- 0 2039 2023"/>
                <a:gd name="T109" fmla="*/ T108 w 17"/>
                <a:gd name="T110" fmla="+- 0 245 245"/>
                <a:gd name="T111" fmla="*/ 245 h 30"/>
                <a:gd name="T112" fmla="+- 0 2037 2023"/>
                <a:gd name="T113" fmla="*/ T112 w 17"/>
                <a:gd name="T114" fmla="+- 0 246 245"/>
                <a:gd name="T115" fmla="*/ 246 h 30"/>
                <a:gd name="T116" fmla="+- 0 2036 2023"/>
                <a:gd name="T117" fmla="*/ T116 w 17"/>
                <a:gd name="T118" fmla="+- 0 246 245"/>
                <a:gd name="T119" fmla="*/ 246 h 30"/>
                <a:gd name="T120" fmla="+- 0 2034 2023"/>
                <a:gd name="T121" fmla="*/ T120 w 17"/>
                <a:gd name="T122" fmla="+- 0 250 245"/>
                <a:gd name="T123" fmla="*/ 250 h 30"/>
                <a:gd name="T124" fmla="+- 0 2034 2023"/>
                <a:gd name="T125" fmla="*/ T124 w 17"/>
                <a:gd name="T126" fmla="+- 0 250 245"/>
                <a:gd name="T127" fmla="*/ 250 h 30"/>
                <a:gd name="T128" fmla="+- 0 2034 2023"/>
                <a:gd name="T129" fmla="*/ T128 w 17"/>
                <a:gd name="T130" fmla="+- 0 251 245"/>
                <a:gd name="T131" fmla="*/ 251 h 30"/>
                <a:gd name="T132" fmla="+- 0 2034 2023"/>
                <a:gd name="T133" fmla="*/ T132 w 17"/>
                <a:gd name="T134" fmla="+- 0 251 245"/>
                <a:gd name="T135" fmla="*/ 251 h 30"/>
                <a:gd name="T136" fmla="+- 0 2035 2023"/>
                <a:gd name="T137" fmla="*/ T136 w 17"/>
                <a:gd name="T138" fmla="+- 0 251 245"/>
                <a:gd name="T139" fmla="*/ 251 h 30"/>
                <a:gd name="T140" fmla="+- 0 2035 2023"/>
                <a:gd name="T141" fmla="*/ T140 w 17"/>
                <a:gd name="T142" fmla="+- 0 249 245"/>
                <a:gd name="T143" fmla="*/ 249 h 30"/>
                <a:gd name="T144" fmla="+- 0 2036 2023"/>
                <a:gd name="T145" fmla="*/ T144 w 17"/>
                <a:gd name="T146" fmla="+- 0 247 245"/>
                <a:gd name="T147" fmla="*/ 247 h 30"/>
                <a:gd name="T148" fmla="+- 0 2037 2023"/>
                <a:gd name="T149" fmla="*/ T148 w 17"/>
                <a:gd name="T150" fmla="+- 0 246 245"/>
                <a:gd name="T151" fmla="*/ 246 h 30"/>
                <a:gd name="T152" fmla="+- 0 2038 2023"/>
                <a:gd name="T153" fmla="*/ T152 w 17"/>
                <a:gd name="T154" fmla="+- 0 246 245"/>
                <a:gd name="T155" fmla="*/ 246 h 30"/>
                <a:gd name="T156" fmla="+- 0 2039 2023"/>
                <a:gd name="T157" fmla="*/ T156 w 17"/>
                <a:gd name="T158" fmla="+- 0 246 245"/>
                <a:gd name="T159" fmla="*/ 246 h 30"/>
                <a:gd name="T160" fmla="+- 0 2039 2023"/>
                <a:gd name="T161" fmla="*/ T160 w 17"/>
                <a:gd name="T162" fmla="+- 0 246 245"/>
                <a:gd name="T163" fmla="*/ 246 h 30"/>
                <a:gd name="T164" fmla="+- 0 2039 2023"/>
                <a:gd name="T165" fmla="*/ T164 w 17"/>
                <a:gd name="T166" fmla="+- 0 246 245"/>
                <a:gd name="T167" fmla="*/ 246 h 30"/>
                <a:gd name="T168" fmla="+- 0 2039 2023"/>
                <a:gd name="T169" fmla="*/ T168 w 17"/>
                <a:gd name="T170" fmla="+- 0 246 245"/>
                <a:gd name="T171" fmla="*/ 246 h 30"/>
                <a:gd name="T172" fmla="+- 0 2039 2023"/>
                <a:gd name="T173" fmla="*/ T172 w 17"/>
                <a:gd name="T174" fmla="+- 0 246 245"/>
                <a:gd name="T175" fmla="*/ 246 h 30"/>
                <a:gd name="T176" fmla="+- 0 2039 2023"/>
                <a:gd name="T177" fmla="*/ T176 w 17"/>
                <a:gd name="T178" fmla="+- 0 246 245"/>
                <a:gd name="T179" fmla="*/ 246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7" h="30">
                  <a:moveTo>
                    <a:pt x="5" y="20"/>
                  </a:moveTo>
                  <a:lnTo>
                    <a:pt x="5" y="20"/>
                  </a:lnTo>
                  <a:lnTo>
                    <a:pt x="4" y="20"/>
                  </a:lnTo>
                  <a:lnTo>
                    <a:pt x="0" y="25"/>
                  </a:lnTo>
                  <a:lnTo>
                    <a:pt x="1" y="29"/>
                  </a:lnTo>
                  <a:lnTo>
                    <a:pt x="2" y="29"/>
                  </a:lnTo>
                  <a:lnTo>
                    <a:pt x="2" y="28"/>
                  </a:lnTo>
                  <a:lnTo>
                    <a:pt x="1" y="27"/>
                  </a:lnTo>
                  <a:lnTo>
                    <a:pt x="1" y="26"/>
                  </a:lnTo>
                  <a:lnTo>
                    <a:pt x="3" y="22"/>
                  </a:lnTo>
                  <a:lnTo>
                    <a:pt x="5" y="20"/>
                  </a:lnTo>
                  <a:close/>
                  <a:moveTo>
                    <a:pt x="10" y="9"/>
                  </a:moveTo>
                  <a:lnTo>
                    <a:pt x="10" y="9"/>
                  </a:lnTo>
                  <a:lnTo>
                    <a:pt x="8" y="11"/>
                  </a:lnTo>
                  <a:lnTo>
                    <a:pt x="5" y="16"/>
                  </a:lnTo>
                  <a:lnTo>
                    <a:pt x="5" y="17"/>
                  </a:lnTo>
                  <a:lnTo>
                    <a:pt x="6" y="17"/>
                  </a:lnTo>
                  <a:lnTo>
                    <a:pt x="9" y="11"/>
                  </a:lnTo>
                  <a:lnTo>
                    <a:pt x="10" y="9"/>
                  </a:lnTo>
                  <a:close/>
                  <a:moveTo>
                    <a:pt x="16" y="1"/>
                  </a:moveTo>
                  <a:lnTo>
                    <a:pt x="16" y="1"/>
                  </a:lnTo>
                  <a:lnTo>
                    <a:pt x="16" y="0"/>
                  </a:lnTo>
                  <a:lnTo>
                    <a:pt x="14" y="1"/>
                  </a:lnTo>
                  <a:lnTo>
                    <a:pt x="13" y="1"/>
                  </a:lnTo>
                  <a:lnTo>
                    <a:pt x="11" y="5"/>
                  </a:lnTo>
                  <a:lnTo>
                    <a:pt x="11" y="6"/>
                  </a:lnTo>
                  <a:lnTo>
                    <a:pt x="12" y="6"/>
                  </a:lnTo>
                  <a:lnTo>
                    <a:pt x="12" y="4"/>
                  </a:lnTo>
                  <a:lnTo>
                    <a:pt x="13" y="2"/>
                  </a:lnTo>
                  <a:lnTo>
                    <a:pt x="14" y="1"/>
                  </a:lnTo>
                  <a:lnTo>
                    <a:pt x="15" y="1"/>
                  </a:lnTo>
                  <a:lnTo>
                    <a:pt x="16"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2" name="Freeform 133"/>
            <p:cNvSpPr>
              <a:spLocks/>
            </p:cNvSpPr>
            <p:nvPr/>
          </p:nvSpPr>
          <p:spPr bwMode="auto">
            <a:xfrm>
              <a:off x="2016" y="247"/>
              <a:ext cx="32" cy="24"/>
            </a:xfrm>
            <a:custGeom>
              <a:avLst/>
              <a:gdLst>
                <a:gd name="T0" fmla="+- 0 2047 2016"/>
                <a:gd name="T1" fmla="*/ T0 w 32"/>
                <a:gd name="T2" fmla="+- 0 267 248"/>
                <a:gd name="T3" fmla="*/ 267 h 24"/>
                <a:gd name="T4" fmla="+- 0 2047 2016"/>
                <a:gd name="T5" fmla="*/ T4 w 32"/>
                <a:gd name="T6" fmla="+- 0 264 248"/>
                <a:gd name="T7" fmla="*/ 264 h 24"/>
                <a:gd name="T8" fmla="+- 0 2045 2016"/>
                <a:gd name="T9" fmla="*/ T8 w 32"/>
                <a:gd name="T10" fmla="+- 0 263 248"/>
                <a:gd name="T11" fmla="*/ 263 h 24"/>
                <a:gd name="T12" fmla="+- 0 2045 2016"/>
                <a:gd name="T13" fmla="*/ T12 w 32"/>
                <a:gd name="T14" fmla="+- 0 267 248"/>
                <a:gd name="T15" fmla="*/ 267 h 24"/>
                <a:gd name="T16" fmla="+- 0 2044 2016"/>
                <a:gd name="T17" fmla="*/ T16 w 32"/>
                <a:gd name="T18" fmla="+- 0 269 248"/>
                <a:gd name="T19" fmla="*/ 269 h 24"/>
                <a:gd name="T20" fmla="+- 0 2043 2016"/>
                <a:gd name="T21" fmla="*/ T20 w 32"/>
                <a:gd name="T22" fmla="+- 0 269 248"/>
                <a:gd name="T23" fmla="*/ 269 h 24"/>
                <a:gd name="T24" fmla="+- 0 2030 2016"/>
                <a:gd name="T25" fmla="*/ T24 w 32"/>
                <a:gd name="T26" fmla="+- 0 260 248"/>
                <a:gd name="T27" fmla="*/ 260 h 24"/>
                <a:gd name="T28" fmla="+- 0 2035 2016"/>
                <a:gd name="T29" fmla="*/ T28 w 32"/>
                <a:gd name="T30" fmla="+- 0 261 248"/>
                <a:gd name="T31" fmla="*/ 261 h 24"/>
                <a:gd name="T32" fmla="+- 0 2035 2016"/>
                <a:gd name="T33" fmla="*/ T32 w 32"/>
                <a:gd name="T34" fmla="+- 0 261 248"/>
                <a:gd name="T35" fmla="*/ 261 h 24"/>
                <a:gd name="T36" fmla="+- 0 2035 2016"/>
                <a:gd name="T37" fmla="*/ T36 w 32"/>
                <a:gd name="T38" fmla="+- 0 261 248"/>
                <a:gd name="T39" fmla="*/ 261 h 24"/>
                <a:gd name="T40" fmla="+- 0 2035 2016"/>
                <a:gd name="T41" fmla="*/ T40 w 32"/>
                <a:gd name="T42" fmla="+- 0 261 248"/>
                <a:gd name="T43" fmla="*/ 261 h 24"/>
                <a:gd name="T44" fmla="+- 0 2035 2016"/>
                <a:gd name="T45" fmla="*/ T44 w 32"/>
                <a:gd name="T46" fmla="+- 0 261 248"/>
                <a:gd name="T47" fmla="*/ 261 h 24"/>
                <a:gd name="T48" fmla="+- 0 2029 2016"/>
                <a:gd name="T49" fmla="*/ T48 w 32"/>
                <a:gd name="T50" fmla="+- 0 259 248"/>
                <a:gd name="T51" fmla="*/ 259 h 24"/>
                <a:gd name="T52" fmla="+- 0 2027 2016"/>
                <a:gd name="T53" fmla="*/ T52 w 32"/>
                <a:gd name="T54" fmla="+- 0 258 248"/>
                <a:gd name="T55" fmla="*/ 258 h 24"/>
                <a:gd name="T56" fmla="+- 0 2019 2016"/>
                <a:gd name="T57" fmla="*/ T56 w 32"/>
                <a:gd name="T58" fmla="+- 0 253 248"/>
                <a:gd name="T59" fmla="*/ 253 h 24"/>
                <a:gd name="T60" fmla="+- 0 2019 2016"/>
                <a:gd name="T61" fmla="*/ T60 w 32"/>
                <a:gd name="T62" fmla="+- 0 252 248"/>
                <a:gd name="T63" fmla="*/ 252 h 24"/>
                <a:gd name="T64" fmla="+- 0 2019 2016"/>
                <a:gd name="T65" fmla="*/ T64 w 32"/>
                <a:gd name="T66" fmla="+- 0 250 248"/>
                <a:gd name="T67" fmla="*/ 250 h 24"/>
                <a:gd name="T68" fmla="+- 0 2020 2016"/>
                <a:gd name="T69" fmla="*/ T68 w 32"/>
                <a:gd name="T70" fmla="+- 0 250 248"/>
                <a:gd name="T71" fmla="*/ 250 h 24"/>
                <a:gd name="T72" fmla="+- 0 2020 2016"/>
                <a:gd name="T73" fmla="*/ T72 w 32"/>
                <a:gd name="T74" fmla="+- 0 250 248"/>
                <a:gd name="T75" fmla="*/ 250 h 24"/>
                <a:gd name="T76" fmla="+- 0 2021 2016"/>
                <a:gd name="T77" fmla="*/ T76 w 32"/>
                <a:gd name="T78" fmla="+- 0 250 248"/>
                <a:gd name="T79" fmla="*/ 250 h 24"/>
                <a:gd name="T80" fmla="+- 0 2029 2016"/>
                <a:gd name="T81" fmla="*/ T80 w 32"/>
                <a:gd name="T82" fmla="+- 0 255 248"/>
                <a:gd name="T83" fmla="*/ 255 h 24"/>
                <a:gd name="T84" fmla="+- 0 2030 2016"/>
                <a:gd name="T85" fmla="*/ T84 w 32"/>
                <a:gd name="T86" fmla="+- 0 256 248"/>
                <a:gd name="T87" fmla="*/ 256 h 24"/>
                <a:gd name="T88" fmla="+- 0 2028 2016"/>
                <a:gd name="T89" fmla="*/ T88 w 32"/>
                <a:gd name="T90" fmla="+- 0 258 248"/>
                <a:gd name="T91" fmla="*/ 258 h 24"/>
                <a:gd name="T92" fmla="+- 0 2028 2016"/>
                <a:gd name="T93" fmla="*/ T92 w 32"/>
                <a:gd name="T94" fmla="+- 0 258 248"/>
                <a:gd name="T95" fmla="*/ 258 h 24"/>
                <a:gd name="T96" fmla="+- 0 2029 2016"/>
                <a:gd name="T97" fmla="*/ T96 w 32"/>
                <a:gd name="T98" fmla="+- 0 258 248"/>
                <a:gd name="T99" fmla="*/ 258 h 24"/>
                <a:gd name="T100" fmla="+- 0 2029 2016"/>
                <a:gd name="T101" fmla="*/ T100 w 32"/>
                <a:gd name="T102" fmla="+- 0 258 248"/>
                <a:gd name="T103" fmla="*/ 258 h 24"/>
                <a:gd name="T104" fmla="+- 0 2030 2016"/>
                <a:gd name="T105" fmla="*/ T104 w 32"/>
                <a:gd name="T106" fmla="+- 0 256 248"/>
                <a:gd name="T107" fmla="*/ 256 h 24"/>
                <a:gd name="T108" fmla="+- 0 2045 2016"/>
                <a:gd name="T109" fmla="*/ T108 w 32"/>
                <a:gd name="T110" fmla="+- 0 266 248"/>
                <a:gd name="T111" fmla="*/ 266 h 24"/>
                <a:gd name="T112" fmla="+- 0 2045 2016"/>
                <a:gd name="T113" fmla="*/ T112 w 32"/>
                <a:gd name="T114" fmla="+- 0 267 248"/>
                <a:gd name="T115" fmla="*/ 267 h 24"/>
                <a:gd name="T116" fmla="+- 0 2045 2016"/>
                <a:gd name="T117" fmla="*/ T116 w 32"/>
                <a:gd name="T118" fmla="+- 0 263 248"/>
                <a:gd name="T119" fmla="*/ 263 h 24"/>
                <a:gd name="T120" fmla="+- 0 2031 2016"/>
                <a:gd name="T121" fmla="*/ T120 w 32"/>
                <a:gd name="T122" fmla="+- 0 254 248"/>
                <a:gd name="T123" fmla="*/ 254 h 24"/>
                <a:gd name="T124" fmla="+- 0 2034 2016"/>
                <a:gd name="T125" fmla="*/ T124 w 32"/>
                <a:gd name="T126" fmla="+- 0 249 248"/>
                <a:gd name="T127" fmla="*/ 249 h 24"/>
                <a:gd name="T128" fmla="+- 0 2040 2016"/>
                <a:gd name="T129" fmla="*/ T128 w 32"/>
                <a:gd name="T130" fmla="+- 0 251 248"/>
                <a:gd name="T131" fmla="*/ 251 h 24"/>
                <a:gd name="T132" fmla="+- 0 2040 2016"/>
                <a:gd name="T133" fmla="*/ T132 w 32"/>
                <a:gd name="T134" fmla="+- 0 251 248"/>
                <a:gd name="T135" fmla="*/ 251 h 24"/>
                <a:gd name="T136" fmla="+- 0 2040 2016"/>
                <a:gd name="T137" fmla="*/ T136 w 32"/>
                <a:gd name="T138" fmla="+- 0 251 248"/>
                <a:gd name="T139" fmla="*/ 251 h 24"/>
                <a:gd name="T140" fmla="+- 0 2040 2016"/>
                <a:gd name="T141" fmla="*/ T140 w 32"/>
                <a:gd name="T142" fmla="+- 0 251 248"/>
                <a:gd name="T143" fmla="*/ 251 h 24"/>
                <a:gd name="T144" fmla="+- 0 2040 2016"/>
                <a:gd name="T145" fmla="*/ T144 w 32"/>
                <a:gd name="T146" fmla="+- 0 251 248"/>
                <a:gd name="T147" fmla="*/ 251 h 24"/>
                <a:gd name="T148" fmla="+- 0 2034 2016"/>
                <a:gd name="T149" fmla="*/ T148 w 32"/>
                <a:gd name="T150" fmla="+- 0 248 248"/>
                <a:gd name="T151" fmla="*/ 248 h 24"/>
                <a:gd name="T152" fmla="+- 0 2031 2016"/>
                <a:gd name="T153" fmla="*/ T152 w 32"/>
                <a:gd name="T154" fmla="+- 0 254 248"/>
                <a:gd name="T155" fmla="*/ 254 h 24"/>
                <a:gd name="T156" fmla="+- 0 2030 2016"/>
                <a:gd name="T157" fmla="*/ T156 w 32"/>
                <a:gd name="T158" fmla="+- 0 253 248"/>
                <a:gd name="T159" fmla="*/ 253 h 24"/>
                <a:gd name="T160" fmla="+- 0 2025 2016"/>
                <a:gd name="T161" fmla="*/ T160 w 32"/>
                <a:gd name="T162" fmla="+- 0 250 248"/>
                <a:gd name="T163" fmla="*/ 250 h 24"/>
                <a:gd name="T164" fmla="+- 0 2022 2016"/>
                <a:gd name="T165" fmla="*/ T164 w 32"/>
                <a:gd name="T166" fmla="+- 0 248 248"/>
                <a:gd name="T167" fmla="*/ 248 h 24"/>
                <a:gd name="T168" fmla="+- 0 2022 2016"/>
                <a:gd name="T169" fmla="*/ T168 w 32"/>
                <a:gd name="T170" fmla="+- 0 248 248"/>
                <a:gd name="T171" fmla="*/ 248 h 24"/>
                <a:gd name="T172" fmla="+- 0 2020 2016"/>
                <a:gd name="T173" fmla="*/ T172 w 32"/>
                <a:gd name="T174" fmla="+- 0 248 248"/>
                <a:gd name="T175" fmla="*/ 248 h 24"/>
                <a:gd name="T176" fmla="+- 0 2019 2016"/>
                <a:gd name="T177" fmla="*/ T176 w 32"/>
                <a:gd name="T178" fmla="+- 0 248 248"/>
                <a:gd name="T179" fmla="*/ 248 h 24"/>
                <a:gd name="T180" fmla="+- 0 2018 2016"/>
                <a:gd name="T181" fmla="*/ T180 w 32"/>
                <a:gd name="T182" fmla="+- 0 249 248"/>
                <a:gd name="T183" fmla="*/ 249 h 24"/>
                <a:gd name="T184" fmla="+- 0 2016 2016"/>
                <a:gd name="T185" fmla="*/ T184 w 32"/>
                <a:gd name="T186" fmla="+- 0 252 248"/>
                <a:gd name="T187" fmla="*/ 252 h 24"/>
                <a:gd name="T188" fmla="+- 0 2017 2016"/>
                <a:gd name="T189" fmla="*/ T188 w 32"/>
                <a:gd name="T190" fmla="+- 0 254 248"/>
                <a:gd name="T191" fmla="*/ 254 h 24"/>
                <a:gd name="T192" fmla="+- 0 2026 2016"/>
                <a:gd name="T193" fmla="*/ T192 w 32"/>
                <a:gd name="T194" fmla="+- 0 260 248"/>
                <a:gd name="T195" fmla="*/ 260 h 24"/>
                <a:gd name="T196" fmla="+- 0 2027 2016"/>
                <a:gd name="T197" fmla="*/ T196 w 32"/>
                <a:gd name="T198" fmla="+- 0 261 248"/>
                <a:gd name="T199" fmla="*/ 261 h 24"/>
                <a:gd name="T200" fmla="+- 0 2023 2016"/>
                <a:gd name="T201" fmla="*/ T200 w 32"/>
                <a:gd name="T202" fmla="+- 0 269 248"/>
                <a:gd name="T203" fmla="*/ 269 h 24"/>
                <a:gd name="T204" fmla="+- 0 2023 2016"/>
                <a:gd name="T205" fmla="*/ T204 w 32"/>
                <a:gd name="T206" fmla="+- 0 269 248"/>
                <a:gd name="T207" fmla="*/ 269 h 24"/>
                <a:gd name="T208" fmla="+- 0 2023 2016"/>
                <a:gd name="T209" fmla="*/ T208 w 32"/>
                <a:gd name="T210" fmla="+- 0 270 248"/>
                <a:gd name="T211" fmla="*/ 270 h 24"/>
                <a:gd name="T212" fmla="+- 0 2023 2016"/>
                <a:gd name="T213" fmla="*/ T212 w 32"/>
                <a:gd name="T214" fmla="+- 0 270 248"/>
                <a:gd name="T215" fmla="*/ 270 h 24"/>
                <a:gd name="T216" fmla="+- 0 2028 2016"/>
                <a:gd name="T217" fmla="*/ T216 w 32"/>
                <a:gd name="T218" fmla="+- 0 261 248"/>
                <a:gd name="T219" fmla="*/ 261 h 24"/>
                <a:gd name="T220" fmla="+- 0 2034 2016"/>
                <a:gd name="T221" fmla="*/ T220 w 32"/>
                <a:gd name="T222" fmla="+- 0 265 248"/>
                <a:gd name="T223" fmla="*/ 265 h 24"/>
                <a:gd name="T224" fmla="+- 0 2043 2016"/>
                <a:gd name="T225" fmla="*/ T224 w 32"/>
                <a:gd name="T226" fmla="+- 0 271 248"/>
                <a:gd name="T227" fmla="*/ 271 h 24"/>
                <a:gd name="T228" fmla="+- 0 2046 2016"/>
                <a:gd name="T229" fmla="*/ T228 w 32"/>
                <a:gd name="T230" fmla="+- 0 271 248"/>
                <a:gd name="T231" fmla="*/ 271 h 24"/>
                <a:gd name="T232" fmla="+- 0 2046 2016"/>
                <a:gd name="T233" fmla="*/ T232 w 32"/>
                <a:gd name="T234" fmla="+- 0 269 248"/>
                <a:gd name="T235" fmla="*/ 269 h 24"/>
                <a:gd name="T236" fmla="+- 0 2047 2016"/>
                <a:gd name="T237" fmla="*/ T236 w 32"/>
                <a:gd name="T238" fmla="+- 0 267 248"/>
                <a:gd name="T239" fmla="*/ 267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32" h="24">
                  <a:moveTo>
                    <a:pt x="31" y="19"/>
                  </a:moveTo>
                  <a:lnTo>
                    <a:pt x="31" y="16"/>
                  </a:lnTo>
                  <a:lnTo>
                    <a:pt x="29" y="15"/>
                  </a:lnTo>
                  <a:lnTo>
                    <a:pt x="29" y="19"/>
                  </a:lnTo>
                  <a:lnTo>
                    <a:pt x="28" y="21"/>
                  </a:lnTo>
                  <a:lnTo>
                    <a:pt x="27" y="21"/>
                  </a:lnTo>
                  <a:lnTo>
                    <a:pt x="14" y="12"/>
                  </a:lnTo>
                  <a:lnTo>
                    <a:pt x="19" y="13"/>
                  </a:lnTo>
                  <a:lnTo>
                    <a:pt x="13" y="11"/>
                  </a:lnTo>
                  <a:lnTo>
                    <a:pt x="11" y="10"/>
                  </a:lnTo>
                  <a:lnTo>
                    <a:pt x="3" y="5"/>
                  </a:lnTo>
                  <a:lnTo>
                    <a:pt x="3" y="4"/>
                  </a:lnTo>
                  <a:lnTo>
                    <a:pt x="3" y="2"/>
                  </a:lnTo>
                  <a:lnTo>
                    <a:pt x="4" y="2"/>
                  </a:lnTo>
                  <a:lnTo>
                    <a:pt x="5" y="2"/>
                  </a:lnTo>
                  <a:lnTo>
                    <a:pt x="13" y="7"/>
                  </a:lnTo>
                  <a:lnTo>
                    <a:pt x="14" y="8"/>
                  </a:lnTo>
                  <a:lnTo>
                    <a:pt x="12" y="10"/>
                  </a:lnTo>
                  <a:lnTo>
                    <a:pt x="13" y="10"/>
                  </a:lnTo>
                  <a:lnTo>
                    <a:pt x="14" y="8"/>
                  </a:lnTo>
                  <a:lnTo>
                    <a:pt x="29" y="18"/>
                  </a:lnTo>
                  <a:lnTo>
                    <a:pt x="29" y="19"/>
                  </a:lnTo>
                  <a:lnTo>
                    <a:pt x="29" y="15"/>
                  </a:lnTo>
                  <a:lnTo>
                    <a:pt x="15" y="6"/>
                  </a:lnTo>
                  <a:lnTo>
                    <a:pt x="18" y="1"/>
                  </a:lnTo>
                  <a:lnTo>
                    <a:pt x="24" y="3"/>
                  </a:lnTo>
                  <a:lnTo>
                    <a:pt x="18" y="0"/>
                  </a:lnTo>
                  <a:lnTo>
                    <a:pt x="15" y="6"/>
                  </a:lnTo>
                  <a:lnTo>
                    <a:pt x="14" y="5"/>
                  </a:lnTo>
                  <a:lnTo>
                    <a:pt x="9" y="2"/>
                  </a:lnTo>
                  <a:lnTo>
                    <a:pt x="6" y="0"/>
                  </a:lnTo>
                  <a:lnTo>
                    <a:pt x="4" y="0"/>
                  </a:lnTo>
                  <a:lnTo>
                    <a:pt x="3" y="0"/>
                  </a:lnTo>
                  <a:lnTo>
                    <a:pt x="2" y="1"/>
                  </a:lnTo>
                  <a:lnTo>
                    <a:pt x="0" y="4"/>
                  </a:lnTo>
                  <a:lnTo>
                    <a:pt x="1" y="6"/>
                  </a:lnTo>
                  <a:lnTo>
                    <a:pt x="10" y="12"/>
                  </a:lnTo>
                  <a:lnTo>
                    <a:pt x="11" y="13"/>
                  </a:lnTo>
                  <a:lnTo>
                    <a:pt x="7" y="21"/>
                  </a:lnTo>
                  <a:lnTo>
                    <a:pt x="7" y="22"/>
                  </a:lnTo>
                  <a:lnTo>
                    <a:pt x="12" y="13"/>
                  </a:lnTo>
                  <a:lnTo>
                    <a:pt x="18" y="17"/>
                  </a:lnTo>
                  <a:lnTo>
                    <a:pt x="27" y="23"/>
                  </a:lnTo>
                  <a:lnTo>
                    <a:pt x="30" y="23"/>
                  </a:lnTo>
                  <a:lnTo>
                    <a:pt x="30" y="21"/>
                  </a:lnTo>
                  <a:lnTo>
                    <a:pt x="31"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3" name="Freeform 134"/>
            <p:cNvSpPr>
              <a:spLocks/>
            </p:cNvSpPr>
            <p:nvPr/>
          </p:nvSpPr>
          <p:spPr bwMode="auto">
            <a:xfrm>
              <a:off x="2017" y="248"/>
              <a:ext cx="29" cy="22"/>
            </a:xfrm>
            <a:custGeom>
              <a:avLst/>
              <a:gdLst>
                <a:gd name="T0" fmla="+- 0 2021 2017"/>
                <a:gd name="T1" fmla="*/ T0 w 29"/>
                <a:gd name="T2" fmla="+- 0 248 248"/>
                <a:gd name="T3" fmla="*/ 248 h 22"/>
                <a:gd name="T4" fmla="+- 0 2019 2017"/>
                <a:gd name="T5" fmla="*/ T4 w 29"/>
                <a:gd name="T6" fmla="+- 0 249 248"/>
                <a:gd name="T7" fmla="*/ 249 h 22"/>
                <a:gd name="T8" fmla="+- 0 2018 2017"/>
                <a:gd name="T9" fmla="*/ T8 w 29"/>
                <a:gd name="T10" fmla="+- 0 250 248"/>
                <a:gd name="T11" fmla="*/ 250 h 22"/>
                <a:gd name="T12" fmla="+- 0 2017 2017"/>
                <a:gd name="T13" fmla="*/ T12 w 29"/>
                <a:gd name="T14" fmla="+- 0 252 248"/>
                <a:gd name="T15" fmla="*/ 252 h 22"/>
                <a:gd name="T16" fmla="+- 0 2018 2017"/>
                <a:gd name="T17" fmla="*/ T16 w 29"/>
                <a:gd name="T18" fmla="+- 0 254 248"/>
                <a:gd name="T19" fmla="*/ 254 h 22"/>
                <a:gd name="T20" fmla="+- 0 2027 2017"/>
                <a:gd name="T21" fmla="*/ T20 w 29"/>
                <a:gd name="T22" fmla="+- 0 259 248"/>
                <a:gd name="T23" fmla="*/ 259 h 22"/>
                <a:gd name="T24" fmla="+- 0 2043 2017"/>
                <a:gd name="T25" fmla="*/ T24 w 29"/>
                <a:gd name="T26" fmla="+- 0 270 248"/>
                <a:gd name="T27" fmla="*/ 270 h 22"/>
                <a:gd name="T28" fmla="+- 0 2045 2017"/>
                <a:gd name="T29" fmla="*/ T28 w 29"/>
                <a:gd name="T30" fmla="+- 0 270 248"/>
                <a:gd name="T31" fmla="*/ 270 h 22"/>
                <a:gd name="T32" fmla="+- 0 2046 2017"/>
                <a:gd name="T33" fmla="*/ T32 w 29"/>
                <a:gd name="T34" fmla="+- 0 267 248"/>
                <a:gd name="T35" fmla="*/ 267 h 22"/>
                <a:gd name="T36" fmla="+- 0 2046 2017"/>
                <a:gd name="T37" fmla="*/ T36 w 29"/>
                <a:gd name="T38" fmla="+- 0 265 248"/>
                <a:gd name="T39" fmla="*/ 265 h 22"/>
                <a:gd name="T40" fmla="+- 0 2037 2017"/>
                <a:gd name="T41" fmla="*/ T40 w 29"/>
                <a:gd name="T42" fmla="+- 0 259 248"/>
                <a:gd name="T43" fmla="*/ 259 h 22"/>
                <a:gd name="T44" fmla="+- 0 2029 2017"/>
                <a:gd name="T45" fmla="*/ T44 w 29"/>
                <a:gd name="T46" fmla="+- 0 254 248"/>
                <a:gd name="T47" fmla="*/ 254 h 22"/>
                <a:gd name="T48" fmla="+- 0 2021 2017"/>
                <a:gd name="T49" fmla="*/ T48 w 29"/>
                <a:gd name="T50" fmla="+- 0 248 248"/>
                <a:gd name="T51" fmla="*/ 248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9" h="22">
                  <a:moveTo>
                    <a:pt x="4" y="0"/>
                  </a:moveTo>
                  <a:lnTo>
                    <a:pt x="2" y="1"/>
                  </a:lnTo>
                  <a:lnTo>
                    <a:pt x="1" y="2"/>
                  </a:lnTo>
                  <a:lnTo>
                    <a:pt x="0" y="4"/>
                  </a:lnTo>
                  <a:lnTo>
                    <a:pt x="1" y="6"/>
                  </a:lnTo>
                  <a:lnTo>
                    <a:pt x="10" y="11"/>
                  </a:lnTo>
                  <a:lnTo>
                    <a:pt x="26" y="22"/>
                  </a:lnTo>
                  <a:lnTo>
                    <a:pt x="28" y="22"/>
                  </a:lnTo>
                  <a:lnTo>
                    <a:pt x="29" y="19"/>
                  </a:lnTo>
                  <a:lnTo>
                    <a:pt x="29" y="17"/>
                  </a:lnTo>
                  <a:lnTo>
                    <a:pt x="20" y="11"/>
                  </a:lnTo>
                  <a:lnTo>
                    <a:pt x="12" y="6"/>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4" name="AutoShape 135"/>
            <p:cNvSpPr>
              <a:spLocks/>
            </p:cNvSpPr>
            <p:nvPr/>
          </p:nvSpPr>
          <p:spPr bwMode="auto">
            <a:xfrm>
              <a:off x="2020" y="253"/>
              <a:ext cx="22" cy="10"/>
            </a:xfrm>
            <a:custGeom>
              <a:avLst/>
              <a:gdLst>
                <a:gd name="T0" fmla="+- 0 2026 2021"/>
                <a:gd name="T1" fmla="*/ T0 w 22"/>
                <a:gd name="T2" fmla="+- 0 254 253"/>
                <a:gd name="T3" fmla="*/ 254 h 10"/>
                <a:gd name="T4" fmla="+- 0 2025 2021"/>
                <a:gd name="T5" fmla="*/ T4 w 22"/>
                <a:gd name="T6" fmla="+- 0 253 253"/>
                <a:gd name="T7" fmla="*/ 253 h 10"/>
                <a:gd name="T8" fmla="+- 0 2022 2021"/>
                <a:gd name="T9" fmla="*/ T8 w 22"/>
                <a:gd name="T10" fmla="+- 0 255 253"/>
                <a:gd name="T11" fmla="*/ 255 h 10"/>
                <a:gd name="T12" fmla="+- 0 2021 2021"/>
                <a:gd name="T13" fmla="*/ T12 w 22"/>
                <a:gd name="T14" fmla="+- 0 255 253"/>
                <a:gd name="T15" fmla="*/ 255 h 10"/>
                <a:gd name="T16" fmla="+- 0 2022 2021"/>
                <a:gd name="T17" fmla="*/ T16 w 22"/>
                <a:gd name="T18" fmla="+- 0 256 253"/>
                <a:gd name="T19" fmla="*/ 256 h 10"/>
                <a:gd name="T20" fmla="+- 0 2023 2021"/>
                <a:gd name="T21" fmla="*/ T20 w 22"/>
                <a:gd name="T22" fmla="+- 0 255 253"/>
                <a:gd name="T23" fmla="*/ 255 h 10"/>
                <a:gd name="T24" fmla="+- 0 2026 2021"/>
                <a:gd name="T25" fmla="*/ T24 w 22"/>
                <a:gd name="T26" fmla="+- 0 254 253"/>
                <a:gd name="T27" fmla="*/ 254 h 10"/>
                <a:gd name="T28" fmla="+- 0 2028 2021"/>
                <a:gd name="T29" fmla="*/ T28 w 22"/>
                <a:gd name="T30" fmla="+- 0 254 253"/>
                <a:gd name="T31" fmla="*/ 254 h 10"/>
                <a:gd name="T32" fmla="+- 0 2026 2021"/>
                <a:gd name="T33" fmla="*/ T32 w 22"/>
                <a:gd name="T34" fmla="+- 0 253 253"/>
                <a:gd name="T35" fmla="*/ 253 h 10"/>
                <a:gd name="T36" fmla="+- 0 2026 2021"/>
                <a:gd name="T37" fmla="*/ T36 w 22"/>
                <a:gd name="T38" fmla="+- 0 254 253"/>
                <a:gd name="T39" fmla="*/ 254 h 10"/>
                <a:gd name="T40" fmla="+- 0 2028 2021"/>
                <a:gd name="T41" fmla="*/ T40 w 22"/>
                <a:gd name="T42" fmla="+- 0 254 253"/>
                <a:gd name="T43" fmla="*/ 254 h 10"/>
                <a:gd name="T44" fmla="+- 0 2032 2021"/>
                <a:gd name="T45" fmla="*/ T44 w 22"/>
                <a:gd name="T46" fmla="+- 0 256 253"/>
                <a:gd name="T47" fmla="*/ 256 h 10"/>
                <a:gd name="T48" fmla="+- 0 2029 2021"/>
                <a:gd name="T49" fmla="*/ T48 w 22"/>
                <a:gd name="T50" fmla="+- 0 254 253"/>
                <a:gd name="T51" fmla="*/ 254 h 10"/>
                <a:gd name="T52" fmla="+- 0 2028 2021"/>
                <a:gd name="T53" fmla="*/ T52 w 22"/>
                <a:gd name="T54" fmla="+- 0 254 253"/>
                <a:gd name="T55" fmla="*/ 254 h 10"/>
                <a:gd name="T56" fmla="+- 0 2032 2021"/>
                <a:gd name="T57" fmla="*/ T56 w 22"/>
                <a:gd name="T58" fmla="+- 0 256 253"/>
                <a:gd name="T59" fmla="*/ 256 h 10"/>
                <a:gd name="T60" fmla="+- 0 2042 2021"/>
                <a:gd name="T61" fmla="*/ T60 w 22"/>
                <a:gd name="T62" fmla="+- 0 263 253"/>
                <a:gd name="T63" fmla="*/ 263 h 10"/>
                <a:gd name="T64" fmla="+- 0 2040 2021"/>
                <a:gd name="T65" fmla="*/ T64 w 22"/>
                <a:gd name="T66" fmla="+- 0 261 253"/>
                <a:gd name="T67" fmla="*/ 261 h 10"/>
                <a:gd name="T68" fmla="+- 0 2035 2021"/>
                <a:gd name="T69" fmla="*/ T68 w 22"/>
                <a:gd name="T70" fmla="+- 0 260 253"/>
                <a:gd name="T71" fmla="*/ 260 h 10"/>
                <a:gd name="T72" fmla="+- 0 2031 2021"/>
                <a:gd name="T73" fmla="*/ T72 w 22"/>
                <a:gd name="T74" fmla="+- 0 261 253"/>
                <a:gd name="T75" fmla="*/ 261 h 10"/>
                <a:gd name="T76" fmla="+- 0 2030 2021"/>
                <a:gd name="T77" fmla="*/ T76 w 22"/>
                <a:gd name="T78" fmla="+- 0 262 253"/>
                <a:gd name="T79" fmla="*/ 262 h 10"/>
                <a:gd name="T80" fmla="+- 0 2031 2021"/>
                <a:gd name="T81" fmla="*/ T80 w 22"/>
                <a:gd name="T82" fmla="+- 0 262 253"/>
                <a:gd name="T83" fmla="*/ 262 h 10"/>
                <a:gd name="T84" fmla="+- 0 2033 2021"/>
                <a:gd name="T85" fmla="*/ T84 w 22"/>
                <a:gd name="T86" fmla="+- 0 261 253"/>
                <a:gd name="T87" fmla="*/ 261 h 10"/>
                <a:gd name="T88" fmla="+- 0 2037 2021"/>
                <a:gd name="T89" fmla="*/ T88 w 22"/>
                <a:gd name="T90" fmla="+- 0 261 253"/>
                <a:gd name="T91" fmla="*/ 261 h 10"/>
                <a:gd name="T92" fmla="+- 0 2042 2021"/>
                <a:gd name="T93" fmla="*/ T92 w 22"/>
                <a:gd name="T94" fmla="+- 0 263 253"/>
                <a:gd name="T95" fmla="*/ 263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0"/>
                  </a:lnTo>
                  <a:lnTo>
                    <a:pt x="1" y="2"/>
                  </a:lnTo>
                  <a:lnTo>
                    <a:pt x="0" y="2"/>
                  </a:lnTo>
                  <a:lnTo>
                    <a:pt x="1" y="3"/>
                  </a:lnTo>
                  <a:lnTo>
                    <a:pt x="2" y="2"/>
                  </a:lnTo>
                  <a:lnTo>
                    <a:pt x="5" y="1"/>
                  </a:lnTo>
                  <a:close/>
                  <a:moveTo>
                    <a:pt x="7" y="1"/>
                  </a:moveTo>
                  <a:lnTo>
                    <a:pt x="5" y="0"/>
                  </a:lnTo>
                  <a:lnTo>
                    <a:pt x="5" y="1"/>
                  </a:lnTo>
                  <a:lnTo>
                    <a:pt x="7" y="1"/>
                  </a:lnTo>
                  <a:close/>
                  <a:moveTo>
                    <a:pt x="11" y="3"/>
                  </a:moveTo>
                  <a:lnTo>
                    <a:pt x="8" y="1"/>
                  </a:lnTo>
                  <a:lnTo>
                    <a:pt x="7" y="1"/>
                  </a:lnTo>
                  <a:lnTo>
                    <a:pt x="11" y="3"/>
                  </a:lnTo>
                  <a:close/>
                  <a:moveTo>
                    <a:pt x="21" y="10"/>
                  </a:moveTo>
                  <a:lnTo>
                    <a:pt x="19" y="8"/>
                  </a:lnTo>
                  <a:lnTo>
                    <a:pt x="14" y="7"/>
                  </a:lnTo>
                  <a:lnTo>
                    <a:pt x="10" y="8"/>
                  </a:lnTo>
                  <a:lnTo>
                    <a:pt x="9" y="9"/>
                  </a:lnTo>
                  <a:lnTo>
                    <a:pt x="10" y="9"/>
                  </a:lnTo>
                  <a:lnTo>
                    <a:pt x="12" y="8"/>
                  </a:lnTo>
                  <a:lnTo>
                    <a:pt x="16" y="8"/>
                  </a:lnTo>
                  <a:lnTo>
                    <a:pt x="21"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5" name="AutoShape 136"/>
            <p:cNvSpPr>
              <a:spLocks/>
            </p:cNvSpPr>
            <p:nvPr/>
          </p:nvSpPr>
          <p:spPr bwMode="auto">
            <a:xfrm>
              <a:off x="2018" y="249"/>
              <a:ext cx="27" cy="20"/>
            </a:xfrm>
            <a:custGeom>
              <a:avLst/>
              <a:gdLst>
                <a:gd name="T0" fmla="+- 0 2025 2019"/>
                <a:gd name="T1" fmla="*/ T0 w 27"/>
                <a:gd name="T2" fmla="+- 0 253 250"/>
                <a:gd name="T3" fmla="*/ 253 h 20"/>
                <a:gd name="T4" fmla="+- 0 2025 2019"/>
                <a:gd name="T5" fmla="*/ T4 w 27"/>
                <a:gd name="T6" fmla="+- 0 253 250"/>
                <a:gd name="T7" fmla="*/ 253 h 20"/>
                <a:gd name="T8" fmla="+- 0 2022 2019"/>
                <a:gd name="T9" fmla="*/ T8 w 27"/>
                <a:gd name="T10" fmla="+- 0 250 250"/>
                <a:gd name="T11" fmla="*/ 250 h 20"/>
                <a:gd name="T12" fmla="+- 0 2019 2019"/>
                <a:gd name="T13" fmla="*/ T12 w 27"/>
                <a:gd name="T14" fmla="+- 0 250 250"/>
                <a:gd name="T15" fmla="*/ 250 h 20"/>
                <a:gd name="T16" fmla="+- 0 2019 2019"/>
                <a:gd name="T17" fmla="*/ T16 w 27"/>
                <a:gd name="T18" fmla="+- 0 251 250"/>
                <a:gd name="T19" fmla="*/ 251 h 20"/>
                <a:gd name="T20" fmla="+- 0 2019 2019"/>
                <a:gd name="T21" fmla="*/ T20 w 27"/>
                <a:gd name="T22" fmla="+- 0 251 250"/>
                <a:gd name="T23" fmla="*/ 251 h 20"/>
                <a:gd name="T24" fmla="+- 0 2019 2019"/>
                <a:gd name="T25" fmla="*/ T24 w 27"/>
                <a:gd name="T26" fmla="+- 0 252 250"/>
                <a:gd name="T27" fmla="*/ 252 h 20"/>
                <a:gd name="T28" fmla="+- 0 2019 2019"/>
                <a:gd name="T29" fmla="*/ T28 w 27"/>
                <a:gd name="T30" fmla="+- 0 252 250"/>
                <a:gd name="T31" fmla="*/ 252 h 20"/>
                <a:gd name="T32" fmla="+- 0 2019 2019"/>
                <a:gd name="T33" fmla="*/ T32 w 27"/>
                <a:gd name="T34" fmla="+- 0 251 250"/>
                <a:gd name="T35" fmla="*/ 251 h 20"/>
                <a:gd name="T36" fmla="+- 0 2019 2019"/>
                <a:gd name="T37" fmla="*/ T36 w 27"/>
                <a:gd name="T38" fmla="+- 0 251 250"/>
                <a:gd name="T39" fmla="*/ 251 h 20"/>
                <a:gd name="T40" fmla="+- 0 2019 2019"/>
                <a:gd name="T41" fmla="*/ T40 w 27"/>
                <a:gd name="T42" fmla="+- 0 251 250"/>
                <a:gd name="T43" fmla="*/ 251 h 20"/>
                <a:gd name="T44" fmla="+- 0 2022 2019"/>
                <a:gd name="T45" fmla="*/ T44 w 27"/>
                <a:gd name="T46" fmla="+- 0 250 250"/>
                <a:gd name="T47" fmla="*/ 250 h 20"/>
                <a:gd name="T48" fmla="+- 0 2024 2019"/>
                <a:gd name="T49" fmla="*/ T48 w 27"/>
                <a:gd name="T50" fmla="+- 0 252 250"/>
                <a:gd name="T51" fmla="*/ 252 h 20"/>
                <a:gd name="T52" fmla="+- 0 2025 2019"/>
                <a:gd name="T53" fmla="*/ T52 w 27"/>
                <a:gd name="T54" fmla="+- 0 253 250"/>
                <a:gd name="T55" fmla="*/ 253 h 20"/>
                <a:gd name="T56" fmla="+- 0 2025 2019"/>
                <a:gd name="T57" fmla="*/ T56 w 27"/>
                <a:gd name="T58" fmla="+- 0 253 250"/>
                <a:gd name="T59" fmla="*/ 253 h 20"/>
                <a:gd name="T60" fmla="+- 0 2025 2019"/>
                <a:gd name="T61" fmla="*/ T60 w 27"/>
                <a:gd name="T62" fmla="+- 0 253 250"/>
                <a:gd name="T63" fmla="*/ 253 h 20"/>
                <a:gd name="T64" fmla="+- 0 2025 2019"/>
                <a:gd name="T65" fmla="*/ T64 w 27"/>
                <a:gd name="T66" fmla="+- 0 253 250"/>
                <a:gd name="T67" fmla="*/ 253 h 20"/>
                <a:gd name="T68" fmla="+- 0 2025 2019"/>
                <a:gd name="T69" fmla="*/ T68 w 27"/>
                <a:gd name="T70" fmla="+- 0 253 250"/>
                <a:gd name="T71" fmla="*/ 253 h 20"/>
                <a:gd name="T72" fmla="+- 0 2036 2019"/>
                <a:gd name="T73" fmla="*/ T72 w 27"/>
                <a:gd name="T74" fmla="+- 0 259 250"/>
                <a:gd name="T75" fmla="*/ 259 h 20"/>
                <a:gd name="T76" fmla="+- 0 2036 2019"/>
                <a:gd name="T77" fmla="*/ T76 w 27"/>
                <a:gd name="T78" fmla="+- 0 259 250"/>
                <a:gd name="T79" fmla="*/ 259 h 20"/>
                <a:gd name="T80" fmla="+- 0 2036 2019"/>
                <a:gd name="T81" fmla="*/ T80 w 27"/>
                <a:gd name="T82" fmla="+- 0 259 250"/>
                <a:gd name="T83" fmla="*/ 259 h 20"/>
                <a:gd name="T84" fmla="+- 0 2036 2019"/>
                <a:gd name="T85" fmla="*/ T84 w 27"/>
                <a:gd name="T86" fmla="+- 0 259 250"/>
                <a:gd name="T87" fmla="*/ 259 h 20"/>
                <a:gd name="T88" fmla="+- 0 2032 2019"/>
                <a:gd name="T89" fmla="*/ T88 w 27"/>
                <a:gd name="T90" fmla="+- 0 257 250"/>
                <a:gd name="T91" fmla="*/ 257 h 20"/>
                <a:gd name="T92" fmla="+- 0 2031 2019"/>
                <a:gd name="T93" fmla="*/ T92 w 27"/>
                <a:gd name="T94" fmla="+- 0 256 250"/>
                <a:gd name="T95" fmla="*/ 256 h 20"/>
                <a:gd name="T96" fmla="+- 0 2028 2019"/>
                <a:gd name="T97" fmla="*/ T96 w 27"/>
                <a:gd name="T98" fmla="+- 0 255 250"/>
                <a:gd name="T99" fmla="*/ 255 h 20"/>
                <a:gd name="T100" fmla="+- 0 2028 2019"/>
                <a:gd name="T101" fmla="*/ T100 w 27"/>
                <a:gd name="T102" fmla="+- 0 256 250"/>
                <a:gd name="T103" fmla="*/ 256 h 20"/>
                <a:gd name="T104" fmla="+- 0 2031 2019"/>
                <a:gd name="T105" fmla="*/ T104 w 27"/>
                <a:gd name="T106" fmla="+- 0 256 250"/>
                <a:gd name="T107" fmla="*/ 256 h 20"/>
                <a:gd name="T108" fmla="+- 0 2036 2019"/>
                <a:gd name="T109" fmla="*/ T108 w 27"/>
                <a:gd name="T110" fmla="+- 0 260 250"/>
                <a:gd name="T111" fmla="*/ 260 h 20"/>
                <a:gd name="T112" fmla="+- 0 2036 2019"/>
                <a:gd name="T113" fmla="*/ T112 w 27"/>
                <a:gd name="T114" fmla="+- 0 260 250"/>
                <a:gd name="T115" fmla="*/ 260 h 20"/>
                <a:gd name="T116" fmla="+- 0 2036 2019"/>
                <a:gd name="T117" fmla="*/ T116 w 27"/>
                <a:gd name="T118" fmla="+- 0 259 250"/>
                <a:gd name="T119" fmla="*/ 259 h 20"/>
                <a:gd name="T120" fmla="+- 0 2045 2019"/>
                <a:gd name="T121" fmla="*/ T120 w 27"/>
                <a:gd name="T122" fmla="+- 0 268 250"/>
                <a:gd name="T123" fmla="*/ 268 h 20"/>
                <a:gd name="T124" fmla="+- 0 2045 2019"/>
                <a:gd name="T125" fmla="*/ T124 w 27"/>
                <a:gd name="T126" fmla="+- 0 265 250"/>
                <a:gd name="T127" fmla="*/ 265 h 20"/>
                <a:gd name="T128" fmla="+- 0 2038 2019"/>
                <a:gd name="T129" fmla="*/ T128 w 27"/>
                <a:gd name="T130" fmla="+- 0 262 250"/>
                <a:gd name="T131" fmla="*/ 262 h 20"/>
                <a:gd name="T132" fmla="+- 0 2038 2019"/>
                <a:gd name="T133" fmla="*/ T132 w 27"/>
                <a:gd name="T134" fmla="+- 0 263 250"/>
                <a:gd name="T135" fmla="*/ 263 h 20"/>
                <a:gd name="T136" fmla="+- 0 2041 2019"/>
                <a:gd name="T137" fmla="*/ T136 w 27"/>
                <a:gd name="T138" fmla="+- 0 264 250"/>
                <a:gd name="T139" fmla="*/ 264 h 20"/>
                <a:gd name="T140" fmla="+- 0 2045 2019"/>
                <a:gd name="T141" fmla="*/ T140 w 27"/>
                <a:gd name="T142" fmla="+- 0 265 250"/>
                <a:gd name="T143" fmla="*/ 265 h 20"/>
                <a:gd name="T144" fmla="+- 0 2045 2019"/>
                <a:gd name="T145" fmla="*/ T144 w 27"/>
                <a:gd name="T146" fmla="+- 0 268 250"/>
                <a:gd name="T147" fmla="*/ 268 h 20"/>
                <a:gd name="T148" fmla="+- 0 2045 2019"/>
                <a:gd name="T149" fmla="*/ T148 w 27"/>
                <a:gd name="T150" fmla="+- 0 268 250"/>
                <a:gd name="T151" fmla="*/ 268 h 20"/>
                <a:gd name="T152" fmla="+- 0 2045 2019"/>
                <a:gd name="T153" fmla="*/ T152 w 27"/>
                <a:gd name="T154" fmla="+- 0 269 250"/>
                <a:gd name="T155" fmla="*/ 269 h 20"/>
                <a:gd name="T156" fmla="+- 0 2045 2019"/>
                <a:gd name="T157" fmla="*/ T156 w 27"/>
                <a:gd name="T158" fmla="+- 0 269 250"/>
                <a:gd name="T159" fmla="*/ 269 h 20"/>
                <a:gd name="T160" fmla="+- 0 2045 2019"/>
                <a:gd name="T161" fmla="*/ T160 w 27"/>
                <a:gd name="T162" fmla="+- 0 268 250"/>
                <a:gd name="T163" fmla="*/ 268 h 20"/>
                <a:gd name="T164" fmla="+- 0 2045 2019"/>
                <a:gd name="T165" fmla="*/ T164 w 27"/>
                <a:gd name="T166" fmla="+- 0 268 250"/>
                <a:gd name="T167" fmla="*/ 268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7" h="20">
                  <a:moveTo>
                    <a:pt x="6" y="3"/>
                  </a:moveTo>
                  <a:lnTo>
                    <a:pt x="6" y="3"/>
                  </a:lnTo>
                  <a:lnTo>
                    <a:pt x="3" y="0"/>
                  </a:lnTo>
                  <a:lnTo>
                    <a:pt x="0" y="0"/>
                  </a:lnTo>
                  <a:lnTo>
                    <a:pt x="0" y="1"/>
                  </a:lnTo>
                  <a:lnTo>
                    <a:pt x="0" y="2"/>
                  </a:lnTo>
                  <a:lnTo>
                    <a:pt x="0" y="1"/>
                  </a:lnTo>
                  <a:lnTo>
                    <a:pt x="3" y="0"/>
                  </a:lnTo>
                  <a:lnTo>
                    <a:pt x="5" y="2"/>
                  </a:lnTo>
                  <a:lnTo>
                    <a:pt x="6" y="3"/>
                  </a:lnTo>
                  <a:close/>
                  <a:moveTo>
                    <a:pt x="17" y="9"/>
                  </a:moveTo>
                  <a:lnTo>
                    <a:pt x="17" y="9"/>
                  </a:lnTo>
                  <a:lnTo>
                    <a:pt x="13" y="7"/>
                  </a:lnTo>
                  <a:lnTo>
                    <a:pt x="12" y="6"/>
                  </a:lnTo>
                  <a:lnTo>
                    <a:pt x="9" y="5"/>
                  </a:lnTo>
                  <a:lnTo>
                    <a:pt x="9" y="6"/>
                  </a:lnTo>
                  <a:lnTo>
                    <a:pt x="12" y="6"/>
                  </a:lnTo>
                  <a:lnTo>
                    <a:pt x="17" y="10"/>
                  </a:lnTo>
                  <a:lnTo>
                    <a:pt x="17" y="9"/>
                  </a:lnTo>
                  <a:close/>
                  <a:moveTo>
                    <a:pt x="26" y="18"/>
                  </a:moveTo>
                  <a:lnTo>
                    <a:pt x="26" y="15"/>
                  </a:lnTo>
                  <a:lnTo>
                    <a:pt x="19" y="12"/>
                  </a:lnTo>
                  <a:lnTo>
                    <a:pt x="19" y="13"/>
                  </a:lnTo>
                  <a:lnTo>
                    <a:pt x="22" y="14"/>
                  </a:lnTo>
                  <a:lnTo>
                    <a:pt x="26" y="15"/>
                  </a:lnTo>
                  <a:lnTo>
                    <a:pt x="26" y="18"/>
                  </a:lnTo>
                  <a:lnTo>
                    <a:pt x="26" y="19"/>
                  </a:lnTo>
                  <a:lnTo>
                    <a:pt x="26"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7" name="Freeform 138"/>
            <p:cNvSpPr>
              <a:spLocks/>
            </p:cNvSpPr>
            <p:nvPr/>
          </p:nvSpPr>
          <p:spPr bwMode="auto">
            <a:xfrm>
              <a:off x="2029" y="271"/>
              <a:ext cx="19" cy="32"/>
            </a:xfrm>
            <a:custGeom>
              <a:avLst/>
              <a:gdLst>
                <a:gd name="T0" fmla="+- 0 2045 2030"/>
                <a:gd name="T1" fmla="*/ T0 w 19"/>
                <a:gd name="T2" fmla="+- 0 271 271"/>
                <a:gd name="T3" fmla="*/ 271 h 32"/>
                <a:gd name="T4" fmla="+- 0 2044 2030"/>
                <a:gd name="T5" fmla="*/ T4 w 19"/>
                <a:gd name="T6" fmla="+- 0 272 271"/>
                <a:gd name="T7" fmla="*/ 272 h 32"/>
                <a:gd name="T8" fmla="+- 0 2030 2030"/>
                <a:gd name="T9" fmla="*/ T8 w 19"/>
                <a:gd name="T10" fmla="+- 0 299 271"/>
                <a:gd name="T11" fmla="*/ 299 h 32"/>
                <a:gd name="T12" fmla="+- 0 2030 2030"/>
                <a:gd name="T13" fmla="*/ T12 w 19"/>
                <a:gd name="T14" fmla="+- 0 301 271"/>
                <a:gd name="T15" fmla="*/ 301 h 32"/>
                <a:gd name="T16" fmla="+- 0 2033 2030"/>
                <a:gd name="T17" fmla="*/ T16 w 19"/>
                <a:gd name="T18" fmla="+- 0 302 271"/>
                <a:gd name="T19" fmla="*/ 302 h 32"/>
                <a:gd name="T20" fmla="+- 0 2035 2030"/>
                <a:gd name="T21" fmla="*/ T20 w 19"/>
                <a:gd name="T22" fmla="+- 0 302 271"/>
                <a:gd name="T23" fmla="*/ 302 h 32"/>
                <a:gd name="T24" fmla="+- 0 2048 2030"/>
                <a:gd name="T25" fmla="*/ T24 w 19"/>
                <a:gd name="T26" fmla="+- 0 275 271"/>
                <a:gd name="T27" fmla="*/ 275 h 32"/>
                <a:gd name="T28" fmla="+- 0 2048 2030"/>
                <a:gd name="T29" fmla="*/ T28 w 19"/>
                <a:gd name="T30" fmla="+- 0 273 271"/>
                <a:gd name="T31" fmla="*/ 273 h 32"/>
                <a:gd name="T32" fmla="+- 0 2047 2030"/>
                <a:gd name="T33" fmla="*/ T32 w 19"/>
                <a:gd name="T34" fmla="+- 0 272 271"/>
                <a:gd name="T35" fmla="*/ 272 h 32"/>
                <a:gd name="T36" fmla="+- 0 2045 2030"/>
                <a:gd name="T37" fmla="*/ T36 w 19"/>
                <a:gd name="T38" fmla="+- 0 271 271"/>
                <a:gd name="T39" fmla="*/ 271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32">
                  <a:moveTo>
                    <a:pt x="15" y="0"/>
                  </a:moveTo>
                  <a:lnTo>
                    <a:pt x="14" y="1"/>
                  </a:lnTo>
                  <a:lnTo>
                    <a:pt x="0" y="28"/>
                  </a:lnTo>
                  <a:lnTo>
                    <a:pt x="0" y="30"/>
                  </a:lnTo>
                  <a:lnTo>
                    <a:pt x="3" y="31"/>
                  </a:lnTo>
                  <a:lnTo>
                    <a:pt x="5" y="31"/>
                  </a:lnTo>
                  <a:lnTo>
                    <a:pt x="18" y="4"/>
                  </a:lnTo>
                  <a:lnTo>
                    <a:pt x="18" y="2"/>
                  </a:lnTo>
                  <a:lnTo>
                    <a:pt x="17" y="1"/>
                  </a:lnTo>
                  <a:lnTo>
                    <a:pt x="15"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8" name="AutoShape 139"/>
            <p:cNvSpPr>
              <a:spLocks/>
            </p:cNvSpPr>
            <p:nvPr/>
          </p:nvSpPr>
          <p:spPr bwMode="auto">
            <a:xfrm>
              <a:off x="2032" y="277"/>
              <a:ext cx="15" cy="18"/>
            </a:xfrm>
            <a:custGeom>
              <a:avLst/>
              <a:gdLst>
                <a:gd name="T0" fmla="+- 0 2040 2032"/>
                <a:gd name="T1" fmla="*/ T0 w 15"/>
                <a:gd name="T2" fmla="+- 0 280 278"/>
                <a:gd name="T3" fmla="*/ 280 h 18"/>
                <a:gd name="T4" fmla="+- 0 2039 2032"/>
                <a:gd name="T5" fmla="*/ T4 w 15"/>
                <a:gd name="T6" fmla="+- 0 281 278"/>
                <a:gd name="T7" fmla="*/ 281 h 18"/>
                <a:gd name="T8" fmla="+- 0 2037 2032"/>
                <a:gd name="T9" fmla="*/ T8 w 15"/>
                <a:gd name="T10" fmla="+- 0 284 278"/>
                <a:gd name="T11" fmla="*/ 284 h 18"/>
                <a:gd name="T12" fmla="+- 0 2040 2032"/>
                <a:gd name="T13" fmla="*/ T12 w 15"/>
                <a:gd name="T14" fmla="+- 0 280 278"/>
                <a:gd name="T15" fmla="*/ 280 h 18"/>
                <a:gd name="T16" fmla="+- 0 2042 2032"/>
                <a:gd name="T17" fmla="*/ T16 w 15"/>
                <a:gd name="T18" fmla="+- 0 279 278"/>
                <a:gd name="T19" fmla="*/ 279 h 18"/>
                <a:gd name="T20" fmla="+- 0 2041 2032"/>
                <a:gd name="T21" fmla="*/ T20 w 15"/>
                <a:gd name="T22" fmla="+- 0 279 278"/>
                <a:gd name="T23" fmla="*/ 279 h 18"/>
                <a:gd name="T24" fmla="+- 0 2040 2032"/>
                <a:gd name="T25" fmla="*/ T24 w 15"/>
                <a:gd name="T26" fmla="+- 0 280 278"/>
                <a:gd name="T27" fmla="*/ 280 h 18"/>
                <a:gd name="T28" fmla="+- 0 2042 2032"/>
                <a:gd name="T29" fmla="*/ T28 w 15"/>
                <a:gd name="T30" fmla="+- 0 279 278"/>
                <a:gd name="T31" fmla="*/ 279 h 18"/>
                <a:gd name="T32" fmla="+- 0 2042 2032"/>
                <a:gd name="T33" fmla="*/ T32 w 15"/>
                <a:gd name="T34" fmla="+- 0 288 278"/>
                <a:gd name="T35" fmla="*/ 288 h 18"/>
                <a:gd name="T36" fmla="+- 0 2041 2032"/>
                <a:gd name="T37" fmla="*/ T36 w 15"/>
                <a:gd name="T38" fmla="+- 0 288 278"/>
                <a:gd name="T39" fmla="*/ 288 h 18"/>
                <a:gd name="T40" fmla="+- 0 2037 2032"/>
                <a:gd name="T41" fmla="*/ T40 w 15"/>
                <a:gd name="T42" fmla="+- 0 289 278"/>
                <a:gd name="T43" fmla="*/ 289 h 18"/>
                <a:gd name="T44" fmla="+- 0 2033 2032"/>
                <a:gd name="T45" fmla="*/ T44 w 15"/>
                <a:gd name="T46" fmla="+- 0 292 278"/>
                <a:gd name="T47" fmla="*/ 292 h 18"/>
                <a:gd name="T48" fmla="+- 0 2032 2032"/>
                <a:gd name="T49" fmla="*/ T48 w 15"/>
                <a:gd name="T50" fmla="+- 0 295 278"/>
                <a:gd name="T51" fmla="*/ 295 h 18"/>
                <a:gd name="T52" fmla="+- 0 2036 2032"/>
                <a:gd name="T53" fmla="*/ T52 w 15"/>
                <a:gd name="T54" fmla="+- 0 290 278"/>
                <a:gd name="T55" fmla="*/ 290 h 18"/>
                <a:gd name="T56" fmla="+- 0 2039 2032"/>
                <a:gd name="T57" fmla="*/ T56 w 15"/>
                <a:gd name="T58" fmla="+- 0 289 278"/>
                <a:gd name="T59" fmla="*/ 289 h 18"/>
                <a:gd name="T60" fmla="+- 0 2041 2032"/>
                <a:gd name="T61" fmla="*/ T60 w 15"/>
                <a:gd name="T62" fmla="+- 0 289 278"/>
                <a:gd name="T63" fmla="*/ 289 h 18"/>
                <a:gd name="T64" fmla="+- 0 2042 2032"/>
                <a:gd name="T65" fmla="*/ T64 w 15"/>
                <a:gd name="T66" fmla="+- 0 288 278"/>
                <a:gd name="T67" fmla="*/ 288 h 18"/>
                <a:gd name="T68" fmla="+- 0 2047 2032"/>
                <a:gd name="T69" fmla="*/ T68 w 15"/>
                <a:gd name="T70" fmla="+- 0 278 278"/>
                <a:gd name="T71" fmla="*/ 278 h 18"/>
                <a:gd name="T72" fmla="+- 0 2046 2032"/>
                <a:gd name="T73" fmla="*/ T72 w 15"/>
                <a:gd name="T74" fmla="+- 0 278 278"/>
                <a:gd name="T75" fmla="*/ 278 h 18"/>
                <a:gd name="T76" fmla="+- 0 2042 2032"/>
                <a:gd name="T77" fmla="*/ T76 w 15"/>
                <a:gd name="T78" fmla="+- 0 278 278"/>
                <a:gd name="T79" fmla="*/ 278 h 18"/>
                <a:gd name="T80" fmla="+- 0 2042 2032"/>
                <a:gd name="T81" fmla="*/ T80 w 15"/>
                <a:gd name="T82" fmla="+- 0 279 278"/>
                <a:gd name="T83" fmla="*/ 279 h 18"/>
                <a:gd name="T84" fmla="+- 0 2045 2032"/>
                <a:gd name="T85" fmla="*/ T84 w 15"/>
                <a:gd name="T86" fmla="+- 0 279 278"/>
                <a:gd name="T87" fmla="*/ 279 h 18"/>
                <a:gd name="T88" fmla="+- 0 2046 2032"/>
                <a:gd name="T89" fmla="*/ T88 w 15"/>
                <a:gd name="T90" fmla="+- 0 279 278"/>
                <a:gd name="T91" fmla="*/ 279 h 18"/>
                <a:gd name="T92" fmla="+- 0 2047 2032"/>
                <a:gd name="T93" fmla="*/ T92 w 15"/>
                <a:gd name="T94" fmla="+- 0 278 278"/>
                <a:gd name="T95" fmla="*/ 278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8">
                  <a:moveTo>
                    <a:pt x="8" y="2"/>
                  </a:moveTo>
                  <a:lnTo>
                    <a:pt x="7" y="3"/>
                  </a:lnTo>
                  <a:lnTo>
                    <a:pt x="5" y="6"/>
                  </a:lnTo>
                  <a:lnTo>
                    <a:pt x="8" y="2"/>
                  </a:lnTo>
                  <a:close/>
                  <a:moveTo>
                    <a:pt x="10" y="1"/>
                  </a:moveTo>
                  <a:lnTo>
                    <a:pt x="9" y="1"/>
                  </a:lnTo>
                  <a:lnTo>
                    <a:pt x="8" y="2"/>
                  </a:lnTo>
                  <a:lnTo>
                    <a:pt x="10" y="1"/>
                  </a:lnTo>
                  <a:close/>
                  <a:moveTo>
                    <a:pt x="10" y="10"/>
                  </a:moveTo>
                  <a:lnTo>
                    <a:pt x="9" y="10"/>
                  </a:lnTo>
                  <a:lnTo>
                    <a:pt x="5" y="11"/>
                  </a:lnTo>
                  <a:lnTo>
                    <a:pt x="1" y="14"/>
                  </a:lnTo>
                  <a:lnTo>
                    <a:pt x="0" y="17"/>
                  </a:lnTo>
                  <a:lnTo>
                    <a:pt x="4" y="12"/>
                  </a:lnTo>
                  <a:lnTo>
                    <a:pt x="7" y="11"/>
                  </a:lnTo>
                  <a:lnTo>
                    <a:pt x="9" y="11"/>
                  </a:lnTo>
                  <a:lnTo>
                    <a:pt x="10" y="10"/>
                  </a:lnTo>
                  <a:close/>
                  <a:moveTo>
                    <a:pt x="15" y="0"/>
                  </a:moveTo>
                  <a:lnTo>
                    <a:pt x="14" y="0"/>
                  </a:lnTo>
                  <a:lnTo>
                    <a:pt x="10" y="0"/>
                  </a:lnTo>
                  <a:lnTo>
                    <a:pt x="10" y="1"/>
                  </a:lnTo>
                  <a:lnTo>
                    <a:pt x="13" y="1"/>
                  </a:lnTo>
                  <a:lnTo>
                    <a:pt x="14"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9" name="AutoShape 140"/>
            <p:cNvSpPr>
              <a:spLocks/>
            </p:cNvSpPr>
            <p:nvPr/>
          </p:nvSpPr>
          <p:spPr bwMode="auto">
            <a:xfrm>
              <a:off x="2030" y="272"/>
              <a:ext cx="17" cy="30"/>
            </a:xfrm>
            <a:custGeom>
              <a:avLst/>
              <a:gdLst>
                <a:gd name="T0" fmla="+- 0 2035 2030"/>
                <a:gd name="T1" fmla="*/ T0 w 17"/>
                <a:gd name="T2" fmla="+- 0 293 272"/>
                <a:gd name="T3" fmla="*/ 293 h 30"/>
                <a:gd name="T4" fmla="+- 0 2035 2030"/>
                <a:gd name="T5" fmla="*/ T4 w 17"/>
                <a:gd name="T6" fmla="+- 0 293 272"/>
                <a:gd name="T7" fmla="*/ 293 h 30"/>
                <a:gd name="T8" fmla="+- 0 2035 2030"/>
                <a:gd name="T9" fmla="*/ T8 w 17"/>
                <a:gd name="T10" fmla="+- 0 292 272"/>
                <a:gd name="T11" fmla="*/ 292 h 30"/>
                <a:gd name="T12" fmla="+- 0 2035 2030"/>
                <a:gd name="T13" fmla="*/ T12 w 17"/>
                <a:gd name="T14" fmla="+- 0 292 272"/>
                <a:gd name="T15" fmla="*/ 292 h 30"/>
                <a:gd name="T16" fmla="+- 0 2030 2030"/>
                <a:gd name="T17" fmla="*/ T16 w 17"/>
                <a:gd name="T18" fmla="+- 0 298 272"/>
                <a:gd name="T19" fmla="*/ 298 h 30"/>
                <a:gd name="T20" fmla="+- 0 2032 2030"/>
                <a:gd name="T21" fmla="*/ T20 w 17"/>
                <a:gd name="T22" fmla="+- 0 302 272"/>
                <a:gd name="T23" fmla="*/ 302 h 30"/>
                <a:gd name="T24" fmla="+- 0 2032 2030"/>
                <a:gd name="T25" fmla="*/ T24 w 17"/>
                <a:gd name="T26" fmla="+- 0 301 272"/>
                <a:gd name="T27" fmla="*/ 301 h 30"/>
                <a:gd name="T28" fmla="+- 0 2033 2030"/>
                <a:gd name="T29" fmla="*/ T28 w 17"/>
                <a:gd name="T30" fmla="+- 0 301 272"/>
                <a:gd name="T31" fmla="*/ 301 h 30"/>
                <a:gd name="T32" fmla="+- 0 2033 2030"/>
                <a:gd name="T33" fmla="*/ T32 w 17"/>
                <a:gd name="T34" fmla="+- 0 301 272"/>
                <a:gd name="T35" fmla="*/ 301 h 30"/>
                <a:gd name="T36" fmla="+- 0 2032 2030"/>
                <a:gd name="T37" fmla="*/ T36 w 17"/>
                <a:gd name="T38" fmla="+- 0 301 272"/>
                <a:gd name="T39" fmla="*/ 301 h 30"/>
                <a:gd name="T40" fmla="+- 0 2031 2030"/>
                <a:gd name="T41" fmla="*/ T40 w 17"/>
                <a:gd name="T42" fmla="+- 0 298 272"/>
                <a:gd name="T43" fmla="*/ 298 h 30"/>
                <a:gd name="T44" fmla="+- 0 2033 2030"/>
                <a:gd name="T45" fmla="*/ T44 w 17"/>
                <a:gd name="T46" fmla="+- 0 295 272"/>
                <a:gd name="T47" fmla="*/ 295 h 30"/>
                <a:gd name="T48" fmla="+- 0 2035 2030"/>
                <a:gd name="T49" fmla="*/ T48 w 17"/>
                <a:gd name="T50" fmla="+- 0 293 272"/>
                <a:gd name="T51" fmla="*/ 293 h 30"/>
                <a:gd name="T52" fmla="+- 0 2041 2030"/>
                <a:gd name="T53" fmla="*/ T52 w 17"/>
                <a:gd name="T54" fmla="+- 0 282 272"/>
                <a:gd name="T55" fmla="*/ 282 h 30"/>
                <a:gd name="T56" fmla="+- 0 2041 2030"/>
                <a:gd name="T57" fmla="*/ T56 w 17"/>
                <a:gd name="T58" fmla="+- 0 281 272"/>
                <a:gd name="T59" fmla="*/ 281 h 30"/>
                <a:gd name="T60" fmla="+- 0 2040 2030"/>
                <a:gd name="T61" fmla="*/ T60 w 17"/>
                <a:gd name="T62" fmla="+- 0 281 272"/>
                <a:gd name="T63" fmla="*/ 281 h 30"/>
                <a:gd name="T64" fmla="+- 0 2038 2030"/>
                <a:gd name="T65" fmla="*/ T64 w 17"/>
                <a:gd name="T66" fmla="+- 0 283 272"/>
                <a:gd name="T67" fmla="*/ 283 h 30"/>
                <a:gd name="T68" fmla="+- 0 2035 2030"/>
                <a:gd name="T69" fmla="*/ T68 w 17"/>
                <a:gd name="T70" fmla="+- 0 289 272"/>
                <a:gd name="T71" fmla="*/ 289 h 30"/>
                <a:gd name="T72" fmla="+- 0 2036 2030"/>
                <a:gd name="T73" fmla="*/ T72 w 17"/>
                <a:gd name="T74" fmla="+- 0 289 272"/>
                <a:gd name="T75" fmla="*/ 289 h 30"/>
                <a:gd name="T76" fmla="+- 0 2035 2030"/>
                <a:gd name="T77" fmla="*/ T76 w 17"/>
                <a:gd name="T78" fmla="+- 0 289 272"/>
                <a:gd name="T79" fmla="*/ 289 h 30"/>
                <a:gd name="T80" fmla="+- 0 2036 2030"/>
                <a:gd name="T81" fmla="*/ T80 w 17"/>
                <a:gd name="T82" fmla="+- 0 289 272"/>
                <a:gd name="T83" fmla="*/ 289 h 30"/>
                <a:gd name="T84" fmla="+- 0 2036 2030"/>
                <a:gd name="T85" fmla="*/ T84 w 17"/>
                <a:gd name="T86" fmla="+- 0 289 272"/>
                <a:gd name="T87" fmla="*/ 289 h 30"/>
                <a:gd name="T88" fmla="+- 0 2036 2030"/>
                <a:gd name="T89" fmla="*/ T88 w 17"/>
                <a:gd name="T90" fmla="+- 0 289 272"/>
                <a:gd name="T91" fmla="*/ 289 h 30"/>
                <a:gd name="T92" fmla="+- 0 2039 2030"/>
                <a:gd name="T93" fmla="*/ T92 w 17"/>
                <a:gd name="T94" fmla="+- 0 284 272"/>
                <a:gd name="T95" fmla="*/ 284 h 30"/>
                <a:gd name="T96" fmla="+- 0 2041 2030"/>
                <a:gd name="T97" fmla="*/ T96 w 17"/>
                <a:gd name="T98" fmla="+- 0 282 272"/>
                <a:gd name="T99" fmla="*/ 282 h 30"/>
                <a:gd name="T100" fmla="+- 0 2047 2030"/>
                <a:gd name="T101" fmla="*/ T100 w 17"/>
                <a:gd name="T102" fmla="+- 0 273 272"/>
                <a:gd name="T103" fmla="*/ 273 h 30"/>
                <a:gd name="T104" fmla="+- 0 2047 2030"/>
                <a:gd name="T105" fmla="*/ T104 w 17"/>
                <a:gd name="T106" fmla="+- 0 273 272"/>
                <a:gd name="T107" fmla="*/ 273 h 30"/>
                <a:gd name="T108" fmla="+- 0 2047 2030"/>
                <a:gd name="T109" fmla="*/ T108 w 17"/>
                <a:gd name="T110" fmla="+- 0 273 272"/>
                <a:gd name="T111" fmla="*/ 273 h 30"/>
                <a:gd name="T112" fmla="+- 0 2046 2030"/>
                <a:gd name="T113" fmla="*/ T112 w 17"/>
                <a:gd name="T114" fmla="+- 0 272 272"/>
                <a:gd name="T115" fmla="*/ 272 h 30"/>
                <a:gd name="T116" fmla="+- 0 2044 2030"/>
                <a:gd name="T117" fmla="*/ T116 w 17"/>
                <a:gd name="T118" fmla="+- 0 273 272"/>
                <a:gd name="T119" fmla="*/ 273 h 30"/>
                <a:gd name="T120" fmla="+- 0 2043 2030"/>
                <a:gd name="T121" fmla="*/ T120 w 17"/>
                <a:gd name="T122" fmla="+- 0 274 272"/>
                <a:gd name="T123" fmla="*/ 274 h 30"/>
                <a:gd name="T124" fmla="+- 0 2041 2030"/>
                <a:gd name="T125" fmla="*/ T124 w 17"/>
                <a:gd name="T126" fmla="+- 0 278 272"/>
                <a:gd name="T127" fmla="*/ 278 h 30"/>
                <a:gd name="T128" fmla="+- 0 2041 2030"/>
                <a:gd name="T129" fmla="*/ T128 w 17"/>
                <a:gd name="T130" fmla="+- 0 278 272"/>
                <a:gd name="T131" fmla="*/ 278 h 30"/>
                <a:gd name="T132" fmla="+- 0 2042 2030"/>
                <a:gd name="T133" fmla="*/ T132 w 17"/>
                <a:gd name="T134" fmla="+- 0 278 272"/>
                <a:gd name="T135" fmla="*/ 278 h 30"/>
                <a:gd name="T136" fmla="+- 0 2042 2030"/>
                <a:gd name="T137" fmla="*/ T136 w 17"/>
                <a:gd name="T138" fmla="+- 0 278 272"/>
                <a:gd name="T139" fmla="*/ 278 h 30"/>
                <a:gd name="T140" fmla="+- 0 2042 2030"/>
                <a:gd name="T141" fmla="*/ T140 w 17"/>
                <a:gd name="T142" fmla="+- 0 277 272"/>
                <a:gd name="T143" fmla="*/ 277 h 30"/>
                <a:gd name="T144" fmla="+- 0 2044 2030"/>
                <a:gd name="T145" fmla="*/ T144 w 17"/>
                <a:gd name="T146" fmla="+- 0 274 272"/>
                <a:gd name="T147" fmla="*/ 274 h 30"/>
                <a:gd name="T148" fmla="+- 0 2045 2030"/>
                <a:gd name="T149" fmla="*/ T148 w 17"/>
                <a:gd name="T150" fmla="+- 0 273 272"/>
                <a:gd name="T151" fmla="*/ 273 h 30"/>
                <a:gd name="T152" fmla="+- 0 2046 2030"/>
                <a:gd name="T153" fmla="*/ T152 w 17"/>
                <a:gd name="T154" fmla="+- 0 273 272"/>
                <a:gd name="T155" fmla="*/ 273 h 30"/>
                <a:gd name="T156" fmla="+- 0 2046 2030"/>
                <a:gd name="T157" fmla="*/ T156 w 17"/>
                <a:gd name="T158" fmla="+- 0 273 272"/>
                <a:gd name="T159" fmla="*/ 273 h 30"/>
                <a:gd name="T160" fmla="+- 0 2046 2030"/>
                <a:gd name="T161" fmla="*/ T160 w 17"/>
                <a:gd name="T162" fmla="+- 0 274 272"/>
                <a:gd name="T163" fmla="*/ 274 h 30"/>
                <a:gd name="T164" fmla="+- 0 2046 2030"/>
                <a:gd name="T165" fmla="*/ T164 w 17"/>
                <a:gd name="T166" fmla="+- 0 274 272"/>
                <a:gd name="T167" fmla="*/ 274 h 30"/>
                <a:gd name="T168" fmla="+- 0 2047 2030"/>
                <a:gd name="T169" fmla="*/ T168 w 17"/>
                <a:gd name="T170" fmla="+- 0 273 272"/>
                <a:gd name="T171" fmla="*/ 273 h 30"/>
                <a:gd name="T172" fmla="+- 0 2047 2030"/>
                <a:gd name="T173" fmla="*/ T172 w 17"/>
                <a:gd name="T174" fmla="+- 0 273 272"/>
                <a:gd name="T175" fmla="*/ 273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7" h="30">
                  <a:moveTo>
                    <a:pt x="5" y="21"/>
                  </a:moveTo>
                  <a:lnTo>
                    <a:pt x="5" y="21"/>
                  </a:lnTo>
                  <a:lnTo>
                    <a:pt x="5" y="20"/>
                  </a:lnTo>
                  <a:lnTo>
                    <a:pt x="0" y="26"/>
                  </a:lnTo>
                  <a:lnTo>
                    <a:pt x="2" y="30"/>
                  </a:lnTo>
                  <a:lnTo>
                    <a:pt x="2" y="29"/>
                  </a:lnTo>
                  <a:lnTo>
                    <a:pt x="3" y="29"/>
                  </a:lnTo>
                  <a:lnTo>
                    <a:pt x="2" y="29"/>
                  </a:lnTo>
                  <a:lnTo>
                    <a:pt x="1" y="26"/>
                  </a:lnTo>
                  <a:lnTo>
                    <a:pt x="3" y="23"/>
                  </a:lnTo>
                  <a:lnTo>
                    <a:pt x="5" y="21"/>
                  </a:lnTo>
                  <a:close/>
                  <a:moveTo>
                    <a:pt x="11" y="10"/>
                  </a:moveTo>
                  <a:lnTo>
                    <a:pt x="11" y="9"/>
                  </a:lnTo>
                  <a:lnTo>
                    <a:pt x="10" y="9"/>
                  </a:lnTo>
                  <a:lnTo>
                    <a:pt x="8" y="11"/>
                  </a:lnTo>
                  <a:lnTo>
                    <a:pt x="5" y="17"/>
                  </a:lnTo>
                  <a:lnTo>
                    <a:pt x="6" y="17"/>
                  </a:lnTo>
                  <a:lnTo>
                    <a:pt x="5" y="17"/>
                  </a:lnTo>
                  <a:lnTo>
                    <a:pt x="6" y="17"/>
                  </a:lnTo>
                  <a:lnTo>
                    <a:pt x="9" y="12"/>
                  </a:lnTo>
                  <a:lnTo>
                    <a:pt x="11" y="10"/>
                  </a:lnTo>
                  <a:close/>
                  <a:moveTo>
                    <a:pt x="17" y="1"/>
                  </a:moveTo>
                  <a:lnTo>
                    <a:pt x="17" y="1"/>
                  </a:lnTo>
                  <a:lnTo>
                    <a:pt x="16" y="0"/>
                  </a:lnTo>
                  <a:lnTo>
                    <a:pt x="14" y="1"/>
                  </a:lnTo>
                  <a:lnTo>
                    <a:pt x="13" y="2"/>
                  </a:lnTo>
                  <a:lnTo>
                    <a:pt x="11" y="6"/>
                  </a:lnTo>
                  <a:lnTo>
                    <a:pt x="12" y="6"/>
                  </a:lnTo>
                  <a:lnTo>
                    <a:pt x="12" y="5"/>
                  </a:lnTo>
                  <a:lnTo>
                    <a:pt x="14" y="2"/>
                  </a:lnTo>
                  <a:lnTo>
                    <a:pt x="15" y="1"/>
                  </a:lnTo>
                  <a:lnTo>
                    <a:pt x="16" y="1"/>
                  </a:lnTo>
                  <a:lnTo>
                    <a:pt x="16"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0" name="Freeform 141"/>
            <p:cNvSpPr>
              <a:spLocks/>
            </p:cNvSpPr>
            <p:nvPr/>
          </p:nvSpPr>
          <p:spPr bwMode="auto">
            <a:xfrm>
              <a:off x="2023" y="275"/>
              <a:ext cx="32" cy="24"/>
            </a:xfrm>
            <a:custGeom>
              <a:avLst/>
              <a:gdLst>
                <a:gd name="T0" fmla="+- 0 2055 2023"/>
                <a:gd name="T1" fmla="*/ T0 w 32"/>
                <a:gd name="T2" fmla="+- 0 294 275"/>
                <a:gd name="T3" fmla="*/ 294 h 24"/>
                <a:gd name="T4" fmla="+- 0 2054 2023"/>
                <a:gd name="T5" fmla="*/ T4 w 32"/>
                <a:gd name="T6" fmla="+- 0 292 275"/>
                <a:gd name="T7" fmla="*/ 292 h 24"/>
                <a:gd name="T8" fmla="+- 0 2053 2023"/>
                <a:gd name="T9" fmla="*/ T8 w 32"/>
                <a:gd name="T10" fmla="+- 0 291 275"/>
                <a:gd name="T11" fmla="*/ 291 h 24"/>
                <a:gd name="T12" fmla="+- 0 2053 2023"/>
                <a:gd name="T13" fmla="*/ T12 w 32"/>
                <a:gd name="T14" fmla="+- 0 294 275"/>
                <a:gd name="T15" fmla="*/ 294 h 24"/>
                <a:gd name="T16" fmla="+- 0 2052 2023"/>
                <a:gd name="T17" fmla="*/ T16 w 32"/>
                <a:gd name="T18" fmla="+- 0 296 275"/>
                <a:gd name="T19" fmla="*/ 296 h 24"/>
                <a:gd name="T20" fmla="+- 0 2051 2023"/>
                <a:gd name="T21" fmla="*/ T20 w 32"/>
                <a:gd name="T22" fmla="+- 0 296 275"/>
                <a:gd name="T23" fmla="*/ 296 h 24"/>
                <a:gd name="T24" fmla="+- 0 2050 2023"/>
                <a:gd name="T25" fmla="*/ T24 w 32"/>
                <a:gd name="T26" fmla="+- 0 296 275"/>
                <a:gd name="T27" fmla="*/ 296 h 24"/>
                <a:gd name="T28" fmla="+- 0 2042 2023"/>
                <a:gd name="T29" fmla="*/ T28 w 32"/>
                <a:gd name="T30" fmla="+- 0 291 275"/>
                <a:gd name="T31" fmla="*/ 291 h 24"/>
                <a:gd name="T32" fmla="+- 0 2038 2023"/>
                <a:gd name="T33" fmla="*/ T32 w 32"/>
                <a:gd name="T34" fmla="+- 0 288 275"/>
                <a:gd name="T35" fmla="*/ 288 h 24"/>
                <a:gd name="T36" fmla="+- 0 2042 2023"/>
                <a:gd name="T37" fmla="*/ T36 w 32"/>
                <a:gd name="T38" fmla="+- 0 289 275"/>
                <a:gd name="T39" fmla="*/ 289 h 24"/>
                <a:gd name="T40" fmla="+- 0 2042 2023"/>
                <a:gd name="T41" fmla="*/ T40 w 32"/>
                <a:gd name="T42" fmla="+- 0 289 275"/>
                <a:gd name="T43" fmla="*/ 289 h 24"/>
                <a:gd name="T44" fmla="+- 0 2043 2023"/>
                <a:gd name="T45" fmla="*/ T44 w 32"/>
                <a:gd name="T46" fmla="+- 0 288 275"/>
                <a:gd name="T47" fmla="*/ 288 h 24"/>
                <a:gd name="T48" fmla="+- 0 2043 2023"/>
                <a:gd name="T49" fmla="*/ T48 w 32"/>
                <a:gd name="T50" fmla="+- 0 288 275"/>
                <a:gd name="T51" fmla="*/ 288 h 24"/>
                <a:gd name="T52" fmla="+- 0 2042 2023"/>
                <a:gd name="T53" fmla="*/ T52 w 32"/>
                <a:gd name="T54" fmla="+- 0 288 275"/>
                <a:gd name="T55" fmla="*/ 288 h 24"/>
                <a:gd name="T56" fmla="+- 0 2036 2023"/>
                <a:gd name="T57" fmla="*/ T56 w 32"/>
                <a:gd name="T58" fmla="+- 0 287 275"/>
                <a:gd name="T59" fmla="*/ 287 h 24"/>
                <a:gd name="T60" fmla="+- 0 2026 2023"/>
                <a:gd name="T61" fmla="*/ T60 w 32"/>
                <a:gd name="T62" fmla="+- 0 280 275"/>
                <a:gd name="T63" fmla="*/ 280 h 24"/>
                <a:gd name="T64" fmla="+- 0 2026 2023"/>
                <a:gd name="T65" fmla="*/ T64 w 32"/>
                <a:gd name="T66" fmla="+- 0 279 275"/>
                <a:gd name="T67" fmla="*/ 279 h 24"/>
                <a:gd name="T68" fmla="+- 0 2026 2023"/>
                <a:gd name="T69" fmla="*/ T68 w 32"/>
                <a:gd name="T70" fmla="+- 0 278 275"/>
                <a:gd name="T71" fmla="*/ 278 h 24"/>
                <a:gd name="T72" fmla="+- 0 2027 2023"/>
                <a:gd name="T73" fmla="*/ T72 w 32"/>
                <a:gd name="T74" fmla="+- 0 278 275"/>
                <a:gd name="T75" fmla="*/ 278 h 24"/>
                <a:gd name="T76" fmla="+- 0 2028 2023"/>
                <a:gd name="T77" fmla="*/ T76 w 32"/>
                <a:gd name="T78" fmla="+- 0 277 275"/>
                <a:gd name="T79" fmla="*/ 277 h 24"/>
                <a:gd name="T80" fmla="+- 0 2028 2023"/>
                <a:gd name="T81" fmla="*/ T80 w 32"/>
                <a:gd name="T82" fmla="+- 0 278 275"/>
                <a:gd name="T83" fmla="*/ 278 h 24"/>
                <a:gd name="T84" fmla="+- 0 2028 2023"/>
                <a:gd name="T85" fmla="*/ T84 w 32"/>
                <a:gd name="T86" fmla="+- 0 278 275"/>
                <a:gd name="T87" fmla="*/ 278 h 24"/>
                <a:gd name="T88" fmla="+- 0 2036 2023"/>
                <a:gd name="T89" fmla="*/ T88 w 32"/>
                <a:gd name="T90" fmla="+- 0 283 275"/>
                <a:gd name="T91" fmla="*/ 283 h 24"/>
                <a:gd name="T92" fmla="+- 0 2037 2023"/>
                <a:gd name="T93" fmla="*/ T92 w 32"/>
                <a:gd name="T94" fmla="+- 0 283 275"/>
                <a:gd name="T95" fmla="*/ 283 h 24"/>
                <a:gd name="T96" fmla="+- 0 2036 2023"/>
                <a:gd name="T97" fmla="*/ T96 w 32"/>
                <a:gd name="T98" fmla="+- 0 285 275"/>
                <a:gd name="T99" fmla="*/ 285 h 24"/>
                <a:gd name="T100" fmla="+- 0 2036 2023"/>
                <a:gd name="T101" fmla="*/ T100 w 32"/>
                <a:gd name="T102" fmla="+- 0 285 275"/>
                <a:gd name="T103" fmla="*/ 285 h 24"/>
                <a:gd name="T104" fmla="+- 0 2036 2023"/>
                <a:gd name="T105" fmla="*/ T104 w 32"/>
                <a:gd name="T106" fmla="+- 0 286 275"/>
                <a:gd name="T107" fmla="*/ 286 h 24"/>
                <a:gd name="T108" fmla="+- 0 2036 2023"/>
                <a:gd name="T109" fmla="*/ T108 w 32"/>
                <a:gd name="T110" fmla="+- 0 286 275"/>
                <a:gd name="T111" fmla="*/ 286 h 24"/>
                <a:gd name="T112" fmla="+- 0 2036 2023"/>
                <a:gd name="T113" fmla="*/ T112 w 32"/>
                <a:gd name="T114" fmla="+- 0 286 275"/>
                <a:gd name="T115" fmla="*/ 286 h 24"/>
                <a:gd name="T116" fmla="+- 0 2037 2023"/>
                <a:gd name="T117" fmla="*/ T116 w 32"/>
                <a:gd name="T118" fmla="+- 0 284 275"/>
                <a:gd name="T119" fmla="*/ 284 h 24"/>
                <a:gd name="T120" fmla="+- 0 2052 2023"/>
                <a:gd name="T121" fmla="*/ T120 w 32"/>
                <a:gd name="T122" fmla="+- 0 293 275"/>
                <a:gd name="T123" fmla="*/ 293 h 24"/>
                <a:gd name="T124" fmla="+- 0 2053 2023"/>
                <a:gd name="T125" fmla="*/ T124 w 32"/>
                <a:gd name="T126" fmla="+- 0 294 275"/>
                <a:gd name="T127" fmla="*/ 294 h 24"/>
                <a:gd name="T128" fmla="+- 0 2053 2023"/>
                <a:gd name="T129" fmla="*/ T128 w 32"/>
                <a:gd name="T130" fmla="+- 0 291 275"/>
                <a:gd name="T131" fmla="*/ 291 h 24"/>
                <a:gd name="T132" fmla="+- 0 2038 2023"/>
                <a:gd name="T133" fmla="*/ T132 w 32"/>
                <a:gd name="T134" fmla="+- 0 282 275"/>
                <a:gd name="T135" fmla="*/ 282 h 24"/>
                <a:gd name="T136" fmla="+- 0 2041 2023"/>
                <a:gd name="T137" fmla="*/ T136 w 32"/>
                <a:gd name="T138" fmla="+- 0 276 275"/>
                <a:gd name="T139" fmla="*/ 276 h 24"/>
                <a:gd name="T140" fmla="+- 0 2047 2023"/>
                <a:gd name="T141" fmla="*/ T140 w 32"/>
                <a:gd name="T142" fmla="+- 0 279 275"/>
                <a:gd name="T143" fmla="*/ 279 h 24"/>
                <a:gd name="T144" fmla="+- 0 2048 2023"/>
                <a:gd name="T145" fmla="*/ T144 w 32"/>
                <a:gd name="T146" fmla="+- 0 279 275"/>
                <a:gd name="T147" fmla="*/ 279 h 24"/>
                <a:gd name="T148" fmla="+- 0 2048 2023"/>
                <a:gd name="T149" fmla="*/ T148 w 32"/>
                <a:gd name="T150" fmla="+- 0 278 275"/>
                <a:gd name="T151" fmla="*/ 278 h 24"/>
                <a:gd name="T152" fmla="+- 0 2047 2023"/>
                <a:gd name="T153" fmla="*/ T152 w 32"/>
                <a:gd name="T154" fmla="+- 0 278 275"/>
                <a:gd name="T155" fmla="*/ 278 h 24"/>
                <a:gd name="T156" fmla="+- 0 2041 2023"/>
                <a:gd name="T157" fmla="*/ T156 w 32"/>
                <a:gd name="T158" fmla="+- 0 276 275"/>
                <a:gd name="T159" fmla="*/ 276 h 24"/>
                <a:gd name="T160" fmla="+- 0 2038 2023"/>
                <a:gd name="T161" fmla="*/ T160 w 32"/>
                <a:gd name="T162" fmla="+- 0 281 275"/>
                <a:gd name="T163" fmla="*/ 281 h 24"/>
                <a:gd name="T164" fmla="+- 0 2037 2023"/>
                <a:gd name="T165" fmla="*/ T164 w 32"/>
                <a:gd name="T166" fmla="+- 0 281 275"/>
                <a:gd name="T167" fmla="*/ 281 h 24"/>
                <a:gd name="T168" fmla="+- 0 2032 2023"/>
                <a:gd name="T169" fmla="*/ T168 w 32"/>
                <a:gd name="T170" fmla="+- 0 277 275"/>
                <a:gd name="T171" fmla="*/ 277 h 24"/>
                <a:gd name="T172" fmla="+- 0 2029 2023"/>
                <a:gd name="T173" fmla="*/ T172 w 32"/>
                <a:gd name="T174" fmla="+- 0 275 275"/>
                <a:gd name="T175" fmla="*/ 275 h 24"/>
                <a:gd name="T176" fmla="+- 0 2028 2023"/>
                <a:gd name="T177" fmla="*/ T176 w 32"/>
                <a:gd name="T178" fmla="+- 0 275 275"/>
                <a:gd name="T179" fmla="*/ 275 h 24"/>
                <a:gd name="T180" fmla="+- 0 2027 2023"/>
                <a:gd name="T181" fmla="*/ T180 w 32"/>
                <a:gd name="T182" fmla="+- 0 275 275"/>
                <a:gd name="T183" fmla="*/ 275 h 24"/>
                <a:gd name="T184" fmla="+- 0 2026 2023"/>
                <a:gd name="T185" fmla="*/ T184 w 32"/>
                <a:gd name="T186" fmla="+- 0 276 275"/>
                <a:gd name="T187" fmla="*/ 276 h 24"/>
                <a:gd name="T188" fmla="+- 0 2025 2023"/>
                <a:gd name="T189" fmla="*/ T188 w 32"/>
                <a:gd name="T190" fmla="+- 0 276 275"/>
                <a:gd name="T191" fmla="*/ 276 h 24"/>
                <a:gd name="T192" fmla="+- 0 2023 2023"/>
                <a:gd name="T193" fmla="*/ T192 w 32"/>
                <a:gd name="T194" fmla="+- 0 279 275"/>
                <a:gd name="T195" fmla="*/ 279 h 24"/>
                <a:gd name="T196" fmla="+- 0 2024 2023"/>
                <a:gd name="T197" fmla="*/ T196 w 32"/>
                <a:gd name="T198" fmla="+- 0 282 275"/>
                <a:gd name="T199" fmla="*/ 282 h 24"/>
                <a:gd name="T200" fmla="+- 0 2026 2023"/>
                <a:gd name="T201" fmla="*/ T200 w 32"/>
                <a:gd name="T202" fmla="+- 0 283 275"/>
                <a:gd name="T203" fmla="*/ 283 h 24"/>
                <a:gd name="T204" fmla="+- 0 2034 2023"/>
                <a:gd name="T205" fmla="*/ T204 w 32"/>
                <a:gd name="T206" fmla="+- 0 288 275"/>
                <a:gd name="T207" fmla="*/ 288 h 24"/>
                <a:gd name="T208" fmla="+- 0 2030 2023"/>
                <a:gd name="T209" fmla="*/ T208 w 32"/>
                <a:gd name="T210" fmla="+- 0 296 275"/>
                <a:gd name="T211" fmla="*/ 296 h 24"/>
                <a:gd name="T212" fmla="+- 0 2030 2023"/>
                <a:gd name="T213" fmla="*/ T212 w 32"/>
                <a:gd name="T214" fmla="+- 0 297 275"/>
                <a:gd name="T215" fmla="*/ 297 h 24"/>
                <a:gd name="T216" fmla="+- 0 2030 2023"/>
                <a:gd name="T217" fmla="*/ T216 w 32"/>
                <a:gd name="T218" fmla="+- 0 297 275"/>
                <a:gd name="T219" fmla="*/ 297 h 24"/>
                <a:gd name="T220" fmla="+- 0 2030 2023"/>
                <a:gd name="T221" fmla="*/ T220 w 32"/>
                <a:gd name="T222" fmla="+- 0 297 275"/>
                <a:gd name="T223" fmla="*/ 297 h 24"/>
                <a:gd name="T224" fmla="+- 0 2031 2023"/>
                <a:gd name="T225" fmla="*/ T224 w 32"/>
                <a:gd name="T226" fmla="+- 0 297 275"/>
                <a:gd name="T227" fmla="*/ 297 h 24"/>
                <a:gd name="T228" fmla="+- 0 2035 2023"/>
                <a:gd name="T229" fmla="*/ T228 w 32"/>
                <a:gd name="T230" fmla="+- 0 289 275"/>
                <a:gd name="T231" fmla="*/ 289 h 24"/>
                <a:gd name="T232" fmla="+- 0 2051 2023"/>
                <a:gd name="T233" fmla="*/ T232 w 32"/>
                <a:gd name="T234" fmla="+- 0 299 275"/>
                <a:gd name="T235" fmla="*/ 299 h 24"/>
                <a:gd name="T236" fmla="+- 0 2053 2023"/>
                <a:gd name="T237" fmla="*/ T236 w 32"/>
                <a:gd name="T238" fmla="+- 0 298 275"/>
                <a:gd name="T239" fmla="*/ 298 h 24"/>
                <a:gd name="T240" fmla="+- 0 2054 2023"/>
                <a:gd name="T241" fmla="*/ T240 w 32"/>
                <a:gd name="T242" fmla="+- 0 296 275"/>
                <a:gd name="T243" fmla="*/ 296 h 24"/>
                <a:gd name="T244" fmla="+- 0 2055 2023"/>
                <a:gd name="T245" fmla="*/ T244 w 32"/>
                <a:gd name="T246" fmla="+- 0 294 275"/>
                <a:gd name="T247" fmla="*/ 294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32" h="24">
                  <a:moveTo>
                    <a:pt x="32" y="19"/>
                  </a:moveTo>
                  <a:lnTo>
                    <a:pt x="31" y="17"/>
                  </a:lnTo>
                  <a:lnTo>
                    <a:pt x="30" y="16"/>
                  </a:lnTo>
                  <a:lnTo>
                    <a:pt x="30" y="19"/>
                  </a:lnTo>
                  <a:lnTo>
                    <a:pt x="29" y="21"/>
                  </a:lnTo>
                  <a:lnTo>
                    <a:pt x="28" y="21"/>
                  </a:lnTo>
                  <a:lnTo>
                    <a:pt x="27" y="21"/>
                  </a:lnTo>
                  <a:lnTo>
                    <a:pt x="19" y="16"/>
                  </a:lnTo>
                  <a:lnTo>
                    <a:pt x="15" y="13"/>
                  </a:lnTo>
                  <a:lnTo>
                    <a:pt x="19" y="14"/>
                  </a:lnTo>
                  <a:lnTo>
                    <a:pt x="20" y="13"/>
                  </a:lnTo>
                  <a:lnTo>
                    <a:pt x="19" y="13"/>
                  </a:lnTo>
                  <a:lnTo>
                    <a:pt x="13" y="12"/>
                  </a:lnTo>
                  <a:lnTo>
                    <a:pt x="3" y="5"/>
                  </a:lnTo>
                  <a:lnTo>
                    <a:pt x="3" y="4"/>
                  </a:lnTo>
                  <a:lnTo>
                    <a:pt x="3" y="3"/>
                  </a:lnTo>
                  <a:lnTo>
                    <a:pt x="4" y="3"/>
                  </a:lnTo>
                  <a:lnTo>
                    <a:pt x="5" y="2"/>
                  </a:lnTo>
                  <a:lnTo>
                    <a:pt x="5" y="3"/>
                  </a:lnTo>
                  <a:lnTo>
                    <a:pt x="13" y="8"/>
                  </a:lnTo>
                  <a:lnTo>
                    <a:pt x="14" y="8"/>
                  </a:lnTo>
                  <a:lnTo>
                    <a:pt x="13" y="10"/>
                  </a:lnTo>
                  <a:lnTo>
                    <a:pt x="13" y="11"/>
                  </a:lnTo>
                  <a:lnTo>
                    <a:pt x="14" y="9"/>
                  </a:lnTo>
                  <a:lnTo>
                    <a:pt x="29" y="18"/>
                  </a:lnTo>
                  <a:lnTo>
                    <a:pt x="30" y="19"/>
                  </a:lnTo>
                  <a:lnTo>
                    <a:pt x="30" y="16"/>
                  </a:lnTo>
                  <a:lnTo>
                    <a:pt x="15" y="7"/>
                  </a:lnTo>
                  <a:lnTo>
                    <a:pt x="18" y="1"/>
                  </a:lnTo>
                  <a:lnTo>
                    <a:pt x="24" y="4"/>
                  </a:lnTo>
                  <a:lnTo>
                    <a:pt x="25" y="4"/>
                  </a:lnTo>
                  <a:lnTo>
                    <a:pt x="25" y="3"/>
                  </a:lnTo>
                  <a:lnTo>
                    <a:pt x="24" y="3"/>
                  </a:lnTo>
                  <a:lnTo>
                    <a:pt x="18" y="1"/>
                  </a:lnTo>
                  <a:lnTo>
                    <a:pt x="15" y="6"/>
                  </a:lnTo>
                  <a:lnTo>
                    <a:pt x="14" y="6"/>
                  </a:lnTo>
                  <a:lnTo>
                    <a:pt x="9" y="2"/>
                  </a:lnTo>
                  <a:lnTo>
                    <a:pt x="6" y="0"/>
                  </a:lnTo>
                  <a:lnTo>
                    <a:pt x="5" y="0"/>
                  </a:lnTo>
                  <a:lnTo>
                    <a:pt x="4" y="0"/>
                  </a:lnTo>
                  <a:lnTo>
                    <a:pt x="3" y="1"/>
                  </a:lnTo>
                  <a:lnTo>
                    <a:pt x="2" y="1"/>
                  </a:lnTo>
                  <a:lnTo>
                    <a:pt x="0" y="4"/>
                  </a:lnTo>
                  <a:lnTo>
                    <a:pt x="1" y="7"/>
                  </a:lnTo>
                  <a:lnTo>
                    <a:pt x="3" y="8"/>
                  </a:lnTo>
                  <a:lnTo>
                    <a:pt x="11" y="13"/>
                  </a:lnTo>
                  <a:lnTo>
                    <a:pt x="7" y="21"/>
                  </a:lnTo>
                  <a:lnTo>
                    <a:pt x="7" y="22"/>
                  </a:lnTo>
                  <a:lnTo>
                    <a:pt x="8" y="22"/>
                  </a:lnTo>
                  <a:lnTo>
                    <a:pt x="12" y="14"/>
                  </a:lnTo>
                  <a:lnTo>
                    <a:pt x="28" y="24"/>
                  </a:lnTo>
                  <a:lnTo>
                    <a:pt x="30" y="23"/>
                  </a:lnTo>
                  <a:lnTo>
                    <a:pt x="31" y="21"/>
                  </a:lnTo>
                  <a:lnTo>
                    <a:pt x="32"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1" name="Freeform 142"/>
            <p:cNvSpPr>
              <a:spLocks/>
            </p:cNvSpPr>
            <p:nvPr/>
          </p:nvSpPr>
          <p:spPr bwMode="auto">
            <a:xfrm>
              <a:off x="2024" y="276"/>
              <a:ext cx="30" cy="22"/>
            </a:xfrm>
            <a:custGeom>
              <a:avLst/>
              <a:gdLst>
                <a:gd name="T0" fmla="+- 0 2028 2024"/>
                <a:gd name="T1" fmla="*/ T0 w 30"/>
                <a:gd name="T2" fmla="+- 0 276 276"/>
                <a:gd name="T3" fmla="*/ 276 h 22"/>
                <a:gd name="T4" fmla="+- 0 2026 2024"/>
                <a:gd name="T5" fmla="*/ T4 w 30"/>
                <a:gd name="T6" fmla="+- 0 276 276"/>
                <a:gd name="T7" fmla="*/ 276 h 22"/>
                <a:gd name="T8" fmla="+- 0 2025 2024"/>
                <a:gd name="T9" fmla="*/ T8 w 30"/>
                <a:gd name="T10" fmla="+- 0 278 276"/>
                <a:gd name="T11" fmla="*/ 278 h 22"/>
                <a:gd name="T12" fmla="+- 0 2024 2024"/>
                <a:gd name="T13" fmla="*/ T12 w 30"/>
                <a:gd name="T14" fmla="+- 0 279 276"/>
                <a:gd name="T15" fmla="*/ 279 h 22"/>
                <a:gd name="T16" fmla="+- 0 2025 2024"/>
                <a:gd name="T17" fmla="*/ T16 w 30"/>
                <a:gd name="T18" fmla="+- 0 281 276"/>
                <a:gd name="T19" fmla="*/ 281 h 22"/>
                <a:gd name="T20" fmla="+- 0 2051 2024"/>
                <a:gd name="T21" fmla="*/ T20 w 30"/>
                <a:gd name="T22" fmla="+- 0 297 276"/>
                <a:gd name="T23" fmla="*/ 297 h 22"/>
                <a:gd name="T24" fmla="+- 0 2052 2024"/>
                <a:gd name="T25" fmla="*/ T24 w 30"/>
                <a:gd name="T26" fmla="+- 0 297 276"/>
                <a:gd name="T27" fmla="*/ 297 h 22"/>
                <a:gd name="T28" fmla="+- 0 2054 2024"/>
                <a:gd name="T29" fmla="*/ T28 w 30"/>
                <a:gd name="T30" fmla="+- 0 294 276"/>
                <a:gd name="T31" fmla="*/ 294 h 22"/>
                <a:gd name="T32" fmla="+- 0 2053 2024"/>
                <a:gd name="T33" fmla="*/ T32 w 30"/>
                <a:gd name="T34" fmla="+- 0 292 276"/>
                <a:gd name="T35" fmla="*/ 292 h 22"/>
                <a:gd name="T36" fmla="+- 0 2044 2024"/>
                <a:gd name="T37" fmla="*/ T36 w 30"/>
                <a:gd name="T38" fmla="+- 0 287 276"/>
                <a:gd name="T39" fmla="*/ 287 h 22"/>
                <a:gd name="T40" fmla="+- 0 2029 2024"/>
                <a:gd name="T41" fmla="*/ T40 w 30"/>
                <a:gd name="T42" fmla="+- 0 277 276"/>
                <a:gd name="T43" fmla="*/ 277 h 22"/>
                <a:gd name="T44" fmla="+- 0 2028 2024"/>
                <a:gd name="T45" fmla="*/ T44 w 30"/>
                <a:gd name="T46" fmla="+- 0 276 276"/>
                <a:gd name="T47" fmla="*/ 276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0" h="22">
                  <a:moveTo>
                    <a:pt x="4" y="0"/>
                  </a:moveTo>
                  <a:lnTo>
                    <a:pt x="2" y="0"/>
                  </a:lnTo>
                  <a:lnTo>
                    <a:pt x="1" y="2"/>
                  </a:lnTo>
                  <a:lnTo>
                    <a:pt x="0" y="3"/>
                  </a:lnTo>
                  <a:lnTo>
                    <a:pt x="1" y="5"/>
                  </a:lnTo>
                  <a:lnTo>
                    <a:pt x="27" y="21"/>
                  </a:lnTo>
                  <a:lnTo>
                    <a:pt x="28" y="21"/>
                  </a:lnTo>
                  <a:lnTo>
                    <a:pt x="30" y="18"/>
                  </a:lnTo>
                  <a:lnTo>
                    <a:pt x="29" y="16"/>
                  </a:lnTo>
                  <a:lnTo>
                    <a:pt x="20" y="11"/>
                  </a:lnTo>
                  <a:lnTo>
                    <a:pt x="5" y="1"/>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2" name="AutoShape 143"/>
            <p:cNvSpPr>
              <a:spLocks/>
            </p:cNvSpPr>
            <p:nvPr/>
          </p:nvSpPr>
          <p:spPr bwMode="auto">
            <a:xfrm>
              <a:off x="2027" y="280"/>
              <a:ext cx="22" cy="10"/>
            </a:xfrm>
            <a:custGeom>
              <a:avLst/>
              <a:gdLst>
                <a:gd name="T0" fmla="+- 0 2033 2028"/>
                <a:gd name="T1" fmla="*/ T0 w 22"/>
                <a:gd name="T2" fmla="+- 0 281 281"/>
                <a:gd name="T3" fmla="*/ 281 h 10"/>
                <a:gd name="T4" fmla="+- 0 2032 2028"/>
                <a:gd name="T5" fmla="*/ T4 w 22"/>
                <a:gd name="T6" fmla="+- 0 281 281"/>
                <a:gd name="T7" fmla="*/ 281 h 10"/>
                <a:gd name="T8" fmla="+- 0 2029 2028"/>
                <a:gd name="T9" fmla="*/ T8 w 22"/>
                <a:gd name="T10" fmla="+- 0 282 281"/>
                <a:gd name="T11" fmla="*/ 282 h 10"/>
                <a:gd name="T12" fmla="+- 0 2028 2028"/>
                <a:gd name="T13" fmla="*/ T12 w 22"/>
                <a:gd name="T14" fmla="+- 0 283 281"/>
                <a:gd name="T15" fmla="*/ 283 h 10"/>
                <a:gd name="T16" fmla="+- 0 2029 2028"/>
                <a:gd name="T17" fmla="*/ T16 w 22"/>
                <a:gd name="T18" fmla="+- 0 284 281"/>
                <a:gd name="T19" fmla="*/ 284 h 10"/>
                <a:gd name="T20" fmla="+- 0 2030 2028"/>
                <a:gd name="T21" fmla="*/ T20 w 22"/>
                <a:gd name="T22" fmla="+- 0 283 281"/>
                <a:gd name="T23" fmla="*/ 283 h 10"/>
                <a:gd name="T24" fmla="+- 0 2033 2028"/>
                <a:gd name="T25" fmla="*/ T24 w 22"/>
                <a:gd name="T26" fmla="+- 0 281 281"/>
                <a:gd name="T27" fmla="*/ 281 h 10"/>
                <a:gd name="T28" fmla="+- 0 2035 2028"/>
                <a:gd name="T29" fmla="*/ T28 w 22"/>
                <a:gd name="T30" fmla="+- 0 281 281"/>
                <a:gd name="T31" fmla="*/ 281 h 10"/>
                <a:gd name="T32" fmla="+- 0 2034 2028"/>
                <a:gd name="T33" fmla="*/ T32 w 22"/>
                <a:gd name="T34" fmla="+- 0 281 281"/>
                <a:gd name="T35" fmla="*/ 281 h 10"/>
                <a:gd name="T36" fmla="+- 0 2033 2028"/>
                <a:gd name="T37" fmla="*/ T36 w 22"/>
                <a:gd name="T38" fmla="+- 0 281 281"/>
                <a:gd name="T39" fmla="*/ 281 h 10"/>
                <a:gd name="T40" fmla="+- 0 2035 2028"/>
                <a:gd name="T41" fmla="*/ T40 w 22"/>
                <a:gd name="T42" fmla="+- 0 281 281"/>
                <a:gd name="T43" fmla="*/ 281 h 10"/>
                <a:gd name="T44" fmla="+- 0 2040 2028"/>
                <a:gd name="T45" fmla="*/ T44 w 22"/>
                <a:gd name="T46" fmla="+- 0 284 281"/>
                <a:gd name="T47" fmla="*/ 284 h 10"/>
                <a:gd name="T48" fmla="+- 0 2036 2028"/>
                <a:gd name="T49" fmla="*/ T48 w 22"/>
                <a:gd name="T50" fmla="+- 0 281 281"/>
                <a:gd name="T51" fmla="*/ 281 h 10"/>
                <a:gd name="T52" fmla="+- 0 2035 2028"/>
                <a:gd name="T53" fmla="*/ T52 w 22"/>
                <a:gd name="T54" fmla="+- 0 281 281"/>
                <a:gd name="T55" fmla="*/ 281 h 10"/>
                <a:gd name="T56" fmla="+- 0 2040 2028"/>
                <a:gd name="T57" fmla="*/ T56 w 22"/>
                <a:gd name="T58" fmla="+- 0 284 281"/>
                <a:gd name="T59" fmla="*/ 284 h 10"/>
                <a:gd name="T60" fmla="+- 0 2049 2028"/>
                <a:gd name="T61" fmla="*/ T60 w 22"/>
                <a:gd name="T62" fmla="+- 0 290 281"/>
                <a:gd name="T63" fmla="*/ 290 h 10"/>
                <a:gd name="T64" fmla="+- 0 2047 2028"/>
                <a:gd name="T65" fmla="*/ T64 w 22"/>
                <a:gd name="T66" fmla="+- 0 288 281"/>
                <a:gd name="T67" fmla="*/ 288 h 10"/>
                <a:gd name="T68" fmla="+- 0 2043 2028"/>
                <a:gd name="T69" fmla="*/ T68 w 22"/>
                <a:gd name="T70" fmla="+- 0 288 281"/>
                <a:gd name="T71" fmla="*/ 288 h 10"/>
                <a:gd name="T72" fmla="+- 0 2038 2028"/>
                <a:gd name="T73" fmla="*/ T72 w 22"/>
                <a:gd name="T74" fmla="+- 0 288 281"/>
                <a:gd name="T75" fmla="*/ 288 h 10"/>
                <a:gd name="T76" fmla="+- 0 2037 2028"/>
                <a:gd name="T77" fmla="*/ T76 w 22"/>
                <a:gd name="T78" fmla="+- 0 289 281"/>
                <a:gd name="T79" fmla="*/ 289 h 10"/>
                <a:gd name="T80" fmla="+- 0 2038 2028"/>
                <a:gd name="T81" fmla="*/ T80 w 22"/>
                <a:gd name="T82" fmla="+- 0 290 281"/>
                <a:gd name="T83" fmla="*/ 290 h 10"/>
                <a:gd name="T84" fmla="+- 0 2040 2028"/>
                <a:gd name="T85" fmla="*/ T84 w 22"/>
                <a:gd name="T86" fmla="+- 0 289 281"/>
                <a:gd name="T87" fmla="*/ 289 h 10"/>
                <a:gd name="T88" fmla="+- 0 2044 2028"/>
                <a:gd name="T89" fmla="*/ T88 w 22"/>
                <a:gd name="T90" fmla="+- 0 288 281"/>
                <a:gd name="T91" fmla="*/ 288 h 10"/>
                <a:gd name="T92" fmla="+- 0 2049 2028"/>
                <a:gd name="T93" fmla="*/ T92 w 22"/>
                <a:gd name="T94" fmla="+- 0 290 281"/>
                <a:gd name="T95" fmla="*/ 290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0"/>
                  </a:moveTo>
                  <a:lnTo>
                    <a:pt x="4" y="0"/>
                  </a:lnTo>
                  <a:lnTo>
                    <a:pt x="1" y="1"/>
                  </a:lnTo>
                  <a:lnTo>
                    <a:pt x="0" y="2"/>
                  </a:lnTo>
                  <a:lnTo>
                    <a:pt x="1" y="3"/>
                  </a:lnTo>
                  <a:lnTo>
                    <a:pt x="2" y="2"/>
                  </a:lnTo>
                  <a:lnTo>
                    <a:pt x="5" y="0"/>
                  </a:lnTo>
                  <a:close/>
                  <a:moveTo>
                    <a:pt x="7" y="0"/>
                  </a:moveTo>
                  <a:lnTo>
                    <a:pt x="6" y="0"/>
                  </a:lnTo>
                  <a:lnTo>
                    <a:pt x="5" y="0"/>
                  </a:lnTo>
                  <a:lnTo>
                    <a:pt x="7" y="0"/>
                  </a:lnTo>
                  <a:close/>
                  <a:moveTo>
                    <a:pt x="12" y="3"/>
                  </a:moveTo>
                  <a:lnTo>
                    <a:pt x="8" y="0"/>
                  </a:lnTo>
                  <a:lnTo>
                    <a:pt x="7" y="0"/>
                  </a:lnTo>
                  <a:lnTo>
                    <a:pt x="12" y="3"/>
                  </a:lnTo>
                  <a:close/>
                  <a:moveTo>
                    <a:pt x="21" y="9"/>
                  </a:moveTo>
                  <a:lnTo>
                    <a:pt x="19" y="7"/>
                  </a:lnTo>
                  <a:lnTo>
                    <a:pt x="15" y="7"/>
                  </a:lnTo>
                  <a:lnTo>
                    <a:pt x="10" y="7"/>
                  </a:lnTo>
                  <a:lnTo>
                    <a:pt x="9" y="8"/>
                  </a:lnTo>
                  <a:lnTo>
                    <a:pt x="10" y="9"/>
                  </a:lnTo>
                  <a:lnTo>
                    <a:pt x="12" y="8"/>
                  </a:lnTo>
                  <a:lnTo>
                    <a:pt x="16" y="7"/>
                  </a:lnTo>
                  <a:lnTo>
                    <a:pt x="21"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3" name="AutoShape 144"/>
            <p:cNvSpPr>
              <a:spLocks/>
            </p:cNvSpPr>
            <p:nvPr/>
          </p:nvSpPr>
          <p:spPr bwMode="auto">
            <a:xfrm>
              <a:off x="2025" y="277"/>
              <a:ext cx="28" cy="19"/>
            </a:xfrm>
            <a:custGeom>
              <a:avLst/>
              <a:gdLst>
                <a:gd name="T0" fmla="+- 0 2033 2026"/>
                <a:gd name="T1" fmla="*/ T0 w 28"/>
                <a:gd name="T2" fmla="+- 0 280 277"/>
                <a:gd name="T3" fmla="*/ 280 h 19"/>
                <a:gd name="T4" fmla="+- 0 2030 2026"/>
                <a:gd name="T5" fmla="*/ T4 w 28"/>
                <a:gd name="T6" fmla="+- 0 278 277"/>
                <a:gd name="T7" fmla="*/ 278 h 19"/>
                <a:gd name="T8" fmla="+- 0 2029 2026"/>
                <a:gd name="T9" fmla="*/ T8 w 28"/>
                <a:gd name="T10" fmla="+- 0 277 277"/>
                <a:gd name="T11" fmla="*/ 277 h 19"/>
                <a:gd name="T12" fmla="+- 0 2026 2026"/>
                <a:gd name="T13" fmla="*/ T12 w 28"/>
                <a:gd name="T14" fmla="+- 0 278 277"/>
                <a:gd name="T15" fmla="*/ 278 h 19"/>
                <a:gd name="T16" fmla="+- 0 2026 2026"/>
                <a:gd name="T17" fmla="*/ T16 w 28"/>
                <a:gd name="T18" fmla="+- 0 279 277"/>
                <a:gd name="T19" fmla="*/ 279 h 19"/>
                <a:gd name="T20" fmla="+- 0 2026 2026"/>
                <a:gd name="T21" fmla="*/ T20 w 28"/>
                <a:gd name="T22" fmla="+- 0 279 277"/>
                <a:gd name="T23" fmla="*/ 279 h 19"/>
                <a:gd name="T24" fmla="+- 0 2026 2026"/>
                <a:gd name="T25" fmla="*/ T24 w 28"/>
                <a:gd name="T26" fmla="+- 0 278 277"/>
                <a:gd name="T27" fmla="*/ 278 h 19"/>
                <a:gd name="T28" fmla="+- 0 2029 2026"/>
                <a:gd name="T29" fmla="*/ T28 w 28"/>
                <a:gd name="T30" fmla="+- 0 278 277"/>
                <a:gd name="T31" fmla="*/ 278 h 19"/>
                <a:gd name="T32" fmla="+- 0 2031 2026"/>
                <a:gd name="T33" fmla="*/ T32 w 28"/>
                <a:gd name="T34" fmla="+- 0 280 277"/>
                <a:gd name="T35" fmla="*/ 280 h 19"/>
                <a:gd name="T36" fmla="+- 0 2032 2026"/>
                <a:gd name="T37" fmla="*/ T36 w 28"/>
                <a:gd name="T38" fmla="+- 0 280 277"/>
                <a:gd name="T39" fmla="*/ 280 h 19"/>
                <a:gd name="T40" fmla="+- 0 2032 2026"/>
                <a:gd name="T41" fmla="*/ T40 w 28"/>
                <a:gd name="T42" fmla="+- 0 280 277"/>
                <a:gd name="T43" fmla="*/ 280 h 19"/>
                <a:gd name="T44" fmla="+- 0 2032 2026"/>
                <a:gd name="T45" fmla="*/ T44 w 28"/>
                <a:gd name="T46" fmla="+- 0 280 277"/>
                <a:gd name="T47" fmla="*/ 280 h 19"/>
                <a:gd name="T48" fmla="+- 0 2033 2026"/>
                <a:gd name="T49" fmla="*/ T48 w 28"/>
                <a:gd name="T50" fmla="+- 0 280 277"/>
                <a:gd name="T51" fmla="*/ 280 h 19"/>
                <a:gd name="T52" fmla="+- 0 2043 2026"/>
                <a:gd name="T53" fmla="*/ T52 w 28"/>
                <a:gd name="T54" fmla="+- 0 287 277"/>
                <a:gd name="T55" fmla="*/ 287 h 19"/>
                <a:gd name="T56" fmla="+- 0 2043 2026"/>
                <a:gd name="T57" fmla="*/ T56 w 28"/>
                <a:gd name="T58" fmla="+- 0 287 277"/>
                <a:gd name="T59" fmla="*/ 287 h 19"/>
                <a:gd name="T60" fmla="+- 0 2038 2026"/>
                <a:gd name="T61" fmla="*/ T60 w 28"/>
                <a:gd name="T62" fmla="+- 0 283 277"/>
                <a:gd name="T63" fmla="*/ 283 h 19"/>
                <a:gd name="T64" fmla="+- 0 2035 2026"/>
                <a:gd name="T65" fmla="*/ T64 w 28"/>
                <a:gd name="T66" fmla="+- 0 283 277"/>
                <a:gd name="T67" fmla="*/ 283 h 19"/>
                <a:gd name="T68" fmla="+- 0 2035 2026"/>
                <a:gd name="T69" fmla="*/ T68 w 28"/>
                <a:gd name="T70" fmla="+- 0 283 277"/>
                <a:gd name="T71" fmla="*/ 283 h 19"/>
                <a:gd name="T72" fmla="+- 0 2035 2026"/>
                <a:gd name="T73" fmla="*/ T72 w 28"/>
                <a:gd name="T74" fmla="+- 0 283 277"/>
                <a:gd name="T75" fmla="*/ 283 h 19"/>
                <a:gd name="T76" fmla="+- 0 2038 2026"/>
                <a:gd name="T77" fmla="*/ T76 w 28"/>
                <a:gd name="T78" fmla="+- 0 284 277"/>
                <a:gd name="T79" fmla="*/ 284 h 19"/>
                <a:gd name="T80" fmla="+- 0 2043 2026"/>
                <a:gd name="T81" fmla="*/ T80 w 28"/>
                <a:gd name="T82" fmla="+- 0 287 277"/>
                <a:gd name="T83" fmla="*/ 287 h 19"/>
                <a:gd name="T84" fmla="+- 0 2043 2026"/>
                <a:gd name="T85" fmla="*/ T84 w 28"/>
                <a:gd name="T86" fmla="+- 0 287 277"/>
                <a:gd name="T87" fmla="*/ 287 h 19"/>
                <a:gd name="T88" fmla="+- 0 2043 2026"/>
                <a:gd name="T89" fmla="*/ T88 w 28"/>
                <a:gd name="T90" fmla="+- 0 287 277"/>
                <a:gd name="T91" fmla="*/ 287 h 19"/>
                <a:gd name="T92" fmla="+- 0 2053 2026"/>
                <a:gd name="T93" fmla="*/ T92 w 28"/>
                <a:gd name="T94" fmla="+- 0 295 277"/>
                <a:gd name="T95" fmla="*/ 295 h 19"/>
                <a:gd name="T96" fmla="+- 0 2053 2026"/>
                <a:gd name="T97" fmla="*/ T96 w 28"/>
                <a:gd name="T98" fmla="+- 0 292 277"/>
                <a:gd name="T99" fmla="*/ 292 h 19"/>
                <a:gd name="T100" fmla="+- 0 2046 2026"/>
                <a:gd name="T101" fmla="*/ T100 w 28"/>
                <a:gd name="T102" fmla="+- 0 289 277"/>
                <a:gd name="T103" fmla="*/ 289 h 19"/>
                <a:gd name="T104" fmla="+- 0 2046 2026"/>
                <a:gd name="T105" fmla="*/ T104 w 28"/>
                <a:gd name="T106" fmla="+- 0 290 277"/>
                <a:gd name="T107" fmla="*/ 290 h 19"/>
                <a:gd name="T108" fmla="+- 0 2046 2026"/>
                <a:gd name="T109" fmla="*/ T108 w 28"/>
                <a:gd name="T110" fmla="+- 0 290 277"/>
                <a:gd name="T111" fmla="*/ 290 h 19"/>
                <a:gd name="T112" fmla="+- 0 2048 2026"/>
                <a:gd name="T113" fmla="*/ T112 w 28"/>
                <a:gd name="T114" fmla="+- 0 291 277"/>
                <a:gd name="T115" fmla="*/ 291 h 19"/>
                <a:gd name="T116" fmla="+- 0 2052 2026"/>
                <a:gd name="T117" fmla="*/ T116 w 28"/>
                <a:gd name="T118" fmla="+- 0 293 277"/>
                <a:gd name="T119" fmla="*/ 293 h 19"/>
                <a:gd name="T120" fmla="+- 0 2052 2026"/>
                <a:gd name="T121" fmla="*/ T120 w 28"/>
                <a:gd name="T122" fmla="+- 0 295 277"/>
                <a:gd name="T123" fmla="*/ 295 h 19"/>
                <a:gd name="T124" fmla="+- 0 2052 2026"/>
                <a:gd name="T125" fmla="*/ T124 w 28"/>
                <a:gd name="T126" fmla="+- 0 296 277"/>
                <a:gd name="T127" fmla="*/ 296 h 19"/>
                <a:gd name="T128" fmla="+- 0 2052 2026"/>
                <a:gd name="T129" fmla="*/ T128 w 28"/>
                <a:gd name="T130" fmla="+- 0 296 277"/>
                <a:gd name="T131" fmla="*/ 296 h 19"/>
                <a:gd name="T132" fmla="+- 0 2052 2026"/>
                <a:gd name="T133" fmla="*/ T132 w 28"/>
                <a:gd name="T134" fmla="+- 0 296 277"/>
                <a:gd name="T135" fmla="*/ 296 h 19"/>
                <a:gd name="T136" fmla="+- 0 2052 2026"/>
                <a:gd name="T137" fmla="*/ T136 w 28"/>
                <a:gd name="T138" fmla="+- 0 296 277"/>
                <a:gd name="T139" fmla="*/ 296 h 19"/>
                <a:gd name="T140" fmla="+- 0 2053 2026"/>
                <a:gd name="T141" fmla="*/ T140 w 28"/>
                <a:gd name="T142" fmla="+- 0 296 277"/>
                <a:gd name="T143" fmla="*/ 296 h 19"/>
                <a:gd name="T144" fmla="+- 0 2053 2026"/>
                <a:gd name="T145" fmla="*/ T144 w 28"/>
                <a:gd name="T146" fmla="+- 0 295 277"/>
                <a:gd name="T147" fmla="*/ 295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8" h="19">
                  <a:moveTo>
                    <a:pt x="7" y="3"/>
                  </a:moveTo>
                  <a:lnTo>
                    <a:pt x="4" y="1"/>
                  </a:lnTo>
                  <a:lnTo>
                    <a:pt x="3" y="0"/>
                  </a:lnTo>
                  <a:lnTo>
                    <a:pt x="0" y="1"/>
                  </a:lnTo>
                  <a:lnTo>
                    <a:pt x="0" y="2"/>
                  </a:lnTo>
                  <a:lnTo>
                    <a:pt x="0" y="1"/>
                  </a:lnTo>
                  <a:lnTo>
                    <a:pt x="3" y="1"/>
                  </a:lnTo>
                  <a:lnTo>
                    <a:pt x="5" y="3"/>
                  </a:lnTo>
                  <a:lnTo>
                    <a:pt x="6" y="3"/>
                  </a:lnTo>
                  <a:lnTo>
                    <a:pt x="7" y="3"/>
                  </a:lnTo>
                  <a:close/>
                  <a:moveTo>
                    <a:pt x="17" y="10"/>
                  </a:moveTo>
                  <a:lnTo>
                    <a:pt x="17" y="10"/>
                  </a:lnTo>
                  <a:lnTo>
                    <a:pt x="12" y="6"/>
                  </a:lnTo>
                  <a:lnTo>
                    <a:pt x="9" y="6"/>
                  </a:lnTo>
                  <a:lnTo>
                    <a:pt x="12" y="7"/>
                  </a:lnTo>
                  <a:lnTo>
                    <a:pt x="17" y="10"/>
                  </a:lnTo>
                  <a:close/>
                  <a:moveTo>
                    <a:pt x="27" y="18"/>
                  </a:moveTo>
                  <a:lnTo>
                    <a:pt x="27" y="15"/>
                  </a:lnTo>
                  <a:lnTo>
                    <a:pt x="20" y="12"/>
                  </a:lnTo>
                  <a:lnTo>
                    <a:pt x="20" y="13"/>
                  </a:lnTo>
                  <a:lnTo>
                    <a:pt x="22" y="14"/>
                  </a:lnTo>
                  <a:lnTo>
                    <a:pt x="26" y="16"/>
                  </a:lnTo>
                  <a:lnTo>
                    <a:pt x="26" y="18"/>
                  </a:lnTo>
                  <a:lnTo>
                    <a:pt x="26" y="19"/>
                  </a:lnTo>
                  <a:lnTo>
                    <a:pt x="27" y="19"/>
                  </a:lnTo>
                  <a:lnTo>
                    <a:pt x="27"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4" name="AutoShape 145"/>
            <p:cNvSpPr>
              <a:spLocks/>
            </p:cNvSpPr>
            <p:nvPr/>
          </p:nvSpPr>
          <p:spPr bwMode="auto">
            <a:xfrm>
              <a:off x="2027" y="277"/>
              <a:ext cx="25" cy="36"/>
            </a:xfrm>
            <a:custGeom>
              <a:avLst/>
              <a:gdLst>
                <a:gd name="T0" fmla="+- 0 2041 2027"/>
                <a:gd name="T1" fmla="*/ T0 w 25"/>
                <a:gd name="T2" fmla="+- 0 284 278"/>
                <a:gd name="T3" fmla="*/ 284 h 36"/>
                <a:gd name="T4" fmla="+- 0 2032 2027"/>
                <a:gd name="T5" fmla="*/ T4 w 25"/>
                <a:gd name="T6" fmla="+- 0 278 278"/>
                <a:gd name="T7" fmla="*/ 278 h 36"/>
                <a:gd name="T8" fmla="+- 0 2027 2027"/>
                <a:gd name="T9" fmla="*/ T8 w 25"/>
                <a:gd name="T10" fmla="+- 0 284 278"/>
                <a:gd name="T11" fmla="*/ 284 h 36"/>
                <a:gd name="T12" fmla="+- 0 2028 2027"/>
                <a:gd name="T13" fmla="*/ T12 w 25"/>
                <a:gd name="T14" fmla="+- 0 284 278"/>
                <a:gd name="T15" fmla="*/ 284 h 36"/>
                <a:gd name="T16" fmla="+- 0 2028 2027"/>
                <a:gd name="T17" fmla="*/ T16 w 25"/>
                <a:gd name="T18" fmla="+- 0 284 278"/>
                <a:gd name="T19" fmla="*/ 284 h 36"/>
                <a:gd name="T20" fmla="+- 0 2032 2027"/>
                <a:gd name="T21" fmla="*/ T20 w 25"/>
                <a:gd name="T22" fmla="+- 0 279 278"/>
                <a:gd name="T23" fmla="*/ 279 h 36"/>
                <a:gd name="T24" fmla="+- 0 2041 2027"/>
                <a:gd name="T25" fmla="*/ T24 w 25"/>
                <a:gd name="T26" fmla="+- 0 284 278"/>
                <a:gd name="T27" fmla="*/ 284 h 36"/>
                <a:gd name="T28" fmla="+- 0 2041 2027"/>
                <a:gd name="T29" fmla="*/ T28 w 25"/>
                <a:gd name="T30" fmla="+- 0 284 278"/>
                <a:gd name="T31" fmla="*/ 284 h 36"/>
                <a:gd name="T32" fmla="+- 0 2052 2027"/>
                <a:gd name="T33" fmla="*/ T32 w 25"/>
                <a:gd name="T34" fmla="+- 0 282 278"/>
                <a:gd name="T35" fmla="*/ 282 h 36"/>
                <a:gd name="T36" fmla="+- 0 2050 2027"/>
                <a:gd name="T37" fmla="*/ T36 w 25"/>
                <a:gd name="T38" fmla="+- 0 281 278"/>
                <a:gd name="T39" fmla="*/ 281 h 36"/>
                <a:gd name="T40" fmla="+- 0 2050 2027"/>
                <a:gd name="T41" fmla="*/ T40 w 25"/>
                <a:gd name="T42" fmla="+- 0 285 278"/>
                <a:gd name="T43" fmla="*/ 285 h 36"/>
                <a:gd name="T44" fmla="+- 0 2048 2027"/>
                <a:gd name="T45" fmla="*/ T44 w 25"/>
                <a:gd name="T46" fmla="+- 0 288 278"/>
                <a:gd name="T47" fmla="*/ 288 h 36"/>
                <a:gd name="T48" fmla="+- 0 2037 2027"/>
                <a:gd name="T49" fmla="*/ T48 w 25"/>
                <a:gd name="T50" fmla="+- 0 310 278"/>
                <a:gd name="T51" fmla="*/ 310 h 36"/>
                <a:gd name="T52" fmla="+- 0 2036 2027"/>
                <a:gd name="T53" fmla="*/ T52 w 25"/>
                <a:gd name="T54" fmla="+- 0 311 278"/>
                <a:gd name="T55" fmla="*/ 311 h 36"/>
                <a:gd name="T56" fmla="+- 0 2034 2027"/>
                <a:gd name="T57" fmla="*/ T56 w 25"/>
                <a:gd name="T58" fmla="+- 0 309 278"/>
                <a:gd name="T59" fmla="*/ 309 h 36"/>
                <a:gd name="T60" fmla="+- 0 2048 2027"/>
                <a:gd name="T61" fmla="*/ T60 w 25"/>
                <a:gd name="T62" fmla="+- 0 289 278"/>
                <a:gd name="T63" fmla="*/ 289 h 36"/>
                <a:gd name="T64" fmla="+- 0 2045 2027"/>
                <a:gd name="T65" fmla="*/ T64 w 25"/>
                <a:gd name="T66" fmla="+- 0 286 278"/>
                <a:gd name="T67" fmla="*/ 286 h 36"/>
                <a:gd name="T68" fmla="+- 0 2047 2027"/>
                <a:gd name="T69" fmla="*/ T68 w 25"/>
                <a:gd name="T70" fmla="+- 0 283 278"/>
                <a:gd name="T71" fmla="*/ 283 h 36"/>
                <a:gd name="T72" fmla="+- 0 2048 2027"/>
                <a:gd name="T73" fmla="*/ T72 w 25"/>
                <a:gd name="T74" fmla="+- 0 282 278"/>
                <a:gd name="T75" fmla="*/ 282 h 36"/>
                <a:gd name="T76" fmla="+- 0 2050 2027"/>
                <a:gd name="T77" fmla="*/ T76 w 25"/>
                <a:gd name="T78" fmla="+- 0 284 278"/>
                <a:gd name="T79" fmla="*/ 284 h 36"/>
                <a:gd name="T80" fmla="+- 0 2049 2027"/>
                <a:gd name="T81" fmla="*/ T80 w 25"/>
                <a:gd name="T82" fmla="+- 0 280 278"/>
                <a:gd name="T83" fmla="*/ 280 h 36"/>
                <a:gd name="T84" fmla="+- 0 2046 2027"/>
                <a:gd name="T85" fmla="*/ T84 w 25"/>
                <a:gd name="T86" fmla="+- 0 281 278"/>
                <a:gd name="T87" fmla="*/ 281 h 36"/>
                <a:gd name="T88" fmla="+- 0 2043 2027"/>
                <a:gd name="T89" fmla="*/ T88 w 25"/>
                <a:gd name="T90" fmla="+- 0 285 278"/>
                <a:gd name="T91" fmla="*/ 285 h 36"/>
                <a:gd name="T92" fmla="+- 0 2042 2027"/>
                <a:gd name="T93" fmla="*/ T92 w 25"/>
                <a:gd name="T94" fmla="+- 0 285 278"/>
                <a:gd name="T95" fmla="*/ 285 h 36"/>
                <a:gd name="T96" fmla="+- 0 2037 2027"/>
                <a:gd name="T97" fmla="*/ T96 w 25"/>
                <a:gd name="T98" fmla="+- 0 289 278"/>
                <a:gd name="T99" fmla="*/ 289 h 36"/>
                <a:gd name="T100" fmla="+- 0 2037 2027"/>
                <a:gd name="T101" fmla="*/ T100 w 25"/>
                <a:gd name="T102" fmla="+- 0 290 278"/>
                <a:gd name="T103" fmla="*/ 290 h 36"/>
                <a:gd name="T104" fmla="+- 0 2037 2027"/>
                <a:gd name="T105" fmla="*/ T104 w 25"/>
                <a:gd name="T106" fmla="+- 0 290 278"/>
                <a:gd name="T107" fmla="*/ 290 h 36"/>
                <a:gd name="T108" fmla="+- 0 2042 2027"/>
                <a:gd name="T109" fmla="*/ T108 w 25"/>
                <a:gd name="T110" fmla="+- 0 286 278"/>
                <a:gd name="T111" fmla="*/ 286 h 36"/>
                <a:gd name="T112" fmla="+- 0 2031 2027"/>
                <a:gd name="T113" fmla="*/ T112 w 25"/>
                <a:gd name="T114" fmla="+- 0 308 278"/>
                <a:gd name="T115" fmla="*/ 308 h 36"/>
                <a:gd name="T116" fmla="+- 0 2036 2027"/>
                <a:gd name="T117" fmla="*/ T116 w 25"/>
                <a:gd name="T118" fmla="+- 0 313 278"/>
                <a:gd name="T119" fmla="*/ 313 h 36"/>
                <a:gd name="T120" fmla="+- 0 2039 2027"/>
                <a:gd name="T121" fmla="*/ T120 w 25"/>
                <a:gd name="T122" fmla="+- 0 311 278"/>
                <a:gd name="T123" fmla="*/ 311 h 36"/>
                <a:gd name="T124" fmla="+- 0 2052 2027"/>
                <a:gd name="T125" fmla="*/ T124 w 25"/>
                <a:gd name="T126" fmla="+- 0 291 278"/>
                <a:gd name="T127" fmla="*/ 291 h 36"/>
                <a:gd name="T128" fmla="+- 0 2052 2027"/>
                <a:gd name="T129" fmla="*/ T128 w 25"/>
                <a:gd name="T130" fmla="+- 0 291 278"/>
                <a:gd name="T131" fmla="*/ 291 h 36"/>
                <a:gd name="T132" fmla="+- 0 2050 2027"/>
                <a:gd name="T133" fmla="*/ T132 w 25"/>
                <a:gd name="T134" fmla="+- 0 289 278"/>
                <a:gd name="T135" fmla="*/ 289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5" h="36">
                  <a:moveTo>
                    <a:pt x="14" y="6"/>
                  </a:moveTo>
                  <a:lnTo>
                    <a:pt x="14" y="6"/>
                  </a:lnTo>
                  <a:lnTo>
                    <a:pt x="5" y="0"/>
                  </a:lnTo>
                  <a:lnTo>
                    <a:pt x="1" y="5"/>
                  </a:lnTo>
                  <a:lnTo>
                    <a:pt x="0" y="6"/>
                  </a:lnTo>
                  <a:lnTo>
                    <a:pt x="1" y="6"/>
                  </a:lnTo>
                  <a:lnTo>
                    <a:pt x="5" y="1"/>
                  </a:lnTo>
                  <a:lnTo>
                    <a:pt x="14" y="6"/>
                  </a:lnTo>
                  <a:close/>
                  <a:moveTo>
                    <a:pt x="25" y="7"/>
                  </a:moveTo>
                  <a:lnTo>
                    <a:pt x="25" y="4"/>
                  </a:lnTo>
                  <a:lnTo>
                    <a:pt x="23" y="3"/>
                  </a:lnTo>
                  <a:lnTo>
                    <a:pt x="23" y="6"/>
                  </a:lnTo>
                  <a:lnTo>
                    <a:pt x="23" y="7"/>
                  </a:lnTo>
                  <a:lnTo>
                    <a:pt x="21" y="10"/>
                  </a:lnTo>
                  <a:lnTo>
                    <a:pt x="21" y="11"/>
                  </a:lnTo>
                  <a:lnTo>
                    <a:pt x="10" y="32"/>
                  </a:lnTo>
                  <a:lnTo>
                    <a:pt x="9" y="33"/>
                  </a:lnTo>
                  <a:lnTo>
                    <a:pt x="7" y="32"/>
                  </a:lnTo>
                  <a:lnTo>
                    <a:pt x="7" y="31"/>
                  </a:lnTo>
                  <a:lnTo>
                    <a:pt x="18" y="9"/>
                  </a:lnTo>
                  <a:lnTo>
                    <a:pt x="21" y="11"/>
                  </a:lnTo>
                  <a:lnTo>
                    <a:pt x="21" y="10"/>
                  </a:lnTo>
                  <a:lnTo>
                    <a:pt x="18" y="8"/>
                  </a:lnTo>
                  <a:lnTo>
                    <a:pt x="20" y="5"/>
                  </a:lnTo>
                  <a:lnTo>
                    <a:pt x="21" y="4"/>
                  </a:lnTo>
                  <a:lnTo>
                    <a:pt x="23" y="5"/>
                  </a:lnTo>
                  <a:lnTo>
                    <a:pt x="23" y="6"/>
                  </a:lnTo>
                  <a:lnTo>
                    <a:pt x="23" y="3"/>
                  </a:lnTo>
                  <a:lnTo>
                    <a:pt x="22" y="2"/>
                  </a:lnTo>
                  <a:lnTo>
                    <a:pt x="21" y="2"/>
                  </a:lnTo>
                  <a:lnTo>
                    <a:pt x="19" y="3"/>
                  </a:lnTo>
                  <a:lnTo>
                    <a:pt x="18" y="3"/>
                  </a:lnTo>
                  <a:lnTo>
                    <a:pt x="16" y="7"/>
                  </a:lnTo>
                  <a:lnTo>
                    <a:pt x="15" y="7"/>
                  </a:lnTo>
                  <a:lnTo>
                    <a:pt x="10" y="11"/>
                  </a:lnTo>
                  <a:lnTo>
                    <a:pt x="10" y="12"/>
                  </a:lnTo>
                  <a:lnTo>
                    <a:pt x="15" y="8"/>
                  </a:lnTo>
                  <a:lnTo>
                    <a:pt x="16" y="8"/>
                  </a:lnTo>
                  <a:lnTo>
                    <a:pt x="4" y="30"/>
                  </a:lnTo>
                  <a:lnTo>
                    <a:pt x="5" y="33"/>
                  </a:lnTo>
                  <a:lnTo>
                    <a:pt x="9" y="35"/>
                  </a:lnTo>
                  <a:lnTo>
                    <a:pt x="11" y="35"/>
                  </a:lnTo>
                  <a:lnTo>
                    <a:pt x="12" y="33"/>
                  </a:lnTo>
                  <a:lnTo>
                    <a:pt x="22" y="12"/>
                  </a:lnTo>
                  <a:lnTo>
                    <a:pt x="25" y="13"/>
                  </a:lnTo>
                  <a:lnTo>
                    <a:pt x="23" y="11"/>
                  </a:lnTo>
                  <a:lnTo>
                    <a:pt x="25"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5" name="Freeform 146"/>
            <p:cNvSpPr>
              <a:spLocks/>
            </p:cNvSpPr>
            <p:nvPr/>
          </p:nvSpPr>
          <p:spPr bwMode="auto">
            <a:xfrm>
              <a:off x="2032" y="280"/>
              <a:ext cx="19" cy="32"/>
            </a:xfrm>
            <a:custGeom>
              <a:avLst/>
              <a:gdLst>
                <a:gd name="T0" fmla="+- 0 2048 2032"/>
                <a:gd name="T1" fmla="*/ T0 w 19"/>
                <a:gd name="T2" fmla="+- 0 281 281"/>
                <a:gd name="T3" fmla="*/ 281 h 32"/>
                <a:gd name="T4" fmla="+- 0 2046 2032"/>
                <a:gd name="T5" fmla="*/ T4 w 19"/>
                <a:gd name="T6" fmla="+- 0 281 281"/>
                <a:gd name="T7" fmla="*/ 281 h 32"/>
                <a:gd name="T8" fmla="+- 0 2032 2032"/>
                <a:gd name="T9" fmla="*/ T8 w 19"/>
                <a:gd name="T10" fmla="+- 0 308 281"/>
                <a:gd name="T11" fmla="*/ 308 h 32"/>
                <a:gd name="T12" fmla="+- 0 2033 2032"/>
                <a:gd name="T13" fmla="*/ T12 w 19"/>
                <a:gd name="T14" fmla="+- 0 310 281"/>
                <a:gd name="T15" fmla="*/ 310 h 32"/>
                <a:gd name="T16" fmla="+- 0 2036 2032"/>
                <a:gd name="T17" fmla="*/ T16 w 19"/>
                <a:gd name="T18" fmla="+- 0 312 281"/>
                <a:gd name="T19" fmla="*/ 312 h 32"/>
                <a:gd name="T20" fmla="+- 0 2037 2032"/>
                <a:gd name="T21" fmla="*/ T20 w 19"/>
                <a:gd name="T22" fmla="+- 0 311 281"/>
                <a:gd name="T23" fmla="*/ 311 h 32"/>
                <a:gd name="T24" fmla="+- 0 2051 2032"/>
                <a:gd name="T25" fmla="*/ T24 w 19"/>
                <a:gd name="T26" fmla="+- 0 284 281"/>
                <a:gd name="T27" fmla="*/ 284 h 32"/>
                <a:gd name="T28" fmla="+- 0 2051 2032"/>
                <a:gd name="T29" fmla="*/ T28 w 19"/>
                <a:gd name="T30" fmla="+- 0 283 281"/>
                <a:gd name="T31" fmla="*/ 283 h 32"/>
                <a:gd name="T32" fmla="+- 0 2049 2032"/>
                <a:gd name="T33" fmla="*/ T32 w 19"/>
                <a:gd name="T34" fmla="+- 0 282 281"/>
                <a:gd name="T35" fmla="*/ 282 h 32"/>
                <a:gd name="T36" fmla="+- 0 2048 2032"/>
                <a:gd name="T37" fmla="*/ T36 w 19"/>
                <a:gd name="T38" fmla="+- 0 281 281"/>
                <a:gd name="T39" fmla="*/ 281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32">
                  <a:moveTo>
                    <a:pt x="16" y="0"/>
                  </a:moveTo>
                  <a:lnTo>
                    <a:pt x="14" y="0"/>
                  </a:lnTo>
                  <a:lnTo>
                    <a:pt x="0" y="27"/>
                  </a:lnTo>
                  <a:lnTo>
                    <a:pt x="1" y="29"/>
                  </a:lnTo>
                  <a:lnTo>
                    <a:pt x="4" y="31"/>
                  </a:lnTo>
                  <a:lnTo>
                    <a:pt x="5" y="30"/>
                  </a:lnTo>
                  <a:lnTo>
                    <a:pt x="19" y="3"/>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6" name="AutoShape 147"/>
            <p:cNvSpPr>
              <a:spLocks/>
            </p:cNvSpPr>
            <p:nvPr/>
          </p:nvSpPr>
          <p:spPr bwMode="auto">
            <a:xfrm>
              <a:off x="2034" y="287"/>
              <a:ext cx="15" cy="18"/>
            </a:xfrm>
            <a:custGeom>
              <a:avLst/>
              <a:gdLst>
                <a:gd name="T0" fmla="+- 0 2043 2035"/>
                <a:gd name="T1" fmla="*/ T0 w 15"/>
                <a:gd name="T2" fmla="+- 0 290 287"/>
                <a:gd name="T3" fmla="*/ 290 h 18"/>
                <a:gd name="T4" fmla="+- 0 2042 2035"/>
                <a:gd name="T5" fmla="*/ T4 w 15"/>
                <a:gd name="T6" fmla="+- 0 290 287"/>
                <a:gd name="T7" fmla="*/ 290 h 18"/>
                <a:gd name="T8" fmla="+- 0 2040 2035"/>
                <a:gd name="T9" fmla="*/ T8 w 15"/>
                <a:gd name="T10" fmla="+- 0 294 287"/>
                <a:gd name="T11" fmla="*/ 294 h 18"/>
                <a:gd name="T12" fmla="+- 0 2043 2035"/>
                <a:gd name="T13" fmla="*/ T12 w 15"/>
                <a:gd name="T14" fmla="+- 0 290 287"/>
                <a:gd name="T15" fmla="*/ 290 h 18"/>
                <a:gd name="T16" fmla="+- 0 2044 2035"/>
                <a:gd name="T17" fmla="*/ T16 w 15"/>
                <a:gd name="T18" fmla="+- 0 288 287"/>
                <a:gd name="T19" fmla="*/ 288 h 18"/>
                <a:gd name="T20" fmla="+- 0 2043 2035"/>
                <a:gd name="T21" fmla="*/ T20 w 15"/>
                <a:gd name="T22" fmla="+- 0 288 287"/>
                <a:gd name="T23" fmla="*/ 288 h 18"/>
                <a:gd name="T24" fmla="+- 0 2043 2035"/>
                <a:gd name="T25" fmla="*/ T24 w 15"/>
                <a:gd name="T26" fmla="+- 0 290 287"/>
                <a:gd name="T27" fmla="*/ 290 h 18"/>
                <a:gd name="T28" fmla="+- 0 2044 2035"/>
                <a:gd name="T29" fmla="*/ T28 w 15"/>
                <a:gd name="T30" fmla="+- 0 288 287"/>
                <a:gd name="T31" fmla="*/ 288 h 18"/>
                <a:gd name="T32" fmla="+- 0 2045 2035"/>
                <a:gd name="T33" fmla="*/ T32 w 15"/>
                <a:gd name="T34" fmla="+- 0 298 287"/>
                <a:gd name="T35" fmla="*/ 298 h 18"/>
                <a:gd name="T36" fmla="+- 0 2044 2035"/>
                <a:gd name="T37" fmla="*/ T36 w 15"/>
                <a:gd name="T38" fmla="+- 0 297 287"/>
                <a:gd name="T39" fmla="*/ 297 h 18"/>
                <a:gd name="T40" fmla="+- 0 2039 2035"/>
                <a:gd name="T41" fmla="*/ T40 w 15"/>
                <a:gd name="T42" fmla="+- 0 299 287"/>
                <a:gd name="T43" fmla="*/ 299 h 18"/>
                <a:gd name="T44" fmla="+- 0 2036 2035"/>
                <a:gd name="T45" fmla="*/ T44 w 15"/>
                <a:gd name="T46" fmla="+- 0 302 287"/>
                <a:gd name="T47" fmla="*/ 302 h 18"/>
                <a:gd name="T48" fmla="+- 0 2035 2035"/>
                <a:gd name="T49" fmla="*/ T48 w 15"/>
                <a:gd name="T50" fmla="+- 0 304 287"/>
                <a:gd name="T51" fmla="*/ 304 h 18"/>
                <a:gd name="T52" fmla="+- 0 2038 2035"/>
                <a:gd name="T53" fmla="*/ T52 w 15"/>
                <a:gd name="T54" fmla="+- 0 300 287"/>
                <a:gd name="T55" fmla="*/ 300 h 18"/>
                <a:gd name="T56" fmla="+- 0 2042 2035"/>
                <a:gd name="T57" fmla="*/ T56 w 15"/>
                <a:gd name="T58" fmla="+- 0 299 287"/>
                <a:gd name="T59" fmla="*/ 299 h 18"/>
                <a:gd name="T60" fmla="+- 0 2044 2035"/>
                <a:gd name="T61" fmla="*/ T60 w 15"/>
                <a:gd name="T62" fmla="+- 0 299 287"/>
                <a:gd name="T63" fmla="*/ 299 h 18"/>
                <a:gd name="T64" fmla="+- 0 2045 2035"/>
                <a:gd name="T65" fmla="*/ T64 w 15"/>
                <a:gd name="T66" fmla="+- 0 298 287"/>
                <a:gd name="T67" fmla="*/ 298 h 18"/>
                <a:gd name="T68" fmla="+- 0 2050 2035"/>
                <a:gd name="T69" fmla="*/ T68 w 15"/>
                <a:gd name="T70" fmla="+- 0 288 287"/>
                <a:gd name="T71" fmla="*/ 288 h 18"/>
                <a:gd name="T72" fmla="+- 0 2048 2035"/>
                <a:gd name="T73" fmla="*/ T72 w 15"/>
                <a:gd name="T74" fmla="+- 0 287 287"/>
                <a:gd name="T75" fmla="*/ 287 h 18"/>
                <a:gd name="T76" fmla="+- 0 2045 2035"/>
                <a:gd name="T77" fmla="*/ T76 w 15"/>
                <a:gd name="T78" fmla="+- 0 288 287"/>
                <a:gd name="T79" fmla="*/ 288 h 18"/>
                <a:gd name="T80" fmla="+- 0 2044 2035"/>
                <a:gd name="T81" fmla="*/ T80 w 15"/>
                <a:gd name="T82" fmla="+- 0 288 287"/>
                <a:gd name="T83" fmla="*/ 288 h 18"/>
                <a:gd name="T84" fmla="+- 0 2047 2035"/>
                <a:gd name="T85" fmla="*/ T84 w 15"/>
                <a:gd name="T86" fmla="+- 0 289 287"/>
                <a:gd name="T87" fmla="*/ 289 h 18"/>
                <a:gd name="T88" fmla="+- 0 2049 2035"/>
                <a:gd name="T89" fmla="*/ T88 w 15"/>
                <a:gd name="T90" fmla="+- 0 289 287"/>
                <a:gd name="T91" fmla="*/ 289 h 18"/>
                <a:gd name="T92" fmla="+- 0 2050 2035"/>
                <a:gd name="T93" fmla="*/ T92 w 15"/>
                <a:gd name="T94" fmla="+- 0 288 287"/>
                <a:gd name="T95" fmla="*/ 288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8">
                  <a:moveTo>
                    <a:pt x="8" y="3"/>
                  </a:moveTo>
                  <a:lnTo>
                    <a:pt x="7" y="3"/>
                  </a:lnTo>
                  <a:lnTo>
                    <a:pt x="5" y="7"/>
                  </a:lnTo>
                  <a:lnTo>
                    <a:pt x="8" y="3"/>
                  </a:lnTo>
                  <a:close/>
                  <a:moveTo>
                    <a:pt x="9" y="1"/>
                  </a:moveTo>
                  <a:lnTo>
                    <a:pt x="8" y="1"/>
                  </a:lnTo>
                  <a:lnTo>
                    <a:pt x="8" y="3"/>
                  </a:lnTo>
                  <a:lnTo>
                    <a:pt x="9" y="1"/>
                  </a:lnTo>
                  <a:close/>
                  <a:moveTo>
                    <a:pt x="10" y="11"/>
                  </a:moveTo>
                  <a:lnTo>
                    <a:pt x="9" y="10"/>
                  </a:lnTo>
                  <a:lnTo>
                    <a:pt x="4" y="12"/>
                  </a:lnTo>
                  <a:lnTo>
                    <a:pt x="1" y="15"/>
                  </a:lnTo>
                  <a:lnTo>
                    <a:pt x="0" y="17"/>
                  </a:lnTo>
                  <a:lnTo>
                    <a:pt x="3" y="13"/>
                  </a:lnTo>
                  <a:lnTo>
                    <a:pt x="7" y="12"/>
                  </a:lnTo>
                  <a:lnTo>
                    <a:pt x="9" y="12"/>
                  </a:lnTo>
                  <a:lnTo>
                    <a:pt x="10" y="11"/>
                  </a:lnTo>
                  <a:close/>
                  <a:moveTo>
                    <a:pt x="15" y="1"/>
                  </a:moveTo>
                  <a:lnTo>
                    <a:pt x="13" y="0"/>
                  </a:lnTo>
                  <a:lnTo>
                    <a:pt x="10" y="1"/>
                  </a:lnTo>
                  <a:lnTo>
                    <a:pt x="9" y="1"/>
                  </a:lnTo>
                  <a:lnTo>
                    <a:pt x="12" y="2"/>
                  </a:lnTo>
                  <a:lnTo>
                    <a:pt x="14"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7" name="AutoShape 148"/>
            <p:cNvSpPr>
              <a:spLocks/>
            </p:cNvSpPr>
            <p:nvPr/>
          </p:nvSpPr>
          <p:spPr bwMode="auto">
            <a:xfrm>
              <a:off x="2032" y="281"/>
              <a:ext cx="17" cy="30"/>
            </a:xfrm>
            <a:custGeom>
              <a:avLst/>
              <a:gdLst>
                <a:gd name="T0" fmla="+- 0 2038 2033"/>
                <a:gd name="T1" fmla="*/ T0 w 17"/>
                <a:gd name="T2" fmla="+- 0 303 282"/>
                <a:gd name="T3" fmla="*/ 303 h 30"/>
                <a:gd name="T4" fmla="+- 0 2038 2033"/>
                <a:gd name="T5" fmla="*/ T4 w 17"/>
                <a:gd name="T6" fmla="+- 0 302 282"/>
                <a:gd name="T7" fmla="*/ 302 h 30"/>
                <a:gd name="T8" fmla="+- 0 2038 2033"/>
                <a:gd name="T9" fmla="*/ T8 w 17"/>
                <a:gd name="T10" fmla="+- 0 302 282"/>
                <a:gd name="T11" fmla="*/ 302 h 30"/>
                <a:gd name="T12" fmla="+- 0 2037 2033"/>
                <a:gd name="T13" fmla="*/ T12 w 17"/>
                <a:gd name="T14" fmla="+- 0 302 282"/>
                <a:gd name="T15" fmla="*/ 302 h 30"/>
                <a:gd name="T16" fmla="+- 0 2037 2033"/>
                <a:gd name="T17" fmla="*/ T16 w 17"/>
                <a:gd name="T18" fmla="+- 0 303 282"/>
                <a:gd name="T19" fmla="*/ 303 h 30"/>
                <a:gd name="T20" fmla="+- 0 2033 2033"/>
                <a:gd name="T21" fmla="*/ T20 w 17"/>
                <a:gd name="T22" fmla="+- 0 308 282"/>
                <a:gd name="T23" fmla="*/ 308 h 30"/>
                <a:gd name="T24" fmla="+- 0 2034 2033"/>
                <a:gd name="T25" fmla="*/ T24 w 17"/>
                <a:gd name="T26" fmla="+- 0 311 282"/>
                <a:gd name="T27" fmla="*/ 311 h 30"/>
                <a:gd name="T28" fmla="+- 0 2035 2033"/>
                <a:gd name="T29" fmla="*/ T28 w 17"/>
                <a:gd name="T30" fmla="+- 0 311 282"/>
                <a:gd name="T31" fmla="*/ 311 h 30"/>
                <a:gd name="T32" fmla="+- 0 2035 2033"/>
                <a:gd name="T33" fmla="*/ T32 w 17"/>
                <a:gd name="T34" fmla="+- 0 311 282"/>
                <a:gd name="T35" fmla="*/ 311 h 30"/>
                <a:gd name="T36" fmla="+- 0 2035 2033"/>
                <a:gd name="T37" fmla="*/ T36 w 17"/>
                <a:gd name="T38" fmla="+- 0 311 282"/>
                <a:gd name="T39" fmla="*/ 311 h 30"/>
                <a:gd name="T40" fmla="+- 0 2035 2033"/>
                <a:gd name="T41" fmla="*/ T40 w 17"/>
                <a:gd name="T42" fmla="+- 0 311 282"/>
                <a:gd name="T43" fmla="*/ 311 h 30"/>
                <a:gd name="T44" fmla="+- 0 2035 2033"/>
                <a:gd name="T45" fmla="*/ T44 w 17"/>
                <a:gd name="T46" fmla="+- 0 311 282"/>
                <a:gd name="T47" fmla="*/ 311 h 30"/>
                <a:gd name="T48" fmla="+- 0 2035 2033"/>
                <a:gd name="T49" fmla="*/ T48 w 17"/>
                <a:gd name="T50" fmla="+- 0 311 282"/>
                <a:gd name="T51" fmla="*/ 311 h 30"/>
                <a:gd name="T52" fmla="+- 0 2034 2033"/>
                <a:gd name="T53" fmla="*/ T52 w 17"/>
                <a:gd name="T54" fmla="+- 0 308 282"/>
                <a:gd name="T55" fmla="*/ 308 h 30"/>
                <a:gd name="T56" fmla="+- 0 2036 2033"/>
                <a:gd name="T57" fmla="*/ T56 w 17"/>
                <a:gd name="T58" fmla="+- 0 305 282"/>
                <a:gd name="T59" fmla="*/ 305 h 30"/>
                <a:gd name="T60" fmla="+- 0 2038 2033"/>
                <a:gd name="T61" fmla="*/ T60 w 17"/>
                <a:gd name="T62" fmla="+- 0 303 282"/>
                <a:gd name="T63" fmla="*/ 303 h 30"/>
                <a:gd name="T64" fmla="+- 0 2038 2033"/>
                <a:gd name="T65" fmla="*/ T64 w 17"/>
                <a:gd name="T66" fmla="+- 0 298 282"/>
                <a:gd name="T67" fmla="*/ 298 h 30"/>
                <a:gd name="T68" fmla="+- 0 2038 2033"/>
                <a:gd name="T69" fmla="*/ T68 w 17"/>
                <a:gd name="T70" fmla="+- 0 298 282"/>
                <a:gd name="T71" fmla="*/ 298 h 30"/>
                <a:gd name="T72" fmla="+- 0 2038 2033"/>
                <a:gd name="T73" fmla="*/ T72 w 17"/>
                <a:gd name="T74" fmla="+- 0 298 282"/>
                <a:gd name="T75" fmla="*/ 298 h 30"/>
                <a:gd name="T76" fmla="+- 0 2038 2033"/>
                <a:gd name="T77" fmla="*/ T76 w 17"/>
                <a:gd name="T78" fmla="+- 0 298 282"/>
                <a:gd name="T79" fmla="*/ 298 h 30"/>
                <a:gd name="T80" fmla="+- 0 2043 2033"/>
                <a:gd name="T81" fmla="*/ T80 w 17"/>
                <a:gd name="T82" fmla="+- 0 292 282"/>
                <a:gd name="T83" fmla="*/ 292 h 30"/>
                <a:gd name="T84" fmla="+- 0 2043 2033"/>
                <a:gd name="T85" fmla="*/ T84 w 17"/>
                <a:gd name="T86" fmla="+- 0 291 282"/>
                <a:gd name="T87" fmla="*/ 291 h 30"/>
                <a:gd name="T88" fmla="+- 0 2043 2033"/>
                <a:gd name="T89" fmla="*/ T88 w 17"/>
                <a:gd name="T90" fmla="+- 0 291 282"/>
                <a:gd name="T91" fmla="*/ 291 h 30"/>
                <a:gd name="T92" fmla="+- 0 2042 2033"/>
                <a:gd name="T93" fmla="*/ T92 w 17"/>
                <a:gd name="T94" fmla="+- 0 292 282"/>
                <a:gd name="T95" fmla="*/ 292 h 30"/>
                <a:gd name="T96" fmla="+- 0 2041 2033"/>
                <a:gd name="T97" fmla="*/ T96 w 17"/>
                <a:gd name="T98" fmla="+- 0 293 282"/>
                <a:gd name="T99" fmla="*/ 293 h 30"/>
                <a:gd name="T100" fmla="+- 0 2038 2033"/>
                <a:gd name="T101" fmla="*/ T100 w 17"/>
                <a:gd name="T102" fmla="+- 0 298 282"/>
                <a:gd name="T103" fmla="*/ 298 h 30"/>
                <a:gd name="T104" fmla="+- 0 2038 2033"/>
                <a:gd name="T105" fmla="*/ T104 w 17"/>
                <a:gd name="T106" fmla="+- 0 299 282"/>
                <a:gd name="T107" fmla="*/ 299 h 30"/>
                <a:gd name="T108" fmla="+- 0 2038 2033"/>
                <a:gd name="T109" fmla="*/ T108 w 17"/>
                <a:gd name="T110" fmla="+- 0 299 282"/>
                <a:gd name="T111" fmla="*/ 299 h 30"/>
                <a:gd name="T112" fmla="+- 0 2039 2033"/>
                <a:gd name="T113" fmla="*/ T112 w 17"/>
                <a:gd name="T114" fmla="+- 0 299 282"/>
                <a:gd name="T115" fmla="*/ 299 h 30"/>
                <a:gd name="T116" fmla="+- 0 2041 2033"/>
                <a:gd name="T117" fmla="*/ T116 w 17"/>
                <a:gd name="T118" fmla="+- 0 293 282"/>
                <a:gd name="T119" fmla="*/ 293 h 30"/>
                <a:gd name="T120" fmla="+- 0 2043 2033"/>
                <a:gd name="T121" fmla="*/ T120 w 17"/>
                <a:gd name="T122" fmla="+- 0 292 282"/>
                <a:gd name="T123" fmla="*/ 292 h 30"/>
                <a:gd name="T124" fmla="+- 0 2049 2033"/>
                <a:gd name="T125" fmla="*/ T124 w 17"/>
                <a:gd name="T126" fmla="+- 0 283 282"/>
                <a:gd name="T127" fmla="*/ 283 h 30"/>
                <a:gd name="T128" fmla="+- 0 2049 2033"/>
                <a:gd name="T129" fmla="*/ T128 w 17"/>
                <a:gd name="T130" fmla="+- 0 283 282"/>
                <a:gd name="T131" fmla="*/ 283 h 30"/>
                <a:gd name="T132" fmla="+- 0 2049 2033"/>
                <a:gd name="T133" fmla="*/ T132 w 17"/>
                <a:gd name="T134" fmla="+- 0 282 282"/>
                <a:gd name="T135" fmla="*/ 282 h 30"/>
                <a:gd name="T136" fmla="+- 0 2047 2033"/>
                <a:gd name="T137" fmla="*/ T136 w 17"/>
                <a:gd name="T138" fmla="+- 0 283 282"/>
                <a:gd name="T139" fmla="*/ 283 h 30"/>
                <a:gd name="T140" fmla="+- 0 2046 2033"/>
                <a:gd name="T141" fmla="*/ T140 w 17"/>
                <a:gd name="T142" fmla="+- 0 283 282"/>
                <a:gd name="T143" fmla="*/ 283 h 30"/>
                <a:gd name="T144" fmla="+- 0 2044 2033"/>
                <a:gd name="T145" fmla="*/ T144 w 17"/>
                <a:gd name="T146" fmla="+- 0 287 282"/>
                <a:gd name="T147" fmla="*/ 287 h 30"/>
                <a:gd name="T148" fmla="+- 0 2044 2033"/>
                <a:gd name="T149" fmla="*/ T148 w 17"/>
                <a:gd name="T150" fmla="+- 0 287 282"/>
                <a:gd name="T151" fmla="*/ 287 h 30"/>
                <a:gd name="T152" fmla="+- 0 2044 2033"/>
                <a:gd name="T153" fmla="*/ T152 w 17"/>
                <a:gd name="T154" fmla="+- 0 288 282"/>
                <a:gd name="T155" fmla="*/ 288 h 30"/>
                <a:gd name="T156" fmla="+- 0 2044 2033"/>
                <a:gd name="T157" fmla="*/ T156 w 17"/>
                <a:gd name="T158" fmla="+- 0 288 282"/>
                <a:gd name="T159" fmla="*/ 288 h 30"/>
                <a:gd name="T160" fmla="+- 0 2044 2033"/>
                <a:gd name="T161" fmla="*/ T160 w 17"/>
                <a:gd name="T162" fmla="+- 0 288 282"/>
                <a:gd name="T163" fmla="*/ 288 h 30"/>
                <a:gd name="T164" fmla="+- 0 2045 2033"/>
                <a:gd name="T165" fmla="*/ T164 w 17"/>
                <a:gd name="T166" fmla="+- 0 288 282"/>
                <a:gd name="T167" fmla="*/ 288 h 30"/>
                <a:gd name="T168" fmla="+- 0 2045 2033"/>
                <a:gd name="T169" fmla="*/ T168 w 17"/>
                <a:gd name="T170" fmla="+- 0 287 282"/>
                <a:gd name="T171" fmla="*/ 287 h 30"/>
                <a:gd name="T172" fmla="+- 0 2045 2033"/>
                <a:gd name="T173" fmla="*/ T172 w 17"/>
                <a:gd name="T174" fmla="+- 0 286 282"/>
                <a:gd name="T175" fmla="*/ 286 h 30"/>
                <a:gd name="T176" fmla="+- 0 2046 2033"/>
                <a:gd name="T177" fmla="*/ T176 w 17"/>
                <a:gd name="T178" fmla="+- 0 284 282"/>
                <a:gd name="T179" fmla="*/ 284 h 30"/>
                <a:gd name="T180" fmla="+- 0 2048 2033"/>
                <a:gd name="T181" fmla="*/ T180 w 17"/>
                <a:gd name="T182" fmla="+- 0 283 282"/>
                <a:gd name="T183" fmla="*/ 283 h 30"/>
                <a:gd name="T184" fmla="+- 0 2049 2033"/>
                <a:gd name="T185" fmla="*/ T184 w 17"/>
                <a:gd name="T186" fmla="+- 0 283 282"/>
                <a:gd name="T187" fmla="*/ 283 h 30"/>
                <a:gd name="T188" fmla="+- 0 2049 2033"/>
                <a:gd name="T189" fmla="*/ T188 w 17"/>
                <a:gd name="T190" fmla="+- 0 283 282"/>
                <a:gd name="T191" fmla="*/ 283 h 30"/>
                <a:gd name="T192" fmla="+- 0 2049 2033"/>
                <a:gd name="T193" fmla="*/ T192 w 17"/>
                <a:gd name="T194" fmla="+- 0 283 282"/>
                <a:gd name="T195" fmla="*/ 283 h 30"/>
                <a:gd name="T196" fmla="+- 0 2049 2033"/>
                <a:gd name="T197" fmla="*/ T196 w 17"/>
                <a:gd name="T198" fmla="+- 0 283 282"/>
                <a:gd name="T199" fmla="*/ 283 h 30"/>
                <a:gd name="T200" fmla="+- 0 2049 2033"/>
                <a:gd name="T201" fmla="*/ T200 w 17"/>
                <a:gd name="T202" fmla="+- 0 283 282"/>
                <a:gd name="T203" fmla="*/ 283 h 30"/>
                <a:gd name="T204" fmla="+- 0 2049 2033"/>
                <a:gd name="T205" fmla="*/ T204 w 17"/>
                <a:gd name="T206" fmla="+- 0 283 282"/>
                <a:gd name="T207" fmla="*/ 283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17" h="30">
                  <a:moveTo>
                    <a:pt x="5" y="21"/>
                  </a:moveTo>
                  <a:lnTo>
                    <a:pt x="5" y="20"/>
                  </a:lnTo>
                  <a:lnTo>
                    <a:pt x="4" y="20"/>
                  </a:lnTo>
                  <a:lnTo>
                    <a:pt x="4" y="21"/>
                  </a:lnTo>
                  <a:lnTo>
                    <a:pt x="0" y="26"/>
                  </a:lnTo>
                  <a:lnTo>
                    <a:pt x="1" y="29"/>
                  </a:lnTo>
                  <a:lnTo>
                    <a:pt x="2" y="29"/>
                  </a:lnTo>
                  <a:lnTo>
                    <a:pt x="1" y="26"/>
                  </a:lnTo>
                  <a:lnTo>
                    <a:pt x="3" y="23"/>
                  </a:lnTo>
                  <a:lnTo>
                    <a:pt x="5" y="21"/>
                  </a:lnTo>
                  <a:close/>
                  <a:moveTo>
                    <a:pt x="5" y="16"/>
                  </a:moveTo>
                  <a:lnTo>
                    <a:pt x="5" y="16"/>
                  </a:lnTo>
                  <a:close/>
                  <a:moveTo>
                    <a:pt x="10" y="10"/>
                  </a:moveTo>
                  <a:lnTo>
                    <a:pt x="10" y="9"/>
                  </a:lnTo>
                  <a:lnTo>
                    <a:pt x="9" y="10"/>
                  </a:lnTo>
                  <a:lnTo>
                    <a:pt x="8" y="11"/>
                  </a:lnTo>
                  <a:lnTo>
                    <a:pt x="5" y="16"/>
                  </a:lnTo>
                  <a:lnTo>
                    <a:pt x="5" y="17"/>
                  </a:lnTo>
                  <a:lnTo>
                    <a:pt x="6" y="17"/>
                  </a:lnTo>
                  <a:lnTo>
                    <a:pt x="8" y="11"/>
                  </a:lnTo>
                  <a:lnTo>
                    <a:pt x="10" y="10"/>
                  </a:lnTo>
                  <a:close/>
                  <a:moveTo>
                    <a:pt x="16" y="1"/>
                  </a:moveTo>
                  <a:lnTo>
                    <a:pt x="16" y="1"/>
                  </a:lnTo>
                  <a:lnTo>
                    <a:pt x="16" y="0"/>
                  </a:lnTo>
                  <a:lnTo>
                    <a:pt x="14" y="1"/>
                  </a:lnTo>
                  <a:lnTo>
                    <a:pt x="13" y="1"/>
                  </a:lnTo>
                  <a:lnTo>
                    <a:pt x="11" y="5"/>
                  </a:lnTo>
                  <a:lnTo>
                    <a:pt x="11" y="6"/>
                  </a:lnTo>
                  <a:lnTo>
                    <a:pt x="12" y="6"/>
                  </a:lnTo>
                  <a:lnTo>
                    <a:pt x="12" y="5"/>
                  </a:lnTo>
                  <a:lnTo>
                    <a:pt x="12" y="4"/>
                  </a:lnTo>
                  <a:lnTo>
                    <a:pt x="13" y="2"/>
                  </a:lnTo>
                  <a:lnTo>
                    <a:pt x="15" y="1"/>
                  </a:lnTo>
                  <a:lnTo>
                    <a:pt x="16"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8" name="Freeform 149"/>
            <p:cNvSpPr>
              <a:spLocks/>
            </p:cNvSpPr>
            <p:nvPr/>
          </p:nvSpPr>
          <p:spPr bwMode="auto">
            <a:xfrm>
              <a:off x="2025" y="284"/>
              <a:ext cx="32" cy="24"/>
            </a:xfrm>
            <a:custGeom>
              <a:avLst/>
              <a:gdLst>
                <a:gd name="T0" fmla="+- 0 2058 2026"/>
                <a:gd name="T1" fmla="*/ T0 w 32"/>
                <a:gd name="T2" fmla="+- 0 304 285"/>
                <a:gd name="T3" fmla="*/ 304 h 24"/>
                <a:gd name="T4" fmla="+- 0 2057 2026"/>
                <a:gd name="T5" fmla="*/ T4 w 32"/>
                <a:gd name="T6" fmla="+- 0 301 285"/>
                <a:gd name="T7" fmla="*/ 301 h 24"/>
                <a:gd name="T8" fmla="+- 0 2055 2026"/>
                <a:gd name="T9" fmla="*/ T8 w 32"/>
                <a:gd name="T10" fmla="+- 0 300 285"/>
                <a:gd name="T11" fmla="*/ 300 h 24"/>
                <a:gd name="T12" fmla="+- 0 2055 2026"/>
                <a:gd name="T13" fmla="*/ T12 w 32"/>
                <a:gd name="T14" fmla="+- 0 304 285"/>
                <a:gd name="T15" fmla="*/ 304 h 24"/>
                <a:gd name="T16" fmla="+- 0 2054 2026"/>
                <a:gd name="T17" fmla="*/ T16 w 32"/>
                <a:gd name="T18" fmla="+- 0 306 285"/>
                <a:gd name="T19" fmla="*/ 306 h 24"/>
                <a:gd name="T20" fmla="+- 0 2053 2026"/>
                <a:gd name="T21" fmla="*/ T20 w 32"/>
                <a:gd name="T22" fmla="+- 0 306 285"/>
                <a:gd name="T23" fmla="*/ 306 h 24"/>
                <a:gd name="T24" fmla="+- 0 2040 2026"/>
                <a:gd name="T25" fmla="*/ T24 w 32"/>
                <a:gd name="T26" fmla="+- 0 298 285"/>
                <a:gd name="T27" fmla="*/ 298 h 24"/>
                <a:gd name="T28" fmla="+- 0 2045 2026"/>
                <a:gd name="T29" fmla="*/ T28 w 32"/>
                <a:gd name="T30" fmla="+- 0 298 285"/>
                <a:gd name="T31" fmla="*/ 298 h 24"/>
                <a:gd name="T32" fmla="+- 0 2045 2026"/>
                <a:gd name="T33" fmla="*/ T32 w 32"/>
                <a:gd name="T34" fmla="+- 0 298 285"/>
                <a:gd name="T35" fmla="*/ 298 h 24"/>
                <a:gd name="T36" fmla="+- 0 2045 2026"/>
                <a:gd name="T37" fmla="*/ T36 w 32"/>
                <a:gd name="T38" fmla="+- 0 298 285"/>
                <a:gd name="T39" fmla="*/ 298 h 24"/>
                <a:gd name="T40" fmla="+- 0 2045 2026"/>
                <a:gd name="T41" fmla="*/ T40 w 32"/>
                <a:gd name="T42" fmla="+- 0 298 285"/>
                <a:gd name="T43" fmla="*/ 298 h 24"/>
                <a:gd name="T44" fmla="+- 0 2039 2026"/>
                <a:gd name="T45" fmla="*/ T44 w 32"/>
                <a:gd name="T46" fmla="+- 0 297 285"/>
                <a:gd name="T47" fmla="*/ 297 h 24"/>
                <a:gd name="T48" fmla="+- 0 2029 2026"/>
                <a:gd name="T49" fmla="*/ T48 w 32"/>
                <a:gd name="T50" fmla="+- 0 290 285"/>
                <a:gd name="T51" fmla="*/ 290 h 24"/>
                <a:gd name="T52" fmla="+- 0 2028 2026"/>
                <a:gd name="T53" fmla="*/ T52 w 32"/>
                <a:gd name="T54" fmla="+- 0 289 285"/>
                <a:gd name="T55" fmla="*/ 289 h 24"/>
                <a:gd name="T56" fmla="+- 0 2029 2026"/>
                <a:gd name="T57" fmla="*/ T56 w 32"/>
                <a:gd name="T58" fmla="+- 0 288 285"/>
                <a:gd name="T59" fmla="*/ 288 h 24"/>
                <a:gd name="T60" fmla="+- 0 2029 2026"/>
                <a:gd name="T61" fmla="*/ T60 w 32"/>
                <a:gd name="T62" fmla="+- 0 287 285"/>
                <a:gd name="T63" fmla="*/ 287 h 24"/>
                <a:gd name="T64" fmla="+- 0 2030 2026"/>
                <a:gd name="T65" fmla="*/ T64 w 32"/>
                <a:gd name="T66" fmla="+- 0 287 285"/>
                <a:gd name="T67" fmla="*/ 287 h 24"/>
                <a:gd name="T68" fmla="+- 0 2030 2026"/>
                <a:gd name="T69" fmla="*/ T68 w 32"/>
                <a:gd name="T70" fmla="+- 0 287 285"/>
                <a:gd name="T71" fmla="*/ 287 h 24"/>
                <a:gd name="T72" fmla="+- 0 2031 2026"/>
                <a:gd name="T73" fmla="*/ T72 w 32"/>
                <a:gd name="T74" fmla="+- 0 287 285"/>
                <a:gd name="T75" fmla="*/ 287 h 24"/>
                <a:gd name="T76" fmla="+- 0 2040 2026"/>
                <a:gd name="T77" fmla="*/ T76 w 32"/>
                <a:gd name="T78" fmla="+- 0 293 285"/>
                <a:gd name="T79" fmla="*/ 293 h 24"/>
                <a:gd name="T80" fmla="+- 0 2038 2026"/>
                <a:gd name="T81" fmla="*/ T80 w 32"/>
                <a:gd name="T82" fmla="+- 0 295 285"/>
                <a:gd name="T83" fmla="*/ 295 h 24"/>
                <a:gd name="T84" fmla="+- 0 2038 2026"/>
                <a:gd name="T85" fmla="*/ T84 w 32"/>
                <a:gd name="T86" fmla="+- 0 295 285"/>
                <a:gd name="T87" fmla="*/ 295 h 24"/>
                <a:gd name="T88" fmla="+- 0 2039 2026"/>
                <a:gd name="T89" fmla="*/ T88 w 32"/>
                <a:gd name="T90" fmla="+- 0 296 285"/>
                <a:gd name="T91" fmla="*/ 296 h 24"/>
                <a:gd name="T92" fmla="+- 0 2039 2026"/>
                <a:gd name="T93" fmla="*/ T92 w 32"/>
                <a:gd name="T94" fmla="+- 0 296 285"/>
                <a:gd name="T95" fmla="*/ 296 h 24"/>
                <a:gd name="T96" fmla="+- 0 2040 2026"/>
                <a:gd name="T97" fmla="*/ T96 w 32"/>
                <a:gd name="T98" fmla="+- 0 293 285"/>
                <a:gd name="T99" fmla="*/ 293 h 24"/>
                <a:gd name="T100" fmla="+- 0 2054 2026"/>
                <a:gd name="T101" fmla="*/ T100 w 32"/>
                <a:gd name="T102" fmla="+- 0 302 285"/>
                <a:gd name="T103" fmla="*/ 302 h 24"/>
                <a:gd name="T104" fmla="+- 0 2055 2026"/>
                <a:gd name="T105" fmla="*/ T104 w 32"/>
                <a:gd name="T106" fmla="+- 0 303 285"/>
                <a:gd name="T107" fmla="*/ 303 h 24"/>
                <a:gd name="T108" fmla="+- 0 2055 2026"/>
                <a:gd name="T109" fmla="*/ T108 w 32"/>
                <a:gd name="T110" fmla="+- 0 304 285"/>
                <a:gd name="T111" fmla="*/ 304 h 24"/>
                <a:gd name="T112" fmla="+- 0 2055 2026"/>
                <a:gd name="T113" fmla="*/ T112 w 32"/>
                <a:gd name="T114" fmla="+- 0 300 285"/>
                <a:gd name="T115" fmla="*/ 300 h 24"/>
                <a:gd name="T116" fmla="+- 0 2041 2026"/>
                <a:gd name="T117" fmla="*/ T116 w 32"/>
                <a:gd name="T118" fmla="+- 0 291 285"/>
                <a:gd name="T119" fmla="*/ 291 h 24"/>
                <a:gd name="T120" fmla="+- 0 2044 2026"/>
                <a:gd name="T121" fmla="*/ T120 w 32"/>
                <a:gd name="T122" fmla="+- 0 286 285"/>
                <a:gd name="T123" fmla="*/ 286 h 24"/>
                <a:gd name="T124" fmla="+- 0 2050 2026"/>
                <a:gd name="T125" fmla="*/ T124 w 32"/>
                <a:gd name="T126" fmla="+- 0 288 285"/>
                <a:gd name="T127" fmla="*/ 288 h 24"/>
                <a:gd name="T128" fmla="+- 0 2050 2026"/>
                <a:gd name="T129" fmla="*/ T128 w 32"/>
                <a:gd name="T130" fmla="+- 0 288 285"/>
                <a:gd name="T131" fmla="*/ 288 h 24"/>
                <a:gd name="T132" fmla="+- 0 2050 2026"/>
                <a:gd name="T133" fmla="*/ T132 w 32"/>
                <a:gd name="T134" fmla="+- 0 288 285"/>
                <a:gd name="T135" fmla="*/ 288 h 24"/>
                <a:gd name="T136" fmla="+- 0 2050 2026"/>
                <a:gd name="T137" fmla="*/ T136 w 32"/>
                <a:gd name="T138" fmla="+- 0 288 285"/>
                <a:gd name="T139" fmla="*/ 288 h 24"/>
                <a:gd name="T140" fmla="+- 0 2044 2026"/>
                <a:gd name="T141" fmla="*/ T140 w 32"/>
                <a:gd name="T142" fmla="+- 0 285 285"/>
                <a:gd name="T143" fmla="*/ 285 h 24"/>
                <a:gd name="T144" fmla="+- 0 2041 2026"/>
                <a:gd name="T145" fmla="*/ T144 w 32"/>
                <a:gd name="T146" fmla="+- 0 291 285"/>
                <a:gd name="T147" fmla="*/ 291 h 24"/>
                <a:gd name="T148" fmla="+- 0 2035 2026"/>
                <a:gd name="T149" fmla="*/ T148 w 32"/>
                <a:gd name="T150" fmla="+- 0 287 285"/>
                <a:gd name="T151" fmla="*/ 287 h 24"/>
                <a:gd name="T152" fmla="+- 0 2032 2026"/>
                <a:gd name="T153" fmla="*/ T152 w 32"/>
                <a:gd name="T154" fmla="+- 0 286 285"/>
                <a:gd name="T155" fmla="*/ 286 h 24"/>
                <a:gd name="T156" fmla="+- 0 2031 2026"/>
                <a:gd name="T157" fmla="*/ T156 w 32"/>
                <a:gd name="T158" fmla="+- 0 285 285"/>
                <a:gd name="T159" fmla="*/ 285 h 24"/>
                <a:gd name="T160" fmla="+- 0 2030 2026"/>
                <a:gd name="T161" fmla="*/ T160 w 32"/>
                <a:gd name="T162" fmla="+- 0 285 285"/>
                <a:gd name="T163" fmla="*/ 285 h 24"/>
                <a:gd name="T164" fmla="+- 0 2028 2026"/>
                <a:gd name="T165" fmla="*/ T164 w 32"/>
                <a:gd name="T166" fmla="+- 0 285 285"/>
                <a:gd name="T167" fmla="*/ 285 h 24"/>
                <a:gd name="T168" fmla="+- 0 2027 2026"/>
                <a:gd name="T169" fmla="*/ T168 w 32"/>
                <a:gd name="T170" fmla="+- 0 286 285"/>
                <a:gd name="T171" fmla="*/ 286 h 24"/>
                <a:gd name="T172" fmla="+- 0 2027 2026"/>
                <a:gd name="T173" fmla="*/ T172 w 32"/>
                <a:gd name="T174" fmla="+- 0 288 285"/>
                <a:gd name="T175" fmla="*/ 288 h 24"/>
                <a:gd name="T176" fmla="+- 0 2026 2026"/>
                <a:gd name="T177" fmla="*/ T176 w 32"/>
                <a:gd name="T178" fmla="+- 0 289 285"/>
                <a:gd name="T179" fmla="*/ 289 h 24"/>
                <a:gd name="T180" fmla="+- 0 2027 2026"/>
                <a:gd name="T181" fmla="*/ T180 w 32"/>
                <a:gd name="T182" fmla="+- 0 291 285"/>
                <a:gd name="T183" fmla="*/ 291 h 24"/>
                <a:gd name="T184" fmla="+- 0 2037 2026"/>
                <a:gd name="T185" fmla="*/ T184 w 32"/>
                <a:gd name="T186" fmla="+- 0 298 285"/>
                <a:gd name="T187" fmla="*/ 298 h 24"/>
                <a:gd name="T188" fmla="+- 0 2033 2026"/>
                <a:gd name="T189" fmla="*/ T188 w 32"/>
                <a:gd name="T190" fmla="+- 0 306 285"/>
                <a:gd name="T191" fmla="*/ 306 h 24"/>
                <a:gd name="T192" fmla="+- 0 2033 2026"/>
                <a:gd name="T193" fmla="*/ T192 w 32"/>
                <a:gd name="T194" fmla="+- 0 307 285"/>
                <a:gd name="T195" fmla="*/ 307 h 24"/>
                <a:gd name="T196" fmla="+- 0 2033 2026"/>
                <a:gd name="T197" fmla="*/ T196 w 32"/>
                <a:gd name="T198" fmla="+- 0 307 285"/>
                <a:gd name="T199" fmla="*/ 307 h 24"/>
                <a:gd name="T200" fmla="+- 0 2033 2026"/>
                <a:gd name="T201" fmla="*/ T200 w 32"/>
                <a:gd name="T202" fmla="+- 0 307 285"/>
                <a:gd name="T203" fmla="*/ 307 h 24"/>
                <a:gd name="T204" fmla="+- 0 2038 2026"/>
                <a:gd name="T205" fmla="*/ T204 w 32"/>
                <a:gd name="T206" fmla="+- 0 298 285"/>
                <a:gd name="T207" fmla="*/ 298 h 24"/>
                <a:gd name="T208" fmla="+- 0 2052 2026"/>
                <a:gd name="T209" fmla="*/ T208 w 32"/>
                <a:gd name="T210" fmla="+- 0 307 285"/>
                <a:gd name="T211" fmla="*/ 307 h 24"/>
                <a:gd name="T212" fmla="+- 0 2053 2026"/>
                <a:gd name="T213" fmla="*/ T212 w 32"/>
                <a:gd name="T214" fmla="+- 0 308 285"/>
                <a:gd name="T215" fmla="*/ 308 h 24"/>
                <a:gd name="T216" fmla="+- 0 2056 2026"/>
                <a:gd name="T217" fmla="*/ T216 w 32"/>
                <a:gd name="T218" fmla="+- 0 308 285"/>
                <a:gd name="T219" fmla="*/ 308 h 24"/>
                <a:gd name="T220" fmla="+- 0 2057 2026"/>
                <a:gd name="T221" fmla="*/ T220 w 32"/>
                <a:gd name="T222" fmla="+- 0 306 285"/>
                <a:gd name="T223" fmla="*/ 306 h 24"/>
                <a:gd name="T224" fmla="+- 0 2058 2026"/>
                <a:gd name="T225" fmla="*/ T224 w 32"/>
                <a:gd name="T226" fmla="+- 0 304 285"/>
                <a:gd name="T227" fmla="*/ 304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32" h="24">
                  <a:moveTo>
                    <a:pt x="32" y="19"/>
                  </a:moveTo>
                  <a:lnTo>
                    <a:pt x="31" y="16"/>
                  </a:lnTo>
                  <a:lnTo>
                    <a:pt x="29" y="15"/>
                  </a:lnTo>
                  <a:lnTo>
                    <a:pt x="29" y="19"/>
                  </a:lnTo>
                  <a:lnTo>
                    <a:pt x="28" y="21"/>
                  </a:lnTo>
                  <a:lnTo>
                    <a:pt x="27" y="21"/>
                  </a:lnTo>
                  <a:lnTo>
                    <a:pt x="14" y="13"/>
                  </a:lnTo>
                  <a:lnTo>
                    <a:pt x="19" y="13"/>
                  </a:lnTo>
                  <a:lnTo>
                    <a:pt x="13" y="12"/>
                  </a:lnTo>
                  <a:lnTo>
                    <a:pt x="3" y="5"/>
                  </a:lnTo>
                  <a:lnTo>
                    <a:pt x="2" y="4"/>
                  </a:lnTo>
                  <a:lnTo>
                    <a:pt x="3" y="3"/>
                  </a:lnTo>
                  <a:lnTo>
                    <a:pt x="3" y="2"/>
                  </a:lnTo>
                  <a:lnTo>
                    <a:pt x="4" y="2"/>
                  </a:lnTo>
                  <a:lnTo>
                    <a:pt x="5" y="2"/>
                  </a:lnTo>
                  <a:lnTo>
                    <a:pt x="14" y="8"/>
                  </a:lnTo>
                  <a:lnTo>
                    <a:pt x="12" y="10"/>
                  </a:lnTo>
                  <a:lnTo>
                    <a:pt x="13" y="11"/>
                  </a:lnTo>
                  <a:lnTo>
                    <a:pt x="14" y="8"/>
                  </a:lnTo>
                  <a:lnTo>
                    <a:pt x="28" y="17"/>
                  </a:lnTo>
                  <a:lnTo>
                    <a:pt x="29" y="18"/>
                  </a:lnTo>
                  <a:lnTo>
                    <a:pt x="29" y="19"/>
                  </a:lnTo>
                  <a:lnTo>
                    <a:pt x="29" y="15"/>
                  </a:lnTo>
                  <a:lnTo>
                    <a:pt x="15" y="6"/>
                  </a:lnTo>
                  <a:lnTo>
                    <a:pt x="18" y="1"/>
                  </a:lnTo>
                  <a:lnTo>
                    <a:pt x="24" y="3"/>
                  </a:lnTo>
                  <a:lnTo>
                    <a:pt x="18" y="0"/>
                  </a:lnTo>
                  <a:lnTo>
                    <a:pt x="15" y="6"/>
                  </a:lnTo>
                  <a:lnTo>
                    <a:pt x="9" y="2"/>
                  </a:lnTo>
                  <a:lnTo>
                    <a:pt x="6" y="1"/>
                  </a:lnTo>
                  <a:lnTo>
                    <a:pt x="5" y="0"/>
                  </a:lnTo>
                  <a:lnTo>
                    <a:pt x="4" y="0"/>
                  </a:lnTo>
                  <a:lnTo>
                    <a:pt x="2" y="0"/>
                  </a:lnTo>
                  <a:lnTo>
                    <a:pt x="1" y="1"/>
                  </a:lnTo>
                  <a:lnTo>
                    <a:pt x="1" y="3"/>
                  </a:lnTo>
                  <a:lnTo>
                    <a:pt x="0" y="4"/>
                  </a:lnTo>
                  <a:lnTo>
                    <a:pt x="1" y="6"/>
                  </a:lnTo>
                  <a:lnTo>
                    <a:pt x="11" y="13"/>
                  </a:lnTo>
                  <a:lnTo>
                    <a:pt x="7" y="21"/>
                  </a:lnTo>
                  <a:lnTo>
                    <a:pt x="7" y="22"/>
                  </a:lnTo>
                  <a:lnTo>
                    <a:pt x="12" y="13"/>
                  </a:lnTo>
                  <a:lnTo>
                    <a:pt x="26" y="22"/>
                  </a:lnTo>
                  <a:lnTo>
                    <a:pt x="27" y="23"/>
                  </a:lnTo>
                  <a:lnTo>
                    <a:pt x="30" y="23"/>
                  </a:lnTo>
                  <a:lnTo>
                    <a:pt x="31" y="21"/>
                  </a:lnTo>
                  <a:lnTo>
                    <a:pt x="32"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9" name="Freeform 150"/>
            <p:cNvSpPr>
              <a:spLocks/>
            </p:cNvSpPr>
            <p:nvPr/>
          </p:nvSpPr>
          <p:spPr bwMode="auto">
            <a:xfrm>
              <a:off x="2027" y="285"/>
              <a:ext cx="30" cy="22"/>
            </a:xfrm>
            <a:custGeom>
              <a:avLst/>
              <a:gdLst>
                <a:gd name="T0" fmla="+- 0 2030 2027"/>
                <a:gd name="T1" fmla="*/ T0 w 30"/>
                <a:gd name="T2" fmla="+- 0 286 286"/>
                <a:gd name="T3" fmla="*/ 286 h 22"/>
                <a:gd name="T4" fmla="+- 0 2029 2027"/>
                <a:gd name="T5" fmla="*/ T4 w 30"/>
                <a:gd name="T6" fmla="+- 0 286 286"/>
                <a:gd name="T7" fmla="*/ 286 h 22"/>
                <a:gd name="T8" fmla="+- 0 2028 2027"/>
                <a:gd name="T9" fmla="*/ T8 w 30"/>
                <a:gd name="T10" fmla="+- 0 288 286"/>
                <a:gd name="T11" fmla="*/ 288 h 22"/>
                <a:gd name="T12" fmla="+- 0 2027 2027"/>
                <a:gd name="T13" fmla="*/ T12 w 30"/>
                <a:gd name="T14" fmla="+- 0 289 286"/>
                <a:gd name="T15" fmla="*/ 289 h 22"/>
                <a:gd name="T16" fmla="+- 0 2028 2027"/>
                <a:gd name="T17" fmla="*/ T16 w 30"/>
                <a:gd name="T18" fmla="+- 0 291 286"/>
                <a:gd name="T19" fmla="*/ 291 h 22"/>
                <a:gd name="T20" fmla="+- 0 2053 2027"/>
                <a:gd name="T21" fmla="*/ T20 w 30"/>
                <a:gd name="T22" fmla="+- 0 307 286"/>
                <a:gd name="T23" fmla="*/ 307 h 22"/>
                <a:gd name="T24" fmla="+- 0 2055 2027"/>
                <a:gd name="T25" fmla="*/ T24 w 30"/>
                <a:gd name="T26" fmla="+- 0 307 286"/>
                <a:gd name="T27" fmla="*/ 307 h 22"/>
                <a:gd name="T28" fmla="+- 0 2057 2027"/>
                <a:gd name="T29" fmla="*/ T28 w 30"/>
                <a:gd name="T30" fmla="+- 0 304 286"/>
                <a:gd name="T31" fmla="*/ 304 h 22"/>
                <a:gd name="T32" fmla="+- 0 2056 2027"/>
                <a:gd name="T33" fmla="*/ T32 w 30"/>
                <a:gd name="T34" fmla="+- 0 302 286"/>
                <a:gd name="T35" fmla="*/ 302 h 22"/>
                <a:gd name="T36" fmla="+- 0 2030 2027"/>
                <a:gd name="T37" fmla="*/ T36 w 30"/>
                <a:gd name="T38" fmla="+- 0 286 286"/>
                <a:gd name="T39" fmla="*/ 286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22">
                  <a:moveTo>
                    <a:pt x="3" y="0"/>
                  </a:moveTo>
                  <a:lnTo>
                    <a:pt x="2" y="0"/>
                  </a:lnTo>
                  <a:lnTo>
                    <a:pt x="1" y="2"/>
                  </a:lnTo>
                  <a:lnTo>
                    <a:pt x="0" y="3"/>
                  </a:lnTo>
                  <a:lnTo>
                    <a:pt x="1" y="5"/>
                  </a:lnTo>
                  <a:lnTo>
                    <a:pt x="26" y="21"/>
                  </a:lnTo>
                  <a:lnTo>
                    <a:pt x="28" y="21"/>
                  </a:lnTo>
                  <a:lnTo>
                    <a:pt x="30" y="18"/>
                  </a:lnTo>
                  <a:lnTo>
                    <a:pt x="29" y="1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0" name="AutoShape 151"/>
            <p:cNvSpPr>
              <a:spLocks/>
            </p:cNvSpPr>
            <p:nvPr/>
          </p:nvSpPr>
          <p:spPr bwMode="auto">
            <a:xfrm>
              <a:off x="2030" y="290"/>
              <a:ext cx="22" cy="10"/>
            </a:xfrm>
            <a:custGeom>
              <a:avLst/>
              <a:gdLst>
                <a:gd name="T0" fmla="+- 0 2036 2031"/>
                <a:gd name="T1" fmla="*/ T0 w 22"/>
                <a:gd name="T2" fmla="+- 0 291 290"/>
                <a:gd name="T3" fmla="*/ 291 h 10"/>
                <a:gd name="T4" fmla="+- 0 2035 2031"/>
                <a:gd name="T5" fmla="*/ T4 w 22"/>
                <a:gd name="T6" fmla="+- 0 291 290"/>
                <a:gd name="T7" fmla="*/ 291 h 10"/>
                <a:gd name="T8" fmla="+- 0 2031 2031"/>
                <a:gd name="T9" fmla="*/ T8 w 22"/>
                <a:gd name="T10" fmla="+- 0 292 290"/>
                <a:gd name="T11" fmla="*/ 292 h 10"/>
                <a:gd name="T12" fmla="+- 0 2031 2031"/>
                <a:gd name="T13" fmla="*/ T12 w 22"/>
                <a:gd name="T14" fmla="+- 0 293 290"/>
                <a:gd name="T15" fmla="*/ 293 h 10"/>
                <a:gd name="T16" fmla="+- 0 2032 2031"/>
                <a:gd name="T17" fmla="*/ T16 w 22"/>
                <a:gd name="T18" fmla="+- 0 293 290"/>
                <a:gd name="T19" fmla="*/ 293 h 10"/>
                <a:gd name="T20" fmla="+- 0 2033 2031"/>
                <a:gd name="T21" fmla="*/ T20 w 22"/>
                <a:gd name="T22" fmla="+- 0 292 290"/>
                <a:gd name="T23" fmla="*/ 292 h 10"/>
                <a:gd name="T24" fmla="+- 0 2036 2031"/>
                <a:gd name="T25" fmla="*/ T24 w 22"/>
                <a:gd name="T26" fmla="+- 0 291 290"/>
                <a:gd name="T27" fmla="*/ 291 h 10"/>
                <a:gd name="T28" fmla="+- 0 2038 2031"/>
                <a:gd name="T29" fmla="*/ T28 w 22"/>
                <a:gd name="T30" fmla="+- 0 291 290"/>
                <a:gd name="T31" fmla="*/ 291 h 10"/>
                <a:gd name="T32" fmla="+- 0 2036 2031"/>
                <a:gd name="T33" fmla="*/ T32 w 22"/>
                <a:gd name="T34" fmla="+- 0 290 290"/>
                <a:gd name="T35" fmla="*/ 290 h 10"/>
                <a:gd name="T36" fmla="+- 0 2036 2031"/>
                <a:gd name="T37" fmla="*/ T36 w 22"/>
                <a:gd name="T38" fmla="+- 0 291 290"/>
                <a:gd name="T39" fmla="*/ 291 h 10"/>
                <a:gd name="T40" fmla="+- 0 2038 2031"/>
                <a:gd name="T41" fmla="*/ T40 w 22"/>
                <a:gd name="T42" fmla="+- 0 291 290"/>
                <a:gd name="T43" fmla="*/ 291 h 10"/>
                <a:gd name="T44" fmla="+- 0 2042 2031"/>
                <a:gd name="T45" fmla="*/ T44 w 22"/>
                <a:gd name="T46" fmla="+- 0 293 290"/>
                <a:gd name="T47" fmla="*/ 293 h 10"/>
                <a:gd name="T48" fmla="+- 0 2039 2031"/>
                <a:gd name="T49" fmla="*/ T48 w 22"/>
                <a:gd name="T50" fmla="+- 0 291 290"/>
                <a:gd name="T51" fmla="*/ 291 h 10"/>
                <a:gd name="T52" fmla="+- 0 2038 2031"/>
                <a:gd name="T53" fmla="*/ T52 w 22"/>
                <a:gd name="T54" fmla="+- 0 291 290"/>
                <a:gd name="T55" fmla="*/ 291 h 10"/>
                <a:gd name="T56" fmla="+- 0 2042 2031"/>
                <a:gd name="T57" fmla="*/ T56 w 22"/>
                <a:gd name="T58" fmla="+- 0 293 290"/>
                <a:gd name="T59" fmla="*/ 293 h 10"/>
                <a:gd name="T60" fmla="+- 0 2052 2031"/>
                <a:gd name="T61" fmla="*/ T60 w 22"/>
                <a:gd name="T62" fmla="+- 0 300 290"/>
                <a:gd name="T63" fmla="*/ 300 h 10"/>
                <a:gd name="T64" fmla="+- 0 2050 2031"/>
                <a:gd name="T65" fmla="*/ T64 w 22"/>
                <a:gd name="T66" fmla="+- 0 298 290"/>
                <a:gd name="T67" fmla="*/ 298 h 10"/>
                <a:gd name="T68" fmla="+- 0 2045 2031"/>
                <a:gd name="T69" fmla="*/ T68 w 22"/>
                <a:gd name="T70" fmla="+- 0 297 290"/>
                <a:gd name="T71" fmla="*/ 297 h 10"/>
                <a:gd name="T72" fmla="+- 0 2041 2031"/>
                <a:gd name="T73" fmla="*/ T72 w 22"/>
                <a:gd name="T74" fmla="+- 0 298 290"/>
                <a:gd name="T75" fmla="*/ 298 h 10"/>
                <a:gd name="T76" fmla="+- 0 2040 2031"/>
                <a:gd name="T77" fmla="*/ T76 w 22"/>
                <a:gd name="T78" fmla="+- 0 299 290"/>
                <a:gd name="T79" fmla="*/ 299 h 10"/>
                <a:gd name="T80" fmla="+- 0 2041 2031"/>
                <a:gd name="T81" fmla="*/ T80 w 22"/>
                <a:gd name="T82" fmla="+- 0 299 290"/>
                <a:gd name="T83" fmla="*/ 299 h 10"/>
                <a:gd name="T84" fmla="+- 0 2043 2031"/>
                <a:gd name="T85" fmla="*/ T84 w 22"/>
                <a:gd name="T86" fmla="+- 0 298 290"/>
                <a:gd name="T87" fmla="*/ 298 h 10"/>
                <a:gd name="T88" fmla="+- 0 2047 2031"/>
                <a:gd name="T89" fmla="*/ T88 w 22"/>
                <a:gd name="T90" fmla="+- 0 298 290"/>
                <a:gd name="T91" fmla="*/ 298 h 10"/>
                <a:gd name="T92" fmla="+- 0 2052 2031"/>
                <a:gd name="T93" fmla="*/ T92 w 22"/>
                <a:gd name="T94" fmla="+- 0 300 290"/>
                <a:gd name="T95" fmla="*/ 300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1"/>
                  </a:lnTo>
                  <a:lnTo>
                    <a:pt x="0" y="2"/>
                  </a:lnTo>
                  <a:lnTo>
                    <a:pt x="0" y="3"/>
                  </a:lnTo>
                  <a:lnTo>
                    <a:pt x="1" y="3"/>
                  </a:lnTo>
                  <a:lnTo>
                    <a:pt x="2" y="2"/>
                  </a:lnTo>
                  <a:lnTo>
                    <a:pt x="5" y="1"/>
                  </a:lnTo>
                  <a:close/>
                  <a:moveTo>
                    <a:pt x="7" y="1"/>
                  </a:moveTo>
                  <a:lnTo>
                    <a:pt x="5" y="0"/>
                  </a:lnTo>
                  <a:lnTo>
                    <a:pt x="5" y="1"/>
                  </a:lnTo>
                  <a:lnTo>
                    <a:pt x="7" y="1"/>
                  </a:lnTo>
                  <a:close/>
                  <a:moveTo>
                    <a:pt x="11" y="3"/>
                  </a:moveTo>
                  <a:lnTo>
                    <a:pt x="8" y="1"/>
                  </a:lnTo>
                  <a:lnTo>
                    <a:pt x="7" y="1"/>
                  </a:lnTo>
                  <a:lnTo>
                    <a:pt x="11" y="3"/>
                  </a:lnTo>
                  <a:close/>
                  <a:moveTo>
                    <a:pt x="21" y="10"/>
                  </a:moveTo>
                  <a:lnTo>
                    <a:pt x="19" y="8"/>
                  </a:lnTo>
                  <a:lnTo>
                    <a:pt x="14" y="7"/>
                  </a:lnTo>
                  <a:lnTo>
                    <a:pt x="10" y="8"/>
                  </a:lnTo>
                  <a:lnTo>
                    <a:pt x="9" y="9"/>
                  </a:lnTo>
                  <a:lnTo>
                    <a:pt x="10" y="9"/>
                  </a:lnTo>
                  <a:lnTo>
                    <a:pt x="12" y="8"/>
                  </a:lnTo>
                  <a:lnTo>
                    <a:pt x="16" y="8"/>
                  </a:lnTo>
                  <a:lnTo>
                    <a:pt x="21"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1" name="AutoShape 152"/>
            <p:cNvSpPr>
              <a:spLocks/>
            </p:cNvSpPr>
            <p:nvPr/>
          </p:nvSpPr>
          <p:spPr bwMode="auto">
            <a:xfrm>
              <a:off x="2028" y="286"/>
              <a:ext cx="28" cy="19"/>
            </a:xfrm>
            <a:custGeom>
              <a:avLst/>
              <a:gdLst>
                <a:gd name="T0" fmla="+- 0 2035 2028"/>
                <a:gd name="T1" fmla="*/ T0 w 28"/>
                <a:gd name="T2" fmla="+- 0 290 287"/>
                <a:gd name="T3" fmla="*/ 290 h 19"/>
                <a:gd name="T4" fmla="+- 0 2035 2028"/>
                <a:gd name="T5" fmla="*/ T4 w 28"/>
                <a:gd name="T6" fmla="+- 0 290 287"/>
                <a:gd name="T7" fmla="*/ 290 h 19"/>
                <a:gd name="T8" fmla="+- 0 2035 2028"/>
                <a:gd name="T9" fmla="*/ T8 w 28"/>
                <a:gd name="T10" fmla="+- 0 290 287"/>
                <a:gd name="T11" fmla="*/ 290 h 19"/>
                <a:gd name="T12" fmla="+- 0 2035 2028"/>
                <a:gd name="T13" fmla="*/ T12 w 28"/>
                <a:gd name="T14" fmla="+- 0 289 287"/>
                <a:gd name="T15" fmla="*/ 289 h 19"/>
                <a:gd name="T16" fmla="+- 0 2032 2028"/>
                <a:gd name="T17" fmla="*/ T16 w 28"/>
                <a:gd name="T18" fmla="+- 0 287 287"/>
                <a:gd name="T19" fmla="*/ 287 h 19"/>
                <a:gd name="T20" fmla="+- 0 2028 2028"/>
                <a:gd name="T21" fmla="*/ T20 w 28"/>
                <a:gd name="T22" fmla="+- 0 287 287"/>
                <a:gd name="T23" fmla="*/ 287 h 19"/>
                <a:gd name="T24" fmla="+- 0 2028 2028"/>
                <a:gd name="T25" fmla="*/ T24 w 28"/>
                <a:gd name="T26" fmla="+- 0 288 287"/>
                <a:gd name="T27" fmla="*/ 288 h 19"/>
                <a:gd name="T28" fmla="+- 0 2028 2028"/>
                <a:gd name="T29" fmla="*/ T28 w 28"/>
                <a:gd name="T30" fmla="+- 0 289 287"/>
                <a:gd name="T31" fmla="*/ 289 h 19"/>
                <a:gd name="T32" fmla="+- 0 2029 2028"/>
                <a:gd name="T33" fmla="*/ T32 w 28"/>
                <a:gd name="T34" fmla="+- 0 289 287"/>
                <a:gd name="T35" fmla="*/ 289 h 19"/>
                <a:gd name="T36" fmla="+- 0 2029 2028"/>
                <a:gd name="T37" fmla="*/ T36 w 28"/>
                <a:gd name="T38" fmla="+- 0 289 287"/>
                <a:gd name="T39" fmla="*/ 289 h 19"/>
                <a:gd name="T40" fmla="+- 0 2029 2028"/>
                <a:gd name="T41" fmla="*/ T40 w 28"/>
                <a:gd name="T42" fmla="+- 0 289 287"/>
                <a:gd name="T43" fmla="*/ 289 h 19"/>
                <a:gd name="T44" fmla="+- 0 2029 2028"/>
                <a:gd name="T45" fmla="*/ T44 w 28"/>
                <a:gd name="T46" fmla="+- 0 289 287"/>
                <a:gd name="T47" fmla="*/ 289 h 19"/>
                <a:gd name="T48" fmla="+- 0 2029 2028"/>
                <a:gd name="T49" fmla="*/ T48 w 28"/>
                <a:gd name="T50" fmla="+- 0 289 287"/>
                <a:gd name="T51" fmla="*/ 289 h 19"/>
                <a:gd name="T52" fmla="+- 0 2029 2028"/>
                <a:gd name="T53" fmla="*/ T52 w 28"/>
                <a:gd name="T54" fmla="+- 0 288 287"/>
                <a:gd name="T55" fmla="*/ 288 h 19"/>
                <a:gd name="T56" fmla="+- 0 2030 2028"/>
                <a:gd name="T57" fmla="*/ T56 w 28"/>
                <a:gd name="T58" fmla="+- 0 288 287"/>
                <a:gd name="T59" fmla="*/ 288 h 19"/>
                <a:gd name="T60" fmla="+- 0 2031 2028"/>
                <a:gd name="T61" fmla="*/ T60 w 28"/>
                <a:gd name="T62" fmla="+- 0 288 287"/>
                <a:gd name="T63" fmla="*/ 288 h 19"/>
                <a:gd name="T64" fmla="+- 0 2034 2028"/>
                <a:gd name="T65" fmla="*/ T64 w 28"/>
                <a:gd name="T66" fmla="+- 0 289 287"/>
                <a:gd name="T67" fmla="*/ 289 h 19"/>
                <a:gd name="T68" fmla="+- 0 2035 2028"/>
                <a:gd name="T69" fmla="*/ T68 w 28"/>
                <a:gd name="T70" fmla="+- 0 290 287"/>
                <a:gd name="T71" fmla="*/ 290 h 19"/>
                <a:gd name="T72" fmla="+- 0 2035 2028"/>
                <a:gd name="T73" fmla="*/ T72 w 28"/>
                <a:gd name="T74" fmla="+- 0 290 287"/>
                <a:gd name="T75" fmla="*/ 290 h 19"/>
                <a:gd name="T76" fmla="+- 0 2035 2028"/>
                <a:gd name="T77" fmla="*/ T76 w 28"/>
                <a:gd name="T78" fmla="+- 0 290 287"/>
                <a:gd name="T79" fmla="*/ 290 h 19"/>
                <a:gd name="T80" fmla="+- 0 2035 2028"/>
                <a:gd name="T81" fmla="*/ T80 w 28"/>
                <a:gd name="T82" fmla="+- 0 290 287"/>
                <a:gd name="T83" fmla="*/ 290 h 19"/>
                <a:gd name="T84" fmla="+- 0 2035 2028"/>
                <a:gd name="T85" fmla="*/ T84 w 28"/>
                <a:gd name="T86" fmla="+- 0 290 287"/>
                <a:gd name="T87" fmla="*/ 290 h 19"/>
                <a:gd name="T88" fmla="+- 0 2046 2028"/>
                <a:gd name="T89" fmla="*/ T88 w 28"/>
                <a:gd name="T90" fmla="+- 0 296 287"/>
                <a:gd name="T91" fmla="*/ 296 h 19"/>
                <a:gd name="T92" fmla="+- 0 2046 2028"/>
                <a:gd name="T93" fmla="*/ T92 w 28"/>
                <a:gd name="T94" fmla="+- 0 296 287"/>
                <a:gd name="T95" fmla="*/ 296 h 19"/>
                <a:gd name="T96" fmla="+- 0 2046 2028"/>
                <a:gd name="T97" fmla="*/ T96 w 28"/>
                <a:gd name="T98" fmla="+- 0 296 287"/>
                <a:gd name="T99" fmla="*/ 296 h 19"/>
                <a:gd name="T100" fmla="+- 0 2046 2028"/>
                <a:gd name="T101" fmla="*/ T100 w 28"/>
                <a:gd name="T102" fmla="+- 0 296 287"/>
                <a:gd name="T103" fmla="*/ 296 h 19"/>
                <a:gd name="T104" fmla="+- 0 2046 2028"/>
                <a:gd name="T105" fmla="*/ T104 w 28"/>
                <a:gd name="T106" fmla="+- 0 296 287"/>
                <a:gd name="T107" fmla="*/ 296 h 19"/>
                <a:gd name="T108" fmla="+- 0 2041 2028"/>
                <a:gd name="T109" fmla="*/ T108 w 28"/>
                <a:gd name="T110" fmla="+- 0 293 287"/>
                <a:gd name="T111" fmla="*/ 293 h 19"/>
                <a:gd name="T112" fmla="+- 0 2038 2028"/>
                <a:gd name="T113" fmla="*/ T112 w 28"/>
                <a:gd name="T114" fmla="+- 0 292 287"/>
                <a:gd name="T115" fmla="*/ 292 h 19"/>
                <a:gd name="T116" fmla="+- 0 2038 2028"/>
                <a:gd name="T117" fmla="*/ T116 w 28"/>
                <a:gd name="T118" fmla="+- 0 293 287"/>
                <a:gd name="T119" fmla="*/ 293 h 19"/>
                <a:gd name="T120" fmla="+- 0 2038 2028"/>
                <a:gd name="T121" fmla="*/ T120 w 28"/>
                <a:gd name="T122" fmla="+- 0 293 287"/>
                <a:gd name="T123" fmla="*/ 293 h 19"/>
                <a:gd name="T124" fmla="+- 0 2040 2028"/>
                <a:gd name="T125" fmla="*/ T124 w 28"/>
                <a:gd name="T126" fmla="+- 0 294 287"/>
                <a:gd name="T127" fmla="*/ 294 h 19"/>
                <a:gd name="T128" fmla="+- 0 2046 2028"/>
                <a:gd name="T129" fmla="*/ T128 w 28"/>
                <a:gd name="T130" fmla="+- 0 297 287"/>
                <a:gd name="T131" fmla="*/ 297 h 19"/>
                <a:gd name="T132" fmla="+- 0 2046 2028"/>
                <a:gd name="T133" fmla="*/ T132 w 28"/>
                <a:gd name="T134" fmla="+- 0 297 287"/>
                <a:gd name="T135" fmla="*/ 297 h 19"/>
                <a:gd name="T136" fmla="+- 0 2046 2028"/>
                <a:gd name="T137" fmla="*/ T136 w 28"/>
                <a:gd name="T138" fmla="+- 0 296 287"/>
                <a:gd name="T139" fmla="*/ 296 h 19"/>
                <a:gd name="T140" fmla="+- 0 2056 2028"/>
                <a:gd name="T141" fmla="*/ T140 w 28"/>
                <a:gd name="T142" fmla="+- 0 305 287"/>
                <a:gd name="T143" fmla="*/ 305 h 19"/>
                <a:gd name="T144" fmla="+- 0 2056 2028"/>
                <a:gd name="T145" fmla="*/ T144 w 28"/>
                <a:gd name="T146" fmla="+- 0 304 287"/>
                <a:gd name="T147" fmla="*/ 304 h 19"/>
                <a:gd name="T148" fmla="+- 0 2055 2028"/>
                <a:gd name="T149" fmla="*/ T148 w 28"/>
                <a:gd name="T150" fmla="+- 0 302 287"/>
                <a:gd name="T151" fmla="*/ 302 h 19"/>
                <a:gd name="T152" fmla="+- 0 2049 2028"/>
                <a:gd name="T153" fmla="*/ T152 w 28"/>
                <a:gd name="T154" fmla="+- 0 300 287"/>
                <a:gd name="T155" fmla="*/ 300 h 19"/>
                <a:gd name="T156" fmla="+- 0 2048 2028"/>
                <a:gd name="T157" fmla="*/ T156 w 28"/>
                <a:gd name="T158" fmla="+- 0 299 287"/>
                <a:gd name="T159" fmla="*/ 299 h 19"/>
                <a:gd name="T160" fmla="+- 0 2048 2028"/>
                <a:gd name="T161" fmla="*/ T160 w 28"/>
                <a:gd name="T162" fmla="+- 0 299 287"/>
                <a:gd name="T163" fmla="*/ 299 h 19"/>
                <a:gd name="T164" fmla="+- 0 2048 2028"/>
                <a:gd name="T165" fmla="*/ T164 w 28"/>
                <a:gd name="T166" fmla="+- 0 299 287"/>
                <a:gd name="T167" fmla="*/ 299 h 19"/>
                <a:gd name="T168" fmla="+- 0 2048 2028"/>
                <a:gd name="T169" fmla="*/ T168 w 28"/>
                <a:gd name="T170" fmla="+- 0 300 287"/>
                <a:gd name="T171" fmla="*/ 300 h 19"/>
                <a:gd name="T172" fmla="+- 0 2048 2028"/>
                <a:gd name="T173" fmla="*/ T172 w 28"/>
                <a:gd name="T174" fmla="+- 0 300 287"/>
                <a:gd name="T175" fmla="*/ 300 h 19"/>
                <a:gd name="T176" fmla="+- 0 2051 2028"/>
                <a:gd name="T177" fmla="*/ T176 w 28"/>
                <a:gd name="T178" fmla="+- 0 301 287"/>
                <a:gd name="T179" fmla="*/ 301 h 19"/>
                <a:gd name="T180" fmla="+- 0 2055 2028"/>
                <a:gd name="T181" fmla="*/ T180 w 28"/>
                <a:gd name="T182" fmla="+- 0 302 287"/>
                <a:gd name="T183" fmla="*/ 302 h 19"/>
                <a:gd name="T184" fmla="+- 0 2055 2028"/>
                <a:gd name="T185" fmla="*/ T184 w 28"/>
                <a:gd name="T186" fmla="+- 0 305 287"/>
                <a:gd name="T187" fmla="*/ 305 h 19"/>
                <a:gd name="T188" fmla="+- 0 2055 2028"/>
                <a:gd name="T189" fmla="*/ T188 w 28"/>
                <a:gd name="T190" fmla="+- 0 305 287"/>
                <a:gd name="T191" fmla="*/ 305 h 19"/>
                <a:gd name="T192" fmla="+- 0 2055 2028"/>
                <a:gd name="T193" fmla="*/ T192 w 28"/>
                <a:gd name="T194" fmla="+- 0 305 287"/>
                <a:gd name="T195" fmla="*/ 305 h 19"/>
                <a:gd name="T196" fmla="+- 0 2055 2028"/>
                <a:gd name="T197" fmla="*/ T196 w 28"/>
                <a:gd name="T198" fmla="+- 0 305 287"/>
                <a:gd name="T199" fmla="*/ 305 h 19"/>
                <a:gd name="T200" fmla="+- 0 2055 2028"/>
                <a:gd name="T201" fmla="*/ T200 w 28"/>
                <a:gd name="T202" fmla="+- 0 306 287"/>
                <a:gd name="T203" fmla="*/ 306 h 19"/>
                <a:gd name="T204" fmla="+- 0 2055 2028"/>
                <a:gd name="T205" fmla="*/ T204 w 28"/>
                <a:gd name="T206" fmla="+- 0 306 287"/>
                <a:gd name="T207" fmla="*/ 306 h 19"/>
                <a:gd name="T208" fmla="+- 0 2055 2028"/>
                <a:gd name="T209" fmla="*/ T208 w 28"/>
                <a:gd name="T210" fmla="+- 0 306 287"/>
                <a:gd name="T211" fmla="*/ 306 h 19"/>
                <a:gd name="T212" fmla="+- 0 2055 2028"/>
                <a:gd name="T213" fmla="*/ T212 w 28"/>
                <a:gd name="T214" fmla="+- 0 306 287"/>
                <a:gd name="T215" fmla="*/ 306 h 19"/>
                <a:gd name="T216" fmla="+- 0 2055 2028"/>
                <a:gd name="T217" fmla="*/ T216 w 28"/>
                <a:gd name="T218" fmla="+- 0 306 287"/>
                <a:gd name="T219" fmla="*/ 306 h 19"/>
                <a:gd name="T220" fmla="+- 0 2056 2028"/>
                <a:gd name="T221" fmla="*/ T220 w 28"/>
                <a:gd name="T222" fmla="+- 0 305 287"/>
                <a:gd name="T223" fmla="*/ 305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28" h="19">
                  <a:moveTo>
                    <a:pt x="7" y="3"/>
                  </a:moveTo>
                  <a:lnTo>
                    <a:pt x="7" y="3"/>
                  </a:lnTo>
                  <a:lnTo>
                    <a:pt x="7" y="2"/>
                  </a:lnTo>
                  <a:lnTo>
                    <a:pt x="4" y="0"/>
                  </a:lnTo>
                  <a:lnTo>
                    <a:pt x="0" y="0"/>
                  </a:lnTo>
                  <a:lnTo>
                    <a:pt x="0" y="1"/>
                  </a:lnTo>
                  <a:lnTo>
                    <a:pt x="0" y="2"/>
                  </a:lnTo>
                  <a:lnTo>
                    <a:pt x="1" y="2"/>
                  </a:lnTo>
                  <a:lnTo>
                    <a:pt x="1" y="1"/>
                  </a:lnTo>
                  <a:lnTo>
                    <a:pt x="2" y="1"/>
                  </a:lnTo>
                  <a:lnTo>
                    <a:pt x="3" y="1"/>
                  </a:lnTo>
                  <a:lnTo>
                    <a:pt x="6" y="2"/>
                  </a:lnTo>
                  <a:lnTo>
                    <a:pt x="7" y="3"/>
                  </a:lnTo>
                  <a:close/>
                  <a:moveTo>
                    <a:pt x="18" y="9"/>
                  </a:moveTo>
                  <a:lnTo>
                    <a:pt x="18" y="9"/>
                  </a:lnTo>
                  <a:lnTo>
                    <a:pt x="13" y="6"/>
                  </a:lnTo>
                  <a:lnTo>
                    <a:pt x="10" y="5"/>
                  </a:lnTo>
                  <a:lnTo>
                    <a:pt x="10" y="6"/>
                  </a:lnTo>
                  <a:lnTo>
                    <a:pt x="12" y="7"/>
                  </a:lnTo>
                  <a:lnTo>
                    <a:pt x="18" y="10"/>
                  </a:lnTo>
                  <a:lnTo>
                    <a:pt x="18" y="9"/>
                  </a:lnTo>
                  <a:close/>
                  <a:moveTo>
                    <a:pt x="28" y="18"/>
                  </a:moveTo>
                  <a:lnTo>
                    <a:pt x="28" y="17"/>
                  </a:lnTo>
                  <a:lnTo>
                    <a:pt x="27" y="15"/>
                  </a:lnTo>
                  <a:lnTo>
                    <a:pt x="21" y="13"/>
                  </a:lnTo>
                  <a:lnTo>
                    <a:pt x="20" y="12"/>
                  </a:lnTo>
                  <a:lnTo>
                    <a:pt x="20" y="13"/>
                  </a:lnTo>
                  <a:lnTo>
                    <a:pt x="23" y="14"/>
                  </a:lnTo>
                  <a:lnTo>
                    <a:pt x="27" y="15"/>
                  </a:lnTo>
                  <a:lnTo>
                    <a:pt x="27" y="18"/>
                  </a:lnTo>
                  <a:lnTo>
                    <a:pt x="27" y="19"/>
                  </a:lnTo>
                  <a:lnTo>
                    <a:pt x="28"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2" name="AutoShape 153"/>
            <p:cNvSpPr>
              <a:spLocks/>
            </p:cNvSpPr>
            <p:nvPr/>
          </p:nvSpPr>
          <p:spPr bwMode="auto">
            <a:xfrm>
              <a:off x="2030" y="287"/>
              <a:ext cx="30" cy="53"/>
            </a:xfrm>
            <a:custGeom>
              <a:avLst/>
              <a:gdLst>
                <a:gd name="T0" fmla="+- 0 2044 2030"/>
                <a:gd name="T1" fmla="*/ T0 w 30"/>
                <a:gd name="T2" fmla="+- 0 294 288"/>
                <a:gd name="T3" fmla="*/ 294 h 53"/>
                <a:gd name="T4" fmla="+- 0 2044 2030"/>
                <a:gd name="T5" fmla="*/ T4 w 30"/>
                <a:gd name="T6" fmla="+- 0 294 288"/>
                <a:gd name="T7" fmla="*/ 294 h 53"/>
                <a:gd name="T8" fmla="+- 0 2044 2030"/>
                <a:gd name="T9" fmla="*/ T8 w 30"/>
                <a:gd name="T10" fmla="+- 0 293 288"/>
                <a:gd name="T11" fmla="*/ 293 h 53"/>
                <a:gd name="T12" fmla="+- 0 2034 2030"/>
                <a:gd name="T13" fmla="*/ T12 w 30"/>
                <a:gd name="T14" fmla="+- 0 288 288"/>
                <a:gd name="T15" fmla="*/ 288 h 53"/>
                <a:gd name="T16" fmla="+- 0 2030 2030"/>
                <a:gd name="T17" fmla="*/ T16 w 30"/>
                <a:gd name="T18" fmla="+- 0 293 288"/>
                <a:gd name="T19" fmla="*/ 293 h 53"/>
                <a:gd name="T20" fmla="+- 0 2030 2030"/>
                <a:gd name="T21" fmla="*/ T20 w 30"/>
                <a:gd name="T22" fmla="+- 0 293 288"/>
                <a:gd name="T23" fmla="*/ 293 h 53"/>
                <a:gd name="T24" fmla="+- 0 2030 2030"/>
                <a:gd name="T25" fmla="*/ T24 w 30"/>
                <a:gd name="T26" fmla="+- 0 294 288"/>
                <a:gd name="T27" fmla="*/ 294 h 53"/>
                <a:gd name="T28" fmla="+- 0 2030 2030"/>
                <a:gd name="T29" fmla="*/ T28 w 30"/>
                <a:gd name="T30" fmla="+- 0 294 288"/>
                <a:gd name="T31" fmla="*/ 294 h 53"/>
                <a:gd name="T32" fmla="+- 0 2031 2030"/>
                <a:gd name="T33" fmla="*/ T32 w 30"/>
                <a:gd name="T34" fmla="+- 0 294 288"/>
                <a:gd name="T35" fmla="*/ 294 h 53"/>
                <a:gd name="T36" fmla="+- 0 2035 2030"/>
                <a:gd name="T37" fmla="*/ T36 w 30"/>
                <a:gd name="T38" fmla="+- 0 289 288"/>
                <a:gd name="T39" fmla="*/ 289 h 53"/>
                <a:gd name="T40" fmla="+- 0 2044 2030"/>
                <a:gd name="T41" fmla="*/ T40 w 30"/>
                <a:gd name="T42" fmla="+- 0 294 288"/>
                <a:gd name="T43" fmla="*/ 294 h 53"/>
                <a:gd name="T44" fmla="+- 0 2044 2030"/>
                <a:gd name="T45" fmla="*/ T44 w 30"/>
                <a:gd name="T46" fmla="+- 0 294 288"/>
                <a:gd name="T47" fmla="*/ 294 h 53"/>
                <a:gd name="T48" fmla="+- 0 2044 2030"/>
                <a:gd name="T49" fmla="*/ T48 w 30"/>
                <a:gd name="T50" fmla="+- 0 294 288"/>
                <a:gd name="T51" fmla="*/ 294 h 53"/>
                <a:gd name="T52" fmla="+- 0 2044 2030"/>
                <a:gd name="T53" fmla="*/ T52 w 30"/>
                <a:gd name="T54" fmla="+- 0 294 288"/>
                <a:gd name="T55" fmla="*/ 294 h 53"/>
                <a:gd name="T56" fmla="+- 0 2055 2030"/>
                <a:gd name="T57" fmla="*/ T56 w 30"/>
                <a:gd name="T58" fmla="+- 0 301 288"/>
                <a:gd name="T59" fmla="*/ 301 h 53"/>
                <a:gd name="T60" fmla="+- 0 2055 2030"/>
                <a:gd name="T61" fmla="*/ T60 w 30"/>
                <a:gd name="T62" fmla="+- 0 300 288"/>
                <a:gd name="T63" fmla="*/ 300 h 53"/>
                <a:gd name="T64" fmla="+- 0 2055 2030"/>
                <a:gd name="T65" fmla="*/ T64 w 30"/>
                <a:gd name="T66" fmla="+- 0 300 288"/>
                <a:gd name="T67" fmla="*/ 300 h 53"/>
                <a:gd name="T68" fmla="+- 0 2045 2030"/>
                <a:gd name="T69" fmla="*/ T68 w 30"/>
                <a:gd name="T70" fmla="+- 0 295 288"/>
                <a:gd name="T71" fmla="*/ 295 h 53"/>
                <a:gd name="T72" fmla="+- 0 2040 2030"/>
                <a:gd name="T73" fmla="*/ T72 w 30"/>
                <a:gd name="T74" fmla="+- 0 299 288"/>
                <a:gd name="T75" fmla="*/ 299 h 53"/>
                <a:gd name="T76" fmla="+- 0 2040 2030"/>
                <a:gd name="T77" fmla="*/ T76 w 30"/>
                <a:gd name="T78" fmla="+- 0 299 288"/>
                <a:gd name="T79" fmla="*/ 299 h 53"/>
                <a:gd name="T80" fmla="+- 0 2039 2030"/>
                <a:gd name="T81" fmla="*/ T80 w 30"/>
                <a:gd name="T82" fmla="+- 0 299 288"/>
                <a:gd name="T83" fmla="*/ 299 h 53"/>
                <a:gd name="T84" fmla="+- 0 2039 2030"/>
                <a:gd name="T85" fmla="*/ T84 w 30"/>
                <a:gd name="T86" fmla="+- 0 299 288"/>
                <a:gd name="T87" fmla="*/ 299 h 53"/>
                <a:gd name="T88" fmla="+- 0 2040 2030"/>
                <a:gd name="T89" fmla="*/ T88 w 30"/>
                <a:gd name="T90" fmla="+- 0 300 288"/>
                <a:gd name="T91" fmla="*/ 300 h 53"/>
                <a:gd name="T92" fmla="+- 0 2040 2030"/>
                <a:gd name="T93" fmla="*/ T92 w 30"/>
                <a:gd name="T94" fmla="+- 0 300 288"/>
                <a:gd name="T95" fmla="*/ 300 h 53"/>
                <a:gd name="T96" fmla="+- 0 2040 2030"/>
                <a:gd name="T97" fmla="*/ T96 w 30"/>
                <a:gd name="T98" fmla="+- 0 300 288"/>
                <a:gd name="T99" fmla="*/ 300 h 53"/>
                <a:gd name="T100" fmla="+- 0 2045 2030"/>
                <a:gd name="T101" fmla="*/ T100 w 30"/>
                <a:gd name="T102" fmla="+- 0 295 288"/>
                <a:gd name="T103" fmla="*/ 295 h 53"/>
                <a:gd name="T104" fmla="+- 0 2054 2030"/>
                <a:gd name="T105" fmla="*/ T104 w 30"/>
                <a:gd name="T106" fmla="+- 0 301 288"/>
                <a:gd name="T107" fmla="*/ 301 h 53"/>
                <a:gd name="T108" fmla="+- 0 2054 2030"/>
                <a:gd name="T109" fmla="*/ T108 w 30"/>
                <a:gd name="T110" fmla="+- 0 301 288"/>
                <a:gd name="T111" fmla="*/ 301 h 53"/>
                <a:gd name="T112" fmla="+- 0 2055 2030"/>
                <a:gd name="T113" fmla="*/ T112 w 30"/>
                <a:gd name="T114" fmla="+- 0 301 288"/>
                <a:gd name="T115" fmla="*/ 301 h 53"/>
                <a:gd name="T116" fmla="+- 0 2055 2030"/>
                <a:gd name="T117" fmla="*/ T116 w 30"/>
                <a:gd name="T118" fmla="+- 0 301 288"/>
                <a:gd name="T119" fmla="*/ 301 h 53"/>
                <a:gd name="T120" fmla="+- 0 2055 2030"/>
                <a:gd name="T121" fmla="*/ T120 w 30"/>
                <a:gd name="T122" fmla="+- 0 301 288"/>
                <a:gd name="T123" fmla="*/ 301 h 53"/>
                <a:gd name="T124" fmla="+- 0 2060 2030"/>
                <a:gd name="T125" fmla="*/ T124 w 30"/>
                <a:gd name="T126" fmla="+- 0 312 288"/>
                <a:gd name="T127" fmla="*/ 312 h 53"/>
                <a:gd name="T128" fmla="+- 0 2059 2030"/>
                <a:gd name="T129" fmla="*/ T128 w 30"/>
                <a:gd name="T130" fmla="+- 0 310 288"/>
                <a:gd name="T131" fmla="*/ 310 h 53"/>
                <a:gd name="T132" fmla="+- 0 2059 2030"/>
                <a:gd name="T133" fmla="*/ T132 w 30"/>
                <a:gd name="T134" fmla="+- 0 309 288"/>
                <a:gd name="T135" fmla="*/ 309 h 53"/>
                <a:gd name="T136" fmla="+- 0 2058 2030"/>
                <a:gd name="T137" fmla="*/ T136 w 30"/>
                <a:gd name="T138" fmla="+- 0 308 288"/>
                <a:gd name="T139" fmla="*/ 308 h 53"/>
                <a:gd name="T140" fmla="+- 0 2058 2030"/>
                <a:gd name="T141" fmla="*/ T140 w 30"/>
                <a:gd name="T142" fmla="+- 0 312 288"/>
                <a:gd name="T143" fmla="*/ 312 h 53"/>
                <a:gd name="T144" fmla="+- 0 2045 2030"/>
                <a:gd name="T145" fmla="*/ T144 w 30"/>
                <a:gd name="T146" fmla="+- 0 337 288"/>
                <a:gd name="T147" fmla="*/ 337 h 53"/>
                <a:gd name="T148" fmla="+- 0 2044 2030"/>
                <a:gd name="T149" fmla="*/ T148 w 30"/>
                <a:gd name="T150" fmla="+- 0 338 288"/>
                <a:gd name="T151" fmla="*/ 338 h 53"/>
                <a:gd name="T152" fmla="+- 0 2043 2030"/>
                <a:gd name="T153" fmla="*/ T152 w 30"/>
                <a:gd name="T154" fmla="+- 0 338 288"/>
                <a:gd name="T155" fmla="*/ 338 h 53"/>
                <a:gd name="T156" fmla="+- 0 2041 2030"/>
                <a:gd name="T157" fmla="*/ T156 w 30"/>
                <a:gd name="T158" fmla="+- 0 337 288"/>
                <a:gd name="T159" fmla="*/ 337 h 53"/>
                <a:gd name="T160" fmla="+- 0 2041 2030"/>
                <a:gd name="T161" fmla="*/ T160 w 30"/>
                <a:gd name="T162" fmla="+- 0 336 288"/>
                <a:gd name="T163" fmla="*/ 336 h 53"/>
                <a:gd name="T164" fmla="+- 0 2042 2030"/>
                <a:gd name="T165" fmla="*/ T164 w 30"/>
                <a:gd name="T166" fmla="+- 0 335 288"/>
                <a:gd name="T167" fmla="*/ 335 h 53"/>
                <a:gd name="T168" fmla="+- 0 2054 2030"/>
                <a:gd name="T169" fmla="*/ T168 w 30"/>
                <a:gd name="T170" fmla="+- 0 311 288"/>
                <a:gd name="T171" fmla="*/ 311 h 53"/>
                <a:gd name="T172" fmla="+- 0 2054 2030"/>
                <a:gd name="T173" fmla="*/ T172 w 30"/>
                <a:gd name="T174" fmla="+- 0 310 288"/>
                <a:gd name="T175" fmla="*/ 310 h 53"/>
                <a:gd name="T176" fmla="+- 0 2055 2030"/>
                <a:gd name="T177" fmla="*/ T176 w 30"/>
                <a:gd name="T178" fmla="+- 0 310 288"/>
                <a:gd name="T179" fmla="*/ 310 h 53"/>
                <a:gd name="T180" fmla="+- 0 2056 2030"/>
                <a:gd name="T181" fmla="*/ T180 w 30"/>
                <a:gd name="T182" fmla="+- 0 310 288"/>
                <a:gd name="T183" fmla="*/ 310 h 53"/>
                <a:gd name="T184" fmla="+- 0 2056 2030"/>
                <a:gd name="T185" fmla="*/ T184 w 30"/>
                <a:gd name="T186" fmla="+- 0 310 288"/>
                <a:gd name="T187" fmla="*/ 310 h 53"/>
                <a:gd name="T188" fmla="+- 0 2057 2030"/>
                <a:gd name="T189" fmla="*/ T188 w 30"/>
                <a:gd name="T190" fmla="+- 0 311 288"/>
                <a:gd name="T191" fmla="*/ 311 h 53"/>
                <a:gd name="T192" fmla="+- 0 2058 2030"/>
                <a:gd name="T193" fmla="*/ T192 w 30"/>
                <a:gd name="T194" fmla="+- 0 312 288"/>
                <a:gd name="T195" fmla="*/ 312 h 53"/>
                <a:gd name="T196" fmla="+- 0 2058 2030"/>
                <a:gd name="T197" fmla="*/ T196 w 30"/>
                <a:gd name="T198" fmla="+- 0 308 288"/>
                <a:gd name="T199" fmla="*/ 308 h 53"/>
                <a:gd name="T200" fmla="+- 0 2057 2030"/>
                <a:gd name="T201" fmla="*/ T200 w 30"/>
                <a:gd name="T202" fmla="+- 0 308 288"/>
                <a:gd name="T203" fmla="*/ 308 h 53"/>
                <a:gd name="T204" fmla="+- 0 2057 2030"/>
                <a:gd name="T205" fmla="*/ T204 w 30"/>
                <a:gd name="T206" fmla="+- 0 308 288"/>
                <a:gd name="T207" fmla="*/ 308 h 53"/>
                <a:gd name="T208" fmla="+- 0 2055 2030"/>
                <a:gd name="T209" fmla="*/ T208 w 30"/>
                <a:gd name="T210" fmla="+- 0 307 288"/>
                <a:gd name="T211" fmla="*/ 307 h 53"/>
                <a:gd name="T212" fmla="+- 0 2054 2030"/>
                <a:gd name="T213" fmla="*/ T212 w 30"/>
                <a:gd name="T214" fmla="+- 0 308 288"/>
                <a:gd name="T215" fmla="*/ 308 h 53"/>
                <a:gd name="T216" fmla="+- 0 2053 2030"/>
                <a:gd name="T217" fmla="*/ T216 w 30"/>
                <a:gd name="T218" fmla="+- 0 309 288"/>
                <a:gd name="T219" fmla="*/ 309 h 53"/>
                <a:gd name="T220" fmla="+- 0 2040 2030"/>
                <a:gd name="T221" fmla="*/ T220 w 30"/>
                <a:gd name="T222" fmla="+- 0 334 288"/>
                <a:gd name="T223" fmla="*/ 334 h 53"/>
                <a:gd name="T224" fmla="+- 0 2039 2030"/>
                <a:gd name="T225" fmla="*/ T224 w 30"/>
                <a:gd name="T226" fmla="+- 0 336 288"/>
                <a:gd name="T227" fmla="*/ 336 h 53"/>
                <a:gd name="T228" fmla="+- 0 2039 2030"/>
                <a:gd name="T229" fmla="*/ T228 w 30"/>
                <a:gd name="T230" fmla="+- 0 338 288"/>
                <a:gd name="T231" fmla="*/ 338 h 53"/>
                <a:gd name="T232" fmla="+- 0 2043 2030"/>
                <a:gd name="T233" fmla="*/ T232 w 30"/>
                <a:gd name="T234" fmla="+- 0 341 288"/>
                <a:gd name="T235" fmla="*/ 341 h 53"/>
                <a:gd name="T236" fmla="+- 0 2045 2030"/>
                <a:gd name="T237" fmla="*/ T236 w 30"/>
                <a:gd name="T238" fmla="+- 0 340 288"/>
                <a:gd name="T239" fmla="*/ 340 h 53"/>
                <a:gd name="T240" fmla="+- 0 2047 2030"/>
                <a:gd name="T241" fmla="*/ T240 w 30"/>
                <a:gd name="T242" fmla="+- 0 338 288"/>
                <a:gd name="T243" fmla="*/ 338 h 53"/>
                <a:gd name="T244" fmla="+- 0 2059 2030"/>
                <a:gd name="T245" fmla="*/ T244 w 30"/>
                <a:gd name="T246" fmla="+- 0 314 288"/>
                <a:gd name="T247" fmla="*/ 314 h 53"/>
                <a:gd name="T248" fmla="+- 0 2060 2030"/>
                <a:gd name="T249" fmla="*/ T248 w 30"/>
                <a:gd name="T250" fmla="+- 0 312 288"/>
                <a:gd name="T251" fmla="*/ 312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0" h="53">
                  <a:moveTo>
                    <a:pt x="14" y="6"/>
                  </a:moveTo>
                  <a:lnTo>
                    <a:pt x="14" y="6"/>
                  </a:lnTo>
                  <a:lnTo>
                    <a:pt x="14" y="5"/>
                  </a:lnTo>
                  <a:lnTo>
                    <a:pt x="4" y="0"/>
                  </a:lnTo>
                  <a:lnTo>
                    <a:pt x="0" y="5"/>
                  </a:lnTo>
                  <a:lnTo>
                    <a:pt x="0" y="6"/>
                  </a:lnTo>
                  <a:lnTo>
                    <a:pt x="1" y="6"/>
                  </a:lnTo>
                  <a:lnTo>
                    <a:pt x="5" y="1"/>
                  </a:lnTo>
                  <a:lnTo>
                    <a:pt x="14" y="6"/>
                  </a:lnTo>
                  <a:close/>
                  <a:moveTo>
                    <a:pt x="25" y="13"/>
                  </a:moveTo>
                  <a:lnTo>
                    <a:pt x="25" y="12"/>
                  </a:lnTo>
                  <a:lnTo>
                    <a:pt x="15" y="7"/>
                  </a:lnTo>
                  <a:lnTo>
                    <a:pt x="10" y="11"/>
                  </a:lnTo>
                  <a:lnTo>
                    <a:pt x="9" y="11"/>
                  </a:lnTo>
                  <a:lnTo>
                    <a:pt x="10" y="12"/>
                  </a:lnTo>
                  <a:lnTo>
                    <a:pt x="15" y="7"/>
                  </a:lnTo>
                  <a:lnTo>
                    <a:pt x="24" y="13"/>
                  </a:lnTo>
                  <a:lnTo>
                    <a:pt x="25" y="13"/>
                  </a:lnTo>
                  <a:close/>
                  <a:moveTo>
                    <a:pt x="30" y="24"/>
                  </a:moveTo>
                  <a:lnTo>
                    <a:pt x="29" y="22"/>
                  </a:lnTo>
                  <a:lnTo>
                    <a:pt x="29" y="21"/>
                  </a:lnTo>
                  <a:lnTo>
                    <a:pt x="28" y="20"/>
                  </a:lnTo>
                  <a:lnTo>
                    <a:pt x="28" y="24"/>
                  </a:lnTo>
                  <a:lnTo>
                    <a:pt x="15" y="49"/>
                  </a:lnTo>
                  <a:lnTo>
                    <a:pt x="14" y="50"/>
                  </a:lnTo>
                  <a:lnTo>
                    <a:pt x="13" y="50"/>
                  </a:lnTo>
                  <a:lnTo>
                    <a:pt x="11" y="49"/>
                  </a:lnTo>
                  <a:lnTo>
                    <a:pt x="11" y="48"/>
                  </a:lnTo>
                  <a:lnTo>
                    <a:pt x="12" y="47"/>
                  </a:lnTo>
                  <a:lnTo>
                    <a:pt x="24" y="23"/>
                  </a:lnTo>
                  <a:lnTo>
                    <a:pt x="24" y="22"/>
                  </a:lnTo>
                  <a:lnTo>
                    <a:pt x="25" y="22"/>
                  </a:lnTo>
                  <a:lnTo>
                    <a:pt x="26" y="22"/>
                  </a:lnTo>
                  <a:lnTo>
                    <a:pt x="27" y="23"/>
                  </a:lnTo>
                  <a:lnTo>
                    <a:pt x="28" y="24"/>
                  </a:lnTo>
                  <a:lnTo>
                    <a:pt x="28" y="20"/>
                  </a:lnTo>
                  <a:lnTo>
                    <a:pt x="27" y="20"/>
                  </a:lnTo>
                  <a:lnTo>
                    <a:pt x="25" y="19"/>
                  </a:lnTo>
                  <a:lnTo>
                    <a:pt x="24" y="20"/>
                  </a:lnTo>
                  <a:lnTo>
                    <a:pt x="23" y="21"/>
                  </a:lnTo>
                  <a:lnTo>
                    <a:pt x="10" y="46"/>
                  </a:lnTo>
                  <a:lnTo>
                    <a:pt x="9" y="48"/>
                  </a:lnTo>
                  <a:lnTo>
                    <a:pt x="9" y="50"/>
                  </a:lnTo>
                  <a:lnTo>
                    <a:pt x="13" y="53"/>
                  </a:lnTo>
                  <a:lnTo>
                    <a:pt x="15" y="52"/>
                  </a:lnTo>
                  <a:lnTo>
                    <a:pt x="17" y="50"/>
                  </a:lnTo>
                  <a:lnTo>
                    <a:pt x="29" y="26"/>
                  </a:lnTo>
                  <a:lnTo>
                    <a:pt x="30" y="2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3" name="Freeform 154"/>
            <p:cNvSpPr>
              <a:spLocks/>
            </p:cNvSpPr>
            <p:nvPr/>
          </p:nvSpPr>
          <p:spPr bwMode="auto">
            <a:xfrm>
              <a:off x="2039" y="308"/>
              <a:ext cx="19" cy="32"/>
            </a:xfrm>
            <a:custGeom>
              <a:avLst/>
              <a:gdLst>
                <a:gd name="T0" fmla="+- 0 2056 2040"/>
                <a:gd name="T1" fmla="*/ T0 w 19"/>
                <a:gd name="T2" fmla="+- 0 308 308"/>
                <a:gd name="T3" fmla="*/ 308 h 32"/>
                <a:gd name="T4" fmla="+- 0 2054 2040"/>
                <a:gd name="T5" fmla="*/ T4 w 19"/>
                <a:gd name="T6" fmla="+- 0 309 308"/>
                <a:gd name="T7" fmla="*/ 309 h 32"/>
                <a:gd name="T8" fmla="+- 0 2040 2040"/>
                <a:gd name="T9" fmla="*/ T8 w 19"/>
                <a:gd name="T10" fmla="+- 0 336 308"/>
                <a:gd name="T11" fmla="*/ 336 h 32"/>
                <a:gd name="T12" fmla="+- 0 2040 2040"/>
                <a:gd name="T13" fmla="*/ T12 w 19"/>
                <a:gd name="T14" fmla="+- 0 338 308"/>
                <a:gd name="T15" fmla="*/ 338 h 32"/>
                <a:gd name="T16" fmla="+- 0 2043 2040"/>
                <a:gd name="T17" fmla="*/ T16 w 19"/>
                <a:gd name="T18" fmla="+- 0 339 308"/>
                <a:gd name="T19" fmla="*/ 339 h 32"/>
                <a:gd name="T20" fmla="+- 0 2045 2040"/>
                <a:gd name="T21" fmla="*/ T20 w 19"/>
                <a:gd name="T22" fmla="+- 0 339 308"/>
                <a:gd name="T23" fmla="*/ 339 h 32"/>
                <a:gd name="T24" fmla="+- 0 2059 2040"/>
                <a:gd name="T25" fmla="*/ T24 w 19"/>
                <a:gd name="T26" fmla="+- 0 312 308"/>
                <a:gd name="T27" fmla="*/ 312 h 32"/>
                <a:gd name="T28" fmla="+- 0 2058 2040"/>
                <a:gd name="T29" fmla="*/ T28 w 19"/>
                <a:gd name="T30" fmla="+- 0 310 308"/>
                <a:gd name="T31" fmla="*/ 310 h 32"/>
                <a:gd name="T32" fmla="+- 0 2057 2040"/>
                <a:gd name="T33" fmla="*/ T32 w 19"/>
                <a:gd name="T34" fmla="+- 0 309 308"/>
                <a:gd name="T35" fmla="*/ 309 h 32"/>
                <a:gd name="T36" fmla="+- 0 2056 2040"/>
                <a:gd name="T37" fmla="*/ T36 w 19"/>
                <a:gd name="T38" fmla="+- 0 308 308"/>
                <a:gd name="T39" fmla="*/ 308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32">
                  <a:moveTo>
                    <a:pt x="16" y="0"/>
                  </a:moveTo>
                  <a:lnTo>
                    <a:pt x="14" y="1"/>
                  </a:lnTo>
                  <a:lnTo>
                    <a:pt x="0" y="28"/>
                  </a:lnTo>
                  <a:lnTo>
                    <a:pt x="0" y="30"/>
                  </a:lnTo>
                  <a:lnTo>
                    <a:pt x="3" y="31"/>
                  </a:lnTo>
                  <a:lnTo>
                    <a:pt x="5" y="31"/>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4" name="AutoShape 155"/>
            <p:cNvSpPr>
              <a:spLocks/>
            </p:cNvSpPr>
            <p:nvPr/>
          </p:nvSpPr>
          <p:spPr bwMode="auto">
            <a:xfrm>
              <a:off x="2042" y="314"/>
              <a:ext cx="15" cy="18"/>
            </a:xfrm>
            <a:custGeom>
              <a:avLst/>
              <a:gdLst>
                <a:gd name="T0" fmla="+- 0 2050 2042"/>
                <a:gd name="T1" fmla="*/ T0 w 15"/>
                <a:gd name="T2" fmla="+- 0 317 315"/>
                <a:gd name="T3" fmla="*/ 317 h 18"/>
                <a:gd name="T4" fmla="+- 0 2049 2042"/>
                <a:gd name="T5" fmla="*/ T4 w 15"/>
                <a:gd name="T6" fmla="+- 0 318 315"/>
                <a:gd name="T7" fmla="*/ 318 h 18"/>
                <a:gd name="T8" fmla="+- 0 2047 2042"/>
                <a:gd name="T9" fmla="*/ T8 w 15"/>
                <a:gd name="T10" fmla="+- 0 322 315"/>
                <a:gd name="T11" fmla="*/ 322 h 18"/>
                <a:gd name="T12" fmla="+- 0 2050 2042"/>
                <a:gd name="T13" fmla="*/ T12 w 15"/>
                <a:gd name="T14" fmla="+- 0 317 315"/>
                <a:gd name="T15" fmla="*/ 317 h 18"/>
                <a:gd name="T16" fmla="+- 0 2052 2042"/>
                <a:gd name="T17" fmla="*/ T16 w 15"/>
                <a:gd name="T18" fmla="+- 0 316 315"/>
                <a:gd name="T19" fmla="*/ 316 h 18"/>
                <a:gd name="T20" fmla="+- 0 2051 2042"/>
                <a:gd name="T21" fmla="*/ T20 w 15"/>
                <a:gd name="T22" fmla="+- 0 316 315"/>
                <a:gd name="T23" fmla="*/ 316 h 18"/>
                <a:gd name="T24" fmla="+- 0 2050 2042"/>
                <a:gd name="T25" fmla="*/ T24 w 15"/>
                <a:gd name="T26" fmla="+- 0 317 315"/>
                <a:gd name="T27" fmla="*/ 317 h 18"/>
                <a:gd name="T28" fmla="+- 0 2052 2042"/>
                <a:gd name="T29" fmla="*/ T28 w 15"/>
                <a:gd name="T30" fmla="+- 0 316 315"/>
                <a:gd name="T31" fmla="*/ 316 h 18"/>
                <a:gd name="T32" fmla="+- 0 2052 2042"/>
                <a:gd name="T33" fmla="*/ T32 w 15"/>
                <a:gd name="T34" fmla="+- 0 325 315"/>
                <a:gd name="T35" fmla="*/ 325 h 18"/>
                <a:gd name="T36" fmla="+- 0 2051 2042"/>
                <a:gd name="T37" fmla="*/ T36 w 15"/>
                <a:gd name="T38" fmla="+- 0 325 315"/>
                <a:gd name="T39" fmla="*/ 325 h 18"/>
                <a:gd name="T40" fmla="+- 0 2047 2042"/>
                <a:gd name="T41" fmla="*/ T40 w 15"/>
                <a:gd name="T42" fmla="+- 0 327 315"/>
                <a:gd name="T43" fmla="*/ 327 h 18"/>
                <a:gd name="T44" fmla="+- 0 2043 2042"/>
                <a:gd name="T45" fmla="*/ T44 w 15"/>
                <a:gd name="T46" fmla="+- 0 329 315"/>
                <a:gd name="T47" fmla="*/ 329 h 18"/>
                <a:gd name="T48" fmla="+- 0 2042 2042"/>
                <a:gd name="T49" fmla="*/ T48 w 15"/>
                <a:gd name="T50" fmla="+- 0 332 315"/>
                <a:gd name="T51" fmla="*/ 332 h 18"/>
                <a:gd name="T52" fmla="+- 0 2046 2042"/>
                <a:gd name="T53" fmla="*/ T52 w 15"/>
                <a:gd name="T54" fmla="+- 0 327 315"/>
                <a:gd name="T55" fmla="*/ 327 h 18"/>
                <a:gd name="T56" fmla="+- 0 2050 2042"/>
                <a:gd name="T57" fmla="*/ T56 w 15"/>
                <a:gd name="T58" fmla="+- 0 326 315"/>
                <a:gd name="T59" fmla="*/ 326 h 18"/>
                <a:gd name="T60" fmla="+- 0 2052 2042"/>
                <a:gd name="T61" fmla="*/ T60 w 15"/>
                <a:gd name="T62" fmla="+- 0 326 315"/>
                <a:gd name="T63" fmla="*/ 326 h 18"/>
                <a:gd name="T64" fmla="+- 0 2052 2042"/>
                <a:gd name="T65" fmla="*/ T64 w 15"/>
                <a:gd name="T66" fmla="+- 0 325 315"/>
                <a:gd name="T67" fmla="*/ 325 h 18"/>
                <a:gd name="T68" fmla="+- 0 2057 2042"/>
                <a:gd name="T69" fmla="*/ T68 w 15"/>
                <a:gd name="T70" fmla="+- 0 315 315"/>
                <a:gd name="T71" fmla="*/ 315 h 18"/>
                <a:gd name="T72" fmla="+- 0 2056 2042"/>
                <a:gd name="T73" fmla="*/ T72 w 15"/>
                <a:gd name="T74" fmla="+- 0 315 315"/>
                <a:gd name="T75" fmla="*/ 315 h 18"/>
                <a:gd name="T76" fmla="+- 0 2053 2042"/>
                <a:gd name="T77" fmla="*/ T76 w 15"/>
                <a:gd name="T78" fmla="+- 0 315 315"/>
                <a:gd name="T79" fmla="*/ 315 h 18"/>
                <a:gd name="T80" fmla="+- 0 2052 2042"/>
                <a:gd name="T81" fmla="*/ T80 w 15"/>
                <a:gd name="T82" fmla="+- 0 316 315"/>
                <a:gd name="T83" fmla="*/ 316 h 18"/>
                <a:gd name="T84" fmla="+- 0 2055 2042"/>
                <a:gd name="T85" fmla="*/ T84 w 15"/>
                <a:gd name="T86" fmla="+- 0 316 315"/>
                <a:gd name="T87" fmla="*/ 316 h 18"/>
                <a:gd name="T88" fmla="+- 0 2057 2042"/>
                <a:gd name="T89" fmla="*/ T88 w 15"/>
                <a:gd name="T90" fmla="+- 0 316 315"/>
                <a:gd name="T91" fmla="*/ 316 h 18"/>
                <a:gd name="T92" fmla="+- 0 2057 2042"/>
                <a:gd name="T93" fmla="*/ T92 w 15"/>
                <a:gd name="T94" fmla="+- 0 315 315"/>
                <a:gd name="T95" fmla="*/ 315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8">
                  <a:moveTo>
                    <a:pt x="8" y="2"/>
                  </a:moveTo>
                  <a:lnTo>
                    <a:pt x="7" y="3"/>
                  </a:lnTo>
                  <a:lnTo>
                    <a:pt x="5" y="7"/>
                  </a:lnTo>
                  <a:lnTo>
                    <a:pt x="8" y="2"/>
                  </a:lnTo>
                  <a:close/>
                  <a:moveTo>
                    <a:pt x="10" y="1"/>
                  </a:moveTo>
                  <a:lnTo>
                    <a:pt x="9" y="1"/>
                  </a:lnTo>
                  <a:lnTo>
                    <a:pt x="8" y="2"/>
                  </a:lnTo>
                  <a:lnTo>
                    <a:pt x="10" y="1"/>
                  </a:lnTo>
                  <a:close/>
                  <a:moveTo>
                    <a:pt x="10" y="10"/>
                  </a:moveTo>
                  <a:lnTo>
                    <a:pt x="9" y="10"/>
                  </a:lnTo>
                  <a:lnTo>
                    <a:pt x="5" y="12"/>
                  </a:lnTo>
                  <a:lnTo>
                    <a:pt x="1" y="14"/>
                  </a:lnTo>
                  <a:lnTo>
                    <a:pt x="0" y="17"/>
                  </a:lnTo>
                  <a:lnTo>
                    <a:pt x="4" y="12"/>
                  </a:lnTo>
                  <a:lnTo>
                    <a:pt x="8" y="11"/>
                  </a:lnTo>
                  <a:lnTo>
                    <a:pt x="10" y="11"/>
                  </a:lnTo>
                  <a:lnTo>
                    <a:pt x="10" y="10"/>
                  </a:lnTo>
                  <a:close/>
                  <a:moveTo>
                    <a:pt x="15" y="0"/>
                  </a:moveTo>
                  <a:lnTo>
                    <a:pt x="14" y="0"/>
                  </a:lnTo>
                  <a:lnTo>
                    <a:pt x="11" y="0"/>
                  </a:lnTo>
                  <a:lnTo>
                    <a:pt x="10" y="1"/>
                  </a:lnTo>
                  <a:lnTo>
                    <a:pt x="13" y="1"/>
                  </a:lnTo>
                  <a:lnTo>
                    <a:pt x="15"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5" name="AutoShape 156"/>
            <p:cNvSpPr>
              <a:spLocks/>
            </p:cNvSpPr>
            <p:nvPr/>
          </p:nvSpPr>
          <p:spPr bwMode="auto">
            <a:xfrm>
              <a:off x="2040" y="309"/>
              <a:ext cx="17" cy="30"/>
            </a:xfrm>
            <a:custGeom>
              <a:avLst/>
              <a:gdLst>
                <a:gd name="T0" fmla="+- 0 2045 2040"/>
                <a:gd name="T1" fmla="*/ T0 w 17"/>
                <a:gd name="T2" fmla="+- 0 330 309"/>
                <a:gd name="T3" fmla="*/ 330 h 30"/>
                <a:gd name="T4" fmla="+- 0 2045 2040"/>
                <a:gd name="T5" fmla="*/ T4 w 17"/>
                <a:gd name="T6" fmla="+- 0 330 309"/>
                <a:gd name="T7" fmla="*/ 330 h 30"/>
                <a:gd name="T8" fmla="+- 0 2045 2040"/>
                <a:gd name="T9" fmla="*/ T8 w 17"/>
                <a:gd name="T10" fmla="+- 0 330 309"/>
                <a:gd name="T11" fmla="*/ 330 h 30"/>
                <a:gd name="T12" fmla="+- 0 2045 2040"/>
                <a:gd name="T13" fmla="*/ T12 w 17"/>
                <a:gd name="T14" fmla="+- 0 330 309"/>
                <a:gd name="T15" fmla="*/ 330 h 30"/>
                <a:gd name="T16" fmla="+- 0 2045 2040"/>
                <a:gd name="T17" fmla="*/ T16 w 17"/>
                <a:gd name="T18" fmla="+- 0 330 309"/>
                <a:gd name="T19" fmla="*/ 330 h 30"/>
                <a:gd name="T20" fmla="+- 0 2044 2040"/>
                <a:gd name="T21" fmla="*/ T20 w 17"/>
                <a:gd name="T22" fmla="+- 0 330 309"/>
                <a:gd name="T23" fmla="*/ 330 h 30"/>
                <a:gd name="T24" fmla="+- 0 2040 2040"/>
                <a:gd name="T25" fmla="*/ T24 w 17"/>
                <a:gd name="T26" fmla="+- 0 335 309"/>
                <a:gd name="T27" fmla="*/ 335 h 30"/>
                <a:gd name="T28" fmla="+- 0 2041 2040"/>
                <a:gd name="T29" fmla="*/ T28 w 17"/>
                <a:gd name="T30" fmla="+- 0 337 309"/>
                <a:gd name="T31" fmla="*/ 337 h 30"/>
                <a:gd name="T32" fmla="+- 0 2042 2040"/>
                <a:gd name="T33" fmla="*/ T32 w 17"/>
                <a:gd name="T34" fmla="+- 0 339 309"/>
                <a:gd name="T35" fmla="*/ 339 h 30"/>
                <a:gd name="T36" fmla="+- 0 2043 2040"/>
                <a:gd name="T37" fmla="*/ T36 w 17"/>
                <a:gd name="T38" fmla="+- 0 339 309"/>
                <a:gd name="T39" fmla="*/ 339 h 30"/>
                <a:gd name="T40" fmla="+- 0 2043 2040"/>
                <a:gd name="T41" fmla="*/ T40 w 17"/>
                <a:gd name="T42" fmla="+- 0 338 309"/>
                <a:gd name="T43" fmla="*/ 338 h 30"/>
                <a:gd name="T44" fmla="+- 0 2043 2040"/>
                <a:gd name="T45" fmla="*/ T44 w 17"/>
                <a:gd name="T46" fmla="+- 0 338 309"/>
                <a:gd name="T47" fmla="*/ 338 h 30"/>
                <a:gd name="T48" fmla="+- 0 2043 2040"/>
                <a:gd name="T49" fmla="*/ T48 w 17"/>
                <a:gd name="T50" fmla="+- 0 338 309"/>
                <a:gd name="T51" fmla="*/ 338 h 30"/>
                <a:gd name="T52" fmla="+- 0 2043 2040"/>
                <a:gd name="T53" fmla="*/ T52 w 17"/>
                <a:gd name="T54" fmla="+- 0 338 309"/>
                <a:gd name="T55" fmla="*/ 338 h 30"/>
                <a:gd name="T56" fmla="+- 0 2043 2040"/>
                <a:gd name="T57" fmla="*/ T56 w 17"/>
                <a:gd name="T58" fmla="+- 0 338 309"/>
                <a:gd name="T59" fmla="*/ 338 h 30"/>
                <a:gd name="T60" fmla="+- 0 2043 2040"/>
                <a:gd name="T61" fmla="*/ T60 w 17"/>
                <a:gd name="T62" fmla="+- 0 338 309"/>
                <a:gd name="T63" fmla="*/ 338 h 30"/>
                <a:gd name="T64" fmla="+- 0 2042 2040"/>
                <a:gd name="T65" fmla="*/ T64 w 17"/>
                <a:gd name="T66" fmla="+- 0 338 309"/>
                <a:gd name="T67" fmla="*/ 338 h 30"/>
                <a:gd name="T68" fmla="+- 0 2042 2040"/>
                <a:gd name="T69" fmla="*/ T68 w 17"/>
                <a:gd name="T70" fmla="+- 0 337 309"/>
                <a:gd name="T71" fmla="*/ 337 h 30"/>
                <a:gd name="T72" fmla="+- 0 2041 2040"/>
                <a:gd name="T73" fmla="*/ T72 w 17"/>
                <a:gd name="T74" fmla="+- 0 336 309"/>
                <a:gd name="T75" fmla="*/ 336 h 30"/>
                <a:gd name="T76" fmla="+- 0 2044 2040"/>
                <a:gd name="T77" fmla="*/ T76 w 17"/>
                <a:gd name="T78" fmla="+- 0 332 309"/>
                <a:gd name="T79" fmla="*/ 332 h 30"/>
                <a:gd name="T80" fmla="+- 0 2045 2040"/>
                <a:gd name="T81" fmla="*/ T80 w 17"/>
                <a:gd name="T82" fmla="+- 0 330 309"/>
                <a:gd name="T83" fmla="*/ 330 h 30"/>
                <a:gd name="T84" fmla="+- 0 2045 2040"/>
                <a:gd name="T85" fmla="*/ T84 w 17"/>
                <a:gd name="T86" fmla="+- 0 330 309"/>
                <a:gd name="T87" fmla="*/ 330 h 30"/>
                <a:gd name="T88" fmla="+- 0 2051 2040"/>
                <a:gd name="T89" fmla="*/ T88 w 17"/>
                <a:gd name="T90" fmla="+- 0 319 309"/>
                <a:gd name="T91" fmla="*/ 319 h 30"/>
                <a:gd name="T92" fmla="+- 0 2051 2040"/>
                <a:gd name="T93" fmla="*/ T92 w 17"/>
                <a:gd name="T94" fmla="+- 0 318 309"/>
                <a:gd name="T95" fmla="*/ 318 h 30"/>
                <a:gd name="T96" fmla="+- 0 2051 2040"/>
                <a:gd name="T97" fmla="*/ T96 w 17"/>
                <a:gd name="T98" fmla="+- 0 318 309"/>
                <a:gd name="T99" fmla="*/ 318 h 30"/>
                <a:gd name="T100" fmla="+- 0 2049 2040"/>
                <a:gd name="T101" fmla="*/ T100 w 17"/>
                <a:gd name="T102" fmla="+- 0 320 309"/>
                <a:gd name="T103" fmla="*/ 320 h 30"/>
                <a:gd name="T104" fmla="+- 0 2046 2040"/>
                <a:gd name="T105" fmla="*/ T104 w 17"/>
                <a:gd name="T106" fmla="+- 0 326 309"/>
                <a:gd name="T107" fmla="*/ 326 h 30"/>
                <a:gd name="T108" fmla="+- 0 2046 2040"/>
                <a:gd name="T109" fmla="*/ T108 w 17"/>
                <a:gd name="T110" fmla="+- 0 326 309"/>
                <a:gd name="T111" fmla="*/ 326 h 30"/>
                <a:gd name="T112" fmla="+- 0 2046 2040"/>
                <a:gd name="T113" fmla="*/ T112 w 17"/>
                <a:gd name="T114" fmla="+- 0 326 309"/>
                <a:gd name="T115" fmla="*/ 326 h 30"/>
                <a:gd name="T116" fmla="+- 0 2046 2040"/>
                <a:gd name="T117" fmla="*/ T116 w 17"/>
                <a:gd name="T118" fmla="+- 0 326 309"/>
                <a:gd name="T119" fmla="*/ 326 h 30"/>
                <a:gd name="T120" fmla="+- 0 2049 2040"/>
                <a:gd name="T121" fmla="*/ T120 w 17"/>
                <a:gd name="T122" fmla="+- 0 321 309"/>
                <a:gd name="T123" fmla="*/ 321 h 30"/>
                <a:gd name="T124" fmla="+- 0 2051 2040"/>
                <a:gd name="T125" fmla="*/ T124 w 17"/>
                <a:gd name="T126" fmla="+- 0 319 309"/>
                <a:gd name="T127" fmla="*/ 319 h 30"/>
                <a:gd name="T128" fmla="+- 0 2057 2040"/>
                <a:gd name="T129" fmla="*/ T128 w 17"/>
                <a:gd name="T130" fmla="+- 0 310 309"/>
                <a:gd name="T131" fmla="*/ 310 h 30"/>
                <a:gd name="T132" fmla="+- 0 2057 2040"/>
                <a:gd name="T133" fmla="*/ T132 w 17"/>
                <a:gd name="T134" fmla="+- 0 310 309"/>
                <a:gd name="T135" fmla="*/ 310 h 30"/>
                <a:gd name="T136" fmla="+- 0 2057 2040"/>
                <a:gd name="T137" fmla="*/ T136 w 17"/>
                <a:gd name="T138" fmla="+- 0 310 309"/>
                <a:gd name="T139" fmla="*/ 310 h 30"/>
                <a:gd name="T140" fmla="+- 0 2056 2040"/>
                <a:gd name="T141" fmla="*/ T140 w 17"/>
                <a:gd name="T142" fmla="+- 0 309 309"/>
                <a:gd name="T143" fmla="*/ 309 h 30"/>
                <a:gd name="T144" fmla="+- 0 2053 2040"/>
                <a:gd name="T145" fmla="*/ T144 w 17"/>
                <a:gd name="T146" fmla="+- 0 311 309"/>
                <a:gd name="T147" fmla="*/ 311 h 30"/>
                <a:gd name="T148" fmla="+- 0 2052 2040"/>
                <a:gd name="T149" fmla="*/ T148 w 17"/>
                <a:gd name="T150" fmla="+- 0 315 309"/>
                <a:gd name="T151" fmla="*/ 315 h 30"/>
                <a:gd name="T152" fmla="+- 0 2052 2040"/>
                <a:gd name="T153" fmla="*/ T152 w 17"/>
                <a:gd name="T154" fmla="+- 0 315 309"/>
                <a:gd name="T155" fmla="*/ 315 h 30"/>
                <a:gd name="T156" fmla="+- 0 2052 2040"/>
                <a:gd name="T157" fmla="*/ T156 w 17"/>
                <a:gd name="T158" fmla="+- 0 315 309"/>
                <a:gd name="T159" fmla="*/ 315 h 30"/>
                <a:gd name="T160" fmla="+- 0 2052 2040"/>
                <a:gd name="T161" fmla="*/ T160 w 17"/>
                <a:gd name="T162" fmla="+- 0 315 309"/>
                <a:gd name="T163" fmla="*/ 315 h 30"/>
                <a:gd name="T164" fmla="+- 0 2052 2040"/>
                <a:gd name="T165" fmla="*/ T164 w 17"/>
                <a:gd name="T166" fmla="+- 0 315 309"/>
                <a:gd name="T167" fmla="*/ 315 h 30"/>
                <a:gd name="T168" fmla="+- 0 2053 2040"/>
                <a:gd name="T169" fmla="*/ T168 w 17"/>
                <a:gd name="T170" fmla="+- 0 314 309"/>
                <a:gd name="T171" fmla="*/ 314 h 30"/>
                <a:gd name="T172" fmla="+- 0 2054 2040"/>
                <a:gd name="T173" fmla="*/ T172 w 17"/>
                <a:gd name="T174" fmla="+- 0 311 309"/>
                <a:gd name="T175" fmla="*/ 311 h 30"/>
                <a:gd name="T176" fmla="+- 0 2055 2040"/>
                <a:gd name="T177" fmla="*/ T176 w 17"/>
                <a:gd name="T178" fmla="+- 0 310 309"/>
                <a:gd name="T179" fmla="*/ 310 h 30"/>
                <a:gd name="T180" fmla="+- 0 2056 2040"/>
                <a:gd name="T181" fmla="*/ T180 w 17"/>
                <a:gd name="T182" fmla="+- 0 310 309"/>
                <a:gd name="T183" fmla="*/ 310 h 30"/>
                <a:gd name="T184" fmla="+- 0 2056 2040"/>
                <a:gd name="T185" fmla="*/ T184 w 17"/>
                <a:gd name="T186" fmla="+- 0 310 309"/>
                <a:gd name="T187" fmla="*/ 310 h 30"/>
                <a:gd name="T188" fmla="+- 0 2057 2040"/>
                <a:gd name="T189" fmla="*/ T188 w 17"/>
                <a:gd name="T190" fmla="+- 0 311 309"/>
                <a:gd name="T191" fmla="*/ 311 h 30"/>
                <a:gd name="T192" fmla="+- 0 2057 2040"/>
                <a:gd name="T193" fmla="*/ T192 w 17"/>
                <a:gd name="T194" fmla="+- 0 311 309"/>
                <a:gd name="T195" fmla="*/ 311 h 30"/>
                <a:gd name="T196" fmla="+- 0 2057 2040"/>
                <a:gd name="T197" fmla="*/ T196 w 17"/>
                <a:gd name="T198" fmla="+- 0 311 309"/>
                <a:gd name="T199" fmla="*/ 311 h 30"/>
                <a:gd name="T200" fmla="+- 0 2057 2040"/>
                <a:gd name="T201" fmla="*/ T200 w 17"/>
                <a:gd name="T202" fmla="+- 0 311 309"/>
                <a:gd name="T203" fmla="*/ 311 h 30"/>
                <a:gd name="T204" fmla="+- 0 2057 2040"/>
                <a:gd name="T205" fmla="*/ T204 w 17"/>
                <a:gd name="T206" fmla="+- 0 310 309"/>
                <a:gd name="T207" fmla="*/ 31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17" h="30">
                  <a:moveTo>
                    <a:pt x="5" y="21"/>
                  </a:moveTo>
                  <a:lnTo>
                    <a:pt x="5" y="21"/>
                  </a:lnTo>
                  <a:lnTo>
                    <a:pt x="4" y="21"/>
                  </a:lnTo>
                  <a:lnTo>
                    <a:pt x="0" y="26"/>
                  </a:lnTo>
                  <a:lnTo>
                    <a:pt x="1" y="28"/>
                  </a:lnTo>
                  <a:lnTo>
                    <a:pt x="2" y="30"/>
                  </a:lnTo>
                  <a:lnTo>
                    <a:pt x="3" y="30"/>
                  </a:lnTo>
                  <a:lnTo>
                    <a:pt x="3" y="29"/>
                  </a:lnTo>
                  <a:lnTo>
                    <a:pt x="2" y="29"/>
                  </a:lnTo>
                  <a:lnTo>
                    <a:pt x="2" y="28"/>
                  </a:lnTo>
                  <a:lnTo>
                    <a:pt x="1" y="27"/>
                  </a:lnTo>
                  <a:lnTo>
                    <a:pt x="4" y="23"/>
                  </a:lnTo>
                  <a:lnTo>
                    <a:pt x="5" y="21"/>
                  </a:lnTo>
                  <a:close/>
                  <a:moveTo>
                    <a:pt x="11" y="10"/>
                  </a:moveTo>
                  <a:lnTo>
                    <a:pt x="11" y="9"/>
                  </a:lnTo>
                  <a:lnTo>
                    <a:pt x="9" y="11"/>
                  </a:lnTo>
                  <a:lnTo>
                    <a:pt x="6" y="17"/>
                  </a:lnTo>
                  <a:lnTo>
                    <a:pt x="9" y="12"/>
                  </a:lnTo>
                  <a:lnTo>
                    <a:pt x="11" y="10"/>
                  </a:lnTo>
                  <a:close/>
                  <a:moveTo>
                    <a:pt x="17" y="1"/>
                  </a:moveTo>
                  <a:lnTo>
                    <a:pt x="17" y="1"/>
                  </a:lnTo>
                  <a:lnTo>
                    <a:pt x="16" y="0"/>
                  </a:lnTo>
                  <a:lnTo>
                    <a:pt x="13" y="2"/>
                  </a:lnTo>
                  <a:lnTo>
                    <a:pt x="12" y="6"/>
                  </a:lnTo>
                  <a:lnTo>
                    <a:pt x="13" y="5"/>
                  </a:lnTo>
                  <a:lnTo>
                    <a:pt x="14" y="2"/>
                  </a:lnTo>
                  <a:lnTo>
                    <a:pt x="15" y="1"/>
                  </a:lnTo>
                  <a:lnTo>
                    <a:pt x="16" y="1"/>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6" name="Freeform 157"/>
            <p:cNvSpPr>
              <a:spLocks/>
            </p:cNvSpPr>
            <p:nvPr/>
          </p:nvSpPr>
          <p:spPr bwMode="auto">
            <a:xfrm>
              <a:off x="2033" y="312"/>
              <a:ext cx="33" cy="24"/>
            </a:xfrm>
            <a:custGeom>
              <a:avLst/>
              <a:gdLst>
                <a:gd name="T0" fmla="+- 0 2066 2033"/>
                <a:gd name="T1" fmla="*/ T0 w 33"/>
                <a:gd name="T2" fmla="+- 0 331 312"/>
                <a:gd name="T3" fmla="*/ 331 h 24"/>
                <a:gd name="T4" fmla="+- 0 2065 2033"/>
                <a:gd name="T5" fmla="*/ T4 w 33"/>
                <a:gd name="T6" fmla="+- 0 329 312"/>
                <a:gd name="T7" fmla="*/ 329 h 24"/>
                <a:gd name="T8" fmla="+- 0 2063 2033"/>
                <a:gd name="T9" fmla="*/ T8 w 33"/>
                <a:gd name="T10" fmla="+- 0 328 312"/>
                <a:gd name="T11" fmla="*/ 328 h 24"/>
                <a:gd name="T12" fmla="+- 0 2063 2033"/>
                <a:gd name="T13" fmla="*/ T12 w 33"/>
                <a:gd name="T14" fmla="+- 0 331 312"/>
                <a:gd name="T15" fmla="*/ 331 h 24"/>
                <a:gd name="T16" fmla="+- 0 2062 2033"/>
                <a:gd name="T17" fmla="*/ T16 w 33"/>
                <a:gd name="T18" fmla="+- 0 333 312"/>
                <a:gd name="T19" fmla="*/ 333 h 24"/>
                <a:gd name="T20" fmla="+- 0 2061 2033"/>
                <a:gd name="T21" fmla="*/ T20 w 33"/>
                <a:gd name="T22" fmla="+- 0 333 312"/>
                <a:gd name="T23" fmla="*/ 333 h 24"/>
                <a:gd name="T24" fmla="+- 0 2048 2033"/>
                <a:gd name="T25" fmla="*/ T24 w 33"/>
                <a:gd name="T26" fmla="+- 0 325 312"/>
                <a:gd name="T27" fmla="*/ 325 h 24"/>
                <a:gd name="T28" fmla="+- 0 2053 2033"/>
                <a:gd name="T29" fmla="*/ T28 w 33"/>
                <a:gd name="T30" fmla="+- 0 326 312"/>
                <a:gd name="T31" fmla="*/ 326 h 24"/>
                <a:gd name="T32" fmla="+- 0 2053 2033"/>
                <a:gd name="T33" fmla="*/ T32 w 33"/>
                <a:gd name="T34" fmla="+- 0 326 312"/>
                <a:gd name="T35" fmla="*/ 326 h 24"/>
                <a:gd name="T36" fmla="+- 0 2053 2033"/>
                <a:gd name="T37" fmla="*/ T36 w 33"/>
                <a:gd name="T38" fmla="+- 0 325 312"/>
                <a:gd name="T39" fmla="*/ 325 h 24"/>
                <a:gd name="T40" fmla="+- 0 2053 2033"/>
                <a:gd name="T41" fmla="*/ T40 w 33"/>
                <a:gd name="T42" fmla="+- 0 325 312"/>
                <a:gd name="T43" fmla="*/ 325 h 24"/>
                <a:gd name="T44" fmla="+- 0 2052 2033"/>
                <a:gd name="T45" fmla="*/ T44 w 33"/>
                <a:gd name="T46" fmla="+- 0 325 312"/>
                <a:gd name="T47" fmla="*/ 325 h 24"/>
                <a:gd name="T48" fmla="+- 0 2046 2033"/>
                <a:gd name="T49" fmla="*/ T48 w 33"/>
                <a:gd name="T50" fmla="+- 0 324 312"/>
                <a:gd name="T51" fmla="*/ 324 h 24"/>
                <a:gd name="T52" fmla="+- 0 2036 2033"/>
                <a:gd name="T53" fmla="*/ T52 w 33"/>
                <a:gd name="T54" fmla="+- 0 318 312"/>
                <a:gd name="T55" fmla="*/ 318 h 24"/>
                <a:gd name="T56" fmla="+- 0 2036 2033"/>
                <a:gd name="T57" fmla="*/ T56 w 33"/>
                <a:gd name="T58" fmla="+- 0 316 312"/>
                <a:gd name="T59" fmla="*/ 316 h 24"/>
                <a:gd name="T60" fmla="+- 0 2036 2033"/>
                <a:gd name="T61" fmla="*/ T60 w 33"/>
                <a:gd name="T62" fmla="+- 0 315 312"/>
                <a:gd name="T63" fmla="*/ 315 h 24"/>
                <a:gd name="T64" fmla="+- 0 2037 2033"/>
                <a:gd name="T65" fmla="*/ T64 w 33"/>
                <a:gd name="T66" fmla="+- 0 315 312"/>
                <a:gd name="T67" fmla="*/ 315 h 24"/>
                <a:gd name="T68" fmla="+- 0 2038 2033"/>
                <a:gd name="T69" fmla="*/ T68 w 33"/>
                <a:gd name="T70" fmla="+- 0 315 312"/>
                <a:gd name="T71" fmla="*/ 315 h 24"/>
                <a:gd name="T72" fmla="+- 0 2038 2033"/>
                <a:gd name="T73" fmla="*/ T72 w 33"/>
                <a:gd name="T74" fmla="+- 0 315 312"/>
                <a:gd name="T75" fmla="*/ 315 h 24"/>
                <a:gd name="T76" fmla="+- 0 2047 2033"/>
                <a:gd name="T77" fmla="*/ T76 w 33"/>
                <a:gd name="T78" fmla="+- 0 320 312"/>
                <a:gd name="T79" fmla="*/ 320 h 24"/>
                <a:gd name="T80" fmla="+- 0 2046 2033"/>
                <a:gd name="T81" fmla="*/ T80 w 33"/>
                <a:gd name="T82" fmla="+- 0 322 312"/>
                <a:gd name="T83" fmla="*/ 322 h 24"/>
                <a:gd name="T84" fmla="+- 0 2046 2033"/>
                <a:gd name="T85" fmla="*/ T84 w 33"/>
                <a:gd name="T86" fmla="+- 0 323 312"/>
                <a:gd name="T87" fmla="*/ 323 h 24"/>
                <a:gd name="T88" fmla="+- 0 2046 2033"/>
                <a:gd name="T89" fmla="*/ T88 w 33"/>
                <a:gd name="T90" fmla="+- 0 323 312"/>
                <a:gd name="T91" fmla="*/ 323 h 24"/>
                <a:gd name="T92" fmla="+- 0 2046 2033"/>
                <a:gd name="T93" fmla="*/ T92 w 33"/>
                <a:gd name="T94" fmla="+- 0 323 312"/>
                <a:gd name="T95" fmla="*/ 323 h 24"/>
                <a:gd name="T96" fmla="+- 0 2048 2033"/>
                <a:gd name="T97" fmla="*/ T96 w 33"/>
                <a:gd name="T98" fmla="+- 0 321 312"/>
                <a:gd name="T99" fmla="*/ 321 h 24"/>
                <a:gd name="T100" fmla="+- 0 2063 2033"/>
                <a:gd name="T101" fmla="*/ T100 w 33"/>
                <a:gd name="T102" fmla="+- 0 330 312"/>
                <a:gd name="T103" fmla="*/ 330 h 24"/>
                <a:gd name="T104" fmla="+- 0 2063 2033"/>
                <a:gd name="T105" fmla="*/ T104 w 33"/>
                <a:gd name="T106" fmla="+- 0 331 312"/>
                <a:gd name="T107" fmla="*/ 331 h 24"/>
                <a:gd name="T108" fmla="+- 0 2063 2033"/>
                <a:gd name="T109" fmla="*/ T108 w 33"/>
                <a:gd name="T110" fmla="+- 0 328 312"/>
                <a:gd name="T111" fmla="*/ 328 h 24"/>
                <a:gd name="T112" fmla="+- 0 2063 2033"/>
                <a:gd name="T113" fmla="*/ T112 w 33"/>
                <a:gd name="T114" fmla="+- 0 328 312"/>
                <a:gd name="T115" fmla="*/ 328 h 24"/>
                <a:gd name="T116" fmla="+- 0 2049 2033"/>
                <a:gd name="T117" fmla="*/ T116 w 33"/>
                <a:gd name="T118" fmla="+- 0 319 312"/>
                <a:gd name="T119" fmla="*/ 319 h 24"/>
                <a:gd name="T120" fmla="+- 0 2052 2033"/>
                <a:gd name="T121" fmla="*/ T120 w 33"/>
                <a:gd name="T122" fmla="+- 0 313 312"/>
                <a:gd name="T123" fmla="*/ 313 h 24"/>
                <a:gd name="T124" fmla="+- 0 2058 2033"/>
                <a:gd name="T125" fmla="*/ T124 w 33"/>
                <a:gd name="T126" fmla="+- 0 316 312"/>
                <a:gd name="T127" fmla="*/ 316 h 24"/>
                <a:gd name="T128" fmla="+- 0 2058 2033"/>
                <a:gd name="T129" fmla="*/ T128 w 33"/>
                <a:gd name="T130" fmla="+- 0 316 312"/>
                <a:gd name="T131" fmla="*/ 316 h 24"/>
                <a:gd name="T132" fmla="+- 0 2058 2033"/>
                <a:gd name="T133" fmla="*/ T132 w 33"/>
                <a:gd name="T134" fmla="+- 0 315 312"/>
                <a:gd name="T135" fmla="*/ 315 h 24"/>
                <a:gd name="T136" fmla="+- 0 2058 2033"/>
                <a:gd name="T137" fmla="*/ T136 w 33"/>
                <a:gd name="T138" fmla="+- 0 315 312"/>
                <a:gd name="T139" fmla="*/ 315 h 24"/>
                <a:gd name="T140" fmla="+- 0 2058 2033"/>
                <a:gd name="T141" fmla="*/ T140 w 33"/>
                <a:gd name="T142" fmla="+- 0 315 312"/>
                <a:gd name="T143" fmla="*/ 315 h 24"/>
                <a:gd name="T144" fmla="+- 0 2051 2033"/>
                <a:gd name="T145" fmla="*/ T144 w 33"/>
                <a:gd name="T146" fmla="+- 0 313 312"/>
                <a:gd name="T147" fmla="*/ 313 h 24"/>
                <a:gd name="T148" fmla="+- 0 2048 2033"/>
                <a:gd name="T149" fmla="*/ T148 w 33"/>
                <a:gd name="T150" fmla="+- 0 318 312"/>
                <a:gd name="T151" fmla="*/ 318 h 24"/>
                <a:gd name="T152" fmla="+- 0 2042 2033"/>
                <a:gd name="T153" fmla="*/ T152 w 33"/>
                <a:gd name="T154" fmla="+- 0 315 312"/>
                <a:gd name="T155" fmla="*/ 315 h 24"/>
                <a:gd name="T156" fmla="+- 0 2039 2033"/>
                <a:gd name="T157" fmla="*/ T156 w 33"/>
                <a:gd name="T158" fmla="+- 0 312 312"/>
                <a:gd name="T159" fmla="*/ 312 h 24"/>
                <a:gd name="T160" fmla="+- 0 2038 2033"/>
                <a:gd name="T161" fmla="*/ T160 w 33"/>
                <a:gd name="T162" fmla="+- 0 312 312"/>
                <a:gd name="T163" fmla="*/ 312 h 24"/>
                <a:gd name="T164" fmla="+- 0 2036 2033"/>
                <a:gd name="T165" fmla="*/ T164 w 33"/>
                <a:gd name="T166" fmla="+- 0 313 312"/>
                <a:gd name="T167" fmla="*/ 313 h 24"/>
                <a:gd name="T168" fmla="+- 0 2035 2033"/>
                <a:gd name="T169" fmla="*/ T168 w 33"/>
                <a:gd name="T170" fmla="+- 0 313 312"/>
                <a:gd name="T171" fmla="*/ 313 h 24"/>
                <a:gd name="T172" fmla="+- 0 2033 2033"/>
                <a:gd name="T173" fmla="*/ T172 w 33"/>
                <a:gd name="T174" fmla="+- 0 316 312"/>
                <a:gd name="T175" fmla="*/ 316 h 24"/>
                <a:gd name="T176" fmla="+- 0 2034 2033"/>
                <a:gd name="T177" fmla="*/ T176 w 33"/>
                <a:gd name="T178" fmla="+- 0 319 312"/>
                <a:gd name="T179" fmla="*/ 319 h 24"/>
                <a:gd name="T180" fmla="+- 0 2036 2033"/>
                <a:gd name="T181" fmla="*/ T180 w 33"/>
                <a:gd name="T182" fmla="+- 0 320 312"/>
                <a:gd name="T183" fmla="*/ 320 h 24"/>
                <a:gd name="T184" fmla="+- 0 2045 2033"/>
                <a:gd name="T185" fmla="*/ T184 w 33"/>
                <a:gd name="T186" fmla="+- 0 326 312"/>
                <a:gd name="T187" fmla="*/ 326 h 24"/>
                <a:gd name="T188" fmla="+- 0 2040 2033"/>
                <a:gd name="T189" fmla="*/ T188 w 33"/>
                <a:gd name="T190" fmla="+- 0 333 312"/>
                <a:gd name="T191" fmla="*/ 333 h 24"/>
                <a:gd name="T192" fmla="+- 0 2040 2033"/>
                <a:gd name="T193" fmla="*/ T192 w 33"/>
                <a:gd name="T194" fmla="+- 0 334 312"/>
                <a:gd name="T195" fmla="*/ 334 h 24"/>
                <a:gd name="T196" fmla="+- 0 2041 2033"/>
                <a:gd name="T197" fmla="*/ T196 w 33"/>
                <a:gd name="T198" fmla="+- 0 334 312"/>
                <a:gd name="T199" fmla="*/ 334 h 24"/>
                <a:gd name="T200" fmla="+- 0 2041 2033"/>
                <a:gd name="T201" fmla="*/ T200 w 33"/>
                <a:gd name="T202" fmla="+- 0 334 312"/>
                <a:gd name="T203" fmla="*/ 334 h 24"/>
                <a:gd name="T204" fmla="+- 0 2045 2033"/>
                <a:gd name="T205" fmla="*/ T204 w 33"/>
                <a:gd name="T206" fmla="+- 0 326 312"/>
                <a:gd name="T207" fmla="*/ 326 h 24"/>
                <a:gd name="T208" fmla="+- 0 2061 2033"/>
                <a:gd name="T209" fmla="*/ T208 w 33"/>
                <a:gd name="T210" fmla="+- 0 336 312"/>
                <a:gd name="T211" fmla="*/ 336 h 24"/>
                <a:gd name="T212" fmla="+- 0 2064 2033"/>
                <a:gd name="T213" fmla="*/ T212 w 33"/>
                <a:gd name="T214" fmla="+- 0 335 312"/>
                <a:gd name="T215" fmla="*/ 335 h 24"/>
                <a:gd name="T216" fmla="+- 0 2065 2033"/>
                <a:gd name="T217" fmla="*/ T216 w 33"/>
                <a:gd name="T218" fmla="+- 0 333 312"/>
                <a:gd name="T219" fmla="*/ 333 h 24"/>
                <a:gd name="T220" fmla="+- 0 2066 2033"/>
                <a:gd name="T221" fmla="*/ T220 w 33"/>
                <a:gd name="T222" fmla="+- 0 331 312"/>
                <a:gd name="T223" fmla="*/ 331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3" h="24">
                  <a:moveTo>
                    <a:pt x="33" y="19"/>
                  </a:moveTo>
                  <a:lnTo>
                    <a:pt x="32" y="17"/>
                  </a:lnTo>
                  <a:lnTo>
                    <a:pt x="30" y="16"/>
                  </a:lnTo>
                  <a:lnTo>
                    <a:pt x="30" y="19"/>
                  </a:lnTo>
                  <a:lnTo>
                    <a:pt x="29" y="21"/>
                  </a:lnTo>
                  <a:lnTo>
                    <a:pt x="28" y="21"/>
                  </a:lnTo>
                  <a:lnTo>
                    <a:pt x="15" y="13"/>
                  </a:lnTo>
                  <a:lnTo>
                    <a:pt x="20" y="14"/>
                  </a:lnTo>
                  <a:lnTo>
                    <a:pt x="20" y="13"/>
                  </a:lnTo>
                  <a:lnTo>
                    <a:pt x="19" y="13"/>
                  </a:lnTo>
                  <a:lnTo>
                    <a:pt x="13" y="12"/>
                  </a:lnTo>
                  <a:lnTo>
                    <a:pt x="3" y="6"/>
                  </a:lnTo>
                  <a:lnTo>
                    <a:pt x="3" y="4"/>
                  </a:lnTo>
                  <a:lnTo>
                    <a:pt x="3" y="3"/>
                  </a:lnTo>
                  <a:lnTo>
                    <a:pt x="4" y="3"/>
                  </a:lnTo>
                  <a:lnTo>
                    <a:pt x="5" y="3"/>
                  </a:lnTo>
                  <a:lnTo>
                    <a:pt x="14" y="8"/>
                  </a:lnTo>
                  <a:lnTo>
                    <a:pt x="13" y="10"/>
                  </a:lnTo>
                  <a:lnTo>
                    <a:pt x="13" y="11"/>
                  </a:lnTo>
                  <a:lnTo>
                    <a:pt x="15" y="9"/>
                  </a:lnTo>
                  <a:lnTo>
                    <a:pt x="30" y="18"/>
                  </a:lnTo>
                  <a:lnTo>
                    <a:pt x="30" y="19"/>
                  </a:lnTo>
                  <a:lnTo>
                    <a:pt x="30" y="16"/>
                  </a:lnTo>
                  <a:lnTo>
                    <a:pt x="16" y="7"/>
                  </a:lnTo>
                  <a:lnTo>
                    <a:pt x="19" y="1"/>
                  </a:lnTo>
                  <a:lnTo>
                    <a:pt x="25" y="4"/>
                  </a:lnTo>
                  <a:lnTo>
                    <a:pt x="25" y="3"/>
                  </a:lnTo>
                  <a:lnTo>
                    <a:pt x="18" y="1"/>
                  </a:lnTo>
                  <a:lnTo>
                    <a:pt x="15" y="6"/>
                  </a:lnTo>
                  <a:lnTo>
                    <a:pt x="9" y="3"/>
                  </a:lnTo>
                  <a:lnTo>
                    <a:pt x="6" y="0"/>
                  </a:lnTo>
                  <a:lnTo>
                    <a:pt x="5" y="0"/>
                  </a:lnTo>
                  <a:lnTo>
                    <a:pt x="3" y="1"/>
                  </a:lnTo>
                  <a:lnTo>
                    <a:pt x="2" y="1"/>
                  </a:lnTo>
                  <a:lnTo>
                    <a:pt x="0" y="4"/>
                  </a:lnTo>
                  <a:lnTo>
                    <a:pt x="1" y="7"/>
                  </a:lnTo>
                  <a:lnTo>
                    <a:pt x="3" y="8"/>
                  </a:lnTo>
                  <a:lnTo>
                    <a:pt x="12" y="14"/>
                  </a:lnTo>
                  <a:lnTo>
                    <a:pt x="7" y="21"/>
                  </a:lnTo>
                  <a:lnTo>
                    <a:pt x="7" y="22"/>
                  </a:lnTo>
                  <a:lnTo>
                    <a:pt x="8" y="22"/>
                  </a:lnTo>
                  <a:lnTo>
                    <a:pt x="12" y="14"/>
                  </a:lnTo>
                  <a:lnTo>
                    <a:pt x="28" y="24"/>
                  </a:lnTo>
                  <a:lnTo>
                    <a:pt x="31" y="23"/>
                  </a:lnTo>
                  <a:lnTo>
                    <a:pt x="32" y="21"/>
                  </a:lnTo>
                  <a:lnTo>
                    <a:pt x="33"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7" name="Freeform 158"/>
            <p:cNvSpPr>
              <a:spLocks/>
            </p:cNvSpPr>
            <p:nvPr/>
          </p:nvSpPr>
          <p:spPr bwMode="auto">
            <a:xfrm>
              <a:off x="2034" y="313"/>
              <a:ext cx="30" cy="22"/>
            </a:xfrm>
            <a:custGeom>
              <a:avLst/>
              <a:gdLst>
                <a:gd name="T0" fmla="+- 0 2038 2035"/>
                <a:gd name="T1" fmla="*/ T0 w 30"/>
                <a:gd name="T2" fmla="+- 0 313 313"/>
                <a:gd name="T3" fmla="*/ 313 h 22"/>
                <a:gd name="T4" fmla="+- 0 2036 2035"/>
                <a:gd name="T5" fmla="*/ T4 w 30"/>
                <a:gd name="T6" fmla="+- 0 314 313"/>
                <a:gd name="T7" fmla="*/ 314 h 22"/>
                <a:gd name="T8" fmla="+- 0 2035 2035"/>
                <a:gd name="T9" fmla="*/ T8 w 30"/>
                <a:gd name="T10" fmla="+- 0 315 313"/>
                <a:gd name="T11" fmla="*/ 315 h 22"/>
                <a:gd name="T12" fmla="+- 0 2035 2035"/>
                <a:gd name="T13" fmla="*/ T12 w 30"/>
                <a:gd name="T14" fmla="+- 0 316 313"/>
                <a:gd name="T15" fmla="*/ 316 h 22"/>
                <a:gd name="T16" fmla="+- 0 2035 2035"/>
                <a:gd name="T17" fmla="*/ T16 w 30"/>
                <a:gd name="T18" fmla="+- 0 318 313"/>
                <a:gd name="T19" fmla="*/ 318 h 22"/>
                <a:gd name="T20" fmla="+- 0 2061 2035"/>
                <a:gd name="T21" fmla="*/ T20 w 30"/>
                <a:gd name="T22" fmla="+- 0 335 313"/>
                <a:gd name="T23" fmla="*/ 335 h 22"/>
                <a:gd name="T24" fmla="+- 0 2063 2035"/>
                <a:gd name="T25" fmla="*/ T24 w 30"/>
                <a:gd name="T26" fmla="+- 0 334 313"/>
                <a:gd name="T27" fmla="*/ 334 h 22"/>
                <a:gd name="T28" fmla="+- 0 2064 2035"/>
                <a:gd name="T29" fmla="*/ T28 w 30"/>
                <a:gd name="T30" fmla="+- 0 331 313"/>
                <a:gd name="T31" fmla="*/ 331 h 22"/>
                <a:gd name="T32" fmla="+- 0 2064 2035"/>
                <a:gd name="T33" fmla="*/ T32 w 30"/>
                <a:gd name="T34" fmla="+- 0 329 313"/>
                <a:gd name="T35" fmla="*/ 329 h 22"/>
                <a:gd name="T36" fmla="+- 0 2038 2035"/>
                <a:gd name="T37" fmla="*/ T36 w 30"/>
                <a:gd name="T38" fmla="+- 0 313 313"/>
                <a:gd name="T39" fmla="*/ 313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22">
                  <a:moveTo>
                    <a:pt x="3" y="0"/>
                  </a:moveTo>
                  <a:lnTo>
                    <a:pt x="1" y="1"/>
                  </a:lnTo>
                  <a:lnTo>
                    <a:pt x="0" y="2"/>
                  </a:lnTo>
                  <a:lnTo>
                    <a:pt x="0" y="3"/>
                  </a:lnTo>
                  <a:lnTo>
                    <a:pt x="0" y="5"/>
                  </a:lnTo>
                  <a:lnTo>
                    <a:pt x="26" y="22"/>
                  </a:lnTo>
                  <a:lnTo>
                    <a:pt x="28" y="21"/>
                  </a:lnTo>
                  <a:lnTo>
                    <a:pt x="29" y="18"/>
                  </a:lnTo>
                  <a:lnTo>
                    <a:pt x="29" y="1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8" name="AutoShape 159"/>
            <p:cNvSpPr>
              <a:spLocks/>
            </p:cNvSpPr>
            <p:nvPr/>
          </p:nvSpPr>
          <p:spPr bwMode="auto">
            <a:xfrm>
              <a:off x="2038" y="317"/>
              <a:ext cx="22" cy="10"/>
            </a:xfrm>
            <a:custGeom>
              <a:avLst/>
              <a:gdLst>
                <a:gd name="T0" fmla="+- 0 2043 2038"/>
                <a:gd name="T1" fmla="*/ T0 w 22"/>
                <a:gd name="T2" fmla="+- 0 318 318"/>
                <a:gd name="T3" fmla="*/ 318 h 10"/>
                <a:gd name="T4" fmla="+- 0 2042 2038"/>
                <a:gd name="T5" fmla="*/ T4 w 22"/>
                <a:gd name="T6" fmla="+- 0 318 318"/>
                <a:gd name="T7" fmla="*/ 318 h 10"/>
                <a:gd name="T8" fmla="+- 0 2039 2038"/>
                <a:gd name="T9" fmla="*/ T8 w 22"/>
                <a:gd name="T10" fmla="+- 0 319 318"/>
                <a:gd name="T11" fmla="*/ 319 h 10"/>
                <a:gd name="T12" fmla="+- 0 2038 2038"/>
                <a:gd name="T13" fmla="*/ T12 w 22"/>
                <a:gd name="T14" fmla="+- 0 320 318"/>
                <a:gd name="T15" fmla="*/ 320 h 10"/>
                <a:gd name="T16" fmla="+- 0 2039 2038"/>
                <a:gd name="T17" fmla="*/ T16 w 22"/>
                <a:gd name="T18" fmla="+- 0 321 318"/>
                <a:gd name="T19" fmla="*/ 321 h 10"/>
                <a:gd name="T20" fmla="+- 0 2041 2038"/>
                <a:gd name="T21" fmla="*/ T20 w 22"/>
                <a:gd name="T22" fmla="+- 0 320 318"/>
                <a:gd name="T23" fmla="*/ 320 h 10"/>
                <a:gd name="T24" fmla="+- 0 2043 2038"/>
                <a:gd name="T25" fmla="*/ T24 w 22"/>
                <a:gd name="T26" fmla="+- 0 318 318"/>
                <a:gd name="T27" fmla="*/ 318 h 10"/>
                <a:gd name="T28" fmla="+- 0 2045 2038"/>
                <a:gd name="T29" fmla="*/ T28 w 22"/>
                <a:gd name="T30" fmla="+- 0 318 318"/>
                <a:gd name="T31" fmla="*/ 318 h 10"/>
                <a:gd name="T32" fmla="+- 0 2044 2038"/>
                <a:gd name="T33" fmla="*/ T32 w 22"/>
                <a:gd name="T34" fmla="+- 0 318 318"/>
                <a:gd name="T35" fmla="*/ 318 h 10"/>
                <a:gd name="T36" fmla="+- 0 2043 2038"/>
                <a:gd name="T37" fmla="*/ T36 w 22"/>
                <a:gd name="T38" fmla="+- 0 318 318"/>
                <a:gd name="T39" fmla="*/ 318 h 10"/>
                <a:gd name="T40" fmla="+- 0 2045 2038"/>
                <a:gd name="T41" fmla="*/ T40 w 22"/>
                <a:gd name="T42" fmla="+- 0 318 318"/>
                <a:gd name="T43" fmla="*/ 318 h 10"/>
                <a:gd name="T44" fmla="+- 0 2050 2038"/>
                <a:gd name="T45" fmla="*/ T44 w 22"/>
                <a:gd name="T46" fmla="+- 0 321 318"/>
                <a:gd name="T47" fmla="*/ 321 h 10"/>
                <a:gd name="T48" fmla="+- 0 2046 2038"/>
                <a:gd name="T49" fmla="*/ T48 w 22"/>
                <a:gd name="T50" fmla="+- 0 319 318"/>
                <a:gd name="T51" fmla="*/ 319 h 10"/>
                <a:gd name="T52" fmla="+- 0 2045 2038"/>
                <a:gd name="T53" fmla="*/ T52 w 22"/>
                <a:gd name="T54" fmla="+- 0 318 318"/>
                <a:gd name="T55" fmla="*/ 318 h 10"/>
                <a:gd name="T56" fmla="+- 0 2050 2038"/>
                <a:gd name="T57" fmla="*/ T56 w 22"/>
                <a:gd name="T58" fmla="+- 0 321 318"/>
                <a:gd name="T59" fmla="*/ 321 h 10"/>
                <a:gd name="T60" fmla="+- 0 2060 2038"/>
                <a:gd name="T61" fmla="*/ T60 w 22"/>
                <a:gd name="T62" fmla="+- 0 327 318"/>
                <a:gd name="T63" fmla="*/ 327 h 10"/>
                <a:gd name="T64" fmla="+- 0 2057 2038"/>
                <a:gd name="T65" fmla="*/ T64 w 22"/>
                <a:gd name="T66" fmla="+- 0 325 318"/>
                <a:gd name="T67" fmla="*/ 325 h 10"/>
                <a:gd name="T68" fmla="+- 0 2053 2038"/>
                <a:gd name="T69" fmla="*/ T68 w 22"/>
                <a:gd name="T70" fmla="+- 0 325 318"/>
                <a:gd name="T71" fmla="*/ 325 h 10"/>
                <a:gd name="T72" fmla="+- 0 2048 2038"/>
                <a:gd name="T73" fmla="*/ T72 w 22"/>
                <a:gd name="T74" fmla="+- 0 326 318"/>
                <a:gd name="T75" fmla="*/ 326 h 10"/>
                <a:gd name="T76" fmla="+- 0 2048 2038"/>
                <a:gd name="T77" fmla="*/ T76 w 22"/>
                <a:gd name="T78" fmla="+- 0 326 318"/>
                <a:gd name="T79" fmla="*/ 326 h 10"/>
                <a:gd name="T80" fmla="+- 0 2049 2038"/>
                <a:gd name="T81" fmla="*/ T80 w 22"/>
                <a:gd name="T82" fmla="+- 0 327 318"/>
                <a:gd name="T83" fmla="*/ 327 h 10"/>
                <a:gd name="T84" fmla="+- 0 2050 2038"/>
                <a:gd name="T85" fmla="*/ T84 w 22"/>
                <a:gd name="T86" fmla="+- 0 326 318"/>
                <a:gd name="T87" fmla="*/ 326 h 10"/>
                <a:gd name="T88" fmla="+- 0 2054 2038"/>
                <a:gd name="T89" fmla="*/ T88 w 22"/>
                <a:gd name="T90" fmla="+- 0 325 318"/>
                <a:gd name="T91" fmla="*/ 325 h 10"/>
                <a:gd name="T92" fmla="+- 0 2060 2038"/>
                <a:gd name="T93" fmla="*/ T92 w 22"/>
                <a:gd name="T94" fmla="+- 0 327 318"/>
                <a:gd name="T95" fmla="*/ 327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0"/>
                  </a:moveTo>
                  <a:lnTo>
                    <a:pt x="4" y="0"/>
                  </a:lnTo>
                  <a:lnTo>
                    <a:pt x="1" y="1"/>
                  </a:lnTo>
                  <a:lnTo>
                    <a:pt x="0" y="2"/>
                  </a:lnTo>
                  <a:lnTo>
                    <a:pt x="1" y="3"/>
                  </a:lnTo>
                  <a:lnTo>
                    <a:pt x="3" y="2"/>
                  </a:lnTo>
                  <a:lnTo>
                    <a:pt x="5" y="0"/>
                  </a:lnTo>
                  <a:close/>
                  <a:moveTo>
                    <a:pt x="7" y="0"/>
                  </a:moveTo>
                  <a:lnTo>
                    <a:pt x="6" y="0"/>
                  </a:lnTo>
                  <a:lnTo>
                    <a:pt x="5" y="0"/>
                  </a:lnTo>
                  <a:lnTo>
                    <a:pt x="7" y="0"/>
                  </a:lnTo>
                  <a:close/>
                  <a:moveTo>
                    <a:pt x="12" y="3"/>
                  </a:moveTo>
                  <a:lnTo>
                    <a:pt x="8" y="1"/>
                  </a:lnTo>
                  <a:lnTo>
                    <a:pt x="7" y="0"/>
                  </a:lnTo>
                  <a:lnTo>
                    <a:pt x="12" y="3"/>
                  </a:lnTo>
                  <a:close/>
                  <a:moveTo>
                    <a:pt x="22" y="9"/>
                  </a:moveTo>
                  <a:lnTo>
                    <a:pt x="19" y="7"/>
                  </a:lnTo>
                  <a:lnTo>
                    <a:pt x="15" y="7"/>
                  </a:lnTo>
                  <a:lnTo>
                    <a:pt x="10" y="8"/>
                  </a:lnTo>
                  <a:lnTo>
                    <a:pt x="11" y="9"/>
                  </a:lnTo>
                  <a:lnTo>
                    <a:pt x="12" y="8"/>
                  </a:lnTo>
                  <a:lnTo>
                    <a:pt x="16" y="7"/>
                  </a:lnTo>
                  <a:lnTo>
                    <a:pt x="22"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9" name="AutoShape 160"/>
            <p:cNvSpPr>
              <a:spLocks/>
            </p:cNvSpPr>
            <p:nvPr/>
          </p:nvSpPr>
          <p:spPr bwMode="auto">
            <a:xfrm>
              <a:off x="2035" y="314"/>
              <a:ext cx="28" cy="19"/>
            </a:xfrm>
            <a:custGeom>
              <a:avLst/>
              <a:gdLst>
                <a:gd name="T0" fmla="+- 0 2043 2036"/>
                <a:gd name="T1" fmla="*/ T0 w 28"/>
                <a:gd name="T2" fmla="+- 0 317 314"/>
                <a:gd name="T3" fmla="*/ 317 h 19"/>
                <a:gd name="T4" fmla="+- 0 2043 2036"/>
                <a:gd name="T5" fmla="*/ T4 w 28"/>
                <a:gd name="T6" fmla="+- 0 317 314"/>
                <a:gd name="T7" fmla="*/ 317 h 19"/>
                <a:gd name="T8" fmla="+- 0 2043 2036"/>
                <a:gd name="T9" fmla="*/ T8 w 28"/>
                <a:gd name="T10" fmla="+- 0 317 314"/>
                <a:gd name="T11" fmla="*/ 317 h 19"/>
                <a:gd name="T12" fmla="+- 0 2043 2036"/>
                <a:gd name="T13" fmla="*/ T12 w 28"/>
                <a:gd name="T14" fmla="+- 0 317 314"/>
                <a:gd name="T15" fmla="*/ 317 h 19"/>
                <a:gd name="T16" fmla="+- 0 2039 2036"/>
                <a:gd name="T17" fmla="*/ T16 w 28"/>
                <a:gd name="T18" fmla="+- 0 314 314"/>
                <a:gd name="T19" fmla="*/ 314 h 19"/>
                <a:gd name="T20" fmla="+- 0 2036 2036"/>
                <a:gd name="T21" fmla="*/ T20 w 28"/>
                <a:gd name="T22" fmla="+- 0 315 314"/>
                <a:gd name="T23" fmla="*/ 315 h 19"/>
                <a:gd name="T24" fmla="+- 0 2036 2036"/>
                <a:gd name="T25" fmla="*/ T24 w 28"/>
                <a:gd name="T26" fmla="+- 0 316 314"/>
                <a:gd name="T27" fmla="*/ 316 h 19"/>
                <a:gd name="T28" fmla="+- 0 2036 2036"/>
                <a:gd name="T29" fmla="*/ T28 w 28"/>
                <a:gd name="T30" fmla="+- 0 316 314"/>
                <a:gd name="T31" fmla="*/ 316 h 19"/>
                <a:gd name="T32" fmla="+- 0 2036 2036"/>
                <a:gd name="T33" fmla="*/ T32 w 28"/>
                <a:gd name="T34" fmla="+- 0 316 314"/>
                <a:gd name="T35" fmla="*/ 316 h 19"/>
                <a:gd name="T36" fmla="+- 0 2036 2036"/>
                <a:gd name="T37" fmla="*/ T36 w 28"/>
                <a:gd name="T38" fmla="+- 0 316 314"/>
                <a:gd name="T39" fmla="*/ 316 h 19"/>
                <a:gd name="T40" fmla="+- 0 2036 2036"/>
                <a:gd name="T41" fmla="*/ T40 w 28"/>
                <a:gd name="T42" fmla="+- 0 316 314"/>
                <a:gd name="T43" fmla="*/ 316 h 19"/>
                <a:gd name="T44" fmla="+- 0 2036 2036"/>
                <a:gd name="T45" fmla="*/ T44 w 28"/>
                <a:gd name="T46" fmla="+- 0 316 314"/>
                <a:gd name="T47" fmla="*/ 316 h 19"/>
                <a:gd name="T48" fmla="+- 0 2036 2036"/>
                <a:gd name="T49" fmla="*/ T48 w 28"/>
                <a:gd name="T50" fmla="+- 0 316 314"/>
                <a:gd name="T51" fmla="*/ 316 h 19"/>
                <a:gd name="T52" fmla="+- 0 2037 2036"/>
                <a:gd name="T53" fmla="*/ T52 w 28"/>
                <a:gd name="T54" fmla="+- 0 315 314"/>
                <a:gd name="T55" fmla="*/ 315 h 19"/>
                <a:gd name="T56" fmla="+- 0 2038 2036"/>
                <a:gd name="T57" fmla="*/ T56 w 28"/>
                <a:gd name="T58" fmla="+- 0 315 314"/>
                <a:gd name="T59" fmla="*/ 315 h 19"/>
                <a:gd name="T60" fmla="+- 0 2039 2036"/>
                <a:gd name="T61" fmla="*/ T60 w 28"/>
                <a:gd name="T62" fmla="+- 0 315 314"/>
                <a:gd name="T63" fmla="*/ 315 h 19"/>
                <a:gd name="T64" fmla="+- 0 2041 2036"/>
                <a:gd name="T65" fmla="*/ T64 w 28"/>
                <a:gd name="T66" fmla="+- 0 317 314"/>
                <a:gd name="T67" fmla="*/ 317 h 19"/>
                <a:gd name="T68" fmla="+- 0 2042 2036"/>
                <a:gd name="T69" fmla="*/ T68 w 28"/>
                <a:gd name="T70" fmla="+- 0 317 314"/>
                <a:gd name="T71" fmla="*/ 317 h 19"/>
                <a:gd name="T72" fmla="+- 0 2042 2036"/>
                <a:gd name="T73" fmla="*/ T72 w 28"/>
                <a:gd name="T74" fmla="+- 0 318 314"/>
                <a:gd name="T75" fmla="*/ 318 h 19"/>
                <a:gd name="T76" fmla="+- 0 2043 2036"/>
                <a:gd name="T77" fmla="*/ T76 w 28"/>
                <a:gd name="T78" fmla="+- 0 318 314"/>
                <a:gd name="T79" fmla="*/ 318 h 19"/>
                <a:gd name="T80" fmla="+- 0 2043 2036"/>
                <a:gd name="T81" fmla="*/ T80 w 28"/>
                <a:gd name="T82" fmla="+- 0 317 314"/>
                <a:gd name="T83" fmla="*/ 317 h 19"/>
                <a:gd name="T84" fmla="+- 0 2043 2036"/>
                <a:gd name="T85" fmla="*/ T84 w 28"/>
                <a:gd name="T86" fmla="+- 0 317 314"/>
                <a:gd name="T87" fmla="*/ 317 h 19"/>
                <a:gd name="T88" fmla="+- 0 2054 2036"/>
                <a:gd name="T89" fmla="*/ T88 w 28"/>
                <a:gd name="T90" fmla="+- 0 324 314"/>
                <a:gd name="T91" fmla="*/ 324 h 19"/>
                <a:gd name="T92" fmla="+- 0 2054 2036"/>
                <a:gd name="T93" fmla="*/ T92 w 28"/>
                <a:gd name="T94" fmla="+- 0 324 314"/>
                <a:gd name="T95" fmla="*/ 324 h 19"/>
                <a:gd name="T96" fmla="+- 0 2048 2036"/>
                <a:gd name="T97" fmla="*/ T96 w 28"/>
                <a:gd name="T98" fmla="+- 0 320 314"/>
                <a:gd name="T99" fmla="*/ 320 h 19"/>
                <a:gd name="T100" fmla="+- 0 2046 2036"/>
                <a:gd name="T101" fmla="*/ T100 w 28"/>
                <a:gd name="T102" fmla="+- 0 320 314"/>
                <a:gd name="T103" fmla="*/ 320 h 19"/>
                <a:gd name="T104" fmla="+- 0 2045 2036"/>
                <a:gd name="T105" fmla="*/ T104 w 28"/>
                <a:gd name="T106" fmla="+- 0 320 314"/>
                <a:gd name="T107" fmla="*/ 320 h 19"/>
                <a:gd name="T108" fmla="+- 0 2045 2036"/>
                <a:gd name="T109" fmla="*/ T108 w 28"/>
                <a:gd name="T110" fmla="+- 0 320 314"/>
                <a:gd name="T111" fmla="*/ 320 h 19"/>
                <a:gd name="T112" fmla="+- 0 2046 2036"/>
                <a:gd name="T113" fmla="*/ T112 w 28"/>
                <a:gd name="T114" fmla="+- 0 320 314"/>
                <a:gd name="T115" fmla="*/ 320 h 19"/>
                <a:gd name="T116" fmla="+- 0 2048 2036"/>
                <a:gd name="T117" fmla="*/ T116 w 28"/>
                <a:gd name="T118" fmla="+- 0 321 314"/>
                <a:gd name="T119" fmla="*/ 321 h 19"/>
                <a:gd name="T120" fmla="+- 0 2049 2036"/>
                <a:gd name="T121" fmla="*/ T120 w 28"/>
                <a:gd name="T122" fmla="+- 0 322 314"/>
                <a:gd name="T123" fmla="*/ 322 h 19"/>
                <a:gd name="T124" fmla="+- 0 2053 2036"/>
                <a:gd name="T125" fmla="*/ T124 w 28"/>
                <a:gd name="T126" fmla="+- 0 324 314"/>
                <a:gd name="T127" fmla="*/ 324 h 19"/>
                <a:gd name="T128" fmla="+- 0 2054 2036"/>
                <a:gd name="T129" fmla="*/ T128 w 28"/>
                <a:gd name="T130" fmla="+- 0 324 314"/>
                <a:gd name="T131" fmla="*/ 324 h 19"/>
                <a:gd name="T132" fmla="+- 0 2054 2036"/>
                <a:gd name="T133" fmla="*/ T132 w 28"/>
                <a:gd name="T134" fmla="+- 0 324 314"/>
                <a:gd name="T135" fmla="*/ 324 h 19"/>
                <a:gd name="T136" fmla="+- 0 2054 2036"/>
                <a:gd name="T137" fmla="*/ T136 w 28"/>
                <a:gd name="T138" fmla="+- 0 324 314"/>
                <a:gd name="T139" fmla="*/ 324 h 19"/>
                <a:gd name="T140" fmla="+- 0 2054 2036"/>
                <a:gd name="T141" fmla="*/ T140 w 28"/>
                <a:gd name="T142" fmla="+- 0 324 314"/>
                <a:gd name="T143" fmla="*/ 324 h 19"/>
                <a:gd name="T144" fmla="+- 0 2054 2036"/>
                <a:gd name="T145" fmla="*/ T144 w 28"/>
                <a:gd name="T146" fmla="+- 0 324 314"/>
                <a:gd name="T147" fmla="*/ 324 h 19"/>
                <a:gd name="T148" fmla="+- 0 2054 2036"/>
                <a:gd name="T149" fmla="*/ T148 w 28"/>
                <a:gd name="T150" fmla="+- 0 324 314"/>
                <a:gd name="T151" fmla="*/ 324 h 19"/>
                <a:gd name="T152" fmla="+- 0 2064 2036"/>
                <a:gd name="T153" fmla="*/ T152 w 28"/>
                <a:gd name="T154" fmla="+- 0 332 314"/>
                <a:gd name="T155" fmla="*/ 332 h 19"/>
                <a:gd name="T156" fmla="+- 0 2063 2036"/>
                <a:gd name="T157" fmla="*/ T156 w 28"/>
                <a:gd name="T158" fmla="+- 0 329 314"/>
                <a:gd name="T159" fmla="*/ 329 h 19"/>
                <a:gd name="T160" fmla="+- 0 2057 2036"/>
                <a:gd name="T161" fmla="*/ T160 w 28"/>
                <a:gd name="T162" fmla="+- 0 327 314"/>
                <a:gd name="T163" fmla="*/ 327 h 19"/>
                <a:gd name="T164" fmla="+- 0 2056 2036"/>
                <a:gd name="T165" fmla="*/ T164 w 28"/>
                <a:gd name="T166" fmla="+- 0 327 314"/>
                <a:gd name="T167" fmla="*/ 327 h 19"/>
                <a:gd name="T168" fmla="+- 0 2056 2036"/>
                <a:gd name="T169" fmla="*/ T168 w 28"/>
                <a:gd name="T170" fmla="+- 0 327 314"/>
                <a:gd name="T171" fmla="*/ 327 h 19"/>
                <a:gd name="T172" fmla="+- 0 2059 2036"/>
                <a:gd name="T173" fmla="*/ T172 w 28"/>
                <a:gd name="T174" fmla="+- 0 328 314"/>
                <a:gd name="T175" fmla="*/ 328 h 19"/>
                <a:gd name="T176" fmla="+- 0 2063 2036"/>
                <a:gd name="T177" fmla="*/ T176 w 28"/>
                <a:gd name="T178" fmla="+- 0 330 314"/>
                <a:gd name="T179" fmla="*/ 330 h 19"/>
                <a:gd name="T180" fmla="+- 0 2063 2036"/>
                <a:gd name="T181" fmla="*/ T180 w 28"/>
                <a:gd name="T182" fmla="+- 0 332 314"/>
                <a:gd name="T183" fmla="*/ 332 h 19"/>
                <a:gd name="T184" fmla="+- 0 2062 2036"/>
                <a:gd name="T185" fmla="*/ T184 w 28"/>
                <a:gd name="T186" fmla="+- 0 333 314"/>
                <a:gd name="T187" fmla="*/ 333 h 19"/>
                <a:gd name="T188" fmla="+- 0 2063 2036"/>
                <a:gd name="T189" fmla="*/ T188 w 28"/>
                <a:gd name="T190" fmla="+- 0 333 314"/>
                <a:gd name="T191" fmla="*/ 333 h 19"/>
                <a:gd name="T192" fmla="+- 0 2063 2036"/>
                <a:gd name="T193" fmla="*/ T192 w 28"/>
                <a:gd name="T194" fmla="+- 0 333 314"/>
                <a:gd name="T195" fmla="*/ 333 h 19"/>
                <a:gd name="T196" fmla="+- 0 2063 2036"/>
                <a:gd name="T197" fmla="*/ T196 w 28"/>
                <a:gd name="T198" fmla="+- 0 333 314"/>
                <a:gd name="T199" fmla="*/ 333 h 19"/>
                <a:gd name="T200" fmla="+- 0 2064 2036"/>
                <a:gd name="T201" fmla="*/ T200 w 28"/>
                <a:gd name="T202" fmla="+- 0 332 314"/>
                <a:gd name="T203" fmla="*/ 332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28" h="19">
                  <a:moveTo>
                    <a:pt x="7" y="3"/>
                  </a:moveTo>
                  <a:lnTo>
                    <a:pt x="7" y="3"/>
                  </a:lnTo>
                  <a:lnTo>
                    <a:pt x="3" y="0"/>
                  </a:lnTo>
                  <a:lnTo>
                    <a:pt x="0" y="1"/>
                  </a:lnTo>
                  <a:lnTo>
                    <a:pt x="0" y="2"/>
                  </a:lnTo>
                  <a:lnTo>
                    <a:pt x="1" y="1"/>
                  </a:lnTo>
                  <a:lnTo>
                    <a:pt x="2" y="1"/>
                  </a:lnTo>
                  <a:lnTo>
                    <a:pt x="3" y="1"/>
                  </a:lnTo>
                  <a:lnTo>
                    <a:pt x="5" y="3"/>
                  </a:lnTo>
                  <a:lnTo>
                    <a:pt x="6" y="3"/>
                  </a:lnTo>
                  <a:lnTo>
                    <a:pt x="6" y="4"/>
                  </a:lnTo>
                  <a:lnTo>
                    <a:pt x="7" y="4"/>
                  </a:lnTo>
                  <a:lnTo>
                    <a:pt x="7" y="3"/>
                  </a:lnTo>
                  <a:close/>
                  <a:moveTo>
                    <a:pt x="18" y="10"/>
                  </a:moveTo>
                  <a:lnTo>
                    <a:pt x="18" y="10"/>
                  </a:lnTo>
                  <a:lnTo>
                    <a:pt x="12" y="6"/>
                  </a:lnTo>
                  <a:lnTo>
                    <a:pt x="10" y="6"/>
                  </a:lnTo>
                  <a:lnTo>
                    <a:pt x="9" y="6"/>
                  </a:lnTo>
                  <a:lnTo>
                    <a:pt x="10" y="6"/>
                  </a:lnTo>
                  <a:lnTo>
                    <a:pt x="12" y="7"/>
                  </a:lnTo>
                  <a:lnTo>
                    <a:pt x="13" y="8"/>
                  </a:lnTo>
                  <a:lnTo>
                    <a:pt x="17" y="10"/>
                  </a:lnTo>
                  <a:lnTo>
                    <a:pt x="18" y="10"/>
                  </a:lnTo>
                  <a:close/>
                  <a:moveTo>
                    <a:pt x="18" y="10"/>
                  </a:moveTo>
                  <a:lnTo>
                    <a:pt x="18" y="10"/>
                  </a:lnTo>
                  <a:close/>
                  <a:moveTo>
                    <a:pt x="28" y="18"/>
                  </a:moveTo>
                  <a:lnTo>
                    <a:pt x="27" y="15"/>
                  </a:lnTo>
                  <a:lnTo>
                    <a:pt x="21" y="13"/>
                  </a:lnTo>
                  <a:lnTo>
                    <a:pt x="20" y="13"/>
                  </a:lnTo>
                  <a:lnTo>
                    <a:pt x="23" y="14"/>
                  </a:lnTo>
                  <a:lnTo>
                    <a:pt x="27" y="16"/>
                  </a:lnTo>
                  <a:lnTo>
                    <a:pt x="27" y="18"/>
                  </a:lnTo>
                  <a:lnTo>
                    <a:pt x="26" y="19"/>
                  </a:lnTo>
                  <a:lnTo>
                    <a:pt x="27" y="19"/>
                  </a:lnTo>
                  <a:lnTo>
                    <a:pt x="28"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0" name="AutoShape 161"/>
            <p:cNvSpPr>
              <a:spLocks/>
            </p:cNvSpPr>
            <p:nvPr/>
          </p:nvSpPr>
          <p:spPr bwMode="auto">
            <a:xfrm>
              <a:off x="2037" y="315"/>
              <a:ext cx="26" cy="36"/>
            </a:xfrm>
            <a:custGeom>
              <a:avLst/>
              <a:gdLst>
                <a:gd name="T0" fmla="+- 0 2052 2038"/>
                <a:gd name="T1" fmla="*/ T0 w 26"/>
                <a:gd name="T2" fmla="+- 0 321 315"/>
                <a:gd name="T3" fmla="*/ 321 h 36"/>
                <a:gd name="T4" fmla="+- 0 2042 2038"/>
                <a:gd name="T5" fmla="*/ T4 w 26"/>
                <a:gd name="T6" fmla="+- 0 315 315"/>
                <a:gd name="T7" fmla="*/ 315 h 36"/>
                <a:gd name="T8" fmla="+- 0 2038 2038"/>
                <a:gd name="T9" fmla="*/ T8 w 26"/>
                <a:gd name="T10" fmla="+- 0 321 315"/>
                <a:gd name="T11" fmla="*/ 321 h 36"/>
                <a:gd name="T12" fmla="+- 0 2038 2038"/>
                <a:gd name="T13" fmla="*/ T12 w 26"/>
                <a:gd name="T14" fmla="+- 0 321 315"/>
                <a:gd name="T15" fmla="*/ 321 h 36"/>
                <a:gd name="T16" fmla="+- 0 2038 2038"/>
                <a:gd name="T17" fmla="*/ T16 w 26"/>
                <a:gd name="T18" fmla="+- 0 321 315"/>
                <a:gd name="T19" fmla="*/ 321 h 36"/>
                <a:gd name="T20" fmla="+- 0 2051 2038"/>
                <a:gd name="T21" fmla="*/ T20 w 26"/>
                <a:gd name="T22" fmla="+- 0 322 315"/>
                <a:gd name="T23" fmla="*/ 322 h 36"/>
                <a:gd name="T24" fmla="+- 0 2052 2038"/>
                <a:gd name="T25" fmla="*/ T24 w 26"/>
                <a:gd name="T26" fmla="+- 0 321 315"/>
                <a:gd name="T27" fmla="*/ 321 h 36"/>
                <a:gd name="T28" fmla="+- 0 2062 2038"/>
                <a:gd name="T29" fmla="*/ T28 w 26"/>
                <a:gd name="T30" fmla="+- 0 319 315"/>
                <a:gd name="T31" fmla="*/ 319 h 36"/>
                <a:gd name="T32" fmla="+- 0 2060 2038"/>
                <a:gd name="T33" fmla="*/ T32 w 26"/>
                <a:gd name="T34" fmla="+- 0 318 315"/>
                <a:gd name="T35" fmla="*/ 318 h 36"/>
                <a:gd name="T36" fmla="+- 0 2060 2038"/>
                <a:gd name="T37" fmla="*/ T36 w 26"/>
                <a:gd name="T38" fmla="+- 0 322 315"/>
                <a:gd name="T39" fmla="*/ 322 h 36"/>
                <a:gd name="T40" fmla="+- 0 2058 2038"/>
                <a:gd name="T41" fmla="*/ T40 w 26"/>
                <a:gd name="T42" fmla="+- 0 325 315"/>
                <a:gd name="T43" fmla="*/ 325 h 36"/>
                <a:gd name="T44" fmla="+- 0 2056 2038"/>
                <a:gd name="T45" fmla="*/ T44 w 26"/>
                <a:gd name="T46" fmla="+- 0 330 315"/>
                <a:gd name="T47" fmla="*/ 330 h 36"/>
                <a:gd name="T48" fmla="+- 0 2047 2038"/>
                <a:gd name="T49" fmla="*/ T48 w 26"/>
                <a:gd name="T50" fmla="+- 0 347 315"/>
                <a:gd name="T51" fmla="*/ 347 h 36"/>
                <a:gd name="T52" fmla="+- 0 2044 2038"/>
                <a:gd name="T53" fmla="*/ T52 w 26"/>
                <a:gd name="T54" fmla="+- 0 347 315"/>
                <a:gd name="T55" fmla="*/ 347 h 36"/>
                <a:gd name="T56" fmla="+- 0 2055 2038"/>
                <a:gd name="T57" fmla="*/ T56 w 26"/>
                <a:gd name="T58" fmla="+- 0 324 315"/>
                <a:gd name="T59" fmla="*/ 324 h 36"/>
                <a:gd name="T60" fmla="+- 0 2058 2038"/>
                <a:gd name="T61" fmla="*/ T60 w 26"/>
                <a:gd name="T62" fmla="+- 0 325 315"/>
                <a:gd name="T63" fmla="*/ 325 h 36"/>
                <a:gd name="T64" fmla="+- 0 2057 2038"/>
                <a:gd name="T65" fmla="*/ T64 w 26"/>
                <a:gd name="T66" fmla="+- 0 320 315"/>
                <a:gd name="T67" fmla="*/ 320 h 36"/>
                <a:gd name="T68" fmla="+- 0 2058 2038"/>
                <a:gd name="T69" fmla="*/ T68 w 26"/>
                <a:gd name="T70" fmla="+- 0 319 315"/>
                <a:gd name="T71" fmla="*/ 319 h 36"/>
                <a:gd name="T72" fmla="+- 0 2060 2038"/>
                <a:gd name="T73" fmla="*/ T72 w 26"/>
                <a:gd name="T74" fmla="+- 0 320 315"/>
                <a:gd name="T75" fmla="*/ 320 h 36"/>
                <a:gd name="T76" fmla="+- 0 2060 2038"/>
                <a:gd name="T77" fmla="*/ T76 w 26"/>
                <a:gd name="T78" fmla="+- 0 318 315"/>
                <a:gd name="T79" fmla="*/ 318 h 36"/>
                <a:gd name="T80" fmla="+- 0 2059 2038"/>
                <a:gd name="T81" fmla="*/ T80 w 26"/>
                <a:gd name="T82" fmla="+- 0 317 315"/>
                <a:gd name="T83" fmla="*/ 317 h 36"/>
                <a:gd name="T84" fmla="+- 0 2056 2038"/>
                <a:gd name="T85" fmla="*/ T84 w 26"/>
                <a:gd name="T86" fmla="+- 0 318 315"/>
                <a:gd name="T87" fmla="*/ 318 h 36"/>
                <a:gd name="T88" fmla="+- 0 2053 2038"/>
                <a:gd name="T89" fmla="*/ T88 w 26"/>
                <a:gd name="T90" fmla="+- 0 322 315"/>
                <a:gd name="T91" fmla="*/ 322 h 36"/>
                <a:gd name="T92" fmla="+- 0 2047 2038"/>
                <a:gd name="T93" fmla="*/ T92 w 26"/>
                <a:gd name="T94" fmla="+- 0 326 315"/>
                <a:gd name="T95" fmla="*/ 326 h 36"/>
                <a:gd name="T96" fmla="+- 0 2047 2038"/>
                <a:gd name="T97" fmla="*/ T96 w 26"/>
                <a:gd name="T98" fmla="+- 0 327 315"/>
                <a:gd name="T99" fmla="*/ 327 h 36"/>
                <a:gd name="T100" fmla="+- 0 2048 2038"/>
                <a:gd name="T101" fmla="*/ T100 w 26"/>
                <a:gd name="T102" fmla="+- 0 327 315"/>
                <a:gd name="T103" fmla="*/ 327 h 36"/>
                <a:gd name="T104" fmla="+- 0 2053 2038"/>
                <a:gd name="T105" fmla="*/ T104 w 26"/>
                <a:gd name="T106" fmla="+- 0 323 315"/>
                <a:gd name="T107" fmla="*/ 323 h 36"/>
                <a:gd name="T108" fmla="+- 0 2041 2038"/>
                <a:gd name="T109" fmla="*/ T108 w 26"/>
                <a:gd name="T110" fmla="+- 0 345 315"/>
                <a:gd name="T111" fmla="*/ 345 h 36"/>
                <a:gd name="T112" fmla="+- 0 2044 2038"/>
                <a:gd name="T113" fmla="*/ T112 w 26"/>
                <a:gd name="T114" fmla="+- 0 349 315"/>
                <a:gd name="T115" fmla="*/ 349 h 36"/>
                <a:gd name="T116" fmla="+- 0 2048 2038"/>
                <a:gd name="T117" fmla="*/ T116 w 26"/>
                <a:gd name="T118" fmla="+- 0 350 315"/>
                <a:gd name="T119" fmla="*/ 350 h 36"/>
                <a:gd name="T120" fmla="+- 0 2053 2038"/>
                <a:gd name="T121" fmla="*/ T120 w 26"/>
                <a:gd name="T122" fmla="+- 0 340 315"/>
                <a:gd name="T123" fmla="*/ 340 h 36"/>
                <a:gd name="T124" fmla="+- 0 2060 2038"/>
                <a:gd name="T125" fmla="*/ T124 w 26"/>
                <a:gd name="T126" fmla="+- 0 327 315"/>
                <a:gd name="T127" fmla="*/ 327 h 36"/>
                <a:gd name="T128" fmla="+- 0 2062 2038"/>
                <a:gd name="T129" fmla="*/ T128 w 26"/>
                <a:gd name="T130" fmla="+- 0 328 315"/>
                <a:gd name="T131" fmla="*/ 328 h 36"/>
                <a:gd name="T132" fmla="+- 0 2063 2038"/>
                <a:gd name="T133" fmla="*/ T132 w 26"/>
                <a:gd name="T134" fmla="+- 0 328 315"/>
                <a:gd name="T135" fmla="*/ 328 h 36"/>
                <a:gd name="T136" fmla="+- 0 2060 2038"/>
                <a:gd name="T137" fmla="*/ T136 w 26"/>
                <a:gd name="T138" fmla="+- 0 326 315"/>
                <a:gd name="T139" fmla="*/ 326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26" h="36">
                  <a:moveTo>
                    <a:pt x="14" y="6"/>
                  </a:moveTo>
                  <a:lnTo>
                    <a:pt x="14" y="6"/>
                  </a:lnTo>
                  <a:lnTo>
                    <a:pt x="4" y="0"/>
                  </a:lnTo>
                  <a:lnTo>
                    <a:pt x="0" y="6"/>
                  </a:lnTo>
                  <a:lnTo>
                    <a:pt x="4" y="1"/>
                  </a:lnTo>
                  <a:lnTo>
                    <a:pt x="13" y="7"/>
                  </a:lnTo>
                  <a:lnTo>
                    <a:pt x="14" y="6"/>
                  </a:lnTo>
                  <a:close/>
                  <a:moveTo>
                    <a:pt x="25" y="7"/>
                  </a:moveTo>
                  <a:lnTo>
                    <a:pt x="24" y="4"/>
                  </a:lnTo>
                  <a:lnTo>
                    <a:pt x="22" y="3"/>
                  </a:lnTo>
                  <a:lnTo>
                    <a:pt x="22" y="6"/>
                  </a:lnTo>
                  <a:lnTo>
                    <a:pt x="22" y="7"/>
                  </a:lnTo>
                  <a:lnTo>
                    <a:pt x="20" y="10"/>
                  </a:lnTo>
                  <a:lnTo>
                    <a:pt x="20" y="11"/>
                  </a:lnTo>
                  <a:lnTo>
                    <a:pt x="18" y="15"/>
                  </a:lnTo>
                  <a:lnTo>
                    <a:pt x="14" y="23"/>
                  </a:lnTo>
                  <a:lnTo>
                    <a:pt x="9" y="32"/>
                  </a:lnTo>
                  <a:lnTo>
                    <a:pt x="8" y="33"/>
                  </a:lnTo>
                  <a:lnTo>
                    <a:pt x="6" y="32"/>
                  </a:lnTo>
                  <a:lnTo>
                    <a:pt x="6" y="31"/>
                  </a:lnTo>
                  <a:lnTo>
                    <a:pt x="17" y="9"/>
                  </a:lnTo>
                  <a:lnTo>
                    <a:pt x="20" y="11"/>
                  </a:lnTo>
                  <a:lnTo>
                    <a:pt x="20" y="10"/>
                  </a:lnTo>
                  <a:lnTo>
                    <a:pt x="17" y="8"/>
                  </a:lnTo>
                  <a:lnTo>
                    <a:pt x="19" y="5"/>
                  </a:lnTo>
                  <a:lnTo>
                    <a:pt x="20" y="4"/>
                  </a:lnTo>
                  <a:lnTo>
                    <a:pt x="21" y="5"/>
                  </a:lnTo>
                  <a:lnTo>
                    <a:pt x="22" y="5"/>
                  </a:lnTo>
                  <a:lnTo>
                    <a:pt x="22" y="6"/>
                  </a:lnTo>
                  <a:lnTo>
                    <a:pt x="22" y="3"/>
                  </a:lnTo>
                  <a:lnTo>
                    <a:pt x="21" y="2"/>
                  </a:lnTo>
                  <a:lnTo>
                    <a:pt x="20" y="2"/>
                  </a:lnTo>
                  <a:lnTo>
                    <a:pt x="18" y="3"/>
                  </a:lnTo>
                  <a:lnTo>
                    <a:pt x="15" y="7"/>
                  </a:lnTo>
                  <a:lnTo>
                    <a:pt x="9" y="11"/>
                  </a:lnTo>
                  <a:lnTo>
                    <a:pt x="9" y="12"/>
                  </a:lnTo>
                  <a:lnTo>
                    <a:pt x="10" y="12"/>
                  </a:lnTo>
                  <a:lnTo>
                    <a:pt x="15" y="8"/>
                  </a:lnTo>
                  <a:lnTo>
                    <a:pt x="4" y="28"/>
                  </a:lnTo>
                  <a:lnTo>
                    <a:pt x="3" y="30"/>
                  </a:lnTo>
                  <a:lnTo>
                    <a:pt x="4" y="33"/>
                  </a:lnTo>
                  <a:lnTo>
                    <a:pt x="6" y="34"/>
                  </a:lnTo>
                  <a:lnTo>
                    <a:pt x="8" y="35"/>
                  </a:lnTo>
                  <a:lnTo>
                    <a:pt x="10" y="35"/>
                  </a:lnTo>
                  <a:lnTo>
                    <a:pt x="11" y="33"/>
                  </a:lnTo>
                  <a:lnTo>
                    <a:pt x="15" y="25"/>
                  </a:lnTo>
                  <a:lnTo>
                    <a:pt x="20" y="17"/>
                  </a:lnTo>
                  <a:lnTo>
                    <a:pt x="22" y="12"/>
                  </a:lnTo>
                  <a:lnTo>
                    <a:pt x="24" y="13"/>
                  </a:lnTo>
                  <a:lnTo>
                    <a:pt x="25" y="13"/>
                  </a:lnTo>
                  <a:lnTo>
                    <a:pt x="24" y="13"/>
                  </a:lnTo>
                  <a:lnTo>
                    <a:pt x="22" y="11"/>
                  </a:lnTo>
                  <a:lnTo>
                    <a:pt x="25"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1" name="Freeform 162"/>
            <p:cNvSpPr>
              <a:spLocks/>
            </p:cNvSpPr>
            <p:nvPr/>
          </p:nvSpPr>
          <p:spPr bwMode="auto">
            <a:xfrm>
              <a:off x="2042" y="317"/>
              <a:ext cx="19" cy="32"/>
            </a:xfrm>
            <a:custGeom>
              <a:avLst/>
              <a:gdLst>
                <a:gd name="T0" fmla="+- 0 2058 2043"/>
                <a:gd name="T1" fmla="*/ T0 w 19"/>
                <a:gd name="T2" fmla="+- 0 318 318"/>
                <a:gd name="T3" fmla="*/ 318 h 32"/>
                <a:gd name="T4" fmla="+- 0 2057 2043"/>
                <a:gd name="T5" fmla="*/ T4 w 19"/>
                <a:gd name="T6" fmla="+- 0 318 318"/>
                <a:gd name="T7" fmla="*/ 318 h 32"/>
                <a:gd name="T8" fmla="+- 0 2043 2043"/>
                <a:gd name="T9" fmla="*/ T8 w 19"/>
                <a:gd name="T10" fmla="+- 0 345 318"/>
                <a:gd name="T11" fmla="*/ 345 h 32"/>
                <a:gd name="T12" fmla="+- 0 2043 2043"/>
                <a:gd name="T13" fmla="*/ T12 w 19"/>
                <a:gd name="T14" fmla="+- 0 347 318"/>
                <a:gd name="T15" fmla="*/ 347 h 32"/>
                <a:gd name="T16" fmla="+- 0 2046 2043"/>
                <a:gd name="T17" fmla="*/ T16 w 19"/>
                <a:gd name="T18" fmla="+- 0 349 318"/>
                <a:gd name="T19" fmla="*/ 349 h 32"/>
                <a:gd name="T20" fmla="+- 0 2048 2043"/>
                <a:gd name="T21" fmla="*/ T20 w 19"/>
                <a:gd name="T22" fmla="+- 0 348 318"/>
                <a:gd name="T23" fmla="*/ 348 h 32"/>
                <a:gd name="T24" fmla="+- 0 2053 2043"/>
                <a:gd name="T25" fmla="*/ T24 w 19"/>
                <a:gd name="T26" fmla="+- 0 339 318"/>
                <a:gd name="T27" fmla="*/ 339 h 32"/>
                <a:gd name="T28" fmla="+- 0 2057 2043"/>
                <a:gd name="T29" fmla="*/ T28 w 19"/>
                <a:gd name="T30" fmla="+- 0 331 318"/>
                <a:gd name="T31" fmla="*/ 331 h 32"/>
                <a:gd name="T32" fmla="+- 0 2062 2043"/>
                <a:gd name="T33" fmla="*/ T32 w 19"/>
                <a:gd name="T34" fmla="+- 0 321 318"/>
                <a:gd name="T35" fmla="*/ 321 h 32"/>
                <a:gd name="T36" fmla="+- 0 2061 2043"/>
                <a:gd name="T37" fmla="*/ T36 w 19"/>
                <a:gd name="T38" fmla="+- 0 320 318"/>
                <a:gd name="T39" fmla="*/ 320 h 32"/>
                <a:gd name="T40" fmla="+- 0 2060 2043"/>
                <a:gd name="T41" fmla="*/ T40 w 19"/>
                <a:gd name="T42" fmla="+- 0 319 318"/>
                <a:gd name="T43" fmla="*/ 319 h 32"/>
                <a:gd name="T44" fmla="+- 0 2058 2043"/>
                <a:gd name="T45" fmla="*/ T44 w 19"/>
                <a:gd name="T46" fmla="+- 0 318 318"/>
                <a:gd name="T47" fmla="*/ 318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9" h="32">
                  <a:moveTo>
                    <a:pt x="15" y="0"/>
                  </a:moveTo>
                  <a:lnTo>
                    <a:pt x="14" y="0"/>
                  </a:lnTo>
                  <a:lnTo>
                    <a:pt x="0" y="27"/>
                  </a:lnTo>
                  <a:lnTo>
                    <a:pt x="0" y="29"/>
                  </a:lnTo>
                  <a:lnTo>
                    <a:pt x="3" y="31"/>
                  </a:lnTo>
                  <a:lnTo>
                    <a:pt x="5" y="30"/>
                  </a:lnTo>
                  <a:lnTo>
                    <a:pt x="10" y="21"/>
                  </a:lnTo>
                  <a:lnTo>
                    <a:pt x="14" y="13"/>
                  </a:lnTo>
                  <a:lnTo>
                    <a:pt x="19" y="3"/>
                  </a:lnTo>
                  <a:lnTo>
                    <a:pt x="18" y="2"/>
                  </a:lnTo>
                  <a:lnTo>
                    <a:pt x="17" y="1"/>
                  </a:lnTo>
                  <a:lnTo>
                    <a:pt x="15"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2" name="AutoShape 163"/>
            <p:cNvSpPr>
              <a:spLocks/>
            </p:cNvSpPr>
            <p:nvPr/>
          </p:nvSpPr>
          <p:spPr bwMode="auto">
            <a:xfrm>
              <a:off x="2044" y="324"/>
              <a:ext cx="16" cy="18"/>
            </a:xfrm>
            <a:custGeom>
              <a:avLst/>
              <a:gdLst>
                <a:gd name="T0" fmla="+- 0 2053 2045"/>
                <a:gd name="T1" fmla="*/ T0 w 16"/>
                <a:gd name="T2" fmla="+- 0 327 324"/>
                <a:gd name="T3" fmla="*/ 327 h 18"/>
                <a:gd name="T4" fmla="+- 0 2052 2045"/>
                <a:gd name="T5" fmla="*/ T4 w 16"/>
                <a:gd name="T6" fmla="+- 0 327 324"/>
                <a:gd name="T7" fmla="*/ 327 h 18"/>
                <a:gd name="T8" fmla="+- 0 2050 2045"/>
                <a:gd name="T9" fmla="*/ T8 w 16"/>
                <a:gd name="T10" fmla="+- 0 331 324"/>
                <a:gd name="T11" fmla="*/ 331 h 18"/>
                <a:gd name="T12" fmla="+- 0 2053 2045"/>
                <a:gd name="T13" fmla="*/ T12 w 16"/>
                <a:gd name="T14" fmla="+- 0 327 324"/>
                <a:gd name="T15" fmla="*/ 327 h 18"/>
                <a:gd name="T16" fmla="+- 0 2055 2045"/>
                <a:gd name="T17" fmla="*/ T16 w 16"/>
                <a:gd name="T18" fmla="+- 0 325 324"/>
                <a:gd name="T19" fmla="*/ 325 h 18"/>
                <a:gd name="T20" fmla="+- 0 2054 2045"/>
                <a:gd name="T21" fmla="*/ T20 w 16"/>
                <a:gd name="T22" fmla="+- 0 325 324"/>
                <a:gd name="T23" fmla="*/ 325 h 18"/>
                <a:gd name="T24" fmla="+- 0 2053 2045"/>
                <a:gd name="T25" fmla="*/ T24 w 16"/>
                <a:gd name="T26" fmla="+- 0 327 324"/>
                <a:gd name="T27" fmla="*/ 327 h 18"/>
                <a:gd name="T28" fmla="+- 0 2055 2045"/>
                <a:gd name="T29" fmla="*/ T28 w 16"/>
                <a:gd name="T30" fmla="+- 0 325 324"/>
                <a:gd name="T31" fmla="*/ 325 h 18"/>
                <a:gd name="T32" fmla="+- 0 2055 2045"/>
                <a:gd name="T33" fmla="*/ T32 w 16"/>
                <a:gd name="T34" fmla="+- 0 335 324"/>
                <a:gd name="T35" fmla="*/ 335 h 18"/>
                <a:gd name="T36" fmla="+- 0 2054 2045"/>
                <a:gd name="T37" fmla="*/ T36 w 16"/>
                <a:gd name="T38" fmla="+- 0 335 324"/>
                <a:gd name="T39" fmla="*/ 335 h 18"/>
                <a:gd name="T40" fmla="+- 0 2050 2045"/>
                <a:gd name="T41" fmla="*/ T40 w 16"/>
                <a:gd name="T42" fmla="+- 0 336 324"/>
                <a:gd name="T43" fmla="*/ 336 h 18"/>
                <a:gd name="T44" fmla="+- 0 2046 2045"/>
                <a:gd name="T45" fmla="*/ T44 w 16"/>
                <a:gd name="T46" fmla="+- 0 339 324"/>
                <a:gd name="T47" fmla="*/ 339 h 18"/>
                <a:gd name="T48" fmla="+- 0 2045 2045"/>
                <a:gd name="T49" fmla="*/ T48 w 16"/>
                <a:gd name="T50" fmla="+- 0 341 324"/>
                <a:gd name="T51" fmla="*/ 341 h 18"/>
                <a:gd name="T52" fmla="+- 0 2049 2045"/>
                <a:gd name="T53" fmla="*/ T52 w 16"/>
                <a:gd name="T54" fmla="+- 0 337 324"/>
                <a:gd name="T55" fmla="*/ 337 h 18"/>
                <a:gd name="T56" fmla="+- 0 2052 2045"/>
                <a:gd name="T57" fmla="*/ T56 w 16"/>
                <a:gd name="T58" fmla="+- 0 336 324"/>
                <a:gd name="T59" fmla="*/ 336 h 18"/>
                <a:gd name="T60" fmla="+- 0 2054 2045"/>
                <a:gd name="T61" fmla="*/ T60 w 16"/>
                <a:gd name="T62" fmla="+- 0 336 324"/>
                <a:gd name="T63" fmla="*/ 336 h 18"/>
                <a:gd name="T64" fmla="+- 0 2055 2045"/>
                <a:gd name="T65" fmla="*/ T64 w 16"/>
                <a:gd name="T66" fmla="+- 0 335 324"/>
                <a:gd name="T67" fmla="*/ 335 h 18"/>
                <a:gd name="T68" fmla="+- 0 2060 2045"/>
                <a:gd name="T69" fmla="*/ T68 w 16"/>
                <a:gd name="T70" fmla="+- 0 325 324"/>
                <a:gd name="T71" fmla="*/ 325 h 18"/>
                <a:gd name="T72" fmla="+- 0 2059 2045"/>
                <a:gd name="T73" fmla="*/ T72 w 16"/>
                <a:gd name="T74" fmla="+- 0 324 324"/>
                <a:gd name="T75" fmla="*/ 324 h 18"/>
                <a:gd name="T76" fmla="+- 0 2055 2045"/>
                <a:gd name="T77" fmla="*/ T76 w 16"/>
                <a:gd name="T78" fmla="+- 0 325 324"/>
                <a:gd name="T79" fmla="*/ 325 h 18"/>
                <a:gd name="T80" fmla="+- 0 2055 2045"/>
                <a:gd name="T81" fmla="*/ T80 w 16"/>
                <a:gd name="T82" fmla="+- 0 325 324"/>
                <a:gd name="T83" fmla="*/ 325 h 18"/>
                <a:gd name="T84" fmla="+- 0 2058 2045"/>
                <a:gd name="T85" fmla="*/ T84 w 16"/>
                <a:gd name="T86" fmla="+- 0 326 324"/>
                <a:gd name="T87" fmla="*/ 326 h 18"/>
                <a:gd name="T88" fmla="+- 0 2059 2045"/>
                <a:gd name="T89" fmla="*/ T88 w 16"/>
                <a:gd name="T90" fmla="+- 0 326 324"/>
                <a:gd name="T91" fmla="*/ 326 h 18"/>
                <a:gd name="T92" fmla="+- 0 2060 2045"/>
                <a:gd name="T93" fmla="*/ T92 w 16"/>
                <a:gd name="T94" fmla="+- 0 325 324"/>
                <a:gd name="T95" fmla="*/ 325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8">
                  <a:moveTo>
                    <a:pt x="8" y="3"/>
                  </a:moveTo>
                  <a:lnTo>
                    <a:pt x="7" y="3"/>
                  </a:lnTo>
                  <a:lnTo>
                    <a:pt x="5" y="7"/>
                  </a:lnTo>
                  <a:lnTo>
                    <a:pt x="8" y="3"/>
                  </a:lnTo>
                  <a:close/>
                  <a:moveTo>
                    <a:pt x="10" y="1"/>
                  </a:moveTo>
                  <a:lnTo>
                    <a:pt x="9" y="1"/>
                  </a:lnTo>
                  <a:lnTo>
                    <a:pt x="8" y="3"/>
                  </a:lnTo>
                  <a:lnTo>
                    <a:pt x="10" y="1"/>
                  </a:lnTo>
                  <a:close/>
                  <a:moveTo>
                    <a:pt x="10" y="11"/>
                  </a:moveTo>
                  <a:lnTo>
                    <a:pt x="9" y="11"/>
                  </a:lnTo>
                  <a:lnTo>
                    <a:pt x="5" y="12"/>
                  </a:lnTo>
                  <a:lnTo>
                    <a:pt x="1" y="15"/>
                  </a:lnTo>
                  <a:lnTo>
                    <a:pt x="0" y="17"/>
                  </a:lnTo>
                  <a:lnTo>
                    <a:pt x="4" y="13"/>
                  </a:lnTo>
                  <a:lnTo>
                    <a:pt x="7" y="12"/>
                  </a:lnTo>
                  <a:lnTo>
                    <a:pt x="9" y="12"/>
                  </a:lnTo>
                  <a:lnTo>
                    <a:pt x="10" y="11"/>
                  </a:lnTo>
                  <a:close/>
                  <a:moveTo>
                    <a:pt x="15" y="1"/>
                  </a:moveTo>
                  <a:lnTo>
                    <a:pt x="14" y="0"/>
                  </a:lnTo>
                  <a:lnTo>
                    <a:pt x="10" y="1"/>
                  </a:lnTo>
                  <a:lnTo>
                    <a:pt x="13" y="2"/>
                  </a:lnTo>
                  <a:lnTo>
                    <a:pt x="14"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3" name="AutoShape 164"/>
            <p:cNvSpPr>
              <a:spLocks/>
            </p:cNvSpPr>
            <p:nvPr/>
          </p:nvSpPr>
          <p:spPr bwMode="auto">
            <a:xfrm>
              <a:off x="2043" y="318"/>
              <a:ext cx="17" cy="30"/>
            </a:xfrm>
            <a:custGeom>
              <a:avLst/>
              <a:gdLst>
                <a:gd name="T0" fmla="+- 0 2048 2043"/>
                <a:gd name="T1" fmla="*/ T0 w 17"/>
                <a:gd name="T2" fmla="+- 0 340 319"/>
                <a:gd name="T3" fmla="*/ 340 h 30"/>
                <a:gd name="T4" fmla="+- 0 2048 2043"/>
                <a:gd name="T5" fmla="*/ T4 w 17"/>
                <a:gd name="T6" fmla="+- 0 339 319"/>
                <a:gd name="T7" fmla="*/ 339 h 30"/>
                <a:gd name="T8" fmla="+- 0 2048 2043"/>
                <a:gd name="T9" fmla="*/ T8 w 17"/>
                <a:gd name="T10" fmla="+- 0 339 319"/>
                <a:gd name="T11" fmla="*/ 339 h 30"/>
                <a:gd name="T12" fmla="+- 0 2048 2043"/>
                <a:gd name="T13" fmla="*/ T12 w 17"/>
                <a:gd name="T14" fmla="+- 0 339 319"/>
                <a:gd name="T15" fmla="*/ 339 h 30"/>
                <a:gd name="T16" fmla="+- 0 2043 2043"/>
                <a:gd name="T17" fmla="*/ T16 w 17"/>
                <a:gd name="T18" fmla="+- 0 345 319"/>
                <a:gd name="T19" fmla="*/ 345 h 30"/>
                <a:gd name="T20" fmla="+- 0 2045 2043"/>
                <a:gd name="T21" fmla="*/ T20 w 17"/>
                <a:gd name="T22" fmla="+- 0 348 319"/>
                <a:gd name="T23" fmla="*/ 348 h 30"/>
                <a:gd name="T24" fmla="+- 0 2045 2043"/>
                <a:gd name="T25" fmla="*/ T24 w 17"/>
                <a:gd name="T26" fmla="+- 0 348 319"/>
                <a:gd name="T27" fmla="*/ 348 h 30"/>
                <a:gd name="T28" fmla="+- 0 2046 2043"/>
                <a:gd name="T29" fmla="*/ T28 w 17"/>
                <a:gd name="T30" fmla="+- 0 348 319"/>
                <a:gd name="T31" fmla="*/ 348 h 30"/>
                <a:gd name="T32" fmla="+- 0 2046 2043"/>
                <a:gd name="T33" fmla="*/ T32 w 17"/>
                <a:gd name="T34" fmla="+- 0 348 319"/>
                <a:gd name="T35" fmla="*/ 348 h 30"/>
                <a:gd name="T36" fmla="+- 0 2045 2043"/>
                <a:gd name="T37" fmla="*/ T36 w 17"/>
                <a:gd name="T38" fmla="+- 0 348 319"/>
                <a:gd name="T39" fmla="*/ 348 h 30"/>
                <a:gd name="T40" fmla="+- 0 2045 2043"/>
                <a:gd name="T41" fmla="*/ T40 w 17"/>
                <a:gd name="T42" fmla="+- 0 348 319"/>
                <a:gd name="T43" fmla="*/ 348 h 30"/>
                <a:gd name="T44" fmla="+- 0 2044 2043"/>
                <a:gd name="T45" fmla="*/ T44 w 17"/>
                <a:gd name="T46" fmla="+- 0 345 319"/>
                <a:gd name="T47" fmla="*/ 345 h 30"/>
                <a:gd name="T48" fmla="+- 0 2046 2043"/>
                <a:gd name="T49" fmla="*/ T48 w 17"/>
                <a:gd name="T50" fmla="+- 0 342 319"/>
                <a:gd name="T51" fmla="*/ 342 h 30"/>
                <a:gd name="T52" fmla="+- 0 2048 2043"/>
                <a:gd name="T53" fmla="*/ T52 w 17"/>
                <a:gd name="T54" fmla="+- 0 340 319"/>
                <a:gd name="T55" fmla="*/ 340 h 30"/>
                <a:gd name="T56" fmla="+- 0 2054 2043"/>
                <a:gd name="T57" fmla="*/ T56 w 17"/>
                <a:gd name="T58" fmla="+- 0 329 319"/>
                <a:gd name="T59" fmla="*/ 329 h 30"/>
                <a:gd name="T60" fmla="+- 0 2054 2043"/>
                <a:gd name="T61" fmla="*/ T60 w 17"/>
                <a:gd name="T62" fmla="+- 0 328 319"/>
                <a:gd name="T63" fmla="*/ 328 h 30"/>
                <a:gd name="T64" fmla="+- 0 2053 2043"/>
                <a:gd name="T65" fmla="*/ T64 w 17"/>
                <a:gd name="T66" fmla="+- 0 328 319"/>
                <a:gd name="T67" fmla="*/ 328 h 30"/>
                <a:gd name="T68" fmla="+- 0 2053 2043"/>
                <a:gd name="T69" fmla="*/ T68 w 17"/>
                <a:gd name="T70" fmla="+- 0 328 319"/>
                <a:gd name="T71" fmla="*/ 328 h 30"/>
                <a:gd name="T72" fmla="+- 0 2051 2043"/>
                <a:gd name="T73" fmla="*/ T72 w 17"/>
                <a:gd name="T74" fmla="+- 0 330 319"/>
                <a:gd name="T75" fmla="*/ 330 h 30"/>
                <a:gd name="T76" fmla="+- 0 2048 2043"/>
                <a:gd name="T77" fmla="*/ T76 w 17"/>
                <a:gd name="T78" fmla="+- 0 335 319"/>
                <a:gd name="T79" fmla="*/ 335 h 30"/>
                <a:gd name="T80" fmla="+- 0 2049 2043"/>
                <a:gd name="T81" fmla="*/ T80 w 17"/>
                <a:gd name="T82" fmla="+- 0 335 319"/>
                <a:gd name="T83" fmla="*/ 335 h 30"/>
                <a:gd name="T84" fmla="+- 0 2048 2043"/>
                <a:gd name="T85" fmla="*/ T84 w 17"/>
                <a:gd name="T86" fmla="+- 0 336 319"/>
                <a:gd name="T87" fmla="*/ 336 h 30"/>
                <a:gd name="T88" fmla="+- 0 2049 2043"/>
                <a:gd name="T89" fmla="*/ T88 w 17"/>
                <a:gd name="T90" fmla="+- 0 336 319"/>
                <a:gd name="T91" fmla="*/ 336 h 30"/>
                <a:gd name="T92" fmla="+- 0 2049 2043"/>
                <a:gd name="T93" fmla="*/ T92 w 17"/>
                <a:gd name="T94" fmla="+- 0 336 319"/>
                <a:gd name="T95" fmla="*/ 336 h 30"/>
                <a:gd name="T96" fmla="+- 0 2049 2043"/>
                <a:gd name="T97" fmla="*/ T96 w 17"/>
                <a:gd name="T98" fmla="+- 0 335 319"/>
                <a:gd name="T99" fmla="*/ 335 h 30"/>
                <a:gd name="T100" fmla="+- 0 2052 2043"/>
                <a:gd name="T101" fmla="*/ T100 w 17"/>
                <a:gd name="T102" fmla="+- 0 330 319"/>
                <a:gd name="T103" fmla="*/ 330 h 30"/>
                <a:gd name="T104" fmla="+- 0 2054 2043"/>
                <a:gd name="T105" fmla="*/ T104 w 17"/>
                <a:gd name="T106" fmla="+- 0 329 319"/>
                <a:gd name="T107" fmla="*/ 329 h 30"/>
                <a:gd name="T108" fmla="+- 0 2060 2043"/>
                <a:gd name="T109" fmla="*/ T108 w 17"/>
                <a:gd name="T110" fmla="+- 0 320 319"/>
                <a:gd name="T111" fmla="*/ 320 h 30"/>
                <a:gd name="T112" fmla="+- 0 2060 2043"/>
                <a:gd name="T113" fmla="*/ T112 w 17"/>
                <a:gd name="T114" fmla="+- 0 320 319"/>
                <a:gd name="T115" fmla="*/ 320 h 30"/>
                <a:gd name="T116" fmla="+- 0 2059 2043"/>
                <a:gd name="T117" fmla="*/ T116 w 17"/>
                <a:gd name="T118" fmla="+- 0 319 319"/>
                <a:gd name="T119" fmla="*/ 319 h 30"/>
                <a:gd name="T120" fmla="+- 0 2056 2043"/>
                <a:gd name="T121" fmla="*/ T120 w 17"/>
                <a:gd name="T122" fmla="+- 0 320 319"/>
                <a:gd name="T123" fmla="*/ 320 h 30"/>
                <a:gd name="T124" fmla="+- 0 2054 2043"/>
                <a:gd name="T125" fmla="*/ T124 w 17"/>
                <a:gd name="T126" fmla="+- 0 324 319"/>
                <a:gd name="T127" fmla="*/ 324 h 30"/>
                <a:gd name="T128" fmla="+- 0 2054 2043"/>
                <a:gd name="T129" fmla="*/ T128 w 17"/>
                <a:gd name="T130" fmla="+- 0 324 319"/>
                <a:gd name="T131" fmla="*/ 324 h 30"/>
                <a:gd name="T132" fmla="+- 0 2054 2043"/>
                <a:gd name="T133" fmla="*/ T132 w 17"/>
                <a:gd name="T134" fmla="+- 0 325 319"/>
                <a:gd name="T135" fmla="*/ 325 h 30"/>
                <a:gd name="T136" fmla="+- 0 2055 2043"/>
                <a:gd name="T137" fmla="*/ T136 w 17"/>
                <a:gd name="T138" fmla="+- 0 325 319"/>
                <a:gd name="T139" fmla="*/ 325 h 30"/>
                <a:gd name="T140" fmla="+- 0 2055 2043"/>
                <a:gd name="T141" fmla="*/ T140 w 17"/>
                <a:gd name="T142" fmla="+- 0 325 319"/>
                <a:gd name="T143" fmla="*/ 325 h 30"/>
                <a:gd name="T144" fmla="+- 0 2055 2043"/>
                <a:gd name="T145" fmla="*/ T144 w 17"/>
                <a:gd name="T146" fmla="+- 0 325 319"/>
                <a:gd name="T147" fmla="*/ 325 h 30"/>
                <a:gd name="T148" fmla="+- 0 2055 2043"/>
                <a:gd name="T149" fmla="*/ T148 w 17"/>
                <a:gd name="T150" fmla="+- 0 323 319"/>
                <a:gd name="T151" fmla="*/ 323 h 30"/>
                <a:gd name="T152" fmla="+- 0 2057 2043"/>
                <a:gd name="T153" fmla="*/ T152 w 17"/>
                <a:gd name="T154" fmla="+- 0 321 319"/>
                <a:gd name="T155" fmla="*/ 321 h 30"/>
                <a:gd name="T156" fmla="+- 0 2059 2043"/>
                <a:gd name="T157" fmla="*/ T156 w 17"/>
                <a:gd name="T158" fmla="+- 0 320 319"/>
                <a:gd name="T159" fmla="*/ 320 h 30"/>
                <a:gd name="T160" fmla="+- 0 2059 2043"/>
                <a:gd name="T161" fmla="*/ T160 w 17"/>
                <a:gd name="T162" fmla="+- 0 320 319"/>
                <a:gd name="T163" fmla="*/ 320 h 30"/>
                <a:gd name="T164" fmla="+- 0 2059 2043"/>
                <a:gd name="T165" fmla="*/ T164 w 17"/>
                <a:gd name="T166" fmla="+- 0 320 319"/>
                <a:gd name="T167" fmla="*/ 320 h 30"/>
                <a:gd name="T168" fmla="+- 0 2059 2043"/>
                <a:gd name="T169" fmla="*/ T168 w 17"/>
                <a:gd name="T170" fmla="+- 0 320 319"/>
                <a:gd name="T171" fmla="*/ 320 h 30"/>
                <a:gd name="T172" fmla="+- 0 2060 2043"/>
                <a:gd name="T173" fmla="*/ T172 w 17"/>
                <a:gd name="T174" fmla="+- 0 320 319"/>
                <a:gd name="T175" fmla="*/ 320 h 30"/>
                <a:gd name="T176" fmla="+- 0 2060 2043"/>
                <a:gd name="T177" fmla="*/ T176 w 17"/>
                <a:gd name="T178" fmla="+- 0 320 319"/>
                <a:gd name="T179" fmla="*/ 32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7" h="30">
                  <a:moveTo>
                    <a:pt x="5" y="21"/>
                  </a:moveTo>
                  <a:lnTo>
                    <a:pt x="5" y="20"/>
                  </a:lnTo>
                  <a:lnTo>
                    <a:pt x="0" y="26"/>
                  </a:lnTo>
                  <a:lnTo>
                    <a:pt x="2" y="29"/>
                  </a:lnTo>
                  <a:lnTo>
                    <a:pt x="3" y="29"/>
                  </a:lnTo>
                  <a:lnTo>
                    <a:pt x="2" y="29"/>
                  </a:lnTo>
                  <a:lnTo>
                    <a:pt x="1" y="26"/>
                  </a:lnTo>
                  <a:lnTo>
                    <a:pt x="3" y="23"/>
                  </a:lnTo>
                  <a:lnTo>
                    <a:pt x="5" y="21"/>
                  </a:lnTo>
                  <a:close/>
                  <a:moveTo>
                    <a:pt x="11" y="10"/>
                  </a:moveTo>
                  <a:lnTo>
                    <a:pt x="11" y="9"/>
                  </a:lnTo>
                  <a:lnTo>
                    <a:pt x="10" y="9"/>
                  </a:lnTo>
                  <a:lnTo>
                    <a:pt x="8" y="11"/>
                  </a:lnTo>
                  <a:lnTo>
                    <a:pt x="5" y="16"/>
                  </a:lnTo>
                  <a:lnTo>
                    <a:pt x="6" y="16"/>
                  </a:lnTo>
                  <a:lnTo>
                    <a:pt x="5" y="17"/>
                  </a:lnTo>
                  <a:lnTo>
                    <a:pt x="6" y="17"/>
                  </a:lnTo>
                  <a:lnTo>
                    <a:pt x="6" y="16"/>
                  </a:lnTo>
                  <a:lnTo>
                    <a:pt x="9" y="11"/>
                  </a:lnTo>
                  <a:lnTo>
                    <a:pt x="11" y="10"/>
                  </a:lnTo>
                  <a:close/>
                  <a:moveTo>
                    <a:pt x="17" y="1"/>
                  </a:moveTo>
                  <a:lnTo>
                    <a:pt x="17" y="1"/>
                  </a:lnTo>
                  <a:lnTo>
                    <a:pt x="16" y="0"/>
                  </a:lnTo>
                  <a:lnTo>
                    <a:pt x="13" y="1"/>
                  </a:lnTo>
                  <a:lnTo>
                    <a:pt x="11" y="5"/>
                  </a:lnTo>
                  <a:lnTo>
                    <a:pt x="11" y="6"/>
                  </a:lnTo>
                  <a:lnTo>
                    <a:pt x="12" y="6"/>
                  </a:lnTo>
                  <a:lnTo>
                    <a:pt x="12" y="4"/>
                  </a:lnTo>
                  <a:lnTo>
                    <a:pt x="14" y="2"/>
                  </a:lnTo>
                  <a:lnTo>
                    <a:pt x="16" y="1"/>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4" name="Freeform 165"/>
            <p:cNvSpPr>
              <a:spLocks/>
            </p:cNvSpPr>
            <p:nvPr/>
          </p:nvSpPr>
          <p:spPr bwMode="auto">
            <a:xfrm>
              <a:off x="2036" y="321"/>
              <a:ext cx="33" cy="24"/>
            </a:xfrm>
            <a:custGeom>
              <a:avLst/>
              <a:gdLst>
                <a:gd name="T0" fmla="+- 0 2068 2036"/>
                <a:gd name="T1" fmla="*/ T0 w 33"/>
                <a:gd name="T2" fmla="+- 0 341 322"/>
                <a:gd name="T3" fmla="*/ 341 h 24"/>
                <a:gd name="T4" fmla="+- 0 2068 2036"/>
                <a:gd name="T5" fmla="*/ T4 w 33"/>
                <a:gd name="T6" fmla="+- 0 339 322"/>
                <a:gd name="T7" fmla="*/ 339 h 24"/>
                <a:gd name="T8" fmla="+- 0 2066 2036"/>
                <a:gd name="T9" fmla="*/ T8 w 33"/>
                <a:gd name="T10" fmla="+- 0 337 322"/>
                <a:gd name="T11" fmla="*/ 337 h 24"/>
                <a:gd name="T12" fmla="+- 0 2066 2036"/>
                <a:gd name="T13" fmla="*/ T12 w 33"/>
                <a:gd name="T14" fmla="+- 0 341 322"/>
                <a:gd name="T15" fmla="*/ 341 h 24"/>
                <a:gd name="T16" fmla="+- 0 2065 2036"/>
                <a:gd name="T17" fmla="*/ T16 w 33"/>
                <a:gd name="T18" fmla="+- 0 343 322"/>
                <a:gd name="T19" fmla="*/ 343 h 24"/>
                <a:gd name="T20" fmla="+- 0 2064 2036"/>
                <a:gd name="T21" fmla="*/ T20 w 33"/>
                <a:gd name="T22" fmla="+- 0 343 322"/>
                <a:gd name="T23" fmla="*/ 343 h 24"/>
                <a:gd name="T24" fmla="+- 0 2055 2036"/>
                <a:gd name="T25" fmla="*/ T24 w 33"/>
                <a:gd name="T26" fmla="+- 0 338 322"/>
                <a:gd name="T27" fmla="*/ 338 h 24"/>
                <a:gd name="T28" fmla="+- 0 2051 2036"/>
                <a:gd name="T29" fmla="*/ T28 w 33"/>
                <a:gd name="T30" fmla="+- 0 335 322"/>
                <a:gd name="T31" fmla="*/ 335 h 24"/>
                <a:gd name="T32" fmla="+- 0 2056 2036"/>
                <a:gd name="T33" fmla="*/ T32 w 33"/>
                <a:gd name="T34" fmla="+- 0 335 322"/>
                <a:gd name="T35" fmla="*/ 335 h 24"/>
                <a:gd name="T36" fmla="+- 0 2056 2036"/>
                <a:gd name="T37" fmla="*/ T36 w 33"/>
                <a:gd name="T38" fmla="+- 0 335 322"/>
                <a:gd name="T39" fmla="*/ 335 h 24"/>
                <a:gd name="T40" fmla="+- 0 2056 2036"/>
                <a:gd name="T41" fmla="*/ T40 w 33"/>
                <a:gd name="T42" fmla="+- 0 335 322"/>
                <a:gd name="T43" fmla="*/ 335 h 24"/>
                <a:gd name="T44" fmla="+- 0 2055 2036"/>
                <a:gd name="T45" fmla="*/ T44 w 33"/>
                <a:gd name="T46" fmla="+- 0 335 322"/>
                <a:gd name="T47" fmla="*/ 335 h 24"/>
                <a:gd name="T48" fmla="+- 0 2055 2036"/>
                <a:gd name="T49" fmla="*/ T48 w 33"/>
                <a:gd name="T50" fmla="+- 0 335 322"/>
                <a:gd name="T51" fmla="*/ 335 h 24"/>
                <a:gd name="T52" fmla="+- 0 2049 2036"/>
                <a:gd name="T53" fmla="*/ T52 w 33"/>
                <a:gd name="T54" fmla="+- 0 334 322"/>
                <a:gd name="T55" fmla="*/ 334 h 24"/>
                <a:gd name="T56" fmla="+- 0 2047 2036"/>
                <a:gd name="T57" fmla="*/ T56 w 33"/>
                <a:gd name="T58" fmla="+- 0 333 322"/>
                <a:gd name="T59" fmla="*/ 333 h 24"/>
                <a:gd name="T60" fmla="+- 0 2039 2036"/>
                <a:gd name="T61" fmla="*/ T60 w 33"/>
                <a:gd name="T62" fmla="+- 0 327 322"/>
                <a:gd name="T63" fmla="*/ 327 h 24"/>
                <a:gd name="T64" fmla="+- 0 2038 2036"/>
                <a:gd name="T65" fmla="*/ T64 w 33"/>
                <a:gd name="T66" fmla="+- 0 326 322"/>
                <a:gd name="T67" fmla="*/ 326 h 24"/>
                <a:gd name="T68" fmla="+- 0 2039 2036"/>
                <a:gd name="T69" fmla="*/ T68 w 33"/>
                <a:gd name="T70" fmla="+- 0 325 322"/>
                <a:gd name="T71" fmla="*/ 325 h 24"/>
                <a:gd name="T72" fmla="+- 0 2039 2036"/>
                <a:gd name="T73" fmla="*/ T72 w 33"/>
                <a:gd name="T74" fmla="+- 0 325 322"/>
                <a:gd name="T75" fmla="*/ 325 h 24"/>
                <a:gd name="T76" fmla="+- 0 2039 2036"/>
                <a:gd name="T77" fmla="*/ T76 w 33"/>
                <a:gd name="T78" fmla="+- 0 324 322"/>
                <a:gd name="T79" fmla="*/ 324 h 24"/>
                <a:gd name="T80" fmla="+- 0 2040 2036"/>
                <a:gd name="T81" fmla="*/ T80 w 33"/>
                <a:gd name="T82" fmla="+- 0 324 322"/>
                <a:gd name="T83" fmla="*/ 324 h 24"/>
                <a:gd name="T84" fmla="+- 0 2040 2036"/>
                <a:gd name="T85" fmla="*/ T84 w 33"/>
                <a:gd name="T86" fmla="+- 0 324 322"/>
                <a:gd name="T87" fmla="*/ 324 h 24"/>
                <a:gd name="T88" fmla="+- 0 2041 2036"/>
                <a:gd name="T89" fmla="*/ T88 w 33"/>
                <a:gd name="T90" fmla="+- 0 324 322"/>
                <a:gd name="T91" fmla="*/ 324 h 24"/>
                <a:gd name="T92" fmla="+- 0 2050 2036"/>
                <a:gd name="T93" fmla="*/ T92 w 33"/>
                <a:gd name="T94" fmla="+- 0 330 322"/>
                <a:gd name="T95" fmla="*/ 330 h 24"/>
                <a:gd name="T96" fmla="+- 0 2049 2036"/>
                <a:gd name="T97" fmla="*/ T96 w 33"/>
                <a:gd name="T98" fmla="+- 0 332 322"/>
                <a:gd name="T99" fmla="*/ 332 h 24"/>
                <a:gd name="T100" fmla="+- 0 2049 2036"/>
                <a:gd name="T101" fmla="*/ T100 w 33"/>
                <a:gd name="T102" fmla="+- 0 332 322"/>
                <a:gd name="T103" fmla="*/ 332 h 24"/>
                <a:gd name="T104" fmla="+- 0 2049 2036"/>
                <a:gd name="T105" fmla="*/ T104 w 33"/>
                <a:gd name="T106" fmla="+- 0 333 322"/>
                <a:gd name="T107" fmla="*/ 333 h 24"/>
                <a:gd name="T108" fmla="+- 0 2049 2036"/>
                <a:gd name="T109" fmla="*/ T108 w 33"/>
                <a:gd name="T110" fmla="+- 0 333 322"/>
                <a:gd name="T111" fmla="*/ 333 h 24"/>
                <a:gd name="T112" fmla="+- 0 2050 2036"/>
                <a:gd name="T113" fmla="*/ T112 w 33"/>
                <a:gd name="T114" fmla="+- 0 330 322"/>
                <a:gd name="T115" fmla="*/ 330 h 24"/>
                <a:gd name="T116" fmla="+- 0 2066 2036"/>
                <a:gd name="T117" fmla="*/ T116 w 33"/>
                <a:gd name="T118" fmla="+- 0 340 322"/>
                <a:gd name="T119" fmla="*/ 340 h 24"/>
                <a:gd name="T120" fmla="+- 0 2066 2036"/>
                <a:gd name="T121" fmla="*/ T120 w 33"/>
                <a:gd name="T122" fmla="+- 0 341 322"/>
                <a:gd name="T123" fmla="*/ 341 h 24"/>
                <a:gd name="T124" fmla="+- 0 2066 2036"/>
                <a:gd name="T125" fmla="*/ T124 w 33"/>
                <a:gd name="T126" fmla="+- 0 337 322"/>
                <a:gd name="T127" fmla="*/ 337 h 24"/>
                <a:gd name="T128" fmla="+- 0 2051 2036"/>
                <a:gd name="T129" fmla="*/ T128 w 33"/>
                <a:gd name="T130" fmla="+- 0 328 322"/>
                <a:gd name="T131" fmla="*/ 328 h 24"/>
                <a:gd name="T132" fmla="+- 0 2054 2036"/>
                <a:gd name="T133" fmla="*/ T132 w 33"/>
                <a:gd name="T134" fmla="+- 0 323 322"/>
                <a:gd name="T135" fmla="*/ 323 h 24"/>
                <a:gd name="T136" fmla="+- 0 2060 2036"/>
                <a:gd name="T137" fmla="*/ T136 w 33"/>
                <a:gd name="T138" fmla="+- 0 325 322"/>
                <a:gd name="T139" fmla="*/ 325 h 24"/>
                <a:gd name="T140" fmla="+- 0 2060 2036"/>
                <a:gd name="T141" fmla="*/ T140 w 33"/>
                <a:gd name="T142" fmla="+- 0 326 322"/>
                <a:gd name="T143" fmla="*/ 326 h 24"/>
                <a:gd name="T144" fmla="+- 0 2061 2036"/>
                <a:gd name="T145" fmla="*/ T144 w 33"/>
                <a:gd name="T146" fmla="+- 0 325 322"/>
                <a:gd name="T147" fmla="*/ 325 h 24"/>
                <a:gd name="T148" fmla="+- 0 2061 2036"/>
                <a:gd name="T149" fmla="*/ T148 w 33"/>
                <a:gd name="T150" fmla="+- 0 325 322"/>
                <a:gd name="T151" fmla="*/ 325 h 24"/>
                <a:gd name="T152" fmla="+- 0 2061 2036"/>
                <a:gd name="T153" fmla="*/ T152 w 33"/>
                <a:gd name="T154" fmla="+- 0 325 322"/>
                <a:gd name="T155" fmla="*/ 325 h 24"/>
                <a:gd name="T156" fmla="+- 0 2061 2036"/>
                <a:gd name="T157" fmla="*/ T156 w 33"/>
                <a:gd name="T158" fmla="+- 0 325 322"/>
                <a:gd name="T159" fmla="*/ 325 h 24"/>
                <a:gd name="T160" fmla="+- 0 2054 2036"/>
                <a:gd name="T161" fmla="*/ T160 w 33"/>
                <a:gd name="T162" fmla="+- 0 322 322"/>
                <a:gd name="T163" fmla="*/ 322 h 24"/>
                <a:gd name="T164" fmla="+- 0 2051 2036"/>
                <a:gd name="T165" fmla="*/ T164 w 33"/>
                <a:gd name="T166" fmla="+- 0 328 322"/>
                <a:gd name="T167" fmla="*/ 328 h 24"/>
                <a:gd name="T168" fmla="+- 0 2045 2036"/>
                <a:gd name="T169" fmla="*/ T168 w 33"/>
                <a:gd name="T170" fmla="+- 0 324 322"/>
                <a:gd name="T171" fmla="*/ 324 h 24"/>
                <a:gd name="T172" fmla="+- 0 2041 2036"/>
                <a:gd name="T173" fmla="*/ T172 w 33"/>
                <a:gd name="T174" fmla="+- 0 322 322"/>
                <a:gd name="T175" fmla="*/ 322 h 24"/>
                <a:gd name="T176" fmla="+- 0 2040 2036"/>
                <a:gd name="T177" fmla="*/ T176 w 33"/>
                <a:gd name="T178" fmla="+- 0 322 322"/>
                <a:gd name="T179" fmla="*/ 322 h 24"/>
                <a:gd name="T180" fmla="+- 0 2038 2036"/>
                <a:gd name="T181" fmla="*/ T180 w 33"/>
                <a:gd name="T182" fmla="+- 0 322 322"/>
                <a:gd name="T183" fmla="*/ 322 h 24"/>
                <a:gd name="T184" fmla="+- 0 2038 2036"/>
                <a:gd name="T185" fmla="*/ T184 w 33"/>
                <a:gd name="T186" fmla="+- 0 323 322"/>
                <a:gd name="T187" fmla="*/ 323 h 24"/>
                <a:gd name="T188" fmla="+- 0 2036 2036"/>
                <a:gd name="T189" fmla="*/ T188 w 33"/>
                <a:gd name="T190" fmla="+- 0 326 322"/>
                <a:gd name="T191" fmla="*/ 326 h 24"/>
                <a:gd name="T192" fmla="+- 0 2037 2036"/>
                <a:gd name="T193" fmla="*/ T192 w 33"/>
                <a:gd name="T194" fmla="+- 0 329 322"/>
                <a:gd name="T195" fmla="*/ 329 h 24"/>
                <a:gd name="T196" fmla="+- 0 2047 2036"/>
                <a:gd name="T197" fmla="*/ T196 w 33"/>
                <a:gd name="T198" fmla="+- 0 335 322"/>
                <a:gd name="T199" fmla="*/ 335 h 24"/>
                <a:gd name="T200" fmla="+- 0 2043 2036"/>
                <a:gd name="T201" fmla="*/ T200 w 33"/>
                <a:gd name="T202" fmla="+- 0 343 322"/>
                <a:gd name="T203" fmla="*/ 343 h 24"/>
                <a:gd name="T204" fmla="+- 0 2043 2036"/>
                <a:gd name="T205" fmla="*/ T204 w 33"/>
                <a:gd name="T206" fmla="+- 0 344 322"/>
                <a:gd name="T207" fmla="*/ 344 h 24"/>
                <a:gd name="T208" fmla="+- 0 2043 2036"/>
                <a:gd name="T209" fmla="*/ T208 w 33"/>
                <a:gd name="T210" fmla="+- 0 344 322"/>
                <a:gd name="T211" fmla="*/ 344 h 24"/>
                <a:gd name="T212" fmla="+- 0 2044 2036"/>
                <a:gd name="T213" fmla="*/ T212 w 33"/>
                <a:gd name="T214" fmla="+- 0 344 322"/>
                <a:gd name="T215" fmla="*/ 344 h 24"/>
                <a:gd name="T216" fmla="+- 0 2048 2036"/>
                <a:gd name="T217" fmla="*/ T216 w 33"/>
                <a:gd name="T218" fmla="+- 0 336 322"/>
                <a:gd name="T219" fmla="*/ 336 h 24"/>
                <a:gd name="T220" fmla="+- 0 2064 2036"/>
                <a:gd name="T221" fmla="*/ T220 w 33"/>
                <a:gd name="T222" fmla="+- 0 346 322"/>
                <a:gd name="T223" fmla="*/ 346 h 24"/>
                <a:gd name="T224" fmla="+- 0 2066 2036"/>
                <a:gd name="T225" fmla="*/ T224 w 33"/>
                <a:gd name="T226" fmla="+- 0 345 322"/>
                <a:gd name="T227" fmla="*/ 345 h 24"/>
                <a:gd name="T228" fmla="+- 0 2067 2036"/>
                <a:gd name="T229" fmla="*/ T228 w 33"/>
                <a:gd name="T230" fmla="+- 0 343 322"/>
                <a:gd name="T231" fmla="*/ 343 h 24"/>
                <a:gd name="T232" fmla="+- 0 2068 2036"/>
                <a:gd name="T233" fmla="*/ T232 w 33"/>
                <a:gd name="T234" fmla="+- 0 341 322"/>
                <a:gd name="T235" fmla="*/ 341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3" h="24">
                  <a:moveTo>
                    <a:pt x="32" y="19"/>
                  </a:moveTo>
                  <a:lnTo>
                    <a:pt x="32" y="17"/>
                  </a:lnTo>
                  <a:lnTo>
                    <a:pt x="30" y="15"/>
                  </a:lnTo>
                  <a:lnTo>
                    <a:pt x="30" y="19"/>
                  </a:lnTo>
                  <a:lnTo>
                    <a:pt x="29" y="21"/>
                  </a:lnTo>
                  <a:lnTo>
                    <a:pt x="28" y="21"/>
                  </a:lnTo>
                  <a:lnTo>
                    <a:pt x="19" y="16"/>
                  </a:lnTo>
                  <a:lnTo>
                    <a:pt x="15" y="13"/>
                  </a:lnTo>
                  <a:lnTo>
                    <a:pt x="20" y="13"/>
                  </a:lnTo>
                  <a:lnTo>
                    <a:pt x="19" y="13"/>
                  </a:lnTo>
                  <a:lnTo>
                    <a:pt x="13" y="12"/>
                  </a:lnTo>
                  <a:lnTo>
                    <a:pt x="11" y="11"/>
                  </a:lnTo>
                  <a:lnTo>
                    <a:pt x="3" y="5"/>
                  </a:lnTo>
                  <a:lnTo>
                    <a:pt x="2" y="4"/>
                  </a:lnTo>
                  <a:lnTo>
                    <a:pt x="3" y="3"/>
                  </a:lnTo>
                  <a:lnTo>
                    <a:pt x="3" y="2"/>
                  </a:lnTo>
                  <a:lnTo>
                    <a:pt x="4" y="2"/>
                  </a:lnTo>
                  <a:lnTo>
                    <a:pt x="5" y="2"/>
                  </a:lnTo>
                  <a:lnTo>
                    <a:pt x="14" y="8"/>
                  </a:lnTo>
                  <a:lnTo>
                    <a:pt x="13" y="10"/>
                  </a:lnTo>
                  <a:lnTo>
                    <a:pt x="13" y="11"/>
                  </a:lnTo>
                  <a:lnTo>
                    <a:pt x="14" y="8"/>
                  </a:lnTo>
                  <a:lnTo>
                    <a:pt x="30" y="18"/>
                  </a:lnTo>
                  <a:lnTo>
                    <a:pt x="30" y="19"/>
                  </a:lnTo>
                  <a:lnTo>
                    <a:pt x="30" y="15"/>
                  </a:lnTo>
                  <a:lnTo>
                    <a:pt x="15" y="6"/>
                  </a:lnTo>
                  <a:lnTo>
                    <a:pt x="18" y="1"/>
                  </a:lnTo>
                  <a:lnTo>
                    <a:pt x="24" y="3"/>
                  </a:lnTo>
                  <a:lnTo>
                    <a:pt x="24" y="4"/>
                  </a:lnTo>
                  <a:lnTo>
                    <a:pt x="25" y="3"/>
                  </a:lnTo>
                  <a:lnTo>
                    <a:pt x="18" y="0"/>
                  </a:lnTo>
                  <a:lnTo>
                    <a:pt x="15" y="6"/>
                  </a:lnTo>
                  <a:lnTo>
                    <a:pt x="9" y="2"/>
                  </a:lnTo>
                  <a:lnTo>
                    <a:pt x="5" y="0"/>
                  </a:lnTo>
                  <a:lnTo>
                    <a:pt x="4" y="0"/>
                  </a:lnTo>
                  <a:lnTo>
                    <a:pt x="2" y="0"/>
                  </a:lnTo>
                  <a:lnTo>
                    <a:pt x="2" y="1"/>
                  </a:lnTo>
                  <a:lnTo>
                    <a:pt x="0" y="4"/>
                  </a:lnTo>
                  <a:lnTo>
                    <a:pt x="1" y="7"/>
                  </a:lnTo>
                  <a:lnTo>
                    <a:pt x="11" y="13"/>
                  </a:lnTo>
                  <a:lnTo>
                    <a:pt x="7" y="21"/>
                  </a:lnTo>
                  <a:lnTo>
                    <a:pt x="7" y="22"/>
                  </a:lnTo>
                  <a:lnTo>
                    <a:pt x="8" y="22"/>
                  </a:lnTo>
                  <a:lnTo>
                    <a:pt x="12" y="14"/>
                  </a:lnTo>
                  <a:lnTo>
                    <a:pt x="28" y="24"/>
                  </a:lnTo>
                  <a:lnTo>
                    <a:pt x="30" y="23"/>
                  </a:lnTo>
                  <a:lnTo>
                    <a:pt x="31" y="21"/>
                  </a:lnTo>
                  <a:lnTo>
                    <a:pt x="32"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5" name="Freeform 166"/>
            <p:cNvSpPr>
              <a:spLocks/>
            </p:cNvSpPr>
            <p:nvPr/>
          </p:nvSpPr>
          <p:spPr bwMode="auto">
            <a:xfrm>
              <a:off x="2037" y="322"/>
              <a:ext cx="30" cy="22"/>
            </a:xfrm>
            <a:custGeom>
              <a:avLst/>
              <a:gdLst>
                <a:gd name="T0" fmla="+- 0 2040 2037"/>
                <a:gd name="T1" fmla="*/ T0 w 30"/>
                <a:gd name="T2" fmla="+- 0 323 323"/>
                <a:gd name="T3" fmla="*/ 323 h 22"/>
                <a:gd name="T4" fmla="+- 0 2039 2037"/>
                <a:gd name="T5" fmla="*/ T4 w 30"/>
                <a:gd name="T6" fmla="+- 0 323 323"/>
                <a:gd name="T7" fmla="*/ 323 h 22"/>
                <a:gd name="T8" fmla="+- 0 2038 2037"/>
                <a:gd name="T9" fmla="*/ T8 w 30"/>
                <a:gd name="T10" fmla="+- 0 325 323"/>
                <a:gd name="T11" fmla="*/ 325 h 22"/>
                <a:gd name="T12" fmla="+- 0 2037 2037"/>
                <a:gd name="T13" fmla="*/ T12 w 30"/>
                <a:gd name="T14" fmla="+- 0 326 323"/>
                <a:gd name="T15" fmla="*/ 326 h 22"/>
                <a:gd name="T16" fmla="+- 0 2038 2037"/>
                <a:gd name="T17" fmla="*/ T16 w 30"/>
                <a:gd name="T18" fmla="+- 0 328 323"/>
                <a:gd name="T19" fmla="*/ 328 h 22"/>
                <a:gd name="T20" fmla="+- 0 2064 2037"/>
                <a:gd name="T21" fmla="*/ T20 w 30"/>
                <a:gd name="T22" fmla="+- 0 344 323"/>
                <a:gd name="T23" fmla="*/ 344 h 22"/>
                <a:gd name="T24" fmla="+- 0 2066 2037"/>
                <a:gd name="T25" fmla="*/ T24 w 30"/>
                <a:gd name="T26" fmla="+- 0 344 323"/>
                <a:gd name="T27" fmla="*/ 344 h 22"/>
                <a:gd name="T28" fmla="+- 0 2067 2037"/>
                <a:gd name="T29" fmla="*/ T28 w 30"/>
                <a:gd name="T30" fmla="+- 0 341 323"/>
                <a:gd name="T31" fmla="*/ 341 h 22"/>
                <a:gd name="T32" fmla="+- 0 2067 2037"/>
                <a:gd name="T33" fmla="*/ T32 w 30"/>
                <a:gd name="T34" fmla="+- 0 339 323"/>
                <a:gd name="T35" fmla="*/ 339 h 22"/>
                <a:gd name="T36" fmla="+- 0 2057 2037"/>
                <a:gd name="T37" fmla="*/ T36 w 30"/>
                <a:gd name="T38" fmla="+- 0 333 323"/>
                <a:gd name="T39" fmla="*/ 333 h 22"/>
                <a:gd name="T40" fmla="+- 0 2040 2037"/>
                <a:gd name="T41" fmla="*/ T40 w 30"/>
                <a:gd name="T42" fmla="+- 0 323 323"/>
                <a:gd name="T43" fmla="*/ 323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0" h="22">
                  <a:moveTo>
                    <a:pt x="3" y="0"/>
                  </a:moveTo>
                  <a:lnTo>
                    <a:pt x="2" y="0"/>
                  </a:lnTo>
                  <a:lnTo>
                    <a:pt x="1" y="2"/>
                  </a:lnTo>
                  <a:lnTo>
                    <a:pt x="0" y="3"/>
                  </a:lnTo>
                  <a:lnTo>
                    <a:pt x="1" y="5"/>
                  </a:lnTo>
                  <a:lnTo>
                    <a:pt x="27" y="21"/>
                  </a:lnTo>
                  <a:lnTo>
                    <a:pt x="29" y="21"/>
                  </a:lnTo>
                  <a:lnTo>
                    <a:pt x="30" y="18"/>
                  </a:lnTo>
                  <a:lnTo>
                    <a:pt x="30" y="16"/>
                  </a:lnTo>
                  <a:lnTo>
                    <a:pt x="20" y="10"/>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6" name="AutoShape 167"/>
            <p:cNvSpPr>
              <a:spLocks/>
            </p:cNvSpPr>
            <p:nvPr/>
          </p:nvSpPr>
          <p:spPr bwMode="auto">
            <a:xfrm>
              <a:off x="2040" y="327"/>
              <a:ext cx="22" cy="10"/>
            </a:xfrm>
            <a:custGeom>
              <a:avLst/>
              <a:gdLst>
                <a:gd name="T0" fmla="+- 0 2046 2041"/>
                <a:gd name="T1" fmla="*/ T0 w 22"/>
                <a:gd name="T2" fmla="+- 0 328 327"/>
                <a:gd name="T3" fmla="*/ 328 h 10"/>
                <a:gd name="T4" fmla="+- 0 2045 2041"/>
                <a:gd name="T5" fmla="*/ T4 w 22"/>
                <a:gd name="T6" fmla="+- 0 328 327"/>
                <a:gd name="T7" fmla="*/ 328 h 10"/>
                <a:gd name="T8" fmla="+- 0 2042 2041"/>
                <a:gd name="T9" fmla="*/ T8 w 22"/>
                <a:gd name="T10" fmla="+- 0 329 327"/>
                <a:gd name="T11" fmla="*/ 329 h 10"/>
                <a:gd name="T12" fmla="+- 0 2041 2041"/>
                <a:gd name="T13" fmla="*/ T12 w 22"/>
                <a:gd name="T14" fmla="+- 0 330 327"/>
                <a:gd name="T15" fmla="*/ 330 h 10"/>
                <a:gd name="T16" fmla="+- 0 2042 2041"/>
                <a:gd name="T17" fmla="*/ T16 w 22"/>
                <a:gd name="T18" fmla="+- 0 331 327"/>
                <a:gd name="T19" fmla="*/ 331 h 10"/>
                <a:gd name="T20" fmla="+- 0 2043 2041"/>
                <a:gd name="T21" fmla="*/ T20 w 22"/>
                <a:gd name="T22" fmla="+- 0 329 327"/>
                <a:gd name="T23" fmla="*/ 329 h 10"/>
                <a:gd name="T24" fmla="+- 0 2046 2041"/>
                <a:gd name="T25" fmla="*/ T24 w 22"/>
                <a:gd name="T26" fmla="+- 0 328 327"/>
                <a:gd name="T27" fmla="*/ 328 h 10"/>
                <a:gd name="T28" fmla="+- 0 2048 2041"/>
                <a:gd name="T29" fmla="*/ T28 w 22"/>
                <a:gd name="T30" fmla="+- 0 328 327"/>
                <a:gd name="T31" fmla="*/ 328 h 10"/>
                <a:gd name="T32" fmla="+- 0 2047 2041"/>
                <a:gd name="T33" fmla="*/ T32 w 22"/>
                <a:gd name="T34" fmla="+- 0 327 327"/>
                <a:gd name="T35" fmla="*/ 327 h 10"/>
                <a:gd name="T36" fmla="+- 0 2046 2041"/>
                <a:gd name="T37" fmla="*/ T36 w 22"/>
                <a:gd name="T38" fmla="+- 0 328 327"/>
                <a:gd name="T39" fmla="*/ 328 h 10"/>
                <a:gd name="T40" fmla="+- 0 2048 2041"/>
                <a:gd name="T41" fmla="*/ T40 w 22"/>
                <a:gd name="T42" fmla="+- 0 328 327"/>
                <a:gd name="T43" fmla="*/ 328 h 10"/>
                <a:gd name="T44" fmla="+- 0 2053 2041"/>
                <a:gd name="T45" fmla="*/ T44 w 22"/>
                <a:gd name="T46" fmla="+- 0 330 327"/>
                <a:gd name="T47" fmla="*/ 330 h 10"/>
                <a:gd name="T48" fmla="+- 0 2049 2041"/>
                <a:gd name="T49" fmla="*/ T48 w 22"/>
                <a:gd name="T50" fmla="+- 0 328 327"/>
                <a:gd name="T51" fmla="*/ 328 h 10"/>
                <a:gd name="T52" fmla="+- 0 2048 2041"/>
                <a:gd name="T53" fmla="*/ T52 w 22"/>
                <a:gd name="T54" fmla="+- 0 328 327"/>
                <a:gd name="T55" fmla="*/ 328 h 10"/>
                <a:gd name="T56" fmla="+- 0 2053 2041"/>
                <a:gd name="T57" fmla="*/ T56 w 22"/>
                <a:gd name="T58" fmla="+- 0 330 327"/>
                <a:gd name="T59" fmla="*/ 330 h 10"/>
                <a:gd name="T60" fmla="+- 0 2063 2041"/>
                <a:gd name="T61" fmla="*/ T60 w 22"/>
                <a:gd name="T62" fmla="+- 0 337 327"/>
                <a:gd name="T63" fmla="*/ 337 h 10"/>
                <a:gd name="T64" fmla="+- 0 2060 2041"/>
                <a:gd name="T65" fmla="*/ T64 w 22"/>
                <a:gd name="T66" fmla="+- 0 335 327"/>
                <a:gd name="T67" fmla="*/ 335 h 10"/>
                <a:gd name="T68" fmla="+- 0 2056 2041"/>
                <a:gd name="T69" fmla="*/ T68 w 22"/>
                <a:gd name="T70" fmla="+- 0 335 327"/>
                <a:gd name="T71" fmla="*/ 335 h 10"/>
                <a:gd name="T72" fmla="+- 0 2051 2041"/>
                <a:gd name="T73" fmla="*/ T72 w 22"/>
                <a:gd name="T74" fmla="+- 0 335 327"/>
                <a:gd name="T75" fmla="*/ 335 h 10"/>
                <a:gd name="T76" fmla="+- 0 2050 2041"/>
                <a:gd name="T77" fmla="*/ T76 w 22"/>
                <a:gd name="T78" fmla="+- 0 336 327"/>
                <a:gd name="T79" fmla="*/ 336 h 10"/>
                <a:gd name="T80" fmla="+- 0 2051 2041"/>
                <a:gd name="T81" fmla="*/ T80 w 22"/>
                <a:gd name="T82" fmla="+- 0 336 327"/>
                <a:gd name="T83" fmla="*/ 336 h 10"/>
                <a:gd name="T84" fmla="+- 0 2053 2041"/>
                <a:gd name="T85" fmla="*/ T84 w 22"/>
                <a:gd name="T86" fmla="+- 0 336 327"/>
                <a:gd name="T87" fmla="*/ 336 h 10"/>
                <a:gd name="T88" fmla="+- 0 2057 2041"/>
                <a:gd name="T89" fmla="*/ T88 w 22"/>
                <a:gd name="T90" fmla="+- 0 335 327"/>
                <a:gd name="T91" fmla="*/ 335 h 10"/>
                <a:gd name="T92" fmla="+- 0 2063 2041"/>
                <a:gd name="T93" fmla="*/ T92 w 22"/>
                <a:gd name="T94" fmla="+- 0 337 327"/>
                <a:gd name="T95" fmla="*/ 337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1"/>
                  </a:lnTo>
                  <a:lnTo>
                    <a:pt x="1" y="2"/>
                  </a:lnTo>
                  <a:lnTo>
                    <a:pt x="0" y="3"/>
                  </a:lnTo>
                  <a:lnTo>
                    <a:pt x="1" y="4"/>
                  </a:lnTo>
                  <a:lnTo>
                    <a:pt x="2" y="2"/>
                  </a:lnTo>
                  <a:lnTo>
                    <a:pt x="5" y="1"/>
                  </a:lnTo>
                  <a:close/>
                  <a:moveTo>
                    <a:pt x="7" y="1"/>
                  </a:moveTo>
                  <a:lnTo>
                    <a:pt x="6" y="0"/>
                  </a:lnTo>
                  <a:lnTo>
                    <a:pt x="5" y="1"/>
                  </a:lnTo>
                  <a:lnTo>
                    <a:pt x="7" y="1"/>
                  </a:lnTo>
                  <a:close/>
                  <a:moveTo>
                    <a:pt x="12" y="3"/>
                  </a:moveTo>
                  <a:lnTo>
                    <a:pt x="8" y="1"/>
                  </a:lnTo>
                  <a:lnTo>
                    <a:pt x="7" y="1"/>
                  </a:lnTo>
                  <a:lnTo>
                    <a:pt x="12" y="3"/>
                  </a:lnTo>
                  <a:close/>
                  <a:moveTo>
                    <a:pt x="22" y="10"/>
                  </a:moveTo>
                  <a:lnTo>
                    <a:pt x="19" y="8"/>
                  </a:lnTo>
                  <a:lnTo>
                    <a:pt x="15" y="8"/>
                  </a:lnTo>
                  <a:lnTo>
                    <a:pt x="10" y="8"/>
                  </a:lnTo>
                  <a:lnTo>
                    <a:pt x="9" y="9"/>
                  </a:lnTo>
                  <a:lnTo>
                    <a:pt x="10" y="9"/>
                  </a:lnTo>
                  <a:lnTo>
                    <a:pt x="12" y="9"/>
                  </a:lnTo>
                  <a:lnTo>
                    <a:pt x="16" y="8"/>
                  </a:lnTo>
                  <a:lnTo>
                    <a:pt x="22"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7" name="AutoShape 168"/>
            <p:cNvSpPr>
              <a:spLocks/>
            </p:cNvSpPr>
            <p:nvPr/>
          </p:nvSpPr>
          <p:spPr bwMode="auto">
            <a:xfrm>
              <a:off x="2038" y="324"/>
              <a:ext cx="28" cy="19"/>
            </a:xfrm>
            <a:custGeom>
              <a:avLst/>
              <a:gdLst>
                <a:gd name="T0" fmla="+- 0 2046 2039"/>
                <a:gd name="T1" fmla="*/ T0 w 28"/>
                <a:gd name="T2" fmla="+- 0 327 324"/>
                <a:gd name="T3" fmla="*/ 327 h 19"/>
                <a:gd name="T4" fmla="+- 0 2045 2039"/>
                <a:gd name="T5" fmla="*/ T4 w 28"/>
                <a:gd name="T6" fmla="+- 0 327 324"/>
                <a:gd name="T7" fmla="*/ 327 h 19"/>
                <a:gd name="T8" fmla="+- 0 2042 2039"/>
                <a:gd name="T9" fmla="*/ T8 w 28"/>
                <a:gd name="T10" fmla="+- 0 324 324"/>
                <a:gd name="T11" fmla="*/ 324 h 19"/>
                <a:gd name="T12" fmla="+- 0 2039 2039"/>
                <a:gd name="T13" fmla="*/ T12 w 28"/>
                <a:gd name="T14" fmla="+- 0 324 324"/>
                <a:gd name="T15" fmla="*/ 324 h 19"/>
                <a:gd name="T16" fmla="+- 0 2039 2039"/>
                <a:gd name="T17" fmla="*/ T16 w 28"/>
                <a:gd name="T18" fmla="+- 0 326 324"/>
                <a:gd name="T19" fmla="*/ 326 h 19"/>
                <a:gd name="T20" fmla="+- 0 2039 2039"/>
                <a:gd name="T21" fmla="*/ T20 w 28"/>
                <a:gd name="T22" fmla="+- 0 326 324"/>
                <a:gd name="T23" fmla="*/ 326 h 19"/>
                <a:gd name="T24" fmla="+- 0 2039 2039"/>
                <a:gd name="T25" fmla="*/ T24 w 28"/>
                <a:gd name="T26" fmla="+- 0 326 324"/>
                <a:gd name="T27" fmla="*/ 326 h 19"/>
                <a:gd name="T28" fmla="+- 0 2039 2039"/>
                <a:gd name="T29" fmla="*/ T28 w 28"/>
                <a:gd name="T30" fmla="+- 0 326 324"/>
                <a:gd name="T31" fmla="*/ 326 h 19"/>
                <a:gd name="T32" fmla="+- 0 2039 2039"/>
                <a:gd name="T33" fmla="*/ T32 w 28"/>
                <a:gd name="T34" fmla="+- 0 326 324"/>
                <a:gd name="T35" fmla="*/ 326 h 19"/>
                <a:gd name="T36" fmla="+- 0 2039 2039"/>
                <a:gd name="T37" fmla="*/ T36 w 28"/>
                <a:gd name="T38" fmla="+- 0 326 324"/>
                <a:gd name="T39" fmla="*/ 326 h 19"/>
                <a:gd name="T40" fmla="+- 0 2039 2039"/>
                <a:gd name="T41" fmla="*/ T40 w 28"/>
                <a:gd name="T42" fmla="+- 0 326 324"/>
                <a:gd name="T43" fmla="*/ 326 h 19"/>
                <a:gd name="T44" fmla="+- 0 2039 2039"/>
                <a:gd name="T45" fmla="*/ T44 w 28"/>
                <a:gd name="T46" fmla="+- 0 325 324"/>
                <a:gd name="T47" fmla="*/ 325 h 19"/>
                <a:gd name="T48" fmla="+- 0 2040 2039"/>
                <a:gd name="T49" fmla="*/ T48 w 28"/>
                <a:gd name="T50" fmla="+- 0 325 324"/>
                <a:gd name="T51" fmla="*/ 325 h 19"/>
                <a:gd name="T52" fmla="+- 0 2042 2039"/>
                <a:gd name="T53" fmla="*/ T52 w 28"/>
                <a:gd name="T54" fmla="+- 0 325 324"/>
                <a:gd name="T55" fmla="*/ 325 h 19"/>
                <a:gd name="T56" fmla="+- 0 2044 2039"/>
                <a:gd name="T57" fmla="*/ T56 w 28"/>
                <a:gd name="T58" fmla="+- 0 326 324"/>
                <a:gd name="T59" fmla="*/ 326 h 19"/>
                <a:gd name="T60" fmla="+- 0 2045 2039"/>
                <a:gd name="T61" fmla="*/ T60 w 28"/>
                <a:gd name="T62" fmla="+- 0 327 324"/>
                <a:gd name="T63" fmla="*/ 327 h 19"/>
                <a:gd name="T64" fmla="+- 0 2045 2039"/>
                <a:gd name="T65" fmla="*/ T64 w 28"/>
                <a:gd name="T66" fmla="+- 0 327 324"/>
                <a:gd name="T67" fmla="*/ 327 h 19"/>
                <a:gd name="T68" fmla="+- 0 2045 2039"/>
                <a:gd name="T69" fmla="*/ T68 w 28"/>
                <a:gd name="T70" fmla="+- 0 327 324"/>
                <a:gd name="T71" fmla="*/ 327 h 19"/>
                <a:gd name="T72" fmla="+- 0 2046 2039"/>
                <a:gd name="T73" fmla="*/ T72 w 28"/>
                <a:gd name="T74" fmla="+- 0 327 324"/>
                <a:gd name="T75" fmla="*/ 327 h 19"/>
                <a:gd name="T76" fmla="+- 0 2056 2039"/>
                <a:gd name="T77" fmla="*/ T76 w 28"/>
                <a:gd name="T78" fmla="+- 0 334 324"/>
                <a:gd name="T79" fmla="*/ 334 h 19"/>
                <a:gd name="T80" fmla="+- 0 2056 2039"/>
                <a:gd name="T81" fmla="*/ T80 w 28"/>
                <a:gd name="T82" fmla="+- 0 333 324"/>
                <a:gd name="T83" fmla="*/ 333 h 19"/>
                <a:gd name="T84" fmla="+- 0 2051 2039"/>
                <a:gd name="T85" fmla="*/ T84 w 28"/>
                <a:gd name="T86" fmla="+- 0 330 324"/>
                <a:gd name="T87" fmla="*/ 330 h 19"/>
                <a:gd name="T88" fmla="+- 0 2048 2039"/>
                <a:gd name="T89" fmla="*/ T88 w 28"/>
                <a:gd name="T90" fmla="+- 0 329 324"/>
                <a:gd name="T91" fmla="*/ 329 h 19"/>
                <a:gd name="T92" fmla="+- 0 2048 2039"/>
                <a:gd name="T93" fmla="*/ T92 w 28"/>
                <a:gd name="T94" fmla="+- 0 330 324"/>
                <a:gd name="T95" fmla="*/ 330 h 19"/>
                <a:gd name="T96" fmla="+- 0 2051 2039"/>
                <a:gd name="T97" fmla="*/ T96 w 28"/>
                <a:gd name="T98" fmla="+- 0 331 324"/>
                <a:gd name="T99" fmla="*/ 331 h 19"/>
                <a:gd name="T100" fmla="+- 0 2056 2039"/>
                <a:gd name="T101" fmla="*/ T100 w 28"/>
                <a:gd name="T102" fmla="+- 0 334 324"/>
                <a:gd name="T103" fmla="*/ 334 h 19"/>
                <a:gd name="T104" fmla="+- 0 2056 2039"/>
                <a:gd name="T105" fmla="*/ T104 w 28"/>
                <a:gd name="T106" fmla="+- 0 334 324"/>
                <a:gd name="T107" fmla="*/ 334 h 19"/>
                <a:gd name="T108" fmla="+- 0 2056 2039"/>
                <a:gd name="T109" fmla="*/ T108 w 28"/>
                <a:gd name="T110" fmla="+- 0 334 324"/>
                <a:gd name="T111" fmla="*/ 334 h 19"/>
                <a:gd name="T112" fmla="+- 0 2056 2039"/>
                <a:gd name="T113" fmla="*/ T112 w 28"/>
                <a:gd name="T114" fmla="+- 0 333 324"/>
                <a:gd name="T115" fmla="*/ 333 h 19"/>
                <a:gd name="T116" fmla="+- 0 2056 2039"/>
                <a:gd name="T117" fmla="*/ T116 w 28"/>
                <a:gd name="T118" fmla="+- 0 333 324"/>
                <a:gd name="T119" fmla="*/ 333 h 19"/>
                <a:gd name="T120" fmla="+- 0 2056 2039"/>
                <a:gd name="T121" fmla="*/ T120 w 28"/>
                <a:gd name="T122" fmla="+- 0 333 324"/>
                <a:gd name="T123" fmla="*/ 333 h 19"/>
                <a:gd name="T124" fmla="+- 0 2056 2039"/>
                <a:gd name="T125" fmla="*/ T124 w 28"/>
                <a:gd name="T126" fmla="+- 0 333 324"/>
                <a:gd name="T127" fmla="*/ 333 h 19"/>
                <a:gd name="T128" fmla="+- 0 2066 2039"/>
                <a:gd name="T129" fmla="*/ T128 w 28"/>
                <a:gd name="T130" fmla="+- 0 342 324"/>
                <a:gd name="T131" fmla="*/ 342 h 19"/>
                <a:gd name="T132" fmla="+- 0 2066 2039"/>
                <a:gd name="T133" fmla="*/ T132 w 28"/>
                <a:gd name="T134" fmla="+- 0 339 324"/>
                <a:gd name="T135" fmla="*/ 339 h 19"/>
                <a:gd name="T136" fmla="+- 0 2060 2039"/>
                <a:gd name="T137" fmla="*/ T136 w 28"/>
                <a:gd name="T138" fmla="+- 0 337 324"/>
                <a:gd name="T139" fmla="*/ 337 h 19"/>
                <a:gd name="T140" fmla="+- 0 2059 2039"/>
                <a:gd name="T141" fmla="*/ T140 w 28"/>
                <a:gd name="T142" fmla="+- 0 336 324"/>
                <a:gd name="T143" fmla="*/ 336 h 19"/>
                <a:gd name="T144" fmla="+- 0 2059 2039"/>
                <a:gd name="T145" fmla="*/ T144 w 28"/>
                <a:gd name="T146" fmla="+- 0 337 324"/>
                <a:gd name="T147" fmla="*/ 337 h 19"/>
                <a:gd name="T148" fmla="+- 0 2061 2039"/>
                <a:gd name="T149" fmla="*/ T148 w 28"/>
                <a:gd name="T150" fmla="+- 0 338 324"/>
                <a:gd name="T151" fmla="*/ 338 h 19"/>
                <a:gd name="T152" fmla="+- 0 2065 2039"/>
                <a:gd name="T153" fmla="*/ T152 w 28"/>
                <a:gd name="T154" fmla="+- 0 340 324"/>
                <a:gd name="T155" fmla="*/ 340 h 19"/>
                <a:gd name="T156" fmla="+- 0 2066 2039"/>
                <a:gd name="T157" fmla="*/ T156 w 28"/>
                <a:gd name="T158" fmla="+- 0 342 324"/>
                <a:gd name="T159" fmla="*/ 342 h 19"/>
                <a:gd name="T160" fmla="+- 0 2065 2039"/>
                <a:gd name="T161" fmla="*/ T160 w 28"/>
                <a:gd name="T162" fmla="+- 0 342 324"/>
                <a:gd name="T163" fmla="*/ 342 h 19"/>
                <a:gd name="T164" fmla="+- 0 2065 2039"/>
                <a:gd name="T165" fmla="*/ T164 w 28"/>
                <a:gd name="T166" fmla="+- 0 343 324"/>
                <a:gd name="T167" fmla="*/ 343 h 19"/>
                <a:gd name="T168" fmla="+- 0 2066 2039"/>
                <a:gd name="T169" fmla="*/ T168 w 28"/>
                <a:gd name="T170" fmla="+- 0 343 324"/>
                <a:gd name="T171" fmla="*/ 343 h 19"/>
                <a:gd name="T172" fmla="+- 0 2066 2039"/>
                <a:gd name="T173" fmla="*/ T172 w 28"/>
                <a:gd name="T174" fmla="+- 0 343 324"/>
                <a:gd name="T175" fmla="*/ 343 h 19"/>
                <a:gd name="T176" fmla="+- 0 2066 2039"/>
                <a:gd name="T177" fmla="*/ T176 w 28"/>
                <a:gd name="T178" fmla="+- 0 342 324"/>
                <a:gd name="T179" fmla="*/ 342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8" h="19">
                  <a:moveTo>
                    <a:pt x="7" y="3"/>
                  </a:moveTo>
                  <a:lnTo>
                    <a:pt x="6" y="3"/>
                  </a:lnTo>
                  <a:lnTo>
                    <a:pt x="3" y="0"/>
                  </a:lnTo>
                  <a:lnTo>
                    <a:pt x="0" y="0"/>
                  </a:lnTo>
                  <a:lnTo>
                    <a:pt x="0" y="2"/>
                  </a:lnTo>
                  <a:lnTo>
                    <a:pt x="0" y="1"/>
                  </a:lnTo>
                  <a:lnTo>
                    <a:pt x="1" y="1"/>
                  </a:lnTo>
                  <a:lnTo>
                    <a:pt x="3" y="1"/>
                  </a:lnTo>
                  <a:lnTo>
                    <a:pt x="5" y="2"/>
                  </a:lnTo>
                  <a:lnTo>
                    <a:pt x="6" y="3"/>
                  </a:lnTo>
                  <a:lnTo>
                    <a:pt x="7" y="3"/>
                  </a:lnTo>
                  <a:close/>
                  <a:moveTo>
                    <a:pt x="17" y="10"/>
                  </a:moveTo>
                  <a:lnTo>
                    <a:pt x="17" y="9"/>
                  </a:lnTo>
                  <a:lnTo>
                    <a:pt x="12" y="6"/>
                  </a:lnTo>
                  <a:lnTo>
                    <a:pt x="9" y="5"/>
                  </a:lnTo>
                  <a:lnTo>
                    <a:pt x="9" y="6"/>
                  </a:lnTo>
                  <a:lnTo>
                    <a:pt x="12" y="7"/>
                  </a:lnTo>
                  <a:lnTo>
                    <a:pt x="17" y="10"/>
                  </a:lnTo>
                  <a:close/>
                  <a:moveTo>
                    <a:pt x="17" y="9"/>
                  </a:moveTo>
                  <a:lnTo>
                    <a:pt x="17" y="9"/>
                  </a:lnTo>
                  <a:close/>
                  <a:moveTo>
                    <a:pt x="27" y="18"/>
                  </a:moveTo>
                  <a:lnTo>
                    <a:pt x="27" y="15"/>
                  </a:lnTo>
                  <a:lnTo>
                    <a:pt x="21" y="13"/>
                  </a:lnTo>
                  <a:lnTo>
                    <a:pt x="20" y="12"/>
                  </a:lnTo>
                  <a:lnTo>
                    <a:pt x="20" y="13"/>
                  </a:lnTo>
                  <a:lnTo>
                    <a:pt x="22" y="14"/>
                  </a:lnTo>
                  <a:lnTo>
                    <a:pt x="26" y="16"/>
                  </a:lnTo>
                  <a:lnTo>
                    <a:pt x="27" y="18"/>
                  </a:lnTo>
                  <a:lnTo>
                    <a:pt x="26" y="18"/>
                  </a:lnTo>
                  <a:lnTo>
                    <a:pt x="26" y="19"/>
                  </a:lnTo>
                  <a:lnTo>
                    <a:pt x="27" y="19"/>
                  </a:lnTo>
                  <a:lnTo>
                    <a:pt x="27"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8" name="AutoShape 169"/>
            <p:cNvSpPr>
              <a:spLocks/>
            </p:cNvSpPr>
            <p:nvPr/>
          </p:nvSpPr>
          <p:spPr bwMode="auto">
            <a:xfrm>
              <a:off x="2040" y="324"/>
              <a:ext cx="31" cy="53"/>
            </a:xfrm>
            <a:custGeom>
              <a:avLst/>
              <a:gdLst>
                <a:gd name="T0" fmla="+- 0 2055 2040"/>
                <a:gd name="T1" fmla="*/ T0 w 31"/>
                <a:gd name="T2" fmla="+- 0 331 325"/>
                <a:gd name="T3" fmla="*/ 331 h 53"/>
                <a:gd name="T4" fmla="+- 0 2055 2040"/>
                <a:gd name="T5" fmla="*/ T4 w 31"/>
                <a:gd name="T6" fmla="+- 0 331 325"/>
                <a:gd name="T7" fmla="*/ 331 h 53"/>
                <a:gd name="T8" fmla="+- 0 2045 2040"/>
                <a:gd name="T9" fmla="*/ T8 w 31"/>
                <a:gd name="T10" fmla="+- 0 325 325"/>
                <a:gd name="T11" fmla="*/ 325 h 53"/>
                <a:gd name="T12" fmla="+- 0 2040 2040"/>
                <a:gd name="T13" fmla="*/ T12 w 31"/>
                <a:gd name="T14" fmla="+- 0 330 325"/>
                <a:gd name="T15" fmla="*/ 330 h 53"/>
                <a:gd name="T16" fmla="+- 0 2040 2040"/>
                <a:gd name="T17" fmla="*/ T16 w 31"/>
                <a:gd name="T18" fmla="+- 0 330 325"/>
                <a:gd name="T19" fmla="*/ 330 h 53"/>
                <a:gd name="T20" fmla="+- 0 2040 2040"/>
                <a:gd name="T21" fmla="*/ T20 w 31"/>
                <a:gd name="T22" fmla="+- 0 331 325"/>
                <a:gd name="T23" fmla="*/ 331 h 53"/>
                <a:gd name="T24" fmla="+- 0 2041 2040"/>
                <a:gd name="T25" fmla="*/ T24 w 31"/>
                <a:gd name="T26" fmla="+- 0 331 325"/>
                <a:gd name="T27" fmla="*/ 331 h 53"/>
                <a:gd name="T28" fmla="+- 0 2041 2040"/>
                <a:gd name="T29" fmla="*/ T28 w 31"/>
                <a:gd name="T30" fmla="+- 0 331 325"/>
                <a:gd name="T31" fmla="*/ 331 h 53"/>
                <a:gd name="T32" fmla="+- 0 2041 2040"/>
                <a:gd name="T33" fmla="*/ T32 w 31"/>
                <a:gd name="T34" fmla="+- 0 331 325"/>
                <a:gd name="T35" fmla="*/ 331 h 53"/>
                <a:gd name="T36" fmla="+- 0 2041 2040"/>
                <a:gd name="T37" fmla="*/ T36 w 31"/>
                <a:gd name="T38" fmla="+- 0 331 325"/>
                <a:gd name="T39" fmla="*/ 331 h 53"/>
                <a:gd name="T40" fmla="+- 0 2045 2040"/>
                <a:gd name="T41" fmla="*/ T40 w 31"/>
                <a:gd name="T42" fmla="+- 0 326 325"/>
                <a:gd name="T43" fmla="*/ 326 h 53"/>
                <a:gd name="T44" fmla="+- 0 2054 2040"/>
                <a:gd name="T45" fmla="*/ T44 w 31"/>
                <a:gd name="T46" fmla="+- 0 331 325"/>
                <a:gd name="T47" fmla="*/ 331 h 53"/>
                <a:gd name="T48" fmla="+- 0 2054 2040"/>
                <a:gd name="T49" fmla="*/ T48 w 31"/>
                <a:gd name="T50" fmla="+- 0 331 325"/>
                <a:gd name="T51" fmla="*/ 331 h 53"/>
                <a:gd name="T52" fmla="+- 0 2055 2040"/>
                <a:gd name="T53" fmla="*/ T52 w 31"/>
                <a:gd name="T54" fmla="+- 0 331 325"/>
                <a:gd name="T55" fmla="*/ 331 h 53"/>
                <a:gd name="T56" fmla="+- 0 2065 2040"/>
                <a:gd name="T57" fmla="*/ T56 w 31"/>
                <a:gd name="T58" fmla="+- 0 338 325"/>
                <a:gd name="T59" fmla="*/ 338 h 53"/>
                <a:gd name="T60" fmla="+- 0 2065 2040"/>
                <a:gd name="T61" fmla="*/ T60 w 31"/>
                <a:gd name="T62" fmla="+- 0 337 325"/>
                <a:gd name="T63" fmla="*/ 337 h 53"/>
                <a:gd name="T64" fmla="+- 0 2055 2040"/>
                <a:gd name="T65" fmla="*/ T64 w 31"/>
                <a:gd name="T66" fmla="+- 0 332 325"/>
                <a:gd name="T67" fmla="*/ 332 h 53"/>
                <a:gd name="T68" fmla="+- 0 2050 2040"/>
                <a:gd name="T69" fmla="*/ T68 w 31"/>
                <a:gd name="T70" fmla="+- 0 336 325"/>
                <a:gd name="T71" fmla="*/ 336 h 53"/>
                <a:gd name="T72" fmla="+- 0 2050 2040"/>
                <a:gd name="T73" fmla="*/ T72 w 31"/>
                <a:gd name="T74" fmla="+- 0 336 325"/>
                <a:gd name="T75" fmla="*/ 336 h 53"/>
                <a:gd name="T76" fmla="+- 0 2050 2040"/>
                <a:gd name="T77" fmla="*/ T76 w 31"/>
                <a:gd name="T78" fmla="+- 0 336 325"/>
                <a:gd name="T79" fmla="*/ 336 h 53"/>
                <a:gd name="T80" fmla="+- 0 2050 2040"/>
                <a:gd name="T81" fmla="*/ T80 w 31"/>
                <a:gd name="T82" fmla="+- 0 337 325"/>
                <a:gd name="T83" fmla="*/ 337 h 53"/>
                <a:gd name="T84" fmla="+- 0 2050 2040"/>
                <a:gd name="T85" fmla="*/ T84 w 31"/>
                <a:gd name="T86" fmla="+- 0 337 325"/>
                <a:gd name="T87" fmla="*/ 337 h 53"/>
                <a:gd name="T88" fmla="+- 0 2050 2040"/>
                <a:gd name="T89" fmla="*/ T88 w 31"/>
                <a:gd name="T90" fmla="+- 0 337 325"/>
                <a:gd name="T91" fmla="*/ 337 h 53"/>
                <a:gd name="T92" fmla="+- 0 2050 2040"/>
                <a:gd name="T93" fmla="*/ T92 w 31"/>
                <a:gd name="T94" fmla="+- 0 337 325"/>
                <a:gd name="T95" fmla="*/ 337 h 53"/>
                <a:gd name="T96" fmla="+- 0 2056 2040"/>
                <a:gd name="T97" fmla="*/ T96 w 31"/>
                <a:gd name="T98" fmla="+- 0 332 325"/>
                <a:gd name="T99" fmla="*/ 332 h 53"/>
                <a:gd name="T100" fmla="+- 0 2065 2040"/>
                <a:gd name="T101" fmla="*/ T100 w 31"/>
                <a:gd name="T102" fmla="+- 0 338 325"/>
                <a:gd name="T103" fmla="*/ 338 h 53"/>
                <a:gd name="T104" fmla="+- 0 2065 2040"/>
                <a:gd name="T105" fmla="*/ T104 w 31"/>
                <a:gd name="T106" fmla="+- 0 338 325"/>
                <a:gd name="T107" fmla="*/ 338 h 53"/>
                <a:gd name="T108" fmla="+- 0 2065 2040"/>
                <a:gd name="T109" fmla="*/ T108 w 31"/>
                <a:gd name="T110" fmla="+- 0 338 325"/>
                <a:gd name="T111" fmla="*/ 338 h 53"/>
                <a:gd name="T112" fmla="+- 0 2071 2040"/>
                <a:gd name="T113" fmla="*/ T112 w 31"/>
                <a:gd name="T114" fmla="+- 0 349 325"/>
                <a:gd name="T115" fmla="*/ 349 h 53"/>
                <a:gd name="T116" fmla="+- 0 2070 2040"/>
                <a:gd name="T117" fmla="*/ T116 w 31"/>
                <a:gd name="T118" fmla="+- 0 347 325"/>
                <a:gd name="T119" fmla="*/ 347 h 53"/>
                <a:gd name="T120" fmla="+- 0 2070 2040"/>
                <a:gd name="T121" fmla="*/ T120 w 31"/>
                <a:gd name="T122" fmla="+- 0 346 325"/>
                <a:gd name="T123" fmla="*/ 346 h 53"/>
                <a:gd name="T124" fmla="+- 0 2068 2040"/>
                <a:gd name="T125" fmla="*/ T124 w 31"/>
                <a:gd name="T126" fmla="+- 0 345 325"/>
                <a:gd name="T127" fmla="*/ 345 h 53"/>
                <a:gd name="T128" fmla="+- 0 2068 2040"/>
                <a:gd name="T129" fmla="*/ T128 w 31"/>
                <a:gd name="T130" fmla="+- 0 349 325"/>
                <a:gd name="T131" fmla="*/ 349 h 53"/>
                <a:gd name="T132" fmla="+- 0 2064 2040"/>
                <a:gd name="T133" fmla="*/ T132 w 31"/>
                <a:gd name="T134" fmla="+- 0 358 325"/>
                <a:gd name="T135" fmla="*/ 358 h 53"/>
                <a:gd name="T136" fmla="+- 0 2059 2040"/>
                <a:gd name="T137" fmla="*/ T136 w 31"/>
                <a:gd name="T138" fmla="+- 0 366 325"/>
                <a:gd name="T139" fmla="*/ 366 h 53"/>
                <a:gd name="T140" fmla="+- 0 2054 2040"/>
                <a:gd name="T141" fmla="*/ T140 w 31"/>
                <a:gd name="T142" fmla="+- 0 375 325"/>
                <a:gd name="T143" fmla="*/ 375 h 53"/>
                <a:gd name="T144" fmla="+- 0 2053 2040"/>
                <a:gd name="T145" fmla="*/ T144 w 31"/>
                <a:gd name="T146" fmla="+- 0 375 325"/>
                <a:gd name="T147" fmla="*/ 375 h 53"/>
                <a:gd name="T148" fmla="+- 0 2052 2040"/>
                <a:gd name="T149" fmla="*/ T148 w 31"/>
                <a:gd name="T150" fmla="+- 0 374 325"/>
                <a:gd name="T151" fmla="*/ 374 h 53"/>
                <a:gd name="T152" fmla="+- 0 2051 2040"/>
                <a:gd name="T153" fmla="*/ T152 w 31"/>
                <a:gd name="T154" fmla="+- 0 373 325"/>
                <a:gd name="T155" fmla="*/ 373 h 53"/>
                <a:gd name="T156" fmla="+- 0 2056 2040"/>
                <a:gd name="T157" fmla="*/ T156 w 31"/>
                <a:gd name="T158" fmla="+- 0 364 325"/>
                <a:gd name="T159" fmla="*/ 364 h 53"/>
                <a:gd name="T160" fmla="+- 0 2060 2040"/>
                <a:gd name="T161" fmla="*/ T160 w 31"/>
                <a:gd name="T162" fmla="+- 0 356 325"/>
                <a:gd name="T163" fmla="*/ 356 h 53"/>
                <a:gd name="T164" fmla="+- 0 2065 2040"/>
                <a:gd name="T165" fmla="*/ T164 w 31"/>
                <a:gd name="T166" fmla="+- 0 347 325"/>
                <a:gd name="T167" fmla="*/ 347 h 53"/>
                <a:gd name="T168" fmla="+- 0 2065 2040"/>
                <a:gd name="T169" fmla="*/ T168 w 31"/>
                <a:gd name="T170" fmla="+- 0 347 325"/>
                <a:gd name="T171" fmla="*/ 347 h 53"/>
                <a:gd name="T172" fmla="+- 0 2066 2040"/>
                <a:gd name="T173" fmla="*/ T172 w 31"/>
                <a:gd name="T174" fmla="+- 0 347 325"/>
                <a:gd name="T175" fmla="*/ 347 h 53"/>
                <a:gd name="T176" fmla="+- 0 2067 2040"/>
                <a:gd name="T177" fmla="*/ T176 w 31"/>
                <a:gd name="T178" fmla="+- 0 347 325"/>
                <a:gd name="T179" fmla="*/ 347 h 53"/>
                <a:gd name="T180" fmla="+- 0 2068 2040"/>
                <a:gd name="T181" fmla="*/ T180 w 31"/>
                <a:gd name="T182" fmla="+- 0 348 325"/>
                <a:gd name="T183" fmla="*/ 348 h 53"/>
                <a:gd name="T184" fmla="+- 0 2068 2040"/>
                <a:gd name="T185" fmla="*/ T184 w 31"/>
                <a:gd name="T186" fmla="+- 0 349 325"/>
                <a:gd name="T187" fmla="*/ 349 h 53"/>
                <a:gd name="T188" fmla="+- 0 2068 2040"/>
                <a:gd name="T189" fmla="*/ T188 w 31"/>
                <a:gd name="T190" fmla="+- 0 345 325"/>
                <a:gd name="T191" fmla="*/ 345 h 53"/>
                <a:gd name="T192" fmla="+- 0 2067 2040"/>
                <a:gd name="T193" fmla="*/ T192 w 31"/>
                <a:gd name="T194" fmla="+- 0 345 325"/>
                <a:gd name="T195" fmla="*/ 345 h 53"/>
                <a:gd name="T196" fmla="+- 0 2066 2040"/>
                <a:gd name="T197" fmla="*/ T196 w 31"/>
                <a:gd name="T198" fmla="+- 0 345 325"/>
                <a:gd name="T199" fmla="*/ 345 h 53"/>
                <a:gd name="T200" fmla="+- 0 2064 2040"/>
                <a:gd name="T201" fmla="*/ T200 w 31"/>
                <a:gd name="T202" fmla="+- 0 345 325"/>
                <a:gd name="T203" fmla="*/ 345 h 53"/>
                <a:gd name="T204" fmla="+- 0 2063 2040"/>
                <a:gd name="T205" fmla="*/ T204 w 31"/>
                <a:gd name="T206" fmla="+- 0 346 325"/>
                <a:gd name="T207" fmla="*/ 346 h 53"/>
                <a:gd name="T208" fmla="+- 0 2059 2040"/>
                <a:gd name="T209" fmla="*/ T208 w 31"/>
                <a:gd name="T210" fmla="+- 0 355 325"/>
                <a:gd name="T211" fmla="*/ 355 h 53"/>
                <a:gd name="T212" fmla="+- 0 2054 2040"/>
                <a:gd name="T213" fmla="*/ T212 w 31"/>
                <a:gd name="T214" fmla="+- 0 363 325"/>
                <a:gd name="T215" fmla="*/ 363 h 53"/>
                <a:gd name="T216" fmla="+- 0 2050 2040"/>
                <a:gd name="T217" fmla="*/ T216 w 31"/>
                <a:gd name="T218" fmla="+- 0 371 325"/>
                <a:gd name="T219" fmla="*/ 371 h 53"/>
                <a:gd name="T220" fmla="+- 0 2049 2040"/>
                <a:gd name="T221" fmla="*/ T220 w 31"/>
                <a:gd name="T222" fmla="+- 0 373 325"/>
                <a:gd name="T223" fmla="*/ 373 h 53"/>
                <a:gd name="T224" fmla="+- 0 2050 2040"/>
                <a:gd name="T225" fmla="*/ T224 w 31"/>
                <a:gd name="T226" fmla="+- 0 375 325"/>
                <a:gd name="T227" fmla="*/ 375 h 53"/>
                <a:gd name="T228" fmla="+- 0 2053 2040"/>
                <a:gd name="T229" fmla="*/ T228 w 31"/>
                <a:gd name="T230" fmla="+- 0 378 325"/>
                <a:gd name="T231" fmla="*/ 378 h 53"/>
                <a:gd name="T232" fmla="+- 0 2056 2040"/>
                <a:gd name="T233" fmla="*/ T232 w 31"/>
                <a:gd name="T234" fmla="+- 0 377 325"/>
                <a:gd name="T235" fmla="*/ 377 h 53"/>
                <a:gd name="T236" fmla="+- 0 2057 2040"/>
                <a:gd name="T237" fmla="*/ T236 w 31"/>
                <a:gd name="T238" fmla="+- 0 375 325"/>
                <a:gd name="T239" fmla="*/ 375 h 53"/>
                <a:gd name="T240" fmla="+- 0 2061 2040"/>
                <a:gd name="T241" fmla="*/ T240 w 31"/>
                <a:gd name="T242" fmla="+- 0 367 325"/>
                <a:gd name="T243" fmla="*/ 367 h 53"/>
                <a:gd name="T244" fmla="+- 0 2065 2040"/>
                <a:gd name="T245" fmla="*/ T244 w 31"/>
                <a:gd name="T246" fmla="+- 0 359 325"/>
                <a:gd name="T247" fmla="*/ 359 h 53"/>
                <a:gd name="T248" fmla="+- 0 2071 2040"/>
                <a:gd name="T249" fmla="*/ T248 w 31"/>
                <a:gd name="T250" fmla="+- 0 349 325"/>
                <a:gd name="T251" fmla="*/ 349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1" h="53">
                  <a:moveTo>
                    <a:pt x="15" y="6"/>
                  </a:moveTo>
                  <a:lnTo>
                    <a:pt x="15" y="6"/>
                  </a:lnTo>
                  <a:lnTo>
                    <a:pt x="5" y="0"/>
                  </a:lnTo>
                  <a:lnTo>
                    <a:pt x="0" y="5"/>
                  </a:lnTo>
                  <a:lnTo>
                    <a:pt x="0" y="6"/>
                  </a:lnTo>
                  <a:lnTo>
                    <a:pt x="1" y="6"/>
                  </a:lnTo>
                  <a:lnTo>
                    <a:pt x="5" y="1"/>
                  </a:lnTo>
                  <a:lnTo>
                    <a:pt x="14" y="6"/>
                  </a:lnTo>
                  <a:lnTo>
                    <a:pt x="15" y="6"/>
                  </a:lnTo>
                  <a:close/>
                  <a:moveTo>
                    <a:pt x="25" y="13"/>
                  </a:moveTo>
                  <a:lnTo>
                    <a:pt x="25" y="12"/>
                  </a:lnTo>
                  <a:lnTo>
                    <a:pt x="15" y="7"/>
                  </a:lnTo>
                  <a:lnTo>
                    <a:pt x="10" y="11"/>
                  </a:lnTo>
                  <a:lnTo>
                    <a:pt x="10" y="12"/>
                  </a:lnTo>
                  <a:lnTo>
                    <a:pt x="16" y="7"/>
                  </a:lnTo>
                  <a:lnTo>
                    <a:pt x="25" y="13"/>
                  </a:lnTo>
                  <a:close/>
                  <a:moveTo>
                    <a:pt x="31" y="24"/>
                  </a:moveTo>
                  <a:lnTo>
                    <a:pt x="30" y="22"/>
                  </a:lnTo>
                  <a:lnTo>
                    <a:pt x="30" y="21"/>
                  </a:lnTo>
                  <a:lnTo>
                    <a:pt x="28" y="20"/>
                  </a:lnTo>
                  <a:lnTo>
                    <a:pt x="28" y="24"/>
                  </a:lnTo>
                  <a:lnTo>
                    <a:pt x="24" y="33"/>
                  </a:lnTo>
                  <a:lnTo>
                    <a:pt x="19" y="41"/>
                  </a:lnTo>
                  <a:lnTo>
                    <a:pt x="14" y="50"/>
                  </a:lnTo>
                  <a:lnTo>
                    <a:pt x="13" y="50"/>
                  </a:lnTo>
                  <a:lnTo>
                    <a:pt x="12" y="49"/>
                  </a:lnTo>
                  <a:lnTo>
                    <a:pt x="11" y="48"/>
                  </a:lnTo>
                  <a:lnTo>
                    <a:pt x="16" y="39"/>
                  </a:lnTo>
                  <a:lnTo>
                    <a:pt x="20" y="31"/>
                  </a:lnTo>
                  <a:lnTo>
                    <a:pt x="25" y="22"/>
                  </a:lnTo>
                  <a:lnTo>
                    <a:pt x="26" y="22"/>
                  </a:lnTo>
                  <a:lnTo>
                    <a:pt x="27" y="22"/>
                  </a:lnTo>
                  <a:lnTo>
                    <a:pt x="28" y="23"/>
                  </a:lnTo>
                  <a:lnTo>
                    <a:pt x="28" y="24"/>
                  </a:lnTo>
                  <a:lnTo>
                    <a:pt x="28" y="20"/>
                  </a:lnTo>
                  <a:lnTo>
                    <a:pt x="27" y="20"/>
                  </a:lnTo>
                  <a:lnTo>
                    <a:pt x="26" y="20"/>
                  </a:lnTo>
                  <a:lnTo>
                    <a:pt x="24" y="20"/>
                  </a:lnTo>
                  <a:lnTo>
                    <a:pt x="23" y="21"/>
                  </a:lnTo>
                  <a:lnTo>
                    <a:pt x="19" y="30"/>
                  </a:lnTo>
                  <a:lnTo>
                    <a:pt x="14" y="38"/>
                  </a:lnTo>
                  <a:lnTo>
                    <a:pt x="10" y="46"/>
                  </a:lnTo>
                  <a:lnTo>
                    <a:pt x="9" y="48"/>
                  </a:lnTo>
                  <a:lnTo>
                    <a:pt x="10" y="50"/>
                  </a:lnTo>
                  <a:lnTo>
                    <a:pt x="13" y="53"/>
                  </a:lnTo>
                  <a:lnTo>
                    <a:pt x="16" y="52"/>
                  </a:lnTo>
                  <a:lnTo>
                    <a:pt x="17" y="50"/>
                  </a:lnTo>
                  <a:lnTo>
                    <a:pt x="21" y="42"/>
                  </a:lnTo>
                  <a:lnTo>
                    <a:pt x="25" y="34"/>
                  </a:lnTo>
                  <a:lnTo>
                    <a:pt x="31" y="2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9" name="Freeform 170"/>
            <p:cNvSpPr>
              <a:spLocks/>
            </p:cNvSpPr>
            <p:nvPr/>
          </p:nvSpPr>
          <p:spPr bwMode="auto">
            <a:xfrm>
              <a:off x="2050" y="345"/>
              <a:ext cx="20" cy="31"/>
            </a:xfrm>
            <a:custGeom>
              <a:avLst/>
              <a:gdLst>
                <a:gd name="T0" fmla="+- 0 2066 2050"/>
                <a:gd name="T1" fmla="*/ T0 w 20"/>
                <a:gd name="T2" fmla="+- 0 345 345"/>
                <a:gd name="T3" fmla="*/ 345 h 31"/>
                <a:gd name="T4" fmla="+- 0 2064 2050"/>
                <a:gd name="T5" fmla="*/ T4 w 20"/>
                <a:gd name="T6" fmla="+- 0 346 345"/>
                <a:gd name="T7" fmla="*/ 346 h 31"/>
                <a:gd name="T8" fmla="+- 0 2055 2050"/>
                <a:gd name="T9" fmla="*/ T8 w 20"/>
                <a:gd name="T10" fmla="+- 0 363 345"/>
                <a:gd name="T11" fmla="*/ 363 h 31"/>
                <a:gd name="T12" fmla="+- 0 2050 2050"/>
                <a:gd name="T13" fmla="*/ T12 w 20"/>
                <a:gd name="T14" fmla="+- 0 373 345"/>
                <a:gd name="T15" fmla="*/ 373 h 31"/>
                <a:gd name="T16" fmla="+- 0 2051 2050"/>
                <a:gd name="T17" fmla="*/ T16 w 20"/>
                <a:gd name="T18" fmla="+- 0 375 345"/>
                <a:gd name="T19" fmla="*/ 375 h 31"/>
                <a:gd name="T20" fmla="+- 0 2053 2050"/>
                <a:gd name="T21" fmla="*/ T20 w 20"/>
                <a:gd name="T22" fmla="+- 0 376 345"/>
                <a:gd name="T23" fmla="*/ 376 h 31"/>
                <a:gd name="T24" fmla="+- 0 2055 2050"/>
                <a:gd name="T25" fmla="*/ T24 w 20"/>
                <a:gd name="T26" fmla="+- 0 376 345"/>
                <a:gd name="T27" fmla="*/ 376 h 31"/>
                <a:gd name="T28" fmla="+- 0 2060 2050"/>
                <a:gd name="T29" fmla="*/ T28 w 20"/>
                <a:gd name="T30" fmla="+- 0 367 345"/>
                <a:gd name="T31" fmla="*/ 367 h 31"/>
                <a:gd name="T32" fmla="+- 0 2064 2050"/>
                <a:gd name="T33" fmla="*/ T32 w 20"/>
                <a:gd name="T34" fmla="+- 0 358 345"/>
                <a:gd name="T35" fmla="*/ 358 h 31"/>
                <a:gd name="T36" fmla="+- 0 2069 2050"/>
                <a:gd name="T37" fmla="*/ T36 w 20"/>
                <a:gd name="T38" fmla="+- 0 349 345"/>
                <a:gd name="T39" fmla="*/ 349 h 31"/>
                <a:gd name="T40" fmla="+- 0 2069 2050"/>
                <a:gd name="T41" fmla="*/ T40 w 20"/>
                <a:gd name="T42" fmla="+- 0 347 345"/>
                <a:gd name="T43" fmla="*/ 347 h 31"/>
                <a:gd name="T44" fmla="+- 0 2068 2050"/>
                <a:gd name="T45" fmla="*/ T44 w 20"/>
                <a:gd name="T46" fmla="+- 0 346 345"/>
                <a:gd name="T47" fmla="*/ 346 h 31"/>
                <a:gd name="T48" fmla="+- 0 2066 2050"/>
                <a:gd name="T49" fmla="*/ T48 w 20"/>
                <a:gd name="T50" fmla="+- 0 345 345"/>
                <a:gd name="T51" fmla="*/ 345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 h="31">
                  <a:moveTo>
                    <a:pt x="16" y="0"/>
                  </a:moveTo>
                  <a:lnTo>
                    <a:pt x="14" y="1"/>
                  </a:lnTo>
                  <a:lnTo>
                    <a:pt x="5" y="18"/>
                  </a:lnTo>
                  <a:lnTo>
                    <a:pt x="0" y="28"/>
                  </a:lnTo>
                  <a:lnTo>
                    <a:pt x="1" y="30"/>
                  </a:lnTo>
                  <a:lnTo>
                    <a:pt x="3" y="31"/>
                  </a:lnTo>
                  <a:lnTo>
                    <a:pt x="5" y="31"/>
                  </a:lnTo>
                  <a:lnTo>
                    <a:pt x="10" y="22"/>
                  </a:lnTo>
                  <a:lnTo>
                    <a:pt x="14" y="13"/>
                  </a:lnTo>
                  <a:lnTo>
                    <a:pt x="19" y="4"/>
                  </a:lnTo>
                  <a:lnTo>
                    <a:pt x="19" y="2"/>
                  </a:lnTo>
                  <a:lnTo>
                    <a:pt x="18"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0" name="AutoShape 171"/>
            <p:cNvSpPr>
              <a:spLocks/>
            </p:cNvSpPr>
            <p:nvPr/>
          </p:nvSpPr>
          <p:spPr bwMode="auto">
            <a:xfrm>
              <a:off x="2052" y="351"/>
              <a:ext cx="16" cy="17"/>
            </a:xfrm>
            <a:custGeom>
              <a:avLst/>
              <a:gdLst>
                <a:gd name="T0" fmla="+- 0 2061 2052"/>
                <a:gd name="T1" fmla="*/ T0 w 16"/>
                <a:gd name="T2" fmla="+- 0 354 352"/>
                <a:gd name="T3" fmla="*/ 354 h 17"/>
                <a:gd name="T4" fmla="+- 0 2060 2052"/>
                <a:gd name="T5" fmla="*/ T4 w 16"/>
                <a:gd name="T6" fmla="+- 0 355 352"/>
                <a:gd name="T7" fmla="*/ 355 h 17"/>
                <a:gd name="T8" fmla="+- 0 2058 2052"/>
                <a:gd name="T9" fmla="*/ T8 w 16"/>
                <a:gd name="T10" fmla="+- 0 359 352"/>
                <a:gd name="T11" fmla="*/ 359 h 17"/>
                <a:gd name="T12" fmla="+- 0 2061 2052"/>
                <a:gd name="T13" fmla="*/ T12 w 16"/>
                <a:gd name="T14" fmla="+- 0 354 352"/>
                <a:gd name="T15" fmla="*/ 354 h 17"/>
                <a:gd name="T16" fmla="+- 0 2062 2052"/>
                <a:gd name="T17" fmla="*/ T16 w 16"/>
                <a:gd name="T18" fmla="+- 0 353 352"/>
                <a:gd name="T19" fmla="*/ 353 h 17"/>
                <a:gd name="T20" fmla="+- 0 2061 2052"/>
                <a:gd name="T21" fmla="*/ T20 w 16"/>
                <a:gd name="T22" fmla="+- 0 353 352"/>
                <a:gd name="T23" fmla="*/ 353 h 17"/>
                <a:gd name="T24" fmla="+- 0 2061 2052"/>
                <a:gd name="T25" fmla="*/ T24 w 16"/>
                <a:gd name="T26" fmla="+- 0 354 352"/>
                <a:gd name="T27" fmla="*/ 354 h 17"/>
                <a:gd name="T28" fmla="+- 0 2062 2052"/>
                <a:gd name="T29" fmla="*/ T28 w 16"/>
                <a:gd name="T30" fmla="+- 0 353 352"/>
                <a:gd name="T31" fmla="*/ 353 h 17"/>
                <a:gd name="T32" fmla="+- 0 2063 2052"/>
                <a:gd name="T33" fmla="*/ T32 w 16"/>
                <a:gd name="T34" fmla="+- 0 362 352"/>
                <a:gd name="T35" fmla="*/ 362 h 17"/>
                <a:gd name="T36" fmla="+- 0 2062 2052"/>
                <a:gd name="T37" fmla="*/ T36 w 16"/>
                <a:gd name="T38" fmla="+- 0 362 352"/>
                <a:gd name="T39" fmla="*/ 362 h 17"/>
                <a:gd name="T40" fmla="+- 0 2057 2052"/>
                <a:gd name="T41" fmla="*/ T40 w 16"/>
                <a:gd name="T42" fmla="+- 0 364 352"/>
                <a:gd name="T43" fmla="*/ 364 h 17"/>
                <a:gd name="T44" fmla="+- 0 2054 2052"/>
                <a:gd name="T45" fmla="*/ T44 w 16"/>
                <a:gd name="T46" fmla="+- 0 366 352"/>
                <a:gd name="T47" fmla="*/ 366 h 17"/>
                <a:gd name="T48" fmla="+- 0 2052 2052"/>
                <a:gd name="T49" fmla="*/ T48 w 16"/>
                <a:gd name="T50" fmla="+- 0 369 352"/>
                <a:gd name="T51" fmla="*/ 369 h 17"/>
                <a:gd name="T52" fmla="+- 0 2056 2052"/>
                <a:gd name="T53" fmla="*/ T52 w 16"/>
                <a:gd name="T54" fmla="+- 0 364 352"/>
                <a:gd name="T55" fmla="*/ 364 h 17"/>
                <a:gd name="T56" fmla="+- 0 2060 2052"/>
                <a:gd name="T57" fmla="*/ T56 w 16"/>
                <a:gd name="T58" fmla="+- 0 363 352"/>
                <a:gd name="T59" fmla="*/ 363 h 17"/>
                <a:gd name="T60" fmla="+- 0 2062 2052"/>
                <a:gd name="T61" fmla="*/ T60 w 16"/>
                <a:gd name="T62" fmla="+- 0 363 352"/>
                <a:gd name="T63" fmla="*/ 363 h 17"/>
                <a:gd name="T64" fmla="+- 0 2063 2052"/>
                <a:gd name="T65" fmla="*/ T64 w 16"/>
                <a:gd name="T66" fmla="+- 0 362 352"/>
                <a:gd name="T67" fmla="*/ 362 h 17"/>
                <a:gd name="T68" fmla="+- 0 2068 2052"/>
                <a:gd name="T69" fmla="*/ T68 w 16"/>
                <a:gd name="T70" fmla="+- 0 352 352"/>
                <a:gd name="T71" fmla="*/ 352 h 17"/>
                <a:gd name="T72" fmla="+- 0 2067 2052"/>
                <a:gd name="T73" fmla="*/ T72 w 16"/>
                <a:gd name="T74" fmla="+- 0 352 352"/>
                <a:gd name="T75" fmla="*/ 352 h 17"/>
                <a:gd name="T76" fmla="+- 0 2063 2052"/>
                <a:gd name="T77" fmla="*/ T76 w 16"/>
                <a:gd name="T78" fmla="+- 0 352 352"/>
                <a:gd name="T79" fmla="*/ 352 h 17"/>
                <a:gd name="T80" fmla="+- 0 2062 2052"/>
                <a:gd name="T81" fmla="*/ T80 w 16"/>
                <a:gd name="T82" fmla="+- 0 353 352"/>
                <a:gd name="T83" fmla="*/ 353 h 17"/>
                <a:gd name="T84" fmla="+- 0 2065 2052"/>
                <a:gd name="T85" fmla="*/ T84 w 16"/>
                <a:gd name="T86" fmla="+- 0 353 352"/>
                <a:gd name="T87" fmla="*/ 353 h 17"/>
                <a:gd name="T88" fmla="+- 0 2067 2052"/>
                <a:gd name="T89" fmla="*/ T88 w 16"/>
                <a:gd name="T90" fmla="+- 0 353 352"/>
                <a:gd name="T91" fmla="*/ 353 h 17"/>
                <a:gd name="T92" fmla="+- 0 2068 2052"/>
                <a:gd name="T93" fmla="*/ T92 w 16"/>
                <a:gd name="T94" fmla="+- 0 352 352"/>
                <a:gd name="T95" fmla="*/ 352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7">
                  <a:moveTo>
                    <a:pt x="9" y="2"/>
                  </a:moveTo>
                  <a:lnTo>
                    <a:pt x="8" y="3"/>
                  </a:lnTo>
                  <a:lnTo>
                    <a:pt x="6" y="7"/>
                  </a:lnTo>
                  <a:lnTo>
                    <a:pt x="9" y="2"/>
                  </a:lnTo>
                  <a:close/>
                  <a:moveTo>
                    <a:pt x="10" y="1"/>
                  </a:moveTo>
                  <a:lnTo>
                    <a:pt x="9" y="1"/>
                  </a:lnTo>
                  <a:lnTo>
                    <a:pt x="9" y="2"/>
                  </a:lnTo>
                  <a:lnTo>
                    <a:pt x="10" y="1"/>
                  </a:lnTo>
                  <a:close/>
                  <a:moveTo>
                    <a:pt x="11" y="10"/>
                  </a:moveTo>
                  <a:lnTo>
                    <a:pt x="10" y="10"/>
                  </a:lnTo>
                  <a:lnTo>
                    <a:pt x="5" y="12"/>
                  </a:lnTo>
                  <a:lnTo>
                    <a:pt x="2" y="14"/>
                  </a:lnTo>
                  <a:lnTo>
                    <a:pt x="0" y="17"/>
                  </a:lnTo>
                  <a:lnTo>
                    <a:pt x="4" y="12"/>
                  </a:lnTo>
                  <a:lnTo>
                    <a:pt x="8" y="11"/>
                  </a:lnTo>
                  <a:lnTo>
                    <a:pt x="10" y="11"/>
                  </a:lnTo>
                  <a:lnTo>
                    <a:pt x="11" y="10"/>
                  </a:lnTo>
                  <a:close/>
                  <a:moveTo>
                    <a:pt x="16" y="0"/>
                  </a:moveTo>
                  <a:lnTo>
                    <a:pt x="15" y="0"/>
                  </a:lnTo>
                  <a:lnTo>
                    <a:pt x="11" y="0"/>
                  </a:lnTo>
                  <a:lnTo>
                    <a:pt x="10" y="1"/>
                  </a:lnTo>
                  <a:lnTo>
                    <a:pt x="13" y="1"/>
                  </a:lnTo>
                  <a:lnTo>
                    <a:pt x="15" y="1"/>
                  </a:lnTo>
                  <a:lnTo>
                    <a:pt x="16"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1" name="AutoShape 172"/>
            <p:cNvSpPr>
              <a:spLocks/>
            </p:cNvSpPr>
            <p:nvPr/>
          </p:nvSpPr>
          <p:spPr bwMode="auto">
            <a:xfrm>
              <a:off x="2050" y="346"/>
              <a:ext cx="17" cy="30"/>
            </a:xfrm>
            <a:custGeom>
              <a:avLst/>
              <a:gdLst>
                <a:gd name="T0" fmla="+- 0 2056 2050"/>
                <a:gd name="T1" fmla="*/ T0 w 17"/>
                <a:gd name="T2" fmla="+- 0 367 346"/>
                <a:gd name="T3" fmla="*/ 367 h 30"/>
                <a:gd name="T4" fmla="+- 0 2056 2050"/>
                <a:gd name="T5" fmla="*/ T4 w 17"/>
                <a:gd name="T6" fmla="+- 0 367 346"/>
                <a:gd name="T7" fmla="*/ 367 h 30"/>
                <a:gd name="T8" fmla="+- 0 2056 2050"/>
                <a:gd name="T9" fmla="*/ T8 w 17"/>
                <a:gd name="T10" fmla="+- 0 367 346"/>
                <a:gd name="T11" fmla="*/ 367 h 30"/>
                <a:gd name="T12" fmla="+- 0 2055 2050"/>
                <a:gd name="T13" fmla="*/ T12 w 17"/>
                <a:gd name="T14" fmla="+- 0 367 346"/>
                <a:gd name="T15" fmla="*/ 367 h 30"/>
                <a:gd name="T16" fmla="+- 0 2050 2050"/>
                <a:gd name="T17" fmla="*/ T16 w 17"/>
                <a:gd name="T18" fmla="+- 0 372 346"/>
                <a:gd name="T19" fmla="*/ 372 h 30"/>
                <a:gd name="T20" fmla="+- 0 2052 2050"/>
                <a:gd name="T21" fmla="*/ T20 w 17"/>
                <a:gd name="T22" fmla="+- 0 376 346"/>
                <a:gd name="T23" fmla="*/ 376 h 30"/>
                <a:gd name="T24" fmla="+- 0 2053 2050"/>
                <a:gd name="T25" fmla="*/ T24 w 17"/>
                <a:gd name="T26" fmla="+- 0 375 346"/>
                <a:gd name="T27" fmla="*/ 375 h 30"/>
                <a:gd name="T28" fmla="+- 0 2053 2050"/>
                <a:gd name="T29" fmla="*/ T28 w 17"/>
                <a:gd name="T30" fmla="+- 0 375 346"/>
                <a:gd name="T31" fmla="*/ 375 h 30"/>
                <a:gd name="T32" fmla="+- 0 2053 2050"/>
                <a:gd name="T33" fmla="*/ T32 w 17"/>
                <a:gd name="T34" fmla="+- 0 375 346"/>
                <a:gd name="T35" fmla="*/ 375 h 30"/>
                <a:gd name="T36" fmla="+- 0 2052 2050"/>
                <a:gd name="T37" fmla="*/ T36 w 17"/>
                <a:gd name="T38" fmla="+- 0 375 346"/>
                <a:gd name="T39" fmla="*/ 375 h 30"/>
                <a:gd name="T40" fmla="+- 0 2051 2050"/>
                <a:gd name="T41" fmla="*/ T40 w 17"/>
                <a:gd name="T42" fmla="+- 0 373 346"/>
                <a:gd name="T43" fmla="*/ 373 h 30"/>
                <a:gd name="T44" fmla="+- 0 2054 2050"/>
                <a:gd name="T45" fmla="*/ T44 w 17"/>
                <a:gd name="T46" fmla="+- 0 369 346"/>
                <a:gd name="T47" fmla="*/ 369 h 30"/>
                <a:gd name="T48" fmla="+- 0 2056 2050"/>
                <a:gd name="T49" fmla="*/ T48 w 17"/>
                <a:gd name="T50" fmla="+- 0 367 346"/>
                <a:gd name="T51" fmla="*/ 367 h 30"/>
                <a:gd name="T52" fmla="+- 0 2056 2050"/>
                <a:gd name="T53" fmla="*/ T52 w 17"/>
                <a:gd name="T54" fmla="+- 0 363 346"/>
                <a:gd name="T55" fmla="*/ 363 h 30"/>
                <a:gd name="T56" fmla="+- 0 2056 2050"/>
                <a:gd name="T57" fmla="*/ T56 w 17"/>
                <a:gd name="T58" fmla="+- 0 363 346"/>
                <a:gd name="T59" fmla="*/ 363 h 30"/>
                <a:gd name="T60" fmla="+- 0 2056 2050"/>
                <a:gd name="T61" fmla="*/ T60 w 17"/>
                <a:gd name="T62" fmla="+- 0 363 346"/>
                <a:gd name="T63" fmla="*/ 363 h 30"/>
                <a:gd name="T64" fmla="+- 0 2056 2050"/>
                <a:gd name="T65" fmla="*/ T64 w 17"/>
                <a:gd name="T66" fmla="+- 0 363 346"/>
                <a:gd name="T67" fmla="*/ 363 h 30"/>
                <a:gd name="T68" fmla="+- 0 2061 2050"/>
                <a:gd name="T69" fmla="*/ T68 w 17"/>
                <a:gd name="T70" fmla="+- 0 356 346"/>
                <a:gd name="T71" fmla="*/ 356 h 30"/>
                <a:gd name="T72" fmla="+- 0 2061 2050"/>
                <a:gd name="T73" fmla="*/ T72 w 17"/>
                <a:gd name="T74" fmla="+- 0 355 346"/>
                <a:gd name="T75" fmla="*/ 355 h 30"/>
                <a:gd name="T76" fmla="+- 0 2061 2050"/>
                <a:gd name="T77" fmla="*/ T76 w 17"/>
                <a:gd name="T78" fmla="+- 0 355 346"/>
                <a:gd name="T79" fmla="*/ 355 h 30"/>
                <a:gd name="T80" fmla="+- 0 2059 2050"/>
                <a:gd name="T81" fmla="*/ T80 w 17"/>
                <a:gd name="T82" fmla="+- 0 357 346"/>
                <a:gd name="T83" fmla="*/ 357 h 30"/>
                <a:gd name="T84" fmla="+- 0 2056 2050"/>
                <a:gd name="T85" fmla="*/ T84 w 17"/>
                <a:gd name="T86" fmla="+- 0 363 346"/>
                <a:gd name="T87" fmla="*/ 363 h 30"/>
                <a:gd name="T88" fmla="+- 0 2056 2050"/>
                <a:gd name="T89" fmla="*/ T88 w 17"/>
                <a:gd name="T90" fmla="+- 0 363 346"/>
                <a:gd name="T91" fmla="*/ 363 h 30"/>
                <a:gd name="T92" fmla="+- 0 2056 2050"/>
                <a:gd name="T93" fmla="*/ T92 w 17"/>
                <a:gd name="T94" fmla="+- 0 363 346"/>
                <a:gd name="T95" fmla="*/ 363 h 30"/>
                <a:gd name="T96" fmla="+- 0 2057 2050"/>
                <a:gd name="T97" fmla="*/ T96 w 17"/>
                <a:gd name="T98" fmla="+- 0 363 346"/>
                <a:gd name="T99" fmla="*/ 363 h 30"/>
                <a:gd name="T100" fmla="+- 0 2059 2050"/>
                <a:gd name="T101" fmla="*/ T100 w 17"/>
                <a:gd name="T102" fmla="+- 0 358 346"/>
                <a:gd name="T103" fmla="*/ 358 h 30"/>
                <a:gd name="T104" fmla="+- 0 2061 2050"/>
                <a:gd name="T105" fmla="*/ T104 w 17"/>
                <a:gd name="T106" fmla="+- 0 356 346"/>
                <a:gd name="T107" fmla="*/ 356 h 30"/>
                <a:gd name="T108" fmla="+- 0 2067 2050"/>
                <a:gd name="T109" fmla="*/ T108 w 17"/>
                <a:gd name="T110" fmla="+- 0 348 346"/>
                <a:gd name="T111" fmla="*/ 348 h 30"/>
                <a:gd name="T112" fmla="+- 0 2067 2050"/>
                <a:gd name="T113" fmla="*/ T112 w 17"/>
                <a:gd name="T114" fmla="+- 0 347 346"/>
                <a:gd name="T115" fmla="*/ 347 h 30"/>
                <a:gd name="T116" fmla="+- 0 2067 2050"/>
                <a:gd name="T117" fmla="*/ T116 w 17"/>
                <a:gd name="T118" fmla="+- 0 346 346"/>
                <a:gd name="T119" fmla="*/ 346 h 30"/>
                <a:gd name="T120" fmla="+- 0 2064 2050"/>
                <a:gd name="T121" fmla="*/ T120 w 17"/>
                <a:gd name="T122" fmla="+- 0 348 346"/>
                <a:gd name="T123" fmla="*/ 348 h 30"/>
                <a:gd name="T124" fmla="+- 0 2064 2050"/>
                <a:gd name="T125" fmla="*/ T124 w 17"/>
                <a:gd name="T126" fmla="+- 0 348 346"/>
                <a:gd name="T127" fmla="*/ 348 h 30"/>
                <a:gd name="T128" fmla="+- 0 2062 2050"/>
                <a:gd name="T129" fmla="*/ T128 w 17"/>
                <a:gd name="T130" fmla="+- 0 352 346"/>
                <a:gd name="T131" fmla="*/ 352 h 30"/>
                <a:gd name="T132" fmla="+- 0 2062 2050"/>
                <a:gd name="T133" fmla="*/ T132 w 17"/>
                <a:gd name="T134" fmla="+- 0 352 346"/>
                <a:gd name="T135" fmla="*/ 352 h 30"/>
                <a:gd name="T136" fmla="+- 0 2062 2050"/>
                <a:gd name="T137" fmla="*/ T136 w 17"/>
                <a:gd name="T138" fmla="+- 0 352 346"/>
                <a:gd name="T139" fmla="*/ 352 h 30"/>
                <a:gd name="T140" fmla="+- 0 2062 2050"/>
                <a:gd name="T141" fmla="*/ T140 w 17"/>
                <a:gd name="T142" fmla="+- 0 352 346"/>
                <a:gd name="T143" fmla="*/ 352 h 30"/>
                <a:gd name="T144" fmla="+- 0 2063 2050"/>
                <a:gd name="T145" fmla="*/ T144 w 17"/>
                <a:gd name="T146" fmla="+- 0 352 346"/>
                <a:gd name="T147" fmla="*/ 352 h 30"/>
                <a:gd name="T148" fmla="+- 0 2063 2050"/>
                <a:gd name="T149" fmla="*/ T148 w 17"/>
                <a:gd name="T150" fmla="+- 0 351 346"/>
                <a:gd name="T151" fmla="*/ 351 h 30"/>
                <a:gd name="T152" fmla="+- 0 2064 2050"/>
                <a:gd name="T153" fmla="*/ T152 w 17"/>
                <a:gd name="T154" fmla="+- 0 348 346"/>
                <a:gd name="T155" fmla="*/ 348 h 30"/>
                <a:gd name="T156" fmla="+- 0 2067 2050"/>
                <a:gd name="T157" fmla="*/ T156 w 17"/>
                <a:gd name="T158" fmla="+- 0 347 346"/>
                <a:gd name="T159" fmla="*/ 347 h 30"/>
                <a:gd name="T160" fmla="+- 0 2067 2050"/>
                <a:gd name="T161" fmla="*/ T160 w 17"/>
                <a:gd name="T162" fmla="+- 0 348 346"/>
                <a:gd name="T163" fmla="*/ 348 h 30"/>
                <a:gd name="T164" fmla="+- 0 2067 2050"/>
                <a:gd name="T165" fmla="*/ T164 w 17"/>
                <a:gd name="T166" fmla="+- 0 348 346"/>
                <a:gd name="T167" fmla="*/ 348 h 30"/>
                <a:gd name="T168" fmla="+- 0 2067 2050"/>
                <a:gd name="T169" fmla="*/ T168 w 17"/>
                <a:gd name="T170" fmla="+- 0 348 346"/>
                <a:gd name="T171" fmla="*/ 348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17" h="30">
                  <a:moveTo>
                    <a:pt x="6" y="21"/>
                  </a:moveTo>
                  <a:lnTo>
                    <a:pt x="6" y="21"/>
                  </a:lnTo>
                  <a:lnTo>
                    <a:pt x="5" y="21"/>
                  </a:lnTo>
                  <a:lnTo>
                    <a:pt x="0" y="26"/>
                  </a:lnTo>
                  <a:lnTo>
                    <a:pt x="2" y="30"/>
                  </a:lnTo>
                  <a:lnTo>
                    <a:pt x="3" y="29"/>
                  </a:lnTo>
                  <a:lnTo>
                    <a:pt x="2" y="29"/>
                  </a:lnTo>
                  <a:lnTo>
                    <a:pt x="1" y="27"/>
                  </a:lnTo>
                  <a:lnTo>
                    <a:pt x="4" y="23"/>
                  </a:lnTo>
                  <a:lnTo>
                    <a:pt x="6" y="21"/>
                  </a:lnTo>
                  <a:close/>
                  <a:moveTo>
                    <a:pt x="6" y="17"/>
                  </a:moveTo>
                  <a:lnTo>
                    <a:pt x="6" y="17"/>
                  </a:lnTo>
                  <a:close/>
                  <a:moveTo>
                    <a:pt x="11" y="10"/>
                  </a:moveTo>
                  <a:lnTo>
                    <a:pt x="11" y="9"/>
                  </a:lnTo>
                  <a:lnTo>
                    <a:pt x="9" y="11"/>
                  </a:lnTo>
                  <a:lnTo>
                    <a:pt x="6" y="17"/>
                  </a:lnTo>
                  <a:lnTo>
                    <a:pt x="7" y="17"/>
                  </a:lnTo>
                  <a:lnTo>
                    <a:pt x="9" y="12"/>
                  </a:lnTo>
                  <a:lnTo>
                    <a:pt x="11" y="10"/>
                  </a:lnTo>
                  <a:close/>
                  <a:moveTo>
                    <a:pt x="17" y="2"/>
                  </a:moveTo>
                  <a:lnTo>
                    <a:pt x="17" y="1"/>
                  </a:lnTo>
                  <a:lnTo>
                    <a:pt x="17" y="0"/>
                  </a:lnTo>
                  <a:lnTo>
                    <a:pt x="14" y="2"/>
                  </a:lnTo>
                  <a:lnTo>
                    <a:pt x="12" y="6"/>
                  </a:lnTo>
                  <a:lnTo>
                    <a:pt x="13" y="6"/>
                  </a:lnTo>
                  <a:lnTo>
                    <a:pt x="13" y="5"/>
                  </a:lnTo>
                  <a:lnTo>
                    <a:pt x="14" y="2"/>
                  </a:lnTo>
                  <a:lnTo>
                    <a:pt x="17" y="1"/>
                  </a:lnTo>
                  <a:lnTo>
                    <a:pt x="17" y="2"/>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2" name="Freeform 173"/>
            <p:cNvSpPr>
              <a:spLocks/>
            </p:cNvSpPr>
            <p:nvPr/>
          </p:nvSpPr>
          <p:spPr bwMode="auto">
            <a:xfrm>
              <a:off x="2043" y="349"/>
              <a:ext cx="33" cy="24"/>
            </a:xfrm>
            <a:custGeom>
              <a:avLst/>
              <a:gdLst>
                <a:gd name="T0" fmla="+- 0 2076 2044"/>
                <a:gd name="T1" fmla="*/ T0 w 33"/>
                <a:gd name="T2" fmla="+- 0 369 349"/>
                <a:gd name="T3" fmla="*/ 369 h 24"/>
                <a:gd name="T4" fmla="+- 0 2075 2044"/>
                <a:gd name="T5" fmla="*/ T4 w 33"/>
                <a:gd name="T6" fmla="+- 0 366 349"/>
                <a:gd name="T7" fmla="*/ 366 h 24"/>
                <a:gd name="T8" fmla="+- 0 2074 2044"/>
                <a:gd name="T9" fmla="*/ T8 w 33"/>
                <a:gd name="T10" fmla="+- 0 365 349"/>
                <a:gd name="T11" fmla="*/ 365 h 24"/>
                <a:gd name="T12" fmla="+- 0 2074 2044"/>
                <a:gd name="T13" fmla="*/ T12 w 33"/>
                <a:gd name="T14" fmla="+- 0 369 349"/>
                <a:gd name="T15" fmla="*/ 369 h 24"/>
                <a:gd name="T16" fmla="+- 0 2073 2044"/>
                <a:gd name="T17" fmla="*/ T16 w 33"/>
                <a:gd name="T18" fmla="+- 0 370 349"/>
                <a:gd name="T19" fmla="*/ 370 h 24"/>
                <a:gd name="T20" fmla="+- 0 2072 2044"/>
                <a:gd name="T21" fmla="*/ T20 w 33"/>
                <a:gd name="T22" fmla="+- 0 371 349"/>
                <a:gd name="T23" fmla="*/ 371 h 24"/>
                <a:gd name="T24" fmla="+- 0 2063 2044"/>
                <a:gd name="T25" fmla="*/ T24 w 33"/>
                <a:gd name="T26" fmla="+- 0 365 349"/>
                <a:gd name="T27" fmla="*/ 365 h 24"/>
                <a:gd name="T28" fmla="+- 0 2058 2044"/>
                <a:gd name="T29" fmla="*/ T28 w 33"/>
                <a:gd name="T30" fmla="+- 0 362 349"/>
                <a:gd name="T31" fmla="*/ 362 h 24"/>
                <a:gd name="T32" fmla="+- 0 2063 2044"/>
                <a:gd name="T33" fmla="*/ T32 w 33"/>
                <a:gd name="T34" fmla="+- 0 363 349"/>
                <a:gd name="T35" fmla="*/ 363 h 24"/>
                <a:gd name="T36" fmla="+- 0 2063 2044"/>
                <a:gd name="T37" fmla="*/ T36 w 33"/>
                <a:gd name="T38" fmla="+- 0 363 349"/>
                <a:gd name="T39" fmla="*/ 363 h 24"/>
                <a:gd name="T40" fmla="+- 0 2063 2044"/>
                <a:gd name="T41" fmla="*/ T40 w 33"/>
                <a:gd name="T42" fmla="+- 0 362 349"/>
                <a:gd name="T43" fmla="*/ 362 h 24"/>
                <a:gd name="T44" fmla="+- 0 2063 2044"/>
                <a:gd name="T45" fmla="*/ T44 w 33"/>
                <a:gd name="T46" fmla="+- 0 362 349"/>
                <a:gd name="T47" fmla="*/ 362 h 24"/>
                <a:gd name="T48" fmla="+- 0 2057 2044"/>
                <a:gd name="T49" fmla="*/ T48 w 33"/>
                <a:gd name="T50" fmla="+- 0 361 349"/>
                <a:gd name="T51" fmla="*/ 361 h 24"/>
                <a:gd name="T52" fmla="+- 0 2047 2044"/>
                <a:gd name="T53" fmla="*/ T52 w 33"/>
                <a:gd name="T54" fmla="+- 0 355 349"/>
                <a:gd name="T55" fmla="*/ 355 h 24"/>
                <a:gd name="T56" fmla="+- 0 2046 2044"/>
                <a:gd name="T57" fmla="*/ T56 w 33"/>
                <a:gd name="T58" fmla="+- 0 355 349"/>
                <a:gd name="T59" fmla="*/ 355 h 24"/>
                <a:gd name="T60" fmla="+- 0 2046 2044"/>
                <a:gd name="T61" fmla="*/ T60 w 33"/>
                <a:gd name="T62" fmla="+- 0 353 349"/>
                <a:gd name="T63" fmla="*/ 353 h 24"/>
                <a:gd name="T64" fmla="+- 0 2047 2044"/>
                <a:gd name="T65" fmla="*/ T64 w 33"/>
                <a:gd name="T66" fmla="+- 0 352 349"/>
                <a:gd name="T67" fmla="*/ 352 h 24"/>
                <a:gd name="T68" fmla="+- 0 2047 2044"/>
                <a:gd name="T69" fmla="*/ T68 w 33"/>
                <a:gd name="T70" fmla="+- 0 352 349"/>
                <a:gd name="T71" fmla="*/ 352 h 24"/>
                <a:gd name="T72" fmla="+- 0 2048 2044"/>
                <a:gd name="T73" fmla="*/ T72 w 33"/>
                <a:gd name="T74" fmla="+- 0 352 349"/>
                <a:gd name="T75" fmla="*/ 352 h 24"/>
                <a:gd name="T76" fmla="+- 0 2048 2044"/>
                <a:gd name="T77" fmla="*/ T76 w 33"/>
                <a:gd name="T78" fmla="+- 0 352 349"/>
                <a:gd name="T79" fmla="*/ 352 h 24"/>
                <a:gd name="T80" fmla="+- 0 2057 2044"/>
                <a:gd name="T81" fmla="*/ T80 w 33"/>
                <a:gd name="T82" fmla="+- 0 357 349"/>
                <a:gd name="T83" fmla="*/ 357 h 24"/>
                <a:gd name="T84" fmla="+- 0 2056 2044"/>
                <a:gd name="T85" fmla="*/ T84 w 33"/>
                <a:gd name="T86" fmla="+- 0 360 349"/>
                <a:gd name="T87" fmla="*/ 360 h 24"/>
                <a:gd name="T88" fmla="+- 0 2056 2044"/>
                <a:gd name="T89" fmla="*/ T88 w 33"/>
                <a:gd name="T90" fmla="+- 0 360 349"/>
                <a:gd name="T91" fmla="*/ 360 h 24"/>
                <a:gd name="T92" fmla="+- 0 2057 2044"/>
                <a:gd name="T93" fmla="*/ T92 w 33"/>
                <a:gd name="T94" fmla="+- 0 360 349"/>
                <a:gd name="T95" fmla="*/ 360 h 24"/>
                <a:gd name="T96" fmla="+- 0 2057 2044"/>
                <a:gd name="T97" fmla="*/ T96 w 33"/>
                <a:gd name="T98" fmla="+- 0 360 349"/>
                <a:gd name="T99" fmla="*/ 360 h 24"/>
                <a:gd name="T100" fmla="+- 0 2058 2044"/>
                <a:gd name="T101" fmla="*/ T100 w 33"/>
                <a:gd name="T102" fmla="+- 0 358 349"/>
                <a:gd name="T103" fmla="*/ 358 h 24"/>
                <a:gd name="T104" fmla="+- 0 2065 2044"/>
                <a:gd name="T105" fmla="*/ T104 w 33"/>
                <a:gd name="T106" fmla="+- 0 362 349"/>
                <a:gd name="T107" fmla="*/ 362 h 24"/>
                <a:gd name="T108" fmla="+- 0 2073 2044"/>
                <a:gd name="T109" fmla="*/ T108 w 33"/>
                <a:gd name="T110" fmla="+- 0 367 349"/>
                <a:gd name="T111" fmla="*/ 367 h 24"/>
                <a:gd name="T112" fmla="+- 0 2074 2044"/>
                <a:gd name="T113" fmla="*/ T112 w 33"/>
                <a:gd name="T114" fmla="+- 0 369 349"/>
                <a:gd name="T115" fmla="*/ 369 h 24"/>
                <a:gd name="T116" fmla="+- 0 2074 2044"/>
                <a:gd name="T117" fmla="*/ T116 w 33"/>
                <a:gd name="T118" fmla="+- 0 365 349"/>
                <a:gd name="T119" fmla="*/ 365 h 24"/>
                <a:gd name="T120" fmla="+- 0 2066 2044"/>
                <a:gd name="T121" fmla="*/ T120 w 33"/>
                <a:gd name="T122" fmla="+- 0 360 349"/>
                <a:gd name="T123" fmla="*/ 360 h 24"/>
                <a:gd name="T124" fmla="+- 0 2059 2044"/>
                <a:gd name="T125" fmla="*/ T124 w 33"/>
                <a:gd name="T126" fmla="+- 0 356 349"/>
                <a:gd name="T127" fmla="*/ 356 h 24"/>
                <a:gd name="T128" fmla="+- 0 2062 2044"/>
                <a:gd name="T129" fmla="*/ T128 w 33"/>
                <a:gd name="T130" fmla="+- 0 351 349"/>
                <a:gd name="T131" fmla="*/ 351 h 24"/>
                <a:gd name="T132" fmla="+- 0 2068 2044"/>
                <a:gd name="T133" fmla="*/ T132 w 33"/>
                <a:gd name="T134" fmla="+- 0 353 349"/>
                <a:gd name="T135" fmla="*/ 353 h 24"/>
                <a:gd name="T136" fmla="+- 0 2069 2044"/>
                <a:gd name="T137" fmla="*/ T136 w 33"/>
                <a:gd name="T138" fmla="+- 0 353 349"/>
                <a:gd name="T139" fmla="*/ 353 h 24"/>
                <a:gd name="T140" fmla="+- 0 2069 2044"/>
                <a:gd name="T141" fmla="*/ T140 w 33"/>
                <a:gd name="T142" fmla="+- 0 353 349"/>
                <a:gd name="T143" fmla="*/ 353 h 24"/>
                <a:gd name="T144" fmla="+- 0 2068 2044"/>
                <a:gd name="T145" fmla="*/ T144 w 33"/>
                <a:gd name="T146" fmla="+- 0 352 349"/>
                <a:gd name="T147" fmla="*/ 352 h 24"/>
                <a:gd name="T148" fmla="+- 0 2062 2044"/>
                <a:gd name="T149" fmla="*/ T148 w 33"/>
                <a:gd name="T150" fmla="+- 0 350 349"/>
                <a:gd name="T151" fmla="*/ 350 h 24"/>
                <a:gd name="T152" fmla="+- 0 2059 2044"/>
                <a:gd name="T153" fmla="*/ T152 w 33"/>
                <a:gd name="T154" fmla="+- 0 355 349"/>
                <a:gd name="T155" fmla="*/ 355 h 24"/>
                <a:gd name="T156" fmla="+- 0 2052 2044"/>
                <a:gd name="T157" fmla="*/ T156 w 33"/>
                <a:gd name="T158" fmla="+- 0 352 349"/>
                <a:gd name="T159" fmla="*/ 352 h 24"/>
                <a:gd name="T160" fmla="+- 0 2049 2044"/>
                <a:gd name="T161" fmla="*/ T160 w 33"/>
                <a:gd name="T162" fmla="+- 0 349 349"/>
                <a:gd name="T163" fmla="*/ 349 h 24"/>
                <a:gd name="T164" fmla="+- 0 2048 2044"/>
                <a:gd name="T165" fmla="*/ T164 w 33"/>
                <a:gd name="T166" fmla="+- 0 349 349"/>
                <a:gd name="T167" fmla="*/ 349 h 24"/>
                <a:gd name="T168" fmla="+- 0 2046 2044"/>
                <a:gd name="T169" fmla="*/ T168 w 33"/>
                <a:gd name="T170" fmla="+- 0 350 349"/>
                <a:gd name="T171" fmla="*/ 350 h 24"/>
                <a:gd name="T172" fmla="+- 0 2045 2044"/>
                <a:gd name="T173" fmla="*/ T172 w 33"/>
                <a:gd name="T174" fmla="+- 0 350 349"/>
                <a:gd name="T175" fmla="*/ 350 h 24"/>
                <a:gd name="T176" fmla="+- 0 2044 2044"/>
                <a:gd name="T177" fmla="*/ T176 w 33"/>
                <a:gd name="T178" fmla="+- 0 353 349"/>
                <a:gd name="T179" fmla="*/ 353 h 24"/>
                <a:gd name="T180" fmla="+- 0 2044 2044"/>
                <a:gd name="T181" fmla="*/ T180 w 33"/>
                <a:gd name="T182" fmla="+- 0 356 349"/>
                <a:gd name="T183" fmla="*/ 356 h 24"/>
                <a:gd name="T184" fmla="+- 0 2046 2044"/>
                <a:gd name="T185" fmla="*/ T184 w 33"/>
                <a:gd name="T186" fmla="+- 0 357 349"/>
                <a:gd name="T187" fmla="*/ 357 h 24"/>
                <a:gd name="T188" fmla="+- 0 2055 2044"/>
                <a:gd name="T189" fmla="*/ T188 w 33"/>
                <a:gd name="T190" fmla="+- 0 363 349"/>
                <a:gd name="T191" fmla="*/ 363 h 24"/>
                <a:gd name="T192" fmla="+- 0 2050 2044"/>
                <a:gd name="T193" fmla="*/ T192 w 33"/>
                <a:gd name="T194" fmla="+- 0 370 349"/>
                <a:gd name="T195" fmla="*/ 370 h 24"/>
                <a:gd name="T196" fmla="+- 0 2050 2044"/>
                <a:gd name="T197" fmla="*/ T196 w 33"/>
                <a:gd name="T198" fmla="+- 0 371 349"/>
                <a:gd name="T199" fmla="*/ 371 h 24"/>
                <a:gd name="T200" fmla="+- 0 2051 2044"/>
                <a:gd name="T201" fmla="*/ T200 w 33"/>
                <a:gd name="T202" fmla="+- 0 371 349"/>
                <a:gd name="T203" fmla="*/ 371 h 24"/>
                <a:gd name="T204" fmla="+- 0 2051 2044"/>
                <a:gd name="T205" fmla="*/ T204 w 33"/>
                <a:gd name="T206" fmla="+- 0 371 349"/>
                <a:gd name="T207" fmla="*/ 371 h 24"/>
                <a:gd name="T208" fmla="+- 0 2051 2044"/>
                <a:gd name="T209" fmla="*/ T208 w 33"/>
                <a:gd name="T210" fmla="+- 0 371 349"/>
                <a:gd name="T211" fmla="*/ 371 h 24"/>
                <a:gd name="T212" fmla="+- 0 2056 2044"/>
                <a:gd name="T213" fmla="*/ T212 w 33"/>
                <a:gd name="T214" fmla="+- 0 363 349"/>
                <a:gd name="T215" fmla="*/ 363 h 24"/>
                <a:gd name="T216" fmla="+- 0 2062 2044"/>
                <a:gd name="T217" fmla="*/ T216 w 33"/>
                <a:gd name="T218" fmla="+- 0 367 349"/>
                <a:gd name="T219" fmla="*/ 367 h 24"/>
                <a:gd name="T220" fmla="+- 0 2072 2044"/>
                <a:gd name="T221" fmla="*/ T220 w 33"/>
                <a:gd name="T222" fmla="+- 0 373 349"/>
                <a:gd name="T223" fmla="*/ 373 h 24"/>
                <a:gd name="T224" fmla="+- 0 2074 2044"/>
                <a:gd name="T225" fmla="*/ T224 w 33"/>
                <a:gd name="T226" fmla="+- 0 373 349"/>
                <a:gd name="T227" fmla="*/ 373 h 24"/>
                <a:gd name="T228" fmla="+- 0 2075 2044"/>
                <a:gd name="T229" fmla="*/ T228 w 33"/>
                <a:gd name="T230" fmla="+- 0 371 349"/>
                <a:gd name="T231" fmla="*/ 371 h 24"/>
                <a:gd name="T232" fmla="+- 0 2076 2044"/>
                <a:gd name="T233" fmla="*/ T232 w 33"/>
                <a:gd name="T234" fmla="+- 0 369 349"/>
                <a:gd name="T235" fmla="*/ 36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3" h="24">
                  <a:moveTo>
                    <a:pt x="32" y="20"/>
                  </a:moveTo>
                  <a:lnTo>
                    <a:pt x="31" y="17"/>
                  </a:lnTo>
                  <a:lnTo>
                    <a:pt x="30" y="16"/>
                  </a:lnTo>
                  <a:lnTo>
                    <a:pt x="30" y="20"/>
                  </a:lnTo>
                  <a:lnTo>
                    <a:pt x="29" y="21"/>
                  </a:lnTo>
                  <a:lnTo>
                    <a:pt x="28" y="22"/>
                  </a:lnTo>
                  <a:lnTo>
                    <a:pt x="19" y="16"/>
                  </a:lnTo>
                  <a:lnTo>
                    <a:pt x="14" y="13"/>
                  </a:lnTo>
                  <a:lnTo>
                    <a:pt x="19" y="14"/>
                  </a:lnTo>
                  <a:lnTo>
                    <a:pt x="19" y="13"/>
                  </a:lnTo>
                  <a:lnTo>
                    <a:pt x="13" y="12"/>
                  </a:lnTo>
                  <a:lnTo>
                    <a:pt x="3" y="6"/>
                  </a:lnTo>
                  <a:lnTo>
                    <a:pt x="2" y="6"/>
                  </a:lnTo>
                  <a:lnTo>
                    <a:pt x="2" y="4"/>
                  </a:lnTo>
                  <a:lnTo>
                    <a:pt x="3" y="3"/>
                  </a:lnTo>
                  <a:lnTo>
                    <a:pt x="4" y="3"/>
                  </a:lnTo>
                  <a:lnTo>
                    <a:pt x="13" y="8"/>
                  </a:lnTo>
                  <a:lnTo>
                    <a:pt x="12" y="11"/>
                  </a:lnTo>
                  <a:lnTo>
                    <a:pt x="13" y="11"/>
                  </a:lnTo>
                  <a:lnTo>
                    <a:pt x="14" y="9"/>
                  </a:lnTo>
                  <a:lnTo>
                    <a:pt x="21" y="13"/>
                  </a:lnTo>
                  <a:lnTo>
                    <a:pt x="29" y="18"/>
                  </a:lnTo>
                  <a:lnTo>
                    <a:pt x="30" y="20"/>
                  </a:lnTo>
                  <a:lnTo>
                    <a:pt x="30" y="16"/>
                  </a:lnTo>
                  <a:lnTo>
                    <a:pt x="22" y="11"/>
                  </a:lnTo>
                  <a:lnTo>
                    <a:pt x="15" y="7"/>
                  </a:lnTo>
                  <a:lnTo>
                    <a:pt x="18" y="2"/>
                  </a:lnTo>
                  <a:lnTo>
                    <a:pt x="24" y="4"/>
                  </a:lnTo>
                  <a:lnTo>
                    <a:pt x="25" y="4"/>
                  </a:lnTo>
                  <a:lnTo>
                    <a:pt x="24" y="3"/>
                  </a:lnTo>
                  <a:lnTo>
                    <a:pt x="18" y="1"/>
                  </a:lnTo>
                  <a:lnTo>
                    <a:pt x="15" y="6"/>
                  </a:lnTo>
                  <a:lnTo>
                    <a:pt x="8" y="3"/>
                  </a:lnTo>
                  <a:lnTo>
                    <a:pt x="5" y="0"/>
                  </a:lnTo>
                  <a:lnTo>
                    <a:pt x="4" y="0"/>
                  </a:lnTo>
                  <a:lnTo>
                    <a:pt x="2" y="1"/>
                  </a:lnTo>
                  <a:lnTo>
                    <a:pt x="1" y="1"/>
                  </a:lnTo>
                  <a:lnTo>
                    <a:pt x="0" y="4"/>
                  </a:lnTo>
                  <a:lnTo>
                    <a:pt x="0" y="7"/>
                  </a:lnTo>
                  <a:lnTo>
                    <a:pt x="2" y="8"/>
                  </a:lnTo>
                  <a:lnTo>
                    <a:pt x="11" y="14"/>
                  </a:lnTo>
                  <a:lnTo>
                    <a:pt x="6" y="21"/>
                  </a:lnTo>
                  <a:lnTo>
                    <a:pt x="6" y="22"/>
                  </a:lnTo>
                  <a:lnTo>
                    <a:pt x="7" y="22"/>
                  </a:lnTo>
                  <a:lnTo>
                    <a:pt x="12" y="14"/>
                  </a:lnTo>
                  <a:lnTo>
                    <a:pt x="18" y="18"/>
                  </a:lnTo>
                  <a:lnTo>
                    <a:pt x="28" y="24"/>
                  </a:lnTo>
                  <a:lnTo>
                    <a:pt x="30" y="24"/>
                  </a:lnTo>
                  <a:lnTo>
                    <a:pt x="31" y="22"/>
                  </a:lnTo>
                  <a:lnTo>
                    <a:pt x="32"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3" name="Freeform 174"/>
            <p:cNvSpPr>
              <a:spLocks/>
            </p:cNvSpPr>
            <p:nvPr/>
          </p:nvSpPr>
          <p:spPr bwMode="auto">
            <a:xfrm>
              <a:off x="2044" y="350"/>
              <a:ext cx="31" cy="22"/>
            </a:xfrm>
            <a:custGeom>
              <a:avLst/>
              <a:gdLst>
                <a:gd name="T0" fmla="+- 0 2048 2045"/>
                <a:gd name="T1" fmla="*/ T0 w 31"/>
                <a:gd name="T2" fmla="+- 0 350 350"/>
                <a:gd name="T3" fmla="*/ 350 h 22"/>
                <a:gd name="T4" fmla="+- 0 2046 2045"/>
                <a:gd name="T5" fmla="*/ T4 w 31"/>
                <a:gd name="T6" fmla="+- 0 351 350"/>
                <a:gd name="T7" fmla="*/ 351 h 22"/>
                <a:gd name="T8" fmla="+- 0 2046 2045"/>
                <a:gd name="T9" fmla="*/ T8 w 31"/>
                <a:gd name="T10" fmla="+- 0 352 350"/>
                <a:gd name="T11" fmla="*/ 352 h 22"/>
                <a:gd name="T12" fmla="+- 0 2045 2045"/>
                <a:gd name="T13" fmla="*/ T12 w 31"/>
                <a:gd name="T14" fmla="+- 0 353 350"/>
                <a:gd name="T15" fmla="*/ 353 h 22"/>
                <a:gd name="T16" fmla="+- 0 2045 2045"/>
                <a:gd name="T17" fmla="*/ T16 w 31"/>
                <a:gd name="T18" fmla="+- 0 355 350"/>
                <a:gd name="T19" fmla="*/ 355 h 22"/>
                <a:gd name="T20" fmla="+- 0 2062 2045"/>
                <a:gd name="T21" fmla="*/ T20 w 31"/>
                <a:gd name="T22" fmla="+- 0 366 350"/>
                <a:gd name="T23" fmla="*/ 366 h 22"/>
                <a:gd name="T24" fmla="+- 0 2072 2045"/>
                <a:gd name="T25" fmla="*/ T24 w 31"/>
                <a:gd name="T26" fmla="+- 0 372 350"/>
                <a:gd name="T27" fmla="*/ 372 h 22"/>
                <a:gd name="T28" fmla="+- 0 2073 2045"/>
                <a:gd name="T29" fmla="*/ T28 w 31"/>
                <a:gd name="T30" fmla="+- 0 371 350"/>
                <a:gd name="T31" fmla="*/ 371 h 22"/>
                <a:gd name="T32" fmla="+- 0 2075 2045"/>
                <a:gd name="T33" fmla="*/ T32 w 31"/>
                <a:gd name="T34" fmla="+- 0 369 350"/>
                <a:gd name="T35" fmla="*/ 369 h 22"/>
                <a:gd name="T36" fmla="+- 0 2074 2045"/>
                <a:gd name="T37" fmla="*/ T36 w 31"/>
                <a:gd name="T38" fmla="+- 0 367 350"/>
                <a:gd name="T39" fmla="*/ 367 h 22"/>
                <a:gd name="T40" fmla="+- 0 2065 2045"/>
                <a:gd name="T41" fmla="*/ T40 w 31"/>
                <a:gd name="T42" fmla="+- 0 361 350"/>
                <a:gd name="T43" fmla="*/ 361 h 22"/>
                <a:gd name="T44" fmla="+- 0 2048 2045"/>
                <a:gd name="T45" fmla="*/ T44 w 31"/>
                <a:gd name="T46" fmla="+- 0 350 350"/>
                <a:gd name="T47" fmla="*/ 350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1" h="22">
                  <a:moveTo>
                    <a:pt x="3" y="0"/>
                  </a:moveTo>
                  <a:lnTo>
                    <a:pt x="1" y="1"/>
                  </a:lnTo>
                  <a:lnTo>
                    <a:pt x="1" y="2"/>
                  </a:lnTo>
                  <a:lnTo>
                    <a:pt x="0" y="3"/>
                  </a:lnTo>
                  <a:lnTo>
                    <a:pt x="0" y="5"/>
                  </a:lnTo>
                  <a:lnTo>
                    <a:pt x="17" y="16"/>
                  </a:lnTo>
                  <a:lnTo>
                    <a:pt x="27" y="22"/>
                  </a:lnTo>
                  <a:lnTo>
                    <a:pt x="28" y="21"/>
                  </a:lnTo>
                  <a:lnTo>
                    <a:pt x="30" y="19"/>
                  </a:lnTo>
                  <a:lnTo>
                    <a:pt x="29" y="17"/>
                  </a:lnTo>
                  <a:lnTo>
                    <a:pt x="20" y="1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4" name="AutoShape 175"/>
            <p:cNvSpPr>
              <a:spLocks/>
            </p:cNvSpPr>
            <p:nvPr/>
          </p:nvSpPr>
          <p:spPr bwMode="auto">
            <a:xfrm>
              <a:off x="2048" y="354"/>
              <a:ext cx="22" cy="10"/>
            </a:xfrm>
            <a:custGeom>
              <a:avLst/>
              <a:gdLst>
                <a:gd name="T0" fmla="+- 0 2053 2048"/>
                <a:gd name="T1" fmla="*/ T0 w 22"/>
                <a:gd name="T2" fmla="+- 0 355 355"/>
                <a:gd name="T3" fmla="*/ 355 h 10"/>
                <a:gd name="T4" fmla="+- 0 2053 2048"/>
                <a:gd name="T5" fmla="*/ T4 w 22"/>
                <a:gd name="T6" fmla="+- 0 355 355"/>
                <a:gd name="T7" fmla="*/ 355 h 10"/>
                <a:gd name="T8" fmla="+- 0 2049 2048"/>
                <a:gd name="T9" fmla="*/ T8 w 22"/>
                <a:gd name="T10" fmla="+- 0 356 355"/>
                <a:gd name="T11" fmla="*/ 356 h 10"/>
                <a:gd name="T12" fmla="+- 0 2048 2048"/>
                <a:gd name="T13" fmla="*/ T12 w 22"/>
                <a:gd name="T14" fmla="+- 0 357 355"/>
                <a:gd name="T15" fmla="*/ 357 h 10"/>
                <a:gd name="T16" fmla="+- 0 2050 2048"/>
                <a:gd name="T17" fmla="*/ T16 w 22"/>
                <a:gd name="T18" fmla="+- 0 358 355"/>
                <a:gd name="T19" fmla="*/ 358 h 10"/>
                <a:gd name="T20" fmla="+- 0 2051 2048"/>
                <a:gd name="T21" fmla="*/ T20 w 22"/>
                <a:gd name="T22" fmla="+- 0 357 355"/>
                <a:gd name="T23" fmla="*/ 357 h 10"/>
                <a:gd name="T24" fmla="+- 0 2053 2048"/>
                <a:gd name="T25" fmla="*/ T24 w 22"/>
                <a:gd name="T26" fmla="+- 0 355 355"/>
                <a:gd name="T27" fmla="*/ 355 h 10"/>
                <a:gd name="T28" fmla="+- 0 2056 2048"/>
                <a:gd name="T29" fmla="*/ T28 w 22"/>
                <a:gd name="T30" fmla="+- 0 355 355"/>
                <a:gd name="T31" fmla="*/ 355 h 10"/>
                <a:gd name="T32" fmla="+- 0 2054 2048"/>
                <a:gd name="T33" fmla="*/ T32 w 22"/>
                <a:gd name="T34" fmla="+- 0 355 355"/>
                <a:gd name="T35" fmla="*/ 355 h 10"/>
                <a:gd name="T36" fmla="+- 0 2053 2048"/>
                <a:gd name="T37" fmla="*/ T36 w 22"/>
                <a:gd name="T38" fmla="+- 0 355 355"/>
                <a:gd name="T39" fmla="*/ 355 h 10"/>
                <a:gd name="T40" fmla="+- 0 2056 2048"/>
                <a:gd name="T41" fmla="*/ T40 w 22"/>
                <a:gd name="T42" fmla="+- 0 355 355"/>
                <a:gd name="T43" fmla="*/ 355 h 10"/>
                <a:gd name="T44" fmla="+- 0 2060 2048"/>
                <a:gd name="T45" fmla="*/ T44 w 22"/>
                <a:gd name="T46" fmla="+- 0 358 355"/>
                <a:gd name="T47" fmla="*/ 358 h 10"/>
                <a:gd name="T48" fmla="+- 0 2057 2048"/>
                <a:gd name="T49" fmla="*/ T48 w 22"/>
                <a:gd name="T50" fmla="+- 0 356 355"/>
                <a:gd name="T51" fmla="*/ 356 h 10"/>
                <a:gd name="T52" fmla="+- 0 2056 2048"/>
                <a:gd name="T53" fmla="*/ T52 w 22"/>
                <a:gd name="T54" fmla="+- 0 355 355"/>
                <a:gd name="T55" fmla="*/ 355 h 10"/>
                <a:gd name="T56" fmla="+- 0 2060 2048"/>
                <a:gd name="T57" fmla="*/ T56 w 22"/>
                <a:gd name="T58" fmla="+- 0 358 355"/>
                <a:gd name="T59" fmla="*/ 358 h 10"/>
                <a:gd name="T60" fmla="+- 0 2070 2048"/>
                <a:gd name="T61" fmla="*/ T60 w 22"/>
                <a:gd name="T62" fmla="+- 0 364 355"/>
                <a:gd name="T63" fmla="*/ 364 h 10"/>
                <a:gd name="T64" fmla="+- 0 2068 2048"/>
                <a:gd name="T65" fmla="*/ T64 w 22"/>
                <a:gd name="T66" fmla="+- 0 363 355"/>
                <a:gd name="T67" fmla="*/ 363 h 10"/>
                <a:gd name="T68" fmla="+- 0 2064 2048"/>
                <a:gd name="T69" fmla="*/ T68 w 22"/>
                <a:gd name="T70" fmla="+- 0 362 355"/>
                <a:gd name="T71" fmla="*/ 362 h 10"/>
                <a:gd name="T72" fmla="+- 0 2059 2048"/>
                <a:gd name="T73" fmla="*/ T72 w 22"/>
                <a:gd name="T74" fmla="+- 0 363 355"/>
                <a:gd name="T75" fmla="*/ 363 h 10"/>
                <a:gd name="T76" fmla="+- 0 2058 2048"/>
                <a:gd name="T77" fmla="*/ T76 w 22"/>
                <a:gd name="T78" fmla="+- 0 363 355"/>
                <a:gd name="T79" fmla="*/ 363 h 10"/>
                <a:gd name="T80" fmla="+- 0 2059 2048"/>
                <a:gd name="T81" fmla="*/ T80 w 22"/>
                <a:gd name="T82" fmla="+- 0 364 355"/>
                <a:gd name="T83" fmla="*/ 364 h 10"/>
                <a:gd name="T84" fmla="+- 0 2061 2048"/>
                <a:gd name="T85" fmla="*/ T84 w 22"/>
                <a:gd name="T86" fmla="+- 0 363 355"/>
                <a:gd name="T87" fmla="*/ 363 h 10"/>
                <a:gd name="T88" fmla="+- 0 2065 2048"/>
                <a:gd name="T89" fmla="*/ T88 w 22"/>
                <a:gd name="T90" fmla="+- 0 362 355"/>
                <a:gd name="T91" fmla="*/ 362 h 10"/>
                <a:gd name="T92" fmla="+- 0 2070 2048"/>
                <a:gd name="T93" fmla="*/ T92 w 22"/>
                <a:gd name="T94" fmla="+- 0 364 355"/>
                <a:gd name="T95" fmla="*/ 364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0"/>
                  </a:moveTo>
                  <a:lnTo>
                    <a:pt x="5" y="0"/>
                  </a:lnTo>
                  <a:lnTo>
                    <a:pt x="1" y="1"/>
                  </a:lnTo>
                  <a:lnTo>
                    <a:pt x="0" y="2"/>
                  </a:lnTo>
                  <a:lnTo>
                    <a:pt x="2" y="3"/>
                  </a:lnTo>
                  <a:lnTo>
                    <a:pt x="3" y="2"/>
                  </a:lnTo>
                  <a:lnTo>
                    <a:pt x="5" y="0"/>
                  </a:lnTo>
                  <a:close/>
                  <a:moveTo>
                    <a:pt x="8" y="0"/>
                  </a:moveTo>
                  <a:lnTo>
                    <a:pt x="6" y="0"/>
                  </a:lnTo>
                  <a:lnTo>
                    <a:pt x="5" y="0"/>
                  </a:lnTo>
                  <a:lnTo>
                    <a:pt x="8" y="0"/>
                  </a:lnTo>
                  <a:close/>
                  <a:moveTo>
                    <a:pt x="12" y="3"/>
                  </a:moveTo>
                  <a:lnTo>
                    <a:pt x="9" y="1"/>
                  </a:lnTo>
                  <a:lnTo>
                    <a:pt x="8" y="0"/>
                  </a:lnTo>
                  <a:lnTo>
                    <a:pt x="12" y="3"/>
                  </a:lnTo>
                  <a:close/>
                  <a:moveTo>
                    <a:pt x="22" y="9"/>
                  </a:moveTo>
                  <a:lnTo>
                    <a:pt x="20" y="8"/>
                  </a:lnTo>
                  <a:lnTo>
                    <a:pt x="16" y="7"/>
                  </a:lnTo>
                  <a:lnTo>
                    <a:pt x="11" y="8"/>
                  </a:lnTo>
                  <a:lnTo>
                    <a:pt x="10" y="8"/>
                  </a:lnTo>
                  <a:lnTo>
                    <a:pt x="11" y="9"/>
                  </a:lnTo>
                  <a:lnTo>
                    <a:pt x="13" y="8"/>
                  </a:lnTo>
                  <a:lnTo>
                    <a:pt x="17" y="7"/>
                  </a:lnTo>
                  <a:lnTo>
                    <a:pt x="22"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5" name="AutoShape 176"/>
            <p:cNvSpPr>
              <a:spLocks/>
            </p:cNvSpPr>
            <p:nvPr/>
          </p:nvSpPr>
          <p:spPr bwMode="auto">
            <a:xfrm>
              <a:off x="2046" y="351"/>
              <a:ext cx="28" cy="20"/>
            </a:xfrm>
            <a:custGeom>
              <a:avLst/>
              <a:gdLst>
                <a:gd name="T0" fmla="+- 0 2053 2046"/>
                <a:gd name="T1" fmla="*/ T0 w 28"/>
                <a:gd name="T2" fmla="+- 0 354 351"/>
                <a:gd name="T3" fmla="*/ 354 h 20"/>
                <a:gd name="T4" fmla="+- 0 2050 2046"/>
                <a:gd name="T5" fmla="*/ T4 w 28"/>
                <a:gd name="T6" fmla="+- 0 352 351"/>
                <a:gd name="T7" fmla="*/ 352 h 20"/>
                <a:gd name="T8" fmla="+- 0 2050 2046"/>
                <a:gd name="T9" fmla="*/ T8 w 28"/>
                <a:gd name="T10" fmla="+- 0 351 351"/>
                <a:gd name="T11" fmla="*/ 351 h 20"/>
                <a:gd name="T12" fmla="+- 0 2046 2046"/>
                <a:gd name="T13" fmla="*/ T12 w 28"/>
                <a:gd name="T14" fmla="+- 0 352 351"/>
                <a:gd name="T15" fmla="*/ 352 h 20"/>
                <a:gd name="T16" fmla="+- 0 2046 2046"/>
                <a:gd name="T17" fmla="*/ T16 w 28"/>
                <a:gd name="T18" fmla="+- 0 353 351"/>
                <a:gd name="T19" fmla="*/ 353 h 20"/>
                <a:gd name="T20" fmla="+- 0 2047 2046"/>
                <a:gd name="T21" fmla="*/ T20 w 28"/>
                <a:gd name="T22" fmla="+- 0 353 351"/>
                <a:gd name="T23" fmla="*/ 353 h 20"/>
                <a:gd name="T24" fmla="+- 0 2047 2046"/>
                <a:gd name="T25" fmla="*/ T24 w 28"/>
                <a:gd name="T26" fmla="+- 0 352 351"/>
                <a:gd name="T27" fmla="*/ 352 h 20"/>
                <a:gd name="T28" fmla="+- 0 2049 2046"/>
                <a:gd name="T29" fmla="*/ T28 w 28"/>
                <a:gd name="T30" fmla="+- 0 352 351"/>
                <a:gd name="T31" fmla="*/ 352 h 20"/>
                <a:gd name="T32" fmla="+- 0 2052 2046"/>
                <a:gd name="T33" fmla="*/ T32 w 28"/>
                <a:gd name="T34" fmla="+- 0 354 351"/>
                <a:gd name="T35" fmla="*/ 354 h 20"/>
                <a:gd name="T36" fmla="+- 0 2053 2046"/>
                <a:gd name="T37" fmla="*/ T36 w 28"/>
                <a:gd name="T38" fmla="+- 0 355 351"/>
                <a:gd name="T39" fmla="*/ 355 h 20"/>
                <a:gd name="T40" fmla="+- 0 2053 2046"/>
                <a:gd name="T41" fmla="*/ T40 w 28"/>
                <a:gd name="T42" fmla="+- 0 355 351"/>
                <a:gd name="T43" fmla="*/ 355 h 20"/>
                <a:gd name="T44" fmla="+- 0 2053 2046"/>
                <a:gd name="T45" fmla="*/ T44 w 28"/>
                <a:gd name="T46" fmla="+- 0 354 351"/>
                <a:gd name="T47" fmla="*/ 354 h 20"/>
                <a:gd name="T48" fmla="+- 0 2064 2046"/>
                <a:gd name="T49" fmla="*/ T48 w 28"/>
                <a:gd name="T50" fmla="+- 0 361 351"/>
                <a:gd name="T51" fmla="*/ 361 h 20"/>
                <a:gd name="T52" fmla="+- 0 2064 2046"/>
                <a:gd name="T53" fmla="*/ T52 w 28"/>
                <a:gd name="T54" fmla="+- 0 361 351"/>
                <a:gd name="T55" fmla="*/ 361 h 20"/>
                <a:gd name="T56" fmla="+- 0 2064 2046"/>
                <a:gd name="T57" fmla="*/ T56 w 28"/>
                <a:gd name="T58" fmla="+- 0 361 351"/>
                <a:gd name="T59" fmla="*/ 361 h 20"/>
                <a:gd name="T60" fmla="+- 0 2064 2046"/>
                <a:gd name="T61" fmla="*/ T60 w 28"/>
                <a:gd name="T62" fmla="+- 0 361 351"/>
                <a:gd name="T63" fmla="*/ 361 h 20"/>
                <a:gd name="T64" fmla="+- 0 2064 2046"/>
                <a:gd name="T65" fmla="*/ T64 w 28"/>
                <a:gd name="T66" fmla="+- 0 361 351"/>
                <a:gd name="T67" fmla="*/ 361 h 20"/>
                <a:gd name="T68" fmla="+- 0 2059 2046"/>
                <a:gd name="T69" fmla="*/ T68 w 28"/>
                <a:gd name="T70" fmla="+- 0 357 351"/>
                <a:gd name="T71" fmla="*/ 357 h 20"/>
                <a:gd name="T72" fmla="+- 0 2056 2046"/>
                <a:gd name="T73" fmla="*/ T72 w 28"/>
                <a:gd name="T74" fmla="+- 0 357 351"/>
                <a:gd name="T75" fmla="*/ 357 h 20"/>
                <a:gd name="T76" fmla="+- 0 2056 2046"/>
                <a:gd name="T77" fmla="*/ T76 w 28"/>
                <a:gd name="T78" fmla="+- 0 357 351"/>
                <a:gd name="T79" fmla="*/ 357 h 20"/>
                <a:gd name="T80" fmla="+- 0 2058 2046"/>
                <a:gd name="T81" fmla="*/ T80 w 28"/>
                <a:gd name="T82" fmla="+- 0 358 351"/>
                <a:gd name="T83" fmla="*/ 358 h 20"/>
                <a:gd name="T84" fmla="+- 0 2064 2046"/>
                <a:gd name="T85" fmla="*/ T84 w 28"/>
                <a:gd name="T86" fmla="+- 0 361 351"/>
                <a:gd name="T87" fmla="*/ 361 h 20"/>
                <a:gd name="T88" fmla="+- 0 2064 2046"/>
                <a:gd name="T89" fmla="*/ T88 w 28"/>
                <a:gd name="T90" fmla="+- 0 361 351"/>
                <a:gd name="T91" fmla="*/ 361 h 20"/>
                <a:gd name="T92" fmla="+- 0 2064 2046"/>
                <a:gd name="T93" fmla="*/ T92 w 28"/>
                <a:gd name="T94" fmla="+- 0 361 351"/>
                <a:gd name="T95" fmla="*/ 361 h 20"/>
                <a:gd name="T96" fmla="+- 0 2074 2046"/>
                <a:gd name="T97" fmla="*/ T96 w 28"/>
                <a:gd name="T98" fmla="+- 0 370 351"/>
                <a:gd name="T99" fmla="*/ 370 h 20"/>
                <a:gd name="T100" fmla="+- 0 2074 2046"/>
                <a:gd name="T101" fmla="*/ T100 w 28"/>
                <a:gd name="T102" fmla="+- 0 370 351"/>
                <a:gd name="T103" fmla="*/ 370 h 20"/>
                <a:gd name="T104" fmla="+- 0 2074 2046"/>
                <a:gd name="T105" fmla="*/ T104 w 28"/>
                <a:gd name="T106" fmla="+- 0 366 351"/>
                <a:gd name="T107" fmla="*/ 366 h 20"/>
                <a:gd name="T108" fmla="+- 0 2067 2046"/>
                <a:gd name="T109" fmla="*/ T108 w 28"/>
                <a:gd name="T110" fmla="+- 0 364 351"/>
                <a:gd name="T111" fmla="*/ 364 h 20"/>
                <a:gd name="T112" fmla="+- 0 2067 2046"/>
                <a:gd name="T113" fmla="*/ T112 w 28"/>
                <a:gd name="T114" fmla="+- 0 364 351"/>
                <a:gd name="T115" fmla="*/ 364 h 20"/>
                <a:gd name="T116" fmla="+- 0 2067 2046"/>
                <a:gd name="T117" fmla="*/ T116 w 28"/>
                <a:gd name="T118" fmla="+- 0 364 351"/>
                <a:gd name="T119" fmla="*/ 364 h 20"/>
                <a:gd name="T120" fmla="+- 0 2069 2046"/>
                <a:gd name="T121" fmla="*/ T120 w 28"/>
                <a:gd name="T122" fmla="+- 0 365 351"/>
                <a:gd name="T123" fmla="*/ 365 h 20"/>
                <a:gd name="T124" fmla="+- 0 2073 2046"/>
                <a:gd name="T125" fmla="*/ T124 w 28"/>
                <a:gd name="T126" fmla="+- 0 367 351"/>
                <a:gd name="T127" fmla="*/ 367 h 20"/>
                <a:gd name="T128" fmla="+- 0 2074 2046"/>
                <a:gd name="T129" fmla="*/ T128 w 28"/>
                <a:gd name="T130" fmla="+- 0 370 351"/>
                <a:gd name="T131" fmla="*/ 370 h 20"/>
                <a:gd name="T132" fmla="+- 0 2073 2046"/>
                <a:gd name="T133" fmla="*/ T132 w 28"/>
                <a:gd name="T134" fmla="+- 0 370 351"/>
                <a:gd name="T135" fmla="*/ 370 h 20"/>
                <a:gd name="T136" fmla="+- 0 2073 2046"/>
                <a:gd name="T137" fmla="*/ T136 w 28"/>
                <a:gd name="T138" fmla="+- 0 371 351"/>
                <a:gd name="T139" fmla="*/ 371 h 20"/>
                <a:gd name="T140" fmla="+- 0 2073 2046"/>
                <a:gd name="T141" fmla="*/ T140 w 28"/>
                <a:gd name="T142" fmla="+- 0 371 351"/>
                <a:gd name="T143" fmla="*/ 371 h 20"/>
                <a:gd name="T144" fmla="+- 0 2074 2046"/>
                <a:gd name="T145" fmla="*/ T144 w 28"/>
                <a:gd name="T146" fmla="+- 0 370 351"/>
                <a:gd name="T147" fmla="*/ 370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8" h="20">
                  <a:moveTo>
                    <a:pt x="7" y="3"/>
                  </a:moveTo>
                  <a:lnTo>
                    <a:pt x="4" y="1"/>
                  </a:lnTo>
                  <a:lnTo>
                    <a:pt x="4" y="0"/>
                  </a:lnTo>
                  <a:lnTo>
                    <a:pt x="0" y="1"/>
                  </a:lnTo>
                  <a:lnTo>
                    <a:pt x="0" y="2"/>
                  </a:lnTo>
                  <a:lnTo>
                    <a:pt x="1" y="2"/>
                  </a:lnTo>
                  <a:lnTo>
                    <a:pt x="1" y="1"/>
                  </a:lnTo>
                  <a:lnTo>
                    <a:pt x="3" y="1"/>
                  </a:lnTo>
                  <a:lnTo>
                    <a:pt x="6" y="3"/>
                  </a:lnTo>
                  <a:lnTo>
                    <a:pt x="7" y="4"/>
                  </a:lnTo>
                  <a:lnTo>
                    <a:pt x="7" y="3"/>
                  </a:lnTo>
                  <a:close/>
                  <a:moveTo>
                    <a:pt x="18" y="10"/>
                  </a:moveTo>
                  <a:lnTo>
                    <a:pt x="18" y="10"/>
                  </a:lnTo>
                  <a:lnTo>
                    <a:pt x="13" y="6"/>
                  </a:lnTo>
                  <a:lnTo>
                    <a:pt x="10" y="6"/>
                  </a:lnTo>
                  <a:lnTo>
                    <a:pt x="12" y="7"/>
                  </a:lnTo>
                  <a:lnTo>
                    <a:pt x="18" y="10"/>
                  </a:lnTo>
                  <a:close/>
                  <a:moveTo>
                    <a:pt x="28" y="19"/>
                  </a:moveTo>
                  <a:lnTo>
                    <a:pt x="28" y="19"/>
                  </a:lnTo>
                  <a:lnTo>
                    <a:pt x="28" y="15"/>
                  </a:lnTo>
                  <a:lnTo>
                    <a:pt x="21" y="13"/>
                  </a:lnTo>
                  <a:lnTo>
                    <a:pt x="23" y="14"/>
                  </a:lnTo>
                  <a:lnTo>
                    <a:pt x="27" y="16"/>
                  </a:lnTo>
                  <a:lnTo>
                    <a:pt x="28" y="19"/>
                  </a:lnTo>
                  <a:lnTo>
                    <a:pt x="27" y="19"/>
                  </a:lnTo>
                  <a:lnTo>
                    <a:pt x="27" y="20"/>
                  </a:lnTo>
                  <a:lnTo>
                    <a:pt x="28"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6" name="AutoShape 177"/>
            <p:cNvSpPr>
              <a:spLocks/>
            </p:cNvSpPr>
            <p:nvPr/>
          </p:nvSpPr>
          <p:spPr bwMode="auto">
            <a:xfrm>
              <a:off x="2047" y="352"/>
              <a:ext cx="26" cy="36"/>
            </a:xfrm>
            <a:custGeom>
              <a:avLst/>
              <a:gdLst>
                <a:gd name="T0" fmla="+- 0 2062 2048"/>
                <a:gd name="T1" fmla="*/ T0 w 26"/>
                <a:gd name="T2" fmla="+- 0 358 352"/>
                <a:gd name="T3" fmla="*/ 358 h 36"/>
                <a:gd name="T4" fmla="+- 0 2052 2048"/>
                <a:gd name="T5" fmla="*/ T4 w 26"/>
                <a:gd name="T6" fmla="+- 0 352 352"/>
                <a:gd name="T7" fmla="*/ 352 h 36"/>
                <a:gd name="T8" fmla="+- 0 2048 2048"/>
                <a:gd name="T9" fmla="*/ T8 w 26"/>
                <a:gd name="T10" fmla="+- 0 358 352"/>
                <a:gd name="T11" fmla="*/ 358 h 36"/>
                <a:gd name="T12" fmla="+- 0 2048 2048"/>
                <a:gd name="T13" fmla="*/ T12 w 26"/>
                <a:gd name="T14" fmla="+- 0 358 352"/>
                <a:gd name="T15" fmla="*/ 358 h 36"/>
                <a:gd name="T16" fmla="+- 0 2048 2048"/>
                <a:gd name="T17" fmla="*/ T16 w 26"/>
                <a:gd name="T18" fmla="+- 0 358 352"/>
                <a:gd name="T19" fmla="*/ 358 h 36"/>
                <a:gd name="T20" fmla="+- 0 2062 2048"/>
                <a:gd name="T21" fmla="*/ T20 w 26"/>
                <a:gd name="T22" fmla="+- 0 359 352"/>
                <a:gd name="T23" fmla="*/ 359 h 36"/>
                <a:gd name="T24" fmla="+- 0 2062 2048"/>
                <a:gd name="T25" fmla="*/ T24 w 26"/>
                <a:gd name="T26" fmla="+- 0 358 352"/>
                <a:gd name="T27" fmla="*/ 358 h 36"/>
                <a:gd name="T28" fmla="+- 0 2073 2048"/>
                <a:gd name="T29" fmla="*/ T28 w 26"/>
                <a:gd name="T30" fmla="+- 0 357 352"/>
                <a:gd name="T31" fmla="*/ 357 h 36"/>
                <a:gd name="T32" fmla="+- 0 2071 2048"/>
                <a:gd name="T33" fmla="*/ T32 w 26"/>
                <a:gd name="T34" fmla="+- 0 355 352"/>
                <a:gd name="T35" fmla="*/ 355 h 36"/>
                <a:gd name="T36" fmla="+- 0 2069 2048"/>
                <a:gd name="T37" fmla="*/ T36 w 26"/>
                <a:gd name="T38" fmla="+- 0 363 352"/>
                <a:gd name="T39" fmla="*/ 363 h 36"/>
                <a:gd name="T40" fmla="+- 0 2069 2048"/>
                <a:gd name="T41" fmla="*/ T40 w 26"/>
                <a:gd name="T42" fmla="+- 0 363 352"/>
                <a:gd name="T43" fmla="*/ 363 h 36"/>
                <a:gd name="T44" fmla="+- 0 2062 2048"/>
                <a:gd name="T45" fmla="*/ T44 w 26"/>
                <a:gd name="T46" fmla="+- 0 376 352"/>
                <a:gd name="T47" fmla="*/ 376 h 36"/>
                <a:gd name="T48" fmla="+- 0 2056 2048"/>
                <a:gd name="T49" fmla="*/ T48 w 26"/>
                <a:gd name="T50" fmla="+- 0 385 352"/>
                <a:gd name="T51" fmla="*/ 385 h 36"/>
                <a:gd name="T52" fmla="+- 0 2054 2048"/>
                <a:gd name="T53" fmla="*/ T52 w 26"/>
                <a:gd name="T54" fmla="+- 0 382 352"/>
                <a:gd name="T55" fmla="*/ 382 h 36"/>
                <a:gd name="T56" fmla="+- 0 2059 2048"/>
                <a:gd name="T57" fmla="*/ T56 w 26"/>
                <a:gd name="T58" fmla="+- 0 374 352"/>
                <a:gd name="T59" fmla="*/ 374 h 36"/>
                <a:gd name="T60" fmla="+- 0 2065 2048"/>
                <a:gd name="T61" fmla="*/ T60 w 26"/>
                <a:gd name="T62" fmla="+- 0 361 352"/>
                <a:gd name="T63" fmla="*/ 361 h 36"/>
                <a:gd name="T64" fmla="+- 0 2069 2048"/>
                <a:gd name="T65" fmla="*/ T64 w 26"/>
                <a:gd name="T66" fmla="+- 0 362 352"/>
                <a:gd name="T67" fmla="*/ 362 h 36"/>
                <a:gd name="T68" fmla="+- 0 2068 2048"/>
                <a:gd name="T69" fmla="*/ T68 w 26"/>
                <a:gd name="T70" fmla="+- 0 357 352"/>
                <a:gd name="T71" fmla="*/ 357 h 36"/>
                <a:gd name="T72" fmla="+- 0 2069 2048"/>
                <a:gd name="T73" fmla="*/ T72 w 26"/>
                <a:gd name="T74" fmla="+- 0 357 352"/>
                <a:gd name="T75" fmla="*/ 357 h 36"/>
                <a:gd name="T76" fmla="+- 0 2071 2048"/>
                <a:gd name="T77" fmla="*/ T76 w 26"/>
                <a:gd name="T78" fmla="+- 0 358 352"/>
                <a:gd name="T79" fmla="*/ 358 h 36"/>
                <a:gd name="T80" fmla="+- 0 2071 2048"/>
                <a:gd name="T81" fmla="*/ T80 w 26"/>
                <a:gd name="T82" fmla="+- 0 355 352"/>
                <a:gd name="T83" fmla="*/ 355 h 36"/>
                <a:gd name="T84" fmla="+- 0 2069 2048"/>
                <a:gd name="T85" fmla="*/ T84 w 26"/>
                <a:gd name="T86" fmla="+- 0 354 352"/>
                <a:gd name="T87" fmla="*/ 354 h 36"/>
                <a:gd name="T88" fmla="+- 0 2067 2048"/>
                <a:gd name="T89" fmla="*/ T88 w 26"/>
                <a:gd name="T90" fmla="+- 0 355 352"/>
                <a:gd name="T91" fmla="*/ 355 h 36"/>
                <a:gd name="T92" fmla="+- 0 2064 2048"/>
                <a:gd name="T93" fmla="*/ T92 w 26"/>
                <a:gd name="T94" fmla="+- 0 360 352"/>
                <a:gd name="T95" fmla="*/ 360 h 36"/>
                <a:gd name="T96" fmla="+- 0 2058 2048"/>
                <a:gd name="T97" fmla="*/ T96 w 26"/>
                <a:gd name="T98" fmla="+- 0 363 352"/>
                <a:gd name="T99" fmla="*/ 363 h 36"/>
                <a:gd name="T100" fmla="+- 0 2057 2048"/>
                <a:gd name="T101" fmla="*/ T100 w 26"/>
                <a:gd name="T102" fmla="+- 0 364 352"/>
                <a:gd name="T103" fmla="*/ 364 h 36"/>
                <a:gd name="T104" fmla="+- 0 2058 2048"/>
                <a:gd name="T105" fmla="*/ T104 w 26"/>
                <a:gd name="T106" fmla="+- 0 364 352"/>
                <a:gd name="T107" fmla="*/ 364 h 36"/>
                <a:gd name="T108" fmla="+- 0 2064 2048"/>
                <a:gd name="T109" fmla="*/ T108 w 26"/>
                <a:gd name="T110" fmla="+- 0 360 352"/>
                <a:gd name="T111" fmla="*/ 360 h 36"/>
                <a:gd name="T112" fmla="+- 0 2057 2048"/>
                <a:gd name="T113" fmla="*/ T112 w 26"/>
                <a:gd name="T114" fmla="+- 0 373 352"/>
                <a:gd name="T115" fmla="*/ 373 h 36"/>
                <a:gd name="T116" fmla="+- 0 2052 2048"/>
                <a:gd name="T117" fmla="*/ T116 w 26"/>
                <a:gd name="T118" fmla="+- 0 385 352"/>
                <a:gd name="T119" fmla="*/ 385 h 36"/>
                <a:gd name="T120" fmla="+- 0 2058 2048"/>
                <a:gd name="T121" fmla="*/ T120 w 26"/>
                <a:gd name="T122" fmla="+- 0 387 352"/>
                <a:gd name="T123" fmla="*/ 387 h 36"/>
                <a:gd name="T124" fmla="+- 0 2064 2048"/>
                <a:gd name="T125" fmla="*/ T124 w 26"/>
                <a:gd name="T126" fmla="+- 0 377 352"/>
                <a:gd name="T127" fmla="*/ 377 h 36"/>
                <a:gd name="T128" fmla="+- 0 2070 2048"/>
                <a:gd name="T129" fmla="*/ T128 w 26"/>
                <a:gd name="T130" fmla="+- 0 364 352"/>
                <a:gd name="T131" fmla="*/ 364 h 36"/>
                <a:gd name="T132" fmla="+- 0 2073 2048"/>
                <a:gd name="T133" fmla="*/ T132 w 26"/>
                <a:gd name="T134" fmla="+- 0 366 352"/>
                <a:gd name="T135" fmla="*/ 366 h 36"/>
                <a:gd name="T136" fmla="+- 0 2073 2048"/>
                <a:gd name="T137" fmla="*/ T136 w 26"/>
                <a:gd name="T138" fmla="+- 0 365 352"/>
                <a:gd name="T139" fmla="*/ 365 h 36"/>
                <a:gd name="T140" fmla="+- 0 2071 2048"/>
                <a:gd name="T141" fmla="*/ T140 w 26"/>
                <a:gd name="T142" fmla="+- 0 364 352"/>
                <a:gd name="T143" fmla="*/ 364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26" h="36">
                  <a:moveTo>
                    <a:pt x="14" y="6"/>
                  </a:moveTo>
                  <a:lnTo>
                    <a:pt x="14" y="6"/>
                  </a:lnTo>
                  <a:lnTo>
                    <a:pt x="4" y="0"/>
                  </a:lnTo>
                  <a:lnTo>
                    <a:pt x="0" y="6"/>
                  </a:lnTo>
                  <a:lnTo>
                    <a:pt x="5" y="1"/>
                  </a:lnTo>
                  <a:lnTo>
                    <a:pt x="14" y="7"/>
                  </a:lnTo>
                  <a:lnTo>
                    <a:pt x="14" y="6"/>
                  </a:lnTo>
                  <a:close/>
                  <a:moveTo>
                    <a:pt x="25" y="7"/>
                  </a:moveTo>
                  <a:lnTo>
                    <a:pt x="25" y="5"/>
                  </a:lnTo>
                  <a:lnTo>
                    <a:pt x="25" y="4"/>
                  </a:lnTo>
                  <a:lnTo>
                    <a:pt x="23" y="3"/>
                  </a:lnTo>
                  <a:lnTo>
                    <a:pt x="23" y="7"/>
                  </a:lnTo>
                  <a:lnTo>
                    <a:pt x="21" y="11"/>
                  </a:lnTo>
                  <a:lnTo>
                    <a:pt x="21" y="10"/>
                  </a:lnTo>
                  <a:lnTo>
                    <a:pt x="21" y="11"/>
                  </a:lnTo>
                  <a:lnTo>
                    <a:pt x="18" y="16"/>
                  </a:lnTo>
                  <a:lnTo>
                    <a:pt x="14" y="24"/>
                  </a:lnTo>
                  <a:lnTo>
                    <a:pt x="9" y="32"/>
                  </a:lnTo>
                  <a:lnTo>
                    <a:pt x="8" y="33"/>
                  </a:lnTo>
                  <a:lnTo>
                    <a:pt x="6" y="32"/>
                  </a:lnTo>
                  <a:lnTo>
                    <a:pt x="6" y="30"/>
                  </a:lnTo>
                  <a:lnTo>
                    <a:pt x="11" y="22"/>
                  </a:lnTo>
                  <a:lnTo>
                    <a:pt x="15" y="14"/>
                  </a:lnTo>
                  <a:lnTo>
                    <a:pt x="17" y="9"/>
                  </a:lnTo>
                  <a:lnTo>
                    <a:pt x="21" y="11"/>
                  </a:lnTo>
                  <a:lnTo>
                    <a:pt x="21" y="10"/>
                  </a:lnTo>
                  <a:lnTo>
                    <a:pt x="18" y="9"/>
                  </a:lnTo>
                  <a:lnTo>
                    <a:pt x="20" y="5"/>
                  </a:lnTo>
                  <a:lnTo>
                    <a:pt x="21" y="5"/>
                  </a:lnTo>
                  <a:lnTo>
                    <a:pt x="23" y="6"/>
                  </a:lnTo>
                  <a:lnTo>
                    <a:pt x="23" y="7"/>
                  </a:lnTo>
                  <a:lnTo>
                    <a:pt x="23" y="3"/>
                  </a:lnTo>
                  <a:lnTo>
                    <a:pt x="22" y="3"/>
                  </a:lnTo>
                  <a:lnTo>
                    <a:pt x="21" y="2"/>
                  </a:lnTo>
                  <a:lnTo>
                    <a:pt x="20" y="3"/>
                  </a:lnTo>
                  <a:lnTo>
                    <a:pt x="19" y="3"/>
                  </a:lnTo>
                  <a:lnTo>
                    <a:pt x="18" y="3"/>
                  </a:lnTo>
                  <a:lnTo>
                    <a:pt x="16" y="8"/>
                  </a:lnTo>
                  <a:lnTo>
                    <a:pt x="15" y="7"/>
                  </a:lnTo>
                  <a:lnTo>
                    <a:pt x="10" y="11"/>
                  </a:lnTo>
                  <a:lnTo>
                    <a:pt x="9" y="12"/>
                  </a:lnTo>
                  <a:lnTo>
                    <a:pt x="10" y="12"/>
                  </a:lnTo>
                  <a:lnTo>
                    <a:pt x="15" y="8"/>
                  </a:lnTo>
                  <a:lnTo>
                    <a:pt x="16" y="8"/>
                  </a:lnTo>
                  <a:lnTo>
                    <a:pt x="13" y="12"/>
                  </a:lnTo>
                  <a:lnTo>
                    <a:pt x="9" y="21"/>
                  </a:lnTo>
                  <a:lnTo>
                    <a:pt x="3" y="30"/>
                  </a:lnTo>
                  <a:lnTo>
                    <a:pt x="4" y="33"/>
                  </a:lnTo>
                  <a:lnTo>
                    <a:pt x="8" y="35"/>
                  </a:lnTo>
                  <a:lnTo>
                    <a:pt x="10" y="35"/>
                  </a:lnTo>
                  <a:lnTo>
                    <a:pt x="11" y="33"/>
                  </a:lnTo>
                  <a:lnTo>
                    <a:pt x="16" y="25"/>
                  </a:lnTo>
                  <a:lnTo>
                    <a:pt x="20" y="17"/>
                  </a:lnTo>
                  <a:lnTo>
                    <a:pt x="22" y="12"/>
                  </a:lnTo>
                  <a:lnTo>
                    <a:pt x="25" y="14"/>
                  </a:lnTo>
                  <a:lnTo>
                    <a:pt x="25" y="13"/>
                  </a:lnTo>
                  <a:lnTo>
                    <a:pt x="23" y="12"/>
                  </a:lnTo>
                  <a:lnTo>
                    <a:pt x="25"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7" name="Freeform 178"/>
            <p:cNvSpPr>
              <a:spLocks/>
            </p:cNvSpPr>
            <p:nvPr/>
          </p:nvSpPr>
          <p:spPr bwMode="auto">
            <a:xfrm>
              <a:off x="2052" y="355"/>
              <a:ext cx="20" cy="31"/>
            </a:xfrm>
            <a:custGeom>
              <a:avLst/>
              <a:gdLst>
                <a:gd name="T0" fmla="+- 0 2069 2053"/>
                <a:gd name="T1" fmla="*/ T0 w 20"/>
                <a:gd name="T2" fmla="+- 0 355 355"/>
                <a:gd name="T3" fmla="*/ 355 h 31"/>
                <a:gd name="T4" fmla="+- 0 2067 2053"/>
                <a:gd name="T5" fmla="*/ T4 w 20"/>
                <a:gd name="T6" fmla="+- 0 356 355"/>
                <a:gd name="T7" fmla="*/ 356 h 31"/>
                <a:gd name="T8" fmla="+- 0 2058 2053"/>
                <a:gd name="T9" fmla="*/ T8 w 20"/>
                <a:gd name="T10" fmla="+- 0 373 355"/>
                <a:gd name="T11" fmla="*/ 373 h 31"/>
                <a:gd name="T12" fmla="+- 0 2053 2053"/>
                <a:gd name="T13" fmla="*/ T12 w 20"/>
                <a:gd name="T14" fmla="+- 0 382 355"/>
                <a:gd name="T15" fmla="*/ 382 h 31"/>
                <a:gd name="T16" fmla="+- 0 2053 2053"/>
                <a:gd name="T17" fmla="*/ T16 w 20"/>
                <a:gd name="T18" fmla="+- 0 384 355"/>
                <a:gd name="T19" fmla="*/ 384 h 31"/>
                <a:gd name="T20" fmla="+- 0 2056 2053"/>
                <a:gd name="T21" fmla="*/ T20 w 20"/>
                <a:gd name="T22" fmla="+- 0 386 355"/>
                <a:gd name="T23" fmla="*/ 386 h 31"/>
                <a:gd name="T24" fmla="+- 0 2058 2053"/>
                <a:gd name="T25" fmla="*/ T24 w 20"/>
                <a:gd name="T26" fmla="+- 0 386 355"/>
                <a:gd name="T27" fmla="*/ 386 h 31"/>
                <a:gd name="T28" fmla="+- 0 2063 2053"/>
                <a:gd name="T29" fmla="*/ T28 w 20"/>
                <a:gd name="T30" fmla="+- 0 376 355"/>
                <a:gd name="T31" fmla="*/ 376 h 31"/>
                <a:gd name="T32" fmla="+- 0 2067 2053"/>
                <a:gd name="T33" fmla="*/ T32 w 20"/>
                <a:gd name="T34" fmla="+- 0 368 355"/>
                <a:gd name="T35" fmla="*/ 368 h 31"/>
                <a:gd name="T36" fmla="+- 0 2072 2053"/>
                <a:gd name="T37" fmla="*/ T36 w 20"/>
                <a:gd name="T38" fmla="+- 0 359 355"/>
                <a:gd name="T39" fmla="*/ 359 h 31"/>
                <a:gd name="T40" fmla="+- 0 2072 2053"/>
                <a:gd name="T41" fmla="*/ T40 w 20"/>
                <a:gd name="T42" fmla="+- 0 357 355"/>
                <a:gd name="T43" fmla="*/ 357 h 31"/>
                <a:gd name="T44" fmla="+- 0 2070 2053"/>
                <a:gd name="T45" fmla="*/ T44 w 20"/>
                <a:gd name="T46" fmla="+- 0 356 355"/>
                <a:gd name="T47" fmla="*/ 356 h 31"/>
                <a:gd name="T48" fmla="+- 0 2069 2053"/>
                <a:gd name="T49" fmla="*/ T48 w 20"/>
                <a:gd name="T50" fmla="+- 0 355 355"/>
                <a:gd name="T51" fmla="*/ 355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 h="31">
                  <a:moveTo>
                    <a:pt x="16" y="0"/>
                  </a:moveTo>
                  <a:lnTo>
                    <a:pt x="14" y="1"/>
                  </a:lnTo>
                  <a:lnTo>
                    <a:pt x="5" y="18"/>
                  </a:lnTo>
                  <a:lnTo>
                    <a:pt x="0" y="27"/>
                  </a:lnTo>
                  <a:lnTo>
                    <a:pt x="0" y="29"/>
                  </a:lnTo>
                  <a:lnTo>
                    <a:pt x="3" y="31"/>
                  </a:lnTo>
                  <a:lnTo>
                    <a:pt x="5" y="31"/>
                  </a:lnTo>
                  <a:lnTo>
                    <a:pt x="10" y="21"/>
                  </a:lnTo>
                  <a:lnTo>
                    <a:pt x="14" y="13"/>
                  </a:lnTo>
                  <a:lnTo>
                    <a:pt x="19" y="4"/>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8" name="AutoShape 179"/>
            <p:cNvSpPr>
              <a:spLocks/>
            </p:cNvSpPr>
            <p:nvPr/>
          </p:nvSpPr>
          <p:spPr bwMode="auto">
            <a:xfrm>
              <a:off x="2055" y="361"/>
              <a:ext cx="16" cy="17"/>
            </a:xfrm>
            <a:custGeom>
              <a:avLst/>
              <a:gdLst>
                <a:gd name="T0" fmla="+- 0 2063 2055"/>
                <a:gd name="T1" fmla="*/ T0 w 16"/>
                <a:gd name="T2" fmla="+- 0 364 362"/>
                <a:gd name="T3" fmla="*/ 364 h 17"/>
                <a:gd name="T4" fmla="+- 0 2062 2055"/>
                <a:gd name="T5" fmla="*/ T4 w 16"/>
                <a:gd name="T6" fmla="+- 0 365 362"/>
                <a:gd name="T7" fmla="*/ 365 h 17"/>
                <a:gd name="T8" fmla="+- 0 2060 2055"/>
                <a:gd name="T9" fmla="*/ T8 w 16"/>
                <a:gd name="T10" fmla="+- 0 368 362"/>
                <a:gd name="T11" fmla="*/ 368 h 17"/>
                <a:gd name="T12" fmla="+- 0 2063 2055"/>
                <a:gd name="T13" fmla="*/ T12 w 16"/>
                <a:gd name="T14" fmla="+- 0 364 362"/>
                <a:gd name="T15" fmla="*/ 364 h 17"/>
                <a:gd name="T16" fmla="+- 0 2065 2055"/>
                <a:gd name="T17" fmla="*/ T16 w 16"/>
                <a:gd name="T18" fmla="+- 0 363 362"/>
                <a:gd name="T19" fmla="*/ 363 h 17"/>
                <a:gd name="T20" fmla="+- 0 2064 2055"/>
                <a:gd name="T21" fmla="*/ T20 w 16"/>
                <a:gd name="T22" fmla="+- 0 363 362"/>
                <a:gd name="T23" fmla="*/ 363 h 17"/>
                <a:gd name="T24" fmla="+- 0 2063 2055"/>
                <a:gd name="T25" fmla="*/ T24 w 16"/>
                <a:gd name="T26" fmla="+- 0 364 362"/>
                <a:gd name="T27" fmla="*/ 364 h 17"/>
                <a:gd name="T28" fmla="+- 0 2065 2055"/>
                <a:gd name="T29" fmla="*/ T28 w 16"/>
                <a:gd name="T30" fmla="+- 0 363 362"/>
                <a:gd name="T31" fmla="*/ 363 h 17"/>
                <a:gd name="T32" fmla="+- 0 2065 2055"/>
                <a:gd name="T33" fmla="*/ T32 w 16"/>
                <a:gd name="T34" fmla="+- 0 372 362"/>
                <a:gd name="T35" fmla="*/ 372 h 17"/>
                <a:gd name="T36" fmla="+- 0 2064 2055"/>
                <a:gd name="T37" fmla="*/ T36 w 16"/>
                <a:gd name="T38" fmla="+- 0 372 362"/>
                <a:gd name="T39" fmla="*/ 372 h 17"/>
                <a:gd name="T40" fmla="+- 0 2060 2055"/>
                <a:gd name="T41" fmla="*/ T40 w 16"/>
                <a:gd name="T42" fmla="+- 0 373 362"/>
                <a:gd name="T43" fmla="*/ 373 h 17"/>
                <a:gd name="T44" fmla="+- 0 2056 2055"/>
                <a:gd name="T45" fmla="*/ T44 w 16"/>
                <a:gd name="T46" fmla="+- 0 376 362"/>
                <a:gd name="T47" fmla="*/ 376 h 17"/>
                <a:gd name="T48" fmla="+- 0 2055 2055"/>
                <a:gd name="T49" fmla="*/ T48 w 16"/>
                <a:gd name="T50" fmla="+- 0 378 362"/>
                <a:gd name="T51" fmla="*/ 378 h 17"/>
                <a:gd name="T52" fmla="+- 0 2059 2055"/>
                <a:gd name="T53" fmla="*/ T52 w 16"/>
                <a:gd name="T54" fmla="+- 0 374 362"/>
                <a:gd name="T55" fmla="*/ 374 h 17"/>
                <a:gd name="T56" fmla="+- 0 2063 2055"/>
                <a:gd name="T57" fmla="*/ T56 w 16"/>
                <a:gd name="T58" fmla="+- 0 373 362"/>
                <a:gd name="T59" fmla="*/ 373 h 17"/>
                <a:gd name="T60" fmla="+- 0 2065 2055"/>
                <a:gd name="T61" fmla="*/ T60 w 16"/>
                <a:gd name="T62" fmla="+- 0 373 362"/>
                <a:gd name="T63" fmla="*/ 373 h 17"/>
                <a:gd name="T64" fmla="+- 0 2065 2055"/>
                <a:gd name="T65" fmla="*/ T64 w 16"/>
                <a:gd name="T66" fmla="+- 0 372 362"/>
                <a:gd name="T67" fmla="*/ 372 h 17"/>
                <a:gd name="T68" fmla="+- 0 2071 2055"/>
                <a:gd name="T69" fmla="*/ T68 w 16"/>
                <a:gd name="T70" fmla="+- 0 362 362"/>
                <a:gd name="T71" fmla="*/ 362 h 17"/>
                <a:gd name="T72" fmla="+- 0 2069 2055"/>
                <a:gd name="T73" fmla="*/ T72 w 16"/>
                <a:gd name="T74" fmla="+- 0 362 362"/>
                <a:gd name="T75" fmla="*/ 362 h 17"/>
                <a:gd name="T76" fmla="+- 0 2066 2055"/>
                <a:gd name="T77" fmla="*/ T76 w 16"/>
                <a:gd name="T78" fmla="+- 0 362 362"/>
                <a:gd name="T79" fmla="*/ 362 h 17"/>
                <a:gd name="T80" fmla="+- 0 2065 2055"/>
                <a:gd name="T81" fmla="*/ T80 w 16"/>
                <a:gd name="T82" fmla="+- 0 363 362"/>
                <a:gd name="T83" fmla="*/ 363 h 17"/>
                <a:gd name="T84" fmla="+- 0 2068 2055"/>
                <a:gd name="T85" fmla="*/ T84 w 16"/>
                <a:gd name="T86" fmla="+- 0 363 362"/>
                <a:gd name="T87" fmla="*/ 363 h 17"/>
                <a:gd name="T88" fmla="+- 0 2070 2055"/>
                <a:gd name="T89" fmla="*/ T88 w 16"/>
                <a:gd name="T90" fmla="+- 0 363 362"/>
                <a:gd name="T91" fmla="*/ 363 h 17"/>
                <a:gd name="T92" fmla="+- 0 2071 2055"/>
                <a:gd name="T93" fmla="*/ T92 w 16"/>
                <a:gd name="T94" fmla="+- 0 362 362"/>
                <a:gd name="T95" fmla="*/ 362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7">
                  <a:moveTo>
                    <a:pt x="8" y="2"/>
                  </a:moveTo>
                  <a:lnTo>
                    <a:pt x="7" y="3"/>
                  </a:lnTo>
                  <a:lnTo>
                    <a:pt x="5" y="6"/>
                  </a:lnTo>
                  <a:lnTo>
                    <a:pt x="8" y="2"/>
                  </a:lnTo>
                  <a:close/>
                  <a:moveTo>
                    <a:pt x="10" y="1"/>
                  </a:moveTo>
                  <a:lnTo>
                    <a:pt x="9" y="1"/>
                  </a:lnTo>
                  <a:lnTo>
                    <a:pt x="8" y="2"/>
                  </a:lnTo>
                  <a:lnTo>
                    <a:pt x="10" y="1"/>
                  </a:lnTo>
                  <a:close/>
                  <a:moveTo>
                    <a:pt x="10" y="10"/>
                  </a:moveTo>
                  <a:lnTo>
                    <a:pt x="9" y="10"/>
                  </a:lnTo>
                  <a:lnTo>
                    <a:pt x="5" y="11"/>
                  </a:lnTo>
                  <a:lnTo>
                    <a:pt x="1" y="14"/>
                  </a:lnTo>
                  <a:lnTo>
                    <a:pt x="0" y="16"/>
                  </a:lnTo>
                  <a:lnTo>
                    <a:pt x="4" y="12"/>
                  </a:lnTo>
                  <a:lnTo>
                    <a:pt x="8" y="11"/>
                  </a:lnTo>
                  <a:lnTo>
                    <a:pt x="10" y="11"/>
                  </a:lnTo>
                  <a:lnTo>
                    <a:pt x="10" y="10"/>
                  </a:lnTo>
                  <a:close/>
                  <a:moveTo>
                    <a:pt x="16" y="0"/>
                  </a:moveTo>
                  <a:lnTo>
                    <a:pt x="14" y="0"/>
                  </a:lnTo>
                  <a:lnTo>
                    <a:pt x="11" y="0"/>
                  </a:lnTo>
                  <a:lnTo>
                    <a:pt x="10" y="1"/>
                  </a:lnTo>
                  <a:lnTo>
                    <a:pt x="13" y="1"/>
                  </a:lnTo>
                  <a:lnTo>
                    <a:pt x="15" y="1"/>
                  </a:lnTo>
                  <a:lnTo>
                    <a:pt x="16"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9" name="AutoShape 180"/>
            <p:cNvSpPr>
              <a:spLocks/>
            </p:cNvSpPr>
            <p:nvPr/>
          </p:nvSpPr>
          <p:spPr bwMode="auto">
            <a:xfrm>
              <a:off x="2053" y="356"/>
              <a:ext cx="18" cy="29"/>
            </a:xfrm>
            <a:custGeom>
              <a:avLst/>
              <a:gdLst>
                <a:gd name="T0" fmla="+- 0 2058 2053"/>
                <a:gd name="T1" fmla="*/ T0 w 18"/>
                <a:gd name="T2" fmla="+- 0 377 356"/>
                <a:gd name="T3" fmla="*/ 377 h 29"/>
                <a:gd name="T4" fmla="+- 0 2058 2053"/>
                <a:gd name="T5" fmla="*/ T4 w 18"/>
                <a:gd name="T6" fmla="+- 0 376 356"/>
                <a:gd name="T7" fmla="*/ 376 h 29"/>
                <a:gd name="T8" fmla="+- 0 2058 2053"/>
                <a:gd name="T9" fmla="*/ T8 w 18"/>
                <a:gd name="T10" fmla="+- 0 376 356"/>
                <a:gd name="T11" fmla="*/ 376 h 29"/>
                <a:gd name="T12" fmla="+- 0 2053 2053"/>
                <a:gd name="T13" fmla="*/ T12 w 18"/>
                <a:gd name="T14" fmla="+- 0 382 356"/>
                <a:gd name="T15" fmla="*/ 382 h 29"/>
                <a:gd name="T16" fmla="+- 0 2055 2053"/>
                <a:gd name="T17" fmla="*/ T16 w 18"/>
                <a:gd name="T18" fmla="+- 0 385 356"/>
                <a:gd name="T19" fmla="*/ 385 h 29"/>
                <a:gd name="T20" fmla="+- 0 2055 2053"/>
                <a:gd name="T21" fmla="*/ T20 w 18"/>
                <a:gd name="T22" fmla="+- 0 385 356"/>
                <a:gd name="T23" fmla="*/ 385 h 29"/>
                <a:gd name="T24" fmla="+- 0 2056 2053"/>
                <a:gd name="T25" fmla="*/ T24 w 18"/>
                <a:gd name="T26" fmla="+- 0 385 356"/>
                <a:gd name="T27" fmla="*/ 385 h 29"/>
                <a:gd name="T28" fmla="+- 0 2055 2053"/>
                <a:gd name="T29" fmla="*/ T28 w 18"/>
                <a:gd name="T30" fmla="+- 0 385 356"/>
                <a:gd name="T31" fmla="*/ 385 h 29"/>
                <a:gd name="T32" fmla="+- 0 2055 2053"/>
                <a:gd name="T33" fmla="*/ T32 w 18"/>
                <a:gd name="T34" fmla="+- 0 384 356"/>
                <a:gd name="T35" fmla="*/ 384 h 29"/>
                <a:gd name="T36" fmla="+- 0 2054 2053"/>
                <a:gd name="T37" fmla="*/ T36 w 18"/>
                <a:gd name="T38" fmla="+- 0 382 356"/>
                <a:gd name="T39" fmla="*/ 382 h 29"/>
                <a:gd name="T40" fmla="+- 0 2057 2053"/>
                <a:gd name="T41" fmla="*/ T40 w 18"/>
                <a:gd name="T42" fmla="+- 0 379 356"/>
                <a:gd name="T43" fmla="*/ 379 h 29"/>
                <a:gd name="T44" fmla="+- 0 2058 2053"/>
                <a:gd name="T45" fmla="*/ T44 w 18"/>
                <a:gd name="T46" fmla="+- 0 377 356"/>
                <a:gd name="T47" fmla="*/ 377 h 29"/>
                <a:gd name="T48" fmla="+- 0 2064 2053"/>
                <a:gd name="T49" fmla="*/ T48 w 18"/>
                <a:gd name="T50" fmla="+- 0 366 356"/>
                <a:gd name="T51" fmla="*/ 366 h 29"/>
                <a:gd name="T52" fmla="+- 0 2064 2053"/>
                <a:gd name="T53" fmla="*/ T52 w 18"/>
                <a:gd name="T54" fmla="+- 0 365 356"/>
                <a:gd name="T55" fmla="*/ 365 h 29"/>
                <a:gd name="T56" fmla="+- 0 2064 2053"/>
                <a:gd name="T57" fmla="*/ T56 w 18"/>
                <a:gd name="T58" fmla="+- 0 365 356"/>
                <a:gd name="T59" fmla="*/ 365 h 29"/>
                <a:gd name="T60" fmla="+- 0 2062 2053"/>
                <a:gd name="T61" fmla="*/ T60 w 18"/>
                <a:gd name="T62" fmla="+- 0 367 356"/>
                <a:gd name="T63" fmla="*/ 367 h 29"/>
                <a:gd name="T64" fmla="+- 0 2061 2053"/>
                <a:gd name="T65" fmla="*/ T64 w 18"/>
                <a:gd name="T66" fmla="+- 0 368 356"/>
                <a:gd name="T67" fmla="*/ 368 h 29"/>
                <a:gd name="T68" fmla="+- 0 2059 2053"/>
                <a:gd name="T69" fmla="*/ T68 w 18"/>
                <a:gd name="T70" fmla="+- 0 373 356"/>
                <a:gd name="T71" fmla="*/ 373 h 29"/>
                <a:gd name="T72" fmla="+- 0 2059 2053"/>
                <a:gd name="T73" fmla="*/ T72 w 18"/>
                <a:gd name="T74" fmla="+- 0 372 356"/>
                <a:gd name="T75" fmla="*/ 372 h 29"/>
                <a:gd name="T76" fmla="+- 0 2059 2053"/>
                <a:gd name="T77" fmla="*/ T76 w 18"/>
                <a:gd name="T78" fmla="+- 0 373 356"/>
                <a:gd name="T79" fmla="*/ 373 h 29"/>
                <a:gd name="T80" fmla="+- 0 2059 2053"/>
                <a:gd name="T81" fmla="*/ T80 w 18"/>
                <a:gd name="T82" fmla="+- 0 373 356"/>
                <a:gd name="T83" fmla="*/ 373 h 29"/>
                <a:gd name="T84" fmla="+- 0 2059 2053"/>
                <a:gd name="T85" fmla="*/ T84 w 18"/>
                <a:gd name="T86" fmla="+- 0 373 356"/>
                <a:gd name="T87" fmla="*/ 373 h 29"/>
                <a:gd name="T88" fmla="+- 0 2059 2053"/>
                <a:gd name="T89" fmla="*/ T88 w 18"/>
                <a:gd name="T90" fmla="+- 0 372 356"/>
                <a:gd name="T91" fmla="*/ 372 h 29"/>
                <a:gd name="T92" fmla="+- 0 2062 2053"/>
                <a:gd name="T93" fmla="*/ T92 w 18"/>
                <a:gd name="T94" fmla="+- 0 367 356"/>
                <a:gd name="T95" fmla="*/ 367 h 29"/>
                <a:gd name="T96" fmla="+- 0 2064 2053"/>
                <a:gd name="T97" fmla="*/ T96 w 18"/>
                <a:gd name="T98" fmla="+- 0 366 356"/>
                <a:gd name="T99" fmla="*/ 366 h 29"/>
                <a:gd name="T100" fmla="+- 0 2070 2053"/>
                <a:gd name="T101" fmla="*/ T100 w 18"/>
                <a:gd name="T102" fmla="+- 0 357 356"/>
                <a:gd name="T103" fmla="*/ 357 h 29"/>
                <a:gd name="T104" fmla="+- 0 2070 2053"/>
                <a:gd name="T105" fmla="*/ T104 w 18"/>
                <a:gd name="T106" fmla="+- 0 357 356"/>
                <a:gd name="T107" fmla="*/ 357 h 29"/>
                <a:gd name="T108" fmla="+- 0 2070 2053"/>
                <a:gd name="T109" fmla="*/ T108 w 18"/>
                <a:gd name="T110" fmla="+- 0 357 356"/>
                <a:gd name="T111" fmla="*/ 357 h 29"/>
                <a:gd name="T112" fmla="+- 0 2070 2053"/>
                <a:gd name="T113" fmla="*/ T112 w 18"/>
                <a:gd name="T114" fmla="+- 0 356 356"/>
                <a:gd name="T115" fmla="*/ 356 h 29"/>
                <a:gd name="T116" fmla="+- 0 2067 2053"/>
                <a:gd name="T117" fmla="*/ T116 w 18"/>
                <a:gd name="T118" fmla="+- 0 357 356"/>
                <a:gd name="T119" fmla="*/ 357 h 29"/>
                <a:gd name="T120" fmla="+- 0 2065 2053"/>
                <a:gd name="T121" fmla="*/ T120 w 18"/>
                <a:gd name="T122" fmla="+- 0 362 356"/>
                <a:gd name="T123" fmla="*/ 362 h 29"/>
                <a:gd name="T124" fmla="+- 0 2065 2053"/>
                <a:gd name="T125" fmla="*/ T124 w 18"/>
                <a:gd name="T126" fmla="+- 0 362 356"/>
                <a:gd name="T127" fmla="*/ 362 h 29"/>
                <a:gd name="T128" fmla="+- 0 2065 2053"/>
                <a:gd name="T129" fmla="*/ T128 w 18"/>
                <a:gd name="T130" fmla="+- 0 362 356"/>
                <a:gd name="T131" fmla="*/ 362 h 29"/>
                <a:gd name="T132" fmla="+- 0 2065 2053"/>
                <a:gd name="T133" fmla="*/ T132 w 18"/>
                <a:gd name="T134" fmla="+- 0 362 356"/>
                <a:gd name="T135" fmla="*/ 362 h 29"/>
                <a:gd name="T136" fmla="+- 0 2066 2053"/>
                <a:gd name="T137" fmla="*/ T136 w 18"/>
                <a:gd name="T138" fmla="+- 0 361 356"/>
                <a:gd name="T139" fmla="*/ 361 h 29"/>
                <a:gd name="T140" fmla="+- 0 2067 2053"/>
                <a:gd name="T141" fmla="*/ T140 w 18"/>
                <a:gd name="T142" fmla="+- 0 358 356"/>
                <a:gd name="T143" fmla="*/ 358 h 29"/>
                <a:gd name="T144" fmla="+- 0 2068 2053"/>
                <a:gd name="T145" fmla="*/ T144 w 18"/>
                <a:gd name="T146" fmla="+- 0 357 356"/>
                <a:gd name="T147" fmla="*/ 357 h 29"/>
                <a:gd name="T148" fmla="+- 0 2069 2053"/>
                <a:gd name="T149" fmla="*/ T148 w 18"/>
                <a:gd name="T150" fmla="+- 0 357 356"/>
                <a:gd name="T151" fmla="*/ 357 h 29"/>
                <a:gd name="T152" fmla="+- 0 2070 2053"/>
                <a:gd name="T153" fmla="*/ T152 w 18"/>
                <a:gd name="T154" fmla="+- 0 357 356"/>
                <a:gd name="T155" fmla="*/ 357 h 29"/>
                <a:gd name="T156" fmla="+- 0 2070 2053"/>
                <a:gd name="T157" fmla="*/ T156 w 18"/>
                <a:gd name="T158" fmla="+- 0 358 356"/>
                <a:gd name="T159" fmla="*/ 358 h 29"/>
                <a:gd name="T160" fmla="+- 0 2070 2053"/>
                <a:gd name="T161" fmla="*/ T160 w 18"/>
                <a:gd name="T162" fmla="+- 0 357 356"/>
                <a:gd name="T163" fmla="*/ 357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8" h="29">
                  <a:moveTo>
                    <a:pt x="5" y="21"/>
                  </a:moveTo>
                  <a:lnTo>
                    <a:pt x="5" y="20"/>
                  </a:lnTo>
                  <a:lnTo>
                    <a:pt x="0" y="26"/>
                  </a:lnTo>
                  <a:lnTo>
                    <a:pt x="2" y="29"/>
                  </a:lnTo>
                  <a:lnTo>
                    <a:pt x="3" y="29"/>
                  </a:lnTo>
                  <a:lnTo>
                    <a:pt x="2" y="29"/>
                  </a:lnTo>
                  <a:lnTo>
                    <a:pt x="2" y="28"/>
                  </a:lnTo>
                  <a:lnTo>
                    <a:pt x="1" y="26"/>
                  </a:lnTo>
                  <a:lnTo>
                    <a:pt x="4" y="23"/>
                  </a:lnTo>
                  <a:lnTo>
                    <a:pt x="5" y="21"/>
                  </a:lnTo>
                  <a:close/>
                  <a:moveTo>
                    <a:pt x="11" y="10"/>
                  </a:moveTo>
                  <a:lnTo>
                    <a:pt x="11" y="9"/>
                  </a:lnTo>
                  <a:lnTo>
                    <a:pt x="9" y="11"/>
                  </a:lnTo>
                  <a:lnTo>
                    <a:pt x="8" y="12"/>
                  </a:lnTo>
                  <a:lnTo>
                    <a:pt x="6" y="17"/>
                  </a:lnTo>
                  <a:lnTo>
                    <a:pt x="6" y="16"/>
                  </a:lnTo>
                  <a:lnTo>
                    <a:pt x="6" y="17"/>
                  </a:lnTo>
                  <a:lnTo>
                    <a:pt x="6" y="16"/>
                  </a:lnTo>
                  <a:lnTo>
                    <a:pt x="9" y="11"/>
                  </a:lnTo>
                  <a:lnTo>
                    <a:pt x="11" y="10"/>
                  </a:lnTo>
                  <a:close/>
                  <a:moveTo>
                    <a:pt x="17" y="1"/>
                  </a:moveTo>
                  <a:lnTo>
                    <a:pt x="17" y="1"/>
                  </a:lnTo>
                  <a:lnTo>
                    <a:pt x="17" y="0"/>
                  </a:lnTo>
                  <a:lnTo>
                    <a:pt x="14" y="1"/>
                  </a:lnTo>
                  <a:lnTo>
                    <a:pt x="12" y="6"/>
                  </a:lnTo>
                  <a:lnTo>
                    <a:pt x="13" y="5"/>
                  </a:lnTo>
                  <a:lnTo>
                    <a:pt x="14" y="2"/>
                  </a:lnTo>
                  <a:lnTo>
                    <a:pt x="15" y="1"/>
                  </a:lnTo>
                  <a:lnTo>
                    <a:pt x="16" y="1"/>
                  </a:lnTo>
                  <a:lnTo>
                    <a:pt x="17" y="1"/>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0" name="Freeform 181"/>
            <p:cNvSpPr>
              <a:spLocks/>
            </p:cNvSpPr>
            <p:nvPr/>
          </p:nvSpPr>
          <p:spPr bwMode="auto">
            <a:xfrm>
              <a:off x="2046" y="358"/>
              <a:ext cx="33" cy="24"/>
            </a:xfrm>
            <a:custGeom>
              <a:avLst/>
              <a:gdLst>
                <a:gd name="T0" fmla="+- 0 2078 2046"/>
                <a:gd name="T1" fmla="*/ T0 w 33"/>
                <a:gd name="T2" fmla="+- 0 376 359"/>
                <a:gd name="T3" fmla="*/ 376 h 24"/>
                <a:gd name="T4" fmla="+- 0 2076 2046"/>
                <a:gd name="T5" fmla="*/ T4 w 33"/>
                <a:gd name="T6" fmla="+- 0 378 359"/>
                <a:gd name="T7" fmla="*/ 378 h 24"/>
                <a:gd name="T8" fmla="+- 0 2074 2046"/>
                <a:gd name="T9" fmla="*/ T8 w 33"/>
                <a:gd name="T10" fmla="+- 0 380 359"/>
                <a:gd name="T11" fmla="*/ 380 h 24"/>
                <a:gd name="T12" fmla="+- 0 2061 2046"/>
                <a:gd name="T13" fmla="*/ T12 w 33"/>
                <a:gd name="T14" fmla="+- 0 372 359"/>
                <a:gd name="T15" fmla="*/ 372 h 24"/>
                <a:gd name="T16" fmla="+- 0 2066 2046"/>
                <a:gd name="T17" fmla="*/ T16 w 33"/>
                <a:gd name="T18" fmla="+- 0 373 359"/>
                <a:gd name="T19" fmla="*/ 373 h 24"/>
                <a:gd name="T20" fmla="+- 0 2066 2046"/>
                <a:gd name="T21" fmla="*/ T20 w 33"/>
                <a:gd name="T22" fmla="+- 0 372 359"/>
                <a:gd name="T23" fmla="*/ 372 h 24"/>
                <a:gd name="T24" fmla="+- 0 2059 2046"/>
                <a:gd name="T25" fmla="*/ T24 w 33"/>
                <a:gd name="T26" fmla="+- 0 371 359"/>
                <a:gd name="T27" fmla="*/ 371 h 24"/>
                <a:gd name="T28" fmla="+- 0 2049 2046"/>
                <a:gd name="T29" fmla="*/ T28 w 33"/>
                <a:gd name="T30" fmla="+- 0 364 359"/>
                <a:gd name="T31" fmla="*/ 364 h 24"/>
                <a:gd name="T32" fmla="+- 0 2049 2046"/>
                <a:gd name="T33" fmla="*/ T32 w 33"/>
                <a:gd name="T34" fmla="+- 0 362 359"/>
                <a:gd name="T35" fmla="*/ 362 h 24"/>
                <a:gd name="T36" fmla="+- 0 2051 2046"/>
                <a:gd name="T37" fmla="*/ T36 w 33"/>
                <a:gd name="T38" fmla="+- 0 361 359"/>
                <a:gd name="T39" fmla="*/ 361 h 24"/>
                <a:gd name="T40" fmla="+- 0 2060 2046"/>
                <a:gd name="T41" fmla="*/ T40 w 33"/>
                <a:gd name="T42" fmla="+- 0 367 359"/>
                <a:gd name="T43" fmla="*/ 367 h 24"/>
                <a:gd name="T44" fmla="+- 0 2059 2046"/>
                <a:gd name="T45" fmla="*/ T44 w 33"/>
                <a:gd name="T46" fmla="+- 0 369 359"/>
                <a:gd name="T47" fmla="*/ 369 h 24"/>
                <a:gd name="T48" fmla="+- 0 2059 2046"/>
                <a:gd name="T49" fmla="*/ T48 w 33"/>
                <a:gd name="T50" fmla="+- 0 370 359"/>
                <a:gd name="T51" fmla="*/ 370 h 24"/>
                <a:gd name="T52" fmla="+- 0 2061 2046"/>
                <a:gd name="T53" fmla="*/ T52 w 33"/>
                <a:gd name="T54" fmla="+- 0 367 359"/>
                <a:gd name="T55" fmla="*/ 367 h 24"/>
                <a:gd name="T56" fmla="+- 0 2076 2046"/>
                <a:gd name="T57" fmla="*/ T56 w 33"/>
                <a:gd name="T58" fmla="+- 0 377 359"/>
                <a:gd name="T59" fmla="*/ 377 h 24"/>
                <a:gd name="T60" fmla="+- 0 2076 2046"/>
                <a:gd name="T61" fmla="*/ T60 w 33"/>
                <a:gd name="T62" fmla="+- 0 375 359"/>
                <a:gd name="T63" fmla="*/ 375 h 24"/>
                <a:gd name="T64" fmla="+- 0 2062 2046"/>
                <a:gd name="T65" fmla="*/ T64 w 33"/>
                <a:gd name="T66" fmla="+- 0 366 359"/>
                <a:gd name="T67" fmla="*/ 366 h 24"/>
                <a:gd name="T68" fmla="+- 0 2071 2046"/>
                <a:gd name="T69" fmla="*/ T68 w 33"/>
                <a:gd name="T70" fmla="+- 0 363 359"/>
                <a:gd name="T71" fmla="*/ 363 h 24"/>
                <a:gd name="T72" fmla="+- 0 2071 2046"/>
                <a:gd name="T73" fmla="*/ T72 w 33"/>
                <a:gd name="T74" fmla="+- 0 363 359"/>
                <a:gd name="T75" fmla="*/ 363 h 24"/>
                <a:gd name="T76" fmla="+- 0 2071 2046"/>
                <a:gd name="T77" fmla="*/ T76 w 33"/>
                <a:gd name="T78" fmla="+- 0 362 359"/>
                <a:gd name="T79" fmla="*/ 362 h 24"/>
                <a:gd name="T80" fmla="+- 0 2064 2046"/>
                <a:gd name="T81" fmla="*/ T80 w 33"/>
                <a:gd name="T82" fmla="+- 0 359 359"/>
                <a:gd name="T83" fmla="*/ 359 h 24"/>
                <a:gd name="T84" fmla="+- 0 2055 2046"/>
                <a:gd name="T85" fmla="*/ T84 w 33"/>
                <a:gd name="T86" fmla="+- 0 361 359"/>
                <a:gd name="T87" fmla="*/ 361 h 24"/>
                <a:gd name="T88" fmla="+- 0 2052 2046"/>
                <a:gd name="T89" fmla="*/ T88 w 33"/>
                <a:gd name="T90" fmla="+- 0 359 359"/>
                <a:gd name="T91" fmla="*/ 359 h 24"/>
                <a:gd name="T92" fmla="+- 0 2049 2046"/>
                <a:gd name="T93" fmla="*/ T92 w 33"/>
                <a:gd name="T94" fmla="+- 0 359 359"/>
                <a:gd name="T95" fmla="*/ 359 h 24"/>
                <a:gd name="T96" fmla="+- 0 2046 2046"/>
                <a:gd name="T97" fmla="*/ T96 w 33"/>
                <a:gd name="T98" fmla="+- 0 363 359"/>
                <a:gd name="T99" fmla="*/ 363 h 24"/>
                <a:gd name="T100" fmla="+- 0 2049 2046"/>
                <a:gd name="T101" fmla="*/ T100 w 33"/>
                <a:gd name="T102" fmla="+- 0 367 359"/>
                <a:gd name="T103" fmla="*/ 367 h 24"/>
                <a:gd name="T104" fmla="+- 0 2058 2046"/>
                <a:gd name="T105" fmla="*/ T104 w 33"/>
                <a:gd name="T106" fmla="+- 0 372 359"/>
                <a:gd name="T107" fmla="*/ 372 h 24"/>
                <a:gd name="T108" fmla="+- 0 2053 2046"/>
                <a:gd name="T109" fmla="*/ T108 w 33"/>
                <a:gd name="T110" fmla="+- 0 380 359"/>
                <a:gd name="T111" fmla="*/ 380 h 24"/>
                <a:gd name="T112" fmla="+- 0 2054 2046"/>
                <a:gd name="T113" fmla="*/ T112 w 33"/>
                <a:gd name="T114" fmla="+- 0 381 359"/>
                <a:gd name="T115" fmla="*/ 381 h 24"/>
                <a:gd name="T116" fmla="+- 0 2065 2046"/>
                <a:gd name="T117" fmla="*/ T116 w 33"/>
                <a:gd name="T118" fmla="+- 0 377 359"/>
                <a:gd name="T119" fmla="*/ 377 h 24"/>
                <a:gd name="T120" fmla="+- 0 2077 2046"/>
                <a:gd name="T121" fmla="*/ T120 w 33"/>
                <a:gd name="T122" fmla="+- 0 382 359"/>
                <a:gd name="T123" fmla="*/ 382 h 24"/>
                <a:gd name="T124" fmla="+- 0 2079 2046"/>
                <a:gd name="T125" fmla="*/ T124 w 33"/>
                <a:gd name="T126" fmla="+- 0 379 359"/>
                <a:gd name="T127" fmla="*/ 37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3" h="24">
                  <a:moveTo>
                    <a:pt x="33" y="20"/>
                  </a:moveTo>
                  <a:lnTo>
                    <a:pt x="32" y="17"/>
                  </a:lnTo>
                  <a:lnTo>
                    <a:pt x="30" y="16"/>
                  </a:lnTo>
                  <a:lnTo>
                    <a:pt x="30" y="19"/>
                  </a:lnTo>
                  <a:lnTo>
                    <a:pt x="29" y="21"/>
                  </a:lnTo>
                  <a:lnTo>
                    <a:pt x="28" y="21"/>
                  </a:lnTo>
                  <a:lnTo>
                    <a:pt x="20" y="16"/>
                  </a:lnTo>
                  <a:lnTo>
                    <a:pt x="15" y="13"/>
                  </a:lnTo>
                  <a:lnTo>
                    <a:pt x="20" y="14"/>
                  </a:lnTo>
                  <a:lnTo>
                    <a:pt x="20" y="13"/>
                  </a:lnTo>
                  <a:lnTo>
                    <a:pt x="13" y="12"/>
                  </a:lnTo>
                  <a:lnTo>
                    <a:pt x="12" y="11"/>
                  </a:lnTo>
                  <a:lnTo>
                    <a:pt x="3" y="5"/>
                  </a:lnTo>
                  <a:lnTo>
                    <a:pt x="3" y="4"/>
                  </a:lnTo>
                  <a:lnTo>
                    <a:pt x="3" y="3"/>
                  </a:lnTo>
                  <a:lnTo>
                    <a:pt x="4" y="3"/>
                  </a:lnTo>
                  <a:lnTo>
                    <a:pt x="5" y="2"/>
                  </a:lnTo>
                  <a:lnTo>
                    <a:pt x="14" y="8"/>
                  </a:lnTo>
                  <a:lnTo>
                    <a:pt x="13" y="10"/>
                  </a:lnTo>
                  <a:lnTo>
                    <a:pt x="13" y="11"/>
                  </a:lnTo>
                  <a:lnTo>
                    <a:pt x="14" y="11"/>
                  </a:lnTo>
                  <a:lnTo>
                    <a:pt x="15" y="8"/>
                  </a:lnTo>
                  <a:lnTo>
                    <a:pt x="21" y="13"/>
                  </a:lnTo>
                  <a:lnTo>
                    <a:pt x="30" y="18"/>
                  </a:lnTo>
                  <a:lnTo>
                    <a:pt x="30" y="19"/>
                  </a:lnTo>
                  <a:lnTo>
                    <a:pt x="30" y="16"/>
                  </a:lnTo>
                  <a:lnTo>
                    <a:pt x="22" y="11"/>
                  </a:lnTo>
                  <a:lnTo>
                    <a:pt x="16" y="7"/>
                  </a:lnTo>
                  <a:lnTo>
                    <a:pt x="19" y="1"/>
                  </a:lnTo>
                  <a:lnTo>
                    <a:pt x="25" y="4"/>
                  </a:lnTo>
                  <a:lnTo>
                    <a:pt x="25" y="3"/>
                  </a:lnTo>
                  <a:lnTo>
                    <a:pt x="18" y="0"/>
                  </a:lnTo>
                  <a:lnTo>
                    <a:pt x="15" y="6"/>
                  </a:lnTo>
                  <a:lnTo>
                    <a:pt x="9" y="2"/>
                  </a:lnTo>
                  <a:lnTo>
                    <a:pt x="7" y="1"/>
                  </a:lnTo>
                  <a:lnTo>
                    <a:pt x="6" y="0"/>
                  </a:lnTo>
                  <a:lnTo>
                    <a:pt x="5" y="0"/>
                  </a:lnTo>
                  <a:lnTo>
                    <a:pt x="3" y="0"/>
                  </a:lnTo>
                  <a:lnTo>
                    <a:pt x="2" y="1"/>
                  </a:lnTo>
                  <a:lnTo>
                    <a:pt x="0" y="4"/>
                  </a:lnTo>
                  <a:lnTo>
                    <a:pt x="1" y="6"/>
                  </a:lnTo>
                  <a:lnTo>
                    <a:pt x="3" y="8"/>
                  </a:lnTo>
                  <a:lnTo>
                    <a:pt x="11" y="13"/>
                  </a:lnTo>
                  <a:lnTo>
                    <a:pt x="12" y="13"/>
                  </a:lnTo>
                  <a:lnTo>
                    <a:pt x="7" y="21"/>
                  </a:lnTo>
                  <a:lnTo>
                    <a:pt x="7" y="22"/>
                  </a:lnTo>
                  <a:lnTo>
                    <a:pt x="8" y="22"/>
                  </a:lnTo>
                  <a:lnTo>
                    <a:pt x="12" y="14"/>
                  </a:lnTo>
                  <a:lnTo>
                    <a:pt x="19" y="18"/>
                  </a:lnTo>
                  <a:lnTo>
                    <a:pt x="28" y="24"/>
                  </a:lnTo>
                  <a:lnTo>
                    <a:pt x="31" y="23"/>
                  </a:lnTo>
                  <a:lnTo>
                    <a:pt x="32" y="21"/>
                  </a:lnTo>
                  <a:lnTo>
                    <a:pt x="33"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1" name="Freeform 182"/>
            <p:cNvSpPr>
              <a:spLocks/>
            </p:cNvSpPr>
            <p:nvPr/>
          </p:nvSpPr>
          <p:spPr bwMode="auto">
            <a:xfrm>
              <a:off x="2047" y="359"/>
              <a:ext cx="31" cy="22"/>
            </a:xfrm>
            <a:custGeom>
              <a:avLst/>
              <a:gdLst>
                <a:gd name="T0" fmla="+- 0 2051 2047"/>
                <a:gd name="T1" fmla="*/ T0 w 31"/>
                <a:gd name="T2" fmla="+- 0 360 360"/>
                <a:gd name="T3" fmla="*/ 360 h 22"/>
                <a:gd name="T4" fmla="+- 0 2049 2047"/>
                <a:gd name="T5" fmla="*/ T4 w 31"/>
                <a:gd name="T6" fmla="+- 0 360 360"/>
                <a:gd name="T7" fmla="*/ 360 h 22"/>
                <a:gd name="T8" fmla="+- 0 2048 2047"/>
                <a:gd name="T9" fmla="*/ T8 w 31"/>
                <a:gd name="T10" fmla="+- 0 362 360"/>
                <a:gd name="T11" fmla="*/ 362 h 22"/>
                <a:gd name="T12" fmla="+- 0 2047 2047"/>
                <a:gd name="T13" fmla="*/ T12 w 31"/>
                <a:gd name="T14" fmla="+- 0 363 360"/>
                <a:gd name="T15" fmla="*/ 363 h 22"/>
                <a:gd name="T16" fmla="+- 0 2048 2047"/>
                <a:gd name="T17" fmla="*/ T16 w 31"/>
                <a:gd name="T18" fmla="+- 0 365 360"/>
                <a:gd name="T19" fmla="*/ 365 h 22"/>
                <a:gd name="T20" fmla="+- 0 2057 2047"/>
                <a:gd name="T21" fmla="*/ T20 w 31"/>
                <a:gd name="T22" fmla="+- 0 371 360"/>
                <a:gd name="T23" fmla="*/ 371 h 22"/>
                <a:gd name="T24" fmla="+- 0 2065 2047"/>
                <a:gd name="T25" fmla="*/ T24 w 31"/>
                <a:gd name="T26" fmla="+- 0 376 360"/>
                <a:gd name="T27" fmla="*/ 376 h 22"/>
                <a:gd name="T28" fmla="+- 0 2074 2047"/>
                <a:gd name="T29" fmla="*/ T28 w 31"/>
                <a:gd name="T30" fmla="+- 0 382 360"/>
                <a:gd name="T31" fmla="*/ 382 h 22"/>
                <a:gd name="T32" fmla="+- 0 2076 2047"/>
                <a:gd name="T33" fmla="*/ T32 w 31"/>
                <a:gd name="T34" fmla="+- 0 381 360"/>
                <a:gd name="T35" fmla="*/ 381 h 22"/>
                <a:gd name="T36" fmla="+- 0 2078 2047"/>
                <a:gd name="T37" fmla="*/ T36 w 31"/>
                <a:gd name="T38" fmla="+- 0 379 360"/>
                <a:gd name="T39" fmla="*/ 379 h 22"/>
                <a:gd name="T40" fmla="+- 0 2077 2047"/>
                <a:gd name="T41" fmla="*/ T40 w 31"/>
                <a:gd name="T42" fmla="+- 0 377 360"/>
                <a:gd name="T43" fmla="*/ 377 h 22"/>
                <a:gd name="T44" fmla="+- 0 2068 2047"/>
                <a:gd name="T45" fmla="*/ T44 w 31"/>
                <a:gd name="T46" fmla="+- 0 371 360"/>
                <a:gd name="T47" fmla="*/ 371 h 22"/>
                <a:gd name="T48" fmla="+- 0 2060 2047"/>
                <a:gd name="T49" fmla="*/ T48 w 31"/>
                <a:gd name="T50" fmla="+- 0 366 360"/>
                <a:gd name="T51" fmla="*/ 366 h 22"/>
                <a:gd name="T52" fmla="+- 0 2051 2047"/>
                <a:gd name="T53" fmla="*/ T52 w 31"/>
                <a:gd name="T54" fmla="+- 0 360 360"/>
                <a:gd name="T55" fmla="*/ 360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31" h="22">
                  <a:moveTo>
                    <a:pt x="4" y="0"/>
                  </a:moveTo>
                  <a:lnTo>
                    <a:pt x="2" y="0"/>
                  </a:lnTo>
                  <a:lnTo>
                    <a:pt x="1" y="2"/>
                  </a:lnTo>
                  <a:lnTo>
                    <a:pt x="0" y="3"/>
                  </a:lnTo>
                  <a:lnTo>
                    <a:pt x="1" y="5"/>
                  </a:lnTo>
                  <a:lnTo>
                    <a:pt x="10" y="11"/>
                  </a:lnTo>
                  <a:lnTo>
                    <a:pt x="18" y="16"/>
                  </a:lnTo>
                  <a:lnTo>
                    <a:pt x="27" y="22"/>
                  </a:lnTo>
                  <a:lnTo>
                    <a:pt x="29" y="21"/>
                  </a:lnTo>
                  <a:lnTo>
                    <a:pt x="31" y="19"/>
                  </a:lnTo>
                  <a:lnTo>
                    <a:pt x="30" y="17"/>
                  </a:lnTo>
                  <a:lnTo>
                    <a:pt x="21" y="11"/>
                  </a:lnTo>
                  <a:lnTo>
                    <a:pt x="13" y="6"/>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2" name="AutoShape 183"/>
            <p:cNvSpPr>
              <a:spLocks/>
            </p:cNvSpPr>
            <p:nvPr/>
          </p:nvSpPr>
          <p:spPr bwMode="auto">
            <a:xfrm>
              <a:off x="2051" y="364"/>
              <a:ext cx="22" cy="10"/>
            </a:xfrm>
            <a:custGeom>
              <a:avLst/>
              <a:gdLst>
                <a:gd name="T0" fmla="+- 0 2056 2051"/>
                <a:gd name="T1" fmla="*/ T0 w 22"/>
                <a:gd name="T2" fmla="+- 0 365 364"/>
                <a:gd name="T3" fmla="*/ 365 h 10"/>
                <a:gd name="T4" fmla="+- 0 2055 2051"/>
                <a:gd name="T5" fmla="*/ T4 w 22"/>
                <a:gd name="T6" fmla="+- 0 365 364"/>
                <a:gd name="T7" fmla="*/ 365 h 10"/>
                <a:gd name="T8" fmla="+- 0 2052 2051"/>
                <a:gd name="T9" fmla="*/ T8 w 22"/>
                <a:gd name="T10" fmla="+- 0 366 364"/>
                <a:gd name="T11" fmla="*/ 366 h 10"/>
                <a:gd name="T12" fmla="+- 0 2051 2051"/>
                <a:gd name="T13" fmla="*/ T12 w 22"/>
                <a:gd name="T14" fmla="+- 0 367 364"/>
                <a:gd name="T15" fmla="*/ 367 h 10"/>
                <a:gd name="T16" fmla="+- 0 2052 2051"/>
                <a:gd name="T17" fmla="*/ T16 w 22"/>
                <a:gd name="T18" fmla="+- 0 368 364"/>
                <a:gd name="T19" fmla="*/ 368 h 10"/>
                <a:gd name="T20" fmla="+- 0 2054 2051"/>
                <a:gd name="T21" fmla="*/ T20 w 22"/>
                <a:gd name="T22" fmla="+- 0 366 364"/>
                <a:gd name="T23" fmla="*/ 366 h 10"/>
                <a:gd name="T24" fmla="+- 0 2056 2051"/>
                <a:gd name="T25" fmla="*/ T24 w 22"/>
                <a:gd name="T26" fmla="+- 0 365 364"/>
                <a:gd name="T27" fmla="*/ 365 h 10"/>
                <a:gd name="T28" fmla="+- 0 2058 2051"/>
                <a:gd name="T29" fmla="*/ T28 w 22"/>
                <a:gd name="T30" fmla="+- 0 365 364"/>
                <a:gd name="T31" fmla="*/ 365 h 10"/>
                <a:gd name="T32" fmla="+- 0 2057 2051"/>
                <a:gd name="T33" fmla="*/ T32 w 22"/>
                <a:gd name="T34" fmla="+- 0 364 364"/>
                <a:gd name="T35" fmla="*/ 364 h 10"/>
                <a:gd name="T36" fmla="+- 0 2056 2051"/>
                <a:gd name="T37" fmla="*/ T36 w 22"/>
                <a:gd name="T38" fmla="+- 0 365 364"/>
                <a:gd name="T39" fmla="*/ 365 h 10"/>
                <a:gd name="T40" fmla="+- 0 2058 2051"/>
                <a:gd name="T41" fmla="*/ T40 w 22"/>
                <a:gd name="T42" fmla="+- 0 365 364"/>
                <a:gd name="T43" fmla="*/ 365 h 10"/>
                <a:gd name="T44" fmla="+- 0 2063 2051"/>
                <a:gd name="T45" fmla="*/ T44 w 22"/>
                <a:gd name="T46" fmla="+- 0 368 364"/>
                <a:gd name="T47" fmla="*/ 368 h 10"/>
                <a:gd name="T48" fmla="+- 0 2059 2051"/>
                <a:gd name="T49" fmla="*/ T48 w 22"/>
                <a:gd name="T50" fmla="+- 0 365 364"/>
                <a:gd name="T51" fmla="*/ 365 h 10"/>
                <a:gd name="T52" fmla="+- 0 2058 2051"/>
                <a:gd name="T53" fmla="*/ T52 w 22"/>
                <a:gd name="T54" fmla="+- 0 365 364"/>
                <a:gd name="T55" fmla="*/ 365 h 10"/>
                <a:gd name="T56" fmla="+- 0 2063 2051"/>
                <a:gd name="T57" fmla="*/ T56 w 22"/>
                <a:gd name="T58" fmla="+- 0 368 364"/>
                <a:gd name="T59" fmla="*/ 368 h 10"/>
                <a:gd name="T60" fmla="+- 0 2073 2051"/>
                <a:gd name="T61" fmla="*/ T60 w 22"/>
                <a:gd name="T62" fmla="+- 0 374 364"/>
                <a:gd name="T63" fmla="*/ 374 h 10"/>
                <a:gd name="T64" fmla="+- 0 2071 2051"/>
                <a:gd name="T65" fmla="*/ T64 w 22"/>
                <a:gd name="T66" fmla="+- 0 372 364"/>
                <a:gd name="T67" fmla="*/ 372 h 10"/>
                <a:gd name="T68" fmla="+- 0 2066 2051"/>
                <a:gd name="T69" fmla="*/ T68 w 22"/>
                <a:gd name="T70" fmla="+- 0 372 364"/>
                <a:gd name="T71" fmla="*/ 372 h 10"/>
                <a:gd name="T72" fmla="+- 0 2062 2051"/>
                <a:gd name="T73" fmla="*/ T72 w 22"/>
                <a:gd name="T74" fmla="+- 0 372 364"/>
                <a:gd name="T75" fmla="*/ 372 h 10"/>
                <a:gd name="T76" fmla="+- 0 2061 2051"/>
                <a:gd name="T77" fmla="*/ T76 w 22"/>
                <a:gd name="T78" fmla="+- 0 373 364"/>
                <a:gd name="T79" fmla="*/ 373 h 10"/>
                <a:gd name="T80" fmla="+- 0 2062 2051"/>
                <a:gd name="T81" fmla="*/ T80 w 22"/>
                <a:gd name="T82" fmla="+- 0 374 364"/>
                <a:gd name="T83" fmla="*/ 374 h 10"/>
                <a:gd name="T84" fmla="+- 0 2063 2051"/>
                <a:gd name="T85" fmla="*/ T84 w 22"/>
                <a:gd name="T86" fmla="+- 0 373 364"/>
                <a:gd name="T87" fmla="*/ 373 h 10"/>
                <a:gd name="T88" fmla="+- 0 2067 2051"/>
                <a:gd name="T89" fmla="*/ T88 w 22"/>
                <a:gd name="T90" fmla="+- 0 372 364"/>
                <a:gd name="T91" fmla="*/ 372 h 10"/>
                <a:gd name="T92" fmla="+- 0 2073 2051"/>
                <a:gd name="T93" fmla="*/ T92 w 22"/>
                <a:gd name="T94" fmla="+- 0 374 364"/>
                <a:gd name="T95" fmla="*/ 374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1"/>
                  </a:lnTo>
                  <a:lnTo>
                    <a:pt x="1" y="2"/>
                  </a:lnTo>
                  <a:lnTo>
                    <a:pt x="0" y="3"/>
                  </a:lnTo>
                  <a:lnTo>
                    <a:pt x="1" y="4"/>
                  </a:lnTo>
                  <a:lnTo>
                    <a:pt x="3" y="2"/>
                  </a:lnTo>
                  <a:lnTo>
                    <a:pt x="5" y="1"/>
                  </a:lnTo>
                  <a:close/>
                  <a:moveTo>
                    <a:pt x="7" y="1"/>
                  </a:moveTo>
                  <a:lnTo>
                    <a:pt x="6" y="0"/>
                  </a:lnTo>
                  <a:lnTo>
                    <a:pt x="5" y="1"/>
                  </a:lnTo>
                  <a:lnTo>
                    <a:pt x="7" y="1"/>
                  </a:lnTo>
                  <a:close/>
                  <a:moveTo>
                    <a:pt x="12" y="4"/>
                  </a:moveTo>
                  <a:lnTo>
                    <a:pt x="8" y="1"/>
                  </a:lnTo>
                  <a:lnTo>
                    <a:pt x="7" y="1"/>
                  </a:lnTo>
                  <a:lnTo>
                    <a:pt x="12" y="4"/>
                  </a:lnTo>
                  <a:close/>
                  <a:moveTo>
                    <a:pt x="22" y="10"/>
                  </a:moveTo>
                  <a:lnTo>
                    <a:pt x="20" y="8"/>
                  </a:lnTo>
                  <a:lnTo>
                    <a:pt x="15" y="8"/>
                  </a:lnTo>
                  <a:lnTo>
                    <a:pt x="11" y="8"/>
                  </a:lnTo>
                  <a:lnTo>
                    <a:pt x="10" y="9"/>
                  </a:lnTo>
                  <a:lnTo>
                    <a:pt x="11" y="10"/>
                  </a:lnTo>
                  <a:lnTo>
                    <a:pt x="12" y="9"/>
                  </a:lnTo>
                  <a:lnTo>
                    <a:pt x="16" y="8"/>
                  </a:lnTo>
                  <a:lnTo>
                    <a:pt x="22"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3" name="AutoShape 184"/>
            <p:cNvSpPr>
              <a:spLocks/>
            </p:cNvSpPr>
            <p:nvPr/>
          </p:nvSpPr>
          <p:spPr bwMode="auto">
            <a:xfrm>
              <a:off x="2048" y="361"/>
              <a:ext cx="28" cy="20"/>
            </a:xfrm>
            <a:custGeom>
              <a:avLst/>
              <a:gdLst>
                <a:gd name="T0" fmla="+- 0 2056 2049"/>
                <a:gd name="T1" fmla="*/ T0 w 28"/>
                <a:gd name="T2" fmla="+- 0 364 361"/>
                <a:gd name="T3" fmla="*/ 364 h 20"/>
                <a:gd name="T4" fmla="+- 0 2056 2049"/>
                <a:gd name="T5" fmla="*/ T4 w 28"/>
                <a:gd name="T6" fmla="+- 0 364 361"/>
                <a:gd name="T7" fmla="*/ 364 h 20"/>
                <a:gd name="T8" fmla="+- 0 2052 2049"/>
                <a:gd name="T9" fmla="*/ T8 w 28"/>
                <a:gd name="T10" fmla="+- 0 361 361"/>
                <a:gd name="T11" fmla="*/ 361 h 20"/>
                <a:gd name="T12" fmla="+- 0 2051 2049"/>
                <a:gd name="T13" fmla="*/ T12 w 28"/>
                <a:gd name="T14" fmla="+- 0 361 361"/>
                <a:gd name="T15" fmla="*/ 361 h 20"/>
                <a:gd name="T16" fmla="+- 0 2049 2049"/>
                <a:gd name="T17" fmla="*/ T16 w 28"/>
                <a:gd name="T18" fmla="+- 0 361 361"/>
                <a:gd name="T19" fmla="*/ 361 h 20"/>
                <a:gd name="T20" fmla="+- 0 2049 2049"/>
                <a:gd name="T21" fmla="*/ T20 w 28"/>
                <a:gd name="T22" fmla="+- 0 363 361"/>
                <a:gd name="T23" fmla="*/ 363 h 20"/>
                <a:gd name="T24" fmla="+- 0 2049 2049"/>
                <a:gd name="T25" fmla="*/ T24 w 28"/>
                <a:gd name="T26" fmla="+- 0 363 361"/>
                <a:gd name="T27" fmla="*/ 363 h 20"/>
                <a:gd name="T28" fmla="+- 0 2049 2049"/>
                <a:gd name="T29" fmla="*/ T28 w 28"/>
                <a:gd name="T30" fmla="+- 0 363 361"/>
                <a:gd name="T31" fmla="*/ 363 h 20"/>
                <a:gd name="T32" fmla="+- 0 2049 2049"/>
                <a:gd name="T33" fmla="*/ T32 w 28"/>
                <a:gd name="T34" fmla="+- 0 363 361"/>
                <a:gd name="T35" fmla="*/ 363 h 20"/>
                <a:gd name="T36" fmla="+- 0 2049 2049"/>
                <a:gd name="T37" fmla="*/ T36 w 28"/>
                <a:gd name="T38" fmla="+- 0 363 361"/>
                <a:gd name="T39" fmla="*/ 363 h 20"/>
                <a:gd name="T40" fmla="+- 0 2049 2049"/>
                <a:gd name="T41" fmla="*/ T40 w 28"/>
                <a:gd name="T42" fmla="+- 0 363 361"/>
                <a:gd name="T43" fmla="*/ 363 h 20"/>
                <a:gd name="T44" fmla="+- 0 2049 2049"/>
                <a:gd name="T45" fmla="*/ T44 w 28"/>
                <a:gd name="T46" fmla="+- 0 363 361"/>
                <a:gd name="T47" fmla="*/ 363 h 20"/>
                <a:gd name="T48" fmla="+- 0 2049 2049"/>
                <a:gd name="T49" fmla="*/ T48 w 28"/>
                <a:gd name="T50" fmla="+- 0 362 361"/>
                <a:gd name="T51" fmla="*/ 362 h 20"/>
                <a:gd name="T52" fmla="+- 0 2052 2049"/>
                <a:gd name="T53" fmla="*/ T52 w 28"/>
                <a:gd name="T54" fmla="+- 0 362 361"/>
                <a:gd name="T55" fmla="*/ 362 h 20"/>
                <a:gd name="T56" fmla="+- 0 2054 2049"/>
                <a:gd name="T57" fmla="*/ T56 w 28"/>
                <a:gd name="T58" fmla="+- 0 364 361"/>
                <a:gd name="T59" fmla="*/ 364 h 20"/>
                <a:gd name="T60" fmla="+- 0 2055 2049"/>
                <a:gd name="T61" fmla="*/ T60 w 28"/>
                <a:gd name="T62" fmla="+- 0 364 361"/>
                <a:gd name="T63" fmla="*/ 364 h 20"/>
                <a:gd name="T64" fmla="+- 0 2056 2049"/>
                <a:gd name="T65" fmla="*/ T64 w 28"/>
                <a:gd name="T66" fmla="+- 0 364 361"/>
                <a:gd name="T67" fmla="*/ 364 h 20"/>
                <a:gd name="T68" fmla="+- 0 2056 2049"/>
                <a:gd name="T69" fmla="*/ T68 w 28"/>
                <a:gd name="T70" fmla="+- 0 364 361"/>
                <a:gd name="T71" fmla="*/ 364 h 20"/>
                <a:gd name="T72" fmla="+- 0 2056 2049"/>
                <a:gd name="T73" fmla="*/ T72 w 28"/>
                <a:gd name="T74" fmla="+- 0 364 361"/>
                <a:gd name="T75" fmla="*/ 364 h 20"/>
                <a:gd name="T76" fmla="+- 0 2056 2049"/>
                <a:gd name="T77" fmla="*/ T76 w 28"/>
                <a:gd name="T78" fmla="+- 0 364 361"/>
                <a:gd name="T79" fmla="*/ 364 h 20"/>
                <a:gd name="T80" fmla="+- 0 2067 2049"/>
                <a:gd name="T81" fmla="*/ T80 w 28"/>
                <a:gd name="T82" fmla="+- 0 371 361"/>
                <a:gd name="T83" fmla="*/ 371 h 20"/>
                <a:gd name="T84" fmla="+- 0 2067 2049"/>
                <a:gd name="T85" fmla="*/ T84 w 28"/>
                <a:gd name="T86" fmla="+- 0 371 361"/>
                <a:gd name="T87" fmla="*/ 371 h 20"/>
                <a:gd name="T88" fmla="+- 0 2067 2049"/>
                <a:gd name="T89" fmla="*/ T88 w 28"/>
                <a:gd name="T90" fmla="+- 0 371 361"/>
                <a:gd name="T91" fmla="*/ 371 h 20"/>
                <a:gd name="T92" fmla="+- 0 2067 2049"/>
                <a:gd name="T93" fmla="*/ T92 w 28"/>
                <a:gd name="T94" fmla="+- 0 370 361"/>
                <a:gd name="T95" fmla="*/ 370 h 20"/>
                <a:gd name="T96" fmla="+- 0 2063 2049"/>
                <a:gd name="T97" fmla="*/ T96 w 28"/>
                <a:gd name="T98" fmla="+- 0 368 361"/>
                <a:gd name="T99" fmla="*/ 368 h 20"/>
                <a:gd name="T100" fmla="+- 0 2061 2049"/>
                <a:gd name="T101" fmla="*/ T100 w 28"/>
                <a:gd name="T102" fmla="+- 0 367 361"/>
                <a:gd name="T103" fmla="*/ 367 h 20"/>
                <a:gd name="T104" fmla="+- 0 2059 2049"/>
                <a:gd name="T105" fmla="*/ T104 w 28"/>
                <a:gd name="T106" fmla="+- 0 367 361"/>
                <a:gd name="T107" fmla="*/ 367 h 20"/>
                <a:gd name="T108" fmla="+- 0 2059 2049"/>
                <a:gd name="T109" fmla="*/ T108 w 28"/>
                <a:gd name="T110" fmla="+- 0 367 361"/>
                <a:gd name="T111" fmla="*/ 367 h 20"/>
                <a:gd name="T112" fmla="+- 0 2061 2049"/>
                <a:gd name="T113" fmla="*/ T112 w 28"/>
                <a:gd name="T114" fmla="+- 0 368 361"/>
                <a:gd name="T115" fmla="*/ 368 h 20"/>
                <a:gd name="T116" fmla="+- 0 2067 2049"/>
                <a:gd name="T117" fmla="*/ T116 w 28"/>
                <a:gd name="T118" fmla="+- 0 371 361"/>
                <a:gd name="T119" fmla="*/ 371 h 20"/>
                <a:gd name="T120" fmla="+- 0 2067 2049"/>
                <a:gd name="T121" fmla="*/ T120 w 28"/>
                <a:gd name="T122" fmla="+- 0 371 361"/>
                <a:gd name="T123" fmla="*/ 371 h 20"/>
                <a:gd name="T124" fmla="+- 0 2067 2049"/>
                <a:gd name="T125" fmla="*/ T124 w 28"/>
                <a:gd name="T126" fmla="+- 0 371 361"/>
                <a:gd name="T127" fmla="*/ 371 h 20"/>
                <a:gd name="T128" fmla="+- 0 2067 2049"/>
                <a:gd name="T129" fmla="*/ T128 w 28"/>
                <a:gd name="T130" fmla="+- 0 371 361"/>
                <a:gd name="T131" fmla="*/ 371 h 20"/>
                <a:gd name="T132" fmla="+- 0 2077 2049"/>
                <a:gd name="T133" fmla="*/ T132 w 28"/>
                <a:gd name="T134" fmla="+- 0 380 361"/>
                <a:gd name="T135" fmla="*/ 380 h 20"/>
                <a:gd name="T136" fmla="+- 0 2076 2049"/>
                <a:gd name="T137" fmla="*/ T136 w 28"/>
                <a:gd name="T138" fmla="+- 0 376 361"/>
                <a:gd name="T139" fmla="*/ 376 h 20"/>
                <a:gd name="T140" fmla="+- 0 2069 2049"/>
                <a:gd name="T141" fmla="*/ T140 w 28"/>
                <a:gd name="T142" fmla="+- 0 374 361"/>
                <a:gd name="T143" fmla="*/ 374 h 20"/>
                <a:gd name="T144" fmla="+- 0 2069 2049"/>
                <a:gd name="T145" fmla="*/ T144 w 28"/>
                <a:gd name="T146" fmla="+- 0 374 361"/>
                <a:gd name="T147" fmla="*/ 374 h 20"/>
                <a:gd name="T148" fmla="+- 0 2072 2049"/>
                <a:gd name="T149" fmla="*/ T148 w 28"/>
                <a:gd name="T150" fmla="+- 0 375 361"/>
                <a:gd name="T151" fmla="*/ 375 h 20"/>
                <a:gd name="T152" fmla="+- 0 2076 2049"/>
                <a:gd name="T153" fmla="*/ T152 w 28"/>
                <a:gd name="T154" fmla="+- 0 377 361"/>
                <a:gd name="T155" fmla="*/ 377 h 20"/>
                <a:gd name="T156" fmla="+- 0 2076 2049"/>
                <a:gd name="T157" fmla="*/ T156 w 28"/>
                <a:gd name="T158" fmla="+- 0 380 361"/>
                <a:gd name="T159" fmla="*/ 380 h 20"/>
                <a:gd name="T160" fmla="+- 0 2076 2049"/>
                <a:gd name="T161" fmla="*/ T160 w 28"/>
                <a:gd name="T162" fmla="+- 0 380 361"/>
                <a:gd name="T163" fmla="*/ 380 h 20"/>
                <a:gd name="T164" fmla="+- 0 2076 2049"/>
                <a:gd name="T165" fmla="*/ T164 w 28"/>
                <a:gd name="T166" fmla="+- 0 380 361"/>
                <a:gd name="T167" fmla="*/ 380 h 20"/>
                <a:gd name="T168" fmla="+- 0 2076 2049"/>
                <a:gd name="T169" fmla="*/ T168 w 28"/>
                <a:gd name="T170" fmla="+- 0 380 361"/>
                <a:gd name="T171" fmla="*/ 380 h 20"/>
                <a:gd name="T172" fmla="+- 0 2076 2049"/>
                <a:gd name="T173" fmla="*/ T172 w 28"/>
                <a:gd name="T174" fmla="+- 0 380 361"/>
                <a:gd name="T175" fmla="*/ 380 h 20"/>
                <a:gd name="T176" fmla="+- 0 2077 2049"/>
                <a:gd name="T177" fmla="*/ T176 w 28"/>
                <a:gd name="T178" fmla="+- 0 380 361"/>
                <a:gd name="T179" fmla="*/ 380 h 20"/>
                <a:gd name="T180" fmla="+- 0 2077 2049"/>
                <a:gd name="T181" fmla="*/ T180 w 28"/>
                <a:gd name="T182" fmla="+- 0 380 361"/>
                <a:gd name="T183" fmla="*/ 380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8" h="20">
                  <a:moveTo>
                    <a:pt x="7" y="3"/>
                  </a:moveTo>
                  <a:lnTo>
                    <a:pt x="7" y="3"/>
                  </a:lnTo>
                  <a:lnTo>
                    <a:pt x="3" y="0"/>
                  </a:lnTo>
                  <a:lnTo>
                    <a:pt x="2" y="0"/>
                  </a:lnTo>
                  <a:lnTo>
                    <a:pt x="0" y="0"/>
                  </a:lnTo>
                  <a:lnTo>
                    <a:pt x="0" y="2"/>
                  </a:lnTo>
                  <a:lnTo>
                    <a:pt x="0" y="1"/>
                  </a:lnTo>
                  <a:lnTo>
                    <a:pt x="3" y="1"/>
                  </a:lnTo>
                  <a:lnTo>
                    <a:pt x="5" y="3"/>
                  </a:lnTo>
                  <a:lnTo>
                    <a:pt x="6" y="3"/>
                  </a:lnTo>
                  <a:lnTo>
                    <a:pt x="7" y="3"/>
                  </a:lnTo>
                  <a:close/>
                  <a:moveTo>
                    <a:pt x="18" y="10"/>
                  </a:moveTo>
                  <a:lnTo>
                    <a:pt x="18" y="10"/>
                  </a:lnTo>
                  <a:lnTo>
                    <a:pt x="18" y="9"/>
                  </a:lnTo>
                  <a:lnTo>
                    <a:pt x="14" y="7"/>
                  </a:lnTo>
                  <a:lnTo>
                    <a:pt x="12" y="6"/>
                  </a:lnTo>
                  <a:lnTo>
                    <a:pt x="10" y="6"/>
                  </a:lnTo>
                  <a:lnTo>
                    <a:pt x="12" y="7"/>
                  </a:lnTo>
                  <a:lnTo>
                    <a:pt x="18" y="10"/>
                  </a:lnTo>
                  <a:close/>
                  <a:moveTo>
                    <a:pt x="28" y="19"/>
                  </a:moveTo>
                  <a:lnTo>
                    <a:pt x="27" y="15"/>
                  </a:lnTo>
                  <a:lnTo>
                    <a:pt x="20" y="13"/>
                  </a:lnTo>
                  <a:lnTo>
                    <a:pt x="23" y="14"/>
                  </a:lnTo>
                  <a:lnTo>
                    <a:pt x="27" y="16"/>
                  </a:lnTo>
                  <a:lnTo>
                    <a:pt x="27" y="19"/>
                  </a:lnTo>
                  <a:lnTo>
                    <a:pt x="28"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4" name="AutoShape 185"/>
            <p:cNvSpPr>
              <a:spLocks/>
            </p:cNvSpPr>
            <p:nvPr/>
          </p:nvSpPr>
          <p:spPr bwMode="auto">
            <a:xfrm>
              <a:off x="2050" y="361"/>
              <a:ext cx="31" cy="53"/>
            </a:xfrm>
            <a:custGeom>
              <a:avLst/>
              <a:gdLst>
                <a:gd name="T0" fmla="+- 0 2065 2050"/>
                <a:gd name="T1" fmla="*/ T0 w 31"/>
                <a:gd name="T2" fmla="+- 0 368 362"/>
                <a:gd name="T3" fmla="*/ 368 h 53"/>
                <a:gd name="T4" fmla="+- 0 2065 2050"/>
                <a:gd name="T5" fmla="*/ T4 w 31"/>
                <a:gd name="T6" fmla="+- 0 368 362"/>
                <a:gd name="T7" fmla="*/ 368 h 53"/>
                <a:gd name="T8" fmla="+- 0 2065 2050"/>
                <a:gd name="T9" fmla="*/ T8 w 31"/>
                <a:gd name="T10" fmla="+- 0 368 362"/>
                <a:gd name="T11" fmla="*/ 368 h 53"/>
                <a:gd name="T12" fmla="+- 0 2055 2050"/>
                <a:gd name="T13" fmla="*/ T12 w 31"/>
                <a:gd name="T14" fmla="+- 0 362 362"/>
                <a:gd name="T15" fmla="*/ 362 h 53"/>
                <a:gd name="T16" fmla="+- 0 2051 2050"/>
                <a:gd name="T17" fmla="*/ T16 w 31"/>
                <a:gd name="T18" fmla="+- 0 367 362"/>
                <a:gd name="T19" fmla="*/ 367 h 53"/>
                <a:gd name="T20" fmla="+- 0 2050 2050"/>
                <a:gd name="T21" fmla="*/ T20 w 31"/>
                <a:gd name="T22" fmla="+- 0 367 362"/>
                <a:gd name="T23" fmla="*/ 367 h 53"/>
                <a:gd name="T24" fmla="+- 0 2050 2050"/>
                <a:gd name="T25" fmla="*/ T24 w 31"/>
                <a:gd name="T26" fmla="+- 0 368 362"/>
                <a:gd name="T27" fmla="*/ 368 h 53"/>
                <a:gd name="T28" fmla="+- 0 2051 2050"/>
                <a:gd name="T29" fmla="*/ T28 w 31"/>
                <a:gd name="T30" fmla="+- 0 368 362"/>
                <a:gd name="T31" fmla="*/ 368 h 53"/>
                <a:gd name="T32" fmla="+- 0 2051 2050"/>
                <a:gd name="T33" fmla="*/ T32 w 31"/>
                <a:gd name="T34" fmla="+- 0 368 362"/>
                <a:gd name="T35" fmla="*/ 368 h 53"/>
                <a:gd name="T36" fmla="+- 0 2055 2050"/>
                <a:gd name="T37" fmla="*/ T36 w 31"/>
                <a:gd name="T38" fmla="+- 0 363 362"/>
                <a:gd name="T39" fmla="*/ 363 h 53"/>
                <a:gd name="T40" fmla="+- 0 2065 2050"/>
                <a:gd name="T41" fmla="*/ T40 w 31"/>
                <a:gd name="T42" fmla="+- 0 368 362"/>
                <a:gd name="T43" fmla="*/ 368 h 53"/>
                <a:gd name="T44" fmla="+- 0 2065 2050"/>
                <a:gd name="T45" fmla="*/ T44 w 31"/>
                <a:gd name="T46" fmla="+- 0 368 362"/>
                <a:gd name="T47" fmla="*/ 368 h 53"/>
                <a:gd name="T48" fmla="+- 0 2065 2050"/>
                <a:gd name="T49" fmla="*/ T48 w 31"/>
                <a:gd name="T50" fmla="+- 0 368 362"/>
                <a:gd name="T51" fmla="*/ 368 h 53"/>
                <a:gd name="T52" fmla="+- 0 2076 2050"/>
                <a:gd name="T53" fmla="*/ T52 w 31"/>
                <a:gd name="T54" fmla="+- 0 375 362"/>
                <a:gd name="T55" fmla="*/ 375 h 53"/>
                <a:gd name="T56" fmla="+- 0 2076 2050"/>
                <a:gd name="T57" fmla="*/ T56 w 31"/>
                <a:gd name="T58" fmla="+- 0 375 362"/>
                <a:gd name="T59" fmla="*/ 375 h 53"/>
                <a:gd name="T60" fmla="+- 0 2076 2050"/>
                <a:gd name="T61" fmla="*/ T60 w 31"/>
                <a:gd name="T62" fmla="+- 0 375 362"/>
                <a:gd name="T63" fmla="*/ 375 h 53"/>
                <a:gd name="T64" fmla="+- 0 2066 2050"/>
                <a:gd name="T65" fmla="*/ T64 w 31"/>
                <a:gd name="T66" fmla="+- 0 369 362"/>
                <a:gd name="T67" fmla="*/ 369 h 53"/>
                <a:gd name="T68" fmla="+- 0 2060 2050"/>
                <a:gd name="T69" fmla="*/ T68 w 31"/>
                <a:gd name="T70" fmla="+- 0 373 362"/>
                <a:gd name="T71" fmla="*/ 373 h 53"/>
                <a:gd name="T72" fmla="+- 0 2060 2050"/>
                <a:gd name="T73" fmla="*/ T72 w 31"/>
                <a:gd name="T74" fmla="+- 0 373 362"/>
                <a:gd name="T75" fmla="*/ 373 h 53"/>
                <a:gd name="T76" fmla="+- 0 2060 2050"/>
                <a:gd name="T77" fmla="*/ T76 w 31"/>
                <a:gd name="T78" fmla="+- 0 374 362"/>
                <a:gd name="T79" fmla="*/ 374 h 53"/>
                <a:gd name="T80" fmla="+- 0 2060 2050"/>
                <a:gd name="T81" fmla="*/ T80 w 31"/>
                <a:gd name="T82" fmla="+- 0 374 362"/>
                <a:gd name="T83" fmla="*/ 374 h 53"/>
                <a:gd name="T84" fmla="+- 0 2061 2050"/>
                <a:gd name="T85" fmla="*/ T84 w 31"/>
                <a:gd name="T86" fmla="+- 0 374 362"/>
                <a:gd name="T87" fmla="*/ 374 h 53"/>
                <a:gd name="T88" fmla="+- 0 2061 2050"/>
                <a:gd name="T89" fmla="*/ T88 w 31"/>
                <a:gd name="T90" fmla="+- 0 374 362"/>
                <a:gd name="T91" fmla="*/ 374 h 53"/>
                <a:gd name="T92" fmla="+- 0 2061 2050"/>
                <a:gd name="T93" fmla="*/ T92 w 31"/>
                <a:gd name="T94" fmla="+- 0 374 362"/>
                <a:gd name="T95" fmla="*/ 374 h 53"/>
                <a:gd name="T96" fmla="+- 0 2066 2050"/>
                <a:gd name="T97" fmla="*/ T96 w 31"/>
                <a:gd name="T98" fmla="+- 0 370 362"/>
                <a:gd name="T99" fmla="*/ 370 h 53"/>
                <a:gd name="T100" fmla="+- 0 2075 2050"/>
                <a:gd name="T101" fmla="*/ T100 w 31"/>
                <a:gd name="T102" fmla="+- 0 376 362"/>
                <a:gd name="T103" fmla="*/ 376 h 53"/>
                <a:gd name="T104" fmla="+- 0 2076 2050"/>
                <a:gd name="T105" fmla="*/ T104 w 31"/>
                <a:gd name="T106" fmla="+- 0 375 362"/>
                <a:gd name="T107" fmla="*/ 375 h 53"/>
                <a:gd name="T108" fmla="+- 0 2076 2050"/>
                <a:gd name="T109" fmla="*/ T108 w 31"/>
                <a:gd name="T110" fmla="+- 0 375 362"/>
                <a:gd name="T111" fmla="*/ 375 h 53"/>
                <a:gd name="T112" fmla="+- 0 2081 2050"/>
                <a:gd name="T113" fmla="*/ T112 w 31"/>
                <a:gd name="T114" fmla="+- 0 387 362"/>
                <a:gd name="T115" fmla="*/ 387 h 53"/>
                <a:gd name="T116" fmla="+- 0 2080 2050"/>
                <a:gd name="T117" fmla="*/ T116 w 31"/>
                <a:gd name="T118" fmla="+- 0 384 362"/>
                <a:gd name="T119" fmla="*/ 384 h 53"/>
                <a:gd name="T120" fmla="+- 0 2080 2050"/>
                <a:gd name="T121" fmla="*/ T120 w 31"/>
                <a:gd name="T122" fmla="+- 0 384 362"/>
                <a:gd name="T123" fmla="*/ 384 h 53"/>
                <a:gd name="T124" fmla="+- 0 2078 2050"/>
                <a:gd name="T125" fmla="*/ T124 w 31"/>
                <a:gd name="T126" fmla="+- 0 383 362"/>
                <a:gd name="T127" fmla="*/ 383 h 53"/>
                <a:gd name="T128" fmla="+- 0 2078 2050"/>
                <a:gd name="T129" fmla="*/ T128 w 31"/>
                <a:gd name="T130" fmla="+- 0 387 362"/>
                <a:gd name="T131" fmla="*/ 387 h 53"/>
                <a:gd name="T132" fmla="+- 0 2073 2050"/>
                <a:gd name="T133" fmla="*/ T132 w 31"/>
                <a:gd name="T134" fmla="+- 0 395 362"/>
                <a:gd name="T135" fmla="*/ 395 h 53"/>
                <a:gd name="T136" fmla="+- 0 2069 2050"/>
                <a:gd name="T137" fmla="*/ T136 w 31"/>
                <a:gd name="T138" fmla="+- 0 403 362"/>
                <a:gd name="T139" fmla="*/ 403 h 53"/>
                <a:gd name="T140" fmla="+- 0 2063 2050"/>
                <a:gd name="T141" fmla="*/ T140 w 31"/>
                <a:gd name="T142" fmla="+- 0 411 362"/>
                <a:gd name="T143" fmla="*/ 411 h 53"/>
                <a:gd name="T144" fmla="+- 0 2062 2050"/>
                <a:gd name="T145" fmla="*/ T144 w 31"/>
                <a:gd name="T146" fmla="+- 0 412 362"/>
                <a:gd name="T147" fmla="*/ 412 h 53"/>
                <a:gd name="T148" fmla="+- 0 2060 2050"/>
                <a:gd name="T149" fmla="*/ T148 w 31"/>
                <a:gd name="T150" fmla="+- 0 410 362"/>
                <a:gd name="T151" fmla="*/ 410 h 53"/>
                <a:gd name="T152" fmla="+- 0 2060 2050"/>
                <a:gd name="T153" fmla="*/ T152 w 31"/>
                <a:gd name="T154" fmla="+- 0 409 362"/>
                <a:gd name="T155" fmla="*/ 409 h 53"/>
                <a:gd name="T156" fmla="+- 0 2066 2050"/>
                <a:gd name="T157" fmla="*/ T156 w 31"/>
                <a:gd name="T158" fmla="+- 0 401 362"/>
                <a:gd name="T159" fmla="*/ 401 h 53"/>
                <a:gd name="T160" fmla="+- 0 2070 2050"/>
                <a:gd name="T161" fmla="*/ T160 w 31"/>
                <a:gd name="T162" fmla="+- 0 393 362"/>
                <a:gd name="T163" fmla="*/ 393 h 53"/>
                <a:gd name="T164" fmla="+- 0 2075 2050"/>
                <a:gd name="T165" fmla="*/ T164 w 31"/>
                <a:gd name="T166" fmla="+- 0 385 362"/>
                <a:gd name="T167" fmla="*/ 385 h 53"/>
                <a:gd name="T168" fmla="+- 0 2076 2050"/>
                <a:gd name="T169" fmla="*/ T168 w 31"/>
                <a:gd name="T170" fmla="+- 0 385 362"/>
                <a:gd name="T171" fmla="*/ 385 h 53"/>
                <a:gd name="T172" fmla="+- 0 2076 2050"/>
                <a:gd name="T173" fmla="*/ T172 w 31"/>
                <a:gd name="T174" fmla="+- 0 384 362"/>
                <a:gd name="T175" fmla="*/ 384 h 53"/>
                <a:gd name="T176" fmla="+- 0 2077 2050"/>
                <a:gd name="T177" fmla="*/ T176 w 31"/>
                <a:gd name="T178" fmla="+- 0 385 362"/>
                <a:gd name="T179" fmla="*/ 385 h 53"/>
                <a:gd name="T180" fmla="+- 0 2078 2050"/>
                <a:gd name="T181" fmla="*/ T180 w 31"/>
                <a:gd name="T182" fmla="+- 0 385 362"/>
                <a:gd name="T183" fmla="*/ 385 h 53"/>
                <a:gd name="T184" fmla="+- 0 2078 2050"/>
                <a:gd name="T185" fmla="*/ T184 w 31"/>
                <a:gd name="T186" fmla="+- 0 385 362"/>
                <a:gd name="T187" fmla="*/ 385 h 53"/>
                <a:gd name="T188" fmla="+- 0 2078 2050"/>
                <a:gd name="T189" fmla="*/ T188 w 31"/>
                <a:gd name="T190" fmla="+- 0 387 362"/>
                <a:gd name="T191" fmla="*/ 387 h 53"/>
                <a:gd name="T192" fmla="+- 0 2078 2050"/>
                <a:gd name="T193" fmla="*/ T192 w 31"/>
                <a:gd name="T194" fmla="+- 0 383 362"/>
                <a:gd name="T195" fmla="*/ 383 h 53"/>
                <a:gd name="T196" fmla="+- 0 2077 2050"/>
                <a:gd name="T197" fmla="*/ T196 w 31"/>
                <a:gd name="T198" fmla="+- 0 382 362"/>
                <a:gd name="T199" fmla="*/ 382 h 53"/>
                <a:gd name="T200" fmla="+- 0 2076 2050"/>
                <a:gd name="T201" fmla="*/ T200 w 31"/>
                <a:gd name="T202" fmla="+- 0 382 362"/>
                <a:gd name="T203" fmla="*/ 382 h 53"/>
                <a:gd name="T204" fmla="+- 0 2074 2050"/>
                <a:gd name="T205" fmla="*/ T204 w 31"/>
                <a:gd name="T206" fmla="+- 0 383 362"/>
                <a:gd name="T207" fmla="*/ 383 h 53"/>
                <a:gd name="T208" fmla="+- 0 2074 2050"/>
                <a:gd name="T209" fmla="*/ T208 w 31"/>
                <a:gd name="T210" fmla="+- 0 383 362"/>
                <a:gd name="T211" fmla="*/ 383 h 53"/>
                <a:gd name="T212" fmla="+- 0 2069 2050"/>
                <a:gd name="T213" fmla="*/ T212 w 31"/>
                <a:gd name="T214" fmla="+- 0 392 362"/>
                <a:gd name="T215" fmla="*/ 392 h 53"/>
                <a:gd name="T216" fmla="+- 0 2064 2050"/>
                <a:gd name="T217" fmla="*/ T216 w 31"/>
                <a:gd name="T218" fmla="+- 0 400 362"/>
                <a:gd name="T219" fmla="*/ 400 h 53"/>
                <a:gd name="T220" fmla="+- 0 2058 2050"/>
                <a:gd name="T221" fmla="*/ T220 w 31"/>
                <a:gd name="T222" fmla="+- 0 409 362"/>
                <a:gd name="T223" fmla="*/ 409 h 53"/>
                <a:gd name="T224" fmla="+- 0 2058 2050"/>
                <a:gd name="T225" fmla="*/ T224 w 31"/>
                <a:gd name="T226" fmla="+- 0 411 362"/>
                <a:gd name="T227" fmla="*/ 411 h 53"/>
                <a:gd name="T228" fmla="+- 0 2062 2050"/>
                <a:gd name="T229" fmla="*/ T228 w 31"/>
                <a:gd name="T230" fmla="+- 0 414 362"/>
                <a:gd name="T231" fmla="*/ 414 h 53"/>
                <a:gd name="T232" fmla="+- 0 2064 2050"/>
                <a:gd name="T233" fmla="*/ T232 w 31"/>
                <a:gd name="T234" fmla="+- 0 414 362"/>
                <a:gd name="T235" fmla="*/ 414 h 53"/>
                <a:gd name="T236" fmla="+- 0 2066 2050"/>
                <a:gd name="T237" fmla="*/ T236 w 31"/>
                <a:gd name="T238" fmla="+- 0 412 362"/>
                <a:gd name="T239" fmla="*/ 412 h 53"/>
                <a:gd name="T240" fmla="+- 0 2071 2050"/>
                <a:gd name="T241" fmla="*/ T240 w 31"/>
                <a:gd name="T242" fmla="+- 0 405 362"/>
                <a:gd name="T243" fmla="*/ 405 h 53"/>
                <a:gd name="T244" fmla="+- 0 2075 2050"/>
                <a:gd name="T245" fmla="*/ T244 w 31"/>
                <a:gd name="T246" fmla="+- 0 397 362"/>
                <a:gd name="T247" fmla="*/ 397 h 53"/>
                <a:gd name="T248" fmla="+- 0 2081 2050"/>
                <a:gd name="T249" fmla="*/ T248 w 31"/>
                <a:gd name="T250" fmla="+- 0 387 362"/>
                <a:gd name="T251" fmla="*/ 387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1" h="53">
                  <a:moveTo>
                    <a:pt x="15" y="6"/>
                  </a:moveTo>
                  <a:lnTo>
                    <a:pt x="15" y="6"/>
                  </a:lnTo>
                  <a:lnTo>
                    <a:pt x="5" y="0"/>
                  </a:lnTo>
                  <a:lnTo>
                    <a:pt x="1" y="5"/>
                  </a:lnTo>
                  <a:lnTo>
                    <a:pt x="0" y="5"/>
                  </a:lnTo>
                  <a:lnTo>
                    <a:pt x="0" y="6"/>
                  </a:lnTo>
                  <a:lnTo>
                    <a:pt x="1" y="6"/>
                  </a:lnTo>
                  <a:lnTo>
                    <a:pt x="5" y="1"/>
                  </a:lnTo>
                  <a:lnTo>
                    <a:pt x="15" y="6"/>
                  </a:lnTo>
                  <a:close/>
                  <a:moveTo>
                    <a:pt x="26" y="13"/>
                  </a:moveTo>
                  <a:lnTo>
                    <a:pt x="26" y="13"/>
                  </a:lnTo>
                  <a:lnTo>
                    <a:pt x="16" y="7"/>
                  </a:lnTo>
                  <a:lnTo>
                    <a:pt x="10" y="11"/>
                  </a:lnTo>
                  <a:lnTo>
                    <a:pt x="10" y="12"/>
                  </a:lnTo>
                  <a:lnTo>
                    <a:pt x="11" y="12"/>
                  </a:lnTo>
                  <a:lnTo>
                    <a:pt x="16" y="8"/>
                  </a:lnTo>
                  <a:lnTo>
                    <a:pt x="25" y="14"/>
                  </a:lnTo>
                  <a:lnTo>
                    <a:pt x="26" y="13"/>
                  </a:lnTo>
                  <a:close/>
                  <a:moveTo>
                    <a:pt x="31" y="25"/>
                  </a:moveTo>
                  <a:lnTo>
                    <a:pt x="30" y="22"/>
                  </a:lnTo>
                  <a:lnTo>
                    <a:pt x="28" y="21"/>
                  </a:lnTo>
                  <a:lnTo>
                    <a:pt x="28" y="25"/>
                  </a:lnTo>
                  <a:lnTo>
                    <a:pt x="23" y="33"/>
                  </a:lnTo>
                  <a:lnTo>
                    <a:pt x="19" y="41"/>
                  </a:lnTo>
                  <a:lnTo>
                    <a:pt x="13" y="49"/>
                  </a:lnTo>
                  <a:lnTo>
                    <a:pt x="12" y="50"/>
                  </a:lnTo>
                  <a:lnTo>
                    <a:pt x="10" y="48"/>
                  </a:lnTo>
                  <a:lnTo>
                    <a:pt x="10" y="47"/>
                  </a:lnTo>
                  <a:lnTo>
                    <a:pt x="16" y="39"/>
                  </a:lnTo>
                  <a:lnTo>
                    <a:pt x="20" y="31"/>
                  </a:lnTo>
                  <a:lnTo>
                    <a:pt x="25" y="23"/>
                  </a:lnTo>
                  <a:lnTo>
                    <a:pt x="26" y="23"/>
                  </a:lnTo>
                  <a:lnTo>
                    <a:pt x="26" y="22"/>
                  </a:lnTo>
                  <a:lnTo>
                    <a:pt x="27" y="23"/>
                  </a:lnTo>
                  <a:lnTo>
                    <a:pt x="28" y="23"/>
                  </a:lnTo>
                  <a:lnTo>
                    <a:pt x="28" y="25"/>
                  </a:lnTo>
                  <a:lnTo>
                    <a:pt x="28" y="21"/>
                  </a:lnTo>
                  <a:lnTo>
                    <a:pt x="27" y="20"/>
                  </a:lnTo>
                  <a:lnTo>
                    <a:pt x="26" y="20"/>
                  </a:lnTo>
                  <a:lnTo>
                    <a:pt x="24" y="21"/>
                  </a:lnTo>
                  <a:lnTo>
                    <a:pt x="19" y="30"/>
                  </a:lnTo>
                  <a:lnTo>
                    <a:pt x="14" y="38"/>
                  </a:lnTo>
                  <a:lnTo>
                    <a:pt x="8" y="47"/>
                  </a:lnTo>
                  <a:lnTo>
                    <a:pt x="8" y="49"/>
                  </a:lnTo>
                  <a:lnTo>
                    <a:pt x="12" y="52"/>
                  </a:lnTo>
                  <a:lnTo>
                    <a:pt x="14" y="52"/>
                  </a:lnTo>
                  <a:lnTo>
                    <a:pt x="16" y="50"/>
                  </a:lnTo>
                  <a:lnTo>
                    <a:pt x="21" y="43"/>
                  </a:lnTo>
                  <a:lnTo>
                    <a:pt x="25" y="35"/>
                  </a:lnTo>
                  <a:lnTo>
                    <a:pt x="31" y="25"/>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5" name="Freeform 186"/>
            <p:cNvSpPr>
              <a:spLocks/>
            </p:cNvSpPr>
            <p:nvPr/>
          </p:nvSpPr>
          <p:spPr bwMode="auto">
            <a:xfrm>
              <a:off x="2058" y="382"/>
              <a:ext cx="21" cy="30"/>
            </a:xfrm>
            <a:custGeom>
              <a:avLst/>
              <a:gdLst>
                <a:gd name="T0" fmla="+- 0 2077 2059"/>
                <a:gd name="T1" fmla="*/ T0 w 21"/>
                <a:gd name="T2" fmla="+- 0 383 383"/>
                <a:gd name="T3" fmla="*/ 383 h 30"/>
                <a:gd name="T4" fmla="+- 0 2075 2059"/>
                <a:gd name="T5" fmla="*/ T4 w 21"/>
                <a:gd name="T6" fmla="+- 0 383 383"/>
                <a:gd name="T7" fmla="*/ 383 h 30"/>
                <a:gd name="T8" fmla="+- 0 2069 2059"/>
                <a:gd name="T9" fmla="*/ T8 w 21"/>
                <a:gd name="T10" fmla="+- 0 393 383"/>
                <a:gd name="T11" fmla="*/ 393 h 30"/>
                <a:gd name="T12" fmla="+- 0 2065 2059"/>
                <a:gd name="T13" fmla="*/ T12 w 21"/>
                <a:gd name="T14" fmla="+- 0 401 383"/>
                <a:gd name="T15" fmla="*/ 401 h 30"/>
                <a:gd name="T16" fmla="+- 0 2059 2059"/>
                <a:gd name="T17" fmla="*/ T16 w 21"/>
                <a:gd name="T18" fmla="+- 0 409 383"/>
                <a:gd name="T19" fmla="*/ 409 h 30"/>
                <a:gd name="T20" fmla="+- 0 2059 2059"/>
                <a:gd name="T21" fmla="*/ T20 w 21"/>
                <a:gd name="T22" fmla="+- 0 411 383"/>
                <a:gd name="T23" fmla="*/ 411 h 30"/>
                <a:gd name="T24" fmla="+- 0 2062 2059"/>
                <a:gd name="T25" fmla="*/ T24 w 21"/>
                <a:gd name="T26" fmla="+- 0 413 383"/>
                <a:gd name="T27" fmla="*/ 413 h 30"/>
                <a:gd name="T28" fmla="+- 0 2080 2059"/>
                <a:gd name="T29" fmla="*/ T28 w 21"/>
                <a:gd name="T30" fmla="+- 0 387 383"/>
                <a:gd name="T31" fmla="*/ 387 h 30"/>
                <a:gd name="T32" fmla="+- 0 2079 2059"/>
                <a:gd name="T33" fmla="*/ T32 w 21"/>
                <a:gd name="T34" fmla="+- 0 385 383"/>
                <a:gd name="T35" fmla="*/ 385 h 30"/>
                <a:gd name="T36" fmla="+- 0 2078 2059"/>
                <a:gd name="T37" fmla="*/ T36 w 21"/>
                <a:gd name="T38" fmla="+- 0 384 383"/>
                <a:gd name="T39" fmla="*/ 384 h 30"/>
                <a:gd name="T40" fmla="+- 0 2077 2059"/>
                <a:gd name="T41" fmla="*/ T40 w 21"/>
                <a:gd name="T42" fmla="+- 0 383 383"/>
                <a:gd name="T43" fmla="*/ 383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30">
                  <a:moveTo>
                    <a:pt x="18" y="0"/>
                  </a:moveTo>
                  <a:lnTo>
                    <a:pt x="16" y="0"/>
                  </a:lnTo>
                  <a:lnTo>
                    <a:pt x="10" y="10"/>
                  </a:lnTo>
                  <a:lnTo>
                    <a:pt x="6" y="18"/>
                  </a:lnTo>
                  <a:lnTo>
                    <a:pt x="0" y="26"/>
                  </a:lnTo>
                  <a:lnTo>
                    <a:pt x="0" y="28"/>
                  </a:lnTo>
                  <a:lnTo>
                    <a:pt x="3" y="30"/>
                  </a:lnTo>
                  <a:lnTo>
                    <a:pt x="21" y="4"/>
                  </a:lnTo>
                  <a:lnTo>
                    <a:pt x="20" y="2"/>
                  </a:lnTo>
                  <a:lnTo>
                    <a:pt x="19" y="1"/>
                  </a:lnTo>
                  <a:lnTo>
                    <a:pt x="18"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6" name="AutoShape 187"/>
            <p:cNvSpPr>
              <a:spLocks/>
            </p:cNvSpPr>
            <p:nvPr/>
          </p:nvSpPr>
          <p:spPr bwMode="auto">
            <a:xfrm>
              <a:off x="2061" y="389"/>
              <a:ext cx="17" cy="17"/>
            </a:xfrm>
            <a:custGeom>
              <a:avLst/>
              <a:gdLst>
                <a:gd name="T0" fmla="+- 0 2071 2062"/>
                <a:gd name="T1" fmla="*/ T0 w 17"/>
                <a:gd name="T2" fmla="+- 0 392 389"/>
                <a:gd name="T3" fmla="*/ 392 h 17"/>
                <a:gd name="T4" fmla="+- 0 2070 2062"/>
                <a:gd name="T5" fmla="*/ T4 w 17"/>
                <a:gd name="T6" fmla="+- 0 392 389"/>
                <a:gd name="T7" fmla="*/ 392 h 17"/>
                <a:gd name="T8" fmla="+- 0 2068 2062"/>
                <a:gd name="T9" fmla="*/ T8 w 17"/>
                <a:gd name="T10" fmla="+- 0 396 389"/>
                <a:gd name="T11" fmla="*/ 396 h 17"/>
                <a:gd name="T12" fmla="+- 0 2071 2062"/>
                <a:gd name="T13" fmla="*/ T12 w 17"/>
                <a:gd name="T14" fmla="+- 0 392 389"/>
                <a:gd name="T15" fmla="*/ 392 h 17"/>
                <a:gd name="T16" fmla="+- 0 2072 2062"/>
                <a:gd name="T17" fmla="*/ T16 w 17"/>
                <a:gd name="T18" fmla="+- 0 400 389"/>
                <a:gd name="T19" fmla="*/ 400 h 17"/>
                <a:gd name="T20" fmla="+- 0 2071 2062"/>
                <a:gd name="T21" fmla="*/ T20 w 17"/>
                <a:gd name="T22" fmla="+- 0 399 389"/>
                <a:gd name="T23" fmla="*/ 399 h 17"/>
                <a:gd name="T24" fmla="+- 0 2067 2062"/>
                <a:gd name="T25" fmla="*/ T24 w 17"/>
                <a:gd name="T26" fmla="+- 0 401 389"/>
                <a:gd name="T27" fmla="*/ 401 h 17"/>
                <a:gd name="T28" fmla="+- 0 2063 2062"/>
                <a:gd name="T29" fmla="*/ T28 w 17"/>
                <a:gd name="T30" fmla="+- 0 403 389"/>
                <a:gd name="T31" fmla="*/ 403 h 17"/>
                <a:gd name="T32" fmla="+- 0 2062 2062"/>
                <a:gd name="T33" fmla="*/ T32 w 17"/>
                <a:gd name="T34" fmla="+- 0 406 389"/>
                <a:gd name="T35" fmla="*/ 406 h 17"/>
                <a:gd name="T36" fmla="+- 0 2066 2062"/>
                <a:gd name="T37" fmla="*/ T36 w 17"/>
                <a:gd name="T38" fmla="+- 0 402 389"/>
                <a:gd name="T39" fmla="*/ 402 h 17"/>
                <a:gd name="T40" fmla="+- 0 2070 2062"/>
                <a:gd name="T41" fmla="*/ T40 w 17"/>
                <a:gd name="T42" fmla="+- 0 401 389"/>
                <a:gd name="T43" fmla="*/ 401 h 17"/>
                <a:gd name="T44" fmla="+- 0 2072 2062"/>
                <a:gd name="T45" fmla="*/ T44 w 17"/>
                <a:gd name="T46" fmla="+- 0 401 389"/>
                <a:gd name="T47" fmla="*/ 401 h 17"/>
                <a:gd name="T48" fmla="+- 0 2072 2062"/>
                <a:gd name="T49" fmla="*/ T48 w 17"/>
                <a:gd name="T50" fmla="+- 0 400 389"/>
                <a:gd name="T51" fmla="*/ 400 h 17"/>
                <a:gd name="T52" fmla="+- 0 2072 2062"/>
                <a:gd name="T53" fmla="*/ T52 w 17"/>
                <a:gd name="T54" fmla="+- 0 390 389"/>
                <a:gd name="T55" fmla="*/ 390 h 17"/>
                <a:gd name="T56" fmla="+- 0 2072 2062"/>
                <a:gd name="T57" fmla="*/ T56 w 17"/>
                <a:gd name="T58" fmla="+- 0 390 389"/>
                <a:gd name="T59" fmla="*/ 390 h 17"/>
                <a:gd name="T60" fmla="+- 0 2071 2062"/>
                <a:gd name="T61" fmla="*/ T60 w 17"/>
                <a:gd name="T62" fmla="+- 0 392 389"/>
                <a:gd name="T63" fmla="*/ 392 h 17"/>
                <a:gd name="T64" fmla="+- 0 2072 2062"/>
                <a:gd name="T65" fmla="*/ T64 w 17"/>
                <a:gd name="T66" fmla="+- 0 390 389"/>
                <a:gd name="T67" fmla="*/ 390 h 17"/>
                <a:gd name="T68" fmla="+- 0 2078 2062"/>
                <a:gd name="T69" fmla="*/ T68 w 17"/>
                <a:gd name="T70" fmla="+- 0 390 389"/>
                <a:gd name="T71" fmla="*/ 390 h 17"/>
                <a:gd name="T72" fmla="+- 0 2077 2062"/>
                <a:gd name="T73" fmla="*/ T72 w 17"/>
                <a:gd name="T74" fmla="+- 0 389 389"/>
                <a:gd name="T75" fmla="*/ 389 h 17"/>
                <a:gd name="T76" fmla="+- 0 2073 2062"/>
                <a:gd name="T77" fmla="*/ T76 w 17"/>
                <a:gd name="T78" fmla="+- 0 390 389"/>
                <a:gd name="T79" fmla="*/ 390 h 17"/>
                <a:gd name="T80" fmla="+- 0 2072 2062"/>
                <a:gd name="T81" fmla="*/ T80 w 17"/>
                <a:gd name="T82" fmla="+- 0 390 389"/>
                <a:gd name="T83" fmla="*/ 390 h 17"/>
                <a:gd name="T84" fmla="+- 0 2076 2062"/>
                <a:gd name="T85" fmla="*/ T84 w 17"/>
                <a:gd name="T86" fmla="+- 0 391 389"/>
                <a:gd name="T87" fmla="*/ 391 h 17"/>
                <a:gd name="T88" fmla="+- 0 2077 2062"/>
                <a:gd name="T89" fmla="*/ T88 w 17"/>
                <a:gd name="T90" fmla="+- 0 391 389"/>
                <a:gd name="T91" fmla="*/ 391 h 17"/>
                <a:gd name="T92" fmla="+- 0 2078 2062"/>
                <a:gd name="T93" fmla="*/ T92 w 17"/>
                <a:gd name="T94" fmla="+- 0 390 389"/>
                <a:gd name="T95" fmla="*/ 3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7" h="17">
                  <a:moveTo>
                    <a:pt x="9" y="3"/>
                  </a:moveTo>
                  <a:lnTo>
                    <a:pt x="8" y="3"/>
                  </a:lnTo>
                  <a:lnTo>
                    <a:pt x="6" y="7"/>
                  </a:lnTo>
                  <a:lnTo>
                    <a:pt x="9" y="3"/>
                  </a:lnTo>
                  <a:close/>
                  <a:moveTo>
                    <a:pt x="10" y="11"/>
                  </a:moveTo>
                  <a:lnTo>
                    <a:pt x="9" y="10"/>
                  </a:lnTo>
                  <a:lnTo>
                    <a:pt x="5" y="12"/>
                  </a:lnTo>
                  <a:lnTo>
                    <a:pt x="1" y="14"/>
                  </a:lnTo>
                  <a:lnTo>
                    <a:pt x="0" y="17"/>
                  </a:lnTo>
                  <a:lnTo>
                    <a:pt x="4" y="13"/>
                  </a:lnTo>
                  <a:lnTo>
                    <a:pt x="8" y="12"/>
                  </a:lnTo>
                  <a:lnTo>
                    <a:pt x="10" y="12"/>
                  </a:lnTo>
                  <a:lnTo>
                    <a:pt x="10" y="11"/>
                  </a:lnTo>
                  <a:close/>
                  <a:moveTo>
                    <a:pt x="10" y="1"/>
                  </a:moveTo>
                  <a:lnTo>
                    <a:pt x="10" y="1"/>
                  </a:lnTo>
                  <a:lnTo>
                    <a:pt x="9" y="3"/>
                  </a:lnTo>
                  <a:lnTo>
                    <a:pt x="10" y="1"/>
                  </a:lnTo>
                  <a:close/>
                  <a:moveTo>
                    <a:pt x="16" y="1"/>
                  </a:moveTo>
                  <a:lnTo>
                    <a:pt x="15" y="0"/>
                  </a:lnTo>
                  <a:lnTo>
                    <a:pt x="11" y="1"/>
                  </a:lnTo>
                  <a:lnTo>
                    <a:pt x="10" y="1"/>
                  </a:lnTo>
                  <a:lnTo>
                    <a:pt x="14" y="2"/>
                  </a:lnTo>
                  <a:lnTo>
                    <a:pt x="15" y="2"/>
                  </a:lnTo>
                  <a:lnTo>
                    <a:pt x="16"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7" name="AutoShape 188"/>
            <p:cNvSpPr>
              <a:spLocks/>
            </p:cNvSpPr>
            <p:nvPr/>
          </p:nvSpPr>
          <p:spPr bwMode="auto">
            <a:xfrm>
              <a:off x="2059" y="383"/>
              <a:ext cx="19" cy="29"/>
            </a:xfrm>
            <a:custGeom>
              <a:avLst/>
              <a:gdLst>
                <a:gd name="T0" fmla="+- 0 2065 2059"/>
                <a:gd name="T1" fmla="*/ T0 w 19"/>
                <a:gd name="T2" fmla="+- 0 404 384"/>
                <a:gd name="T3" fmla="*/ 404 h 29"/>
                <a:gd name="T4" fmla="+- 0 2065 2059"/>
                <a:gd name="T5" fmla="*/ T4 w 19"/>
                <a:gd name="T6" fmla="+- 0 404 384"/>
                <a:gd name="T7" fmla="*/ 404 h 29"/>
                <a:gd name="T8" fmla="+- 0 2065 2059"/>
                <a:gd name="T9" fmla="*/ T8 w 19"/>
                <a:gd name="T10" fmla="+- 0 404 384"/>
                <a:gd name="T11" fmla="*/ 404 h 29"/>
                <a:gd name="T12" fmla="+- 0 2065 2059"/>
                <a:gd name="T13" fmla="*/ T12 w 19"/>
                <a:gd name="T14" fmla="+- 0 404 384"/>
                <a:gd name="T15" fmla="*/ 404 h 29"/>
                <a:gd name="T16" fmla="+- 0 2064 2059"/>
                <a:gd name="T17" fmla="*/ T16 w 19"/>
                <a:gd name="T18" fmla="+- 0 404 384"/>
                <a:gd name="T19" fmla="*/ 404 h 29"/>
                <a:gd name="T20" fmla="+- 0 2059 2059"/>
                <a:gd name="T21" fmla="*/ T20 w 19"/>
                <a:gd name="T22" fmla="+- 0 409 384"/>
                <a:gd name="T23" fmla="*/ 409 h 29"/>
                <a:gd name="T24" fmla="+- 0 2061 2059"/>
                <a:gd name="T25" fmla="*/ T24 w 19"/>
                <a:gd name="T26" fmla="+- 0 412 384"/>
                <a:gd name="T27" fmla="*/ 412 h 29"/>
                <a:gd name="T28" fmla="+- 0 2061 2059"/>
                <a:gd name="T29" fmla="*/ T28 w 19"/>
                <a:gd name="T30" fmla="+- 0 412 384"/>
                <a:gd name="T31" fmla="*/ 412 h 29"/>
                <a:gd name="T32" fmla="+- 0 2062 2059"/>
                <a:gd name="T33" fmla="*/ T32 w 19"/>
                <a:gd name="T34" fmla="+- 0 412 384"/>
                <a:gd name="T35" fmla="*/ 412 h 29"/>
                <a:gd name="T36" fmla="+- 0 2062 2059"/>
                <a:gd name="T37" fmla="*/ T36 w 19"/>
                <a:gd name="T38" fmla="+- 0 411 384"/>
                <a:gd name="T39" fmla="*/ 411 h 29"/>
                <a:gd name="T40" fmla="+- 0 2061 2059"/>
                <a:gd name="T41" fmla="*/ T40 w 19"/>
                <a:gd name="T42" fmla="+- 0 411 384"/>
                <a:gd name="T43" fmla="*/ 411 h 29"/>
                <a:gd name="T44" fmla="+- 0 2060 2059"/>
                <a:gd name="T45" fmla="*/ T44 w 19"/>
                <a:gd name="T46" fmla="+- 0 409 384"/>
                <a:gd name="T47" fmla="*/ 409 h 29"/>
                <a:gd name="T48" fmla="+- 0 2063 2059"/>
                <a:gd name="T49" fmla="*/ T48 w 19"/>
                <a:gd name="T50" fmla="+- 0 406 384"/>
                <a:gd name="T51" fmla="*/ 406 h 29"/>
                <a:gd name="T52" fmla="+- 0 2065 2059"/>
                <a:gd name="T53" fmla="*/ T52 w 19"/>
                <a:gd name="T54" fmla="+- 0 404 384"/>
                <a:gd name="T55" fmla="*/ 404 h 29"/>
                <a:gd name="T56" fmla="+- 0 2071 2059"/>
                <a:gd name="T57" fmla="*/ T56 w 19"/>
                <a:gd name="T58" fmla="+- 0 393 384"/>
                <a:gd name="T59" fmla="*/ 393 h 29"/>
                <a:gd name="T60" fmla="+- 0 2071 2059"/>
                <a:gd name="T61" fmla="*/ T60 w 19"/>
                <a:gd name="T62" fmla="+- 0 393 384"/>
                <a:gd name="T63" fmla="*/ 393 h 29"/>
                <a:gd name="T64" fmla="+- 0 2071 2059"/>
                <a:gd name="T65" fmla="*/ T64 w 19"/>
                <a:gd name="T66" fmla="+- 0 393 384"/>
                <a:gd name="T67" fmla="*/ 393 h 29"/>
                <a:gd name="T68" fmla="+- 0 2069 2059"/>
                <a:gd name="T69" fmla="*/ T68 w 19"/>
                <a:gd name="T70" fmla="+- 0 395 384"/>
                <a:gd name="T71" fmla="*/ 395 h 29"/>
                <a:gd name="T72" fmla="+- 0 2066 2059"/>
                <a:gd name="T73" fmla="*/ T72 w 19"/>
                <a:gd name="T74" fmla="+- 0 400 384"/>
                <a:gd name="T75" fmla="*/ 400 h 29"/>
                <a:gd name="T76" fmla="+- 0 2066 2059"/>
                <a:gd name="T77" fmla="*/ T76 w 19"/>
                <a:gd name="T78" fmla="+- 0 400 384"/>
                <a:gd name="T79" fmla="*/ 400 h 29"/>
                <a:gd name="T80" fmla="+- 0 2066 2059"/>
                <a:gd name="T81" fmla="*/ T80 w 19"/>
                <a:gd name="T82" fmla="+- 0 401 384"/>
                <a:gd name="T83" fmla="*/ 401 h 29"/>
                <a:gd name="T84" fmla="+- 0 2066 2059"/>
                <a:gd name="T85" fmla="*/ T84 w 19"/>
                <a:gd name="T86" fmla="+- 0 400 384"/>
                <a:gd name="T87" fmla="*/ 400 h 29"/>
                <a:gd name="T88" fmla="+- 0 2069 2059"/>
                <a:gd name="T89" fmla="*/ T88 w 19"/>
                <a:gd name="T90" fmla="+- 0 395 384"/>
                <a:gd name="T91" fmla="*/ 395 h 29"/>
                <a:gd name="T92" fmla="+- 0 2071 2059"/>
                <a:gd name="T93" fmla="*/ T92 w 19"/>
                <a:gd name="T94" fmla="+- 0 393 384"/>
                <a:gd name="T95" fmla="*/ 393 h 29"/>
                <a:gd name="T96" fmla="+- 0 2078 2059"/>
                <a:gd name="T97" fmla="*/ T96 w 19"/>
                <a:gd name="T98" fmla="+- 0 385 384"/>
                <a:gd name="T99" fmla="*/ 385 h 29"/>
                <a:gd name="T100" fmla="+- 0 2078 2059"/>
                <a:gd name="T101" fmla="*/ T100 w 19"/>
                <a:gd name="T102" fmla="+- 0 385 384"/>
                <a:gd name="T103" fmla="*/ 385 h 29"/>
                <a:gd name="T104" fmla="+- 0 2077 2059"/>
                <a:gd name="T105" fmla="*/ T104 w 19"/>
                <a:gd name="T106" fmla="+- 0 384 384"/>
                <a:gd name="T107" fmla="*/ 384 h 29"/>
                <a:gd name="T108" fmla="+- 0 2074 2059"/>
                <a:gd name="T109" fmla="*/ T108 w 19"/>
                <a:gd name="T110" fmla="+- 0 385 384"/>
                <a:gd name="T111" fmla="*/ 385 h 29"/>
                <a:gd name="T112" fmla="+- 0 2072 2059"/>
                <a:gd name="T113" fmla="*/ T112 w 19"/>
                <a:gd name="T114" fmla="+- 0 389 384"/>
                <a:gd name="T115" fmla="*/ 389 h 29"/>
                <a:gd name="T116" fmla="+- 0 2072 2059"/>
                <a:gd name="T117" fmla="*/ T116 w 19"/>
                <a:gd name="T118" fmla="+- 0 389 384"/>
                <a:gd name="T119" fmla="*/ 389 h 29"/>
                <a:gd name="T120" fmla="+- 0 2073 2059"/>
                <a:gd name="T121" fmla="*/ T120 w 19"/>
                <a:gd name="T122" fmla="+- 0 390 384"/>
                <a:gd name="T123" fmla="*/ 390 h 29"/>
                <a:gd name="T124" fmla="+- 0 2073 2059"/>
                <a:gd name="T125" fmla="*/ T124 w 19"/>
                <a:gd name="T126" fmla="+- 0 390 384"/>
                <a:gd name="T127" fmla="*/ 390 h 29"/>
                <a:gd name="T128" fmla="+- 0 2073 2059"/>
                <a:gd name="T129" fmla="*/ T128 w 19"/>
                <a:gd name="T130" fmla="+- 0 388 384"/>
                <a:gd name="T131" fmla="*/ 388 h 29"/>
                <a:gd name="T132" fmla="+- 0 2075 2059"/>
                <a:gd name="T133" fmla="*/ T132 w 19"/>
                <a:gd name="T134" fmla="+- 0 386 384"/>
                <a:gd name="T135" fmla="*/ 386 h 29"/>
                <a:gd name="T136" fmla="+- 0 2077 2059"/>
                <a:gd name="T137" fmla="*/ T136 w 19"/>
                <a:gd name="T138" fmla="+- 0 385 384"/>
                <a:gd name="T139" fmla="*/ 385 h 29"/>
                <a:gd name="T140" fmla="+- 0 2077 2059"/>
                <a:gd name="T141" fmla="*/ T140 w 19"/>
                <a:gd name="T142" fmla="+- 0 385 384"/>
                <a:gd name="T143" fmla="*/ 385 h 29"/>
                <a:gd name="T144" fmla="+- 0 2078 2059"/>
                <a:gd name="T145" fmla="*/ T144 w 19"/>
                <a:gd name="T146" fmla="+- 0 385 384"/>
                <a:gd name="T147" fmla="*/ 385 h 29"/>
                <a:gd name="T148" fmla="+- 0 2078 2059"/>
                <a:gd name="T149" fmla="*/ T148 w 19"/>
                <a:gd name="T150" fmla="+- 0 385 384"/>
                <a:gd name="T151" fmla="*/ 385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9" h="29">
                  <a:moveTo>
                    <a:pt x="6" y="20"/>
                  </a:moveTo>
                  <a:lnTo>
                    <a:pt x="6" y="20"/>
                  </a:lnTo>
                  <a:lnTo>
                    <a:pt x="5" y="20"/>
                  </a:lnTo>
                  <a:lnTo>
                    <a:pt x="0" y="25"/>
                  </a:lnTo>
                  <a:lnTo>
                    <a:pt x="2" y="28"/>
                  </a:lnTo>
                  <a:lnTo>
                    <a:pt x="3" y="28"/>
                  </a:lnTo>
                  <a:lnTo>
                    <a:pt x="3" y="27"/>
                  </a:lnTo>
                  <a:lnTo>
                    <a:pt x="2" y="27"/>
                  </a:lnTo>
                  <a:lnTo>
                    <a:pt x="1" y="25"/>
                  </a:lnTo>
                  <a:lnTo>
                    <a:pt x="4" y="22"/>
                  </a:lnTo>
                  <a:lnTo>
                    <a:pt x="6" y="20"/>
                  </a:lnTo>
                  <a:close/>
                  <a:moveTo>
                    <a:pt x="12" y="9"/>
                  </a:moveTo>
                  <a:lnTo>
                    <a:pt x="12" y="9"/>
                  </a:lnTo>
                  <a:lnTo>
                    <a:pt x="10" y="11"/>
                  </a:lnTo>
                  <a:lnTo>
                    <a:pt x="7" y="16"/>
                  </a:lnTo>
                  <a:lnTo>
                    <a:pt x="7" y="17"/>
                  </a:lnTo>
                  <a:lnTo>
                    <a:pt x="7" y="16"/>
                  </a:lnTo>
                  <a:lnTo>
                    <a:pt x="10" y="11"/>
                  </a:lnTo>
                  <a:lnTo>
                    <a:pt x="12" y="9"/>
                  </a:lnTo>
                  <a:close/>
                  <a:moveTo>
                    <a:pt x="19" y="1"/>
                  </a:moveTo>
                  <a:lnTo>
                    <a:pt x="19" y="1"/>
                  </a:lnTo>
                  <a:lnTo>
                    <a:pt x="18" y="0"/>
                  </a:lnTo>
                  <a:lnTo>
                    <a:pt x="15" y="1"/>
                  </a:lnTo>
                  <a:lnTo>
                    <a:pt x="13" y="5"/>
                  </a:lnTo>
                  <a:lnTo>
                    <a:pt x="14" y="6"/>
                  </a:lnTo>
                  <a:lnTo>
                    <a:pt x="14" y="4"/>
                  </a:lnTo>
                  <a:lnTo>
                    <a:pt x="16" y="2"/>
                  </a:lnTo>
                  <a:lnTo>
                    <a:pt x="18" y="1"/>
                  </a:lnTo>
                  <a:lnTo>
                    <a:pt x="19"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8" name="Freeform 189"/>
            <p:cNvSpPr>
              <a:spLocks/>
            </p:cNvSpPr>
            <p:nvPr/>
          </p:nvSpPr>
          <p:spPr bwMode="auto">
            <a:xfrm>
              <a:off x="2053" y="386"/>
              <a:ext cx="33" cy="26"/>
            </a:xfrm>
            <a:custGeom>
              <a:avLst/>
              <a:gdLst>
                <a:gd name="T0" fmla="+- 0 2085 2053"/>
                <a:gd name="T1" fmla="*/ T0 w 33"/>
                <a:gd name="T2" fmla="+- 0 405 386"/>
                <a:gd name="T3" fmla="*/ 405 h 26"/>
                <a:gd name="T4" fmla="+- 0 2083 2053"/>
                <a:gd name="T5" fmla="*/ T4 w 33"/>
                <a:gd name="T6" fmla="+- 0 407 386"/>
                <a:gd name="T7" fmla="*/ 407 h 26"/>
                <a:gd name="T8" fmla="+- 0 2081 2053"/>
                <a:gd name="T9" fmla="*/ T8 w 33"/>
                <a:gd name="T10" fmla="+- 0 409 386"/>
                <a:gd name="T11" fmla="*/ 409 h 26"/>
                <a:gd name="T12" fmla="+- 0 2073 2053"/>
                <a:gd name="T13" fmla="*/ T12 w 33"/>
                <a:gd name="T14" fmla="+- 0 402 386"/>
                <a:gd name="T15" fmla="*/ 402 h 26"/>
                <a:gd name="T16" fmla="+- 0 2073 2053"/>
                <a:gd name="T17" fmla="*/ T16 w 33"/>
                <a:gd name="T18" fmla="+- 0 400 386"/>
                <a:gd name="T19" fmla="*/ 400 h 26"/>
                <a:gd name="T20" fmla="+- 0 2073 2053"/>
                <a:gd name="T21" fmla="*/ T20 w 33"/>
                <a:gd name="T22" fmla="+- 0 400 386"/>
                <a:gd name="T23" fmla="*/ 400 h 26"/>
                <a:gd name="T24" fmla="+- 0 2073 2053"/>
                <a:gd name="T25" fmla="*/ T24 w 33"/>
                <a:gd name="T26" fmla="+- 0 400 386"/>
                <a:gd name="T27" fmla="*/ 400 h 26"/>
                <a:gd name="T28" fmla="+- 0 2072 2053"/>
                <a:gd name="T29" fmla="*/ T28 w 33"/>
                <a:gd name="T30" fmla="+- 0 399 386"/>
                <a:gd name="T31" fmla="*/ 399 h 26"/>
                <a:gd name="T32" fmla="+- 0 2065 2053"/>
                <a:gd name="T33" fmla="*/ T32 w 33"/>
                <a:gd name="T34" fmla="+- 0 397 386"/>
                <a:gd name="T35" fmla="*/ 397 h 26"/>
                <a:gd name="T36" fmla="+- 0 2056 2053"/>
                <a:gd name="T37" fmla="*/ T36 w 33"/>
                <a:gd name="T38" fmla="+- 0 391 386"/>
                <a:gd name="T39" fmla="*/ 391 h 26"/>
                <a:gd name="T40" fmla="+- 0 2057 2053"/>
                <a:gd name="T41" fmla="*/ T40 w 33"/>
                <a:gd name="T42" fmla="+- 0 389 386"/>
                <a:gd name="T43" fmla="*/ 389 h 26"/>
                <a:gd name="T44" fmla="+- 0 2058 2053"/>
                <a:gd name="T45" fmla="*/ T44 w 33"/>
                <a:gd name="T46" fmla="+- 0 389 386"/>
                <a:gd name="T47" fmla="*/ 389 h 26"/>
                <a:gd name="T48" fmla="+- 0 2059 2053"/>
                <a:gd name="T49" fmla="*/ T48 w 33"/>
                <a:gd name="T50" fmla="+- 0 389 386"/>
                <a:gd name="T51" fmla="*/ 389 h 26"/>
                <a:gd name="T52" fmla="+- 0 2067 2053"/>
                <a:gd name="T53" fmla="*/ T52 w 33"/>
                <a:gd name="T54" fmla="+- 0 395 386"/>
                <a:gd name="T55" fmla="*/ 395 h 26"/>
                <a:gd name="T56" fmla="+- 0 2066 2053"/>
                <a:gd name="T57" fmla="*/ T56 w 33"/>
                <a:gd name="T58" fmla="+- 0 397 386"/>
                <a:gd name="T59" fmla="*/ 397 h 26"/>
                <a:gd name="T60" fmla="+- 0 2067 2053"/>
                <a:gd name="T61" fmla="*/ T60 w 33"/>
                <a:gd name="T62" fmla="+- 0 397 386"/>
                <a:gd name="T63" fmla="*/ 397 h 26"/>
                <a:gd name="T64" fmla="+- 0 2074 2053"/>
                <a:gd name="T65" fmla="*/ T64 w 33"/>
                <a:gd name="T66" fmla="+- 0 399 386"/>
                <a:gd name="T67" fmla="*/ 399 h 26"/>
                <a:gd name="T68" fmla="+- 0 2083 2053"/>
                <a:gd name="T69" fmla="*/ T68 w 33"/>
                <a:gd name="T70" fmla="+- 0 407 386"/>
                <a:gd name="T71" fmla="*/ 407 h 26"/>
                <a:gd name="T72" fmla="+- 0 2076 2053"/>
                <a:gd name="T73" fmla="*/ T72 w 33"/>
                <a:gd name="T74" fmla="+- 0 397 386"/>
                <a:gd name="T75" fmla="*/ 397 h 26"/>
                <a:gd name="T76" fmla="+- 0 2072 2053"/>
                <a:gd name="T77" fmla="*/ T76 w 33"/>
                <a:gd name="T78" fmla="+- 0 388 386"/>
                <a:gd name="T79" fmla="*/ 388 h 26"/>
                <a:gd name="T80" fmla="+- 0 2079 2053"/>
                <a:gd name="T81" fmla="*/ T80 w 33"/>
                <a:gd name="T82" fmla="+- 0 391 386"/>
                <a:gd name="T83" fmla="*/ 391 h 26"/>
                <a:gd name="T84" fmla="+- 0 2079 2053"/>
                <a:gd name="T85" fmla="*/ T84 w 33"/>
                <a:gd name="T86" fmla="+- 0 390 386"/>
                <a:gd name="T87" fmla="*/ 390 h 26"/>
                <a:gd name="T88" fmla="+- 0 2079 2053"/>
                <a:gd name="T89" fmla="*/ T88 w 33"/>
                <a:gd name="T90" fmla="+- 0 390 386"/>
                <a:gd name="T91" fmla="*/ 390 h 26"/>
                <a:gd name="T92" fmla="+- 0 2068 2053"/>
                <a:gd name="T93" fmla="*/ T92 w 33"/>
                <a:gd name="T94" fmla="+- 0 393 386"/>
                <a:gd name="T95" fmla="*/ 393 h 26"/>
                <a:gd name="T96" fmla="+- 0 2062 2053"/>
                <a:gd name="T97" fmla="*/ T96 w 33"/>
                <a:gd name="T98" fmla="+- 0 389 386"/>
                <a:gd name="T99" fmla="*/ 389 h 26"/>
                <a:gd name="T100" fmla="+- 0 2058 2053"/>
                <a:gd name="T101" fmla="*/ T100 w 33"/>
                <a:gd name="T102" fmla="+- 0 386 386"/>
                <a:gd name="T103" fmla="*/ 386 h 26"/>
                <a:gd name="T104" fmla="+- 0 2056 2053"/>
                <a:gd name="T105" fmla="*/ T104 w 33"/>
                <a:gd name="T106" fmla="+- 0 387 386"/>
                <a:gd name="T107" fmla="*/ 387 h 26"/>
                <a:gd name="T108" fmla="+- 0 2053 2053"/>
                <a:gd name="T109" fmla="*/ T108 w 33"/>
                <a:gd name="T110" fmla="+- 0 390 386"/>
                <a:gd name="T111" fmla="*/ 390 h 26"/>
                <a:gd name="T112" fmla="+- 0 2064 2053"/>
                <a:gd name="T113" fmla="*/ T112 w 33"/>
                <a:gd name="T114" fmla="+- 0 399 386"/>
                <a:gd name="T115" fmla="*/ 399 h 26"/>
                <a:gd name="T116" fmla="+- 0 2059 2053"/>
                <a:gd name="T117" fmla="*/ T116 w 33"/>
                <a:gd name="T118" fmla="+- 0 407 386"/>
                <a:gd name="T119" fmla="*/ 407 h 26"/>
                <a:gd name="T120" fmla="+- 0 2060 2053"/>
                <a:gd name="T121" fmla="*/ T120 w 33"/>
                <a:gd name="T122" fmla="+- 0 408 386"/>
                <a:gd name="T123" fmla="*/ 408 h 26"/>
                <a:gd name="T124" fmla="+- 0 2065 2053"/>
                <a:gd name="T125" fmla="*/ T124 w 33"/>
                <a:gd name="T126" fmla="+- 0 400 386"/>
                <a:gd name="T127" fmla="*/ 400 h 26"/>
                <a:gd name="T128" fmla="+- 0 2081 2053"/>
                <a:gd name="T129" fmla="*/ T128 w 33"/>
                <a:gd name="T130" fmla="+- 0 411 386"/>
                <a:gd name="T131" fmla="*/ 411 h 26"/>
                <a:gd name="T132" fmla="+- 0 2085 2053"/>
                <a:gd name="T133" fmla="*/ T132 w 33"/>
                <a:gd name="T134" fmla="+- 0 409 386"/>
                <a:gd name="T135" fmla="*/ 409 h 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33" h="26">
                  <a:moveTo>
                    <a:pt x="33" y="21"/>
                  </a:moveTo>
                  <a:lnTo>
                    <a:pt x="32" y="19"/>
                  </a:lnTo>
                  <a:lnTo>
                    <a:pt x="30" y="17"/>
                  </a:lnTo>
                  <a:lnTo>
                    <a:pt x="30" y="21"/>
                  </a:lnTo>
                  <a:lnTo>
                    <a:pt x="29" y="23"/>
                  </a:lnTo>
                  <a:lnTo>
                    <a:pt x="28" y="23"/>
                  </a:lnTo>
                  <a:lnTo>
                    <a:pt x="27" y="22"/>
                  </a:lnTo>
                  <a:lnTo>
                    <a:pt x="20" y="16"/>
                  </a:lnTo>
                  <a:lnTo>
                    <a:pt x="15" y="13"/>
                  </a:lnTo>
                  <a:lnTo>
                    <a:pt x="20" y="14"/>
                  </a:lnTo>
                  <a:lnTo>
                    <a:pt x="19" y="13"/>
                  </a:lnTo>
                  <a:lnTo>
                    <a:pt x="14" y="12"/>
                  </a:lnTo>
                  <a:lnTo>
                    <a:pt x="12" y="11"/>
                  </a:lnTo>
                  <a:lnTo>
                    <a:pt x="4" y="6"/>
                  </a:lnTo>
                  <a:lnTo>
                    <a:pt x="3" y="5"/>
                  </a:lnTo>
                  <a:lnTo>
                    <a:pt x="3" y="4"/>
                  </a:lnTo>
                  <a:lnTo>
                    <a:pt x="4" y="3"/>
                  </a:lnTo>
                  <a:lnTo>
                    <a:pt x="5" y="3"/>
                  </a:lnTo>
                  <a:lnTo>
                    <a:pt x="6" y="3"/>
                  </a:lnTo>
                  <a:lnTo>
                    <a:pt x="14" y="8"/>
                  </a:lnTo>
                  <a:lnTo>
                    <a:pt x="14" y="9"/>
                  </a:lnTo>
                  <a:lnTo>
                    <a:pt x="13" y="11"/>
                  </a:lnTo>
                  <a:lnTo>
                    <a:pt x="14" y="11"/>
                  </a:lnTo>
                  <a:lnTo>
                    <a:pt x="15" y="9"/>
                  </a:lnTo>
                  <a:lnTo>
                    <a:pt x="21" y="13"/>
                  </a:lnTo>
                  <a:lnTo>
                    <a:pt x="30" y="20"/>
                  </a:lnTo>
                  <a:lnTo>
                    <a:pt x="30" y="21"/>
                  </a:lnTo>
                  <a:lnTo>
                    <a:pt x="30" y="17"/>
                  </a:lnTo>
                  <a:lnTo>
                    <a:pt x="23" y="11"/>
                  </a:lnTo>
                  <a:lnTo>
                    <a:pt x="16" y="7"/>
                  </a:lnTo>
                  <a:lnTo>
                    <a:pt x="19" y="2"/>
                  </a:lnTo>
                  <a:lnTo>
                    <a:pt x="25" y="5"/>
                  </a:lnTo>
                  <a:lnTo>
                    <a:pt x="26" y="5"/>
                  </a:lnTo>
                  <a:lnTo>
                    <a:pt x="26" y="4"/>
                  </a:lnTo>
                  <a:lnTo>
                    <a:pt x="19" y="1"/>
                  </a:lnTo>
                  <a:lnTo>
                    <a:pt x="15" y="7"/>
                  </a:lnTo>
                  <a:lnTo>
                    <a:pt x="15" y="6"/>
                  </a:lnTo>
                  <a:lnTo>
                    <a:pt x="9" y="3"/>
                  </a:lnTo>
                  <a:lnTo>
                    <a:pt x="6" y="0"/>
                  </a:lnTo>
                  <a:lnTo>
                    <a:pt x="5" y="0"/>
                  </a:lnTo>
                  <a:lnTo>
                    <a:pt x="4" y="1"/>
                  </a:lnTo>
                  <a:lnTo>
                    <a:pt x="3" y="1"/>
                  </a:lnTo>
                  <a:lnTo>
                    <a:pt x="2" y="1"/>
                  </a:lnTo>
                  <a:lnTo>
                    <a:pt x="0" y="4"/>
                  </a:lnTo>
                  <a:lnTo>
                    <a:pt x="1" y="7"/>
                  </a:lnTo>
                  <a:lnTo>
                    <a:pt x="11" y="13"/>
                  </a:lnTo>
                  <a:lnTo>
                    <a:pt x="12" y="14"/>
                  </a:lnTo>
                  <a:lnTo>
                    <a:pt x="6" y="21"/>
                  </a:lnTo>
                  <a:lnTo>
                    <a:pt x="7" y="22"/>
                  </a:lnTo>
                  <a:lnTo>
                    <a:pt x="12" y="14"/>
                  </a:lnTo>
                  <a:lnTo>
                    <a:pt x="18" y="18"/>
                  </a:lnTo>
                  <a:lnTo>
                    <a:pt x="28" y="25"/>
                  </a:lnTo>
                  <a:lnTo>
                    <a:pt x="30" y="25"/>
                  </a:lnTo>
                  <a:lnTo>
                    <a:pt x="32" y="23"/>
                  </a:lnTo>
                  <a:lnTo>
                    <a:pt x="33" y="2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9" name="Freeform 190"/>
            <p:cNvSpPr>
              <a:spLocks/>
            </p:cNvSpPr>
            <p:nvPr/>
          </p:nvSpPr>
          <p:spPr bwMode="auto">
            <a:xfrm>
              <a:off x="2054" y="387"/>
              <a:ext cx="30" cy="24"/>
            </a:xfrm>
            <a:custGeom>
              <a:avLst/>
              <a:gdLst>
                <a:gd name="T0" fmla="+- 0 2058 2055"/>
                <a:gd name="T1" fmla="*/ T0 w 30"/>
                <a:gd name="T2" fmla="+- 0 387 387"/>
                <a:gd name="T3" fmla="*/ 387 h 24"/>
                <a:gd name="T4" fmla="+- 0 2056 2055"/>
                <a:gd name="T5" fmla="*/ T4 w 30"/>
                <a:gd name="T6" fmla="+- 0 387 387"/>
                <a:gd name="T7" fmla="*/ 387 h 24"/>
                <a:gd name="T8" fmla="+- 0 2055 2055"/>
                <a:gd name="T9" fmla="*/ T8 w 30"/>
                <a:gd name="T10" fmla="+- 0 389 387"/>
                <a:gd name="T11" fmla="*/ 389 h 24"/>
                <a:gd name="T12" fmla="+- 0 2055 2055"/>
                <a:gd name="T13" fmla="*/ T12 w 30"/>
                <a:gd name="T14" fmla="+- 0 390 387"/>
                <a:gd name="T15" fmla="*/ 390 h 24"/>
                <a:gd name="T16" fmla="+- 0 2055 2055"/>
                <a:gd name="T17" fmla="*/ T16 w 30"/>
                <a:gd name="T18" fmla="+- 0 392 387"/>
                <a:gd name="T19" fmla="*/ 392 h 24"/>
                <a:gd name="T20" fmla="+- 0 2064 2055"/>
                <a:gd name="T21" fmla="*/ T20 w 30"/>
                <a:gd name="T22" fmla="+- 0 398 387"/>
                <a:gd name="T23" fmla="*/ 398 h 24"/>
                <a:gd name="T24" fmla="+- 0 2072 2055"/>
                <a:gd name="T25" fmla="*/ T24 w 30"/>
                <a:gd name="T26" fmla="+- 0 403 387"/>
                <a:gd name="T27" fmla="*/ 403 h 24"/>
                <a:gd name="T28" fmla="+- 0 2081 2055"/>
                <a:gd name="T29" fmla="*/ T28 w 30"/>
                <a:gd name="T30" fmla="+- 0 410 387"/>
                <a:gd name="T31" fmla="*/ 410 h 24"/>
                <a:gd name="T32" fmla="+- 0 2083 2055"/>
                <a:gd name="T33" fmla="*/ T32 w 30"/>
                <a:gd name="T34" fmla="+- 0 410 387"/>
                <a:gd name="T35" fmla="*/ 410 h 24"/>
                <a:gd name="T36" fmla="+- 0 2084 2055"/>
                <a:gd name="T37" fmla="*/ T36 w 30"/>
                <a:gd name="T38" fmla="+- 0 407 387"/>
                <a:gd name="T39" fmla="*/ 407 h 24"/>
                <a:gd name="T40" fmla="+- 0 2084 2055"/>
                <a:gd name="T41" fmla="*/ T40 w 30"/>
                <a:gd name="T42" fmla="+- 0 405 387"/>
                <a:gd name="T43" fmla="*/ 405 h 24"/>
                <a:gd name="T44" fmla="+- 0 2075 2055"/>
                <a:gd name="T45" fmla="*/ T44 w 30"/>
                <a:gd name="T46" fmla="+- 0 398 387"/>
                <a:gd name="T47" fmla="*/ 398 h 24"/>
                <a:gd name="T48" fmla="+- 0 2058 2055"/>
                <a:gd name="T49" fmla="*/ T48 w 30"/>
                <a:gd name="T50" fmla="+- 0 387 387"/>
                <a:gd name="T51" fmla="*/ 387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30" h="24">
                  <a:moveTo>
                    <a:pt x="3" y="0"/>
                  </a:moveTo>
                  <a:lnTo>
                    <a:pt x="1" y="0"/>
                  </a:lnTo>
                  <a:lnTo>
                    <a:pt x="0" y="2"/>
                  </a:lnTo>
                  <a:lnTo>
                    <a:pt x="0" y="3"/>
                  </a:lnTo>
                  <a:lnTo>
                    <a:pt x="0" y="5"/>
                  </a:lnTo>
                  <a:lnTo>
                    <a:pt x="9" y="11"/>
                  </a:lnTo>
                  <a:lnTo>
                    <a:pt x="17" y="16"/>
                  </a:lnTo>
                  <a:lnTo>
                    <a:pt x="26" y="23"/>
                  </a:lnTo>
                  <a:lnTo>
                    <a:pt x="28" y="23"/>
                  </a:lnTo>
                  <a:lnTo>
                    <a:pt x="29" y="20"/>
                  </a:lnTo>
                  <a:lnTo>
                    <a:pt x="29" y="18"/>
                  </a:lnTo>
                  <a:lnTo>
                    <a:pt x="20" y="1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0" name="AutoShape 191"/>
            <p:cNvSpPr>
              <a:spLocks/>
            </p:cNvSpPr>
            <p:nvPr/>
          </p:nvSpPr>
          <p:spPr bwMode="auto">
            <a:xfrm>
              <a:off x="2058" y="391"/>
              <a:ext cx="22" cy="11"/>
            </a:xfrm>
            <a:custGeom>
              <a:avLst/>
              <a:gdLst>
                <a:gd name="T0" fmla="+- 0 2063 2058"/>
                <a:gd name="T1" fmla="*/ T0 w 22"/>
                <a:gd name="T2" fmla="+- 0 392 392"/>
                <a:gd name="T3" fmla="*/ 392 h 11"/>
                <a:gd name="T4" fmla="+- 0 2062 2058"/>
                <a:gd name="T5" fmla="*/ T4 w 22"/>
                <a:gd name="T6" fmla="+- 0 392 392"/>
                <a:gd name="T7" fmla="*/ 392 h 11"/>
                <a:gd name="T8" fmla="+- 0 2059 2058"/>
                <a:gd name="T9" fmla="*/ T8 w 22"/>
                <a:gd name="T10" fmla="+- 0 393 392"/>
                <a:gd name="T11" fmla="*/ 393 h 11"/>
                <a:gd name="T12" fmla="+- 0 2058 2058"/>
                <a:gd name="T13" fmla="*/ T12 w 22"/>
                <a:gd name="T14" fmla="+- 0 394 392"/>
                <a:gd name="T15" fmla="*/ 394 h 11"/>
                <a:gd name="T16" fmla="+- 0 2059 2058"/>
                <a:gd name="T17" fmla="*/ T16 w 22"/>
                <a:gd name="T18" fmla="+- 0 395 392"/>
                <a:gd name="T19" fmla="*/ 395 h 11"/>
                <a:gd name="T20" fmla="+- 0 2061 2058"/>
                <a:gd name="T21" fmla="*/ T20 w 22"/>
                <a:gd name="T22" fmla="+- 0 394 392"/>
                <a:gd name="T23" fmla="*/ 394 h 11"/>
                <a:gd name="T24" fmla="+- 0 2063 2058"/>
                <a:gd name="T25" fmla="*/ T24 w 22"/>
                <a:gd name="T26" fmla="+- 0 392 392"/>
                <a:gd name="T27" fmla="*/ 392 h 11"/>
                <a:gd name="T28" fmla="+- 0 2066 2058"/>
                <a:gd name="T29" fmla="*/ T28 w 22"/>
                <a:gd name="T30" fmla="+- 0 393 392"/>
                <a:gd name="T31" fmla="*/ 393 h 11"/>
                <a:gd name="T32" fmla="+- 0 2064 2058"/>
                <a:gd name="T33" fmla="*/ T32 w 22"/>
                <a:gd name="T34" fmla="+- 0 392 392"/>
                <a:gd name="T35" fmla="*/ 392 h 11"/>
                <a:gd name="T36" fmla="+- 0 2063 2058"/>
                <a:gd name="T37" fmla="*/ T36 w 22"/>
                <a:gd name="T38" fmla="+- 0 392 392"/>
                <a:gd name="T39" fmla="*/ 392 h 11"/>
                <a:gd name="T40" fmla="+- 0 2066 2058"/>
                <a:gd name="T41" fmla="*/ T40 w 22"/>
                <a:gd name="T42" fmla="+- 0 393 392"/>
                <a:gd name="T43" fmla="*/ 393 h 11"/>
                <a:gd name="T44" fmla="+- 0 2070 2058"/>
                <a:gd name="T45" fmla="*/ T44 w 22"/>
                <a:gd name="T46" fmla="+- 0 395 392"/>
                <a:gd name="T47" fmla="*/ 395 h 11"/>
                <a:gd name="T48" fmla="+- 0 2067 2058"/>
                <a:gd name="T49" fmla="*/ T48 w 22"/>
                <a:gd name="T50" fmla="+- 0 393 392"/>
                <a:gd name="T51" fmla="*/ 393 h 11"/>
                <a:gd name="T52" fmla="+- 0 2066 2058"/>
                <a:gd name="T53" fmla="*/ T52 w 22"/>
                <a:gd name="T54" fmla="+- 0 393 392"/>
                <a:gd name="T55" fmla="*/ 393 h 11"/>
                <a:gd name="T56" fmla="+- 0 2070 2058"/>
                <a:gd name="T57" fmla="*/ T56 w 22"/>
                <a:gd name="T58" fmla="+- 0 395 392"/>
                <a:gd name="T59" fmla="*/ 395 h 11"/>
                <a:gd name="T60" fmla="+- 0 2080 2058"/>
                <a:gd name="T61" fmla="*/ T60 w 22"/>
                <a:gd name="T62" fmla="+- 0 402 392"/>
                <a:gd name="T63" fmla="*/ 402 h 11"/>
                <a:gd name="T64" fmla="+- 0 2078 2058"/>
                <a:gd name="T65" fmla="*/ T64 w 22"/>
                <a:gd name="T66" fmla="+- 0 400 392"/>
                <a:gd name="T67" fmla="*/ 400 h 11"/>
                <a:gd name="T68" fmla="+- 0 2073 2058"/>
                <a:gd name="T69" fmla="*/ T68 w 22"/>
                <a:gd name="T70" fmla="+- 0 400 392"/>
                <a:gd name="T71" fmla="*/ 400 h 11"/>
                <a:gd name="T72" fmla="+- 0 2068 2058"/>
                <a:gd name="T73" fmla="*/ T72 w 22"/>
                <a:gd name="T74" fmla="+- 0 400 392"/>
                <a:gd name="T75" fmla="*/ 400 h 11"/>
                <a:gd name="T76" fmla="+- 0 2067 2058"/>
                <a:gd name="T77" fmla="*/ T76 w 22"/>
                <a:gd name="T78" fmla="+- 0 400 392"/>
                <a:gd name="T79" fmla="*/ 400 h 11"/>
                <a:gd name="T80" fmla="+- 0 2069 2058"/>
                <a:gd name="T81" fmla="*/ T80 w 22"/>
                <a:gd name="T82" fmla="+- 0 401 392"/>
                <a:gd name="T83" fmla="*/ 401 h 11"/>
                <a:gd name="T84" fmla="+- 0 2070 2058"/>
                <a:gd name="T85" fmla="*/ T84 w 22"/>
                <a:gd name="T86" fmla="+- 0 400 392"/>
                <a:gd name="T87" fmla="*/ 400 h 11"/>
                <a:gd name="T88" fmla="+- 0 2074 2058"/>
                <a:gd name="T89" fmla="*/ T88 w 22"/>
                <a:gd name="T90" fmla="+- 0 400 392"/>
                <a:gd name="T91" fmla="*/ 400 h 11"/>
                <a:gd name="T92" fmla="+- 0 2080 2058"/>
                <a:gd name="T93" fmla="*/ T92 w 22"/>
                <a:gd name="T94" fmla="+- 0 402 392"/>
                <a:gd name="T95" fmla="*/ 402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1">
                  <a:moveTo>
                    <a:pt x="5" y="0"/>
                  </a:moveTo>
                  <a:lnTo>
                    <a:pt x="4" y="0"/>
                  </a:lnTo>
                  <a:lnTo>
                    <a:pt x="1" y="1"/>
                  </a:lnTo>
                  <a:lnTo>
                    <a:pt x="0" y="2"/>
                  </a:lnTo>
                  <a:lnTo>
                    <a:pt x="1" y="3"/>
                  </a:lnTo>
                  <a:lnTo>
                    <a:pt x="3" y="2"/>
                  </a:lnTo>
                  <a:lnTo>
                    <a:pt x="5" y="0"/>
                  </a:lnTo>
                  <a:close/>
                  <a:moveTo>
                    <a:pt x="8" y="1"/>
                  </a:moveTo>
                  <a:lnTo>
                    <a:pt x="6" y="0"/>
                  </a:lnTo>
                  <a:lnTo>
                    <a:pt x="5" y="0"/>
                  </a:lnTo>
                  <a:lnTo>
                    <a:pt x="8" y="1"/>
                  </a:lnTo>
                  <a:close/>
                  <a:moveTo>
                    <a:pt x="12" y="3"/>
                  </a:moveTo>
                  <a:lnTo>
                    <a:pt x="9" y="1"/>
                  </a:lnTo>
                  <a:lnTo>
                    <a:pt x="8" y="1"/>
                  </a:lnTo>
                  <a:lnTo>
                    <a:pt x="12" y="3"/>
                  </a:lnTo>
                  <a:close/>
                  <a:moveTo>
                    <a:pt x="22" y="10"/>
                  </a:moveTo>
                  <a:lnTo>
                    <a:pt x="20" y="8"/>
                  </a:lnTo>
                  <a:lnTo>
                    <a:pt x="15" y="8"/>
                  </a:lnTo>
                  <a:lnTo>
                    <a:pt x="10" y="8"/>
                  </a:lnTo>
                  <a:lnTo>
                    <a:pt x="9" y="8"/>
                  </a:lnTo>
                  <a:lnTo>
                    <a:pt x="11" y="9"/>
                  </a:lnTo>
                  <a:lnTo>
                    <a:pt x="12" y="8"/>
                  </a:lnTo>
                  <a:lnTo>
                    <a:pt x="16" y="8"/>
                  </a:lnTo>
                  <a:lnTo>
                    <a:pt x="22"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1" name="AutoShape 192"/>
            <p:cNvSpPr>
              <a:spLocks/>
            </p:cNvSpPr>
            <p:nvPr/>
          </p:nvSpPr>
          <p:spPr bwMode="auto">
            <a:xfrm>
              <a:off x="2056" y="388"/>
              <a:ext cx="28" cy="21"/>
            </a:xfrm>
            <a:custGeom>
              <a:avLst/>
              <a:gdLst>
                <a:gd name="T0" fmla="+- 0 2063 2056"/>
                <a:gd name="T1" fmla="*/ T0 w 28"/>
                <a:gd name="T2" fmla="+- 0 392 388"/>
                <a:gd name="T3" fmla="*/ 392 h 21"/>
                <a:gd name="T4" fmla="+- 0 2063 2056"/>
                <a:gd name="T5" fmla="*/ T4 w 28"/>
                <a:gd name="T6" fmla="+- 0 391 388"/>
                <a:gd name="T7" fmla="*/ 391 h 21"/>
                <a:gd name="T8" fmla="+- 0 2060 2056"/>
                <a:gd name="T9" fmla="*/ T8 w 28"/>
                <a:gd name="T10" fmla="+- 0 389 388"/>
                <a:gd name="T11" fmla="*/ 389 h 21"/>
                <a:gd name="T12" fmla="+- 0 2059 2056"/>
                <a:gd name="T13" fmla="*/ T12 w 28"/>
                <a:gd name="T14" fmla="+- 0 388 388"/>
                <a:gd name="T15" fmla="*/ 388 h 21"/>
                <a:gd name="T16" fmla="+- 0 2056 2056"/>
                <a:gd name="T17" fmla="*/ T16 w 28"/>
                <a:gd name="T18" fmla="+- 0 389 388"/>
                <a:gd name="T19" fmla="*/ 389 h 21"/>
                <a:gd name="T20" fmla="+- 0 2056 2056"/>
                <a:gd name="T21" fmla="*/ T20 w 28"/>
                <a:gd name="T22" fmla="+- 0 390 388"/>
                <a:gd name="T23" fmla="*/ 390 h 21"/>
                <a:gd name="T24" fmla="+- 0 2056 2056"/>
                <a:gd name="T25" fmla="*/ T24 w 28"/>
                <a:gd name="T26" fmla="+- 0 390 388"/>
                <a:gd name="T27" fmla="*/ 390 h 21"/>
                <a:gd name="T28" fmla="+- 0 2056 2056"/>
                <a:gd name="T29" fmla="*/ T28 w 28"/>
                <a:gd name="T30" fmla="+- 0 390 388"/>
                <a:gd name="T31" fmla="*/ 390 h 21"/>
                <a:gd name="T32" fmla="+- 0 2057 2056"/>
                <a:gd name="T33" fmla="*/ T32 w 28"/>
                <a:gd name="T34" fmla="+- 0 390 388"/>
                <a:gd name="T35" fmla="*/ 390 h 21"/>
                <a:gd name="T36" fmla="+- 0 2057 2056"/>
                <a:gd name="T37" fmla="*/ T36 w 28"/>
                <a:gd name="T38" fmla="+- 0 389 388"/>
                <a:gd name="T39" fmla="*/ 389 h 21"/>
                <a:gd name="T40" fmla="+- 0 2058 2056"/>
                <a:gd name="T41" fmla="*/ T40 w 28"/>
                <a:gd name="T42" fmla="+- 0 389 388"/>
                <a:gd name="T43" fmla="*/ 389 h 21"/>
                <a:gd name="T44" fmla="+- 0 2059 2056"/>
                <a:gd name="T45" fmla="*/ T44 w 28"/>
                <a:gd name="T46" fmla="+- 0 389 388"/>
                <a:gd name="T47" fmla="*/ 389 h 21"/>
                <a:gd name="T48" fmla="+- 0 2062 2056"/>
                <a:gd name="T49" fmla="*/ T48 w 28"/>
                <a:gd name="T50" fmla="+- 0 391 388"/>
                <a:gd name="T51" fmla="*/ 391 h 21"/>
                <a:gd name="T52" fmla="+- 0 2063 2056"/>
                <a:gd name="T53" fmla="*/ T52 w 28"/>
                <a:gd name="T54" fmla="+- 0 392 388"/>
                <a:gd name="T55" fmla="*/ 392 h 21"/>
                <a:gd name="T56" fmla="+- 0 2063 2056"/>
                <a:gd name="T57" fmla="*/ T56 w 28"/>
                <a:gd name="T58" fmla="+- 0 392 388"/>
                <a:gd name="T59" fmla="*/ 392 h 21"/>
                <a:gd name="T60" fmla="+- 0 2074 2056"/>
                <a:gd name="T61" fmla="*/ T60 w 28"/>
                <a:gd name="T62" fmla="+- 0 399 388"/>
                <a:gd name="T63" fmla="*/ 399 h 21"/>
                <a:gd name="T64" fmla="+- 0 2074 2056"/>
                <a:gd name="T65" fmla="*/ T64 w 28"/>
                <a:gd name="T66" fmla="+- 0 398 388"/>
                <a:gd name="T67" fmla="*/ 398 h 21"/>
                <a:gd name="T68" fmla="+- 0 2074 2056"/>
                <a:gd name="T69" fmla="*/ T68 w 28"/>
                <a:gd name="T70" fmla="+- 0 398 388"/>
                <a:gd name="T71" fmla="*/ 398 h 21"/>
                <a:gd name="T72" fmla="+- 0 2074 2056"/>
                <a:gd name="T73" fmla="*/ T72 w 28"/>
                <a:gd name="T74" fmla="+- 0 398 388"/>
                <a:gd name="T75" fmla="*/ 398 h 21"/>
                <a:gd name="T76" fmla="+- 0 2069 2056"/>
                <a:gd name="T77" fmla="*/ T76 w 28"/>
                <a:gd name="T78" fmla="+- 0 395 388"/>
                <a:gd name="T79" fmla="*/ 395 h 21"/>
                <a:gd name="T80" fmla="+- 0 2066 2056"/>
                <a:gd name="T81" fmla="*/ T80 w 28"/>
                <a:gd name="T82" fmla="+- 0 394 388"/>
                <a:gd name="T83" fmla="*/ 394 h 21"/>
                <a:gd name="T84" fmla="+- 0 2066 2056"/>
                <a:gd name="T85" fmla="*/ T84 w 28"/>
                <a:gd name="T86" fmla="+- 0 395 388"/>
                <a:gd name="T87" fmla="*/ 395 h 21"/>
                <a:gd name="T88" fmla="+- 0 2066 2056"/>
                <a:gd name="T89" fmla="*/ T88 w 28"/>
                <a:gd name="T90" fmla="+- 0 395 388"/>
                <a:gd name="T91" fmla="*/ 395 h 21"/>
                <a:gd name="T92" fmla="+- 0 2068 2056"/>
                <a:gd name="T93" fmla="*/ T92 w 28"/>
                <a:gd name="T94" fmla="+- 0 395 388"/>
                <a:gd name="T95" fmla="*/ 395 h 21"/>
                <a:gd name="T96" fmla="+- 0 2074 2056"/>
                <a:gd name="T97" fmla="*/ T96 w 28"/>
                <a:gd name="T98" fmla="+- 0 399 388"/>
                <a:gd name="T99" fmla="*/ 399 h 21"/>
                <a:gd name="T100" fmla="+- 0 2074 2056"/>
                <a:gd name="T101" fmla="*/ T100 w 28"/>
                <a:gd name="T102" fmla="+- 0 399 388"/>
                <a:gd name="T103" fmla="*/ 399 h 21"/>
                <a:gd name="T104" fmla="+- 0 2074 2056"/>
                <a:gd name="T105" fmla="*/ T104 w 28"/>
                <a:gd name="T106" fmla="+- 0 399 388"/>
                <a:gd name="T107" fmla="*/ 399 h 21"/>
                <a:gd name="T108" fmla="+- 0 2084 2056"/>
                <a:gd name="T109" fmla="*/ T108 w 28"/>
                <a:gd name="T110" fmla="+- 0 409 388"/>
                <a:gd name="T111" fmla="*/ 409 h 21"/>
                <a:gd name="T112" fmla="+- 0 2083 2056"/>
                <a:gd name="T113" fmla="*/ T112 w 28"/>
                <a:gd name="T114" fmla="+- 0 405 388"/>
                <a:gd name="T115" fmla="*/ 405 h 21"/>
                <a:gd name="T116" fmla="+- 0 2077 2056"/>
                <a:gd name="T117" fmla="*/ T116 w 28"/>
                <a:gd name="T118" fmla="+- 0 402 388"/>
                <a:gd name="T119" fmla="*/ 402 h 21"/>
                <a:gd name="T120" fmla="+- 0 2076 2056"/>
                <a:gd name="T121" fmla="*/ T120 w 28"/>
                <a:gd name="T122" fmla="+- 0 402 388"/>
                <a:gd name="T123" fmla="*/ 402 h 21"/>
                <a:gd name="T124" fmla="+- 0 2076 2056"/>
                <a:gd name="T125" fmla="*/ T124 w 28"/>
                <a:gd name="T126" fmla="+- 0 402 388"/>
                <a:gd name="T127" fmla="*/ 402 h 21"/>
                <a:gd name="T128" fmla="+- 0 2076 2056"/>
                <a:gd name="T129" fmla="*/ T128 w 28"/>
                <a:gd name="T130" fmla="+- 0 402 388"/>
                <a:gd name="T131" fmla="*/ 402 h 21"/>
                <a:gd name="T132" fmla="+- 0 2079 2056"/>
                <a:gd name="T133" fmla="*/ T132 w 28"/>
                <a:gd name="T134" fmla="+- 0 403 388"/>
                <a:gd name="T135" fmla="*/ 403 h 21"/>
                <a:gd name="T136" fmla="+- 0 2083 2056"/>
                <a:gd name="T137" fmla="*/ T136 w 28"/>
                <a:gd name="T138" fmla="+- 0 405 388"/>
                <a:gd name="T139" fmla="*/ 405 h 21"/>
                <a:gd name="T140" fmla="+- 0 2083 2056"/>
                <a:gd name="T141" fmla="*/ T140 w 28"/>
                <a:gd name="T142" fmla="+- 0 408 388"/>
                <a:gd name="T143" fmla="*/ 408 h 21"/>
                <a:gd name="T144" fmla="+- 0 2082 2056"/>
                <a:gd name="T145" fmla="*/ T144 w 28"/>
                <a:gd name="T146" fmla="+- 0 408 388"/>
                <a:gd name="T147" fmla="*/ 408 h 21"/>
                <a:gd name="T148" fmla="+- 0 2082 2056"/>
                <a:gd name="T149" fmla="*/ T148 w 28"/>
                <a:gd name="T150" fmla="+- 0 409 388"/>
                <a:gd name="T151" fmla="*/ 409 h 21"/>
                <a:gd name="T152" fmla="+- 0 2083 2056"/>
                <a:gd name="T153" fmla="*/ T152 w 28"/>
                <a:gd name="T154" fmla="+- 0 409 388"/>
                <a:gd name="T155" fmla="*/ 409 h 21"/>
                <a:gd name="T156" fmla="+- 0 2084 2056"/>
                <a:gd name="T157" fmla="*/ T156 w 28"/>
                <a:gd name="T158" fmla="+- 0 409 388"/>
                <a:gd name="T159" fmla="*/ 409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8" h="21">
                  <a:moveTo>
                    <a:pt x="7" y="4"/>
                  </a:moveTo>
                  <a:lnTo>
                    <a:pt x="7" y="3"/>
                  </a:lnTo>
                  <a:lnTo>
                    <a:pt x="4" y="1"/>
                  </a:lnTo>
                  <a:lnTo>
                    <a:pt x="3" y="0"/>
                  </a:lnTo>
                  <a:lnTo>
                    <a:pt x="0" y="1"/>
                  </a:lnTo>
                  <a:lnTo>
                    <a:pt x="0" y="2"/>
                  </a:lnTo>
                  <a:lnTo>
                    <a:pt x="1" y="2"/>
                  </a:lnTo>
                  <a:lnTo>
                    <a:pt x="1" y="1"/>
                  </a:lnTo>
                  <a:lnTo>
                    <a:pt x="2" y="1"/>
                  </a:lnTo>
                  <a:lnTo>
                    <a:pt x="3" y="1"/>
                  </a:lnTo>
                  <a:lnTo>
                    <a:pt x="6" y="3"/>
                  </a:lnTo>
                  <a:lnTo>
                    <a:pt x="7" y="4"/>
                  </a:lnTo>
                  <a:close/>
                  <a:moveTo>
                    <a:pt x="18" y="11"/>
                  </a:moveTo>
                  <a:lnTo>
                    <a:pt x="18" y="10"/>
                  </a:lnTo>
                  <a:lnTo>
                    <a:pt x="13" y="7"/>
                  </a:lnTo>
                  <a:lnTo>
                    <a:pt x="10" y="6"/>
                  </a:lnTo>
                  <a:lnTo>
                    <a:pt x="10" y="7"/>
                  </a:lnTo>
                  <a:lnTo>
                    <a:pt x="12" y="7"/>
                  </a:lnTo>
                  <a:lnTo>
                    <a:pt x="18" y="11"/>
                  </a:lnTo>
                  <a:close/>
                  <a:moveTo>
                    <a:pt x="28" y="21"/>
                  </a:moveTo>
                  <a:lnTo>
                    <a:pt x="27" y="17"/>
                  </a:lnTo>
                  <a:lnTo>
                    <a:pt x="21" y="14"/>
                  </a:lnTo>
                  <a:lnTo>
                    <a:pt x="20" y="14"/>
                  </a:lnTo>
                  <a:lnTo>
                    <a:pt x="23" y="15"/>
                  </a:lnTo>
                  <a:lnTo>
                    <a:pt x="27" y="17"/>
                  </a:lnTo>
                  <a:lnTo>
                    <a:pt x="27" y="20"/>
                  </a:lnTo>
                  <a:lnTo>
                    <a:pt x="26" y="20"/>
                  </a:lnTo>
                  <a:lnTo>
                    <a:pt x="26" y="21"/>
                  </a:lnTo>
                  <a:lnTo>
                    <a:pt x="27" y="21"/>
                  </a:lnTo>
                  <a:lnTo>
                    <a:pt x="28" y="2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2" name="AutoShape 193"/>
            <p:cNvSpPr>
              <a:spLocks/>
            </p:cNvSpPr>
            <p:nvPr/>
          </p:nvSpPr>
          <p:spPr bwMode="auto">
            <a:xfrm>
              <a:off x="2057" y="389"/>
              <a:ext cx="26" cy="34"/>
            </a:xfrm>
            <a:custGeom>
              <a:avLst/>
              <a:gdLst>
                <a:gd name="T0" fmla="+- 0 2072 2057"/>
                <a:gd name="T1" fmla="*/ T0 w 26"/>
                <a:gd name="T2" fmla="+- 0 396 389"/>
                <a:gd name="T3" fmla="*/ 396 h 34"/>
                <a:gd name="T4" fmla="+- 0 2058 2057"/>
                <a:gd name="T5" fmla="*/ T4 w 26"/>
                <a:gd name="T6" fmla="+- 0 394 389"/>
                <a:gd name="T7" fmla="*/ 394 h 34"/>
                <a:gd name="T8" fmla="+- 0 2057 2057"/>
                <a:gd name="T9" fmla="*/ T8 w 26"/>
                <a:gd name="T10" fmla="+- 0 395 389"/>
                <a:gd name="T11" fmla="*/ 395 h 34"/>
                <a:gd name="T12" fmla="+- 0 2058 2057"/>
                <a:gd name="T13" fmla="*/ T12 w 26"/>
                <a:gd name="T14" fmla="+- 0 395 389"/>
                <a:gd name="T15" fmla="*/ 395 h 34"/>
                <a:gd name="T16" fmla="+- 0 2058 2057"/>
                <a:gd name="T17" fmla="*/ T16 w 26"/>
                <a:gd name="T18" fmla="+- 0 395 389"/>
                <a:gd name="T19" fmla="*/ 395 h 34"/>
                <a:gd name="T20" fmla="+- 0 2072 2057"/>
                <a:gd name="T21" fmla="*/ T20 w 26"/>
                <a:gd name="T22" fmla="+- 0 396 389"/>
                <a:gd name="T23" fmla="*/ 396 h 34"/>
                <a:gd name="T24" fmla="+- 0 2072 2057"/>
                <a:gd name="T25" fmla="*/ T24 w 26"/>
                <a:gd name="T26" fmla="+- 0 396 389"/>
                <a:gd name="T27" fmla="*/ 396 h 34"/>
                <a:gd name="T28" fmla="+- 0 2083 2057"/>
                <a:gd name="T29" fmla="*/ T28 w 26"/>
                <a:gd name="T30" fmla="+- 0 397 389"/>
                <a:gd name="T31" fmla="*/ 397 h 34"/>
                <a:gd name="T32" fmla="+- 0 2083 2057"/>
                <a:gd name="T33" fmla="*/ T32 w 26"/>
                <a:gd name="T34" fmla="+- 0 394 389"/>
                <a:gd name="T35" fmla="*/ 394 h 34"/>
                <a:gd name="T36" fmla="+- 0 2081 2057"/>
                <a:gd name="T37" fmla="*/ T36 w 26"/>
                <a:gd name="T38" fmla="+- 0 397 389"/>
                <a:gd name="T39" fmla="*/ 397 h 34"/>
                <a:gd name="T40" fmla="+- 0 2078 2057"/>
                <a:gd name="T41" fmla="*/ T40 w 26"/>
                <a:gd name="T42" fmla="+- 0 400 389"/>
                <a:gd name="T43" fmla="*/ 400 h 34"/>
                <a:gd name="T44" fmla="+- 0 2071 2057"/>
                <a:gd name="T45" fmla="*/ T44 w 26"/>
                <a:gd name="T46" fmla="+- 0 413 389"/>
                <a:gd name="T47" fmla="*/ 413 h 34"/>
                <a:gd name="T48" fmla="+- 0 2064 2057"/>
                <a:gd name="T49" fmla="*/ T48 w 26"/>
                <a:gd name="T50" fmla="+- 0 421 389"/>
                <a:gd name="T51" fmla="*/ 421 h 34"/>
                <a:gd name="T52" fmla="+- 0 2063 2057"/>
                <a:gd name="T53" fmla="*/ T52 w 26"/>
                <a:gd name="T54" fmla="+- 0 421 389"/>
                <a:gd name="T55" fmla="*/ 421 h 34"/>
                <a:gd name="T56" fmla="+- 0 2062 2057"/>
                <a:gd name="T57" fmla="*/ T56 w 26"/>
                <a:gd name="T58" fmla="+- 0 420 389"/>
                <a:gd name="T59" fmla="*/ 420 h 34"/>
                <a:gd name="T60" fmla="+- 0 2068 2057"/>
                <a:gd name="T61" fmla="*/ T60 w 26"/>
                <a:gd name="T62" fmla="+- 0 411 389"/>
                <a:gd name="T63" fmla="*/ 411 h 34"/>
                <a:gd name="T64" fmla="+- 0 2075 2057"/>
                <a:gd name="T65" fmla="*/ T64 w 26"/>
                <a:gd name="T66" fmla="+- 0 399 389"/>
                <a:gd name="T67" fmla="*/ 399 h 34"/>
                <a:gd name="T68" fmla="+- 0 2078 2057"/>
                <a:gd name="T69" fmla="*/ T68 w 26"/>
                <a:gd name="T70" fmla="+- 0 400 389"/>
                <a:gd name="T71" fmla="*/ 400 h 34"/>
                <a:gd name="T72" fmla="+- 0 2077 2057"/>
                <a:gd name="T73" fmla="*/ T72 w 26"/>
                <a:gd name="T74" fmla="+- 0 395 389"/>
                <a:gd name="T75" fmla="*/ 395 h 34"/>
                <a:gd name="T76" fmla="+- 0 2078 2057"/>
                <a:gd name="T77" fmla="*/ T76 w 26"/>
                <a:gd name="T78" fmla="+- 0 395 389"/>
                <a:gd name="T79" fmla="*/ 395 h 34"/>
                <a:gd name="T80" fmla="+- 0 2079 2057"/>
                <a:gd name="T81" fmla="*/ T80 w 26"/>
                <a:gd name="T82" fmla="+- 0 395 389"/>
                <a:gd name="T83" fmla="*/ 395 h 34"/>
                <a:gd name="T84" fmla="+- 0 2081 2057"/>
                <a:gd name="T85" fmla="*/ T84 w 26"/>
                <a:gd name="T86" fmla="+- 0 397 389"/>
                <a:gd name="T87" fmla="*/ 397 h 34"/>
                <a:gd name="T88" fmla="+- 0 2080 2057"/>
                <a:gd name="T89" fmla="*/ T88 w 26"/>
                <a:gd name="T90" fmla="+- 0 392 389"/>
                <a:gd name="T91" fmla="*/ 392 h 34"/>
                <a:gd name="T92" fmla="+- 0 2077 2057"/>
                <a:gd name="T93" fmla="*/ T92 w 26"/>
                <a:gd name="T94" fmla="+- 0 393 389"/>
                <a:gd name="T95" fmla="*/ 393 h 34"/>
                <a:gd name="T96" fmla="+- 0 2074 2057"/>
                <a:gd name="T97" fmla="*/ T96 w 26"/>
                <a:gd name="T98" fmla="+- 0 397 389"/>
                <a:gd name="T99" fmla="*/ 397 h 34"/>
                <a:gd name="T100" fmla="+- 0 2067 2057"/>
                <a:gd name="T101" fmla="*/ T100 w 26"/>
                <a:gd name="T102" fmla="+- 0 401 389"/>
                <a:gd name="T103" fmla="*/ 401 h 34"/>
                <a:gd name="T104" fmla="+- 0 2067 2057"/>
                <a:gd name="T105" fmla="*/ T104 w 26"/>
                <a:gd name="T106" fmla="+- 0 401 389"/>
                <a:gd name="T107" fmla="*/ 401 h 34"/>
                <a:gd name="T108" fmla="+- 0 2067 2057"/>
                <a:gd name="T109" fmla="*/ T108 w 26"/>
                <a:gd name="T110" fmla="+- 0 401 389"/>
                <a:gd name="T111" fmla="*/ 401 h 34"/>
                <a:gd name="T112" fmla="+- 0 2067 2057"/>
                <a:gd name="T113" fmla="*/ T112 w 26"/>
                <a:gd name="T114" fmla="+- 0 401 389"/>
                <a:gd name="T115" fmla="*/ 401 h 34"/>
                <a:gd name="T116" fmla="+- 0 2068 2057"/>
                <a:gd name="T117" fmla="*/ T116 w 26"/>
                <a:gd name="T118" fmla="+- 0 401 389"/>
                <a:gd name="T119" fmla="*/ 401 h 34"/>
                <a:gd name="T120" fmla="+- 0 2073 2057"/>
                <a:gd name="T121" fmla="*/ T120 w 26"/>
                <a:gd name="T122" fmla="+- 0 398 389"/>
                <a:gd name="T123" fmla="*/ 398 h 34"/>
                <a:gd name="T124" fmla="+- 0 2066 2057"/>
                <a:gd name="T125" fmla="*/ T124 w 26"/>
                <a:gd name="T126" fmla="+- 0 410 389"/>
                <a:gd name="T127" fmla="*/ 410 h 34"/>
                <a:gd name="T128" fmla="+- 0 2059 2057"/>
                <a:gd name="T129" fmla="*/ T128 w 26"/>
                <a:gd name="T130" fmla="+- 0 420 389"/>
                <a:gd name="T131" fmla="*/ 420 h 34"/>
                <a:gd name="T132" fmla="+- 0 2065 2057"/>
                <a:gd name="T133" fmla="*/ T132 w 26"/>
                <a:gd name="T134" fmla="+- 0 423 389"/>
                <a:gd name="T135" fmla="*/ 423 h 34"/>
                <a:gd name="T136" fmla="+- 0 2067 2057"/>
                <a:gd name="T137" fmla="*/ T136 w 26"/>
                <a:gd name="T138" fmla="+- 0 421 389"/>
                <a:gd name="T139" fmla="*/ 421 h 34"/>
                <a:gd name="T140" fmla="+- 0 2080 2057"/>
                <a:gd name="T141" fmla="*/ T140 w 26"/>
                <a:gd name="T142" fmla="+- 0 402 389"/>
                <a:gd name="T143" fmla="*/ 402 h 34"/>
                <a:gd name="T144" fmla="+- 0 2082 2057"/>
                <a:gd name="T145" fmla="*/ T144 w 26"/>
                <a:gd name="T146" fmla="+- 0 404 389"/>
                <a:gd name="T147" fmla="*/ 404 h 34"/>
                <a:gd name="T148" fmla="+- 0 2083 2057"/>
                <a:gd name="T149" fmla="*/ T148 w 26"/>
                <a:gd name="T150" fmla="+- 0 404 389"/>
                <a:gd name="T151" fmla="*/ 404 h 34"/>
                <a:gd name="T152" fmla="+- 0 2081 2057"/>
                <a:gd name="T153" fmla="*/ T152 w 26"/>
                <a:gd name="T154" fmla="+- 0 402 389"/>
                <a:gd name="T155" fmla="*/ 402 h 34"/>
                <a:gd name="T156" fmla="+- 0 2083 2057"/>
                <a:gd name="T157" fmla="*/ T156 w 26"/>
                <a:gd name="T158" fmla="+- 0 397 389"/>
                <a:gd name="T159" fmla="*/ 397 h 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6" h="34">
                  <a:moveTo>
                    <a:pt x="15" y="7"/>
                  </a:moveTo>
                  <a:lnTo>
                    <a:pt x="15" y="7"/>
                  </a:lnTo>
                  <a:lnTo>
                    <a:pt x="5" y="0"/>
                  </a:lnTo>
                  <a:lnTo>
                    <a:pt x="1" y="5"/>
                  </a:lnTo>
                  <a:lnTo>
                    <a:pt x="0" y="6"/>
                  </a:lnTo>
                  <a:lnTo>
                    <a:pt x="1" y="6"/>
                  </a:lnTo>
                  <a:lnTo>
                    <a:pt x="5" y="1"/>
                  </a:lnTo>
                  <a:lnTo>
                    <a:pt x="15" y="7"/>
                  </a:lnTo>
                  <a:close/>
                  <a:moveTo>
                    <a:pt x="26" y="8"/>
                  </a:moveTo>
                  <a:lnTo>
                    <a:pt x="26" y="5"/>
                  </a:lnTo>
                  <a:lnTo>
                    <a:pt x="24" y="4"/>
                  </a:lnTo>
                  <a:lnTo>
                    <a:pt x="24" y="8"/>
                  </a:lnTo>
                  <a:lnTo>
                    <a:pt x="22" y="11"/>
                  </a:lnTo>
                  <a:lnTo>
                    <a:pt x="21" y="11"/>
                  </a:lnTo>
                  <a:lnTo>
                    <a:pt x="21" y="12"/>
                  </a:lnTo>
                  <a:lnTo>
                    <a:pt x="14" y="24"/>
                  </a:lnTo>
                  <a:lnTo>
                    <a:pt x="8" y="31"/>
                  </a:lnTo>
                  <a:lnTo>
                    <a:pt x="7" y="32"/>
                  </a:lnTo>
                  <a:lnTo>
                    <a:pt x="6" y="32"/>
                  </a:lnTo>
                  <a:lnTo>
                    <a:pt x="5" y="31"/>
                  </a:lnTo>
                  <a:lnTo>
                    <a:pt x="5" y="30"/>
                  </a:lnTo>
                  <a:lnTo>
                    <a:pt x="11" y="22"/>
                  </a:lnTo>
                  <a:lnTo>
                    <a:pt x="16" y="14"/>
                  </a:lnTo>
                  <a:lnTo>
                    <a:pt x="18" y="10"/>
                  </a:lnTo>
                  <a:lnTo>
                    <a:pt x="21" y="12"/>
                  </a:lnTo>
                  <a:lnTo>
                    <a:pt x="21" y="11"/>
                  </a:lnTo>
                  <a:lnTo>
                    <a:pt x="19" y="9"/>
                  </a:lnTo>
                  <a:lnTo>
                    <a:pt x="20" y="6"/>
                  </a:lnTo>
                  <a:lnTo>
                    <a:pt x="21" y="6"/>
                  </a:lnTo>
                  <a:lnTo>
                    <a:pt x="22" y="5"/>
                  </a:lnTo>
                  <a:lnTo>
                    <a:pt x="22" y="6"/>
                  </a:lnTo>
                  <a:lnTo>
                    <a:pt x="24" y="6"/>
                  </a:lnTo>
                  <a:lnTo>
                    <a:pt x="24" y="8"/>
                  </a:lnTo>
                  <a:lnTo>
                    <a:pt x="24" y="4"/>
                  </a:lnTo>
                  <a:lnTo>
                    <a:pt x="23" y="3"/>
                  </a:lnTo>
                  <a:lnTo>
                    <a:pt x="22" y="3"/>
                  </a:lnTo>
                  <a:lnTo>
                    <a:pt x="20" y="4"/>
                  </a:lnTo>
                  <a:lnTo>
                    <a:pt x="19" y="4"/>
                  </a:lnTo>
                  <a:lnTo>
                    <a:pt x="17" y="8"/>
                  </a:lnTo>
                  <a:lnTo>
                    <a:pt x="16" y="7"/>
                  </a:lnTo>
                  <a:lnTo>
                    <a:pt x="10" y="12"/>
                  </a:lnTo>
                  <a:lnTo>
                    <a:pt x="11" y="12"/>
                  </a:lnTo>
                  <a:lnTo>
                    <a:pt x="16" y="8"/>
                  </a:lnTo>
                  <a:lnTo>
                    <a:pt x="16" y="9"/>
                  </a:lnTo>
                  <a:lnTo>
                    <a:pt x="14" y="13"/>
                  </a:lnTo>
                  <a:lnTo>
                    <a:pt x="9" y="21"/>
                  </a:lnTo>
                  <a:lnTo>
                    <a:pt x="2" y="29"/>
                  </a:lnTo>
                  <a:lnTo>
                    <a:pt x="2" y="31"/>
                  </a:lnTo>
                  <a:lnTo>
                    <a:pt x="6" y="34"/>
                  </a:lnTo>
                  <a:lnTo>
                    <a:pt x="8" y="34"/>
                  </a:lnTo>
                  <a:lnTo>
                    <a:pt x="10" y="32"/>
                  </a:lnTo>
                  <a:lnTo>
                    <a:pt x="16" y="26"/>
                  </a:lnTo>
                  <a:lnTo>
                    <a:pt x="23" y="13"/>
                  </a:lnTo>
                  <a:lnTo>
                    <a:pt x="25" y="15"/>
                  </a:lnTo>
                  <a:lnTo>
                    <a:pt x="26" y="15"/>
                  </a:lnTo>
                  <a:lnTo>
                    <a:pt x="26" y="14"/>
                  </a:lnTo>
                  <a:lnTo>
                    <a:pt x="24" y="13"/>
                  </a:lnTo>
                  <a:lnTo>
                    <a:pt x="25" y="10"/>
                  </a:lnTo>
                  <a:lnTo>
                    <a:pt x="26" y="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3" name="Freeform 194"/>
            <p:cNvSpPr>
              <a:spLocks/>
            </p:cNvSpPr>
            <p:nvPr/>
          </p:nvSpPr>
          <p:spPr bwMode="auto">
            <a:xfrm>
              <a:off x="2060" y="392"/>
              <a:ext cx="22" cy="29"/>
            </a:xfrm>
            <a:custGeom>
              <a:avLst/>
              <a:gdLst>
                <a:gd name="T0" fmla="+- 0 2079 2060"/>
                <a:gd name="T1" fmla="*/ T0 w 22"/>
                <a:gd name="T2" fmla="+- 0 393 393"/>
                <a:gd name="T3" fmla="*/ 393 h 29"/>
                <a:gd name="T4" fmla="+- 0 2077 2060"/>
                <a:gd name="T5" fmla="*/ T4 w 22"/>
                <a:gd name="T6" fmla="+- 0 393 393"/>
                <a:gd name="T7" fmla="*/ 393 h 29"/>
                <a:gd name="T8" fmla="+- 0 2072 2060"/>
                <a:gd name="T9" fmla="*/ T8 w 22"/>
                <a:gd name="T10" fmla="+- 0 403 393"/>
                <a:gd name="T11" fmla="*/ 403 h 29"/>
                <a:gd name="T12" fmla="+- 0 2067 2060"/>
                <a:gd name="T13" fmla="*/ T12 w 22"/>
                <a:gd name="T14" fmla="+- 0 410 393"/>
                <a:gd name="T15" fmla="*/ 410 h 29"/>
                <a:gd name="T16" fmla="+- 0 2060 2060"/>
                <a:gd name="T17" fmla="*/ T16 w 22"/>
                <a:gd name="T18" fmla="+- 0 418 393"/>
                <a:gd name="T19" fmla="*/ 418 h 29"/>
                <a:gd name="T20" fmla="+- 0 2061 2060"/>
                <a:gd name="T21" fmla="*/ T20 w 22"/>
                <a:gd name="T22" fmla="+- 0 420 393"/>
                <a:gd name="T23" fmla="*/ 420 h 29"/>
                <a:gd name="T24" fmla="+- 0 2063 2060"/>
                <a:gd name="T25" fmla="*/ T24 w 22"/>
                <a:gd name="T26" fmla="+- 0 422 393"/>
                <a:gd name="T27" fmla="*/ 422 h 29"/>
                <a:gd name="T28" fmla="+- 0 2065 2060"/>
                <a:gd name="T29" fmla="*/ T28 w 22"/>
                <a:gd name="T30" fmla="+- 0 422 393"/>
                <a:gd name="T31" fmla="*/ 422 h 29"/>
                <a:gd name="T32" fmla="+- 0 2066 2060"/>
                <a:gd name="T33" fmla="*/ T32 w 22"/>
                <a:gd name="T34" fmla="+- 0 421 393"/>
                <a:gd name="T35" fmla="*/ 421 h 29"/>
                <a:gd name="T36" fmla="+- 0 2072 2060"/>
                <a:gd name="T37" fmla="*/ T36 w 22"/>
                <a:gd name="T38" fmla="+- 0 414 393"/>
                <a:gd name="T39" fmla="*/ 414 h 29"/>
                <a:gd name="T40" fmla="+- 0 2082 2060"/>
                <a:gd name="T41" fmla="*/ T40 w 22"/>
                <a:gd name="T42" fmla="+- 0 397 393"/>
                <a:gd name="T43" fmla="*/ 397 h 29"/>
                <a:gd name="T44" fmla="+- 0 2082 2060"/>
                <a:gd name="T45" fmla="*/ T44 w 22"/>
                <a:gd name="T46" fmla="+- 0 395 393"/>
                <a:gd name="T47" fmla="*/ 395 h 29"/>
                <a:gd name="T48" fmla="+- 0 2080 2060"/>
                <a:gd name="T49" fmla="*/ T48 w 22"/>
                <a:gd name="T50" fmla="+- 0 394 393"/>
                <a:gd name="T51" fmla="*/ 394 h 29"/>
                <a:gd name="T52" fmla="+- 0 2079 2060"/>
                <a:gd name="T53" fmla="*/ T52 w 22"/>
                <a:gd name="T54" fmla="+- 0 393 393"/>
                <a:gd name="T55" fmla="*/ 393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2" h="29">
                  <a:moveTo>
                    <a:pt x="19" y="0"/>
                  </a:moveTo>
                  <a:lnTo>
                    <a:pt x="17" y="0"/>
                  </a:lnTo>
                  <a:lnTo>
                    <a:pt x="12" y="10"/>
                  </a:lnTo>
                  <a:lnTo>
                    <a:pt x="7" y="17"/>
                  </a:lnTo>
                  <a:lnTo>
                    <a:pt x="0" y="25"/>
                  </a:lnTo>
                  <a:lnTo>
                    <a:pt x="1" y="27"/>
                  </a:lnTo>
                  <a:lnTo>
                    <a:pt x="3" y="29"/>
                  </a:lnTo>
                  <a:lnTo>
                    <a:pt x="5" y="29"/>
                  </a:lnTo>
                  <a:lnTo>
                    <a:pt x="6" y="28"/>
                  </a:lnTo>
                  <a:lnTo>
                    <a:pt x="12" y="21"/>
                  </a:lnTo>
                  <a:lnTo>
                    <a:pt x="22" y="4"/>
                  </a:lnTo>
                  <a:lnTo>
                    <a:pt x="22" y="2"/>
                  </a:lnTo>
                  <a:lnTo>
                    <a:pt x="20" y="1"/>
                  </a:lnTo>
                  <a:lnTo>
                    <a:pt x="19"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4" name="AutoShape 195"/>
            <p:cNvSpPr>
              <a:spLocks/>
            </p:cNvSpPr>
            <p:nvPr/>
          </p:nvSpPr>
          <p:spPr bwMode="auto">
            <a:xfrm>
              <a:off x="2063" y="399"/>
              <a:ext cx="18" cy="16"/>
            </a:xfrm>
            <a:custGeom>
              <a:avLst/>
              <a:gdLst>
                <a:gd name="T0" fmla="+- 0 2073 2063"/>
                <a:gd name="T1" fmla="*/ T0 w 18"/>
                <a:gd name="T2" fmla="+- 0 401 399"/>
                <a:gd name="T3" fmla="*/ 401 h 16"/>
                <a:gd name="T4" fmla="+- 0 2072 2063"/>
                <a:gd name="T5" fmla="*/ T4 w 18"/>
                <a:gd name="T6" fmla="+- 0 402 399"/>
                <a:gd name="T7" fmla="*/ 402 h 16"/>
                <a:gd name="T8" fmla="+- 0 2070 2063"/>
                <a:gd name="T9" fmla="*/ T8 w 18"/>
                <a:gd name="T10" fmla="+- 0 406 399"/>
                <a:gd name="T11" fmla="*/ 406 h 16"/>
                <a:gd name="T12" fmla="+- 0 2073 2063"/>
                <a:gd name="T13" fmla="*/ T12 w 18"/>
                <a:gd name="T14" fmla="+- 0 401 399"/>
                <a:gd name="T15" fmla="*/ 401 h 16"/>
                <a:gd name="T16" fmla="+- 0 2075 2063"/>
                <a:gd name="T17" fmla="*/ T16 w 18"/>
                <a:gd name="T18" fmla="+- 0 410 399"/>
                <a:gd name="T19" fmla="*/ 410 h 16"/>
                <a:gd name="T20" fmla="+- 0 2073 2063"/>
                <a:gd name="T21" fmla="*/ T20 w 18"/>
                <a:gd name="T22" fmla="+- 0 409 399"/>
                <a:gd name="T23" fmla="*/ 409 h 16"/>
                <a:gd name="T24" fmla="+- 0 2069 2063"/>
                <a:gd name="T25" fmla="*/ T24 w 18"/>
                <a:gd name="T26" fmla="+- 0 411 399"/>
                <a:gd name="T27" fmla="*/ 411 h 16"/>
                <a:gd name="T28" fmla="+- 0 2065 2063"/>
                <a:gd name="T29" fmla="*/ T28 w 18"/>
                <a:gd name="T30" fmla="+- 0 413 399"/>
                <a:gd name="T31" fmla="*/ 413 h 16"/>
                <a:gd name="T32" fmla="+- 0 2063 2063"/>
                <a:gd name="T33" fmla="*/ T32 w 18"/>
                <a:gd name="T34" fmla="+- 0 415 399"/>
                <a:gd name="T35" fmla="*/ 415 h 16"/>
                <a:gd name="T36" fmla="+- 0 2068 2063"/>
                <a:gd name="T37" fmla="*/ T36 w 18"/>
                <a:gd name="T38" fmla="+- 0 411 399"/>
                <a:gd name="T39" fmla="*/ 411 h 16"/>
                <a:gd name="T40" fmla="+- 0 2072 2063"/>
                <a:gd name="T41" fmla="*/ T40 w 18"/>
                <a:gd name="T42" fmla="+- 0 410 399"/>
                <a:gd name="T43" fmla="*/ 410 h 16"/>
                <a:gd name="T44" fmla="+- 0 2074 2063"/>
                <a:gd name="T45" fmla="*/ T44 w 18"/>
                <a:gd name="T46" fmla="+- 0 411 399"/>
                <a:gd name="T47" fmla="*/ 411 h 16"/>
                <a:gd name="T48" fmla="+- 0 2075 2063"/>
                <a:gd name="T49" fmla="*/ T48 w 18"/>
                <a:gd name="T50" fmla="+- 0 410 399"/>
                <a:gd name="T51" fmla="*/ 410 h 16"/>
                <a:gd name="T52" fmla="+- 0 2075 2063"/>
                <a:gd name="T53" fmla="*/ T52 w 18"/>
                <a:gd name="T54" fmla="+- 0 400 399"/>
                <a:gd name="T55" fmla="*/ 400 h 16"/>
                <a:gd name="T56" fmla="+- 0 2074 2063"/>
                <a:gd name="T57" fmla="*/ T56 w 18"/>
                <a:gd name="T58" fmla="+- 0 400 399"/>
                <a:gd name="T59" fmla="*/ 400 h 16"/>
                <a:gd name="T60" fmla="+- 0 2073 2063"/>
                <a:gd name="T61" fmla="*/ T60 w 18"/>
                <a:gd name="T62" fmla="+- 0 401 399"/>
                <a:gd name="T63" fmla="*/ 401 h 16"/>
                <a:gd name="T64" fmla="+- 0 2075 2063"/>
                <a:gd name="T65" fmla="*/ T64 w 18"/>
                <a:gd name="T66" fmla="+- 0 400 399"/>
                <a:gd name="T67" fmla="*/ 400 h 16"/>
                <a:gd name="T68" fmla="+- 0 2080 2063"/>
                <a:gd name="T69" fmla="*/ T68 w 18"/>
                <a:gd name="T70" fmla="+- 0 400 399"/>
                <a:gd name="T71" fmla="*/ 400 h 16"/>
                <a:gd name="T72" fmla="+- 0 2079 2063"/>
                <a:gd name="T73" fmla="*/ T72 w 18"/>
                <a:gd name="T74" fmla="+- 0 399 399"/>
                <a:gd name="T75" fmla="*/ 399 h 16"/>
                <a:gd name="T76" fmla="+- 0 2076 2063"/>
                <a:gd name="T77" fmla="*/ T76 w 18"/>
                <a:gd name="T78" fmla="+- 0 400 399"/>
                <a:gd name="T79" fmla="*/ 400 h 16"/>
                <a:gd name="T80" fmla="+- 0 2075 2063"/>
                <a:gd name="T81" fmla="*/ T80 w 18"/>
                <a:gd name="T82" fmla="+- 0 400 399"/>
                <a:gd name="T83" fmla="*/ 400 h 16"/>
                <a:gd name="T84" fmla="+- 0 2078 2063"/>
                <a:gd name="T85" fmla="*/ T84 w 18"/>
                <a:gd name="T86" fmla="+- 0 401 399"/>
                <a:gd name="T87" fmla="*/ 401 h 16"/>
                <a:gd name="T88" fmla="+- 0 2080 2063"/>
                <a:gd name="T89" fmla="*/ T88 w 18"/>
                <a:gd name="T90" fmla="+- 0 401 399"/>
                <a:gd name="T91" fmla="*/ 401 h 16"/>
                <a:gd name="T92" fmla="+- 0 2080 2063"/>
                <a:gd name="T93" fmla="*/ T92 w 18"/>
                <a:gd name="T94" fmla="+- 0 400 399"/>
                <a:gd name="T95" fmla="*/ 400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8" h="16">
                  <a:moveTo>
                    <a:pt x="10" y="2"/>
                  </a:moveTo>
                  <a:lnTo>
                    <a:pt x="9" y="3"/>
                  </a:lnTo>
                  <a:lnTo>
                    <a:pt x="7" y="7"/>
                  </a:lnTo>
                  <a:lnTo>
                    <a:pt x="10" y="2"/>
                  </a:lnTo>
                  <a:close/>
                  <a:moveTo>
                    <a:pt x="12" y="11"/>
                  </a:moveTo>
                  <a:lnTo>
                    <a:pt x="10" y="10"/>
                  </a:lnTo>
                  <a:lnTo>
                    <a:pt x="6" y="12"/>
                  </a:lnTo>
                  <a:lnTo>
                    <a:pt x="2" y="14"/>
                  </a:lnTo>
                  <a:lnTo>
                    <a:pt x="0" y="16"/>
                  </a:lnTo>
                  <a:lnTo>
                    <a:pt x="5" y="12"/>
                  </a:lnTo>
                  <a:lnTo>
                    <a:pt x="9" y="11"/>
                  </a:lnTo>
                  <a:lnTo>
                    <a:pt x="11" y="12"/>
                  </a:lnTo>
                  <a:lnTo>
                    <a:pt x="12" y="11"/>
                  </a:lnTo>
                  <a:close/>
                  <a:moveTo>
                    <a:pt x="12" y="1"/>
                  </a:moveTo>
                  <a:lnTo>
                    <a:pt x="11" y="1"/>
                  </a:lnTo>
                  <a:lnTo>
                    <a:pt x="10" y="2"/>
                  </a:lnTo>
                  <a:lnTo>
                    <a:pt x="12" y="1"/>
                  </a:lnTo>
                  <a:close/>
                  <a:moveTo>
                    <a:pt x="17" y="1"/>
                  </a:moveTo>
                  <a:lnTo>
                    <a:pt x="16" y="0"/>
                  </a:lnTo>
                  <a:lnTo>
                    <a:pt x="13" y="1"/>
                  </a:lnTo>
                  <a:lnTo>
                    <a:pt x="12" y="1"/>
                  </a:lnTo>
                  <a:lnTo>
                    <a:pt x="15" y="2"/>
                  </a:lnTo>
                  <a:lnTo>
                    <a:pt x="17" y="2"/>
                  </a:lnTo>
                  <a:lnTo>
                    <a:pt x="17"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5" name="AutoShape 196"/>
            <p:cNvSpPr>
              <a:spLocks/>
            </p:cNvSpPr>
            <p:nvPr/>
          </p:nvSpPr>
          <p:spPr bwMode="auto">
            <a:xfrm>
              <a:off x="2061" y="393"/>
              <a:ext cx="20" cy="28"/>
            </a:xfrm>
            <a:custGeom>
              <a:avLst/>
              <a:gdLst>
                <a:gd name="T0" fmla="+- 0 2067 2061"/>
                <a:gd name="T1" fmla="*/ T0 w 20"/>
                <a:gd name="T2" fmla="+- 0 414 394"/>
                <a:gd name="T3" fmla="*/ 414 h 28"/>
                <a:gd name="T4" fmla="+- 0 2067 2061"/>
                <a:gd name="T5" fmla="*/ T4 w 20"/>
                <a:gd name="T6" fmla="+- 0 413 394"/>
                <a:gd name="T7" fmla="*/ 413 h 28"/>
                <a:gd name="T8" fmla="+- 0 2067 2061"/>
                <a:gd name="T9" fmla="*/ T8 w 20"/>
                <a:gd name="T10" fmla="+- 0 413 394"/>
                <a:gd name="T11" fmla="*/ 413 h 28"/>
                <a:gd name="T12" fmla="+- 0 2066 2061"/>
                <a:gd name="T13" fmla="*/ T12 w 20"/>
                <a:gd name="T14" fmla="+- 0 414 394"/>
                <a:gd name="T15" fmla="*/ 414 h 28"/>
                <a:gd name="T16" fmla="+- 0 2061 2061"/>
                <a:gd name="T17" fmla="*/ T16 w 20"/>
                <a:gd name="T18" fmla="+- 0 418 394"/>
                <a:gd name="T19" fmla="*/ 418 h 28"/>
                <a:gd name="T20" fmla="+- 0 2062 2061"/>
                <a:gd name="T21" fmla="*/ T20 w 20"/>
                <a:gd name="T22" fmla="+- 0 421 394"/>
                <a:gd name="T23" fmla="*/ 421 h 28"/>
                <a:gd name="T24" fmla="+- 0 2063 2061"/>
                <a:gd name="T25" fmla="*/ T24 w 20"/>
                <a:gd name="T26" fmla="+- 0 421 394"/>
                <a:gd name="T27" fmla="*/ 421 h 28"/>
                <a:gd name="T28" fmla="+- 0 2063 2061"/>
                <a:gd name="T29" fmla="*/ T28 w 20"/>
                <a:gd name="T30" fmla="+- 0 421 394"/>
                <a:gd name="T31" fmla="*/ 421 h 28"/>
                <a:gd name="T32" fmla="+- 0 2063 2061"/>
                <a:gd name="T33" fmla="*/ T32 w 20"/>
                <a:gd name="T34" fmla="+- 0 421 394"/>
                <a:gd name="T35" fmla="*/ 421 h 28"/>
                <a:gd name="T36" fmla="+- 0 2062 2061"/>
                <a:gd name="T37" fmla="*/ T36 w 20"/>
                <a:gd name="T38" fmla="+- 0 420 394"/>
                <a:gd name="T39" fmla="*/ 420 h 28"/>
                <a:gd name="T40" fmla="+- 0 2062 2061"/>
                <a:gd name="T41" fmla="*/ T40 w 20"/>
                <a:gd name="T42" fmla="+- 0 418 394"/>
                <a:gd name="T43" fmla="*/ 418 h 28"/>
                <a:gd name="T44" fmla="+- 0 2065 2061"/>
                <a:gd name="T45" fmla="*/ T44 w 20"/>
                <a:gd name="T46" fmla="+- 0 415 394"/>
                <a:gd name="T47" fmla="*/ 415 h 28"/>
                <a:gd name="T48" fmla="+- 0 2067 2061"/>
                <a:gd name="T49" fmla="*/ T48 w 20"/>
                <a:gd name="T50" fmla="+- 0 414 394"/>
                <a:gd name="T51" fmla="*/ 414 h 28"/>
                <a:gd name="T52" fmla="+- 0 2074 2061"/>
                <a:gd name="T53" fmla="*/ T52 w 20"/>
                <a:gd name="T54" fmla="+- 0 403 394"/>
                <a:gd name="T55" fmla="*/ 403 h 28"/>
                <a:gd name="T56" fmla="+- 0 2074 2061"/>
                <a:gd name="T57" fmla="*/ T56 w 20"/>
                <a:gd name="T58" fmla="+- 0 403 394"/>
                <a:gd name="T59" fmla="*/ 403 h 28"/>
                <a:gd name="T60" fmla="+- 0 2073 2061"/>
                <a:gd name="T61" fmla="*/ T60 w 20"/>
                <a:gd name="T62" fmla="+- 0 403 394"/>
                <a:gd name="T63" fmla="*/ 403 h 28"/>
                <a:gd name="T64" fmla="+- 0 2073 2061"/>
                <a:gd name="T65" fmla="*/ T64 w 20"/>
                <a:gd name="T66" fmla="+- 0 403 394"/>
                <a:gd name="T67" fmla="*/ 403 h 28"/>
                <a:gd name="T68" fmla="+- 0 2073 2061"/>
                <a:gd name="T69" fmla="*/ T68 w 20"/>
                <a:gd name="T70" fmla="+- 0 403 394"/>
                <a:gd name="T71" fmla="*/ 403 h 28"/>
                <a:gd name="T72" fmla="+- 0 2071 2061"/>
                <a:gd name="T73" fmla="*/ T72 w 20"/>
                <a:gd name="T74" fmla="+- 0 404 394"/>
                <a:gd name="T75" fmla="*/ 404 h 28"/>
                <a:gd name="T76" fmla="+- 0 2070 2061"/>
                <a:gd name="T77" fmla="*/ T76 w 20"/>
                <a:gd name="T78" fmla="+- 0 406 394"/>
                <a:gd name="T79" fmla="*/ 406 h 28"/>
                <a:gd name="T80" fmla="+- 0 2068 2061"/>
                <a:gd name="T81" fmla="*/ T80 w 20"/>
                <a:gd name="T82" fmla="+- 0 410 394"/>
                <a:gd name="T83" fmla="*/ 410 h 28"/>
                <a:gd name="T84" fmla="+- 0 2068 2061"/>
                <a:gd name="T85" fmla="*/ T84 w 20"/>
                <a:gd name="T86" fmla="+- 0 410 394"/>
                <a:gd name="T87" fmla="*/ 410 h 28"/>
                <a:gd name="T88" fmla="+- 0 2068 2061"/>
                <a:gd name="T89" fmla="*/ T88 w 20"/>
                <a:gd name="T90" fmla="+- 0 410 394"/>
                <a:gd name="T91" fmla="*/ 410 h 28"/>
                <a:gd name="T92" fmla="+- 0 2068 2061"/>
                <a:gd name="T93" fmla="*/ T92 w 20"/>
                <a:gd name="T94" fmla="+- 0 410 394"/>
                <a:gd name="T95" fmla="*/ 410 h 28"/>
                <a:gd name="T96" fmla="+- 0 2068 2061"/>
                <a:gd name="T97" fmla="*/ T96 w 20"/>
                <a:gd name="T98" fmla="+- 0 410 394"/>
                <a:gd name="T99" fmla="*/ 410 h 28"/>
                <a:gd name="T100" fmla="+- 0 2068 2061"/>
                <a:gd name="T101" fmla="*/ T100 w 20"/>
                <a:gd name="T102" fmla="+- 0 410 394"/>
                <a:gd name="T103" fmla="*/ 410 h 28"/>
                <a:gd name="T104" fmla="+- 0 2072 2061"/>
                <a:gd name="T105" fmla="*/ T104 w 20"/>
                <a:gd name="T106" fmla="+- 0 405 394"/>
                <a:gd name="T107" fmla="*/ 405 h 28"/>
                <a:gd name="T108" fmla="+- 0 2074 2061"/>
                <a:gd name="T109" fmla="*/ T108 w 20"/>
                <a:gd name="T110" fmla="+- 0 403 394"/>
                <a:gd name="T111" fmla="*/ 403 h 28"/>
                <a:gd name="T112" fmla="+- 0 2080 2061"/>
                <a:gd name="T113" fmla="*/ T112 w 20"/>
                <a:gd name="T114" fmla="+- 0 395 394"/>
                <a:gd name="T115" fmla="*/ 395 h 28"/>
                <a:gd name="T116" fmla="+- 0 2080 2061"/>
                <a:gd name="T117" fmla="*/ T116 w 20"/>
                <a:gd name="T118" fmla="+- 0 395 394"/>
                <a:gd name="T119" fmla="*/ 395 h 28"/>
                <a:gd name="T120" fmla="+- 0 2080 2061"/>
                <a:gd name="T121" fmla="*/ T120 w 20"/>
                <a:gd name="T122" fmla="+- 0 395 394"/>
                <a:gd name="T123" fmla="*/ 395 h 28"/>
                <a:gd name="T124" fmla="+- 0 2080 2061"/>
                <a:gd name="T125" fmla="*/ T124 w 20"/>
                <a:gd name="T126" fmla="+- 0 394 394"/>
                <a:gd name="T127" fmla="*/ 394 h 28"/>
                <a:gd name="T128" fmla="+- 0 2078 2061"/>
                <a:gd name="T129" fmla="*/ T128 w 20"/>
                <a:gd name="T130" fmla="+- 0 395 394"/>
                <a:gd name="T131" fmla="*/ 395 h 28"/>
                <a:gd name="T132" fmla="+- 0 2077 2061"/>
                <a:gd name="T133" fmla="*/ T132 w 20"/>
                <a:gd name="T134" fmla="+- 0 395 394"/>
                <a:gd name="T135" fmla="*/ 395 h 28"/>
                <a:gd name="T136" fmla="+- 0 2075 2061"/>
                <a:gd name="T137" fmla="*/ T136 w 20"/>
                <a:gd name="T138" fmla="+- 0 399 394"/>
                <a:gd name="T139" fmla="*/ 399 h 28"/>
                <a:gd name="T140" fmla="+- 0 2075 2061"/>
                <a:gd name="T141" fmla="*/ T140 w 20"/>
                <a:gd name="T142" fmla="+- 0 399 394"/>
                <a:gd name="T143" fmla="*/ 399 h 28"/>
                <a:gd name="T144" fmla="+- 0 2075 2061"/>
                <a:gd name="T145" fmla="*/ T144 w 20"/>
                <a:gd name="T146" fmla="+- 0 399 394"/>
                <a:gd name="T147" fmla="*/ 399 h 28"/>
                <a:gd name="T148" fmla="+- 0 2075 2061"/>
                <a:gd name="T149" fmla="*/ T148 w 20"/>
                <a:gd name="T150" fmla="+- 0 399 394"/>
                <a:gd name="T151" fmla="*/ 399 h 28"/>
                <a:gd name="T152" fmla="+- 0 2075 2061"/>
                <a:gd name="T153" fmla="*/ T152 w 20"/>
                <a:gd name="T154" fmla="+- 0 399 394"/>
                <a:gd name="T155" fmla="*/ 399 h 28"/>
                <a:gd name="T156" fmla="+- 0 2075 2061"/>
                <a:gd name="T157" fmla="*/ T156 w 20"/>
                <a:gd name="T158" fmla="+- 0 400 394"/>
                <a:gd name="T159" fmla="*/ 400 h 28"/>
                <a:gd name="T160" fmla="+- 0 2075 2061"/>
                <a:gd name="T161" fmla="*/ T160 w 20"/>
                <a:gd name="T162" fmla="+- 0 399 394"/>
                <a:gd name="T163" fmla="*/ 399 h 28"/>
                <a:gd name="T164" fmla="+- 0 2075 2061"/>
                <a:gd name="T165" fmla="*/ T164 w 20"/>
                <a:gd name="T166" fmla="+- 0 399 394"/>
                <a:gd name="T167" fmla="*/ 399 h 28"/>
                <a:gd name="T168" fmla="+- 0 2076 2061"/>
                <a:gd name="T169" fmla="*/ T168 w 20"/>
                <a:gd name="T170" fmla="+- 0 398 394"/>
                <a:gd name="T171" fmla="*/ 398 h 28"/>
                <a:gd name="T172" fmla="+- 0 2077 2061"/>
                <a:gd name="T173" fmla="*/ T172 w 20"/>
                <a:gd name="T174" fmla="+- 0 396 394"/>
                <a:gd name="T175" fmla="*/ 396 h 28"/>
                <a:gd name="T176" fmla="+- 0 2078 2061"/>
                <a:gd name="T177" fmla="*/ T176 w 20"/>
                <a:gd name="T178" fmla="+- 0 395 394"/>
                <a:gd name="T179" fmla="*/ 395 h 28"/>
                <a:gd name="T180" fmla="+- 0 2079 2061"/>
                <a:gd name="T181" fmla="*/ T180 w 20"/>
                <a:gd name="T182" fmla="+- 0 395 394"/>
                <a:gd name="T183" fmla="*/ 395 h 28"/>
                <a:gd name="T184" fmla="+- 0 2080 2061"/>
                <a:gd name="T185" fmla="*/ T184 w 20"/>
                <a:gd name="T186" fmla="+- 0 395 394"/>
                <a:gd name="T187" fmla="*/ 395 h 28"/>
                <a:gd name="T188" fmla="+- 0 2080 2061"/>
                <a:gd name="T189" fmla="*/ T188 w 20"/>
                <a:gd name="T190" fmla="+- 0 395 394"/>
                <a:gd name="T191" fmla="*/ 395 h 28"/>
                <a:gd name="T192" fmla="+- 0 2080 2061"/>
                <a:gd name="T193" fmla="*/ T192 w 20"/>
                <a:gd name="T194" fmla="+- 0 395 394"/>
                <a:gd name="T195" fmla="*/ 395 h 28"/>
                <a:gd name="T196" fmla="+- 0 2080 2061"/>
                <a:gd name="T197" fmla="*/ T196 w 20"/>
                <a:gd name="T198" fmla="+- 0 395 394"/>
                <a:gd name="T199" fmla="*/ 395 h 28"/>
                <a:gd name="T200" fmla="+- 0 2080 2061"/>
                <a:gd name="T201" fmla="*/ T200 w 20"/>
                <a:gd name="T202" fmla="+- 0 395 394"/>
                <a:gd name="T203" fmla="*/ 395 h 28"/>
                <a:gd name="T204" fmla="+- 0 2080 2061"/>
                <a:gd name="T205" fmla="*/ T204 w 20"/>
                <a:gd name="T206" fmla="+- 0 395 394"/>
                <a:gd name="T207" fmla="*/ 395 h 28"/>
                <a:gd name="T208" fmla="+- 0 2080 2061"/>
                <a:gd name="T209" fmla="*/ T208 w 20"/>
                <a:gd name="T210" fmla="+- 0 395 394"/>
                <a:gd name="T211" fmla="*/ 395 h 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20" h="28">
                  <a:moveTo>
                    <a:pt x="6" y="20"/>
                  </a:moveTo>
                  <a:lnTo>
                    <a:pt x="6" y="19"/>
                  </a:lnTo>
                  <a:lnTo>
                    <a:pt x="5" y="20"/>
                  </a:lnTo>
                  <a:lnTo>
                    <a:pt x="0" y="24"/>
                  </a:lnTo>
                  <a:lnTo>
                    <a:pt x="1" y="27"/>
                  </a:lnTo>
                  <a:lnTo>
                    <a:pt x="2" y="27"/>
                  </a:lnTo>
                  <a:lnTo>
                    <a:pt x="1" y="26"/>
                  </a:lnTo>
                  <a:lnTo>
                    <a:pt x="1" y="24"/>
                  </a:lnTo>
                  <a:lnTo>
                    <a:pt x="4" y="21"/>
                  </a:lnTo>
                  <a:lnTo>
                    <a:pt x="6" y="20"/>
                  </a:lnTo>
                  <a:close/>
                  <a:moveTo>
                    <a:pt x="13" y="9"/>
                  </a:moveTo>
                  <a:lnTo>
                    <a:pt x="13" y="9"/>
                  </a:lnTo>
                  <a:lnTo>
                    <a:pt x="12" y="9"/>
                  </a:lnTo>
                  <a:lnTo>
                    <a:pt x="10" y="10"/>
                  </a:lnTo>
                  <a:lnTo>
                    <a:pt x="9" y="12"/>
                  </a:lnTo>
                  <a:lnTo>
                    <a:pt x="7" y="16"/>
                  </a:lnTo>
                  <a:lnTo>
                    <a:pt x="11" y="11"/>
                  </a:lnTo>
                  <a:lnTo>
                    <a:pt x="13" y="9"/>
                  </a:lnTo>
                  <a:close/>
                  <a:moveTo>
                    <a:pt x="19" y="1"/>
                  </a:moveTo>
                  <a:lnTo>
                    <a:pt x="19" y="1"/>
                  </a:lnTo>
                  <a:lnTo>
                    <a:pt x="19" y="0"/>
                  </a:lnTo>
                  <a:lnTo>
                    <a:pt x="17" y="1"/>
                  </a:lnTo>
                  <a:lnTo>
                    <a:pt x="16" y="1"/>
                  </a:lnTo>
                  <a:lnTo>
                    <a:pt x="14" y="5"/>
                  </a:lnTo>
                  <a:lnTo>
                    <a:pt x="14" y="6"/>
                  </a:lnTo>
                  <a:lnTo>
                    <a:pt x="14" y="5"/>
                  </a:lnTo>
                  <a:lnTo>
                    <a:pt x="15" y="4"/>
                  </a:lnTo>
                  <a:lnTo>
                    <a:pt x="16" y="2"/>
                  </a:lnTo>
                  <a:lnTo>
                    <a:pt x="17" y="1"/>
                  </a:lnTo>
                  <a:lnTo>
                    <a:pt x="18" y="1"/>
                  </a:lnTo>
                  <a:lnTo>
                    <a:pt x="19"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6" name="Freeform 197"/>
            <p:cNvSpPr>
              <a:spLocks/>
            </p:cNvSpPr>
            <p:nvPr/>
          </p:nvSpPr>
          <p:spPr bwMode="auto">
            <a:xfrm>
              <a:off x="2055" y="395"/>
              <a:ext cx="32" cy="27"/>
            </a:xfrm>
            <a:custGeom>
              <a:avLst/>
              <a:gdLst>
                <a:gd name="T0" fmla="+- 0 2087 2056"/>
                <a:gd name="T1" fmla="*/ T0 w 32"/>
                <a:gd name="T2" fmla="+- 0 415 396"/>
                <a:gd name="T3" fmla="*/ 415 h 27"/>
                <a:gd name="T4" fmla="+- 0 2085 2056"/>
                <a:gd name="T5" fmla="*/ T4 w 32"/>
                <a:gd name="T6" fmla="+- 0 418 396"/>
                <a:gd name="T7" fmla="*/ 418 h 27"/>
                <a:gd name="T8" fmla="+- 0 2083 2056"/>
                <a:gd name="T9" fmla="*/ T8 w 32"/>
                <a:gd name="T10" fmla="+- 0 420 396"/>
                <a:gd name="T11" fmla="*/ 420 h 27"/>
                <a:gd name="T12" fmla="+- 0 2075 2056"/>
                <a:gd name="T13" fmla="*/ T12 w 32"/>
                <a:gd name="T14" fmla="+- 0 412 396"/>
                <a:gd name="T15" fmla="*/ 412 h 27"/>
                <a:gd name="T16" fmla="+- 0 2075 2056"/>
                <a:gd name="T17" fmla="*/ T16 w 32"/>
                <a:gd name="T18" fmla="+- 0 410 396"/>
                <a:gd name="T19" fmla="*/ 410 h 27"/>
                <a:gd name="T20" fmla="+- 0 2075 2056"/>
                <a:gd name="T21" fmla="*/ T20 w 32"/>
                <a:gd name="T22" fmla="+- 0 410 396"/>
                <a:gd name="T23" fmla="*/ 410 h 27"/>
                <a:gd name="T24" fmla="+- 0 2075 2056"/>
                <a:gd name="T25" fmla="*/ T24 w 32"/>
                <a:gd name="T26" fmla="+- 0 410 396"/>
                <a:gd name="T27" fmla="*/ 410 h 27"/>
                <a:gd name="T28" fmla="+- 0 2069 2056"/>
                <a:gd name="T29" fmla="*/ T28 w 32"/>
                <a:gd name="T30" fmla="+- 0 408 396"/>
                <a:gd name="T31" fmla="*/ 408 h 27"/>
                <a:gd name="T32" fmla="+- 0 2058 2056"/>
                <a:gd name="T33" fmla="*/ T32 w 32"/>
                <a:gd name="T34" fmla="+- 0 401 396"/>
                <a:gd name="T35" fmla="*/ 401 h 27"/>
                <a:gd name="T36" fmla="+- 0 2059 2056"/>
                <a:gd name="T37" fmla="*/ T36 w 32"/>
                <a:gd name="T38" fmla="+- 0 399 396"/>
                <a:gd name="T39" fmla="*/ 399 h 27"/>
                <a:gd name="T40" fmla="+- 0 2060 2056"/>
                <a:gd name="T41" fmla="*/ T40 w 32"/>
                <a:gd name="T42" fmla="+- 0 398 396"/>
                <a:gd name="T43" fmla="*/ 398 h 27"/>
                <a:gd name="T44" fmla="+- 0 2070 2056"/>
                <a:gd name="T45" fmla="*/ T44 w 32"/>
                <a:gd name="T46" fmla="+- 0 404 396"/>
                <a:gd name="T47" fmla="*/ 404 h 27"/>
                <a:gd name="T48" fmla="+- 0 2068 2056"/>
                <a:gd name="T49" fmla="*/ T48 w 32"/>
                <a:gd name="T50" fmla="+- 0 407 396"/>
                <a:gd name="T51" fmla="*/ 407 h 27"/>
                <a:gd name="T52" fmla="+- 0 2069 2056"/>
                <a:gd name="T53" fmla="*/ T52 w 32"/>
                <a:gd name="T54" fmla="+- 0 407 396"/>
                <a:gd name="T55" fmla="*/ 407 h 27"/>
                <a:gd name="T56" fmla="+- 0 2077 2056"/>
                <a:gd name="T57" fmla="*/ T56 w 32"/>
                <a:gd name="T58" fmla="+- 0 409 396"/>
                <a:gd name="T59" fmla="*/ 409 h 27"/>
                <a:gd name="T60" fmla="+- 0 2085 2056"/>
                <a:gd name="T61" fmla="*/ T60 w 32"/>
                <a:gd name="T62" fmla="+- 0 418 396"/>
                <a:gd name="T63" fmla="*/ 418 h 27"/>
                <a:gd name="T64" fmla="+- 0 2078 2056"/>
                <a:gd name="T65" fmla="*/ T64 w 32"/>
                <a:gd name="T66" fmla="+- 0 407 396"/>
                <a:gd name="T67" fmla="*/ 407 h 27"/>
                <a:gd name="T68" fmla="+- 0 2075 2056"/>
                <a:gd name="T69" fmla="*/ T68 w 32"/>
                <a:gd name="T70" fmla="+- 0 398 396"/>
                <a:gd name="T71" fmla="*/ 398 h 27"/>
                <a:gd name="T72" fmla="+- 0 2081 2056"/>
                <a:gd name="T73" fmla="*/ T72 w 32"/>
                <a:gd name="T74" fmla="+- 0 401 396"/>
                <a:gd name="T75" fmla="*/ 401 h 27"/>
                <a:gd name="T76" fmla="+- 0 2081 2056"/>
                <a:gd name="T77" fmla="*/ T76 w 32"/>
                <a:gd name="T78" fmla="+- 0 400 396"/>
                <a:gd name="T79" fmla="*/ 400 h 27"/>
                <a:gd name="T80" fmla="+- 0 2081 2056"/>
                <a:gd name="T81" fmla="*/ T80 w 32"/>
                <a:gd name="T82" fmla="+- 0 400 396"/>
                <a:gd name="T83" fmla="*/ 400 h 27"/>
                <a:gd name="T84" fmla="+- 0 2071 2056"/>
                <a:gd name="T85" fmla="*/ T84 w 32"/>
                <a:gd name="T86" fmla="+- 0 403 396"/>
                <a:gd name="T87" fmla="*/ 403 h 27"/>
                <a:gd name="T88" fmla="+- 0 2061 2056"/>
                <a:gd name="T89" fmla="*/ T88 w 32"/>
                <a:gd name="T90" fmla="+- 0 396 396"/>
                <a:gd name="T91" fmla="*/ 396 h 27"/>
                <a:gd name="T92" fmla="+- 0 2058 2056"/>
                <a:gd name="T93" fmla="*/ T92 w 32"/>
                <a:gd name="T94" fmla="+- 0 396 396"/>
                <a:gd name="T95" fmla="*/ 396 h 27"/>
                <a:gd name="T96" fmla="+- 0 2056 2056"/>
                <a:gd name="T97" fmla="*/ T96 w 32"/>
                <a:gd name="T98" fmla="+- 0 400 396"/>
                <a:gd name="T99" fmla="*/ 400 h 27"/>
                <a:gd name="T100" fmla="+- 0 2058 2056"/>
                <a:gd name="T101" fmla="*/ T100 w 32"/>
                <a:gd name="T102" fmla="+- 0 403 396"/>
                <a:gd name="T103" fmla="*/ 403 h 27"/>
                <a:gd name="T104" fmla="+- 0 2067 2056"/>
                <a:gd name="T105" fmla="*/ T104 w 32"/>
                <a:gd name="T106" fmla="+- 0 409 396"/>
                <a:gd name="T107" fmla="*/ 409 h 27"/>
                <a:gd name="T108" fmla="+- 0 2061 2056"/>
                <a:gd name="T109" fmla="*/ T108 w 32"/>
                <a:gd name="T110" fmla="+- 0 417 396"/>
                <a:gd name="T111" fmla="*/ 417 h 27"/>
                <a:gd name="T112" fmla="+- 0 2062 2056"/>
                <a:gd name="T113" fmla="*/ T112 w 32"/>
                <a:gd name="T114" fmla="+- 0 417 396"/>
                <a:gd name="T115" fmla="*/ 417 h 27"/>
                <a:gd name="T116" fmla="+- 0 2073 2056"/>
                <a:gd name="T117" fmla="*/ T116 w 32"/>
                <a:gd name="T118" fmla="+- 0 414 396"/>
                <a:gd name="T119" fmla="*/ 414 h 27"/>
                <a:gd name="T120" fmla="+- 0 2082 2056"/>
                <a:gd name="T121" fmla="*/ T120 w 32"/>
                <a:gd name="T122" fmla="+- 0 422 396"/>
                <a:gd name="T123" fmla="*/ 422 h 27"/>
                <a:gd name="T124" fmla="+- 0 2087 2056"/>
                <a:gd name="T125" fmla="*/ T124 w 32"/>
                <a:gd name="T126" fmla="+- 0 420 396"/>
                <a:gd name="T127" fmla="*/ 420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2" h="27">
                  <a:moveTo>
                    <a:pt x="32" y="22"/>
                  </a:moveTo>
                  <a:lnTo>
                    <a:pt x="31" y="19"/>
                  </a:lnTo>
                  <a:lnTo>
                    <a:pt x="29" y="18"/>
                  </a:lnTo>
                  <a:lnTo>
                    <a:pt x="29" y="22"/>
                  </a:lnTo>
                  <a:lnTo>
                    <a:pt x="28" y="24"/>
                  </a:lnTo>
                  <a:lnTo>
                    <a:pt x="27" y="24"/>
                  </a:lnTo>
                  <a:lnTo>
                    <a:pt x="26" y="23"/>
                  </a:lnTo>
                  <a:lnTo>
                    <a:pt x="19" y="16"/>
                  </a:lnTo>
                  <a:lnTo>
                    <a:pt x="15" y="13"/>
                  </a:lnTo>
                  <a:lnTo>
                    <a:pt x="19" y="14"/>
                  </a:lnTo>
                  <a:lnTo>
                    <a:pt x="19" y="13"/>
                  </a:lnTo>
                  <a:lnTo>
                    <a:pt x="13" y="12"/>
                  </a:lnTo>
                  <a:lnTo>
                    <a:pt x="11" y="11"/>
                  </a:lnTo>
                  <a:lnTo>
                    <a:pt x="2" y="5"/>
                  </a:lnTo>
                  <a:lnTo>
                    <a:pt x="2" y="4"/>
                  </a:lnTo>
                  <a:lnTo>
                    <a:pt x="3" y="3"/>
                  </a:lnTo>
                  <a:lnTo>
                    <a:pt x="3" y="2"/>
                  </a:lnTo>
                  <a:lnTo>
                    <a:pt x="4" y="2"/>
                  </a:lnTo>
                  <a:lnTo>
                    <a:pt x="5" y="2"/>
                  </a:lnTo>
                  <a:lnTo>
                    <a:pt x="14" y="8"/>
                  </a:lnTo>
                  <a:lnTo>
                    <a:pt x="12" y="10"/>
                  </a:lnTo>
                  <a:lnTo>
                    <a:pt x="12" y="11"/>
                  </a:lnTo>
                  <a:lnTo>
                    <a:pt x="13" y="11"/>
                  </a:lnTo>
                  <a:lnTo>
                    <a:pt x="14" y="9"/>
                  </a:lnTo>
                  <a:lnTo>
                    <a:pt x="21" y="13"/>
                  </a:lnTo>
                  <a:lnTo>
                    <a:pt x="29" y="20"/>
                  </a:lnTo>
                  <a:lnTo>
                    <a:pt x="29" y="22"/>
                  </a:lnTo>
                  <a:lnTo>
                    <a:pt x="29" y="18"/>
                  </a:lnTo>
                  <a:lnTo>
                    <a:pt x="22" y="11"/>
                  </a:lnTo>
                  <a:lnTo>
                    <a:pt x="15" y="7"/>
                  </a:lnTo>
                  <a:lnTo>
                    <a:pt x="19" y="2"/>
                  </a:lnTo>
                  <a:lnTo>
                    <a:pt x="24" y="5"/>
                  </a:lnTo>
                  <a:lnTo>
                    <a:pt x="25" y="5"/>
                  </a:lnTo>
                  <a:lnTo>
                    <a:pt x="25" y="4"/>
                  </a:lnTo>
                  <a:lnTo>
                    <a:pt x="18" y="1"/>
                  </a:lnTo>
                  <a:lnTo>
                    <a:pt x="15" y="7"/>
                  </a:lnTo>
                  <a:lnTo>
                    <a:pt x="8" y="2"/>
                  </a:lnTo>
                  <a:lnTo>
                    <a:pt x="5" y="0"/>
                  </a:lnTo>
                  <a:lnTo>
                    <a:pt x="4" y="0"/>
                  </a:lnTo>
                  <a:lnTo>
                    <a:pt x="2" y="0"/>
                  </a:lnTo>
                  <a:lnTo>
                    <a:pt x="1" y="1"/>
                  </a:lnTo>
                  <a:lnTo>
                    <a:pt x="0" y="4"/>
                  </a:lnTo>
                  <a:lnTo>
                    <a:pt x="0" y="6"/>
                  </a:lnTo>
                  <a:lnTo>
                    <a:pt x="2" y="7"/>
                  </a:lnTo>
                  <a:lnTo>
                    <a:pt x="10" y="13"/>
                  </a:lnTo>
                  <a:lnTo>
                    <a:pt x="11" y="13"/>
                  </a:lnTo>
                  <a:lnTo>
                    <a:pt x="5" y="20"/>
                  </a:lnTo>
                  <a:lnTo>
                    <a:pt x="5" y="21"/>
                  </a:lnTo>
                  <a:lnTo>
                    <a:pt x="6" y="21"/>
                  </a:lnTo>
                  <a:lnTo>
                    <a:pt x="11" y="14"/>
                  </a:lnTo>
                  <a:lnTo>
                    <a:pt x="17" y="18"/>
                  </a:lnTo>
                  <a:lnTo>
                    <a:pt x="25" y="25"/>
                  </a:lnTo>
                  <a:lnTo>
                    <a:pt x="26" y="26"/>
                  </a:lnTo>
                  <a:lnTo>
                    <a:pt x="29" y="27"/>
                  </a:lnTo>
                  <a:lnTo>
                    <a:pt x="31" y="24"/>
                  </a:lnTo>
                  <a:lnTo>
                    <a:pt x="32" y="2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7" name="Freeform 198"/>
            <p:cNvSpPr>
              <a:spLocks/>
            </p:cNvSpPr>
            <p:nvPr/>
          </p:nvSpPr>
          <p:spPr bwMode="auto">
            <a:xfrm>
              <a:off x="2056" y="396"/>
              <a:ext cx="30" cy="25"/>
            </a:xfrm>
            <a:custGeom>
              <a:avLst/>
              <a:gdLst>
                <a:gd name="T0" fmla="+- 0 2060 2057"/>
                <a:gd name="T1" fmla="*/ T0 w 30"/>
                <a:gd name="T2" fmla="+- 0 397 397"/>
                <a:gd name="T3" fmla="*/ 397 h 25"/>
                <a:gd name="T4" fmla="+- 0 2059 2057"/>
                <a:gd name="T5" fmla="*/ T4 w 30"/>
                <a:gd name="T6" fmla="+- 0 397 397"/>
                <a:gd name="T7" fmla="*/ 397 h 25"/>
                <a:gd name="T8" fmla="+- 0 2058 2057"/>
                <a:gd name="T9" fmla="*/ T8 w 30"/>
                <a:gd name="T10" fmla="+- 0 398 397"/>
                <a:gd name="T11" fmla="*/ 398 h 25"/>
                <a:gd name="T12" fmla="+- 0 2057 2057"/>
                <a:gd name="T13" fmla="*/ T12 w 30"/>
                <a:gd name="T14" fmla="+- 0 400 397"/>
                <a:gd name="T15" fmla="*/ 400 h 25"/>
                <a:gd name="T16" fmla="+- 0 2057 2057"/>
                <a:gd name="T17" fmla="*/ T16 w 30"/>
                <a:gd name="T18" fmla="+- 0 402 397"/>
                <a:gd name="T19" fmla="*/ 402 h 25"/>
                <a:gd name="T20" fmla="+- 0 2066 2057"/>
                <a:gd name="T21" fmla="*/ T20 w 30"/>
                <a:gd name="T22" fmla="+- 0 408 397"/>
                <a:gd name="T23" fmla="*/ 408 h 25"/>
                <a:gd name="T24" fmla="+- 0 2074 2057"/>
                <a:gd name="T25" fmla="*/ T24 w 30"/>
                <a:gd name="T26" fmla="+- 0 413 397"/>
                <a:gd name="T27" fmla="*/ 413 h 25"/>
                <a:gd name="T28" fmla="+- 0 2081 2057"/>
                <a:gd name="T29" fmla="*/ T28 w 30"/>
                <a:gd name="T30" fmla="+- 0 420 397"/>
                <a:gd name="T31" fmla="*/ 420 h 25"/>
                <a:gd name="T32" fmla="+- 0 2082 2057"/>
                <a:gd name="T33" fmla="*/ T32 w 30"/>
                <a:gd name="T34" fmla="+- 0 421 397"/>
                <a:gd name="T35" fmla="*/ 421 h 25"/>
                <a:gd name="T36" fmla="+- 0 2084 2057"/>
                <a:gd name="T37" fmla="*/ T36 w 30"/>
                <a:gd name="T38" fmla="+- 0 421 397"/>
                <a:gd name="T39" fmla="*/ 421 h 25"/>
                <a:gd name="T40" fmla="+- 0 2086 2057"/>
                <a:gd name="T41" fmla="*/ T40 w 30"/>
                <a:gd name="T42" fmla="+- 0 418 397"/>
                <a:gd name="T43" fmla="*/ 418 h 25"/>
                <a:gd name="T44" fmla="+- 0 2086 2057"/>
                <a:gd name="T45" fmla="*/ T44 w 30"/>
                <a:gd name="T46" fmla="+- 0 416 397"/>
                <a:gd name="T47" fmla="*/ 416 h 25"/>
                <a:gd name="T48" fmla="+- 0 2077 2057"/>
                <a:gd name="T49" fmla="*/ T48 w 30"/>
                <a:gd name="T50" fmla="+- 0 408 397"/>
                <a:gd name="T51" fmla="*/ 408 h 25"/>
                <a:gd name="T52" fmla="+- 0 2060 2057"/>
                <a:gd name="T53" fmla="*/ T52 w 30"/>
                <a:gd name="T54" fmla="+- 0 397 397"/>
                <a:gd name="T55" fmla="*/ 397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30" h="25">
                  <a:moveTo>
                    <a:pt x="3" y="0"/>
                  </a:moveTo>
                  <a:lnTo>
                    <a:pt x="2" y="0"/>
                  </a:lnTo>
                  <a:lnTo>
                    <a:pt x="1" y="1"/>
                  </a:lnTo>
                  <a:lnTo>
                    <a:pt x="0" y="3"/>
                  </a:lnTo>
                  <a:lnTo>
                    <a:pt x="0" y="5"/>
                  </a:lnTo>
                  <a:lnTo>
                    <a:pt x="9" y="11"/>
                  </a:lnTo>
                  <a:lnTo>
                    <a:pt x="17" y="16"/>
                  </a:lnTo>
                  <a:lnTo>
                    <a:pt x="24" y="23"/>
                  </a:lnTo>
                  <a:lnTo>
                    <a:pt x="25" y="24"/>
                  </a:lnTo>
                  <a:lnTo>
                    <a:pt x="27" y="24"/>
                  </a:lnTo>
                  <a:lnTo>
                    <a:pt x="29" y="21"/>
                  </a:lnTo>
                  <a:lnTo>
                    <a:pt x="29" y="19"/>
                  </a:lnTo>
                  <a:lnTo>
                    <a:pt x="20" y="1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8" name="AutoShape 199"/>
            <p:cNvSpPr>
              <a:spLocks/>
            </p:cNvSpPr>
            <p:nvPr/>
          </p:nvSpPr>
          <p:spPr bwMode="auto">
            <a:xfrm>
              <a:off x="2060" y="401"/>
              <a:ext cx="22" cy="12"/>
            </a:xfrm>
            <a:custGeom>
              <a:avLst/>
              <a:gdLst>
                <a:gd name="T0" fmla="+- 0 2066 2060"/>
                <a:gd name="T1" fmla="*/ T0 w 22"/>
                <a:gd name="T2" fmla="+- 0 402 402"/>
                <a:gd name="T3" fmla="*/ 402 h 12"/>
                <a:gd name="T4" fmla="+- 0 2065 2060"/>
                <a:gd name="T5" fmla="*/ T4 w 22"/>
                <a:gd name="T6" fmla="+- 0 402 402"/>
                <a:gd name="T7" fmla="*/ 402 h 12"/>
                <a:gd name="T8" fmla="+- 0 2061 2060"/>
                <a:gd name="T9" fmla="*/ T8 w 22"/>
                <a:gd name="T10" fmla="+- 0 403 402"/>
                <a:gd name="T11" fmla="*/ 403 h 12"/>
                <a:gd name="T12" fmla="+- 0 2060 2060"/>
                <a:gd name="T13" fmla="*/ T12 w 22"/>
                <a:gd name="T14" fmla="+- 0 404 402"/>
                <a:gd name="T15" fmla="*/ 404 h 12"/>
                <a:gd name="T16" fmla="+- 0 2061 2060"/>
                <a:gd name="T17" fmla="*/ T16 w 22"/>
                <a:gd name="T18" fmla="+- 0 404 402"/>
                <a:gd name="T19" fmla="*/ 404 h 12"/>
                <a:gd name="T20" fmla="+- 0 2063 2060"/>
                <a:gd name="T21" fmla="*/ T20 w 22"/>
                <a:gd name="T22" fmla="+- 0 403 402"/>
                <a:gd name="T23" fmla="*/ 403 h 12"/>
                <a:gd name="T24" fmla="+- 0 2066 2060"/>
                <a:gd name="T25" fmla="*/ T24 w 22"/>
                <a:gd name="T26" fmla="+- 0 402 402"/>
                <a:gd name="T27" fmla="*/ 402 h 12"/>
                <a:gd name="T28" fmla="+- 0 2068 2060"/>
                <a:gd name="T29" fmla="*/ T28 w 22"/>
                <a:gd name="T30" fmla="+- 0 402 402"/>
                <a:gd name="T31" fmla="*/ 402 h 12"/>
                <a:gd name="T32" fmla="+- 0 2066 2060"/>
                <a:gd name="T33" fmla="*/ T32 w 22"/>
                <a:gd name="T34" fmla="+- 0 402 402"/>
                <a:gd name="T35" fmla="*/ 402 h 12"/>
                <a:gd name="T36" fmla="+- 0 2066 2060"/>
                <a:gd name="T37" fmla="*/ T36 w 22"/>
                <a:gd name="T38" fmla="+- 0 402 402"/>
                <a:gd name="T39" fmla="*/ 402 h 12"/>
                <a:gd name="T40" fmla="+- 0 2068 2060"/>
                <a:gd name="T41" fmla="*/ T40 w 22"/>
                <a:gd name="T42" fmla="+- 0 402 402"/>
                <a:gd name="T43" fmla="*/ 402 h 12"/>
                <a:gd name="T44" fmla="+- 0 2073 2060"/>
                <a:gd name="T45" fmla="*/ T44 w 22"/>
                <a:gd name="T46" fmla="+- 0 405 402"/>
                <a:gd name="T47" fmla="*/ 405 h 12"/>
                <a:gd name="T48" fmla="+- 0 2069 2060"/>
                <a:gd name="T49" fmla="*/ T48 w 22"/>
                <a:gd name="T50" fmla="+- 0 403 402"/>
                <a:gd name="T51" fmla="*/ 403 h 12"/>
                <a:gd name="T52" fmla="+- 0 2068 2060"/>
                <a:gd name="T53" fmla="*/ T52 w 22"/>
                <a:gd name="T54" fmla="+- 0 402 402"/>
                <a:gd name="T55" fmla="*/ 402 h 12"/>
                <a:gd name="T56" fmla="+- 0 2073 2060"/>
                <a:gd name="T57" fmla="*/ T56 w 22"/>
                <a:gd name="T58" fmla="+- 0 405 402"/>
                <a:gd name="T59" fmla="*/ 405 h 12"/>
                <a:gd name="T60" fmla="+- 0 2082 2060"/>
                <a:gd name="T61" fmla="*/ T60 w 22"/>
                <a:gd name="T62" fmla="+- 0 413 402"/>
                <a:gd name="T63" fmla="*/ 413 h 12"/>
                <a:gd name="T64" fmla="+- 0 2080 2060"/>
                <a:gd name="T65" fmla="*/ T64 w 22"/>
                <a:gd name="T66" fmla="+- 0 411 402"/>
                <a:gd name="T67" fmla="*/ 411 h 12"/>
                <a:gd name="T68" fmla="+- 0 2075 2060"/>
                <a:gd name="T69" fmla="*/ T68 w 22"/>
                <a:gd name="T70" fmla="+- 0 410 402"/>
                <a:gd name="T71" fmla="*/ 410 h 12"/>
                <a:gd name="T72" fmla="+- 0 2071 2060"/>
                <a:gd name="T73" fmla="*/ T72 w 22"/>
                <a:gd name="T74" fmla="+- 0 410 402"/>
                <a:gd name="T75" fmla="*/ 410 h 12"/>
                <a:gd name="T76" fmla="+- 0 2070 2060"/>
                <a:gd name="T77" fmla="*/ T76 w 22"/>
                <a:gd name="T78" fmla="+- 0 410 402"/>
                <a:gd name="T79" fmla="*/ 410 h 12"/>
                <a:gd name="T80" fmla="+- 0 2071 2060"/>
                <a:gd name="T81" fmla="*/ T80 w 22"/>
                <a:gd name="T82" fmla="+- 0 411 402"/>
                <a:gd name="T83" fmla="*/ 411 h 12"/>
                <a:gd name="T84" fmla="+- 0 2072 2060"/>
                <a:gd name="T85" fmla="*/ T84 w 22"/>
                <a:gd name="T86" fmla="+- 0 410 402"/>
                <a:gd name="T87" fmla="*/ 410 h 12"/>
                <a:gd name="T88" fmla="+- 0 2077 2060"/>
                <a:gd name="T89" fmla="*/ T88 w 22"/>
                <a:gd name="T90" fmla="+- 0 410 402"/>
                <a:gd name="T91" fmla="*/ 410 h 12"/>
                <a:gd name="T92" fmla="+- 0 2082 2060"/>
                <a:gd name="T93" fmla="*/ T92 w 22"/>
                <a:gd name="T94" fmla="+- 0 413 402"/>
                <a:gd name="T95" fmla="*/ 413 h 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2">
                  <a:moveTo>
                    <a:pt x="6" y="0"/>
                  </a:moveTo>
                  <a:lnTo>
                    <a:pt x="5" y="0"/>
                  </a:lnTo>
                  <a:lnTo>
                    <a:pt x="1" y="1"/>
                  </a:lnTo>
                  <a:lnTo>
                    <a:pt x="0" y="2"/>
                  </a:lnTo>
                  <a:lnTo>
                    <a:pt x="1" y="2"/>
                  </a:lnTo>
                  <a:lnTo>
                    <a:pt x="3" y="1"/>
                  </a:lnTo>
                  <a:lnTo>
                    <a:pt x="6" y="0"/>
                  </a:lnTo>
                  <a:close/>
                  <a:moveTo>
                    <a:pt x="8" y="0"/>
                  </a:moveTo>
                  <a:lnTo>
                    <a:pt x="6" y="0"/>
                  </a:lnTo>
                  <a:lnTo>
                    <a:pt x="8" y="0"/>
                  </a:lnTo>
                  <a:close/>
                  <a:moveTo>
                    <a:pt x="13" y="3"/>
                  </a:moveTo>
                  <a:lnTo>
                    <a:pt x="9" y="1"/>
                  </a:lnTo>
                  <a:lnTo>
                    <a:pt x="8" y="0"/>
                  </a:lnTo>
                  <a:lnTo>
                    <a:pt x="13" y="3"/>
                  </a:lnTo>
                  <a:close/>
                  <a:moveTo>
                    <a:pt x="22" y="11"/>
                  </a:moveTo>
                  <a:lnTo>
                    <a:pt x="20" y="9"/>
                  </a:lnTo>
                  <a:lnTo>
                    <a:pt x="15" y="8"/>
                  </a:lnTo>
                  <a:lnTo>
                    <a:pt x="11" y="8"/>
                  </a:lnTo>
                  <a:lnTo>
                    <a:pt x="10" y="8"/>
                  </a:lnTo>
                  <a:lnTo>
                    <a:pt x="11" y="9"/>
                  </a:lnTo>
                  <a:lnTo>
                    <a:pt x="12" y="8"/>
                  </a:lnTo>
                  <a:lnTo>
                    <a:pt x="17" y="8"/>
                  </a:lnTo>
                  <a:lnTo>
                    <a:pt x="22"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9" name="AutoShape 200"/>
            <p:cNvSpPr>
              <a:spLocks/>
            </p:cNvSpPr>
            <p:nvPr/>
          </p:nvSpPr>
          <p:spPr bwMode="auto">
            <a:xfrm>
              <a:off x="2058" y="398"/>
              <a:ext cx="28" cy="22"/>
            </a:xfrm>
            <a:custGeom>
              <a:avLst/>
              <a:gdLst>
                <a:gd name="T0" fmla="+- 0 2065 2058"/>
                <a:gd name="T1" fmla="*/ T0 w 28"/>
                <a:gd name="T2" fmla="+- 0 401 398"/>
                <a:gd name="T3" fmla="*/ 401 h 22"/>
                <a:gd name="T4" fmla="+- 0 2065 2058"/>
                <a:gd name="T5" fmla="*/ T4 w 28"/>
                <a:gd name="T6" fmla="+- 0 401 398"/>
                <a:gd name="T7" fmla="*/ 401 h 22"/>
                <a:gd name="T8" fmla="+- 0 2065 2058"/>
                <a:gd name="T9" fmla="*/ T8 w 28"/>
                <a:gd name="T10" fmla="+- 0 401 398"/>
                <a:gd name="T11" fmla="*/ 401 h 22"/>
                <a:gd name="T12" fmla="+- 0 2065 2058"/>
                <a:gd name="T13" fmla="*/ T12 w 28"/>
                <a:gd name="T14" fmla="+- 0 401 398"/>
                <a:gd name="T15" fmla="*/ 401 h 22"/>
                <a:gd name="T16" fmla="+- 0 2062 2058"/>
                <a:gd name="T17" fmla="*/ T16 w 28"/>
                <a:gd name="T18" fmla="+- 0 398 398"/>
                <a:gd name="T19" fmla="*/ 398 h 22"/>
                <a:gd name="T20" fmla="+- 0 2060 2058"/>
                <a:gd name="T21" fmla="*/ T20 w 28"/>
                <a:gd name="T22" fmla="+- 0 398 398"/>
                <a:gd name="T23" fmla="*/ 398 h 22"/>
                <a:gd name="T24" fmla="+- 0 2058 2058"/>
                <a:gd name="T25" fmla="*/ T24 w 28"/>
                <a:gd name="T26" fmla="+- 0 398 398"/>
                <a:gd name="T27" fmla="*/ 398 h 22"/>
                <a:gd name="T28" fmla="+- 0 2058 2058"/>
                <a:gd name="T29" fmla="*/ T28 w 28"/>
                <a:gd name="T30" fmla="+- 0 399 398"/>
                <a:gd name="T31" fmla="*/ 399 h 22"/>
                <a:gd name="T32" fmla="+- 0 2058 2058"/>
                <a:gd name="T33" fmla="*/ T32 w 28"/>
                <a:gd name="T34" fmla="+- 0 400 398"/>
                <a:gd name="T35" fmla="*/ 400 h 22"/>
                <a:gd name="T36" fmla="+- 0 2058 2058"/>
                <a:gd name="T37" fmla="*/ T36 w 28"/>
                <a:gd name="T38" fmla="+- 0 400 398"/>
                <a:gd name="T39" fmla="*/ 400 h 22"/>
                <a:gd name="T40" fmla="+- 0 2059 2058"/>
                <a:gd name="T41" fmla="*/ T40 w 28"/>
                <a:gd name="T42" fmla="+- 0 400 398"/>
                <a:gd name="T43" fmla="*/ 400 h 22"/>
                <a:gd name="T44" fmla="+- 0 2059 2058"/>
                <a:gd name="T45" fmla="*/ T44 w 28"/>
                <a:gd name="T46" fmla="+- 0 400 398"/>
                <a:gd name="T47" fmla="*/ 400 h 22"/>
                <a:gd name="T48" fmla="+- 0 2059 2058"/>
                <a:gd name="T49" fmla="*/ T48 w 28"/>
                <a:gd name="T50" fmla="+- 0 400 398"/>
                <a:gd name="T51" fmla="*/ 400 h 22"/>
                <a:gd name="T52" fmla="+- 0 2059 2058"/>
                <a:gd name="T53" fmla="*/ T52 w 28"/>
                <a:gd name="T54" fmla="+- 0 399 398"/>
                <a:gd name="T55" fmla="*/ 399 h 22"/>
                <a:gd name="T56" fmla="+- 0 2059 2058"/>
                <a:gd name="T57" fmla="*/ T56 w 28"/>
                <a:gd name="T58" fmla="+- 0 399 398"/>
                <a:gd name="T59" fmla="*/ 399 h 22"/>
                <a:gd name="T60" fmla="+- 0 2060 2058"/>
                <a:gd name="T61" fmla="*/ T60 w 28"/>
                <a:gd name="T62" fmla="+- 0 399 398"/>
                <a:gd name="T63" fmla="*/ 399 h 22"/>
                <a:gd name="T64" fmla="+- 0 2061 2058"/>
                <a:gd name="T65" fmla="*/ T64 w 28"/>
                <a:gd name="T66" fmla="+- 0 399 398"/>
                <a:gd name="T67" fmla="*/ 399 h 22"/>
                <a:gd name="T68" fmla="+- 0 2064 2058"/>
                <a:gd name="T69" fmla="*/ T68 w 28"/>
                <a:gd name="T70" fmla="+- 0 401 398"/>
                <a:gd name="T71" fmla="*/ 401 h 22"/>
                <a:gd name="T72" fmla="+- 0 2065 2058"/>
                <a:gd name="T73" fmla="*/ T72 w 28"/>
                <a:gd name="T74" fmla="+- 0 401 398"/>
                <a:gd name="T75" fmla="*/ 401 h 22"/>
                <a:gd name="T76" fmla="+- 0 2065 2058"/>
                <a:gd name="T77" fmla="*/ T76 w 28"/>
                <a:gd name="T78" fmla="+- 0 401 398"/>
                <a:gd name="T79" fmla="*/ 401 h 22"/>
                <a:gd name="T80" fmla="+- 0 2065 2058"/>
                <a:gd name="T81" fmla="*/ T80 w 28"/>
                <a:gd name="T82" fmla="+- 0 401 398"/>
                <a:gd name="T83" fmla="*/ 401 h 22"/>
                <a:gd name="T84" fmla="+- 0 2065 2058"/>
                <a:gd name="T85" fmla="*/ T84 w 28"/>
                <a:gd name="T86" fmla="+- 0 401 398"/>
                <a:gd name="T87" fmla="*/ 401 h 22"/>
                <a:gd name="T88" fmla="+- 0 2076 2058"/>
                <a:gd name="T89" fmla="*/ T88 w 28"/>
                <a:gd name="T90" fmla="+- 0 409 398"/>
                <a:gd name="T91" fmla="*/ 409 h 22"/>
                <a:gd name="T92" fmla="+- 0 2076 2058"/>
                <a:gd name="T93" fmla="*/ T92 w 28"/>
                <a:gd name="T94" fmla="+- 0 408 398"/>
                <a:gd name="T95" fmla="*/ 408 h 22"/>
                <a:gd name="T96" fmla="+- 0 2076 2058"/>
                <a:gd name="T97" fmla="*/ T96 w 28"/>
                <a:gd name="T98" fmla="+- 0 408 398"/>
                <a:gd name="T99" fmla="*/ 408 h 22"/>
                <a:gd name="T100" fmla="+- 0 2076 2058"/>
                <a:gd name="T101" fmla="*/ T100 w 28"/>
                <a:gd name="T102" fmla="+- 0 408 398"/>
                <a:gd name="T103" fmla="*/ 408 h 22"/>
                <a:gd name="T104" fmla="+- 0 2076 2058"/>
                <a:gd name="T105" fmla="*/ T104 w 28"/>
                <a:gd name="T106" fmla="+- 0 408 398"/>
                <a:gd name="T107" fmla="*/ 408 h 22"/>
                <a:gd name="T108" fmla="+- 0 2071 2058"/>
                <a:gd name="T109" fmla="*/ T108 w 28"/>
                <a:gd name="T110" fmla="+- 0 405 398"/>
                <a:gd name="T111" fmla="*/ 405 h 22"/>
                <a:gd name="T112" fmla="+- 0 2068 2058"/>
                <a:gd name="T113" fmla="*/ T112 w 28"/>
                <a:gd name="T114" fmla="+- 0 404 398"/>
                <a:gd name="T115" fmla="*/ 404 h 22"/>
                <a:gd name="T116" fmla="+- 0 2068 2058"/>
                <a:gd name="T117" fmla="*/ T116 w 28"/>
                <a:gd name="T118" fmla="+- 0 404 398"/>
                <a:gd name="T119" fmla="*/ 404 h 22"/>
                <a:gd name="T120" fmla="+- 0 2068 2058"/>
                <a:gd name="T121" fmla="*/ T120 w 28"/>
                <a:gd name="T122" fmla="+- 0 404 398"/>
                <a:gd name="T123" fmla="*/ 404 h 22"/>
                <a:gd name="T124" fmla="+- 0 2071 2058"/>
                <a:gd name="T125" fmla="*/ T124 w 28"/>
                <a:gd name="T126" fmla="+- 0 405 398"/>
                <a:gd name="T127" fmla="*/ 405 h 22"/>
                <a:gd name="T128" fmla="+- 0 2076 2058"/>
                <a:gd name="T129" fmla="*/ T128 w 28"/>
                <a:gd name="T130" fmla="+- 0 409 398"/>
                <a:gd name="T131" fmla="*/ 409 h 22"/>
                <a:gd name="T132" fmla="+- 0 2076 2058"/>
                <a:gd name="T133" fmla="*/ T132 w 28"/>
                <a:gd name="T134" fmla="+- 0 409 398"/>
                <a:gd name="T135" fmla="*/ 409 h 22"/>
                <a:gd name="T136" fmla="+- 0 2076 2058"/>
                <a:gd name="T137" fmla="*/ T136 w 28"/>
                <a:gd name="T138" fmla="+- 0 409 398"/>
                <a:gd name="T139" fmla="*/ 409 h 22"/>
                <a:gd name="T140" fmla="+- 0 2085 2058"/>
                <a:gd name="T141" fmla="*/ T140 w 28"/>
                <a:gd name="T142" fmla="+- 0 415 398"/>
                <a:gd name="T143" fmla="*/ 415 h 22"/>
                <a:gd name="T144" fmla="+- 0 2079 2058"/>
                <a:gd name="T145" fmla="*/ T144 w 28"/>
                <a:gd name="T146" fmla="+- 0 412 398"/>
                <a:gd name="T147" fmla="*/ 412 h 22"/>
                <a:gd name="T148" fmla="+- 0 2078 2058"/>
                <a:gd name="T149" fmla="*/ T148 w 28"/>
                <a:gd name="T150" fmla="+- 0 412 398"/>
                <a:gd name="T151" fmla="*/ 412 h 22"/>
                <a:gd name="T152" fmla="+- 0 2078 2058"/>
                <a:gd name="T153" fmla="*/ T152 w 28"/>
                <a:gd name="T154" fmla="+- 0 412 398"/>
                <a:gd name="T155" fmla="*/ 412 h 22"/>
                <a:gd name="T156" fmla="+- 0 2078 2058"/>
                <a:gd name="T157" fmla="*/ T156 w 28"/>
                <a:gd name="T158" fmla="+- 0 412 398"/>
                <a:gd name="T159" fmla="*/ 412 h 22"/>
                <a:gd name="T160" fmla="+- 0 2081 2058"/>
                <a:gd name="T161" fmla="*/ T160 w 28"/>
                <a:gd name="T162" fmla="+- 0 414 398"/>
                <a:gd name="T163" fmla="*/ 414 h 22"/>
                <a:gd name="T164" fmla="+- 0 2085 2058"/>
                <a:gd name="T165" fmla="*/ T164 w 28"/>
                <a:gd name="T166" fmla="+- 0 416 398"/>
                <a:gd name="T167" fmla="*/ 416 h 22"/>
                <a:gd name="T168" fmla="+- 0 2085 2058"/>
                <a:gd name="T169" fmla="*/ T168 w 28"/>
                <a:gd name="T170" fmla="+- 0 419 398"/>
                <a:gd name="T171" fmla="*/ 419 h 22"/>
                <a:gd name="T172" fmla="+- 0 2084 2058"/>
                <a:gd name="T173" fmla="*/ T172 w 28"/>
                <a:gd name="T174" fmla="+- 0 419 398"/>
                <a:gd name="T175" fmla="*/ 419 h 22"/>
                <a:gd name="T176" fmla="+- 0 2084 2058"/>
                <a:gd name="T177" fmla="*/ T176 w 28"/>
                <a:gd name="T178" fmla="+- 0 420 398"/>
                <a:gd name="T179" fmla="*/ 420 h 22"/>
                <a:gd name="T180" fmla="+- 0 2084 2058"/>
                <a:gd name="T181" fmla="*/ T180 w 28"/>
                <a:gd name="T182" fmla="+- 0 420 398"/>
                <a:gd name="T183" fmla="*/ 420 h 22"/>
                <a:gd name="T184" fmla="+- 0 2085 2058"/>
                <a:gd name="T185" fmla="*/ T184 w 28"/>
                <a:gd name="T186" fmla="+- 0 420 398"/>
                <a:gd name="T187" fmla="*/ 420 h 22"/>
                <a:gd name="T188" fmla="+- 0 2085 2058"/>
                <a:gd name="T189" fmla="*/ T188 w 28"/>
                <a:gd name="T190" fmla="+- 0 415 398"/>
                <a:gd name="T191" fmla="*/ 415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8" h="22">
                  <a:moveTo>
                    <a:pt x="7" y="3"/>
                  </a:moveTo>
                  <a:lnTo>
                    <a:pt x="7" y="3"/>
                  </a:lnTo>
                  <a:lnTo>
                    <a:pt x="4" y="0"/>
                  </a:lnTo>
                  <a:lnTo>
                    <a:pt x="2" y="0"/>
                  </a:lnTo>
                  <a:lnTo>
                    <a:pt x="0" y="0"/>
                  </a:lnTo>
                  <a:lnTo>
                    <a:pt x="0" y="1"/>
                  </a:lnTo>
                  <a:lnTo>
                    <a:pt x="0" y="2"/>
                  </a:lnTo>
                  <a:lnTo>
                    <a:pt x="1" y="2"/>
                  </a:lnTo>
                  <a:lnTo>
                    <a:pt x="1" y="1"/>
                  </a:lnTo>
                  <a:lnTo>
                    <a:pt x="2" y="1"/>
                  </a:lnTo>
                  <a:lnTo>
                    <a:pt x="3" y="1"/>
                  </a:lnTo>
                  <a:lnTo>
                    <a:pt x="6" y="3"/>
                  </a:lnTo>
                  <a:lnTo>
                    <a:pt x="7" y="3"/>
                  </a:lnTo>
                  <a:close/>
                  <a:moveTo>
                    <a:pt x="18" y="11"/>
                  </a:moveTo>
                  <a:lnTo>
                    <a:pt x="18" y="10"/>
                  </a:lnTo>
                  <a:lnTo>
                    <a:pt x="13" y="7"/>
                  </a:lnTo>
                  <a:lnTo>
                    <a:pt x="10" y="6"/>
                  </a:lnTo>
                  <a:lnTo>
                    <a:pt x="13" y="7"/>
                  </a:lnTo>
                  <a:lnTo>
                    <a:pt x="18" y="11"/>
                  </a:lnTo>
                  <a:close/>
                  <a:moveTo>
                    <a:pt x="27" y="17"/>
                  </a:moveTo>
                  <a:lnTo>
                    <a:pt x="21" y="14"/>
                  </a:lnTo>
                  <a:lnTo>
                    <a:pt x="20" y="14"/>
                  </a:lnTo>
                  <a:lnTo>
                    <a:pt x="23" y="16"/>
                  </a:lnTo>
                  <a:lnTo>
                    <a:pt x="27" y="18"/>
                  </a:lnTo>
                  <a:lnTo>
                    <a:pt x="27" y="21"/>
                  </a:lnTo>
                  <a:lnTo>
                    <a:pt x="26" y="21"/>
                  </a:lnTo>
                  <a:lnTo>
                    <a:pt x="26" y="22"/>
                  </a:lnTo>
                  <a:lnTo>
                    <a:pt x="27" y="22"/>
                  </a:lnTo>
                  <a:lnTo>
                    <a:pt x="27" y="17"/>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0" name="AutoShape 201"/>
            <p:cNvSpPr>
              <a:spLocks/>
            </p:cNvSpPr>
            <p:nvPr/>
          </p:nvSpPr>
          <p:spPr bwMode="auto">
            <a:xfrm>
              <a:off x="2059" y="398"/>
              <a:ext cx="26" cy="16"/>
            </a:xfrm>
            <a:custGeom>
              <a:avLst/>
              <a:gdLst>
                <a:gd name="T0" fmla="+- 0 2074 2060"/>
                <a:gd name="T1" fmla="*/ T0 w 26"/>
                <a:gd name="T2" fmla="+- 0 406 399"/>
                <a:gd name="T3" fmla="*/ 406 h 16"/>
                <a:gd name="T4" fmla="+- 0 2074 2060"/>
                <a:gd name="T5" fmla="*/ T4 w 26"/>
                <a:gd name="T6" fmla="+- 0 405 399"/>
                <a:gd name="T7" fmla="*/ 405 h 16"/>
                <a:gd name="T8" fmla="+- 0 2065 2060"/>
                <a:gd name="T9" fmla="*/ T8 w 26"/>
                <a:gd name="T10" fmla="+- 0 399 399"/>
                <a:gd name="T11" fmla="*/ 399 h 16"/>
                <a:gd name="T12" fmla="+- 0 2060 2060"/>
                <a:gd name="T13" fmla="*/ T12 w 26"/>
                <a:gd name="T14" fmla="+- 0 404 399"/>
                <a:gd name="T15" fmla="*/ 404 h 16"/>
                <a:gd name="T16" fmla="+- 0 2060 2060"/>
                <a:gd name="T17" fmla="*/ T16 w 26"/>
                <a:gd name="T18" fmla="+- 0 404 399"/>
                <a:gd name="T19" fmla="*/ 404 h 16"/>
                <a:gd name="T20" fmla="+- 0 2060 2060"/>
                <a:gd name="T21" fmla="*/ T20 w 26"/>
                <a:gd name="T22" fmla="+- 0 404 399"/>
                <a:gd name="T23" fmla="*/ 404 h 16"/>
                <a:gd name="T24" fmla="+- 0 2060 2060"/>
                <a:gd name="T25" fmla="*/ T24 w 26"/>
                <a:gd name="T26" fmla="+- 0 404 399"/>
                <a:gd name="T27" fmla="*/ 404 h 16"/>
                <a:gd name="T28" fmla="+- 0 2060 2060"/>
                <a:gd name="T29" fmla="*/ T28 w 26"/>
                <a:gd name="T30" fmla="+- 0 405 399"/>
                <a:gd name="T31" fmla="*/ 405 h 16"/>
                <a:gd name="T32" fmla="+- 0 2060 2060"/>
                <a:gd name="T33" fmla="*/ T32 w 26"/>
                <a:gd name="T34" fmla="+- 0 405 399"/>
                <a:gd name="T35" fmla="*/ 405 h 16"/>
                <a:gd name="T36" fmla="+- 0 2060 2060"/>
                <a:gd name="T37" fmla="*/ T36 w 26"/>
                <a:gd name="T38" fmla="+- 0 404 399"/>
                <a:gd name="T39" fmla="*/ 404 h 16"/>
                <a:gd name="T40" fmla="+- 0 2065 2060"/>
                <a:gd name="T41" fmla="*/ T40 w 26"/>
                <a:gd name="T42" fmla="+- 0 400 399"/>
                <a:gd name="T43" fmla="*/ 400 h 16"/>
                <a:gd name="T44" fmla="+- 0 2074 2060"/>
                <a:gd name="T45" fmla="*/ T44 w 26"/>
                <a:gd name="T46" fmla="+- 0 406 399"/>
                <a:gd name="T47" fmla="*/ 406 h 16"/>
                <a:gd name="T48" fmla="+- 0 2074 2060"/>
                <a:gd name="T49" fmla="*/ T48 w 26"/>
                <a:gd name="T50" fmla="+- 0 406 399"/>
                <a:gd name="T51" fmla="*/ 406 h 16"/>
                <a:gd name="T52" fmla="+- 0 2074 2060"/>
                <a:gd name="T53" fmla="*/ T52 w 26"/>
                <a:gd name="T54" fmla="+- 0 406 399"/>
                <a:gd name="T55" fmla="*/ 406 h 16"/>
                <a:gd name="T56" fmla="+- 0 2085 2060"/>
                <a:gd name="T57" fmla="*/ T56 w 26"/>
                <a:gd name="T58" fmla="+- 0 414 399"/>
                <a:gd name="T59" fmla="*/ 414 h 16"/>
                <a:gd name="T60" fmla="+- 0 2085 2060"/>
                <a:gd name="T61" fmla="*/ T60 w 26"/>
                <a:gd name="T62" fmla="+- 0 414 399"/>
                <a:gd name="T63" fmla="*/ 414 h 16"/>
                <a:gd name="T64" fmla="+- 0 2085 2060"/>
                <a:gd name="T65" fmla="*/ T64 w 26"/>
                <a:gd name="T66" fmla="+- 0 414 399"/>
                <a:gd name="T67" fmla="*/ 414 h 16"/>
                <a:gd name="T68" fmla="+- 0 2075 2060"/>
                <a:gd name="T69" fmla="*/ T68 w 26"/>
                <a:gd name="T70" fmla="+- 0 406 399"/>
                <a:gd name="T71" fmla="*/ 406 h 16"/>
                <a:gd name="T72" fmla="+- 0 2069 2060"/>
                <a:gd name="T73" fmla="*/ T72 w 26"/>
                <a:gd name="T74" fmla="+- 0 410 399"/>
                <a:gd name="T75" fmla="*/ 410 h 16"/>
                <a:gd name="T76" fmla="+- 0 2069 2060"/>
                <a:gd name="T77" fmla="*/ T76 w 26"/>
                <a:gd name="T78" fmla="+- 0 410 399"/>
                <a:gd name="T79" fmla="*/ 410 h 16"/>
                <a:gd name="T80" fmla="+- 0 2069 2060"/>
                <a:gd name="T81" fmla="*/ T80 w 26"/>
                <a:gd name="T82" fmla="+- 0 411 399"/>
                <a:gd name="T83" fmla="*/ 411 h 16"/>
                <a:gd name="T84" fmla="+- 0 2069 2060"/>
                <a:gd name="T85" fmla="*/ T84 w 26"/>
                <a:gd name="T86" fmla="+- 0 411 399"/>
                <a:gd name="T87" fmla="*/ 411 h 16"/>
                <a:gd name="T88" fmla="+- 0 2069 2060"/>
                <a:gd name="T89" fmla="*/ T88 w 26"/>
                <a:gd name="T90" fmla="+- 0 411 399"/>
                <a:gd name="T91" fmla="*/ 411 h 16"/>
                <a:gd name="T92" fmla="+- 0 2069 2060"/>
                <a:gd name="T93" fmla="*/ T92 w 26"/>
                <a:gd name="T94" fmla="+- 0 411 399"/>
                <a:gd name="T95" fmla="*/ 411 h 16"/>
                <a:gd name="T96" fmla="+- 0 2070 2060"/>
                <a:gd name="T97" fmla="*/ T96 w 26"/>
                <a:gd name="T98" fmla="+- 0 411 399"/>
                <a:gd name="T99" fmla="*/ 411 h 16"/>
                <a:gd name="T100" fmla="+- 0 2070 2060"/>
                <a:gd name="T101" fmla="*/ T100 w 26"/>
                <a:gd name="T102" fmla="+- 0 411 399"/>
                <a:gd name="T103" fmla="*/ 411 h 16"/>
                <a:gd name="T104" fmla="+- 0 2075 2060"/>
                <a:gd name="T105" fmla="*/ T104 w 26"/>
                <a:gd name="T106" fmla="+- 0 407 399"/>
                <a:gd name="T107" fmla="*/ 407 h 16"/>
                <a:gd name="T108" fmla="+- 0 2084 2060"/>
                <a:gd name="T109" fmla="*/ T108 w 26"/>
                <a:gd name="T110" fmla="+- 0 415 399"/>
                <a:gd name="T111" fmla="*/ 415 h 16"/>
                <a:gd name="T112" fmla="+- 0 2085 2060"/>
                <a:gd name="T113" fmla="*/ T112 w 26"/>
                <a:gd name="T114" fmla="+- 0 414 399"/>
                <a:gd name="T115" fmla="*/ 414 h 16"/>
                <a:gd name="T116" fmla="+- 0 2085 2060"/>
                <a:gd name="T117" fmla="*/ T116 w 26"/>
                <a:gd name="T118" fmla="+- 0 414 399"/>
                <a:gd name="T119" fmla="*/ 414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26" h="16">
                  <a:moveTo>
                    <a:pt x="14" y="7"/>
                  </a:moveTo>
                  <a:lnTo>
                    <a:pt x="14" y="6"/>
                  </a:lnTo>
                  <a:lnTo>
                    <a:pt x="5" y="0"/>
                  </a:lnTo>
                  <a:lnTo>
                    <a:pt x="0" y="5"/>
                  </a:lnTo>
                  <a:lnTo>
                    <a:pt x="0" y="6"/>
                  </a:lnTo>
                  <a:lnTo>
                    <a:pt x="0" y="5"/>
                  </a:lnTo>
                  <a:lnTo>
                    <a:pt x="5" y="1"/>
                  </a:lnTo>
                  <a:lnTo>
                    <a:pt x="14" y="7"/>
                  </a:lnTo>
                  <a:close/>
                  <a:moveTo>
                    <a:pt x="25" y="15"/>
                  </a:moveTo>
                  <a:lnTo>
                    <a:pt x="25" y="15"/>
                  </a:lnTo>
                  <a:lnTo>
                    <a:pt x="15" y="7"/>
                  </a:lnTo>
                  <a:lnTo>
                    <a:pt x="9" y="11"/>
                  </a:lnTo>
                  <a:lnTo>
                    <a:pt x="9" y="12"/>
                  </a:lnTo>
                  <a:lnTo>
                    <a:pt x="10" y="12"/>
                  </a:lnTo>
                  <a:lnTo>
                    <a:pt x="15" y="8"/>
                  </a:lnTo>
                  <a:lnTo>
                    <a:pt x="24" y="16"/>
                  </a:lnTo>
                  <a:lnTo>
                    <a:pt x="25" y="15"/>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6" name="Rectangle 205"/>
          <p:cNvSpPr/>
          <p:nvPr/>
        </p:nvSpPr>
        <p:spPr>
          <a:xfrm>
            <a:off x="488731" y="525317"/>
            <a:ext cx="11240813" cy="6001643"/>
          </a:xfrm>
          <a:prstGeom prst="rect">
            <a:avLst/>
          </a:prstGeom>
        </p:spPr>
        <p:txBody>
          <a:bodyPr wrap="square">
            <a:spAutoFit/>
          </a:bodyPr>
          <a:lstStyle/>
          <a:p>
            <a:pPr algn="just"/>
            <a:r>
              <a:rPr lang="vi-VN" sz="2400" dirty="0">
                <a:latin typeface="Times New Roman" pitchFamily="18" charset="0"/>
                <a:cs typeface="Times New Roman" pitchFamily="18" charset="0"/>
              </a:rPr>
              <a:t>Thành phố Hồ Chí Minh cách thủ đô Hà Nội gần 1 730 km đường bộ, </a:t>
            </a:r>
            <a:r>
              <a:rPr lang="vi-VN" sz="2400" dirty="0">
                <a:latin typeface="Times New Roman" pitchFamily="18" charset="0"/>
                <a:cs typeface="Times New Roman" pitchFamily="18" charset="0"/>
              </a:rPr>
              <a:t>nằm ở ngã tư quốc tế giữa các con đường hàng hải từ bắc xuống nam, từ đông sang tây, là tâm điểm của khu vực Đông Nam Á.</a:t>
            </a:r>
            <a:r>
              <a:rPr lang="vi-VN" sz="2400" dirty="0">
                <a:latin typeface="Times New Roman" pitchFamily="18" charset="0"/>
                <a:cs typeface="Times New Roman" pitchFamily="18" charset="0"/>
              </a:rPr>
              <a:t> Trung tâm Thành phố cách Biển Đông 50 km đường chim bay. Đây là đầu mối giao thông nối liền các tỉnh trong vùng và là cửa ngõ quốc tế với hệ thống cảng và sân bay lớn nhất cả nước: cảng Sài Gòn với năng lực hoạt động 10 triệu tấn/năm; sân bay quốc tế Tân Sơn Nhất với hàng chục đường bay chỉ cách trung tâm thành phố 7 km. Về mặt kinh tế, Thành phố Hồ Chí Minh nằm trong vùng kinh tế trọng điểm phía Nam, đồng thời cũng là một đỉnh của tam giác tăng trưởng kinh tế trong vùng. Điều đó có ý nghĩa đặc biệt đối với việc phát triển kinh tế của Thành phố.</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Thành phố là đầu mối giao thông vào loại lớn nhất nước ta với sự có mặt của các tuyến giao thông huyết mạch như đường ô tô, đường sắt, đường biển, đường sông và đường hàng không. Do đó, việc giao lưu với các vùng trong nước và các nước trong khu vực cũng như trên thế giới rất thuận lợi.</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Như vậy, vị trí địa lí của Thành phố Hồ Chí Minh là một thế mạnh, góp phần mở rộng giao lưu liên kết ở trong và ngoài nước, giúp kinh tế của Thành phố nhanh chóng hội nhập vào thị trường khu vực và thế giới.</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548791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773" y="2523202"/>
            <a:ext cx="6428447" cy="1574149"/>
          </a:xfrm>
          <a:prstGeom prst="rect">
            <a:avLst/>
          </a:prstGeom>
        </p:spPr>
        <p:txBody>
          <a:bodyPr wrap="square">
            <a:spAutoFit/>
          </a:bodyPr>
          <a:lstStyle/>
          <a:p>
            <a:pPr algn="just">
              <a:lnSpc>
                <a:spcPct val="107000"/>
              </a:lnSpc>
              <a:spcBef>
                <a:spcPts val="600"/>
              </a:spcBef>
              <a:spcAft>
                <a:spcPts val="600"/>
              </a:spcAft>
            </a:pPr>
            <a:r>
              <a:rPr lang="en-US" b="1" dirty="0" smtClean="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Biển</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Đông</a:t>
            </a:r>
            <a:r>
              <a:rPr lang="en-US" b="1" dirty="0">
                <a:latin typeface="Times New Roman" panose="02020503050405090304" pitchFamily="18" charset="0"/>
                <a:ea typeface="Calibri" panose="020F0502020204030204" pitchFamily="34" charset="0"/>
                <a:cs typeface="Times New Roman" panose="02020503050405090304" pitchFamily="18" charset="0"/>
              </a:rPr>
              <a:t> 50 km </a:t>
            </a:r>
            <a:r>
              <a:rPr lang="en-US" b="1" dirty="0" err="1">
                <a:latin typeface="Times New Roman" panose="02020503050405090304" pitchFamily="18" charset="0"/>
                <a:ea typeface="Calibri" panose="020F0502020204030204" pitchFamily="34" charset="0"/>
                <a:cs typeface="Times New Roman" panose="02020503050405090304" pitchFamily="18" charset="0"/>
              </a:rPr>
              <a:t>đường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chim</a:t>
            </a:r>
            <a:r>
              <a:rPr lang="en-US" b="1" dirty="0">
                <a:latin typeface="Times New Roman" panose="02020503050405090304" pitchFamily="18" charset="0"/>
                <a:ea typeface="Calibri" panose="020F0502020204030204" pitchFamily="34" charset="0"/>
                <a:cs typeface="Times New Roman" panose="02020503050405090304" pitchFamily="18" charset="0"/>
              </a:rPr>
              <a:t> bay. </a:t>
            </a:r>
            <a:r>
              <a:rPr lang="en-US" b="1" dirty="0" err="1">
                <a:latin typeface="Times New Roman" panose="02020503050405090304" pitchFamily="18" charset="0"/>
                <a:ea typeface="Calibri" panose="020F0502020204030204" pitchFamily="34" charset="0"/>
                <a:cs typeface="Times New Roman" panose="02020503050405090304" pitchFamily="18" charset="0"/>
              </a:rPr>
              <a:t>Đây</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là</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đầu</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mối</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giao</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thông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nối</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liền</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các</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tỉnh</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trong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vùng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và</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là</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cửa</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ngõ</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quốc</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tế</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với</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hệ</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thống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cảng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và</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sân</a:t>
            </a:r>
            <a:r>
              <a:rPr lang="en-US" b="1" dirty="0">
                <a:latin typeface="Times New Roman" panose="02020503050405090304" pitchFamily="18" charset="0"/>
                <a:ea typeface="Calibri" panose="020F0502020204030204" pitchFamily="34" charset="0"/>
                <a:cs typeface="Times New Roman" panose="02020503050405090304" pitchFamily="18" charset="0"/>
              </a:rPr>
              <a:t> bay </a:t>
            </a:r>
            <a:r>
              <a:rPr lang="en-US" b="1" dirty="0" err="1">
                <a:latin typeface="Times New Roman" panose="02020503050405090304" pitchFamily="18" charset="0"/>
                <a:ea typeface="Calibri" panose="020F0502020204030204" pitchFamily="34" charset="0"/>
                <a:cs typeface="Times New Roman" panose="02020503050405090304" pitchFamily="18" charset="0"/>
              </a:rPr>
              <a:t>lớn</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nhất</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cả</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nước</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latin typeface="Times New Roman" panose="02020503050405090304" pitchFamily="18" charset="0"/>
                <a:ea typeface="Calibri" panose="020F0502020204030204" pitchFamily="34" charset="0"/>
                <a:cs typeface="Times New Roman" panose="02020503050405090304" pitchFamily="18" charset="0"/>
              </a:rPr>
              <a:t>Cảng</a:t>
            </a:r>
            <a:r>
              <a:rPr lang="en-US" b="1" dirty="0" smtClean="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Sài</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latin typeface="Times New Roman" panose="02020503050405090304" pitchFamily="18" charset="0"/>
                <a:ea typeface="Calibri" panose="020F0502020204030204" pitchFamily="34" charset="0"/>
                <a:cs typeface="Times New Roman" panose="02020503050405090304" pitchFamily="18" charset="0"/>
              </a:rPr>
              <a:t>Gòn</a:t>
            </a:r>
            <a:r>
              <a:rPr lang="en-US" b="1" dirty="0" smtClean="0">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latin typeface="Times New Roman" panose="02020503050405090304" pitchFamily="18" charset="0"/>
                <a:ea typeface="Calibri" panose="020F0502020204030204" pitchFamily="34" charset="0"/>
                <a:cs typeface="Times New Roman" panose="02020503050405090304" pitchFamily="18" charset="0"/>
              </a:rPr>
              <a:t>sân</a:t>
            </a:r>
            <a:r>
              <a:rPr lang="en-US" b="1" dirty="0" smtClean="0">
                <a:latin typeface="Times New Roman" panose="02020503050405090304" pitchFamily="18" charset="0"/>
                <a:ea typeface="Calibri" panose="020F0502020204030204" pitchFamily="34" charset="0"/>
                <a:cs typeface="Times New Roman" panose="02020503050405090304" pitchFamily="18" charset="0"/>
              </a:rPr>
              <a:t> </a:t>
            </a:r>
            <a:r>
              <a:rPr lang="en-US" b="1" dirty="0">
                <a:latin typeface="Times New Roman" panose="02020503050405090304" pitchFamily="18" charset="0"/>
                <a:ea typeface="Calibri" panose="020F0502020204030204" pitchFamily="34" charset="0"/>
                <a:cs typeface="Times New Roman" panose="02020503050405090304" pitchFamily="18" charset="0"/>
              </a:rPr>
              <a:t>bay </a:t>
            </a:r>
            <a:r>
              <a:rPr lang="en-US" b="1" dirty="0" err="1">
                <a:latin typeface="Times New Roman" panose="02020503050405090304" pitchFamily="18" charset="0"/>
                <a:ea typeface="Calibri" panose="020F0502020204030204" pitchFamily="34" charset="0"/>
                <a:cs typeface="Times New Roman" panose="02020503050405090304" pitchFamily="18" charset="0"/>
              </a:rPr>
              <a:t>quốc</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tế</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Tân</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Sơn</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Nhất</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với</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hàng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chục</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đường</a:t>
            </a:r>
            <a:r>
              <a:rPr lang="en-US" b="1" dirty="0">
                <a:latin typeface="Times New Roman" panose="02020503050405090304" pitchFamily="18" charset="0"/>
                <a:ea typeface="Calibri" panose="020F0502020204030204" pitchFamily="34" charset="0"/>
                <a:cs typeface="Times New Roman" panose="02020503050405090304" pitchFamily="18" charset="0"/>
              </a:rPr>
              <a:t> bay </a:t>
            </a:r>
            <a:r>
              <a:rPr lang="en-US" b="1" dirty="0" err="1">
                <a:latin typeface="Times New Roman" panose="02020503050405090304" pitchFamily="18" charset="0"/>
                <a:ea typeface="Calibri" panose="020F0502020204030204" pitchFamily="34" charset="0"/>
                <a:cs typeface="Times New Roman" panose="02020503050405090304" pitchFamily="18" charset="0"/>
              </a:rPr>
              <a:t>chỉ</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cách</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trung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tâm</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thành</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phố</a:t>
            </a:r>
            <a:r>
              <a:rPr lang="en-US" b="1" dirty="0">
                <a:latin typeface="Times New Roman" panose="02020503050405090304" pitchFamily="18" charset="0"/>
                <a:ea typeface="Calibri" panose="020F0502020204030204" pitchFamily="34" charset="0"/>
                <a:cs typeface="Times New Roman" panose="02020503050405090304" pitchFamily="18" charset="0"/>
              </a:rPr>
              <a:t> 7 km. </a:t>
            </a:r>
          </a:p>
        </p:txBody>
      </p:sp>
      <p:sp>
        <p:nvSpPr>
          <p:cNvPr id="4" name="Rectangle 3"/>
          <p:cNvSpPr/>
          <p:nvPr/>
        </p:nvSpPr>
        <p:spPr>
          <a:xfrm>
            <a:off x="145774" y="1342745"/>
            <a:ext cx="6428446" cy="685059"/>
          </a:xfrm>
          <a:prstGeom prst="rect">
            <a:avLst/>
          </a:prstGeom>
        </p:spPr>
        <p:txBody>
          <a:bodyPr wrap="square">
            <a:spAutoFit/>
          </a:bodyPr>
          <a:lstStyle/>
          <a:p>
            <a:pPr algn="just">
              <a:lnSpc>
                <a:spcPct val="107000"/>
              </a:lnSpc>
              <a:spcBef>
                <a:spcPts val="600"/>
              </a:spcBef>
              <a:spcAft>
                <a:spcPts val="600"/>
              </a:spcAft>
            </a:pP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Thành</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phố</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Hồ</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Chí</a:t>
            </a:r>
            <a:r>
              <a:rPr lang="en-US" b="1" dirty="0">
                <a:latin typeface="Times New Roman" panose="02020503050405090304" pitchFamily="18" charset="0"/>
                <a:ea typeface="Calibri" panose="020F0502020204030204" pitchFamily="34" charset="0"/>
                <a:cs typeface="Times New Roman" panose="02020503050405090304" pitchFamily="18" charset="0"/>
              </a:rPr>
              <a:t> Minh </a:t>
            </a:r>
            <a:r>
              <a:rPr lang="en-US" b="1" dirty="0" err="1">
                <a:latin typeface="Times New Roman" panose="02020503050405090304" pitchFamily="18" charset="0"/>
                <a:ea typeface="Calibri" panose="020F0502020204030204" pitchFamily="34" charset="0"/>
                <a:cs typeface="Times New Roman" panose="02020503050405090304" pitchFamily="18" charset="0"/>
              </a:rPr>
              <a:t>nằm</a:t>
            </a:r>
            <a:r>
              <a:rPr lang="en-US" b="1" dirty="0">
                <a:latin typeface="Times New Roman" panose="02020503050405090304" pitchFamily="18" charset="0"/>
                <a:ea typeface="Calibri" panose="020F0502020204030204" pitchFamily="34" charset="0"/>
                <a:cs typeface="Times New Roman" panose="02020503050405090304" pitchFamily="18" charset="0"/>
              </a:rPr>
              <a:t> ở </a:t>
            </a:r>
            <a:r>
              <a:rPr lang="en-US" b="1" dirty="0" err="1">
                <a:latin typeface="Times New Roman" panose="02020503050405090304" pitchFamily="18" charset="0"/>
                <a:ea typeface="Calibri" panose="020F0502020204030204" pitchFamily="34" charset="0"/>
                <a:cs typeface="Times New Roman" panose="02020503050405090304" pitchFamily="18" charset="0"/>
              </a:rPr>
              <a:t>ngã</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tư</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quốc</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tế</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giữa</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các</a:t>
            </a:r>
            <a:r>
              <a:rPr lang="en-US" b="1" dirty="0">
                <a:latin typeface="Times New Roman" panose="02020503050405090304" pitchFamily="18" charset="0"/>
                <a:ea typeface="Calibri" panose="020F0502020204030204" pitchFamily="34" charset="0"/>
                <a:cs typeface="Times New Roman" panose="02020503050405090304" pitchFamily="18" charset="0"/>
              </a:rPr>
              <a:t> con </a:t>
            </a:r>
            <a:r>
              <a:rPr lang="en-US" b="1" dirty="0" err="1">
                <a:latin typeface="Times New Roman" panose="02020503050405090304" pitchFamily="18" charset="0"/>
                <a:ea typeface="Calibri" panose="020F0502020204030204" pitchFamily="34" charset="0"/>
                <a:cs typeface="Times New Roman" panose="02020503050405090304" pitchFamily="18" charset="0"/>
              </a:rPr>
              <a:t>đường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hàng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hải</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từ</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bắc</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xuống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nam</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từ</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đông</a:t>
            </a:r>
            <a:r>
              <a:rPr lang="en-US" b="1" dirty="0">
                <a:latin typeface="Times New Roman" panose="02020503050405090304" pitchFamily="18" charset="0"/>
                <a:ea typeface="Calibri" panose="020F0502020204030204" pitchFamily="34" charset="0"/>
                <a:cs typeface="Times New Roman" panose="02020503050405090304" pitchFamily="18" charset="0"/>
              </a:rPr>
              <a:t> sang </a:t>
            </a:r>
            <a:r>
              <a:rPr lang="en-US" b="1" dirty="0" err="1">
                <a:latin typeface="Times New Roman" panose="02020503050405090304" pitchFamily="18" charset="0"/>
                <a:ea typeface="Calibri" panose="020F0502020204030204" pitchFamily="34" charset="0"/>
                <a:cs typeface="Times New Roman" panose="02020503050405090304" pitchFamily="18" charset="0"/>
              </a:rPr>
              <a:t>tây</a:t>
            </a:r>
            <a:r>
              <a:rPr lang="en-US" b="1" dirty="0">
                <a:latin typeface="Times New Roman" panose="02020503050405090304" pitchFamily="18" charset="0"/>
                <a:ea typeface="Calibri" panose="020F0502020204030204" pitchFamily="34" charset="0"/>
                <a:cs typeface="Times New Roman" panose="02020503050405090304" pitchFamily="18" charset="0"/>
              </a:rPr>
              <a:t>.</a:t>
            </a:r>
          </a:p>
        </p:txBody>
      </p:sp>
      <p:sp>
        <p:nvSpPr>
          <p:cNvPr id="5" name="Rectangle 4"/>
          <p:cNvSpPr/>
          <p:nvPr/>
        </p:nvSpPr>
        <p:spPr>
          <a:xfrm>
            <a:off x="235927" y="2133464"/>
            <a:ext cx="4233851" cy="368755"/>
          </a:xfrm>
          <a:prstGeom prst="rect">
            <a:avLst/>
          </a:prstGeom>
        </p:spPr>
        <p:txBody>
          <a:bodyPr wrap="none">
            <a:spAutoFit/>
          </a:bodyPr>
          <a:lstStyle/>
          <a:p>
            <a:pPr>
              <a:lnSpc>
                <a:spcPct val="107000"/>
              </a:lnSpc>
              <a:spcBef>
                <a:spcPts val="600"/>
              </a:spcBef>
              <a:spcAft>
                <a:spcPts val="600"/>
              </a:spcAft>
            </a:pP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Là</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tâm</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điểm</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của</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khu</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vực</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Đông</a:t>
            </a:r>
            <a:r>
              <a:rPr lang="en-US" b="1" dirty="0">
                <a:latin typeface="Times New Roman" panose="02020503050405090304" pitchFamily="18" charset="0"/>
                <a:ea typeface="Calibri" panose="020F0502020204030204" pitchFamily="34" charset="0"/>
                <a:cs typeface="Times New Roman" panose="02020503050405090304" pitchFamily="18" charset="0"/>
              </a:rPr>
              <a:t> Nam Á.</a:t>
            </a:r>
          </a:p>
        </p:txBody>
      </p:sp>
      <p:sp>
        <p:nvSpPr>
          <p:cNvPr id="6" name="Rectangle 5"/>
          <p:cNvSpPr/>
          <p:nvPr/>
        </p:nvSpPr>
        <p:spPr>
          <a:xfrm>
            <a:off x="235926" y="4091002"/>
            <a:ext cx="6338293" cy="981423"/>
          </a:xfrm>
          <a:prstGeom prst="rect">
            <a:avLst/>
          </a:prstGeom>
        </p:spPr>
        <p:txBody>
          <a:bodyPr wrap="square">
            <a:spAutoFit/>
          </a:bodyPr>
          <a:lstStyle/>
          <a:p>
            <a:pPr algn="just">
              <a:lnSpc>
                <a:spcPct val="107000"/>
              </a:lnSpc>
              <a:spcBef>
                <a:spcPts val="600"/>
              </a:spcBef>
              <a:spcAft>
                <a:spcPts val="600"/>
              </a:spcAft>
            </a:pP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Thành</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phố</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là</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đầu</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mối</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giao</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thông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vào</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loại</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lớn</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nhất</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nước</a:t>
            </a:r>
            <a:r>
              <a:rPr lang="en-US" b="1" dirty="0">
                <a:latin typeface="Times New Roman" panose="02020503050405090304" pitchFamily="18" charset="0"/>
                <a:ea typeface="Calibri" panose="020F0502020204030204" pitchFamily="34" charset="0"/>
                <a:cs typeface="Times New Roman" panose="02020503050405090304" pitchFamily="18" charset="0"/>
              </a:rPr>
              <a:t> ta </a:t>
            </a:r>
            <a:r>
              <a:rPr lang="en-US" b="1" dirty="0" err="1">
                <a:latin typeface="Times New Roman" panose="02020503050405090304" pitchFamily="18" charset="0"/>
                <a:ea typeface="Calibri" panose="020F0502020204030204" pitchFamily="34" charset="0"/>
                <a:cs typeface="Times New Roman" panose="02020503050405090304" pitchFamily="18" charset="0"/>
              </a:rPr>
              <a:t>với</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sự</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có</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mặt</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của</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các</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tuyến</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giao</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thông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huyết</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mạch</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như</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đường</a:t>
            </a:r>
            <a:r>
              <a:rPr lang="en-US" b="1" dirty="0">
                <a:latin typeface="Times New Roman" panose="02020503050405090304" pitchFamily="18" charset="0"/>
                <a:ea typeface="Calibri" panose="020F0502020204030204" pitchFamily="34" charset="0"/>
                <a:cs typeface="Times New Roman" panose="02020503050405090304" pitchFamily="18" charset="0"/>
              </a:rPr>
              <a:t> ô </a:t>
            </a:r>
            <a:r>
              <a:rPr lang="en-US" b="1" dirty="0" err="1">
                <a:latin typeface="Times New Roman" panose="02020503050405090304" pitchFamily="18" charset="0"/>
                <a:ea typeface="Calibri" panose="020F0502020204030204" pitchFamily="34" charset="0"/>
                <a:cs typeface="Times New Roman" panose="02020503050405090304" pitchFamily="18" charset="0"/>
              </a:rPr>
              <a:t>tô</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đường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sắt</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đường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biển</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đường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sông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và</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đường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hàng</a:t>
            </a:r>
            <a:r>
              <a:rPr lang="en-US" b="1" dirty="0">
                <a:latin typeface="Times New Roman" panose="02020503050405090304" pitchFamily="18" charset="0"/>
                <a:ea typeface="Calibri" panose="020F0502020204030204" pitchFamily="34" charset="0"/>
                <a:cs typeface="Times New Roman" panose="02020503050405090304" pitchFamily="18" charset="0"/>
              </a:rPr>
              <a:t> </a:t>
            </a:r>
            <a:r>
              <a:rPr lang="en-US" b="1" dirty="0" err="1">
                <a:latin typeface="Times New Roman" panose="02020503050405090304" pitchFamily="18" charset="0"/>
                <a:ea typeface="Calibri" panose="020F0502020204030204" pitchFamily="34" charset="0"/>
                <a:cs typeface="Times New Roman" panose="02020503050405090304" pitchFamily="18" charset="0"/>
              </a:rPr>
              <a:t>không</a:t>
            </a:r>
            <a:r>
              <a:rPr lang="en-US" b="1" dirty="0">
                <a:latin typeface="Times New Roman" panose="02020503050405090304" pitchFamily="18" charset="0"/>
                <a:ea typeface="Calibri" panose="020F0502020204030204" pitchFamily="34" charset="0"/>
                <a:cs typeface="Times New Roman" panose="02020503050405090304" pitchFamily="18" charset="0"/>
              </a:rPr>
              <a:t> </a:t>
            </a:r>
          </a:p>
        </p:txBody>
      </p:sp>
      <p:sp>
        <p:nvSpPr>
          <p:cNvPr id="7" name="Rectangle 6"/>
          <p:cNvSpPr/>
          <p:nvPr/>
        </p:nvSpPr>
        <p:spPr>
          <a:xfrm>
            <a:off x="287676" y="5454511"/>
            <a:ext cx="6286543" cy="685059"/>
          </a:xfrm>
          <a:prstGeom prst="rect">
            <a:avLst/>
          </a:prstGeom>
          <a:solidFill>
            <a:schemeClr val="bg1">
              <a:lumMod val="95000"/>
            </a:schemeClr>
          </a:solidFill>
        </p:spPr>
        <p:txBody>
          <a:bodyPr wrap="square">
            <a:spAutoFit/>
          </a:bodyPr>
          <a:lstStyle/>
          <a:p>
            <a:pPr algn="just">
              <a:lnSpc>
                <a:spcPct val="107000"/>
              </a:lnSpc>
              <a:spcBef>
                <a:spcPts val="600"/>
              </a:spcBef>
              <a:spcAft>
                <a:spcPts val="600"/>
              </a:spcAft>
            </a:pP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sym typeface="Wingdings" panose="05000000000000000000" pitchFamily="2" charset="2"/>
              </a:rPr>
              <a:t></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V</a:t>
            </a:r>
            <a:r>
              <a:rPr lang="en-US" b="1" i="1" dirty="0" err="1" smtClean="0">
                <a:solidFill>
                  <a:srgbClr val="C00000"/>
                </a:solidFill>
                <a:latin typeface="Times New Roman" panose="02020503050405090304" pitchFamily="18" charset="0"/>
                <a:ea typeface="Calibri" panose="020F0502020204030204" pitchFamily="34" charset="0"/>
                <a:cs typeface="Times New Roman" panose="02020503050405090304" pitchFamily="18" charset="0"/>
              </a:rPr>
              <a:t>iệc</a:t>
            </a:r>
            <a:r>
              <a:rPr lang="en-US" b="1" i="1" dirty="0" smtClean="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giao</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lưu</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với</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các</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vùng</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trong</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nước</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và</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các</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nước</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trong</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khu</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vực</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cũng</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như</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trên</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thế</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giới</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rất</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thuận</a:t>
            </a:r>
            <a:r>
              <a:rPr lang="en-US" b="1" i="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 </a:t>
            </a:r>
            <a:r>
              <a:rPr lang="en-US" b="1" i="1" dirty="0" err="1">
                <a:solidFill>
                  <a:srgbClr val="C00000"/>
                </a:solidFill>
                <a:latin typeface="Times New Roman" panose="02020503050405090304" pitchFamily="18" charset="0"/>
                <a:ea typeface="Calibri" panose="020F0502020204030204" pitchFamily="34" charset="0"/>
                <a:cs typeface="Times New Roman" panose="02020503050405090304" pitchFamily="18" charset="0"/>
              </a:rPr>
              <a:t>lợi</a:t>
            </a:r>
            <a:r>
              <a:rPr lang="en-US" b="1" dirty="0">
                <a:solidFill>
                  <a:srgbClr val="C00000"/>
                </a:solidFill>
                <a:latin typeface="Times New Roman" panose="02020503050405090304" pitchFamily="18" charset="0"/>
                <a:ea typeface="Calibri" panose="020F0502020204030204" pitchFamily="34" charset="0"/>
                <a:cs typeface="Times New Roman" panose="02020503050405090304"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8359" y="990478"/>
            <a:ext cx="4939155" cy="480656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9771" y="102180"/>
            <a:ext cx="3046926" cy="2031284"/>
          </a:xfrm>
          <a:prstGeom prst="rect">
            <a:avLst/>
          </a:prstGeom>
          <a:ln>
            <a:noFill/>
          </a:ln>
          <a:effectLst>
            <a:softEdge rad="11250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359" y="5203642"/>
            <a:ext cx="2241708" cy="147609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9909" y="5203642"/>
            <a:ext cx="2217605" cy="14760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angle 1"/>
          <p:cNvSpPr/>
          <p:nvPr/>
        </p:nvSpPr>
        <p:spPr>
          <a:xfrm>
            <a:off x="145774" y="194492"/>
            <a:ext cx="8479611" cy="923330"/>
          </a:xfrm>
          <a:prstGeom prst="rect">
            <a:avLst/>
          </a:prstGeom>
        </p:spPr>
        <p:txBody>
          <a:bodyPr wrap="square">
            <a:spAutoFit/>
          </a:bodyPr>
          <a:lstStyle/>
          <a:p>
            <a:pPr algn="just"/>
            <a:r>
              <a:rPr lang="en-US" b="1" dirty="0" smtClean="0">
                <a:solidFill>
                  <a:srgbClr val="0070C0"/>
                </a:solidFill>
                <a:latin typeface="Times New Roman" pitchFamily="18" charset="0"/>
                <a:cs typeface="Times New Roman" pitchFamily="18" charset="0"/>
              </a:rPr>
              <a:t>“V</a:t>
            </a:r>
            <a:r>
              <a:rPr lang="vi-VN" b="1" dirty="0" smtClean="0">
                <a:solidFill>
                  <a:srgbClr val="0070C0"/>
                </a:solidFill>
                <a:latin typeface="Times New Roman" pitchFamily="18" charset="0"/>
                <a:cs typeface="Times New Roman" pitchFamily="18" charset="0"/>
              </a:rPr>
              <a:t>ị </a:t>
            </a:r>
            <a:r>
              <a:rPr lang="vi-VN" b="1" dirty="0">
                <a:solidFill>
                  <a:srgbClr val="0070C0"/>
                </a:solidFill>
                <a:latin typeface="Times New Roman" pitchFamily="18" charset="0"/>
                <a:cs typeface="Times New Roman" pitchFamily="18" charset="0"/>
              </a:rPr>
              <a:t>trí địa lí của Thành phố Hồ Chí Minh là một thế mạnh, góp phần mở rộng giao lưu liên kết ở trong và ngoài nước, giúp kinh tế của Thành phố nhanh chóng hội nhập vào thị trường khu vực và thế giới” </a:t>
            </a:r>
          </a:p>
        </p:txBody>
      </p:sp>
    </p:spTree>
    <p:extLst>
      <p:ext uri="{BB962C8B-B14F-4D97-AF65-F5344CB8AC3E}">
        <p14:creationId xmlns:p14="http://schemas.microsoft.com/office/powerpoint/2010/main" val="3486617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7128" y="466330"/>
            <a:ext cx="10869768" cy="1200329"/>
          </a:xfrm>
          <a:prstGeom prst="rect">
            <a:avLst/>
          </a:prstGeom>
        </p:spPr>
        <p:txBody>
          <a:bodyPr wrap="square">
            <a:spAutoFit/>
          </a:bodyPr>
          <a:lstStyle/>
          <a:p>
            <a:pPr algn="ct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Chủ</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đề</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b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b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Vị</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trí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địa</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lí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và</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đặc</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điểm</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lãnh</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thổ</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của</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TP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Hồ</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Chí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Minh</a:t>
            </a:r>
            <a:endParaRPr lang="en-US" sz="3600" b="1" dirty="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endParaRPr>
          </a:p>
        </p:txBody>
      </p:sp>
      <p:graphicFrame>
        <p:nvGraphicFramePr>
          <p:cNvPr id="6" name="Diagram 5"/>
          <p:cNvGraphicFramePr/>
          <p:nvPr>
            <p:extLst>
              <p:ext uri="{D42A27DB-BD31-4B8C-83A1-F6EECF244321}">
                <p14:modId xmlns:p14="http://schemas.microsoft.com/office/powerpoint/2010/main" val="4148853496"/>
              </p:ext>
            </p:extLst>
          </p:nvPr>
        </p:nvGraphicFramePr>
        <p:xfrm>
          <a:off x="1956585" y="1978925"/>
          <a:ext cx="7912629" cy="3807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5724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8536" y="139873"/>
            <a:ext cx="7888288" cy="795765"/>
          </a:xfrm>
        </p:spPr>
        <p:txBody>
          <a:bodyPr>
            <a:normAutofit/>
          </a:bodyPr>
          <a:lstStyle/>
          <a:p>
            <a:pPr lvl="0"/>
            <a:r>
              <a:rPr lang="en-US" b="1" dirty="0" smtClean="0">
                <a:solidFill>
                  <a:schemeClr val="accent1">
                    <a:lumMod val="75000"/>
                  </a:schemeClr>
                </a:solidFill>
                <a:latin typeface="Times New Roman" panose="02020503050405090304" pitchFamily="18" charset="0"/>
                <a:cs typeface="Times New Roman" panose="02020503050405090304" pitchFamily="18" charset="0"/>
              </a:rPr>
              <a:t>II.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Đặc</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điểm</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lãnh</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thổ</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a:t>
            </a:r>
            <a:endParaRPr lang="en-US" dirty="0"/>
          </a:p>
        </p:txBody>
      </p:sp>
      <p:sp>
        <p:nvSpPr>
          <p:cNvPr id="7" name="Rectangle 6"/>
          <p:cNvSpPr/>
          <p:nvPr/>
        </p:nvSpPr>
        <p:spPr>
          <a:xfrm>
            <a:off x="626438" y="1137100"/>
            <a:ext cx="10945451" cy="1009956"/>
          </a:xfrm>
          <a:prstGeom prst="rect">
            <a:avLst/>
          </a:prstGeom>
        </p:spPr>
        <p:txBody>
          <a:bodyPr wrap="square">
            <a:spAutoFit/>
          </a:bodyPr>
          <a:lstStyle/>
          <a:p>
            <a:pPr algn="just">
              <a:lnSpc>
                <a:spcPct val="107000"/>
              </a:lnSpc>
              <a:spcBef>
                <a:spcPts val="600"/>
              </a:spcBef>
              <a:spcAft>
                <a:spcPts val="600"/>
              </a:spcAft>
              <a:tabLst>
                <a:tab pos="180340" algn="l"/>
                <a:tab pos="450215" algn="l"/>
              </a:tabLst>
            </a:pPr>
            <a:r>
              <a:rPr lang="en-US" sz="2400"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sz="2400" dirty="0" err="1" smtClean="0">
                <a:latin typeface="Times New Roman" panose="02020503050405090304" pitchFamily="18" charset="0"/>
                <a:ea typeface="Times New Roman" panose="02020503050405090304" pitchFamily="18" charset="0"/>
                <a:cs typeface="Times New Roman" panose="02020503050405090304" pitchFamily="18" charset="0"/>
              </a:rPr>
              <a:t>Khai</a:t>
            </a:r>
            <a:r>
              <a:rPr lang="en-US" sz="2400"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sz="2400" dirty="0" err="1" smtClean="0">
                <a:latin typeface="Times New Roman" panose="02020503050405090304" pitchFamily="18" charset="0"/>
                <a:ea typeface="Times New Roman" panose="02020503050405090304" pitchFamily="18" charset="0"/>
                <a:cs typeface="Times New Roman" panose="02020503050405090304" pitchFamily="18" charset="0"/>
              </a:rPr>
              <a:t>thác</a:t>
            </a:r>
            <a:r>
              <a:rPr lang="en-US" sz="2400"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sz="2400" dirty="0" err="1" smtClean="0">
                <a:latin typeface="Times New Roman" panose="02020503050405090304" pitchFamily="18" charset="0"/>
                <a:ea typeface="Times New Roman" panose="02020503050405090304" pitchFamily="18" charset="0"/>
                <a:cs typeface="Times New Roman" panose="02020503050405090304" pitchFamily="18" charset="0"/>
              </a:rPr>
              <a:t>hộp</a:t>
            </a:r>
            <a:r>
              <a:rPr lang="en-US" sz="2400"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sz="2400" dirty="0" err="1" smtClean="0">
                <a:latin typeface="Times New Roman" panose="02020503050405090304" pitchFamily="18" charset="0"/>
                <a:ea typeface="Times New Roman" panose="02020503050405090304" pitchFamily="18" charset="0"/>
                <a:cs typeface="Times New Roman" panose="02020503050405090304" pitchFamily="18" charset="0"/>
              </a:rPr>
              <a:t>thông</a:t>
            </a:r>
            <a:r>
              <a:rPr lang="en-US" sz="2400" dirty="0" smtClean="0">
                <a:latin typeface="Times New Roman" panose="02020503050405090304" pitchFamily="18" charset="0"/>
                <a:ea typeface="Times New Roman" panose="02020503050405090304" pitchFamily="18" charset="0"/>
                <a:cs typeface="Times New Roman" panose="02020503050405090304" pitchFamily="18" charset="0"/>
              </a:rPr>
              <a:t> tin </a:t>
            </a:r>
            <a:r>
              <a:rPr lang="vi-VN" sz="2400" dirty="0" smtClean="0">
                <a:latin typeface="Times New Roman" panose="02020503050405090304" pitchFamily="18" charset="0"/>
                <a:ea typeface="Times New Roman" panose="02020503050405090304" pitchFamily="18" charset="0"/>
                <a:cs typeface="Times New Roman" panose="02020503050405090304" pitchFamily="18" charset="0"/>
              </a:rPr>
              <a:t>và </a:t>
            </a:r>
            <a:r>
              <a:rPr lang="vi-VN" sz="2400" dirty="0">
                <a:latin typeface="Times New Roman" panose="02020503050405090304" pitchFamily="18" charset="0"/>
                <a:ea typeface="Times New Roman" panose="02020503050405090304" pitchFamily="18" charset="0"/>
                <a:cs typeface="Times New Roman" panose="02020503050405090304" pitchFamily="18" charset="0"/>
              </a:rPr>
              <a:t>hiểu biết của riêng mình</a:t>
            </a:r>
            <a:r>
              <a:rPr lang="en-US" sz="2400" dirty="0">
                <a:latin typeface="Times New Roman" panose="02020503050405090304" pitchFamily="18" charset="0"/>
                <a:ea typeface="Times New Roman" panose="02020503050405090304" pitchFamily="18" charset="0"/>
                <a:cs typeface="Times New Roman" panose="02020503050405090304" pitchFamily="18" charset="0"/>
              </a:rPr>
              <a:t>. </a:t>
            </a:r>
            <a:endParaRPr lang="en-US" sz="2400" dirty="0" smtClean="0">
              <a:latin typeface="Times New Roman" panose="02020503050405090304" pitchFamily="18" charset="0"/>
              <a:ea typeface="Times New Roman" panose="02020503050405090304" pitchFamily="18" charset="0"/>
              <a:cs typeface="Times New Roman" panose="02020503050405090304" pitchFamily="18" charset="0"/>
            </a:endParaRPr>
          </a:p>
          <a:p>
            <a:pPr algn="just">
              <a:lnSpc>
                <a:spcPct val="107000"/>
              </a:lnSpc>
              <a:spcBef>
                <a:spcPts val="600"/>
              </a:spcBef>
              <a:spcAft>
                <a:spcPts val="600"/>
              </a:spcAft>
              <a:tabLst>
                <a:tab pos="180340" algn="l"/>
                <a:tab pos="450215" algn="l"/>
              </a:tabLst>
            </a:pPr>
            <a:r>
              <a:rPr lang="en-US" sz="2400" dirty="0" err="1" smtClean="0">
                <a:latin typeface="Times New Roman" panose="02020503050405090304" pitchFamily="18" charset="0"/>
                <a:ea typeface="Times New Roman" panose="02020503050405090304" pitchFamily="18" charset="0"/>
                <a:cs typeface="Times New Roman" panose="02020503050405090304" pitchFamily="18" charset="0"/>
              </a:rPr>
              <a:t>Thảo</a:t>
            </a:r>
            <a:r>
              <a:rPr lang="en-US" sz="2400"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sz="2400" dirty="0" err="1">
                <a:latin typeface="Times New Roman" panose="02020503050405090304" pitchFamily="18" charset="0"/>
                <a:ea typeface="Times New Roman" panose="02020503050405090304" pitchFamily="18" charset="0"/>
                <a:cs typeface="Times New Roman" panose="02020503050405090304" pitchFamily="18" charset="0"/>
              </a:rPr>
              <a:t>luận</a:t>
            </a:r>
            <a:r>
              <a:rPr lang="en-US" sz="2400" dirty="0">
                <a:latin typeface="Times New Roman" panose="02020503050405090304" pitchFamily="18" charset="0"/>
                <a:ea typeface="Times New Roman" panose="02020503050405090304" pitchFamily="18" charset="0"/>
                <a:cs typeface="Times New Roman" panose="02020503050405090304" pitchFamily="18" charset="0"/>
              </a:rPr>
              <a:t> </a:t>
            </a:r>
            <a:r>
              <a:rPr lang="en-US" sz="2400" dirty="0" err="1">
                <a:latin typeface="Times New Roman" panose="02020503050405090304" pitchFamily="18" charset="0"/>
                <a:ea typeface="Times New Roman" panose="02020503050405090304" pitchFamily="18" charset="0"/>
                <a:cs typeface="Times New Roman" panose="02020503050405090304" pitchFamily="18" charset="0"/>
              </a:rPr>
              <a:t>nhóm</a:t>
            </a:r>
            <a:r>
              <a:rPr lang="en-US" sz="2400" dirty="0">
                <a:latin typeface="Times New Roman" panose="02020503050405090304" pitchFamily="18" charset="0"/>
                <a:ea typeface="Times New Roman" panose="02020503050405090304" pitchFamily="18" charset="0"/>
                <a:cs typeface="Times New Roman" panose="02020503050405090304" pitchFamily="18" charset="0"/>
              </a:rPr>
              <a:t> </a:t>
            </a:r>
            <a:r>
              <a:rPr lang="vi-VN" sz="2400" dirty="0">
                <a:solidFill>
                  <a:srgbClr val="000000"/>
                </a:solidFill>
                <a:latin typeface="Times New Roman" panose="02020503050405090304" pitchFamily="18" charset="0"/>
                <a:ea typeface="Calibri" panose="020F0502020204030204" pitchFamily="34" charset="0"/>
                <a:cs typeface="Times New Roman" panose="02020503050405090304" pitchFamily="18" charset="0"/>
              </a:rPr>
              <a:t>nội dung</a:t>
            </a:r>
            <a:r>
              <a:rPr lang="en-US" sz="2400" dirty="0">
                <a:solidFill>
                  <a:srgbClr val="000000"/>
                </a:solidFill>
                <a:latin typeface="Times New Roman" panose="02020503050405090304" pitchFamily="18" charset="0"/>
                <a:ea typeface="Calibri" panose="020F0502020204030204" pitchFamily="34" charset="0"/>
                <a:cs typeface="Times New Roman" panose="02020503050405090304" pitchFamily="18" charset="0"/>
              </a:rPr>
              <a:t>: </a:t>
            </a:r>
            <a:r>
              <a:rPr lang="en-US" sz="2400" dirty="0">
                <a:latin typeface="Times New Roman" panose="02020503050405090304" pitchFamily="18" charset="0"/>
                <a:ea typeface="Calibri" panose="020F0502020204030204" pitchFamily="34" charset="0"/>
                <a:cs typeface="Times New Roman" panose="02020503050405090304" pitchFamily="18" charset="0"/>
              </a:rPr>
              <a:t>Đ</a:t>
            </a:r>
            <a:r>
              <a:rPr lang="vi-VN" sz="2400" dirty="0" smtClean="0">
                <a:latin typeface="Times New Roman" panose="02020503050405090304" pitchFamily="18" charset="0"/>
                <a:ea typeface="Times New Roman" panose="02020503050405090304" pitchFamily="18" charset="0"/>
                <a:cs typeface="Times New Roman" panose="02020503050405090304" pitchFamily="18" charset="0"/>
              </a:rPr>
              <a:t>ặc </a:t>
            </a:r>
            <a:r>
              <a:rPr lang="vi-VN" sz="2400" dirty="0">
                <a:latin typeface="Times New Roman" panose="02020503050405090304" pitchFamily="18" charset="0"/>
                <a:ea typeface="Times New Roman" panose="02020503050405090304" pitchFamily="18" charset="0"/>
                <a:cs typeface="Times New Roman" panose="02020503050405090304" pitchFamily="18" charset="0"/>
              </a:rPr>
              <a:t>điểm lãnh thổ của TP HCM thông qua các câu hỏi sau: </a:t>
            </a:r>
            <a:endParaRPr lang="en-US" sz="2400"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9" name="Rectangle 8"/>
          <p:cNvSpPr/>
          <p:nvPr/>
        </p:nvSpPr>
        <p:spPr>
          <a:xfrm>
            <a:off x="842630" y="2374426"/>
            <a:ext cx="7104189" cy="2398092"/>
          </a:xfrm>
          <a:prstGeom prst="rect">
            <a:avLst/>
          </a:prstGeom>
        </p:spPr>
        <p:txBody>
          <a:bodyPr wrap="none">
            <a:spAutoFit/>
          </a:bodyPr>
          <a:lstStyle/>
          <a:p>
            <a:pPr marL="514350" indent="-514350">
              <a:lnSpc>
                <a:spcPct val="107000"/>
              </a:lnSpc>
              <a:spcBef>
                <a:spcPts val="600"/>
              </a:spcBef>
              <a:spcAft>
                <a:spcPts val="600"/>
              </a:spcAft>
              <a:buAutoNum type="arabicPeriod"/>
              <a:tabLst>
                <a:tab pos="180340" algn="l"/>
                <a:tab pos="450215" algn="l"/>
              </a:tabLst>
            </a:pPr>
            <a:r>
              <a:rPr lang="vi-VN" sz="2800" b="1" dirty="0" smtClean="0">
                <a:latin typeface="Times New Roman" panose="02020503050405090304" pitchFamily="18" charset="0"/>
                <a:ea typeface="Times New Roman" panose="02020503050405090304" pitchFamily="18" charset="0"/>
                <a:cs typeface="Times New Roman" panose="02020503050405090304" pitchFamily="18" charset="0"/>
              </a:rPr>
              <a:t>Diện </a:t>
            </a:r>
            <a:r>
              <a:rPr lang="vi-VN" sz="2800" b="1" dirty="0">
                <a:latin typeface="Times New Roman" panose="02020503050405090304" pitchFamily="18" charset="0"/>
                <a:ea typeface="Times New Roman" panose="02020503050405090304" pitchFamily="18" charset="0"/>
                <a:cs typeface="Times New Roman" panose="02020503050405090304" pitchFamily="18" charset="0"/>
              </a:rPr>
              <a:t>tích của TP </a:t>
            </a:r>
            <a:r>
              <a:rPr lang="vi-VN" sz="2800" b="1" dirty="0" smtClean="0">
                <a:latin typeface="Times New Roman" panose="02020503050405090304" pitchFamily="18" charset="0"/>
                <a:ea typeface="Times New Roman" panose="02020503050405090304" pitchFamily="18" charset="0"/>
                <a:cs typeface="Times New Roman" panose="02020503050405090304" pitchFamily="18" charset="0"/>
              </a:rPr>
              <a:t>HCM</a:t>
            </a:r>
            <a:r>
              <a:rPr lang="en-US" sz="2800"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sz="2800"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sz="2800" b="1" dirty="0" err="1" smtClean="0">
                <a:latin typeface="Times New Roman" panose="02020503050405090304" pitchFamily="18" charset="0"/>
                <a:ea typeface="Times New Roman" panose="02020503050405090304" pitchFamily="18" charset="0"/>
                <a:cs typeface="Times New Roman" panose="02020503050405090304" pitchFamily="18" charset="0"/>
              </a:rPr>
              <a:t>là</a:t>
            </a:r>
            <a:r>
              <a:rPr lang="en-US" sz="2800"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sz="2800" b="1" dirty="0" err="1" smtClean="0">
                <a:latin typeface="Times New Roman" panose="02020503050405090304" pitchFamily="18" charset="0"/>
                <a:ea typeface="Times New Roman" panose="02020503050405090304" pitchFamily="18" charset="0"/>
                <a:cs typeface="Times New Roman" panose="02020503050405090304" pitchFamily="18" charset="0"/>
              </a:rPr>
              <a:t>bao</a:t>
            </a:r>
            <a:r>
              <a:rPr lang="en-US" sz="2800"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sz="2800" b="1" dirty="0" err="1" smtClean="0">
                <a:latin typeface="Times New Roman" panose="02020503050405090304" pitchFamily="18" charset="0"/>
                <a:ea typeface="Times New Roman" panose="02020503050405090304" pitchFamily="18" charset="0"/>
                <a:cs typeface="Times New Roman" panose="02020503050405090304" pitchFamily="18" charset="0"/>
              </a:rPr>
              <a:t>nhiêu</a:t>
            </a:r>
            <a:r>
              <a:rPr lang="en-US" sz="2800" b="1" dirty="0" smtClean="0">
                <a:latin typeface="Times New Roman" panose="02020503050405090304" pitchFamily="18" charset="0"/>
                <a:ea typeface="Times New Roman" panose="02020503050405090304" pitchFamily="18" charset="0"/>
                <a:cs typeface="Times New Roman" panose="02020503050405090304" pitchFamily="18" charset="0"/>
              </a:rPr>
              <a:t>?</a:t>
            </a:r>
          </a:p>
          <a:p>
            <a:pPr marL="514350" indent="-514350">
              <a:lnSpc>
                <a:spcPct val="107000"/>
              </a:lnSpc>
              <a:spcBef>
                <a:spcPts val="600"/>
              </a:spcBef>
              <a:spcAft>
                <a:spcPts val="600"/>
              </a:spcAft>
              <a:buAutoNum type="arabicPeriod"/>
              <a:tabLst>
                <a:tab pos="180340" algn="l"/>
                <a:tab pos="450215" algn="l"/>
              </a:tabLst>
            </a:pPr>
            <a:r>
              <a:rPr lang="en-US" sz="2800" b="1" dirty="0">
                <a:latin typeface="Times New Roman" panose="02020503050405090304" pitchFamily="18" charset="0"/>
                <a:ea typeface="Times New Roman" panose="02020503050405090304" pitchFamily="18" charset="0"/>
              </a:rPr>
              <a:t>D</a:t>
            </a:r>
            <a:r>
              <a:rPr lang="vi-VN" sz="2800" b="1" dirty="0">
                <a:latin typeface="Times New Roman" panose="02020503050405090304" pitchFamily="18" charset="0"/>
                <a:ea typeface="Times New Roman" panose="02020503050405090304" pitchFamily="18" charset="0"/>
              </a:rPr>
              <a:t>ân số</a:t>
            </a:r>
            <a:r>
              <a:rPr lang="en-US" sz="2800" b="1" dirty="0">
                <a:latin typeface="Times New Roman" panose="02020503050405090304" pitchFamily="18" charset="0"/>
                <a:ea typeface="Times New Roman" panose="02020503050405090304" pitchFamily="18" charset="0"/>
              </a:rPr>
              <a:t> </a:t>
            </a:r>
            <a:r>
              <a:rPr lang="en-US" sz="2800" b="1" dirty="0" err="1">
                <a:latin typeface="Times New Roman" panose="02020503050405090304" pitchFamily="18" charset="0"/>
                <a:ea typeface="Times New Roman" panose="02020503050405090304" pitchFamily="18" charset="0"/>
              </a:rPr>
              <a:t>và</a:t>
            </a:r>
            <a:r>
              <a:rPr lang="en-US" sz="2800" b="1" dirty="0">
                <a:latin typeface="Times New Roman" panose="02020503050405090304" pitchFamily="18" charset="0"/>
                <a:ea typeface="Times New Roman" panose="02020503050405090304" pitchFamily="18" charset="0"/>
              </a:rPr>
              <a:t> </a:t>
            </a:r>
            <a:r>
              <a:rPr lang="en-US" sz="2800" b="1" dirty="0" err="1">
                <a:latin typeface="Times New Roman" panose="02020503050405090304" pitchFamily="18" charset="0"/>
                <a:ea typeface="Times New Roman" panose="02020503050405090304" pitchFamily="18" charset="0"/>
              </a:rPr>
              <a:t>mật</a:t>
            </a:r>
            <a:r>
              <a:rPr lang="en-US" sz="2800" b="1" dirty="0">
                <a:latin typeface="Times New Roman" panose="02020503050405090304" pitchFamily="18" charset="0"/>
                <a:ea typeface="Times New Roman" panose="02020503050405090304" pitchFamily="18" charset="0"/>
              </a:rPr>
              <a:t> </a:t>
            </a:r>
            <a:r>
              <a:rPr lang="en-US" sz="2800" b="1" dirty="0" err="1">
                <a:latin typeface="Times New Roman" panose="02020503050405090304" pitchFamily="18" charset="0"/>
                <a:ea typeface="Times New Roman" panose="02020503050405090304" pitchFamily="18" charset="0"/>
              </a:rPr>
              <a:t>độ</a:t>
            </a:r>
            <a:r>
              <a:rPr lang="en-US" sz="2800" b="1" dirty="0">
                <a:latin typeface="Times New Roman" panose="02020503050405090304" pitchFamily="18" charset="0"/>
                <a:ea typeface="Times New Roman" panose="02020503050405090304" pitchFamily="18" charset="0"/>
              </a:rPr>
              <a:t> </a:t>
            </a:r>
            <a:r>
              <a:rPr lang="en-US" sz="2800" b="1" dirty="0" err="1">
                <a:latin typeface="Times New Roman" panose="02020503050405090304" pitchFamily="18" charset="0"/>
                <a:ea typeface="Times New Roman" panose="02020503050405090304" pitchFamily="18" charset="0"/>
              </a:rPr>
              <a:t>dân</a:t>
            </a:r>
            <a:r>
              <a:rPr lang="en-US" sz="2800" b="1" dirty="0">
                <a:latin typeface="Times New Roman" panose="02020503050405090304" pitchFamily="18" charset="0"/>
                <a:ea typeface="Times New Roman" panose="02020503050405090304" pitchFamily="18" charset="0"/>
              </a:rPr>
              <a:t> </a:t>
            </a:r>
            <a:r>
              <a:rPr lang="en-US" sz="2800" b="1" dirty="0" err="1">
                <a:latin typeface="Times New Roman" panose="02020503050405090304" pitchFamily="18" charset="0"/>
                <a:ea typeface="Times New Roman" panose="02020503050405090304" pitchFamily="18" charset="0"/>
              </a:rPr>
              <a:t>số</a:t>
            </a:r>
            <a:r>
              <a:rPr lang="vi-VN" sz="2800" b="1" dirty="0">
                <a:latin typeface="Times New Roman" panose="02020503050405090304" pitchFamily="18" charset="0"/>
                <a:ea typeface="Times New Roman" panose="02020503050405090304" pitchFamily="18" charset="0"/>
              </a:rPr>
              <a:t> của TP HCM</a:t>
            </a:r>
            <a:r>
              <a:rPr lang="en-US" sz="2800" b="1" dirty="0">
                <a:latin typeface="Times New Roman" panose="02020503050405090304" pitchFamily="18" charset="0"/>
                <a:ea typeface="Times New Roman" panose="02020503050405090304" pitchFamily="18" charset="0"/>
              </a:rPr>
              <a:t> </a:t>
            </a:r>
            <a:r>
              <a:rPr lang="en-US" sz="2800" b="1" dirty="0" err="1">
                <a:latin typeface="Times New Roman" panose="02020503050405090304" pitchFamily="18" charset="0"/>
                <a:ea typeface="Times New Roman" panose="02020503050405090304" pitchFamily="18" charset="0"/>
              </a:rPr>
              <a:t>là</a:t>
            </a:r>
            <a:r>
              <a:rPr lang="en-US" sz="2800" b="1" dirty="0" smtClean="0">
                <a:latin typeface="Times New Roman" panose="02020503050405090304" pitchFamily="18" charset="0"/>
                <a:ea typeface="Times New Roman" panose="02020503050405090304" pitchFamily="18" charset="0"/>
              </a:rPr>
              <a:t>?</a:t>
            </a:r>
          </a:p>
          <a:p>
            <a:pPr marL="514350" indent="-514350">
              <a:lnSpc>
                <a:spcPct val="107000"/>
              </a:lnSpc>
              <a:spcBef>
                <a:spcPts val="600"/>
              </a:spcBef>
              <a:spcAft>
                <a:spcPts val="600"/>
              </a:spcAft>
              <a:buFontTx/>
              <a:buAutoNum type="arabicPeriod"/>
              <a:tabLst>
                <a:tab pos="180340" algn="l"/>
                <a:tab pos="450215" algn="l"/>
              </a:tabLst>
            </a:pPr>
            <a:r>
              <a:rPr lang="en-US" sz="2800" b="1" dirty="0" err="1">
                <a:latin typeface="Times New Roman" panose="02020503050405090304" pitchFamily="18" charset="0"/>
                <a:ea typeface="Times New Roman" panose="02020503050405090304" pitchFamily="18" charset="0"/>
              </a:rPr>
              <a:t>Bao</a:t>
            </a:r>
            <a:r>
              <a:rPr lang="en-US" sz="2800" b="1" dirty="0">
                <a:latin typeface="Times New Roman" panose="02020503050405090304" pitchFamily="18" charset="0"/>
                <a:ea typeface="Times New Roman" panose="02020503050405090304" pitchFamily="18" charset="0"/>
              </a:rPr>
              <a:t> </a:t>
            </a:r>
            <a:r>
              <a:rPr lang="en-US" sz="2800" b="1" dirty="0" err="1" smtClean="0">
                <a:latin typeface="Times New Roman" panose="02020503050405090304" pitchFamily="18" charset="0"/>
                <a:ea typeface="Times New Roman" panose="02020503050405090304" pitchFamily="18" charset="0"/>
              </a:rPr>
              <a:t>nhiêu</a:t>
            </a:r>
            <a:r>
              <a:rPr lang="en-US" sz="2800" b="1" dirty="0" smtClean="0">
                <a:latin typeface="Times New Roman" panose="02020503050405090304" pitchFamily="18" charset="0"/>
                <a:ea typeface="Times New Roman" panose="02020503050405090304" pitchFamily="18" charset="0"/>
              </a:rPr>
              <a:t> </a:t>
            </a:r>
            <a:r>
              <a:rPr lang="en-US" sz="2800" b="1" dirty="0" err="1">
                <a:latin typeface="Times New Roman" panose="02020503050405090304" pitchFamily="18" charset="0"/>
                <a:ea typeface="Times New Roman" panose="02020503050405090304" pitchFamily="18" charset="0"/>
              </a:rPr>
              <a:t>thành</a:t>
            </a:r>
            <a:r>
              <a:rPr lang="en-US" sz="2800" b="1" dirty="0">
                <a:latin typeface="Times New Roman" panose="02020503050405090304" pitchFamily="18" charset="0"/>
                <a:ea typeface="Times New Roman" panose="02020503050405090304" pitchFamily="18" charset="0"/>
              </a:rPr>
              <a:t> </a:t>
            </a:r>
            <a:r>
              <a:rPr lang="en-US" sz="2800" b="1" dirty="0" err="1">
                <a:latin typeface="Times New Roman" panose="02020503050405090304" pitchFamily="18" charset="0"/>
                <a:ea typeface="Times New Roman" panose="02020503050405090304" pitchFamily="18" charset="0"/>
              </a:rPr>
              <a:t>phố</a:t>
            </a:r>
            <a:r>
              <a:rPr lang="en-US" sz="2800" b="1" dirty="0">
                <a:latin typeface="Times New Roman" panose="02020503050405090304" pitchFamily="18" charset="0"/>
                <a:ea typeface="Times New Roman" panose="02020503050405090304" pitchFamily="18" charset="0"/>
              </a:rPr>
              <a:t>, </a:t>
            </a:r>
            <a:r>
              <a:rPr lang="en-US" sz="2800" b="1" dirty="0" err="1">
                <a:latin typeface="Times New Roman" panose="02020503050405090304" pitchFamily="18" charset="0"/>
                <a:ea typeface="Times New Roman" panose="02020503050405090304" pitchFamily="18" charset="0"/>
              </a:rPr>
              <a:t>quận</a:t>
            </a:r>
            <a:r>
              <a:rPr lang="en-US" sz="2800" b="1" dirty="0">
                <a:latin typeface="Times New Roman" panose="02020503050405090304" pitchFamily="18" charset="0"/>
                <a:ea typeface="Times New Roman" panose="02020503050405090304" pitchFamily="18" charset="0"/>
              </a:rPr>
              <a:t>, </a:t>
            </a:r>
            <a:r>
              <a:rPr lang="en-US" sz="2800" b="1" dirty="0" err="1">
                <a:latin typeface="Times New Roman" panose="02020503050405090304" pitchFamily="18" charset="0"/>
                <a:ea typeface="Times New Roman" panose="02020503050405090304" pitchFamily="18" charset="0"/>
              </a:rPr>
              <a:t>huyện</a:t>
            </a:r>
            <a:r>
              <a:rPr lang="en-US" sz="2800" b="1" dirty="0">
                <a:latin typeface="Times New Roman" panose="02020503050405090304" pitchFamily="18" charset="0"/>
                <a:ea typeface="Times New Roman" panose="02020503050405090304" pitchFamily="18" charset="0"/>
              </a:rPr>
              <a:t>?</a:t>
            </a:r>
            <a:endParaRPr lang="en-US" sz="2800" b="1" dirty="0"/>
          </a:p>
          <a:p>
            <a:pPr>
              <a:lnSpc>
                <a:spcPct val="107000"/>
              </a:lnSpc>
              <a:spcBef>
                <a:spcPts val="600"/>
              </a:spcBef>
              <a:spcAft>
                <a:spcPts val="600"/>
              </a:spcAft>
              <a:tabLst>
                <a:tab pos="180340" algn="l"/>
                <a:tab pos="450215" algn="l"/>
              </a:tabLst>
            </a:pPr>
            <a:endParaRPr lang="en-US" sz="2800" b="1" dirty="0">
              <a:latin typeface="Times New Roman" panose="02020503050405090304" pitchFamily="18" charset="0"/>
              <a:ea typeface="Calibri" panose="020F0502020204030204" pitchFamily="34" charset="0"/>
              <a:cs typeface="Times New Roman" panose="02020503050405090304" pitchFamily="18" charset="0"/>
            </a:endParaRPr>
          </a:p>
        </p:txBody>
      </p:sp>
    </p:spTree>
    <p:extLst>
      <p:ext uri="{BB962C8B-B14F-4D97-AF65-F5344CB8AC3E}">
        <p14:creationId xmlns:p14="http://schemas.microsoft.com/office/powerpoint/2010/main" val="25954539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090" y="961697"/>
            <a:ext cx="11193517" cy="5659820"/>
          </a:xfrm>
          <a:solidFill>
            <a:schemeClr val="bg1">
              <a:lumMod val="95000"/>
            </a:schemeClr>
          </a:solidFill>
        </p:spPr>
        <p:txBody>
          <a:bodyPr>
            <a:noAutofit/>
          </a:bodyPr>
          <a:lstStyle/>
          <a:p>
            <a:pPr marL="109728" indent="0" algn="just">
              <a:buNone/>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Diện </a:t>
            </a:r>
            <a:r>
              <a:rPr lang="vi-VN" sz="2200" dirty="0">
                <a:latin typeface="Times New Roman" pitchFamily="18" charset="0"/>
                <a:cs typeface="Times New Roman" pitchFamily="18" charset="0"/>
              </a:rPr>
              <a:t>tích tự nhiên của Thành phố là 2 095,39 </a:t>
            </a:r>
            <a:r>
              <a:rPr lang="vi-VN" sz="2200" dirty="0" smtClean="0">
                <a:latin typeface="Times New Roman" pitchFamily="18" charset="0"/>
                <a:cs typeface="Times New Roman" pitchFamily="18" charset="0"/>
              </a:rPr>
              <a:t>km2, </a:t>
            </a:r>
            <a:r>
              <a:rPr lang="vi-VN" sz="2200" dirty="0">
                <a:latin typeface="Times New Roman" pitchFamily="18" charset="0"/>
                <a:cs typeface="Times New Roman" pitchFamily="18" charset="0"/>
              </a:rPr>
              <a:t>chiếm hơn 6,36% diện tích cả nước, </a:t>
            </a:r>
            <a:r>
              <a:rPr lang="vi-VN" sz="2200" dirty="0" smtClean="0">
                <a:latin typeface="Times New Roman" pitchFamily="18" charset="0"/>
                <a:cs typeface="Times New Roman" pitchFamily="18" charset="0"/>
              </a:rPr>
              <a:t>trong </a:t>
            </a:r>
            <a:r>
              <a:rPr lang="vi-VN" sz="2200" dirty="0">
                <a:latin typeface="Times New Roman" pitchFamily="18" charset="0"/>
                <a:cs typeface="Times New Roman" pitchFamily="18" charset="0"/>
              </a:rPr>
              <a:t>đó gồm </a:t>
            </a:r>
            <a:r>
              <a:rPr lang="vi-VN" sz="2200" dirty="0" smtClean="0">
                <a:latin typeface="Times New Roman" pitchFamily="18" charset="0"/>
                <a:cs typeface="Times New Roman" pitchFamily="18" charset="0"/>
              </a:rPr>
              <a:t>494,01km2 </a:t>
            </a:r>
            <a:r>
              <a:rPr lang="vi-VN" sz="2200" dirty="0">
                <a:latin typeface="Times New Roman" pitchFamily="18" charset="0"/>
                <a:cs typeface="Times New Roman" pitchFamily="18" charset="0"/>
              </a:rPr>
              <a:t>nội thành và 1 601,38 </a:t>
            </a:r>
            <a:r>
              <a:rPr lang="vi-VN" sz="2200" dirty="0" smtClean="0">
                <a:latin typeface="Times New Roman" pitchFamily="18" charset="0"/>
                <a:cs typeface="Times New Roman" pitchFamily="18" charset="0"/>
              </a:rPr>
              <a:t>km2</a:t>
            </a: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ngoại </a:t>
            </a:r>
            <a:r>
              <a:rPr lang="vi-VN" sz="2200" dirty="0">
                <a:latin typeface="Times New Roman" pitchFamily="18" charset="0"/>
                <a:cs typeface="Times New Roman" pitchFamily="18" charset="0"/>
              </a:rPr>
              <a:t>thành với số dân năm 2019 là </a:t>
            </a:r>
            <a:r>
              <a:rPr lang="vi-VN" sz="2200" dirty="0" smtClean="0">
                <a:latin typeface="Times New Roman" pitchFamily="18" charset="0"/>
                <a:cs typeface="Times New Roman" pitchFamily="18" charset="0"/>
              </a:rPr>
              <a:t>9,04 </a:t>
            </a:r>
            <a:r>
              <a:rPr lang="vi-VN" sz="2200" dirty="0">
                <a:latin typeface="Times New Roman" pitchFamily="18" charset="0"/>
                <a:cs typeface="Times New Roman" pitchFamily="18" charset="0"/>
              </a:rPr>
              <a:t>triệu người, bằng 9,4% dân số của cả nước.</a:t>
            </a:r>
          </a:p>
          <a:p>
            <a:pPr marL="109728" indent="0" algn="just">
              <a:buNone/>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Thành </a:t>
            </a:r>
            <a:r>
              <a:rPr lang="vi-VN" sz="2200" dirty="0">
                <a:latin typeface="Times New Roman" pitchFamily="18" charset="0"/>
                <a:cs typeface="Times New Roman" pitchFamily="18" charset="0"/>
              </a:rPr>
              <a:t>phố trải dài 150 km theo hướng tây bắc – đông nam, từ Củ Chi đến Cần Giờ, nơi </a:t>
            </a:r>
            <a:r>
              <a:rPr lang="vi-VN" sz="2200" dirty="0" smtClean="0">
                <a:latin typeface="Times New Roman" pitchFamily="18" charset="0"/>
                <a:cs typeface="Times New Roman" pitchFamily="18" charset="0"/>
              </a:rPr>
              <a:t>rộng </a:t>
            </a:r>
            <a:r>
              <a:rPr lang="vi-VN" sz="2200" dirty="0">
                <a:latin typeface="Times New Roman" pitchFamily="18" charset="0"/>
                <a:cs typeface="Times New Roman" pitchFamily="18" charset="0"/>
              </a:rPr>
              <a:t>nhất là 50 km qua Thủ Đức – Bình Chánh, nơi hẹp nhất là 31 km qua Long Đức Hiệp – </a:t>
            </a:r>
            <a:r>
              <a:rPr lang="vi-VN" sz="2200" dirty="0" smtClean="0">
                <a:latin typeface="Times New Roman" pitchFamily="18" charset="0"/>
                <a:cs typeface="Times New Roman" pitchFamily="18" charset="0"/>
              </a:rPr>
              <a:t>Nhà </a:t>
            </a:r>
            <a:r>
              <a:rPr lang="vi-VN" sz="2200" dirty="0">
                <a:latin typeface="Times New Roman" pitchFamily="18" charset="0"/>
                <a:cs typeface="Times New Roman" pitchFamily="18" charset="0"/>
              </a:rPr>
              <a:t>Bè. </a:t>
            </a:r>
            <a:endParaRPr lang="en-US" sz="2200" dirty="0" smtClean="0">
              <a:latin typeface="Times New Roman" pitchFamily="18" charset="0"/>
              <a:cs typeface="Times New Roman" pitchFamily="18" charset="0"/>
            </a:endParaRPr>
          </a:p>
          <a:p>
            <a:pPr marL="109728" indent="0" algn="just">
              <a:buNone/>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Thành </a:t>
            </a:r>
            <a:r>
              <a:rPr lang="vi-VN" sz="2200" dirty="0">
                <a:latin typeface="Times New Roman" pitchFamily="18" charset="0"/>
                <a:cs typeface="Times New Roman" pitchFamily="18" charset="0"/>
              </a:rPr>
              <a:t>phố có hơn 20 km bờ biển chạy dài theo hướng tây nam – đông bắc, có các </a:t>
            </a:r>
            <a:r>
              <a:rPr lang="vi-VN" sz="2200" dirty="0" smtClean="0">
                <a:latin typeface="Times New Roman" pitchFamily="18" charset="0"/>
                <a:cs typeface="Times New Roman" pitchFamily="18" charset="0"/>
              </a:rPr>
              <a:t>cửa </a:t>
            </a:r>
            <a:r>
              <a:rPr lang="vi-VN" sz="2200" dirty="0">
                <a:latin typeface="Times New Roman" pitchFamily="18" charset="0"/>
                <a:cs typeface="Times New Roman" pitchFamily="18" charset="0"/>
              </a:rPr>
              <a:t>sông lớn của các con sông Lòng Tàu, Cái Mép, Gò Gia, Thị Vải, Soài Rạp, Đồng Tranh.</a:t>
            </a:r>
          </a:p>
          <a:p>
            <a:pPr marL="109728" indent="0" algn="just">
              <a:buNone/>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Thành </a:t>
            </a:r>
            <a:r>
              <a:rPr lang="vi-VN" sz="2200" dirty="0">
                <a:latin typeface="Times New Roman" pitchFamily="18" charset="0"/>
                <a:cs typeface="Times New Roman" pitchFamily="18" charset="0"/>
              </a:rPr>
              <a:t>phố Hồ Chí Minh là thành phố lớn nhất Việt Nam xét về quy mô dân số và mức </a:t>
            </a:r>
            <a:r>
              <a:rPr lang="vi-VN" sz="2200" dirty="0" smtClean="0">
                <a:latin typeface="Times New Roman" pitchFamily="18" charset="0"/>
                <a:cs typeface="Times New Roman" pitchFamily="18" charset="0"/>
              </a:rPr>
              <a:t>độ </a:t>
            </a:r>
            <a:r>
              <a:rPr lang="vi-VN" sz="2200" dirty="0">
                <a:latin typeface="Times New Roman" pitchFamily="18" charset="0"/>
                <a:cs typeface="Times New Roman" pitchFamily="18" charset="0"/>
              </a:rPr>
              <a:t>đô thị hoá, đồng thời cũng là đầu tàu kinh tế và là một trong những trung tâm văn </a:t>
            </a:r>
            <a:r>
              <a:rPr lang="vi-VN" sz="2200" dirty="0" smtClean="0">
                <a:latin typeface="Times New Roman" pitchFamily="18" charset="0"/>
                <a:cs typeface="Times New Roman" pitchFamily="18" charset="0"/>
              </a:rPr>
              <a:t>hoá</a:t>
            </a:r>
            <a:r>
              <a:rPr lang="vi-VN" sz="2200" dirty="0">
                <a:latin typeface="Times New Roman" pitchFamily="18" charset="0"/>
                <a:cs typeface="Times New Roman" pitchFamily="18" charset="0"/>
              </a:rPr>
              <a:t>, giáo dục quan trọng của cả nước.</a:t>
            </a:r>
          </a:p>
          <a:p>
            <a:pPr marL="109728" indent="0" algn="just">
              <a:buNone/>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Thành </a:t>
            </a:r>
            <a:r>
              <a:rPr lang="vi-VN" sz="2200" dirty="0">
                <a:latin typeface="Times New Roman" pitchFamily="18" charset="0"/>
                <a:cs typeface="Times New Roman" pitchFamily="18" charset="0"/>
              </a:rPr>
              <a:t>phố Hồ Chí Minh bao gồm 1 thành phố, 16 quận và 5 huyện, tổng diện tích </a:t>
            </a:r>
            <a:r>
              <a:rPr lang="vi-VN" sz="2200" dirty="0" smtClean="0">
                <a:latin typeface="Times New Roman" pitchFamily="18" charset="0"/>
                <a:cs typeface="Times New Roman" pitchFamily="18" charset="0"/>
              </a:rPr>
              <a:t>2 </a:t>
            </a:r>
            <a:r>
              <a:rPr lang="vi-VN" sz="2200" dirty="0">
                <a:latin typeface="Times New Roman" pitchFamily="18" charset="0"/>
                <a:cs typeface="Times New Roman" pitchFamily="18" charset="0"/>
              </a:rPr>
              <a:t>095,06 km², dân số 9 038 566 người (2019). Thành phố Hồ Chí Minh cũng là địa phương </a:t>
            </a:r>
            <a:r>
              <a:rPr lang="vi-VN" sz="2200" dirty="0" smtClean="0">
                <a:latin typeface="Times New Roman" pitchFamily="18" charset="0"/>
                <a:cs typeface="Times New Roman" pitchFamily="18" charset="0"/>
              </a:rPr>
              <a:t>có </a:t>
            </a:r>
            <a:r>
              <a:rPr lang="vi-VN" sz="2200" dirty="0">
                <a:latin typeface="Times New Roman" pitchFamily="18" charset="0"/>
                <a:cs typeface="Times New Roman" pitchFamily="18" charset="0"/>
              </a:rPr>
              <a:t>mật độ dân số cao nhất cả nước với trên 4 314 </a:t>
            </a:r>
            <a:r>
              <a:rPr lang="vi-VN" sz="2200" dirty="0" smtClean="0">
                <a:latin typeface="Times New Roman" pitchFamily="18" charset="0"/>
                <a:cs typeface="Times New Roman" pitchFamily="18" charset="0"/>
              </a:rPr>
              <a:t>người/km2</a:t>
            </a:r>
            <a:endParaRPr lang="vi-VN" sz="2200" dirty="0">
              <a:latin typeface="Times New Roman" pitchFamily="18" charset="0"/>
              <a:cs typeface="Times New Roman" pitchFamily="18" charset="0"/>
            </a:endParaRPr>
          </a:p>
          <a:p>
            <a:pPr marL="109728" indent="0" algn="just">
              <a:buNone/>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Huyện </a:t>
            </a:r>
            <a:r>
              <a:rPr lang="vi-VN" sz="2200" dirty="0">
                <a:latin typeface="Times New Roman" pitchFamily="18" charset="0"/>
                <a:cs typeface="Times New Roman" pitchFamily="18" charset="0"/>
              </a:rPr>
              <a:t>Cần Giờ là nơi có diện tích lớn nhất Thành phố Hồ Chí Minh, gấp đôi diện tích </a:t>
            </a:r>
            <a:r>
              <a:rPr lang="vi-VN" sz="2200" dirty="0" smtClean="0">
                <a:latin typeface="Times New Roman" pitchFamily="18" charset="0"/>
                <a:cs typeface="Times New Roman" pitchFamily="18" charset="0"/>
              </a:rPr>
              <a:t>của </a:t>
            </a:r>
            <a:r>
              <a:rPr lang="vi-VN" sz="2200" dirty="0">
                <a:latin typeface="Times New Roman" pitchFamily="18" charset="0"/>
                <a:cs typeface="Times New Roman" pitchFamily="18" charset="0"/>
              </a:rPr>
              <a:t>19 quận của Thành phố Hồ Chí Minh cộng lại. Quận có diện tích nhỏ nhất là Quận 4, </a:t>
            </a:r>
            <a:r>
              <a:rPr lang="vi-VN" sz="2200" dirty="0" smtClean="0">
                <a:latin typeface="Times New Roman" pitchFamily="18" charset="0"/>
                <a:cs typeface="Times New Roman" pitchFamily="18" charset="0"/>
              </a:rPr>
              <a:t>chỉ </a:t>
            </a:r>
            <a:r>
              <a:rPr lang="vi-VN" sz="2200" dirty="0">
                <a:latin typeface="Times New Roman" pitchFamily="18" charset="0"/>
                <a:cs typeface="Times New Roman" pitchFamily="18" charset="0"/>
              </a:rPr>
              <a:t>4,18 </a:t>
            </a:r>
            <a:r>
              <a:rPr lang="vi-VN" sz="2200" dirty="0" smtClean="0">
                <a:latin typeface="Times New Roman" pitchFamily="18" charset="0"/>
                <a:cs typeface="Times New Roman" pitchFamily="18" charset="0"/>
              </a:rPr>
              <a:t>km2.</a:t>
            </a:r>
            <a:endParaRPr lang="vi-VN" sz="2200" dirty="0">
              <a:latin typeface="Times New Roman" pitchFamily="18" charset="0"/>
              <a:cs typeface="Times New Roman" pitchFamily="18" charset="0"/>
            </a:endParaRPr>
          </a:p>
        </p:txBody>
      </p:sp>
      <p:sp>
        <p:nvSpPr>
          <p:cNvPr id="3" name="Title 2"/>
          <p:cNvSpPr>
            <a:spLocks noGrp="1"/>
          </p:cNvSpPr>
          <p:nvPr>
            <p:ph type="title"/>
          </p:nvPr>
        </p:nvSpPr>
        <p:spPr>
          <a:xfrm>
            <a:off x="641131" y="116984"/>
            <a:ext cx="2464676" cy="639762"/>
          </a:xfrm>
          <a:solidFill>
            <a:schemeClr val="accent3">
              <a:lumMod val="20000"/>
              <a:lumOff val="80000"/>
            </a:schemeClr>
          </a:solidFill>
        </p:spPr>
        <p:txBody>
          <a:bodyPr>
            <a:normAutofit fontScale="90000"/>
          </a:bodyPr>
          <a:lstStyle/>
          <a:p>
            <a:r>
              <a:rPr lang="en-US" sz="2400" dirty="0" smtClean="0">
                <a:effectLst/>
                <a:latin typeface="Times New Roman" pitchFamily="18" charset="0"/>
                <a:cs typeface="Times New Roman" pitchFamily="18" charset="0"/>
              </a:rPr>
              <a:t>HỘP THÔNG TIN</a:t>
            </a:r>
            <a:endParaRPr lang="en-US" sz="2400" dirty="0">
              <a:effectLst/>
              <a:latin typeface="Times New Roman" pitchFamily="18" charset="0"/>
              <a:cs typeface="Times New Roman" pitchFamily="18" charset="0"/>
            </a:endParaRPr>
          </a:p>
        </p:txBody>
      </p:sp>
    </p:spTree>
    <p:extLst>
      <p:ext uri="{BB962C8B-B14F-4D97-AF65-F5344CB8AC3E}">
        <p14:creationId xmlns:p14="http://schemas.microsoft.com/office/powerpoint/2010/main" val="2000956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4138" y="472966"/>
            <a:ext cx="11414234" cy="5707117"/>
          </a:xfrm>
          <a:solidFill>
            <a:schemeClr val="bg1">
              <a:lumMod val="95000"/>
            </a:schemeClr>
          </a:solidFill>
        </p:spPr>
        <p:txBody>
          <a:bodyPr>
            <a:normAutofit/>
          </a:bodyPr>
          <a:lstStyle/>
          <a:p>
            <a:pPr marL="109728" indent="0" algn="just">
              <a:buNone/>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Năm </a:t>
            </a:r>
            <a:r>
              <a:rPr lang="vi-VN" sz="2200" dirty="0">
                <a:latin typeface="Times New Roman" pitchFamily="18" charset="0"/>
                <a:cs typeface="Times New Roman" pitchFamily="18" charset="0"/>
              </a:rPr>
              <a:t>2021, thành phố Thủ Đức được thành lập trên cơ sở sáp nhập ba quận cũ là </a:t>
            </a:r>
            <a:r>
              <a:rPr lang="vi-VN" sz="2200" dirty="0" smtClean="0">
                <a:latin typeface="Times New Roman" pitchFamily="18" charset="0"/>
                <a:cs typeface="Times New Roman" pitchFamily="18" charset="0"/>
              </a:rPr>
              <a:t>Quận </a:t>
            </a:r>
            <a:r>
              <a:rPr lang="vi-VN" sz="2200" dirty="0">
                <a:latin typeface="Times New Roman" pitchFamily="18" charset="0"/>
                <a:cs typeface="Times New Roman" pitchFamily="18" charset="0"/>
              </a:rPr>
              <a:t>2, Quận 9 và Quận Thủ Đức. Thành phố Thủ Đức trở thành thành phố đầu tiên </a:t>
            </a:r>
            <a:r>
              <a:rPr lang="vi-VN" sz="2200" dirty="0" smtClean="0">
                <a:latin typeface="Times New Roman" pitchFamily="18" charset="0"/>
                <a:cs typeface="Times New Roman" pitchFamily="18" charset="0"/>
              </a:rPr>
              <a:t>của </a:t>
            </a:r>
            <a:r>
              <a:rPr lang="vi-VN" sz="2200" dirty="0">
                <a:latin typeface="Times New Roman" pitchFamily="18" charset="0"/>
                <a:cs typeface="Times New Roman" pitchFamily="18" charset="0"/>
              </a:rPr>
              <a:t>Việt Nam thuộc loại hình đơn vị hành chính thành phố thuộc thành phố trực thuộc </a:t>
            </a:r>
            <a:r>
              <a:rPr lang="vi-VN" sz="2200" dirty="0" smtClean="0">
                <a:latin typeface="Times New Roman" pitchFamily="18" charset="0"/>
                <a:cs typeface="Times New Roman" pitchFamily="18" charset="0"/>
              </a:rPr>
              <a:t>Trung </a:t>
            </a:r>
            <a:r>
              <a:rPr lang="vi-VN" sz="2200" dirty="0">
                <a:latin typeface="Times New Roman" pitchFamily="18" charset="0"/>
                <a:cs typeface="Times New Roman" pitchFamily="18" charset="0"/>
              </a:rPr>
              <a:t>ương. Thành phố có diện tích 211,56 km², dân số năm 2019 là 1 013 795 người, </a:t>
            </a:r>
            <a:r>
              <a:rPr lang="vi-VN" sz="2200" dirty="0" smtClean="0">
                <a:latin typeface="Times New Roman" pitchFamily="18" charset="0"/>
                <a:cs typeface="Times New Roman" pitchFamily="18" charset="0"/>
              </a:rPr>
              <a:t>mật </a:t>
            </a:r>
            <a:r>
              <a:rPr lang="vi-VN" sz="2200" dirty="0">
                <a:latin typeface="Times New Roman" pitchFamily="18" charset="0"/>
                <a:cs typeface="Times New Roman" pitchFamily="18" charset="0"/>
              </a:rPr>
              <a:t>độ dân số đạt 4 792 người/km².</a:t>
            </a:r>
          </a:p>
          <a:p>
            <a:pPr marL="109728" indent="0" algn="just">
              <a:buNone/>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Thủ </a:t>
            </a:r>
            <a:r>
              <a:rPr lang="vi-VN" sz="2200" dirty="0">
                <a:latin typeface="Times New Roman" pitchFamily="18" charset="0"/>
                <a:cs typeface="Times New Roman" pitchFamily="18" charset="0"/>
              </a:rPr>
              <a:t>Đức nằm ở cửa ngõ phía đông Thành phố Hồ Chí Minh, có vị trí quan trọng trong </a:t>
            </a:r>
            <a:r>
              <a:rPr lang="vi-VN" sz="2200" dirty="0" smtClean="0">
                <a:latin typeface="Times New Roman" pitchFamily="18" charset="0"/>
                <a:cs typeface="Times New Roman" pitchFamily="18" charset="0"/>
              </a:rPr>
              <a:t>vùng </a:t>
            </a:r>
            <a:r>
              <a:rPr lang="vi-VN" sz="2200" dirty="0">
                <a:latin typeface="Times New Roman" pitchFamily="18" charset="0"/>
                <a:cs typeface="Times New Roman" pitchFamily="18" charset="0"/>
              </a:rPr>
              <a:t>kinh tế trọng điểm phía nam, là đầu mối của các tuyến giao thông huyết mạch </a:t>
            </a:r>
            <a:r>
              <a:rPr lang="vi-VN" sz="2200" dirty="0" smtClean="0">
                <a:latin typeface="Times New Roman" pitchFamily="18" charset="0"/>
                <a:cs typeface="Times New Roman" pitchFamily="18" charset="0"/>
              </a:rPr>
              <a:t>giữa </a:t>
            </a:r>
            <a:r>
              <a:rPr lang="vi-VN" sz="2200" dirty="0">
                <a:latin typeface="Times New Roman" pitchFamily="18" charset="0"/>
                <a:cs typeface="Times New Roman" pitchFamily="18" charset="0"/>
              </a:rPr>
              <a:t>Thành phố Hồ Chí Minh và các tỉnh Đông Nam Bộ như: xa lộ Hà Nội, đường cao tốc </a:t>
            </a:r>
            <a:r>
              <a:rPr lang="vi-VN" sz="2200" dirty="0" smtClean="0">
                <a:latin typeface="Times New Roman" pitchFamily="18" charset="0"/>
                <a:cs typeface="Times New Roman" pitchFamily="18" charset="0"/>
              </a:rPr>
              <a:t>Thành </a:t>
            </a:r>
            <a:r>
              <a:rPr lang="vi-VN" sz="2200" dirty="0">
                <a:latin typeface="Times New Roman" pitchFamily="18" charset="0"/>
                <a:cs typeface="Times New Roman" pitchFamily="18" charset="0"/>
              </a:rPr>
              <a:t>phố Hồ Chí Minh – Long Thành – Dầu Giây, quốc lộ 1A, quốc lộ 13, đại lộ Phạm Văn Đồng </a:t>
            </a:r>
            <a:r>
              <a:rPr lang="vi-VN" sz="2200" dirty="0" smtClean="0">
                <a:latin typeface="Times New Roman" pitchFamily="18" charset="0"/>
                <a:cs typeface="Times New Roman" pitchFamily="18" charset="0"/>
              </a:rPr>
              <a:t>– </a:t>
            </a:r>
            <a:r>
              <a:rPr lang="vi-VN" sz="2200" dirty="0">
                <a:latin typeface="Times New Roman" pitchFamily="18" charset="0"/>
                <a:cs typeface="Times New Roman" pitchFamily="18" charset="0"/>
              </a:rPr>
              <a:t>quốc lộ 1K. Ngoài ra, tuyến đường sắt đô thị Bến Thành – Suối Tiên chạy dọc theo xa lộ </a:t>
            </a:r>
            <a:r>
              <a:rPr lang="vi-VN" sz="2200" dirty="0" smtClean="0">
                <a:latin typeface="Times New Roman" pitchFamily="18" charset="0"/>
                <a:cs typeface="Times New Roman" pitchFamily="18" charset="0"/>
              </a:rPr>
              <a:t>Hà </a:t>
            </a:r>
            <a:r>
              <a:rPr lang="vi-VN" sz="2200" dirty="0">
                <a:latin typeface="Times New Roman" pitchFamily="18" charset="0"/>
                <a:cs typeface="Times New Roman" pitchFamily="18" charset="0"/>
              </a:rPr>
              <a:t>Nội trên địa bàn Thành phố đang trong quá trình hoàn thiện, dự kiến sẽ được đưa vào </a:t>
            </a:r>
            <a:r>
              <a:rPr lang="vi-VN" sz="2200" dirty="0" smtClean="0">
                <a:latin typeface="Times New Roman" pitchFamily="18" charset="0"/>
                <a:cs typeface="Times New Roman" pitchFamily="18" charset="0"/>
              </a:rPr>
              <a:t>vận </a:t>
            </a:r>
            <a:r>
              <a:rPr lang="vi-VN" sz="2200" dirty="0">
                <a:latin typeface="Times New Roman" pitchFamily="18" charset="0"/>
                <a:cs typeface="Times New Roman" pitchFamily="18" charset="0"/>
              </a:rPr>
              <a:t>hành từ năm 2022. </a:t>
            </a:r>
            <a:endParaRPr lang="en-US" sz="2200" dirty="0" smtClean="0">
              <a:latin typeface="Times New Roman" pitchFamily="18" charset="0"/>
              <a:cs typeface="Times New Roman" pitchFamily="18" charset="0"/>
            </a:endParaRPr>
          </a:p>
          <a:p>
            <a:pPr marL="109728" indent="0" algn="just">
              <a:buNone/>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Hiện </a:t>
            </a:r>
            <a:r>
              <a:rPr lang="vi-VN" sz="2200" dirty="0">
                <a:latin typeface="Times New Roman" pitchFamily="18" charset="0"/>
                <a:cs typeface="Times New Roman" pitchFamily="18" charset="0"/>
              </a:rPr>
              <a:t>nay, thành phố Thủ Đức đang được chính quyền Thành phố </a:t>
            </a:r>
            <a:r>
              <a:rPr lang="vi-VN" sz="2200" dirty="0" smtClean="0">
                <a:latin typeface="Times New Roman" pitchFamily="18" charset="0"/>
                <a:cs typeface="Times New Roman" pitchFamily="18" charset="0"/>
              </a:rPr>
              <a:t>Hồ </a:t>
            </a:r>
            <a:r>
              <a:rPr lang="vi-VN" sz="2200" dirty="0">
                <a:latin typeface="Times New Roman" pitchFamily="18" charset="0"/>
                <a:cs typeface="Times New Roman" pitchFamily="18" charset="0"/>
              </a:rPr>
              <a:t>Chí Minh đầu tư xây dựng thành một đô thị sáng tạo tương tác </a:t>
            </a:r>
            <a:r>
              <a:rPr lang="vi-VN" sz="2200" dirty="0" smtClean="0">
                <a:latin typeface="Times New Roman" pitchFamily="18" charset="0"/>
                <a:cs typeface="Times New Roman" pitchFamily="18" charset="0"/>
              </a:rPr>
              <a:t>cao.</a:t>
            </a:r>
            <a:endParaRPr lang="en-US" sz="2200" dirty="0" smtClean="0">
              <a:latin typeface="Times New Roman" pitchFamily="18" charset="0"/>
              <a:cs typeface="Times New Roman" pitchFamily="18" charset="0"/>
            </a:endParaRPr>
          </a:p>
          <a:p>
            <a:pPr marL="109728" indent="0" algn="just">
              <a:buNone/>
            </a:pPr>
            <a:r>
              <a:rPr lang="en-US" sz="2200" dirty="0" smtClean="0">
                <a:latin typeface="Times New Roman" pitchFamily="18" charset="0"/>
                <a:cs typeface="Times New Roman" pitchFamily="18" charset="0"/>
              </a:rPr>
              <a:t>- </a:t>
            </a:r>
            <a:r>
              <a:rPr lang="vi-VN" sz="2200" dirty="0" smtClean="0">
                <a:latin typeface="Times New Roman" pitchFamily="18" charset="0"/>
                <a:cs typeface="Times New Roman" pitchFamily="18" charset="0"/>
              </a:rPr>
              <a:t>Thành </a:t>
            </a:r>
            <a:r>
              <a:rPr lang="vi-VN" sz="2200" dirty="0">
                <a:latin typeface="Times New Roman" pitchFamily="18" charset="0"/>
                <a:cs typeface="Times New Roman" pitchFamily="18" charset="0"/>
              </a:rPr>
              <a:t>phố Hồ Chí Minh còn có vùng biển Cần Giờ với xã đảo Thạnh An đóng vai trò đảo </a:t>
            </a:r>
            <a:r>
              <a:rPr lang="vi-VN" sz="2200" dirty="0" smtClean="0">
                <a:latin typeface="Times New Roman" pitchFamily="18" charset="0"/>
                <a:cs typeface="Times New Roman" pitchFamily="18" charset="0"/>
              </a:rPr>
              <a:t>tiền </a:t>
            </a:r>
            <a:r>
              <a:rPr lang="vi-VN" sz="2200" dirty="0">
                <a:latin typeface="Times New Roman" pitchFamily="18" charset="0"/>
                <a:cs typeface="Times New Roman" pitchFamily="18" charset="0"/>
              </a:rPr>
              <a:t>tiêu trong chiến lược an ninh quốc phòng. Ngày 1/4/2021, Thủ tướng Nguyễn Xuân Phúc </a:t>
            </a:r>
            <a:r>
              <a:rPr lang="vi-VN" sz="2200" dirty="0" smtClean="0">
                <a:latin typeface="Times New Roman" pitchFamily="18" charset="0"/>
                <a:cs typeface="Times New Roman" pitchFamily="18" charset="0"/>
              </a:rPr>
              <a:t>đã </a:t>
            </a:r>
            <a:r>
              <a:rPr lang="vi-VN" sz="2200" dirty="0">
                <a:latin typeface="Times New Roman" pitchFamily="18" charset="0"/>
                <a:cs typeface="Times New Roman" pitchFamily="18" charset="0"/>
              </a:rPr>
              <a:t>kí quyết định công nhận xã đảo Thạnh An thuộc Thành phố Hồ Chí Minh được hưởng các </a:t>
            </a:r>
            <a:r>
              <a:rPr lang="vi-VN" sz="2200" dirty="0" smtClean="0">
                <a:latin typeface="Times New Roman" pitchFamily="18" charset="0"/>
                <a:cs typeface="Times New Roman" pitchFamily="18" charset="0"/>
              </a:rPr>
              <a:t>chính </a:t>
            </a:r>
            <a:r>
              <a:rPr lang="vi-VN" sz="2200" dirty="0">
                <a:latin typeface="Times New Roman" pitchFamily="18" charset="0"/>
                <a:cs typeface="Times New Roman" pitchFamily="18" charset="0"/>
              </a:rPr>
              <a:t>sách ưu đãi đối với xã đảo theo quy định.</a:t>
            </a:r>
            <a:endParaRPr lang="en-US" sz="2200" dirty="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1188727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99703836"/>
              </p:ext>
            </p:extLst>
          </p:nvPr>
        </p:nvGraphicFramePr>
        <p:xfrm>
          <a:off x="693683" y="740973"/>
          <a:ext cx="5381296" cy="5171101"/>
        </p:xfrm>
        <a:graphic>
          <a:graphicData uri="http://schemas.openxmlformats.org/drawingml/2006/table">
            <a:tbl>
              <a:tblPr firstRow="1" firstCol="1" lastRow="1" lastCol="1" bandRow="1" bandCol="1">
                <a:tableStyleId>{5C22544A-7EE6-4342-B048-85BDC9FD1C3A}</a:tableStyleId>
              </a:tblPr>
              <a:tblGrid>
                <a:gridCol w="1379288"/>
                <a:gridCol w="843793"/>
                <a:gridCol w="996121"/>
                <a:gridCol w="1081047"/>
                <a:gridCol w="1081047"/>
              </a:tblGrid>
              <a:tr h="849218">
                <a:tc>
                  <a:txBody>
                    <a:bodyPr/>
                    <a:lstStyle/>
                    <a:p>
                      <a:pPr>
                        <a:spcBef>
                          <a:spcPts val="50"/>
                        </a:spcBef>
                        <a:spcAft>
                          <a:spcPts val="0"/>
                        </a:spcAft>
                      </a:pPr>
                      <a:r>
                        <a:rPr lang="vi-VN" sz="1600" dirty="0">
                          <a:solidFill>
                            <a:schemeClr val="tx1"/>
                          </a:solidFill>
                          <a:effectLst/>
                          <a:latin typeface="Times New Roman" pitchFamily="18" charset="0"/>
                          <a:cs typeface="Times New Roman" pitchFamily="18" charset="0"/>
                        </a:rPr>
                        <a:t> </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L="52705" marR="40640" indent="296545">
                        <a:lnSpc>
                          <a:spcPts val="1600"/>
                        </a:lnSpc>
                        <a:spcBef>
                          <a:spcPts val="65"/>
                        </a:spcBef>
                        <a:spcAft>
                          <a:spcPts val="0"/>
                        </a:spcAft>
                      </a:pPr>
                      <a:r>
                        <a:rPr lang="vi-VN" sz="1600">
                          <a:solidFill>
                            <a:schemeClr val="tx1"/>
                          </a:solidFill>
                          <a:effectLst/>
                          <a:latin typeface="Times New Roman" pitchFamily="18" charset="0"/>
                          <a:cs typeface="Times New Roman" pitchFamily="18" charset="0"/>
                        </a:rPr>
                        <a:t>Số</a:t>
                      </a:r>
                      <a:r>
                        <a:rPr lang="vi-VN" sz="1600" spc="5">
                          <a:solidFill>
                            <a:schemeClr val="tx1"/>
                          </a:solidFill>
                          <a:effectLst/>
                          <a:latin typeface="Times New Roman" pitchFamily="18" charset="0"/>
                          <a:cs typeface="Times New Roman" pitchFamily="18" charset="0"/>
                        </a:rPr>
                        <a:t> </a:t>
                      </a:r>
                      <a:r>
                        <a:rPr lang="vi-VN" sz="1600" spc="-15">
                          <a:solidFill>
                            <a:schemeClr val="tx1"/>
                          </a:solidFill>
                          <a:effectLst/>
                          <a:latin typeface="Times New Roman" pitchFamily="18" charset="0"/>
                          <a:cs typeface="Times New Roman" pitchFamily="18" charset="0"/>
                        </a:rPr>
                        <a:t>phường,</a:t>
                      </a:r>
                      <a:r>
                        <a:rPr lang="vi-VN" sz="1600" spc="-55">
                          <a:solidFill>
                            <a:schemeClr val="tx1"/>
                          </a:solidFill>
                          <a:effectLst/>
                          <a:latin typeface="Times New Roman" pitchFamily="18" charset="0"/>
                          <a:cs typeface="Times New Roman" pitchFamily="18" charset="0"/>
                        </a:rPr>
                        <a:t> </a:t>
                      </a:r>
                      <a:r>
                        <a:rPr lang="vi-VN" sz="1600" spc="-10">
                          <a:solidFill>
                            <a:schemeClr val="tx1"/>
                          </a:solidFill>
                          <a:effectLst/>
                          <a:latin typeface="Times New Roman" pitchFamily="18" charset="0"/>
                          <a:cs typeface="Times New Roman" pitchFamily="18" charset="0"/>
                        </a:rPr>
                        <a:t>xã</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L="326390" marR="189230" indent="-122555">
                        <a:lnSpc>
                          <a:spcPts val="1600"/>
                        </a:lnSpc>
                        <a:spcBef>
                          <a:spcPts val="65"/>
                        </a:spcBef>
                        <a:spcAft>
                          <a:spcPts val="0"/>
                        </a:spcAft>
                      </a:pPr>
                      <a:r>
                        <a:rPr lang="vi-VN" sz="1600" spc="-10">
                          <a:solidFill>
                            <a:schemeClr val="tx1"/>
                          </a:solidFill>
                          <a:effectLst/>
                          <a:latin typeface="Times New Roman" pitchFamily="18" charset="0"/>
                          <a:cs typeface="Times New Roman" pitchFamily="18" charset="0"/>
                        </a:rPr>
                        <a:t>Diện tích</a:t>
                      </a:r>
                      <a:r>
                        <a:rPr lang="vi-VN" sz="1600" spc="-305">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(km2)</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L="134620" indent="-17780">
                        <a:lnSpc>
                          <a:spcPts val="1600"/>
                        </a:lnSpc>
                        <a:spcBef>
                          <a:spcPts val="65"/>
                        </a:spcBef>
                        <a:spcAft>
                          <a:spcPts val="0"/>
                        </a:spcAft>
                      </a:pPr>
                      <a:r>
                        <a:rPr lang="vi-VN" sz="1600" spc="-10">
                          <a:solidFill>
                            <a:schemeClr val="tx1"/>
                          </a:solidFill>
                          <a:effectLst/>
                          <a:latin typeface="Times New Roman" pitchFamily="18" charset="0"/>
                          <a:cs typeface="Times New Roman" pitchFamily="18" charset="0"/>
                        </a:rPr>
                        <a:t>Dân</a:t>
                      </a:r>
                      <a:r>
                        <a:rPr lang="vi-VN" sz="1600" spc="-75">
                          <a:solidFill>
                            <a:schemeClr val="tx1"/>
                          </a:solidFill>
                          <a:effectLst/>
                          <a:latin typeface="Times New Roman" pitchFamily="18" charset="0"/>
                          <a:cs typeface="Times New Roman" pitchFamily="18" charset="0"/>
                        </a:rPr>
                        <a:t> </a:t>
                      </a:r>
                      <a:r>
                        <a:rPr lang="vi-VN" sz="1600" spc="-5">
                          <a:solidFill>
                            <a:schemeClr val="tx1"/>
                          </a:solidFill>
                          <a:effectLst/>
                          <a:latin typeface="Times New Roman" pitchFamily="18" charset="0"/>
                          <a:cs typeface="Times New Roman" pitchFamily="18" charset="0"/>
                        </a:rPr>
                        <a:t>số</a:t>
                      </a:r>
                      <a:r>
                        <a:rPr lang="vi-VN" sz="1600" spc="-75">
                          <a:solidFill>
                            <a:schemeClr val="tx1"/>
                          </a:solidFill>
                          <a:effectLst/>
                          <a:latin typeface="Times New Roman" pitchFamily="18" charset="0"/>
                          <a:cs typeface="Times New Roman" pitchFamily="18" charset="0"/>
                        </a:rPr>
                        <a:t> </a:t>
                      </a:r>
                      <a:r>
                        <a:rPr lang="vi-VN" sz="1600" spc="-5">
                          <a:solidFill>
                            <a:schemeClr val="tx1"/>
                          </a:solidFill>
                          <a:effectLst/>
                          <a:latin typeface="Times New Roman" pitchFamily="18" charset="0"/>
                          <a:cs typeface="Times New Roman" pitchFamily="18" charset="0"/>
                        </a:rPr>
                        <a:t>trung</a:t>
                      </a:r>
                      <a:r>
                        <a:rPr lang="vi-VN" sz="1600" spc="-30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bình</a:t>
                      </a:r>
                      <a:r>
                        <a:rPr lang="vi-VN" sz="1600" spc="55">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(người)</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L="132715" indent="-55245">
                        <a:lnSpc>
                          <a:spcPts val="1600"/>
                        </a:lnSpc>
                        <a:spcBef>
                          <a:spcPts val="65"/>
                        </a:spcBef>
                        <a:spcAft>
                          <a:spcPts val="0"/>
                        </a:spcAft>
                      </a:pPr>
                      <a:r>
                        <a:rPr lang="vi-VN" sz="1600" dirty="0">
                          <a:solidFill>
                            <a:schemeClr val="tx1"/>
                          </a:solidFill>
                          <a:effectLst/>
                          <a:latin typeface="Times New Roman" pitchFamily="18" charset="0"/>
                          <a:cs typeface="Times New Roman" pitchFamily="18" charset="0"/>
                        </a:rPr>
                        <a:t>Mật</a:t>
                      </a:r>
                      <a:r>
                        <a:rPr lang="vi-VN" sz="1600" spc="-7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độ</a:t>
                      </a:r>
                      <a:r>
                        <a:rPr lang="vi-VN" sz="1600" spc="-6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dân</a:t>
                      </a:r>
                      <a:r>
                        <a:rPr lang="vi-VN" sz="1600" spc="-6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số</a:t>
                      </a:r>
                      <a:r>
                        <a:rPr lang="vi-VN" sz="1600" spc="-30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(người/</a:t>
                      </a:r>
                      <a:r>
                        <a:rPr lang="vi-VN" sz="1600" spc="6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km2)</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dirty="0">
                          <a:solidFill>
                            <a:schemeClr val="accent2">
                              <a:lumMod val="75000"/>
                            </a:schemeClr>
                          </a:solidFill>
                          <a:effectLst/>
                          <a:latin typeface="Times New Roman" pitchFamily="18" charset="0"/>
                          <a:cs typeface="Times New Roman" pitchFamily="18" charset="0"/>
                        </a:rPr>
                        <a:t>TỔNG</a:t>
                      </a:r>
                      <a:r>
                        <a:rPr lang="vi-VN" sz="1600" spc="-25" dirty="0">
                          <a:solidFill>
                            <a:schemeClr val="accent2">
                              <a:lumMod val="75000"/>
                            </a:schemeClr>
                          </a:solidFill>
                          <a:effectLst/>
                          <a:latin typeface="Times New Roman" pitchFamily="18" charset="0"/>
                          <a:cs typeface="Times New Roman" pitchFamily="18" charset="0"/>
                        </a:rPr>
                        <a:t> </a:t>
                      </a:r>
                      <a:r>
                        <a:rPr lang="vi-VN" sz="1600" dirty="0">
                          <a:solidFill>
                            <a:schemeClr val="accent2">
                              <a:lumMod val="75000"/>
                            </a:schemeClr>
                          </a:solidFill>
                          <a:effectLst/>
                          <a:latin typeface="Times New Roman" pitchFamily="18" charset="0"/>
                          <a:cs typeface="Times New Roman" pitchFamily="18" charset="0"/>
                        </a:rPr>
                        <a:t>SỐ</a:t>
                      </a:r>
                      <a:endParaRPr lang="en-US" sz="1600" dirty="0">
                        <a:solidFill>
                          <a:schemeClr val="accent2">
                            <a:lumMod val="75000"/>
                          </a:schemeClr>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accent2">
                              <a:lumMod val="75000"/>
                            </a:schemeClr>
                          </a:solidFill>
                          <a:effectLst/>
                          <a:latin typeface="Times New Roman" pitchFamily="18" charset="0"/>
                          <a:cs typeface="Times New Roman" pitchFamily="18" charset="0"/>
                        </a:rPr>
                        <a:t>322</a:t>
                      </a:r>
                      <a:endParaRPr lang="en-US" sz="1600">
                        <a:solidFill>
                          <a:schemeClr val="accent2">
                            <a:lumMod val="75000"/>
                          </a:schemeClr>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accent2">
                              <a:lumMod val="75000"/>
                            </a:schemeClr>
                          </a:solidFill>
                          <a:effectLst/>
                          <a:latin typeface="Times New Roman" pitchFamily="18" charset="0"/>
                          <a:cs typeface="Times New Roman" pitchFamily="18" charset="0"/>
                        </a:rPr>
                        <a:t>2</a:t>
                      </a:r>
                      <a:r>
                        <a:rPr lang="vi-VN" sz="1600" spc="-60">
                          <a:solidFill>
                            <a:schemeClr val="accent2">
                              <a:lumMod val="75000"/>
                            </a:schemeClr>
                          </a:solidFill>
                          <a:effectLst/>
                          <a:latin typeface="Times New Roman" pitchFamily="18" charset="0"/>
                          <a:cs typeface="Times New Roman" pitchFamily="18" charset="0"/>
                        </a:rPr>
                        <a:t> </a:t>
                      </a:r>
                      <a:r>
                        <a:rPr lang="vi-VN" sz="1600">
                          <a:solidFill>
                            <a:schemeClr val="accent2">
                              <a:lumMod val="75000"/>
                            </a:schemeClr>
                          </a:solidFill>
                          <a:effectLst/>
                          <a:latin typeface="Times New Roman" pitchFamily="18" charset="0"/>
                          <a:cs typeface="Times New Roman" pitchFamily="18" charset="0"/>
                        </a:rPr>
                        <a:t>095,39</a:t>
                      </a:r>
                      <a:endParaRPr lang="en-US" sz="1600">
                        <a:solidFill>
                          <a:schemeClr val="accent2">
                            <a:lumMod val="75000"/>
                          </a:schemeClr>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accent2">
                              <a:lumMod val="75000"/>
                            </a:schemeClr>
                          </a:solidFill>
                          <a:effectLst/>
                          <a:latin typeface="Times New Roman" pitchFamily="18" charset="0"/>
                          <a:cs typeface="Times New Roman" pitchFamily="18" charset="0"/>
                        </a:rPr>
                        <a:t>9</a:t>
                      </a:r>
                      <a:r>
                        <a:rPr lang="vi-VN" sz="1600" spc="-40">
                          <a:solidFill>
                            <a:schemeClr val="accent2">
                              <a:lumMod val="75000"/>
                            </a:schemeClr>
                          </a:solidFill>
                          <a:effectLst/>
                          <a:latin typeface="Times New Roman" pitchFamily="18" charset="0"/>
                          <a:cs typeface="Times New Roman" pitchFamily="18" charset="0"/>
                        </a:rPr>
                        <a:t> </a:t>
                      </a:r>
                      <a:r>
                        <a:rPr lang="vi-VN" sz="1600">
                          <a:solidFill>
                            <a:schemeClr val="accent2">
                              <a:lumMod val="75000"/>
                            </a:schemeClr>
                          </a:solidFill>
                          <a:effectLst/>
                          <a:latin typeface="Times New Roman" pitchFamily="18" charset="0"/>
                          <a:cs typeface="Times New Roman" pitchFamily="18" charset="0"/>
                        </a:rPr>
                        <a:t>038</a:t>
                      </a:r>
                      <a:r>
                        <a:rPr lang="vi-VN" sz="1600" spc="-35">
                          <a:solidFill>
                            <a:schemeClr val="accent2">
                              <a:lumMod val="75000"/>
                            </a:schemeClr>
                          </a:solidFill>
                          <a:effectLst/>
                          <a:latin typeface="Times New Roman" pitchFamily="18" charset="0"/>
                          <a:cs typeface="Times New Roman" pitchFamily="18" charset="0"/>
                        </a:rPr>
                        <a:t> </a:t>
                      </a:r>
                      <a:r>
                        <a:rPr lang="vi-VN" sz="1600">
                          <a:solidFill>
                            <a:schemeClr val="accent2">
                              <a:lumMod val="75000"/>
                            </a:schemeClr>
                          </a:solidFill>
                          <a:effectLst/>
                          <a:latin typeface="Times New Roman" pitchFamily="18" charset="0"/>
                          <a:cs typeface="Times New Roman" pitchFamily="18" charset="0"/>
                        </a:rPr>
                        <a:t>566</a:t>
                      </a:r>
                      <a:endParaRPr lang="en-US" sz="1600">
                        <a:solidFill>
                          <a:schemeClr val="accent2">
                            <a:lumMod val="75000"/>
                          </a:schemeClr>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a:solidFill>
                            <a:schemeClr val="accent2">
                              <a:lumMod val="75000"/>
                            </a:schemeClr>
                          </a:solidFill>
                          <a:effectLst/>
                          <a:latin typeface="Times New Roman" pitchFamily="18" charset="0"/>
                          <a:cs typeface="Times New Roman" pitchFamily="18" charset="0"/>
                        </a:rPr>
                        <a:t>4</a:t>
                      </a:r>
                      <a:r>
                        <a:rPr lang="vi-VN" sz="1600" spc="-50">
                          <a:solidFill>
                            <a:schemeClr val="accent2">
                              <a:lumMod val="75000"/>
                            </a:schemeClr>
                          </a:solidFill>
                          <a:effectLst/>
                          <a:latin typeface="Times New Roman" pitchFamily="18" charset="0"/>
                          <a:cs typeface="Times New Roman" pitchFamily="18" charset="0"/>
                        </a:rPr>
                        <a:t> </a:t>
                      </a:r>
                      <a:r>
                        <a:rPr lang="vi-VN" sz="1600">
                          <a:solidFill>
                            <a:schemeClr val="accent2">
                              <a:lumMod val="75000"/>
                            </a:schemeClr>
                          </a:solidFill>
                          <a:effectLst/>
                          <a:latin typeface="Times New Roman" pitchFamily="18" charset="0"/>
                          <a:cs typeface="Times New Roman" pitchFamily="18" charset="0"/>
                        </a:rPr>
                        <a:t>314</a:t>
                      </a:r>
                      <a:endParaRPr lang="en-US" sz="1600">
                        <a:solidFill>
                          <a:schemeClr val="accent2">
                            <a:lumMod val="75000"/>
                          </a:schemeClr>
                        </a:solidFill>
                        <a:effectLst/>
                        <a:latin typeface="Times New Roman" pitchFamily="18" charset="0"/>
                        <a:ea typeface="Tahoma"/>
                        <a:cs typeface="Times New Roman" pitchFamily="18" charset="0"/>
                      </a:endParaRPr>
                    </a:p>
                  </a:txBody>
                  <a:tcPr marL="0" marR="0" marT="0" marB="0">
                    <a:solidFill>
                      <a:srgbClr val="EBF8FB"/>
                    </a:solidFill>
                  </a:tcPr>
                </a:tc>
              </a:tr>
              <a:tr h="543203">
                <a:tc>
                  <a:txBody>
                    <a:bodyPr/>
                    <a:lstStyle/>
                    <a:p>
                      <a:pPr marL="47625">
                        <a:spcBef>
                          <a:spcPts val="50"/>
                        </a:spcBef>
                        <a:spcAft>
                          <a:spcPts val="0"/>
                        </a:spcAft>
                      </a:pPr>
                      <a:r>
                        <a:rPr lang="vi-VN" sz="1600" b="1">
                          <a:solidFill>
                            <a:srgbClr val="0070C0"/>
                          </a:solidFill>
                          <a:effectLst/>
                          <a:latin typeface="Times New Roman" pitchFamily="18" charset="0"/>
                          <a:cs typeface="Times New Roman" pitchFamily="18" charset="0"/>
                        </a:rPr>
                        <a:t>Thành</a:t>
                      </a:r>
                      <a:r>
                        <a:rPr lang="vi-VN" sz="1600" b="1" spc="-90">
                          <a:solidFill>
                            <a:srgbClr val="0070C0"/>
                          </a:solidFill>
                          <a:effectLst/>
                          <a:latin typeface="Times New Roman" pitchFamily="18" charset="0"/>
                          <a:cs typeface="Times New Roman" pitchFamily="18" charset="0"/>
                        </a:rPr>
                        <a:t> </a:t>
                      </a:r>
                      <a:r>
                        <a:rPr lang="vi-VN" sz="1600" b="1">
                          <a:solidFill>
                            <a:srgbClr val="0070C0"/>
                          </a:solidFill>
                          <a:effectLst/>
                          <a:latin typeface="Times New Roman" pitchFamily="18" charset="0"/>
                          <a:cs typeface="Times New Roman" pitchFamily="18" charset="0"/>
                        </a:rPr>
                        <a:t>phố</a:t>
                      </a:r>
                      <a:r>
                        <a:rPr lang="vi-VN" sz="1600" b="1" spc="-135">
                          <a:solidFill>
                            <a:srgbClr val="0070C0"/>
                          </a:solidFill>
                          <a:effectLst/>
                          <a:latin typeface="Times New Roman" pitchFamily="18" charset="0"/>
                          <a:cs typeface="Times New Roman" pitchFamily="18" charset="0"/>
                        </a:rPr>
                        <a:t> </a:t>
                      </a:r>
                      <a:r>
                        <a:rPr lang="vi-VN" sz="1600" b="1">
                          <a:solidFill>
                            <a:srgbClr val="0070C0"/>
                          </a:solidFill>
                          <a:effectLst/>
                          <a:latin typeface="Times New Roman" pitchFamily="18" charset="0"/>
                          <a:cs typeface="Times New Roman" pitchFamily="18" charset="0"/>
                        </a:rPr>
                        <a:t>Thủ</a:t>
                      </a:r>
                      <a:r>
                        <a:rPr lang="vi-VN" sz="1600" b="1" spc="-90">
                          <a:solidFill>
                            <a:srgbClr val="0070C0"/>
                          </a:solidFill>
                          <a:effectLst/>
                          <a:latin typeface="Times New Roman" pitchFamily="18" charset="0"/>
                          <a:cs typeface="Times New Roman" pitchFamily="18" charset="0"/>
                        </a:rPr>
                        <a:t> </a:t>
                      </a:r>
                      <a:r>
                        <a:rPr lang="vi-VN" sz="1600" b="1">
                          <a:solidFill>
                            <a:srgbClr val="0070C0"/>
                          </a:solidFill>
                          <a:effectLst/>
                          <a:latin typeface="Times New Roman" pitchFamily="18" charset="0"/>
                          <a:cs typeface="Times New Roman" pitchFamily="18" charset="0"/>
                        </a:rPr>
                        <a:t>Đức</a:t>
                      </a:r>
                      <a:endParaRPr lang="en-US" sz="1600" b="1">
                        <a:solidFill>
                          <a:srgbClr val="0070C0"/>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b="1" dirty="0">
                          <a:solidFill>
                            <a:srgbClr val="0070C0"/>
                          </a:solidFill>
                          <a:effectLst/>
                          <a:latin typeface="Times New Roman" pitchFamily="18" charset="0"/>
                          <a:cs typeface="Times New Roman" pitchFamily="18" charset="0"/>
                        </a:rPr>
                        <a:t>34</a:t>
                      </a:r>
                      <a:endParaRPr lang="en-US" sz="1600" b="1" dirty="0">
                        <a:solidFill>
                          <a:srgbClr val="0070C0"/>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b="1">
                          <a:solidFill>
                            <a:srgbClr val="0070C0"/>
                          </a:solidFill>
                          <a:effectLst/>
                          <a:latin typeface="Times New Roman" pitchFamily="18" charset="0"/>
                          <a:cs typeface="Times New Roman" pitchFamily="18" charset="0"/>
                        </a:rPr>
                        <a:t>211,56</a:t>
                      </a:r>
                      <a:endParaRPr lang="en-US" sz="1600" b="1">
                        <a:solidFill>
                          <a:srgbClr val="0070C0"/>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b="1">
                          <a:solidFill>
                            <a:srgbClr val="0070C0"/>
                          </a:solidFill>
                          <a:effectLst/>
                          <a:latin typeface="Times New Roman" pitchFamily="18" charset="0"/>
                          <a:cs typeface="Times New Roman" pitchFamily="18" charset="0"/>
                        </a:rPr>
                        <a:t>1</a:t>
                      </a:r>
                      <a:r>
                        <a:rPr lang="vi-VN" sz="1600" b="1" spc="-40">
                          <a:solidFill>
                            <a:srgbClr val="0070C0"/>
                          </a:solidFill>
                          <a:effectLst/>
                          <a:latin typeface="Times New Roman" pitchFamily="18" charset="0"/>
                          <a:cs typeface="Times New Roman" pitchFamily="18" charset="0"/>
                        </a:rPr>
                        <a:t> </a:t>
                      </a:r>
                      <a:r>
                        <a:rPr lang="vi-VN" sz="1600" b="1">
                          <a:solidFill>
                            <a:srgbClr val="0070C0"/>
                          </a:solidFill>
                          <a:effectLst/>
                          <a:latin typeface="Times New Roman" pitchFamily="18" charset="0"/>
                          <a:cs typeface="Times New Roman" pitchFamily="18" charset="0"/>
                        </a:rPr>
                        <a:t>037</a:t>
                      </a:r>
                      <a:r>
                        <a:rPr lang="vi-VN" sz="1600" b="1" spc="-35">
                          <a:solidFill>
                            <a:srgbClr val="0070C0"/>
                          </a:solidFill>
                          <a:effectLst/>
                          <a:latin typeface="Times New Roman" pitchFamily="18" charset="0"/>
                          <a:cs typeface="Times New Roman" pitchFamily="18" charset="0"/>
                        </a:rPr>
                        <a:t> </a:t>
                      </a:r>
                      <a:r>
                        <a:rPr lang="vi-VN" sz="1600" b="1">
                          <a:solidFill>
                            <a:srgbClr val="0070C0"/>
                          </a:solidFill>
                          <a:effectLst/>
                          <a:latin typeface="Times New Roman" pitchFamily="18" charset="0"/>
                          <a:cs typeface="Times New Roman" pitchFamily="18" charset="0"/>
                        </a:rPr>
                        <a:t>195</a:t>
                      </a:r>
                      <a:endParaRPr lang="en-US" sz="1600" b="1">
                        <a:solidFill>
                          <a:srgbClr val="0070C0"/>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b="1" dirty="0">
                          <a:solidFill>
                            <a:srgbClr val="0070C0"/>
                          </a:solidFill>
                          <a:effectLst/>
                          <a:latin typeface="Times New Roman" pitchFamily="18" charset="0"/>
                          <a:cs typeface="Times New Roman" pitchFamily="18" charset="0"/>
                        </a:rPr>
                        <a:t>4</a:t>
                      </a:r>
                      <a:r>
                        <a:rPr lang="vi-VN" sz="1600" b="1" spc="-50" dirty="0">
                          <a:solidFill>
                            <a:srgbClr val="0070C0"/>
                          </a:solidFill>
                          <a:effectLst/>
                          <a:latin typeface="Times New Roman" pitchFamily="18" charset="0"/>
                          <a:cs typeface="Times New Roman" pitchFamily="18" charset="0"/>
                        </a:rPr>
                        <a:t> </a:t>
                      </a:r>
                      <a:r>
                        <a:rPr lang="vi-VN" sz="1600" b="1" dirty="0">
                          <a:solidFill>
                            <a:srgbClr val="0070C0"/>
                          </a:solidFill>
                          <a:effectLst/>
                          <a:latin typeface="Times New Roman" pitchFamily="18" charset="0"/>
                          <a:cs typeface="Times New Roman" pitchFamily="18" charset="0"/>
                        </a:rPr>
                        <a:t>792</a:t>
                      </a:r>
                      <a:endParaRPr lang="en-US" sz="1600" b="1" dirty="0">
                        <a:solidFill>
                          <a:srgbClr val="0070C0"/>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accent2">
                              <a:lumMod val="75000"/>
                            </a:schemeClr>
                          </a:solidFill>
                          <a:effectLst/>
                          <a:latin typeface="Times New Roman" pitchFamily="18" charset="0"/>
                          <a:cs typeface="Times New Roman" pitchFamily="18" charset="0"/>
                        </a:rPr>
                        <a:t>Các</a:t>
                      </a:r>
                      <a:r>
                        <a:rPr lang="vi-VN" sz="1600" spc="30">
                          <a:solidFill>
                            <a:schemeClr val="accent2">
                              <a:lumMod val="75000"/>
                            </a:schemeClr>
                          </a:solidFill>
                          <a:effectLst/>
                          <a:latin typeface="Times New Roman" pitchFamily="18" charset="0"/>
                          <a:cs typeface="Times New Roman" pitchFamily="18" charset="0"/>
                        </a:rPr>
                        <a:t> </a:t>
                      </a:r>
                      <a:r>
                        <a:rPr lang="vi-VN" sz="1600">
                          <a:solidFill>
                            <a:schemeClr val="accent2">
                              <a:lumMod val="75000"/>
                            </a:schemeClr>
                          </a:solidFill>
                          <a:effectLst/>
                          <a:latin typeface="Times New Roman" pitchFamily="18" charset="0"/>
                          <a:cs typeface="Times New Roman" pitchFamily="18" charset="0"/>
                        </a:rPr>
                        <a:t>quận</a:t>
                      </a:r>
                      <a:endParaRPr lang="en-US" sz="1600">
                        <a:solidFill>
                          <a:schemeClr val="accent2">
                            <a:lumMod val="75000"/>
                          </a:schemeClr>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accent2">
                              <a:lumMod val="75000"/>
                            </a:schemeClr>
                          </a:solidFill>
                          <a:effectLst/>
                          <a:latin typeface="Times New Roman" pitchFamily="18" charset="0"/>
                          <a:cs typeface="Times New Roman" pitchFamily="18" charset="0"/>
                        </a:rPr>
                        <a:t>259</a:t>
                      </a:r>
                      <a:endParaRPr lang="en-US" sz="1600">
                        <a:solidFill>
                          <a:schemeClr val="accent2">
                            <a:lumMod val="75000"/>
                          </a:schemeClr>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accent2">
                              <a:lumMod val="75000"/>
                            </a:schemeClr>
                          </a:solidFill>
                          <a:effectLst/>
                          <a:latin typeface="Times New Roman" pitchFamily="18" charset="0"/>
                          <a:cs typeface="Times New Roman" pitchFamily="18" charset="0"/>
                        </a:rPr>
                        <a:t>494,01</a:t>
                      </a:r>
                      <a:endParaRPr lang="en-US" sz="1600">
                        <a:solidFill>
                          <a:schemeClr val="accent2">
                            <a:lumMod val="75000"/>
                          </a:schemeClr>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accent2">
                              <a:lumMod val="75000"/>
                            </a:schemeClr>
                          </a:solidFill>
                          <a:effectLst/>
                          <a:latin typeface="Times New Roman" pitchFamily="18" charset="0"/>
                          <a:cs typeface="Times New Roman" pitchFamily="18" charset="0"/>
                        </a:rPr>
                        <a:t>7</a:t>
                      </a:r>
                      <a:r>
                        <a:rPr lang="vi-VN" sz="1600" spc="-30">
                          <a:solidFill>
                            <a:schemeClr val="accent2">
                              <a:lumMod val="75000"/>
                            </a:schemeClr>
                          </a:solidFill>
                          <a:effectLst/>
                          <a:latin typeface="Times New Roman" pitchFamily="18" charset="0"/>
                          <a:cs typeface="Times New Roman" pitchFamily="18" charset="0"/>
                        </a:rPr>
                        <a:t> </a:t>
                      </a:r>
                      <a:r>
                        <a:rPr lang="vi-VN" sz="1600">
                          <a:solidFill>
                            <a:schemeClr val="accent2">
                              <a:lumMod val="75000"/>
                            </a:schemeClr>
                          </a:solidFill>
                          <a:effectLst/>
                          <a:latin typeface="Times New Roman" pitchFamily="18" charset="0"/>
                          <a:cs typeface="Times New Roman" pitchFamily="18" charset="0"/>
                        </a:rPr>
                        <a:t>048</a:t>
                      </a:r>
                      <a:r>
                        <a:rPr lang="vi-VN" sz="1600" spc="-25">
                          <a:solidFill>
                            <a:schemeClr val="accent2">
                              <a:lumMod val="75000"/>
                            </a:schemeClr>
                          </a:solidFill>
                          <a:effectLst/>
                          <a:latin typeface="Times New Roman" pitchFamily="18" charset="0"/>
                          <a:cs typeface="Times New Roman" pitchFamily="18" charset="0"/>
                        </a:rPr>
                        <a:t> </a:t>
                      </a:r>
                      <a:r>
                        <a:rPr lang="vi-VN" sz="1600">
                          <a:solidFill>
                            <a:schemeClr val="accent2">
                              <a:lumMod val="75000"/>
                            </a:schemeClr>
                          </a:solidFill>
                          <a:effectLst/>
                          <a:latin typeface="Times New Roman" pitchFamily="18" charset="0"/>
                          <a:cs typeface="Times New Roman" pitchFamily="18" charset="0"/>
                        </a:rPr>
                        <a:t>244</a:t>
                      </a:r>
                      <a:endParaRPr lang="en-US" sz="1600">
                        <a:solidFill>
                          <a:schemeClr val="accent2">
                            <a:lumMod val="75000"/>
                          </a:schemeClr>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dirty="0">
                          <a:solidFill>
                            <a:schemeClr val="accent2">
                              <a:lumMod val="75000"/>
                            </a:schemeClr>
                          </a:solidFill>
                          <a:effectLst/>
                          <a:latin typeface="Times New Roman" pitchFamily="18" charset="0"/>
                          <a:cs typeface="Times New Roman" pitchFamily="18" charset="0"/>
                        </a:rPr>
                        <a:t>14</a:t>
                      </a:r>
                      <a:r>
                        <a:rPr lang="vi-VN" sz="1600" spc="-30" dirty="0">
                          <a:solidFill>
                            <a:schemeClr val="accent2">
                              <a:lumMod val="75000"/>
                            </a:schemeClr>
                          </a:solidFill>
                          <a:effectLst/>
                          <a:latin typeface="Times New Roman" pitchFamily="18" charset="0"/>
                          <a:cs typeface="Times New Roman" pitchFamily="18" charset="0"/>
                        </a:rPr>
                        <a:t> </a:t>
                      </a:r>
                      <a:r>
                        <a:rPr lang="vi-VN" sz="1600" dirty="0">
                          <a:solidFill>
                            <a:schemeClr val="accent2">
                              <a:lumMod val="75000"/>
                            </a:schemeClr>
                          </a:solidFill>
                          <a:effectLst/>
                          <a:latin typeface="Times New Roman" pitchFamily="18" charset="0"/>
                          <a:cs typeface="Times New Roman" pitchFamily="18" charset="0"/>
                        </a:rPr>
                        <a:t>267</a:t>
                      </a:r>
                      <a:endParaRPr lang="en-US" sz="1600" dirty="0">
                        <a:solidFill>
                          <a:schemeClr val="accent2">
                            <a:lumMod val="75000"/>
                          </a:schemeClr>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Quận</a:t>
                      </a:r>
                      <a:r>
                        <a:rPr lang="vi-VN" sz="1600" spc="-9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1</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dirty="0">
                          <a:solidFill>
                            <a:schemeClr val="tx1"/>
                          </a:solidFill>
                          <a:effectLst/>
                          <a:latin typeface="Times New Roman" pitchFamily="18" charset="0"/>
                          <a:cs typeface="Times New Roman" pitchFamily="18" charset="0"/>
                        </a:rPr>
                        <a:t>10</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7,72</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142</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016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18</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396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Quận</a:t>
                      </a:r>
                      <a:r>
                        <a:rPr lang="vi-VN" sz="1600" spc="-9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3</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14</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4,92</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191</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521</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38</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927</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Quận</a:t>
                      </a:r>
                      <a:r>
                        <a:rPr lang="vi-VN" sz="1600" spc="-9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4</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15</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4,18</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176</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131</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42</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137</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Quận</a:t>
                      </a:r>
                      <a:r>
                        <a:rPr lang="vi-VN" sz="1600" spc="-9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5</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15</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4,27</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164</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437</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38</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510</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Quận</a:t>
                      </a:r>
                      <a:r>
                        <a:rPr lang="vi-VN" sz="1600" spc="-9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14</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7,14</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235</a:t>
                      </a:r>
                      <a:r>
                        <a:rPr lang="vi-VN" sz="1600" spc="-3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194</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32</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940</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Quận</a:t>
                      </a:r>
                      <a:r>
                        <a:rPr lang="vi-VN" sz="1600" spc="-9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7</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10</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35,69</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360</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317</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10</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096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Quận</a:t>
                      </a:r>
                      <a:r>
                        <a:rPr lang="vi-VN" sz="1600" spc="-9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8</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19,11</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427</a:t>
                      </a:r>
                      <a:r>
                        <a:rPr lang="vi-VN" sz="1600" spc="-3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527</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dirty="0">
                          <a:solidFill>
                            <a:schemeClr val="tx1"/>
                          </a:solidFill>
                          <a:effectLst/>
                          <a:latin typeface="Times New Roman" pitchFamily="18" charset="0"/>
                          <a:cs typeface="Times New Roman" pitchFamily="18" charset="0"/>
                        </a:rPr>
                        <a:t>22</a:t>
                      </a:r>
                      <a:r>
                        <a:rPr lang="vi-VN" sz="1600" spc="-4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372</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Quận</a:t>
                      </a:r>
                      <a:r>
                        <a:rPr lang="vi-VN" sz="1600" spc="-9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10</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15</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5,72</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236</a:t>
                      </a:r>
                      <a:r>
                        <a:rPr lang="vi-VN" sz="1600" spc="-3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062</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dirty="0">
                          <a:solidFill>
                            <a:schemeClr val="tx1"/>
                          </a:solidFill>
                          <a:effectLst/>
                          <a:latin typeface="Times New Roman" pitchFamily="18" charset="0"/>
                          <a:cs typeface="Times New Roman" pitchFamily="18" charset="0"/>
                        </a:rPr>
                        <a:t>41</a:t>
                      </a:r>
                      <a:r>
                        <a:rPr lang="vi-VN" sz="1600" spc="-4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270</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Quận</a:t>
                      </a:r>
                      <a:r>
                        <a:rPr lang="vi-VN" sz="1600" spc="-9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11</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5,14</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210</a:t>
                      </a:r>
                      <a:r>
                        <a:rPr lang="vi-VN" sz="1600" spc="-3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901</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dirty="0">
                          <a:solidFill>
                            <a:schemeClr val="tx1"/>
                          </a:solidFill>
                          <a:effectLst/>
                          <a:latin typeface="Times New Roman" pitchFamily="18" charset="0"/>
                          <a:cs typeface="Times New Roman" pitchFamily="18" charset="0"/>
                        </a:rPr>
                        <a:t>41</a:t>
                      </a:r>
                      <a:r>
                        <a:rPr lang="vi-VN" sz="1600" spc="-4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031</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r h="31489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Quận</a:t>
                      </a:r>
                      <a:r>
                        <a:rPr lang="vi-VN" sz="1600" spc="-9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12</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11</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52,74</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634</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957</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c>
                  <a:txBody>
                    <a:bodyPr/>
                    <a:lstStyle/>
                    <a:p>
                      <a:pPr marR="133985" algn="r">
                        <a:spcBef>
                          <a:spcPts val="50"/>
                        </a:spcBef>
                        <a:spcAft>
                          <a:spcPts val="0"/>
                        </a:spcAft>
                      </a:pPr>
                      <a:r>
                        <a:rPr lang="vi-VN" sz="1600" dirty="0">
                          <a:solidFill>
                            <a:schemeClr val="tx1"/>
                          </a:solidFill>
                          <a:effectLst/>
                          <a:latin typeface="Times New Roman" pitchFamily="18" charset="0"/>
                          <a:cs typeface="Times New Roman" pitchFamily="18" charset="0"/>
                        </a:rPr>
                        <a:t>12</a:t>
                      </a:r>
                      <a:r>
                        <a:rPr lang="vi-VN" sz="1600" spc="-4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039</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EBF8FB"/>
                    </a:solidFill>
                  </a:tcPr>
                </a:tc>
              </a:tr>
            </a:tbl>
          </a:graphicData>
        </a:graphic>
      </p:graphicFrame>
      <p:sp>
        <p:nvSpPr>
          <p:cNvPr id="6" name="Title 2"/>
          <p:cNvSpPr txBox="1">
            <a:spLocks/>
          </p:cNvSpPr>
          <p:nvPr/>
        </p:nvSpPr>
        <p:spPr>
          <a:xfrm>
            <a:off x="341586" y="0"/>
            <a:ext cx="11466786" cy="867103"/>
          </a:xfrm>
          <a:prstGeom prst="rect">
            <a:avLst/>
          </a:prstGeom>
        </p:spPr>
        <p:txBody>
          <a:bodyPr vert="horz" rtlCol="0" anchor="ctr">
            <a:normAutofit fontScale="97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vi-VN" sz="2000" dirty="0" smtClean="0">
                <a:effectLst/>
                <a:latin typeface="Times New Roman" pitchFamily="18" charset="0"/>
                <a:cs typeface="Times New Roman" pitchFamily="18" charset="0"/>
              </a:rPr>
              <a:t>Bảng 1. Diện tích, dân số và mật độ dân số Thành phố Hồ Chí Minh phân theo quận/huyện, năm 2019</a:t>
            </a:r>
            <a:r>
              <a:rPr lang="en-US" sz="2000" dirty="0" smtClean="0">
                <a:effectLst/>
                <a:latin typeface="Times New Roman" pitchFamily="18" charset="0"/>
                <a:cs typeface="Times New Roman" pitchFamily="18" charset="0"/>
              </a:rPr>
              <a:t/>
            </a:r>
            <a:br>
              <a:rPr lang="en-US" sz="2000" dirty="0" smtClean="0">
                <a:effectLst/>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523014948"/>
              </p:ext>
            </p:extLst>
          </p:nvPr>
        </p:nvGraphicFramePr>
        <p:xfrm>
          <a:off x="6542692" y="1671145"/>
          <a:ext cx="5265680" cy="4209396"/>
        </p:xfrm>
        <a:graphic>
          <a:graphicData uri="http://schemas.openxmlformats.org/drawingml/2006/table">
            <a:tbl>
              <a:tblPr firstRow="1" firstCol="1" lastRow="1" lastCol="1" bandRow="1" bandCol="1">
                <a:tableStyleId>{5C22544A-7EE6-4342-B048-85BDC9FD1C3A}</a:tableStyleId>
              </a:tblPr>
              <a:tblGrid>
                <a:gridCol w="1611561"/>
                <a:gridCol w="532547"/>
                <a:gridCol w="1005930"/>
                <a:gridCol w="1057821"/>
                <a:gridCol w="1057821"/>
              </a:tblGrid>
              <a:tr h="333240">
                <a:tc>
                  <a:txBody>
                    <a:bodyPr/>
                    <a:lstStyle/>
                    <a:p>
                      <a:pPr marL="47625">
                        <a:spcBef>
                          <a:spcPts val="50"/>
                        </a:spcBef>
                        <a:spcAft>
                          <a:spcPts val="0"/>
                        </a:spcAft>
                      </a:pPr>
                      <a:r>
                        <a:rPr lang="vi-VN" sz="1600" dirty="0">
                          <a:solidFill>
                            <a:schemeClr val="tx1"/>
                          </a:solidFill>
                          <a:effectLst/>
                          <a:latin typeface="Times New Roman" pitchFamily="18" charset="0"/>
                          <a:cs typeface="Times New Roman" pitchFamily="18" charset="0"/>
                        </a:rPr>
                        <a:t>Quận</a:t>
                      </a:r>
                      <a:r>
                        <a:rPr lang="vi-VN" sz="1600" spc="-8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Gò</a:t>
                      </a:r>
                      <a:r>
                        <a:rPr lang="vi-VN" sz="1600" spc="-12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Vấp</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19,73</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682</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358</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34</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585</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r h="333240">
                <a:tc>
                  <a:txBody>
                    <a:bodyPr/>
                    <a:lstStyle/>
                    <a:p>
                      <a:pPr marL="47625">
                        <a:spcBef>
                          <a:spcPts val="50"/>
                        </a:spcBef>
                        <a:spcAft>
                          <a:spcPts val="0"/>
                        </a:spcAft>
                      </a:pPr>
                      <a:r>
                        <a:rPr lang="vi-VN" sz="1600" spc="-5" dirty="0">
                          <a:solidFill>
                            <a:schemeClr val="tx1"/>
                          </a:solidFill>
                          <a:effectLst/>
                          <a:latin typeface="Times New Roman" pitchFamily="18" charset="0"/>
                          <a:cs typeface="Times New Roman" pitchFamily="18" charset="0"/>
                        </a:rPr>
                        <a:t>Quận</a:t>
                      </a:r>
                      <a:r>
                        <a:rPr lang="vi-VN" sz="1600" spc="-150" dirty="0">
                          <a:solidFill>
                            <a:schemeClr val="tx1"/>
                          </a:solidFill>
                          <a:effectLst/>
                          <a:latin typeface="Times New Roman" pitchFamily="18" charset="0"/>
                          <a:cs typeface="Times New Roman" pitchFamily="18" charset="0"/>
                        </a:rPr>
                        <a:t> </a:t>
                      </a:r>
                      <a:r>
                        <a:rPr lang="vi-VN" sz="1600" spc="-5" dirty="0">
                          <a:solidFill>
                            <a:schemeClr val="tx1"/>
                          </a:solidFill>
                          <a:effectLst/>
                          <a:latin typeface="Times New Roman" pitchFamily="18" charset="0"/>
                          <a:cs typeface="Times New Roman" pitchFamily="18" charset="0"/>
                        </a:rPr>
                        <a:t>Tân</a:t>
                      </a:r>
                      <a:r>
                        <a:rPr lang="vi-VN" sz="1600" spc="-10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Bình</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dirty="0">
                          <a:solidFill>
                            <a:schemeClr val="tx1"/>
                          </a:solidFill>
                          <a:effectLst/>
                          <a:latin typeface="Times New Roman" pitchFamily="18" charset="0"/>
                          <a:cs typeface="Times New Roman" pitchFamily="18" charset="0"/>
                        </a:rPr>
                        <a:t>15</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22,43</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476</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040</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21</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223</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r h="333240">
                <a:tc>
                  <a:txBody>
                    <a:bodyPr/>
                    <a:lstStyle/>
                    <a:p>
                      <a:pPr marL="47625">
                        <a:spcBef>
                          <a:spcPts val="50"/>
                        </a:spcBef>
                        <a:spcAft>
                          <a:spcPts val="0"/>
                        </a:spcAft>
                      </a:pPr>
                      <a:r>
                        <a:rPr lang="vi-VN" sz="1600" spc="-5" dirty="0">
                          <a:solidFill>
                            <a:schemeClr val="tx1"/>
                          </a:solidFill>
                          <a:effectLst/>
                          <a:latin typeface="Times New Roman" pitchFamily="18" charset="0"/>
                          <a:cs typeface="Times New Roman" pitchFamily="18" charset="0"/>
                        </a:rPr>
                        <a:t>Quận</a:t>
                      </a:r>
                      <a:r>
                        <a:rPr lang="vi-VN" sz="1600" spc="-150" dirty="0">
                          <a:solidFill>
                            <a:schemeClr val="tx1"/>
                          </a:solidFill>
                          <a:effectLst/>
                          <a:latin typeface="Times New Roman" pitchFamily="18" charset="0"/>
                          <a:cs typeface="Times New Roman" pitchFamily="18" charset="0"/>
                        </a:rPr>
                        <a:t> </a:t>
                      </a:r>
                      <a:r>
                        <a:rPr lang="vi-VN" sz="1600" spc="-5" dirty="0">
                          <a:solidFill>
                            <a:schemeClr val="tx1"/>
                          </a:solidFill>
                          <a:effectLst/>
                          <a:latin typeface="Times New Roman" pitchFamily="18" charset="0"/>
                          <a:cs typeface="Times New Roman" pitchFamily="18" charset="0"/>
                        </a:rPr>
                        <a:t>Tân</a:t>
                      </a:r>
                      <a:r>
                        <a:rPr lang="vi-VN" sz="1600" spc="-10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Phú</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11</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15,97</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485</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141</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30</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378</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r h="333240">
                <a:tc>
                  <a:txBody>
                    <a:bodyPr/>
                    <a:lstStyle/>
                    <a:p>
                      <a:pPr marL="47625">
                        <a:spcBef>
                          <a:spcPts val="50"/>
                        </a:spcBef>
                        <a:spcAft>
                          <a:spcPts val="0"/>
                        </a:spcAft>
                      </a:pPr>
                      <a:r>
                        <a:rPr lang="vi-VN" sz="1600" dirty="0">
                          <a:solidFill>
                            <a:schemeClr val="tx1"/>
                          </a:solidFill>
                          <a:effectLst/>
                          <a:latin typeface="Times New Roman" pitchFamily="18" charset="0"/>
                          <a:cs typeface="Times New Roman" pitchFamily="18" charset="0"/>
                        </a:rPr>
                        <a:t>Quận</a:t>
                      </a:r>
                      <a:r>
                        <a:rPr lang="vi-VN" sz="1600" spc="-7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Bình</a:t>
                      </a:r>
                      <a:r>
                        <a:rPr lang="vi-VN" sz="1600" spc="-13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Thạnh</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20</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20,78</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496</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684</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23</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902</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r h="333240">
                <a:tc>
                  <a:txBody>
                    <a:bodyPr/>
                    <a:lstStyle/>
                    <a:p>
                      <a:pPr marL="47625">
                        <a:spcBef>
                          <a:spcPts val="50"/>
                        </a:spcBef>
                        <a:spcAft>
                          <a:spcPts val="0"/>
                        </a:spcAft>
                      </a:pPr>
                      <a:r>
                        <a:rPr lang="vi-VN" sz="1600" dirty="0">
                          <a:solidFill>
                            <a:schemeClr val="tx1"/>
                          </a:solidFill>
                          <a:effectLst/>
                          <a:latin typeface="Times New Roman" pitchFamily="18" charset="0"/>
                          <a:cs typeface="Times New Roman" pitchFamily="18" charset="0"/>
                        </a:rPr>
                        <a:t>Quận</a:t>
                      </a:r>
                      <a:r>
                        <a:rPr lang="vi-VN" sz="1600" spc="-5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Phú</a:t>
                      </a:r>
                      <a:r>
                        <a:rPr lang="vi-VN" sz="1600" spc="-4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Nhuận</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dirty="0">
                          <a:solidFill>
                            <a:schemeClr val="tx1"/>
                          </a:solidFill>
                          <a:effectLst/>
                          <a:latin typeface="Times New Roman" pitchFamily="18" charset="0"/>
                          <a:cs typeface="Times New Roman" pitchFamily="18" charset="0"/>
                        </a:rPr>
                        <a:t>15</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4,86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164</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168</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33</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779</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r h="333240">
                <a:tc>
                  <a:txBody>
                    <a:bodyPr/>
                    <a:lstStyle/>
                    <a:p>
                      <a:pPr marL="47625">
                        <a:spcBef>
                          <a:spcPts val="50"/>
                        </a:spcBef>
                        <a:spcAft>
                          <a:spcPts val="0"/>
                        </a:spcAft>
                      </a:pPr>
                      <a:r>
                        <a:rPr lang="vi-VN" sz="1600" spc="-5">
                          <a:solidFill>
                            <a:schemeClr val="tx1"/>
                          </a:solidFill>
                          <a:effectLst/>
                          <a:latin typeface="Times New Roman" pitchFamily="18" charset="0"/>
                          <a:cs typeface="Times New Roman" pitchFamily="18" charset="0"/>
                        </a:rPr>
                        <a:t>Quận</a:t>
                      </a:r>
                      <a:r>
                        <a:rPr lang="vi-VN" sz="1600" spc="-105">
                          <a:solidFill>
                            <a:schemeClr val="tx1"/>
                          </a:solidFill>
                          <a:effectLst/>
                          <a:latin typeface="Times New Roman" pitchFamily="18" charset="0"/>
                          <a:cs typeface="Times New Roman" pitchFamily="18" charset="0"/>
                        </a:rPr>
                        <a:t> </a:t>
                      </a:r>
                      <a:r>
                        <a:rPr lang="vi-VN" sz="1600" spc="-5">
                          <a:solidFill>
                            <a:schemeClr val="tx1"/>
                          </a:solidFill>
                          <a:effectLst/>
                          <a:latin typeface="Times New Roman" pitchFamily="18" charset="0"/>
                          <a:cs typeface="Times New Roman" pitchFamily="18" charset="0"/>
                        </a:rPr>
                        <a:t>Bình</a:t>
                      </a:r>
                      <a:r>
                        <a:rPr lang="vi-VN" sz="1600" spc="-145">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Tân</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dirty="0">
                          <a:solidFill>
                            <a:schemeClr val="tx1"/>
                          </a:solidFill>
                          <a:effectLst/>
                          <a:latin typeface="Times New Roman" pitchFamily="18" charset="0"/>
                          <a:cs typeface="Times New Roman" pitchFamily="18" charset="0"/>
                        </a:rPr>
                        <a:t>10</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52,02</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4620" algn="r">
                        <a:spcBef>
                          <a:spcPts val="50"/>
                        </a:spcBef>
                        <a:spcAft>
                          <a:spcPts val="0"/>
                        </a:spcAft>
                      </a:pPr>
                      <a:r>
                        <a:rPr lang="vi-VN" sz="1600">
                          <a:solidFill>
                            <a:schemeClr val="tx1"/>
                          </a:solidFill>
                          <a:effectLst/>
                          <a:latin typeface="Times New Roman" pitchFamily="18" charset="0"/>
                          <a:cs typeface="Times New Roman" pitchFamily="18" charset="0"/>
                        </a:rPr>
                        <a:t>790</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420</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15</a:t>
                      </a:r>
                      <a:r>
                        <a:rPr lang="vi-VN" sz="1600" spc="-4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195</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r h="333240">
                <a:tc>
                  <a:txBody>
                    <a:bodyPr/>
                    <a:lstStyle/>
                    <a:p>
                      <a:pPr marL="47625">
                        <a:spcBef>
                          <a:spcPts val="50"/>
                        </a:spcBef>
                        <a:spcAft>
                          <a:spcPts val="0"/>
                        </a:spcAft>
                      </a:pPr>
                      <a:r>
                        <a:rPr lang="vi-VN" sz="1600" dirty="0">
                          <a:solidFill>
                            <a:srgbClr val="C00000"/>
                          </a:solidFill>
                          <a:effectLst/>
                          <a:latin typeface="Times New Roman" pitchFamily="18" charset="0"/>
                          <a:cs typeface="Times New Roman" pitchFamily="18" charset="0"/>
                        </a:rPr>
                        <a:t>Các</a:t>
                      </a:r>
                      <a:r>
                        <a:rPr lang="vi-VN" sz="1600" spc="30" dirty="0">
                          <a:solidFill>
                            <a:srgbClr val="C00000"/>
                          </a:solidFill>
                          <a:effectLst/>
                          <a:latin typeface="Times New Roman" pitchFamily="18" charset="0"/>
                          <a:cs typeface="Times New Roman" pitchFamily="18" charset="0"/>
                        </a:rPr>
                        <a:t> </a:t>
                      </a:r>
                      <a:r>
                        <a:rPr lang="vi-VN" sz="1600" dirty="0">
                          <a:solidFill>
                            <a:srgbClr val="C00000"/>
                          </a:solidFill>
                          <a:effectLst/>
                          <a:latin typeface="Times New Roman" pitchFamily="18" charset="0"/>
                          <a:cs typeface="Times New Roman" pitchFamily="18" charset="0"/>
                        </a:rPr>
                        <a:t>huyện</a:t>
                      </a:r>
                      <a:endParaRPr lang="en-US" sz="1600" dirty="0">
                        <a:solidFill>
                          <a:srgbClr val="C00000"/>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dirty="0">
                          <a:solidFill>
                            <a:srgbClr val="C00000"/>
                          </a:solidFill>
                          <a:effectLst/>
                          <a:latin typeface="Times New Roman" pitchFamily="18" charset="0"/>
                          <a:cs typeface="Times New Roman" pitchFamily="18" charset="0"/>
                        </a:rPr>
                        <a:t>63</a:t>
                      </a:r>
                      <a:endParaRPr lang="en-US" sz="1600" dirty="0">
                        <a:solidFill>
                          <a:srgbClr val="C00000"/>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dirty="0">
                          <a:solidFill>
                            <a:srgbClr val="C00000"/>
                          </a:solidFill>
                          <a:effectLst/>
                          <a:latin typeface="Times New Roman" pitchFamily="18" charset="0"/>
                          <a:cs typeface="Times New Roman" pitchFamily="18" charset="0"/>
                        </a:rPr>
                        <a:t>1</a:t>
                      </a:r>
                      <a:r>
                        <a:rPr lang="vi-VN" sz="1600" spc="-25" dirty="0">
                          <a:solidFill>
                            <a:srgbClr val="C00000"/>
                          </a:solidFill>
                          <a:effectLst/>
                          <a:latin typeface="Times New Roman" pitchFamily="18" charset="0"/>
                          <a:cs typeface="Times New Roman" pitchFamily="18" charset="0"/>
                        </a:rPr>
                        <a:t> </a:t>
                      </a:r>
                      <a:r>
                        <a:rPr lang="vi-VN" sz="1600" dirty="0">
                          <a:solidFill>
                            <a:srgbClr val="C00000"/>
                          </a:solidFill>
                          <a:effectLst/>
                          <a:latin typeface="Times New Roman" pitchFamily="18" charset="0"/>
                          <a:cs typeface="Times New Roman" pitchFamily="18" charset="0"/>
                        </a:rPr>
                        <a:t>601,38</a:t>
                      </a:r>
                      <a:endParaRPr lang="en-US" sz="1600" dirty="0">
                        <a:solidFill>
                          <a:srgbClr val="C00000"/>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a:solidFill>
                            <a:srgbClr val="C00000"/>
                          </a:solidFill>
                          <a:effectLst/>
                          <a:latin typeface="Times New Roman" pitchFamily="18" charset="0"/>
                          <a:cs typeface="Times New Roman" pitchFamily="18" charset="0"/>
                        </a:rPr>
                        <a:t>1</a:t>
                      </a:r>
                      <a:r>
                        <a:rPr lang="vi-VN" sz="1600" spc="-30">
                          <a:solidFill>
                            <a:srgbClr val="C00000"/>
                          </a:solidFill>
                          <a:effectLst/>
                          <a:latin typeface="Times New Roman" pitchFamily="18" charset="0"/>
                          <a:cs typeface="Times New Roman" pitchFamily="18" charset="0"/>
                        </a:rPr>
                        <a:t> </a:t>
                      </a:r>
                      <a:r>
                        <a:rPr lang="vi-VN" sz="1600">
                          <a:solidFill>
                            <a:srgbClr val="C00000"/>
                          </a:solidFill>
                          <a:effectLst/>
                          <a:latin typeface="Times New Roman" pitchFamily="18" charset="0"/>
                          <a:cs typeface="Times New Roman" pitchFamily="18" charset="0"/>
                        </a:rPr>
                        <a:t>990</a:t>
                      </a:r>
                      <a:r>
                        <a:rPr lang="vi-VN" sz="1600" spc="-25">
                          <a:solidFill>
                            <a:srgbClr val="C00000"/>
                          </a:solidFill>
                          <a:effectLst/>
                          <a:latin typeface="Times New Roman" pitchFamily="18" charset="0"/>
                          <a:cs typeface="Times New Roman" pitchFamily="18" charset="0"/>
                        </a:rPr>
                        <a:t> </a:t>
                      </a:r>
                      <a:r>
                        <a:rPr lang="vi-VN" sz="1600">
                          <a:solidFill>
                            <a:srgbClr val="C00000"/>
                          </a:solidFill>
                          <a:effectLst/>
                          <a:latin typeface="Times New Roman" pitchFamily="18" charset="0"/>
                          <a:cs typeface="Times New Roman" pitchFamily="18" charset="0"/>
                        </a:rPr>
                        <a:t>322</a:t>
                      </a:r>
                      <a:endParaRPr lang="en-US" sz="1600">
                        <a:solidFill>
                          <a:srgbClr val="C00000"/>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dirty="0">
                          <a:solidFill>
                            <a:srgbClr val="C00000"/>
                          </a:solidFill>
                          <a:effectLst/>
                          <a:latin typeface="Times New Roman" pitchFamily="18" charset="0"/>
                          <a:cs typeface="Times New Roman" pitchFamily="18" charset="0"/>
                        </a:rPr>
                        <a:t>1</a:t>
                      </a:r>
                      <a:r>
                        <a:rPr lang="vi-VN" sz="1600" spc="-35" dirty="0">
                          <a:solidFill>
                            <a:srgbClr val="C00000"/>
                          </a:solidFill>
                          <a:effectLst/>
                          <a:latin typeface="Times New Roman" pitchFamily="18" charset="0"/>
                          <a:cs typeface="Times New Roman" pitchFamily="18" charset="0"/>
                        </a:rPr>
                        <a:t> </a:t>
                      </a:r>
                      <a:r>
                        <a:rPr lang="vi-VN" sz="1600" dirty="0">
                          <a:solidFill>
                            <a:srgbClr val="C00000"/>
                          </a:solidFill>
                          <a:effectLst/>
                          <a:latin typeface="Times New Roman" pitchFamily="18" charset="0"/>
                          <a:cs typeface="Times New Roman" pitchFamily="18" charset="0"/>
                        </a:rPr>
                        <a:t>243</a:t>
                      </a:r>
                      <a:endParaRPr lang="en-US" sz="1600" dirty="0">
                        <a:solidFill>
                          <a:srgbClr val="C00000"/>
                        </a:solidFill>
                        <a:effectLst/>
                        <a:latin typeface="Times New Roman" pitchFamily="18" charset="0"/>
                        <a:ea typeface="Tahoma"/>
                        <a:cs typeface="Times New Roman" pitchFamily="18" charset="0"/>
                      </a:endParaRPr>
                    </a:p>
                  </a:txBody>
                  <a:tcPr marL="0" marR="0" marT="0" marB="0">
                    <a:solidFill>
                      <a:srgbClr val="D9FFF6"/>
                    </a:solidFill>
                  </a:tcPr>
                </a:tc>
              </a:tr>
              <a:tr h="33324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Huyện</a:t>
                      </a:r>
                      <a:r>
                        <a:rPr lang="vi-VN" sz="1600" spc="-7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Củ</a:t>
                      </a:r>
                      <a:r>
                        <a:rPr lang="vi-VN" sz="1600" spc="-7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Chi</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dirty="0">
                          <a:solidFill>
                            <a:schemeClr val="tx1"/>
                          </a:solidFill>
                          <a:effectLst/>
                          <a:latin typeface="Times New Roman" pitchFamily="18" charset="0"/>
                          <a:cs typeface="Times New Roman" pitchFamily="18" charset="0"/>
                        </a:rPr>
                        <a:t>21</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434,77</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4620" algn="r">
                        <a:spcBef>
                          <a:spcPts val="50"/>
                        </a:spcBef>
                        <a:spcAft>
                          <a:spcPts val="0"/>
                        </a:spcAft>
                      </a:pPr>
                      <a:r>
                        <a:rPr lang="vi-VN" sz="1600">
                          <a:solidFill>
                            <a:schemeClr val="tx1"/>
                          </a:solidFill>
                          <a:effectLst/>
                          <a:latin typeface="Times New Roman" pitchFamily="18" charset="0"/>
                          <a:cs typeface="Times New Roman" pitchFamily="18" charset="0"/>
                        </a:rPr>
                        <a:t>536</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944</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1</a:t>
                      </a:r>
                      <a:r>
                        <a:rPr lang="vi-VN" sz="1600" spc="-5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235</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r h="33324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Huyện</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Hóc</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Môn</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12</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dirty="0">
                          <a:solidFill>
                            <a:schemeClr val="tx1"/>
                          </a:solidFill>
                          <a:effectLst/>
                          <a:latin typeface="Times New Roman" pitchFamily="18" charset="0"/>
                          <a:cs typeface="Times New Roman" pitchFamily="18" charset="0"/>
                        </a:rPr>
                        <a:t>109,17</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4620" algn="r">
                        <a:spcBef>
                          <a:spcPts val="50"/>
                        </a:spcBef>
                        <a:spcAft>
                          <a:spcPts val="0"/>
                        </a:spcAft>
                      </a:pPr>
                      <a:r>
                        <a:rPr lang="vi-VN" sz="1600" dirty="0">
                          <a:solidFill>
                            <a:schemeClr val="tx1"/>
                          </a:solidFill>
                          <a:effectLst/>
                          <a:latin typeface="Times New Roman" pitchFamily="18" charset="0"/>
                          <a:cs typeface="Times New Roman" pitchFamily="18" charset="0"/>
                        </a:rPr>
                        <a:t>462</a:t>
                      </a:r>
                      <a:r>
                        <a:rPr lang="vi-VN" sz="1600" spc="-3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824</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a:solidFill>
                            <a:schemeClr val="tx1"/>
                          </a:solidFill>
                          <a:effectLst/>
                          <a:latin typeface="Times New Roman" pitchFamily="18" charset="0"/>
                          <a:cs typeface="Times New Roman" pitchFamily="18" charset="0"/>
                        </a:rPr>
                        <a:t>4</a:t>
                      </a:r>
                      <a:r>
                        <a:rPr lang="vi-VN" sz="1600" spc="-5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239</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r h="543756">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Huyện</a:t>
                      </a:r>
                      <a:r>
                        <a:rPr lang="vi-VN" sz="1600" spc="-55">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Bình</a:t>
                      </a:r>
                      <a:r>
                        <a:rPr lang="vi-VN" sz="1600" spc="-5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Chánh</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16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252,56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4620" algn="r">
                        <a:spcBef>
                          <a:spcPts val="50"/>
                        </a:spcBef>
                        <a:spcAft>
                          <a:spcPts val="0"/>
                        </a:spcAft>
                      </a:pPr>
                      <a:r>
                        <a:rPr lang="vi-VN" sz="1600" dirty="0">
                          <a:solidFill>
                            <a:schemeClr val="tx1"/>
                          </a:solidFill>
                          <a:effectLst/>
                          <a:latin typeface="Times New Roman" pitchFamily="18" charset="0"/>
                          <a:cs typeface="Times New Roman" pitchFamily="18" charset="0"/>
                        </a:rPr>
                        <a:t>711</a:t>
                      </a:r>
                      <a:r>
                        <a:rPr lang="vi-VN" sz="1600" spc="-3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262</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dirty="0">
                          <a:solidFill>
                            <a:schemeClr val="tx1"/>
                          </a:solidFill>
                          <a:effectLst/>
                          <a:latin typeface="Times New Roman" pitchFamily="18" charset="0"/>
                          <a:cs typeface="Times New Roman" pitchFamily="18" charset="0"/>
                        </a:rPr>
                        <a:t>2</a:t>
                      </a:r>
                      <a:r>
                        <a:rPr lang="vi-VN" sz="1600" spc="-5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816</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r h="33324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Huyện</a:t>
                      </a:r>
                      <a:r>
                        <a:rPr lang="vi-VN" sz="1600" spc="-85">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Nhà</a:t>
                      </a:r>
                      <a:r>
                        <a:rPr lang="vi-VN" sz="1600" spc="-85">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Bè</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7</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100,43</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4620" algn="r">
                        <a:spcBef>
                          <a:spcPts val="50"/>
                        </a:spcBef>
                        <a:spcAft>
                          <a:spcPts val="0"/>
                        </a:spcAft>
                      </a:pPr>
                      <a:r>
                        <a:rPr lang="vi-VN" sz="1600">
                          <a:solidFill>
                            <a:schemeClr val="tx1"/>
                          </a:solidFill>
                          <a:effectLst/>
                          <a:latin typeface="Times New Roman" pitchFamily="18" charset="0"/>
                          <a:cs typeface="Times New Roman" pitchFamily="18" charset="0"/>
                        </a:rPr>
                        <a:t>207</a:t>
                      </a:r>
                      <a:r>
                        <a:rPr lang="vi-VN" sz="1600" spc="-3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766</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dirty="0">
                          <a:solidFill>
                            <a:schemeClr val="tx1"/>
                          </a:solidFill>
                          <a:effectLst/>
                          <a:latin typeface="Times New Roman" pitchFamily="18" charset="0"/>
                          <a:cs typeface="Times New Roman" pitchFamily="18" charset="0"/>
                        </a:rPr>
                        <a:t>2</a:t>
                      </a:r>
                      <a:r>
                        <a:rPr lang="vi-VN" sz="1600" spc="-5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069</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r h="333240">
                <a:tc>
                  <a:txBody>
                    <a:bodyPr/>
                    <a:lstStyle/>
                    <a:p>
                      <a:pPr marL="47625">
                        <a:spcBef>
                          <a:spcPts val="50"/>
                        </a:spcBef>
                        <a:spcAft>
                          <a:spcPts val="0"/>
                        </a:spcAft>
                      </a:pPr>
                      <a:r>
                        <a:rPr lang="vi-VN" sz="1600">
                          <a:solidFill>
                            <a:schemeClr val="tx1"/>
                          </a:solidFill>
                          <a:effectLst/>
                          <a:latin typeface="Times New Roman" pitchFamily="18" charset="0"/>
                          <a:cs typeface="Times New Roman" pitchFamily="18" charset="0"/>
                        </a:rPr>
                        <a:t>Huyện</a:t>
                      </a:r>
                      <a:r>
                        <a:rPr lang="vi-VN" sz="1600" spc="-75">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Cần</a:t>
                      </a:r>
                      <a:r>
                        <a:rPr lang="vi-VN" sz="1600" spc="-75">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Giờ</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2715" algn="r">
                        <a:spcBef>
                          <a:spcPts val="50"/>
                        </a:spcBef>
                        <a:spcAft>
                          <a:spcPts val="0"/>
                        </a:spcAft>
                      </a:pPr>
                      <a:r>
                        <a:rPr lang="vi-VN" sz="1600">
                          <a:solidFill>
                            <a:schemeClr val="tx1"/>
                          </a:solidFill>
                          <a:effectLst/>
                          <a:latin typeface="Times New Roman" pitchFamily="18" charset="0"/>
                          <a:cs typeface="Times New Roman" pitchFamily="18" charset="0"/>
                        </a:rPr>
                        <a:t>7</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350" algn="r">
                        <a:spcBef>
                          <a:spcPts val="50"/>
                        </a:spcBef>
                        <a:spcAft>
                          <a:spcPts val="0"/>
                        </a:spcAft>
                      </a:pPr>
                      <a:r>
                        <a:rPr lang="vi-VN" sz="1600">
                          <a:solidFill>
                            <a:schemeClr val="tx1"/>
                          </a:solidFill>
                          <a:effectLst/>
                          <a:latin typeface="Times New Roman" pitchFamily="18" charset="0"/>
                          <a:cs typeface="Times New Roman" pitchFamily="18" charset="0"/>
                        </a:rPr>
                        <a:t>704,45</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4620" algn="r">
                        <a:spcBef>
                          <a:spcPts val="50"/>
                        </a:spcBef>
                        <a:spcAft>
                          <a:spcPts val="0"/>
                        </a:spcAft>
                      </a:pPr>
                      <a:r>
                        <a:rPr lang="vi-VN" sz="1600">
                          <a:solidFill>
                            <a:schemeClr val="tx1"/>
                          </a:solidFill>
                          <a:effectLst/>
                          <a:latin typeface="Times New Roman" pitchFamily="18" charset="0"/>
                          <a:cs typeface="Times New Roman" pitchFamily="18" charset="0"/>
                        </a:rPr>
                        <a:t>71</a:t>
                      </a:r>
                      <a:r>
                        <a:rPr lang="vi-VN" sz="1600" spc="-50">
                          <a:solidFill>
                            <a:schemeClr val="tx1"/>
                          </a:solidFill>
                          <a:effectLst/>
                          <a:latin typeface="Times New Roman" pitchFamily="18" charset="0"/>
                          <a:cs typeface="Times New Roman" pitchFamily="18" charset="0"/>
                        </a:rPr>
                        <a:t> </a:t>
                      </a:r>
                      <a:r>
                        <a:rPr lang="vi-VN" sz="1600">
                          <a:solidFill>
                            <a:schemeClr val="tx1"/>
                          </a:solidFill>
                          <a:effectLst/>
                          <a:latin typeface="Times New Roman" pitchFamily="18" charset="0"/>
                          <a:cs typeface="Times New Roman" pitchFamily="18" charset="0"/>
                        </a:rPr>
                        <a:t>526,00</a:t>
                      </a:r>
                      <a:endParaRPr lang="en-US" sz="160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R="133985" algn="r">
                        <a:spcBef>
                          <a:spcPts val="50"/>
                        </a:spcBef>
                        <a:spcAft>
                          <a:spcPts val="0"/>
                        </a:spcAft>
                      </a:pPr>
                      <a:r>
                        <a:rPr lang="vi-VN" sz="1600" dirty="0">
                          <a:solidFill>
                            <a:schemeClr val="tx1"/>
                          </a:solidFill>
                          <a:effectLst/>
                          <a:latin typeface="Times New Roman" pitchFamily="18" charset="0"/>
                          <a:cs typeface="Times New Roman" pitchFamily="18" charset="0"/>
                        </a:rPr>
                        <a:t>102</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66645021"/>
              </p:ext>
            </p:extLst>
          </p:nvPr>
        </p:nvGraphicFramePr>
        <p:xfrm>
          <a:off x="6526442" y="693683"/>
          <a:ext cx="5281930" cy="969564"/>
        </p:xfrm>
        <a:graphic>
          <a:graphicData uri="http://schemas.openxmlformats.org/drawingml/2006/table">
            <a:tbl>
              <a:tblPr firstRow="1" firstCol="1" lastRow="1" lastCol="1" bandRow="1" bandCol="1">
                <a:tableStyleId>{5C22544A-7EE6-4342-B048-85BDC9FD1C3A}</a:tableStyleId>
              </a:tblPr>
              <a:tblGrid>
                <a:gridCol w="1353820"/>
                <a:gridCol w="834390"/>
                <a:gridCol w="971550"/>
                <a:gridCol w="1061085"/>
                <a:gridCol w="1061085"/>
              </a:tblGrid>
              <a:tr h="969564">
                <a:tc>
                  <a:txBody>
                    <a:bodyPr/>
                    <a:lstStyle/>
                    <a:p>
                      <a:pPr>
                        <a:spcBef>
                          <a:spcPts val="50"/>
                        </a:spcBef>
                        <a:spcAft>
                          <a:spcPts val="0"/>
                        </a:spcAft>
                      </a:pPr>
                      <a:r>
                        <a:rPr lang="vi-VN" sz="1400" dirty="0">
                          <a:solidFill>
                            <a:schemeClr val="tx1"/>
                          </a:solidFill>
                          <a:effectLst/>
                          <a:latin typeface="Times New Roman" pitchFamily="18" charset="0"/>
                          <a:cs typeface="Times New Roman" pitchFamily="18" charset="0"/>
                        </a:rPr>
                        <a:t> </a:t>
                      </a:r>
                      <a:endParaRPr lang="en-US" sz="14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L="52705" marR="40640" indent="296545">
                        <a:lnSpc>
                          <a:spcPts val="1600"/>
                        </a:lnSpc>
                        <a:spcBef>
                          <a:spcPts val="65"/>
                        </a:spcBef>
                        <a:spcAft>
                          <a:spcPts val="0"/>
                        </a:spcAft>
                      </a:pPr>
                      <a:r>
                        <a:rPr lang="vi-VN" sz="1600" dirty="0">
                          <a:solidFill>
                            <a:schemeClr val="tx1"/>
                          </a:solidFill>
                          <a:effectLst/>
                          <a:latin typeface="Times New Roman" pitchFamily="18" charset="0"/>
                          <a:cs typeface="Times New Roman" pitchFamily="18" charset="0"/>
                        </a:rPr>
                        <a:t>Số</a:t>
                      </a:r>
                      <a:r>
                        <a:rPr lang="vi-VN" sz="1600" spc="5" dirty="0">
                          <a:solidFill>
                            <a:schemeClr val="tx1"/>
                          </a:solidFill>
                          <a:effectLst/>
                          <a:latin typeface="Times New Roman" pitchFamily="18" charset="0"/>
                          <a:cs typeface="Times New Roman" pitchFamily="18" charset="0"/>
                        </a:rPr>
                        <a:t> </a:t>
                      </a:r>
                      <a:r>
                        <a:rPr lang="vi-VN" sz="1600" spc="-15" dirty="0">
                          <a:solidFill>
                            <a:schemeClr val="tx1"/>
                          </a:solidFill>
                          <a:effectLst/>
                          <a:latin typeface="Times New Roman" pitchFamily="18" charset="0"/>
                          <a:cs typeface="Times New Roman" pitchFamily="18" charset="0"/>
                        </a:rPr>
                        <a:t>phường,</a:t>
                      </a:r>
                      <a:r>
                        <a:rPr lang="vi-VN" sz="1600" spc="-55" dirty="0">
                          <a:solidFill>
                            <a:schemeClr val="tx1"/>
                          </a:solidFill>
                          <a:effectLst/>
                          <a:latin typeface="Times New Roman" pitchFamily="18" charset="0"/>
                          <a:cs typeface="Times New Roman" pitchFamily="18" charset="0"/>
                        </a:rPr>
                        <a:t> </a:t>
                      </a:r>
                      <a:r>
                        <a:rPr lang="vi-VN" sz="1600" spc="-10" dirty="0">
                          <a:solidFill>
                            <a:schemeClr val="tx1"/>
                          </a:solidFill>
                          <a:effectLst/>
                          <a:latin typeface="Times New Roman" pitchFamily="18" charset="0"/>
                          <a:cs typeface="Times New Roman" pitchFamily="18" charset="0"/>
                        </a:rPr>
                        <a:t>xã</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L="326390" marR="189230" indent="-122555">
                        <a:lnSpc>
                          <a:spcPts val="1600"/>
                        </a:lnSpc>
                        <a:spcBef>
                          <a:spcPts val="65"/>
                        </a:spcBef>
                        <a:spcAft>
                          <a:spcPts val="0"/>
                        </a:spcAft>
                      </a:pPr>
                      <a:r>
                        <a:rPr lang="vi-VN" sz="1600" spc="-10" dirty="0">
                          <a:solidFill>
                            <a:schemeClr val="tx1"/>
                          </a:solidFill>
                          <a:effectLst/>
                          <a:latin typeface="Times New Roman" pitchFamily="18" charset="0"/>
                          <a:cs typeface="Times New Roman" pitchFamily="18" charset="0"/>
                        </a:rPr>
                        <a:t>Diện tích</a:t>
                      </a:r>
                      <a:r>
                        <a:rPr lang="vi-VN" sz="1600" spc="-30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(km2)</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L="134620" indent="-17780">
                        <a:lnSpc>
                          <a:spcPts val="1600"/>
                        </a:lnSpc>
                        <a:spcBef>
                          <a:spcPts val="65"/>
                        </a:spcBef>
                        <a:spcAft>
                          <a:spcPts val="0"/>
                        </a:spcAft>
                      </a:pPr>
                      <a:r>
                        <a:rPr lang="vi-VN" sz="1600" spc="-10" dirty="0">
                          <a:solidFill>
                            <a:schemeClr val="tx1"/>
                          </a:solidFill>
                          <a:effectLst/>
                          <a:latin typeface="Times New Roman" pitchFamily="18" charset="0"/>
                          <a:cs typeface="Times New Roman" pitchFamily="18" charset="0"/>
                        </a:rPr>
                        <a:t>Dân</a:t>
                      </a:r>
                      <a:r>
                        <a:rPr lang="vi-VN" sz="1600" spc="-75" dirty="0">
                          <a:solidFill>
                            <a:schemeClr val="tx1"/>
                          </a:solidFill>
                          <a:effectLst/>
                          <a:latin typeface="Times New Roman" pitchFamily="18" charset="0"/>
                          <a:cs typeface="Times New Roman" pitchFamily="18" charset="0"/>
                        </a:rPr>
                        <a:t> </a:t>
                      </a:r>
                      <a:r>
                        <a:rPr lang="vi-VN" sz="1600" spc="-5" dirty="0">
                          <a:solidFill>
                            <a:schemeClr val="tx1"/>
                          </a:solidFill>
                          <a:effectLst/>
                          <a:latin typeface="Times New Roman" pitchFamily="18" charset="0"/>
                          <a:cs typeface="Times New Roman" pitchFamily="18" charset="0"/>
                        </a:rPr>
                        <a:t>số</a:t>
                      </a:r>
                      <a:r>
                        <a:rPr lang="vi-VN" sz="1600" spc="-75" dirty="0">
                          <a:solidFill>
                            <a:schemeClr val="tx1"/>
                          </a:solidFill>
                          <a:effectLst/>
                          <a:latin typeface="Times New Roman" pitchFamily="18" charset="0"/>
                          <a:cs typeface="Times New Roman" pitchFamily="18" charset="0"/>
                        </a:rPr>
                        <a:t> </a:t>
                      </a:r>
                      <a:r>
                        <a:rPr lang="vi-VN" sz="1600" spc="-5" dirty="0">
                          <a:solidFill>
                            <a:schemeClr val="tx1"/>
                          </a:solidFill>
                          <a:effectLst/>
                          <a:latin typeface="Times New Roman" pitchFamily="18" charset="0"/>
                          <a:cs typeface="Times New Roman" pitchFamily="18" charset="0"/>
                        </a:rPr>
                        <a:t>trung</a:t>
                      </a:r>
                      <a:r>
                        <a:rPr lang="vi-VN" sz="1600" spc="-30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bình</a:t>
                      </a:r>
                      <a:r>
                        <a:rPr lang="vi-VN" sz="1600" spc="5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(người)</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c>
                  <a:txBody>
                    <a:bodyPr/>
                    <a:lstStyle/>
                    <a:p>
                      <a:pPr marL="132715" indent="-55245">
                        <a:lnSpc>
                          <a:spcPts val="1600"/>
                        </a:lnSpc>
                        <a:spcBef>
                          <a:spcPts val="65"/>
                        </a:spcBef>
                        <a:spcAft>
                          <a:spcPts val="0"/>
                        </a:spcAft>
                      </a:pPr>
                      <a:r>
                        <a:rPr lang="vi-VN" sz="1600" dirty="0">
                          <a:solidFill>
                            <a:schemeClr val="tx1"/>
                          </a:solidFill>
                          <a:effectLst/>
                          <a:latin typeface="Times New Roman" pitchFamily="18" charset="0"/>
                          <a:cs typeface="Times New Roman" pitchFamily="18" charset="0"/>
                        </a:rPr>
                        <a:t>Mật</a:t>
                      </a:r>
                      <a:r>
                        <a:rPr lang="vi-VN" sz="1600" spc="-70"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độ</a:t>
                      </a:r>
                      <a:r>
                        <a:rPr lang="vi-VN" sz="1600" spc="-6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dân</a:t>
                      </a:r>
                      <a:r>
                        <a:rPr lang="vi-VN" sz="1600" spc="-6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số</a:t>
                      </a:r>
                      <a:r>
                        <a:rPr lang="vi-VN" sz="1600" spc="-30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(người/</a:t>
                      </a:r>
                      <a:r>
                        <a:rPr lang="vi-VN" sz="1600" spc="65" dirty="0">
                          <a:solidFill>
                            <a:schemeClr val="tx1"/>
                          </a:solidFill>
                          <a:effectLst/>
                          <a:latin typeface="Times New Roman" pitchFamily="18" charset="0"/>
                          <a:cs typeface="Times New Roman" pitchFamily="18" charset="0"/>
                        </a:rPr>
                        <a:t> </a:t>
                      </a:r>
                      <a:r>
                        <a:rPr lang="vi-VN" sz="1600" dirty="0">
                          <a:solidFill>
                            <a:schemeClr val="tx1"/>
                          </a:solidFill>
                          <a:effectLst/>
                          <a:latin typeface="Times New Roman" pitchFamily="18" charset="0"/>
                          <a:cs typeface="Times New Roman" pitchFamily="18" charset="0"/>
                        </a:rPr>
                        <a:t>km2)</a:t>
                      </a:r>
                      <a:endParaRPr lang="en-US" sz="1600" dirty="0">
                        <a:solidFill>
                          <a:schemeClr val="tx1"/>
                        </a:solidFill>
                        <a:effectLst/>
                        <a:latin typeface="Times New Roman" pitchFamily="18" charset="0"/>
                        <a:ea typeface="Tahoma"/>
                        <a:cs typeface="Times New Roman" pitchFamily="18" charset="0"/>
                      </a:endParaRPr>
                    </a:p>
                  </a:txBody>
                  <a:tcPr marL="0" marR="0" marT="0" marB="0">
                    <a:solidFill>
                      <a:srgbClr val="D9FFF6"/>
                    </a:solidFill>
                  </a:tcPr>
                </a:tc>
              </a:tr>
            </a:tbl>
          </a:graphicData>
        </a:graphic>
      </p:graphicFrame>
    </p:spTree>
    <p:extLst>
      <p:ext uri="{BB962C8B-B14F-4D97-AF65-F5344CB8AC3E}">
        <p14:creationId xmlns:p14="http://schemas.microsoft.com/office/powerpoint/2010/main" val="25007823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81330"/>
            <a:ext cx="10972800" cy="3167944"/>
          </a:xfrm>
        </p:spPr>
        <p:txBody>
          <a:bodyPr>
            <a:normAutofit/>
          </a:bodyPr>
          <a:lstStyle/>
          <a:p>
            <a:pPr algn="just"/>
            <a:r>
              <a:rPr lang="vi-VN" sz="2800" dirty="0">
                <a:latin typeface="Times New Roman" pitchFamily="18" charset="0"/>
                <a:cs typeface="Times New Roman" pitchFamily="18" charset="0"/>
              </a:rPr>
              <a:t> Nêu và xác định được vị trí địa lí của Thành phố Hồ Chí Minh trên bản đồ (nằm ở vùng nào, hệ toạ độ, tỉnh/ thành phố tiếp giáp). </a:t>
            </a:r>
            <a:endParaRPr lang="en-US" sz="2800" dirty="0" smtClean="0">
              <a:latin typeface="Times New Roman" pitchFamily="18" charset="0"/>
              <a:cs typeface="Times New Roman" pitchFamily="18" charset="0"/>
            </a:endParaRPr>
          </a:p>
          <a:p>
            <a:pPr algn="just"/>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Nêu được diện tích tự nhiên và các đơn vị hành chính cấp quận/huyện của Thành phố Hồ Chí Minh. </a:t>
            </a:r>
            <a:endParaRPr lang="en-US" sz="2800" dirty="0" smtClean="0">
              <a:latin typeface="Times New Roman" pitchFamily="18" charset="0"/>
              <a:cs typeface="Times New Roman" pitchFamily="18" charset="0"/>
            </a:endParaRPr>
          </a:p>
          <a:p>
            <a:pPr algn="just"/>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Trình bày được những thuận lợi và khó khăn của vị trí địa lí với sự phát triển của Thành phố Hồ Chí </a:t>
            </a:r>
            <a:r>
              <a:rPr lang="vi-VN" sz="2800" dirty="0" smtClean="0">
                <a:latin typeface="Times New Roman" pitchFamily="18" charset="0"/>
                <a:cs typeface="Times New Roman" pitchFamily="18" charset="0"/>
              </a:rPr>
              <a:t>Minh</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3" name="Title 2"/>
          <p:cNvSpPr>
            <a:spLocks noGrp="1"/>
          </p:cNvSpPr>
          <p:nvPr>
            <p:ph type="title"/>
          </p:nvPr>
        </p:nvSpPr>
        <p:spPr/>
        <p:txBody>
          <a:bodyPr/>
          <a:lstStyle/>
          <a:p>
            <a:r>
              <a:rPr lang="en-US" u="sng" dirty="0" err="1" smtClean="0">
                <a:latin typeface="Times New Roman" pitchFamily="18" charset="0"/>
                <a:cs typeface="Times New Roman" pitchFamily="18" charset="0"/>
              </a:rPr>
              <a:t>Mục</a:t>
            </a:r>
            <a:r>
              <a:rPr lang="en-US" u="sng" dirty="0" smtClean="0">
                <a:latin typeface="Times New Roman" pitchFamily="18" charset="0"/>
                <a:cs typeface="Times New Roman" pitchFamily="18" charset="0"/>
              </a:rPr>
              <a:t> </a:t>
            </a:r>
            <a:r>
              <a:rPr lang="en-US" u="sng" dirty="0" err="1" smtClean="0">
                <a:latin typeface="Times New Roman" pitchFamily="18" charset="0"/>
                <a:cs typeface="Times New Roman" pitchFamily="18" charset="0"/>
              </a:rPr>
              <a:t>tiêu</a:t>
            </a:r>
            <a:endParaRPr lang="en-US" u="sng" dirty="0">
              <a:latin typeface="Times New Roman" pitchFamily="18" charset="0"/>
              <a:cs typeface="Times New Roman" pitchFamily="18" charset="0"/>
            </a:endParaRPr>
          </a:p>
        </p:txBody>
      </p:sp>
    </p:spTree>
    <p:extLst>
      <p:ext uri="{BB962C8B-B14F-4D97-AF65-F5344CB8AC3E}">
        <p14:creationId xmlns:p14="http://schemas.microsoft.com/office/powerpoint/2010/main" val="12023006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3550" y="148514"/>
            <a:ext cx="11382703" cy="1143000"/>
          </a:xfrm>
        </p:spPr>
        <p:txBody>
          <a:bodyPr>
            <a:normAutofit fontScale="90000"/>
          </a:bodyPr>
          <a:lstStyle/>
          <a:p>
            <a:pPr algn="just"/>
            <a:r>
              <a:rPr lang="vi-VN" sz="2400" i="1" dirty="0">
                <a:effectLst/>
                <a:latin typeface="Times New Roman" pitchFamily="18" charset="0"/>
                <a:cs typeface="Times New Roman" pitchFamily="18" charset="0"/>
              </a:rPr>
              <a:t>Dựa vào bảng 1, em hãy nhận xét diện tích và dân số các quận, huyện năm 2019 của Thành phố Hồ Chí Minh. Em hãy nhận xét mật độ dân số các quận, huyện của Thành phố Hồ Chí Minh</a:t>
            </a:r>
            <a:endParaRPr lang="en-US" sz="2400" i="1" dirty="0">
              <a:latin typeface="Times New Roman" pitchFamily="18" charset="0"/>
              <a:cs typeface="Times New Roman" pitchFamily="18" charset="0"/>
            </a:endParaRPr>
          </a:p>
        </p:txBody>
      </p:sp>
      <p:pic>
        <p:nvPicPr>
          <p:cNvPr id="4" name="image174.png"/>
          <p:cNvPicPr/>
          <p:nvPr/>
        </p:nvPicPr>
        <p:blipFill>
          <a:blip r:embed="rId2" cstate="print"/>
          <a:stretch>
            <a:fillRect/>
          </a:stretch>
        </p:blipFill>
        <p:spPr>
          <a:xfrm>
            <a:off x="851337" y="1355835"/>
            <a:ext cx="10547131" cy="5139558"/>
          </a:xfrm>
          <a:prstGeom prst="rect">
            <a:avLst/>
          </a:prstGeom>
        </p:spPr>
      </p:pic>
    </p:spTree>
    <p:extLst>
      <p:ext uri="{BB962C8B-B14F-4D97-AF65-F5344CB8AC3E}">
        <p14:creationId xmlns:p14="http://schemas.microsoft.com/office/powerpoint/2010/main" val="585229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8536" y="139873"/>
            <a:ext cx="7888288" cy="795765"/>
          </a:xfrm>
        </p:spPr>
        <p:txBody>
          <a:bodyPr>
            <a:normAutofit/>
          </a:bodyPr>
          <a:lstStyle/>
          <a:p>
            <a:pPr lvl="0"/>
            <a:r>
              <a:rPr lang="en-US" b="1" dirty="0" smtClean="0">
                <a:solidFill>
                  <a:schemeClr val="accent1">
                    <a:lumMod val="75000"/>
                  </a:schemeClr>
                </a:solidFill>
                <a:latin typeface="Times New Roman" panose="02020503050405090304" pitchFamily="18" charset="0"/>
                <a:cs typeface="Times New Roman" panose="02020503050405090304" pitchFamily="18" charset="0"/>
              </a:rPr>
              <a:t>II.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Đặc</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điểm</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lãnh</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thổ</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a:t>
            </a:r>
            <a:endParaRPr lang="en-US" dirty="0"/>
          </a:p>
        </p:txBody>
      </p:sp>
      <p:sp>
        <p:nvSpPr>
          <p:cNvPr id="5" name="Rectangle 4"/>
          <p:cNvSpPr/>
          <p:nvPr/>
        </p:nvSpPr>
        <p:spPr>
          <a:xfrm>
            <a:off x="700957" y="1109307"/>
            <a:ext cx="5105244" cy="369332"/>
          </a:xfrm>
          <a:prstGeom prst="rect">
            <a:avLst/>
          </a:prstGeom>
        </p:spPr>
        <p:txBody>
          <a:bodyPr wrap="none">
            <a:spAutoFit/>
          </a:bodyPr>
          <a:lstStyle/>
          <a:p>
            <a:r>
              <a:rPr lang="en-US" b="1" dirty="0" smtClean="0">
                <a:solidFill>
                  <a:srgbClr val="000000"/>
                </a:solidFill>
                <a:latin typeface="Times New Roman" panose="02020503050405090304" pitchFamily="18" charset="0"/>
                <a:ea typeface="Calibri" panose="020F0502020204030204" pitchFamily="34" charset="0"/>
              </a:rPr>
              <a:t> Theo </a:t>
            </a:r>
            <a:r>
              <a:rPr lang="en-US" b="1" dirty="0" err="1" smtClean="0">
                <a:solidFill>
                  <a:srgbClr val="000000"/>
                </a:solidFill>
                <a:latin typeface="Times New Roman" panose="02020503050405090304" pitchFamily="18" charset="0"/>
                <a:ea typeface="Calibri" panose="020F0502020204030204" pitchFamily="34" charset="0"/>
              </a:rPr>
              <a:t>dõi</a:t>
            </a:r>
            <a:r>
              <a:rPr lang="en-US" b="1" dirty="0" smtClean="0">
                <a:solidFill>
                  <a:srgbClr val="000000"/>
                </a:solidFill>
                <a:latin typeface="Times New Roman" panose="02020503050405090304" pitchFamily="18" charset="0"/>
                <a:ea typeface="Calibri" panose="020F0502020204030204" pitchFamily="34" charset="0"/>
              </a:rPr>
              <a:t> </a:t>
            </a:r>
            <a:r>
              <a:rPr lang="en-US" b="1" dirty="0" err="1" smtClean="0">
                <a:solidFill>
                  <a:srgbClr val="000000"/>
                </a:solidFill>
                <a:latin typeface="Times New Roman" panose="02020503050405090304" pitchFamily="18" charset="0"/>
                <a:ea typeface="Calibri" panose="020F0502020204030204" pitchFamily="34" charset="0"/>
              </a:rPr>
              <a:t>đoạn</a:t>
            </a:r>
            <a:r>
              <a:rPr lang="en-US" b="1" dirty="0" smtClean="0">
                <a:solidFill>
                  <a:srgbClr val="000000"/>
                </a:solidFill>
                <a:latin typeface="Times New Roman" panose="02020503050405090304" pitchFamily="18" charset="0"/>
                <a:ea typeface="Calibri" panose="020F0502020204030204" pitchFamily="34" charset="0"/>
              </a:rPr>
              <a:t> video </a:t>
            </a:r>
            <a:r>
              <a:rPr lang="en-US" b="1" dirty="0" err="1" smtClean="0">
                <a:solidFill>
                  <a:srgbClr val="000000"/>
                </a:solidFill>
                <a:latin typeface="Times New Roman" panose="02020503050405090304" pitchFamily="18" charset="0"/>
                <a:ea typeface="Calibri" panose="020F0502020204030204" pitchFamily="34" charset="0"/>
              </a:rPr>
              <a:t>ngắn</a:t>
            </a:r>
            <a:r>
              <a:rPr lang="en-US" b="1" dirty="0" smtClean="0">
                <a:solidFill>
                  <a:srgbClr val="000000"/>
                </a:solidFill>
                <a:latin typeface="Times New Roman" panose="02020503050405090304" pitchFamily="18" charset="0"/>
                <a:ea typeface="Calibri" panose="020F0502020204030204" pitchFamily="34" charset="0"/>
              </a:rPr>
              <a:t> </a:t>
            </a:r>
            <a:r>
              <a:rPr lang="vi-VN" b="1" dirty="0" smtClean="0">
                <a:solidFill>
                  <a:srgbClr val="000000"/>
                </a:solidFill>
                <a:latin typeface="Times New Roman" panose="02020503050405090304" pitchFamily="18" charset="0"/>
                <a:ea typeface="Calibri" panose="020F0502020204030204" pitchFamily="34" charset="0"/>
              </a:rPr>
              <a:t>giới </a:t>
            </a:r>
            <a:r>
              <a:rPr lang="vi-VN" b="1" dirty="0">
                <a:solidFill>
                  <a:srgbClr val="000000"/>
                </a:solidFill>
                <a:latin typeface="Times New Roman" panose="02020503050405090304" pitchFamily="18" charset="0"/>
                <a:ea typeface="Calibri" panose="020F0502020204030204" pitchFamily="34" charset="0"/>
              </a:rPr>
              <a:t>thiệu về </a:t>
            </a:r>
            <a:r>
              <a:rPr lang="en-US" b="1" dirty="0" smtClean="0">
                <a:solidFill>
                  <a:srgbClr val="000000"/>
                </a:solidFill>
                <a:latin typeface="Times New Roman" panose="02020503050405090304" pitchFamily="18" charset="0"/>
                <a:ea typeface="Calibri" panose="020F0502020204030204" pitchFamily="34" charset="0"/>
              </a:rPr>
              <a:t>TP. HCM</a:t>
            </a:r>
            <a:r>
              <a:rPr lang="vi-VN" b="1" dirty="0" smtClean="0">
                <a:solidFill>
                  <a:srgbClr val="000000"/>
                </a:solidFill>
                <a:latin typeface="Times New Roman" panose="02020503050405090304" pitchFamily="18" charset="0"/>
                <a:ea typeface="Calibri" panose="020F0502020204030204" pitchFamily="34" charset="0"/>
              </a:rPr>
              <a:t> </a:t>
            </a:r>
            <a:endParaRPr lang="en-US" b="1" dirty="0"/>
          </a:p>
        </p:txBody>
      </p:sp>
      <p:pic>
        <p:nvPicPr>
          <p:cNvPr id="6" name="Tôi Yêu Sài Gò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7545" y="1678675"/>
            <a:ext cx="6467393" cy="4483567"/>
          </a:xfrm>
          <a:prstGeom prst="rect">
            <a:avLst/>
          </a:prstGeom>
        </p:spPr>
      </p:pic>
      <p:sp>
        <p:nvSpPr>
          <p:cNvPr id="9" name="Rectangle 8"/>
          <p:cNvSpPr/>
          <p:nvPr/>
        </p:nvSpPr>
        <p:spPr>
          <a:xfrm>
            <a:off x="7190878" y="1293973"/>
            <a:ext cx="4104713" cy="368755"/>
          </a:xfrm>
          <a:prstGeom prst="rect">
            <a:avLst/>
          </a:prstGeom>
        </p:spPr>
        <p:txBody>
          <a:bodyPr wrap="none">
            <a:spAutoFit/>
          </a:bodyPr>
          <a:lstStyle/>
          <a:p>
            <a:pPr>
              <a:lnSpc>
                <a:spcPct val="107000"/>
              </a:lnSpc>
              <a:spcBef>
                <a:spcPts val="600"/>
              </a:spcBef>
              <a:spcAft>
                <a:spcPts val="600"/>
              </a:spcAft>
              <a:tabLst>
                <a:tab pos="180340" algn="l"/>
                <a:tab pos="450215" algn="l"/>
              </a:tabLst>
            </a:pPr>
            <a:r>
              <a:rPr lang="en-US" b="1" dirty="0" smtClean="0">
                <a:latin typeface="Times New Roman" panose="02020503050405090304" pitchFamily="18" charset="0"/>
                <a:ea typeface="Times New Roman" panose="02020503050405090304" pitchFamily="18" charset="0"/>
                <a:cs typeface="Times New Roman" panose="02020503050405090304" pitchFamily="18" charset="0"/>
              </a:rPr>
              <a:t>1. </a:t>
            </a:r>
            <a:r>
              <a:rPr lang="vi-VN"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vi-VN" b="1" dirty="0">
                <a:latin typeface="Times New Roman" panose="02020503050405090304" pitchFamily="18" charset="0"/>
                <a:ea typeface="Times New Roman" panose="02020503050405090304" pitchFamily="18" charset="0"/>
                <a:cs typeface="Times New Roman" panose="02020503050405090304" pitchFamily="18" charset="0"/>
              </a:rPr>
              <a:t>Diện tích của TP </a:t>
            </a:r>
            <a:r>
              <a:rPr lang="vi-VN" b="1" dirty="0" smtClean="0">
                <a:latin typeface="Times New Roman" panose="02020503050405090304" pitchFamily="18" charset="0"/>
                <a:ea typeface="Times New Roman" panose="02020503050405090304" pitchFamily="18" charset="0"/>
                <a:cs typeface="Times New Roman" panose="02020503050405090304" pitchFamily="18" charset="0"/>
              </a:rPr>
              <a:t>HCM</a:t>
            </a:r>
            <a:r>
              <a:rPr lang="en-US"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cs typeface="Times New Roman" panose="02020503050405090304" pitchFamily="18" charset="0"/>
              </a:rPr>
              <a:t>là</a:t>
            </a:r>
            <a:r>
              <a:rPr lang="en-US"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cs typeface="Times New Roman" panose="02020503050405090304" pitchFamily="18" charset="0"/>
              </a:rPr>
              <a:t>bao</a:t>
            </a:r>
            <a:r>
              <a:rPr lang="en-US"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cs typeface="Times New Roman" panose="02020503050405090304" pitchFamily="18" charset="0"/>
              </a:rPr>
              <a:t>nhiêu</a:t>
            </a:r>
            <a:r>
              <a:rPr lang="en-US" b="1" dirty="0" smtClean="0">
                <a:latin typeface="Times New Roman" panose="02020503050405090304" pitchFamily="18" charset="0"/>
                <a:ea typeface="Times New Roman" panose="02020503050405090304" pitchFamily="18" charset="0"/>
                <a:cs typeface="Times New Roman" panose="02020503050405090304" pitchFamily="18" charset="0"/>
              </a:rPr>
              <a:t>?</a:t>
            </a:r>
            <a:endParaRPr lang="en-US" b="1"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11" name="Rectangle 10"/>
          <p:cNvSpPr/>
          <p:nvPr/>
        </p:nvSpPr>
        <p:spPr>
          <a:xfrm>
            <a:off x="7190878" y="2926208"/>
            <a:ext cx="4538666" cy="369332"/>
          </a:xfrm>
          <a:prstGeom prst="rect">
            <a:avLst/>
          </a:prstGeom>
        </p:spPr>
        <p:txBody>
          <a:bodyPr wrap="square">
            <a:spAutoFit/>
          </a:bodyPr>
          <a:lstStyle/>
          <a:p>
            <a:r>
              <a:rPr lang="en-US" b="1" dirty="0" smtClean="0">
                <a:latin typeface="Times New Roman" panose="02020503050405090304" pitchFamily="18" charset="0"/>
                <a:ea typeface="Times New Roman" panose="02020503050405090304" pitchFamily="18" charset="0"/>
              </a:rPr>
              <a:t>2.</a:t>
            </a:r>
            <a:r>
              <a:rPr lang="vi-VN" b="1" dirty="0" smtClean="0">
                <a:latin typeface="Times New Roman" panose="02020503050405090304" pitchFamily="18" charset="0"/>
                <a:ea typeface="Times New Roman" panose="02020503050405090304" pitchFamily="18" charset="0"/>
              </a:rPr>
              <a:t> </a:t>
            </a:r>
            <a:r>
              <a:rPr lang="en-US" b="1" dirty="0" smtClean="0">
                <a:latin typeface="Times New Roman" panose="02020503050405090304" pitchFamily="18" charset="0"/>
                <a:ea typeface="Times New Roman" panose="02020503050405090304" pitchFamily="18" charset="0"/>
              </a:rPr>
              <a:t>D</a:t>
            </a:r>
            <a:r>
              <a:rPr lang="vi-VN" b="1" dirty="0" smtClean="0">
                <a:latin typeface="Times New Roman" panose="02020503050405090304" pitchFamily="18" charset="0"/>
                <a:ea typeface="Times New Roman" panose="02020503050405090304" pitchFamily="18" charset="0"/>
              </a:rPr>
              <a:t>ân số</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và</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mật</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độ</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dân</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số</a:t>
            </a:r>
            <a:r>
              <a:rPr lang="vi-VN" b="1" dirty="0" smtClean="0">
                <a:latin typeface="Times New Roman" panose="02020503050405090304" pitchFamily="18" charset="0"/>
                <a:ea typeface="Times New Roman" panose="02020503050405090304" pitchFamily="18" charset="0"/>
              </a:rPr>
              <a:t> </a:t>
            </a:r>
            <a:r>
              <a:rPr lang="vi-VN" b="1" dirty="0">
                <a:latin typeface="Times New Roman" panose="02020503050405090304" pitchFamily="18" charset="0"/>
                <a:ea typeface="Times New Roman" panose="02020503050405090304" pitchFamily="18" charset="0"/>
              </a:rPr>
              <a:t>của TP </a:t>
            </a:r>
            <a:r>
              <a:rPr lang="vi-VN" b="1" dirty="0" smtClean="0">
                <a:latin typeface="Times New Roman" panose="02020503050405090304" pitchFamily="18" charset="0"/>
                <a:ea typeface="Times New Roman" panose="02020503050405090304" pitchFamily="18" charset="0"/>
              </a:rPr>
              <a:t>HCM</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là</a:t>
            </a:r>
            <a:r>
              <a:rPr lang="en-US" b="1" dirty="0" smtClean="0">
                <a:latin typeface="Times New Roman" panose="02020503050405090304" pitchFamily="18" charset="0"/>
                <a:ea typeface="Times New Roman" panose="02020503050405090304" pitchFamily="18" charset="0"/>
              </a:rPr>
              <a:t>? </a:t>
            </a:r>
            <a:endParaRPr lang="en-US" b="1" dirty="0"/>
          </a:p>
        </p:txBody>
      </p:sp>
      <p:sp>
        <p:nvSpPr>
          <p:cNvPr id="2" name="Rectangle 1"/>
          <p:cNvSpPr/>
          <p:nvPr/>
        </p:nvSpPr>
        <p:spPr>
          <a:xfrm>
            <a:off x="7190279" y="4905154"/>
            <a:ext cx="4820550" cy="369332"/>
          </a:xfrm>
          <a:prstGeom prst="rect">
            <a:avLst/>
          </a:prstGeom>
        </p:spPr>
        <p:txBody>
          <a:bodyPr wrap="none">
            <a:spAutoFit/>
          </a:bodyPr>
          <a:lstStyle/>
          <a:p>
            <a:r>
              <a:rPr lang="en-US" b="1" dirty="0" smtClean="0">
                <a:latin typeface="Times New Roman" panose="02020503050405090304" pitchFamily="18" charset="0"/>
                <a:ea typeface="Times New Roman" panose="02020503050405090304" pitchFamily="18" charset="0"/>
              </a:rPr>
              <a:t>3. </a:t>
            </a:r>
            <a:r>
              <a:rPr lang="en-US" b="1" dirty="0" err="1" smtClean="0">
                <a:latin typeface="Times New Roman" panose="02020503050405090304" pitchFamily="18" charset="0"/>
                <a:ea typeface="Times New Roman" panose="02020503050405090304" pitchFamily="18" charset="0"/>
              </a:rPr>
              <a:t>Bao</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gồm</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bao</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nhiêu</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thành</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phố</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quận</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huyện</a:t>
            </a:r>
            <a:r>
              <a:rPr lang="en-US" b="1" dirty="0" smtClean="0">
                <a:latin typeface="Times New Roman" panose="02020503050405090304" pitchFamily="18" charset="0"/>
                <a:ea typeface="Times New Roman" panose="02020503050405090304" pitchFamily="18" charset="0"/>
              </a:rPr>
              <a:t>?</a:t>
            </a:r>
            <a:endParaRPr lang="en-US" b="1" dirty="0"/>
          </a:p>
        </p:txBody>
      </p:sp>
    </p:spTree>
    <p:extLst>
      <p:ext uri="{BB962C8B-B14F-4D97-AF65-F5344CB8AC3E}">
        <p14:creationId xmlns:p14="http://schemas.microsoft.com/office/powerpoint/2010/main" val="2883442902"/>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7651747" y="5410421"/>
            <a:ext cx="4179498" cy="476469"/>
          </a:xfrm>
        </p:spPr>
        <p:txBody>
          <a:bodyPr>
            <a:normAutofit/>
          </a:bodyPr>
          <a:lstStyle/>
          <a:p>
            <a:pPr marL="0" indent="0">
              <a:buNone/>
            </a:pPr>
            <a:r>
              <a:rPr lang="vi-VN" sz="1800" dirty="0" smtClean="0">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B</a:t>
            </a:r>
            <a:r>
              <a:rPr lang="en-US" sz="1800" dirty="0" err="1">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ao</a:t>
            </a:r>
            <a:r>
              <a:rPr lang="en-US" sz="1800" dirty="0">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 </a:t>
            </a:r>
            <a:r>
              <a:rPr lang="en-US" sz="1800" dirty="0" err="1">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gồm</a:t>
            </a:r>
            <a:r>
              <a:rPr lang="en-US" sz="1800" dirty="0">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 1 </a:t>
            </a:r>
            <a:r>
              <a:rPr lang="en-US" sz="1800" dirty="0" err="1">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thành</a:t>
            </a:r>
            <a:r>
              <a:rPr lang="en-US" sz="1800" dirty="0">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 </a:t>
            </a:r>
            <a:r>
              <a:rPr lang="en-US" sz="1800" dirty="0" err="1">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phố</a:t>
            </a:r>
            <a:r>
              <a:rPr lang="en-US" sz="1800" dirty="0">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 </a:t>
            </a:r>
            <a:r>
              <a:rPr lang="en-US" sz="1800" dirty="0" smtClean="0">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16 </a:t>
            </a:r>
            <a:r>
              <a:rPr lang="en-US" sz="1800" dirty="0" err="1">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quận</a:t>
            </a:r>
            <a:r>
              <a:rPr lang="en-US" sz="1800" dirty="0">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 </a:t>
            </a:r>
            <a:r>
              <a:rPr lang="en-US" sz="1800" dirty="0" err="1">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và</a:t>
            </a:r>
            <a:r>
              <a:rPr lang="en-US" sz="1800" dirty="0">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 5 </a:t>
            </a:r>
            <a:r>
              <a:rPr lang="en-US" sz="1800" dirty="0" err="1" smtClean="0">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huyện</a:t>
            </a:r>
            <a:r>
              <a:rPr lang="en-US" sz="1800" dirty="0" smtClean="0">
                <a:solidFill>
                  <a:schemeClr val="accent1">
                    <a:lumMod val="50000"/>
                  </a:schemeClr>
                </a:solidFill>
                <a:latin typeface="Times New Roman" panose="02020503050405090304" pitchFamily="18" charset="0"/>
                <a:ea typeface="Calibri" panose="020F0502020204030204" pitchFamily="34" charset="0"/>
                <a:cs typeface="Times New Roman" pitchFamily="18" charset="0"/>
              </a:rPr>
              <a:t>. </a:t>
            </a:r>
            <a:endParaRPr lang="en-US" sz="1800" dirty="0">
              <a:solidFill>
                <a:schemeClr val="accent1">
                  <a:lumMod val="50000"/>
                </a:schemeClr>
              </a:solidFill>
              <a:latin typeface="Times New Roman" pitchFamily="18" charset="0"/>
              <a:cs typeface="Times New Roman" pitchFamily="18" charset="0"/>
            </a:endParaRPr>
          </a:p>
          <a:p>
            <a:endParaRPr lang="en-US" dirty="0"/>
          </a:p>
        </p:txBody>
      </p:sp>
      <p:sp>
        <p:nvSpPr>
          <p:cNvPr id="4" name="Title 1"/>
          <p:cNvSpPr>
            <a:spLocks noGrp="1"/>
          </p:cNvSpPr>
          <p:nvPr>
            <p:ph type="title"/>
          </p:nvPr>
        </p:nvSpPr>
        <p:spPr>
          <a:xfrm>
            <a:off x="188536" y="139873"/>
            <a:ext cx="7888288" cy="795765"/>
          </a:xfrm>
        </p:spPr>
        <p:txBody>
          <a:bodyPr>
            <a:normAutofit/>
          </a:bodyPr>
          <a:lstStyle/>
          <a:p>
            <a:pPr lvl="0"/>
            <a:r>
              <a:rPr lang="en-US" b="1" dirty="0" smtClean="0">
                <a:solidFill>
                  <a:schemeClr val="accent1">
                    <a:lumMod val="75000"/>
                  </a:schemeClr>
                </a:solidFill>
                <a:latin typeface="Times New Roman" panose="02020503050405090304" pitchFamily="18" charset="0"/>
                <a:cs typeface="Times New Roman" panose="02020503050405090304" pitchFamily="18" charset="0"/>
              </a:rPr>
              <a:t>II.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Đặc</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điểm</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lãnh</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thổ</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a:t>
            </a:r>
            <a:endParaRPr lang="en-US" dirty="0"/>
          </a:p>
        </p:txBody>
      </p:sp>
      <p:sp>
        <p:nvSpPr>
          <p:cNvPr id="5" name="Rectangle 4"/>
          <p:cNvSpPr/>
          <p:nvPr/>
        </p:nvSpPr>
        <p:spPr>
          <a:xfrm>
            <a:off x="700957" y="1109307"/>
            <a:ext cx="5105244" cy="369332"/>
          </a:xfrm>
          <a:prstGeom prst="rect">
            <a:avLst/>
          </a:prstGeom>
        </p:spPr>
        <p:txBody>
          <a:bodyPr wrap="none">
            <a:spAutoFit/>
          </a:bodyPr>
          <a:lstStyle/>
          <a:p>
            <a:r>
              <a:rPr lang="en-US" b="1" dirty="0" smtClean="0">
                <a:solidFill>
                  <a:srgbClr val="000000"/>
                </a:solidFill>
                <a:latin typeface="Times New Roman" panose="02020503050405090304" pitchFamily="18" charset="0"/>
                <a:ea typeface="Calibri" panose="020F0502020204030204" pitchFamily="34" charset="0"/>
              </a:rPr>
              <a:t> Theo </a:t>
            </a:r>
            <a:r>
              <a:rPr lang="en-US" b="1" dirty="0" err="1" smtClean="0">
                <a:solidFill>
                  <a:srgbClr val="000000"/>
                </a:solidFill>
                <a:latin typeface="Times New Roman" panose="02020503050405090304" pitchFamily="18" charset="0"/>
                <a:ea typeface="Calibri" panose="020F0502020204030204" pitchFamily="34" charset="0"/>
              </a:rPr>
              <a:t>dõi</a:t>
            </a:r>
            <a:r>
              <a:rPr lang="en-US" b="1" dirty="0" smtClean="0">
                <a:solidFill>
                  <a:srgbClr val="000000"/>
                </a:solidFill>
                <a:latin typeface="Times New Roman" panose="02020503050405090304" pitchFamily="18" charset="0"/>
                <a:ea typeface="Calibri" panose="020F0502020204030204" pitchFamily="34" charset="0"/>
              </a:rPr>
              <a:t> </a:t>
            </a:r>
            <a:r>
              <a:rPr lang="en-US" b="1" dirty="0" err="1" smtClean="0">
                <a:solidFill>
                  <a:srgbClr val="000000"/>
                </a:solidFill>
                <a:latin typeface="Times New Roman" panose="02020503050405090304" pitchFamily="18" charset="0"/>
                <a:ea typeface="Calibri" panose="020F0502020204030204" pitchFamily="34" charset="0"/>
              </a:rPr>
              <a:t>đoạn</a:t>
            </a:r>
            <a:r>
              <a:rPr lang="en-US" b="1" dirty="0" smtClean="0">
                <a:solidFill>
                  <a:srgbClr val="000000"/>
                </a:solidFill>
                <a:latin typeface="Times New Roman" panose="02020503050405090304" pitchFamily="18" charset="0"/>
                <a:ea typeface="Calibri" panose="020F0502020204030204" pitchFamily="34" charset="0"/>
              </a:rPr>
              <a:t> video </a:t>
            </a:r>
            <a:r>
              <a:rPr lang="en-US" b="1" dirty="0" err="1" smtClean="0">
                <a:solidFill>
                  <a:srgbClr val="000000"/>
                </a:solidFill>
                <a:latin typeface="Times New Roman" panose="02020503050405090304" pitchFamily="18" charset="0"/>
                <a:ea typeface="Calibri" panose="020F0502020204030204" pitchFamily="34" charset="0"/>
              </a:rPr>
              <a:t>ngắn</a:t>
            </a:r>
            <a:r>
              <a:rPr lang="en-US" b="1" dirty="0" smtClean="0">
                <a:solidFill>
                  <a:srgbClr val="000000"/>
                </a:solidFill>
                <a:latin typeface="Times New Roman" panose="02020503050405090304" pitchFamily="18" charset="0"/>
                <a:ea typeface="Calibri" panose="020F0502020204030204" pitchFamily="34" charset="0"/>
              </a:rPr>
              <a:t> </a:t>
            </a:r>
            <a:r>
              <a:rPr lang="vi-VN" b="1" dirty="0" smtClean="0">
                <a:solidFill>
                  <a:srgbClr val="000000"/>
                </a:solidFill>
                <a:latin typeface="Times New Roman" panose="02020503050405090304" pitchFamily="18" charset="0"/>
                <a:ea typeface="Calibri" panose="020F0502020204030204" pitchFamily="34" charset="0"/>
              </a:rPr>
              <a:t>giới </a:t>
            </a:r>
            <a:r>
              <a:rPr lang="vi-VN" b="1" dirty="0">
                <a:solidFill>
                  <a:srgbClr val="000000"/>
                </a:solidFill>
                <a:latin typeface="Times New Roman" panose="02020503050405090304" pitchFamily="18" charset="0"/>
                <a:ea typeface="Calibri" panose="020F0502020204030204" pitchFamily="34" charset="0"/>
              </a:rPr>
              <a:t>thiệu về </a:t>
            </a:r>
            <a:r>
              <a:rPr lang="en-US" b="1" dirty="0" smtClean="0">
                <a:solidFill>
                  <a:srgbClr val="000000"/>
                </a:solidFill>
                <a:latin typeface="Times New Roman" panose="02020503050405090304" pitchFamily="18" charset="0"/>
                <a:ea typeface="Calibri" panose="020F0502020204030204" pitchFamily="34" charset="0"/>
              </a:rPr>
              <a:t>TP. HCM</a:t>
            </a:r>
            <a:r>
              <a:rPr lang="vi-VN" b="1" dirty="0" smtClean="0">
                <a:solidFill>
                  <a:srgbClr val="000000"/>
                </a:solidFill>
                <a:latin typeface="Times New Roman" panose="02020503050405090304" pitchFamily="18" charset="0"/>
                <a:ea typeface="Calibri" panose="020F0502020204030204" pitchFamily="34" charset="0"/>
              </a:rPr>
              <a:t> </a:t>
            </a:r>
            <a:endParaRPr lang="en-US" b="1" dirty="0"/>
          </a:p>
        </p:txBody>
      </p:sp>
      <p:pic>
        <p:nvPicPr>
          <p:cNvPr id="6" name="Tôi Yêu Sài Gòn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7545" y="1678675"/>
            <a:ext cx="6467393" cy="4483567"/>
          </a:xfrm>
          <a:prstGeom prst="rect">
            <a:avLst/>
          </a:prstGeom>
        </p:spPr>
      </p:pic>
      <p:sp>
        <p:nvSpPr>
          <p:cNvPr id="9" name="Rectangle 8"/>
          <p:cNvSpPr/>
          <p:nvPr/>
        </p:nvSpPr>
        <p:spPr>
          <a:xfrm>
            <a:off x="7190878" y="1293973"/>
            <a:ext cx="4104713" cy="368755"/>
          </a:xfrm>
          <a:prstGeom prst="rect">
            <a:avLst/>
          </a:prstGeom>
        </p:spPr>
        <p:txBody>
          <a:bodyPr wrap="none">
            <a:spAutoFit/>
          </a:bodyPr>
          <a:lstStyle/>
          <a:p>
            <a:pPr>
              <a:lnSpc>
                <a:spcPct val="107000"/>
              </a:lnSpc>
              <a:spcBef>
                <a:spcPts val="600"/>
              </a:spcBef>
              <a:spcAft>
                <a:spcPts val="600"/>
              </a:spcAft>
              <a:tabLst>
                <a:tab pos="180340" algn="l"/>
                <a:tab pos="450215" algn="l"/>
              </a:tabLst>
            </a:pPr>
            <a:r>
              <a:rPr lang="en-US" b="1" dirty="0" smtClean="0">
                <a:latin typeface="Times New Roman" panose="02020503050405090304" pitchFamily="18" charset="0"/>
                <a:ea typeface="Times New Roman" panose="02020503050405090304" pitchFamily="18" charset="0"/>
                <a:cs typeface="Times New Roman" panose="02020503050405090304" pitchFamily="18" charset="0"/>
              </a:rPr>
              <a:t>1. </a:t>
            </a:r>
            <a:r>
              <a:rPr lang="vi-VN"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vi-VN" b="1" dirty="0">
                <a:latin typeface="Times New Roman" panose="02020503050405090304" pitchFamily="18" charset="0"/>
                <a:ea typeface="Times New Roman" panose="02020503050405090304" pitchFamily="18" charset="0"/>
                <a:cs typeface="Times New Roman" panose="02020503050405090304" pitchFamily="18" charset="0"/>
              </a:rPr>
              <a:t>Diện tích của TP </a:t>
            </a:r>
            <a:r>
              <a:rPr lang="vi-VN" b="1" dirty="0" smtClean="0">
                <a:latin typeface="Times New Roman" panose="02020503050405090304" pitchFamily="18" charset="0"/>
                <a:ea typeface="Times New Roman" panose="02020503050405090304" pitchFamily="18" charset="0"/>
                <a:cs typeface="Times New Roman" panose="02020503050405090304" pitchFamily="18" charset="0"/>
              </a:rPr>
              <a:t>HCM</a:t>
            </a:r>
            <a:r>
              <a:rPr lang="en-US"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cs typeface="Times New Roman" panose="02020503050405090304" pitchFamily="18" charset="0"/>
              </a:rPr>
              <a:t>là</a:t>
            </a:r>
            <a:r>
              <a:rPr lang="en-US"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cs typeface="Times New Roman" panose="02020503050405090304" pitchFamily="18" charset="0"/>
              </a:rPr>
              <a:t>bao</a:t>
            </a:r>
            <a:r>
              <a:rPr lang="en-US" b="1" dirty="0" smtClean="0">
                <a:latin typeface="Times New Roman" panose="02020503050405090304" pitchFamily="18" charset="0"/>
                <a:ea typeface="Times New Roman" panose="02020503050405090304" pitchFamily="18" charset="0"/>
                <a:cs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cs typeface="Times New Roman" panose="02020503050405090304" pitchFamily="18" charset="0"/>
              </a:rPr>
              <a:t>nhiêu</a:t>
            </a:r>
            <a:r>
              <a:rPr lang="en-US" b="1" dirty="0" smtClean="0">
                <a:latin typeface="Times New Roman" panose="02020503050405090304" pitchFamily="18" charset="0"/>
                <a:ea typeface="Times New Roman" panose="02020503050405090304" pitchFamily="18" charset="0"/>
                <a:cs typeface="Times New Roman" panose="02020503050405090304" pitchFamily="18" charset="0"/>
              </a:rPr>
              <a:t>?</a:t>
            </a:r>
            <a:endParaRPr lang="en-US" b="1" dirty="0">
              <a:latin typeface="Times New Roman" panose="02020503050405090304" pitchFamily="18" charset="0"/>
              <a:ea typeface="Calibri" panose="020F0502020204030204" pitchFamily="34" charset="0"/>
              <a:cs typeface="Times New Roman" panose="02020503050405090304" pitchFamily="18" charset="0"/>
            </a:endParaRPr>
          </a:p>
        </p:txBody>
      </p:sp>
      <p:sp>
        <p:nvSpPr>
          <p:cNvPr id="10" name="Rectangle 9"/>
          <p:cNvSpPr/>
          <p:nvPr/>
        </p:nvSpPr>
        <p:spPr>
          <a:xfrm>
            <a:off x="7653643" y="1678675"/>
            <a:ext cx="4075901" cy="1080296"/>
          </a:xfrm>
          <a:prstGeom prst="rect">
            <a:avLst/>
          </a:prstGeom>
        </p:spPr>
        <p:txBody>
          <a:bodyPr wrap="square">
            <a:spAutoFit/>
          </a:bodyPr>
          <a:lstStyle/>
          <a:p>
            <a:pPr>
              <a:lnSpc>
                <a:spcPct val="107000"/>
              </a:lnSpc>
              <a:spcBef>
                <a:spcPts val="600"/>
              </a:spcBef>
              <a:spcAft>
                <a:spcPts val="600"/>
              </a:spcAft>
              <a:tabLst>
                <a:tab pos="180340" algn="l"/>
                <a:tab pos="450215" algn="l"/>
              </a:tabLst>
            </a:pPr>
            <a:r>
              <a:rPr lang="en-US" sz="2000" i="1" dirty="0" err="1">
                <a:solidFill>
                  <a:schemeClr val="accent1">
                    <a:lumMod val="50000"/>
                  </a:schemeClr>
                </a:solidFill>
                <a:latin typeface="Times New Roman" panose="02020503050405090304" pitchFamily="18" charset="0"/>
                <a:cs typeface="Times New Roman" panose="02020503050405090304" pitchFamily="18" charset="0"/>
              </a:rPr>
              <a:t>Diện</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tích</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tự</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nhiên</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của</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Thành</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phố</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là</a:t>
            </a:r>
            <a:r>
              <a:rPr lang="en-US" sz="2000" i="1" dirty="0">
                <a:solidFill>
                  <a:schemeClr val="accent1">
                    <a:lumMod val="50000"/>
                  </a:schemeClr>
                </a:solidFill>
                <a:latin typeface="Times New Roman" panose="02020503050405090304" pitchFamily="18" charset="0"/>
                <a:cs typeface="Times New Roman" panose="02020503050405090304" pitchFamily="18" charset="0"/>
              </a:rPr>
              <a:t> 2 095,39 km2 ,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chiếm</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hơn</a:t>
            </a:r>
            <a:r>
              <a:rPr lang="en-US" sz="2000" i="1" dirty="0">
                <a:solidFill>
                  <a:schemeClr val="accent1">
                    <a:lumMod val="50000"/>
                  </a:schemeClr>
                </a:solidFill>
                <a:latin typeface="Times New Roman" panose="02020503050405090304" pitchFamily="18" charset="0"/>
                <a:cs typeface="Times New Roman" panose="02020503050405090304" pitchFamily="18" charset="0"/>
              </a:rPr>
              <a:t> 6,36%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diện</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tích</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cả</a:t>
            </a:r>
            <a:r>
              <a:rPr lang="en-US" sz="2000" i="1" dirty="0">
                <a:solidFill>
                  <a:schemeClr val="accent1">
                    <a:lumMod val="50000"/>
                  </a:schemeClr>
                </a:solidFill>
                <a:latin typeface="Times New Roman" panose="02020503050405090304" pitchFamily="18" charset="0"/>
                <a:cs typeface="Times New Roman" panose="02020503050405090304" pitchFamily="18" charset="0"/>
              </a:rPr>
              <a:t> </a:t>
            </a:r>
            <a:r>
              <a:rPr lang="en-US" sz="2000" i="1" dirty="0" err="1">
                <a:solidFill>
                  <a:schemeClr val="accent1">
                    <a:lumMod val="50000"/>
                  </a:schemeClr>
                </a:solidFill>
                <a:latin typeface="Times New Roman" panose="02020503050405090304" pitchFamily="18" charset="0"/>
                <a:cs typeface="Times New Roman" panose="02020503050405090304" pitchFamily="18" charset="0"/>
              </a:rPr>
              <a:t>nước</a:t>
            </a:r>
            <a:endParaRPr lang="en-US" sz="2000" i="1"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endParaRPr>
          </a:p>
        </p:txBody>
      </p:sp>
      <p:sp>
        <p:nvSpPr>
          <p:cNvPr id="11" name="Rectangle 10"/>
          <p:cNvSpPr/>
          <p:nvPr/>
        </p:nvSpPr>
        <p:spPr>
          <a:xfrm>
            <a:off x="7190878" y="2926208"/>
            <a:ext cx="4538666" cy="369332"/>
          </a:xfrm>
          <a:prstGeom prst="rect">
            <a:avLst/>
          </a:prstGeom>
        </p:spPr>
        <p:txBody>
          <a:bodyPr wrap="square">
            <a:spAutoFit/>
          </a:bodyPr>
          <a:lstStyle/>
          <a:p>
            <a:r>
              <a:rPr lang="en-US" b="1" dirty="0" smtClean="0">
                <a:latin typeface="Times New Roman" panose="02020503050405090304" pitchFamily="18" charset="0"/>
                <a:ea typeface="Times New Roman" panose="02020503050405090304" pitchFamily="18" charset="0"/>
              </a:rPr>
              <a:t>2.</a:t>
            </a:r>
            <a:r>
              <a:rPr lang="vi-VN" b="1" dirty="0" smtClean="0">
                <a:latin typeface="Times New Roman" panose="02020503050405090304" pitchFamily="18" charset="0"/>
                <a:ea typeface="Times New Roman" panose="02020503050405090304" pitchFamily="18" charset="0"/>
              </a:rPr>
              <a:t> </a:t>
            </a:r>
            <a:r>
              <a:rPr lang="en-US" b="1" dirty="0" smtClean="0">
                <a:latin typeface="Times New Roman" panose="02020503050405090304" pitchFamily="18" charset="0"/>
                <a:ea typeface="Times New Roman" panose="02020503050405090304" pitchFamily="18" charset="0"/>
              </a:rPr>
              <a:t>D</a:t>
            </a:r>
            <a:r>
              <a:rPr lang="vi-VN" b="1" dirty="0" smtClean="0">
                <a:latin typeface="Times New Roman" panose="02020503050405090304" pitchFamily="18" charset="0"/>
                <a:ea typeface="Times New Roman" panose="02020503050405090304" pitchFamily="18" charset="0"/>
              </a:rPr>
              <a:t>ân số</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và</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mật</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độ</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dân</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số</a:t>
            </a:r>
            <a:r>
              <a:rPr lang="vi-VN" b="1" dirty="0" smtClean="0">
                <a:latin typeface="Times New Roman" panose="02020503050405090304" pitchFamily="18" charset="0"/>
                <a:ea typeface="Times New Roman" panose="02020503050405090304" pitchFamily="18" charset="0"/>
              </a:rPr>
              <a:t> </a:t>
            </a:r>
            <a:r>
              <a:rPr lang="vi-VN" b="1" dirty="0">
                <a:latin typeface="Times New Roman" panose="02020503050405090304" pitchFamily="18" charset="0"/>
                <a:ea typeface="Times New Roman" panose="02020503050405090304" pitchFamily="18" charset="0"/>
              </a:rPr>
              <a:t>của TP </a:t>
            </a:r>
            <a:r>
              <a:rPr lang="vi-VN" b="1" dirty="0" smtClean="0">
                <a:latin typeface="Times New Roman" panose="02020503050405090304" pitchFamily="18" charset="0"/>
                <a:ea typeface="Times New Roman" panose="02020503050405090304" pitchFamily="18" charset="0"/>
              </a:rPr>
              <a:t>HCM</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là</a:t>
            </a:r>
            <a:r>
              <a:rPr lang="en-US" b="1" dirty="0" smtClean="0">
                <a:latin typeface="Times New Roman" panose="02020503050405090304" pitchFamily="18" charset="0"/>
                <a:ea typeface="Times New Roman" panose="02020503050405090304" pitchFamily="18" charset="0"/>
              </a:rPr>
              <a:t>? </a:t>
            </a:r>
            <a:endParaRPr lang="en-US" b="1" dirty="0"/>
          </a:p>
        </p:txBody>
      </p:sp>
      <p:sp>
        <p:nvSpPr>
          <p:cNvPr id="12" name="Rectangle 11"/>
          <p:cNvSpPr/>
          <p:nvPr/>
        </p:nvSpPr>
        <p:spPr>
          <a:xfrm>
            <a:off x="7472163" y="3464558"/>
            <a:ext cx="4399271" cy="1431674"/>
          </a:xfrm>
          <a:prstGeom prst="rect">
            <a:avLst/>
          </a:prstGeom>
        </p:spPr>
        <p:txBody>
          <a:bodyPr wrap="square">
            <a:spAutoFit/>
          </a:bodyPr>
          <a:lstStyle/>
          <a:p>
            <a:pPr marL="285750" indent="-285750">
              <a:lnSpc>
                <a:spcPct val="107000"/>
              </a:lnSpc>
              <a:spcBef>
                <a:spcPts val="600"/>
              </a:spcBef>
              <a:spcAft>
                <a:spcPts val="600"/>
              </a:spcAft>
              <a:buFontTx/>
              <a:buChar char="-"/>
            </a:pPr>
            <a:r>
              <a:rPr lang="vi-VN" dirty="0" smtClean="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S</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ố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dân</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năm</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 2019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là</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 9,04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triệu</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người</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bằng</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 9,4%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dân</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số</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của</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cả</a:t>
            </a:r>
            <a:r>
              <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 </a:t>
            </a:r>
            <a:r>
              <a:rPr lang="en-US" dirty="0" err="1">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nước</a:t>
            </a:r>
            <a:r>
              <a:rPr lang="en-US" dirty="0" smtClean="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rPr>
              <a:t>.</a:t>
            </a:r>
          </a:p>
          <a:p>
            <a:pPr marL="285750" indent="-285750">
              <a:lnSpc>
                <a:spcPct val="107000"/>
              </a:lnSpc>
              <a:spcBef>
                <a:spcPts val="600"/>
              </a:spcBef>
              <a:spcAft>
                <a:spcPts val="600"/>
              </a:spcAft>
              <a:buFontTx/>
              <a:buChar char="-"/>
            </a:pPr>
            <a:r>
              <a:rPr lang="vi-VN" dirty="0" smtClean="0">
                <a:solidFill>
                  <a:schemeClr val="accent1">
                    <a:lumMod val="50000"/>
                  </a:schemeClr>
                </a:solidFill>
                <a:latin typeface="Times New Roman" panose="02020503050405090304" pitchFamily="18" charset="0"/>
                <a:cs typeface="Times New Roman" panose="02020503050405090304" pitchFamily="18" charset="0"/>
              </a:rPr>
              <a:t>Mật </a:t>
            </a:r>
            <a:r>
              <a:rPr lang="vi-VN" dirty="0">
                <a:solidFill>
                  <a:schemeClr val="accent1">
                    <a:lumMod val="50000"/>
                  </a:schemeClr>
                </a:solidFill>
                <a:latin typeface="Times New Roman" panose="02020503050405090304" pitchFamily="18" charset="0"/>
                <a:cs typeface="Times New Roman" panose="02020503050405090304" pitchFamily="18" charset="0"/>
              </a:rPr>
              <a:t>độ dân số TP HCM cao nhất cả nước với </a:t>
            </a:r>
            <a:r>
              <a:rPr lang="en-US" dirty="0">
                <a:solidFill>
                  <a:schemeClr val="accent1">
                    <a:lumMod val="50000"/>
                  </a:schemeClr>
                </a:solidFill>
                <a:latin typeface="Times New Roman" panose="02020503050405090304" pitchFamily="18" charset="0"/>
                <a:cs typeface="Times New Roman" panose="02020503050405090304" pitchFamily="18" charset="0"/>
              </a:rPr>
              <a:t>4 314 </a:t>
            </a:r>
            <a:r>
              <a:rPr lang="en-US" dirty="0" err="1">
                <a:solidFill>
                  <a:schemeClr val="accent1">
                    <a:lumMod val="50000"/>
                  </a:schemeClr>
                </a:solidFill>
                <a:latin typeface="Times New Roman" panose="02020503050405090304" pitchFamily="18" charset="0"/>
                <a:cs typeface="Times New Roman" panose="02020503050405090304" pitchFamily="18" charset="0"/>
              </a:rPr>
              <a:t>người</a:t>
            </a:r>
            <a:r>
              <a:rPr lang="en-US" dirty="0">
                <a:solidFill>
                  <a:schemeClr val="accent1">
                    <a:lumMod val="50000"/>
                  </a:schemeClr>
                </a:solidFill>
                <a:latin typeface="Times New Roman" panose="02020503050405090304" pitchFamily="18" charset="0"/>
                <a:cs typeface="Times New Roman" panose="02020503050405090304" pitchFamily="18" charset="0"/>
              </a:rPr>
              <a:t>/km2</a:t>
            </a:r>
            <a:r>
              <a:rPr lang="vi-VN" dirty="0">
                <a:solidFill>
                  <a:schemeClr val="accent1">
                    <a:lumMod val="50000"/>
                  </a:schemeClr>
                </a:solidFill>
                <a:latin typeface="Times New Roman" panose="02020503050405090304" pitchFamily="18" charset="0"/>
                <a:cs typeface="Times New Roman" panose="02020503050405090304" pitchFamily="18" charset="0"/>
              </a:rPr>
              <a:t>. </a:t>
            </a:r>
            <a:endParaRPr lang="en-US" dirty="0">
              <a:solidFill>
                <a:schemeClr val="accent1">
                  <a:lumMod val="50000"/>
                </a:schemeClr>
              </a:solidFill>
              <a:latin typeface="Times New Roman" panose="02020503050405090304" pitchFamily="18" charset="0"/>
              <a:ea typeface="Calibri" panose="020F0502020204030204" pitchFamily="34" charset="0"/>
              <a:cs typeface="Times New Roman" panose="02020503050405090304" pitchFamily="18" charset="0"/>
            </a:endParaRPr>
          </a:p>
        </p:txBody>
      </p: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3420"/>
          <a:stretch/>
        </p:blipFill>
        <p:spPr bwMode="auto">
          <a:xfrm>
            <a:off x="189185" y="1078020"/>
            <a:ext cx="6747643" cy="52754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90279" y="4905154"/>
            <a:ext cx="4820550" cy="369332"/>
          </a:xfrm>
          <a:prstGeom prst="rect">
            <a:avLst/>
          </a:prstGeom>
        </p:spPr>
        <p:txBody>
          <a:bodyPr wrap="none">
            <a:spAutoFit/>
          </a:bodyPr>
          <a:lstStyle/>
          <a:p>
            <a:r>
              <a:rPr lang="en-US" b="1" dirty="0" smtClean="0">
                <a:latin typeface="Times New Roman" panose="02020503050405090304" pitchFamily="18" charset="0"/>
                <a:ea typeface="Times New Roman" panose="02020503050405090304" pitchFamily="18" charset="0"/>
              </a:rPr>
              <a:t>3. </a:t>
            </a:r>
            <a:r>
              <a:rPr lang="en-US" b="1" dirty="0" err="1" smtClean="0">
                <a:latin typeface="Times New Roman" panose="02020503050405090304" pitchFamily="18" charset="0"/>
                <a:ea typeface="Times New Roman" panose="02020503050405090304" pitchFamily="18" charset="0"/>
              </a:rPr>
              <a:t>Bao</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gồm</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bao</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nhiêu</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thành</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phố</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quận</a:t>
            </a:r>
            <a:r>
              <a:rPr lang="en-US" b="1" dirty="0" smtClean="0">
                <a:latin typeface="Times New Roman" panose="02020503050405090304" pitchFamily="18" charset="0"/>
                <a:ea typeface="Times New Roman" panose="02020503050405090304" pitchFamily="18" charset="0"/>
              </a:rPr>
              <a:t>, </a:t>
            </a:r>
            <a:r>
              <a:rPr lang="en-US" b="1" dirty="0" err="1" smtClean="0">
                <a:latin typeface="Times New Roman" panose="02020503050405090304" pitchFamily="18" charset="0"/>
                <a:ea typeface="Times New Roman" panose="02020503050405090304" pitchFamily="18" charset="0"/>
              </a:rPr>
              <a:t>huyện</a:t>
            </a:r>
            <a:r>
              <a:rPr lang="en-US" b="1" dirty="0" smtClean="0">
                <a:latin typeface="Times New Roman" panose="02020503050405090304" pitchFamily="18" charset="0"/>
                <a:ea typeface="Times New Roman" panose="02020503050405090304" pitchFamily="18" charset="0"/>
              </a:rPr>
              <a:t>?</a:t>
            </a:r>
            <a:endParaRPr lang="en-US" b="1" dirty="0"/>
          </a:p>
        </p:txBody>
      </p:sp>
    </p:spTree>
    <p:extLst>
      <p:ext uri="{BB962C8B-B14F-4D97-AF65-F5344CB8AC3E}">
        <p14:creationId xmlns:p14="http://schemas.microsoft.com/office/powerpoint/2010/main" val="86314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1000"/>
                                        <p:tgtEl>
                                          <p:spTgt spid="12">
                                            <p:txEl>
                                              <p:pRg st="1" end="1"/>
                                            </p:txEl>
                                          </p:spTgt>
                                        </p:tgtEl>
                                      </p:cBhvr>
                                    </p:animEffect>
                                    <p:anim calcmode="lin" valueType="num">
                                      <p:cBhvr>
                                        <p:cTn id="2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fade">
                                      <p:cBhvr>
                                        <p:cTn id="31" dur="1000"/>
                                        <p:tgtEl>
                                          <p:spTgt spid="17">
                                            <p:txEl>
                                              <p:pRg st="0" end="0"/>
                                            </p:txEl>
                                          </p:spTgt>
                                        </p:tgtEl>
                                      </p:cBhvr>
                                    </p:animEffect>
                                    <p:anim calcmode="lin" valueType="num">
                                      <p:cBhvr>
                                        <p:cTn id="3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30803" y="681983"/>
            <a:ext cx="7988410" cy="646331"/>
          </a:xfrm>
          <a:prstGeom prst="rect">
            <a:avLst/>
          </a:prstGeom>
        </p:spPr>
        <p:txBody>
          <a:bodyPr wrap="square">
            <a:spAutoFit/>
          </a:bodyPr>
          <a:lstStyle/>
          <a:p>
            <a:pPr algn="ctr"/>
            <a:r>
              <a:rPr lang="en-US" dirty="0" err="1" smtClean="0">
                <a:solidFill>
                  <a:schemeClr val="accent2">
                    <a:lumMod val="75000"/>
                  </a:schemeClr>
                </a:solidFill>
                <a:latin typeface="Times New Roman" panose="02020503050405090304" pitchFamily="18" charset="0"/>
                <a:ea typeface="Times New Roman" panose="02020503050405090304" pitchFamily="18" charset="0"/>
              </a:rPr>
              <a:t>Em</a:t>
            </a:r>
            <a:r>
              <a:rPr lang="vi-VN" dirty="0" smtClean="0">
                <a:solidFill>
                  <a:schemeClr val="accent2">
                    <a:lumMod val="75000"/>
                  </a:schemeClr>
                </a:solidFill>
                <a:latin typeface="Times New Roman" panose="02020503050405090304" pitchFamily="18" charset="0"/>
                <a:ea typeface="Times New Roman" panose="02020503050405090304" pitchFamily="18" charset="0"/>
              </a:rPr>
              <a:t> </a:t>
            </a:r>
            <a:r>
              <a:rPr lang="vi-VN" dirty="0">
                <a:solidFill>
                  <a:schemeClr val="accent2">
                    <a:lumMod val="75000"/>
                  </a:schemeClr>
                </a:solidFill>
                <a:latin typeface="Times New Roman" panose="02020503050405090304" pitchFamily="18" charset="0"/>
                <a:ea typeface="Times New Roman" panose="02020503050405090304" pitchFamily="18" charset="0"/>
              </a:rPr>
              <a:t>xem đoạn </a:t>
            </a:r>
            <a:r>
              <a:rPr lang="vi-VN" dirty="0" smtClean="0">
                <a:solidFill>
                  <a:schemeClr val="accent2">
                    <a:lumMod val="75000"/>
                  </a:schemeClr>
                </a:solidFill>
                <a:latin typeface="Times New Roman" panose="02020503050405090304" pitchFamily="18" charset="0"/>
                <a:ea typeface="Times New Roman" panose="02020503050405090304" pitchFamily="18" charset="0"/>
              </a:rPr>
              <a:t>video </a:t>
            </a:r>
            <a:r>
              <a:rPr lang="vi-VN" dirty="0">
                <a:solidFill>
                  <a:schemeClr val="accent2">
                    <a:lumMod val="75000"/>
                  </a:schemeClr>
                </a:solidFill>
                <a:latin typeface="Times New Roman" panose="02020503050405090304" pitchFamily="18" charset="0"/>
                <a:ea typeface="Times New Roman" panose="02020503050405090304" pitchFamily="18" charset="0"/>
              </a:rPr>
              <a:t>và cho biết đoạn video đang nói tới sự kiện gì</a:t>
            </a:r>
            <a:r>
              <a:rPr lang="vi-VN" dirty="0" smtClean="0">
                <a:solidFill>
                  <a:schemeClr val="accent2">
                    <a:lumMod val="75000"/>
                  </a:schemeClr>
                </a:solidFill>
                <a:latin typeface="Times New Roman" panose="02020503050405090304" pitchFamily="18" charset="0"/>
                <a:ea typeface="Times New Roman" panose="02020503050405090304" pitchFamily="18" charset="0"/>
              </a:rPr>
              <a:t>?</a:t>
            </a:r>
            <a:endParaRPr lang="en-US" dirty="0" smtClean="0">
              <a:solidFill>
                <a:schemeClr val="accent2">
                  <a:lumMod val="75000"/>
                </a:schemeClr>
              </a:solidFill>
              <a:latin typeface="Times New Roman" panose="02020503050405090304" pitchFamily="18" charset="0"/>
              <a:ea typeface="Times New Roman" panose="02020503050405090304" pitchFamily="18" charset="0"/>
            </a:endParaRPr>
          </a:p>
          <a:p>
            <a:pPr algn="ctr"/>
            <a:r>
              <a:rPr lang="vi-VN" dirty="0" smtClean="0">
                <a:solidFill>
                  <a:schemeClr val="accent2">
                    <a:lumMod val="75000"/>
                  </a:schemeClr>
                </a:solidFill>
                <a:latin typeface="Times New Roman" panose="02020503050405090304" pitchFamily="18" charset="0"/>
                <a:ea typeface="Times New Roman" panose="02020503050405090304" pitchFamily="18" charset="0"/>
              </a:rPr>
              <a:t> </a:t>
            </a:r>
            <a:r>
              <a:rPr lang="vi-VN" dirty="0">
                <a:solidFill>
                  <a:schemeClr val="accent2">
                    <a:lumMod val="75000"/>
                  </a:schemeClr>
                </a:solidFill>
                <a:latin typeface="Times New Roman" panose="02020503050405090304" pitchFamily="18" charset="0"/>
                <a:ea typeface="Times New Roman" panose="02020503050405090304" pitchFamily="18" charset="0"/>
              </a:rPr>
              <a:t>Hiểu biết của em về sự kiện đó.</a:t>
            </a:r>
            <a:endParaRPr lang="en-US" dirty="0">
              <a:solidFill>
                <a:schemeClr val="accent2">
                  <a:lumMod val="75000"/>
                </a:schemeClr>
              </a:solidFill>
            </a:endParaRPr>
          </a:p>
        </p:txBody>
      </p:sp>
      <p:pic>
        <p:nvPicPr>
          <p:cNvPr id="8" name="Thành phố Thủ Đức- Diện tích, dân số và những điều cần biế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4863" y="1328314"/>
            <a:ext cx="8134350" cy="4572000"/>
          </a:xfrm>
          <a:prstGeom prst="rect">
            <a:avLst/>
          </a:prstGeom>
        </p:spPr>
      </p:pic>
      <p:sp>
        <p:nvSpPr>
          <p:cNvPr id="9" name="Rectangle 8"/>
          <p:cNvSpPr/>
          <p:nvPr/>
        </p:nvSpPr>
        <p:spPr>
          <a:xfrm>
            <a:off x="9007522" y="1328314"/>
            <a:ext cx="2615727"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2000" b="1" dirty="0">
                <a:solidFill>
                  <a:srgbClr val="FF0000"/>
                </a:solidFill>
                <a:latin typeface="Times New Roman" panose="02020503050405090304" pitchFamily="18" charset="0"/>
                <a:cs typeface="Times New Roman" panose="02020503050405090304" pitchFamily="18" charset="0"/>
              </a:rPr>
              <a:t>Năm 2021, thành phố Thủ Đức được thành lập trên cơ sở sáp nhập ba quận cũ là Quận 2, Quận 9 và Quận Thủ </a:t>
            </a:r>
            <a:r>
              <a:rPr lang="vi-VN" sz="2000" b="1" dirty="0" smtClean="0">
                <a:solidFill>
                  <a:srgbClr val="FF0000"/>
                </a:solidFill>
                <a:latin typeface="Times New Roman" panose="02020503050405090304" pitchFamily="18" charset="0"/>
                <a:cs typeface="Times New Roman" panose="02020503050405090304" pitchFamily="18" charset="0"/>
              </a:rPr>
              <a:t>Đức.</a:t>
            </a:r>
            <a:endParaRPr lang="en-US" sz="2000" b="1" dirty="0">
              <a:solidFill>
                <a:srgbClr val="FF0000"/>
              </a:solidFill>
              <a:latin typeface="Times New Roman" panose="02020503050405090304" pitchFamily="18" charset="0"/>
              <a:cs typeface="Times New Roman" panose="02020503050405090304" pitchFamily="18" charset="0"/>
            </a:endParaRPr>
          </a:p>
        </p:txBody>
      </p:sp>
      <p:sp>
        <p:nvSpPr>
          <p:cNvPr id="10" name="Title 1"/>
          <p:cNvSpPr>
            <a:spLocks noGrp="1"/>
          </p:cNvSpPr>
          <p:nvPr>
            <p:ph type="title"/>
          </p:nvPr>
        </p:nvSpPr>
        <p:spPr>
          <a:xfrm>
            <a:off x="147913" y="0"/>
            <a:ext cx="7619774" cy="795765"/>
          </a:xfrm>
        </p:spPr>
        <p:txBody>
          <a:bodyPr>
            <a:normAutofit/>
          </a:bodyPr>
          <a:lstStyle/>
          <a:p>
            <a:pPr lvl="0"/>
            <a:r>
              <a:rPr lang="en-US" b="1" dirty="0" smtClean="0">
                <a:solidFill>
                  <a:schemeClr val="accent1">
                    <a:lumMod val="75000"/>
                  </a:schemeClr>
                </a:solidFill>
                <a:latin typeface="Times New Roman" panose="02020503050405090304" pitchFamily="18" charset="0"/>
                <a:cs typeface="Times New Roman" panose="02020503050405090304" pitchFamily="18" charset="0"/>
              </a:rPr>
              <a:t>II.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Đặc</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điểm</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lãnh</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dirty="0" err="1" smtClean="0">
                <a:solidFill>
                  <a:schemeClr val="accent1">
                    <a:lumMod val="75000"/>
                  </a:schemeClr>
                </a:solidFill>
                <a:latin typeface="Times New Roman" panose="02020503050405090304" pitchFamily="18" charset="0"/>
                <a:cs typeface="Times New Roman" panose="02020503050405090304" pitchFamily="18" charset="0"/>
              </a:rPr>
              <a:t>thổ</a:t>
            </a:r>
            <a:r>
              <a:rPr lang="en-US" b="1" dirty="0" smtClean="0">
                <a:solidFill>
                  <a:schemeClr val="accent1">
                    <a:lumMod val="75000"/>
                  </a:schemeClr>
                </a:solidFill>
                <a:latin typeface="Times New Roman" panose="02020503050405090304" pitchFamily="18" charset="0"/>
                <a:cs typeface="Times New Roman" panose="02020503050405090304" pitchFamily="18" charset="0"/>
              </a:rPr>
              <a:t>.</a:t>
            </a:r>
            <a:endParaRPr lang="en-US" dirty="0"/>
          </a:p>
        </p:txBody>
      </p:sp>
    </p:spTree>
    <p:extLst>
      <p:ext uri="{BB962C8B-B14F-4D97-AF65-F5344CB8AC3E}">
        <p14:creationId xmlns:p14="http://schemas.microsoft.com/office/powerpoint/2010/main" val="2693519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100000">
                <p:cTn id="7"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1033" y="770530"/>
            <a:ext cx="3344849" cy="517064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2200" dirty="0">
                <a:latin typeface="Times New Roman" panose="02020503050405090304" pitchFamily="18" charset="0"/>
                <a:cs typeface="Times New Roman" panose="02020503050405090304" pitchFamily="18" charset="0"/>
              </a:rPr>
              <a:t>Năm 2021, thành phố Thủ Đức được thành lập trên cơ sở sáp nhập ba quận cũ là Quận 2, Quận 9 và Quận Thủ Đức. Thành phố Thủ Đức trở thành thành phố đầu tiên của Việt Nam thuộc loại hình đơn vị hành chính thành phố thuộc thành phố trực thuộc Trung ương. Thành phố có diện tích 211,56 km², dân số năm 2019 là 1 013 795 người, mật độ dân số đạt 4 792 người/km².</a:t>
            </a:r>
            <a:endParaRPr lang="en-US" sz="2200" dirty="0">
              <a:latin typeface="Times New Roman" panose="02020503050405090304" pitchFamily="18" charset="0"/>
              <a:cs typeface="Times New Roman" panose="0202050305040509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502" y="761103"/>
            <a:ext cx="7860194" cy="5089475"/>
          </a:xfrm>
          <a:prstGeom prst="rect">
            <a:avLst/>
          </a:prstGeom>
        </p:spPr>
      </p:pic>
    </p:spTree>
    <p:extLst>
      <p:ext uri="{BB962C8B-B14F-4D97-AF65-F5344CB8AC3E}">
        <p14:creationId xmlns:p14="http://schemas.microsoft.com/office/powerpoint/2010/main" val="4000082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7128" y="466330"/>
            <a:ext cx="10869768" cy="1200329"/>
          </a:xfrm>
          <a:prstGeom prst="rect">
            <a:avLst/>
          </a:prstGeom>
        </p:spPr>
        <p:txBody>
          <a:bodyPr wrap="square">
            <a:spAutoFit/>
          </a:bodyPr>
          <a:lstStyle/>
          <a:p>
            <a:pPr algn="ct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Chủ</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đề</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b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b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Vị</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trí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địa</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lí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và</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đặc</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điểm</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lãnh</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thổ</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của</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TP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Hồ</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Chí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Minh</a:t>
            </a:r>
            <a:endParaRPr lang="en-US" sz="3600" b="1" dirty="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endParaRPr>
          </a:p>
        </p:txBody>
      </p:sp>
      <p:graphicFrame>
        <p:nvGraphicFramePr>
          <p:cNvPr id="6" name="Diagram 5"/>
          <p:cNvGraphicFramePr/>
          <p:nvPr>
            <p:extLst>
              <p:ext uri="{D42A27DB-BD31-4B8C-83A1-F6EECF244321}">
                <p14:modId xmlns:p14="http://schemas.microsoft.com/office/powerpoint/2010/main" val="49432495"/>
              </p:ext>
            </p:extLst>
          </p:nvPr>
        </p:nvGraphicFramePr>
        <p:xfrm>
          <a:off x="1781503" y="1978926"/>
          <a:ext cx="8623738" cy="319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57246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0290" y="237904"/>
            <a:ext cx="12353013" cy="795765"/>
          </a:xfrm>
        </p:spPr>
        <p:txBody>
          <a:bodyPr>
            <a:noAutofit/>
          </a:bodyPr>
          <a:lstStyle/>
          <a:p>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III.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Ảnh</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hưởng</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địa</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lý</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tự</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nhiên</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và</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KT-XH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TP HCM</a:t>
            </a:r>
            <a:endParaRPr lang="en-US" sz="2400" b="1" dirty="0">
              <a:solidFill>
                <a:schemeClr val="accent1">
                  <a:lumMod val="75000"/>
                </a:schemeClr>
              </a:solidFill>
              <a:latin typeface="Times New Roman" panose="02020503050405090304" pitchFamily="18" charset="0"/>
              <a:cs typeface="Times New Roman" panose="02020503050405090304" pitchFamily="18" charset="0"/>
            </a:endParaRPr>
          </a:p>
        </p:txBody>
      </p:sp>
      <p:graphicFrame>
        <p:nvGraphicFramePr>
          <p:cNvPr id="7" name="Diagram 6"/>
          <p:cNvGraphicFramePr/>
          <p:nvPr>
            <p:extLst>
              <p:ext uri="{D42A27DB-BD31-4B8C-83A1-F6EECF244321}">
                <p14:modId xmlns:p14="http://schemas.microsoft.com/office/powerpoint/2010/main" val="1146451576"/>
              </p:ext>
            </p:extLst>
          </p:nvPr>
        </p:nvGraphicFramePr>
        <p:xfrm>
          <a:off x="386365" y="1197519"/>
          <a:ext cx="9066727" cy="4585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Up Arrow 19"/>
          <p:cNvSpPr/>
          <p:nvPr/>
        </p:nvSpPr>
        <p:spPr>
          <a:xfrm>
            <a:off x="9792927" y="1967894"/>
            <a:ext cx="1852654" cy="2913199"/>
          </a:xfrm>
          <a:prstGeom prst="up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err="1">
                <a:solidFill>
                  <a:srgbClr val="C00000"/>
                </a:solidFill>
                <a:latin typeface="Times New Roman" panose="02020503050405090304" pitchFamily="18" charset="0"/>
                <a:cs typeface="Times New Roman" panose="02020503050405090304" pitchFamily="18" charset="0"/>
              </a:rPr>
              <a:t>Điều</a:t>
            </a:r>
            <a:r>
              <a:rPr lang="en-US" sz="2400" b="1" dirty="0">
                <a:solidFill>
                  <a:srgbClr val="C00000"/>
                </a:solidFill>
                <a:latin typeface="Times New Roman" panose="02020503050405090304" pitchFamily="18" charset="0"/>
                <a:cs typeface="Times New Roman" panose="02020503050405090304" pitchFamily="18" charset="0"/>
              </a:rPr>
              <a:t> </a:t>
            </a:r>
            <a:r>
              <a:rPr lang="en-US" sz="2400" b="1" dirty="0" err="1">
                <a:solidFill>
                  <a:srgbClr val="C00000"/>
                </a:solidFill>
                <a:latin typeface="Times New Roman" panose="02020503050405090304" pitchFamily="18" charset="0"/>
                <a:cs typeface="Times New Roman" panose="02020503050405090304" pitchFamily="18" charset="0"/>
              </a:rPr>
              <a:t>kiện</a:t>
            </a:r>
            <a:r>
              <a:rPr lang="en-US" sz="2400" b="1" dirty="0">
                <a:solidFill>
                  <a:srgbClr val="C00000"/>
                </a:solidFill>
                <a:latin typeface="Times New Roman" panose="02020503050405090304" pitchFamily="18" charset="0"/>
                <a:cs typeface="Times New Roman" panose="02020503050405090304" pitchFamily="18" charset="0"/>
              </a:rPr>
              <a:t> </a:t>
            </a:r>
            <a:endParaRPr lang="en-US" sz="2400" b="1" dirty="0" smtClean="0">
              <a:solidFill>
                <a:srgbClr val="C00000"/>
              </a:solidFill>
              <a:latin typeface="Times New Roman" panose="02020503050405090304" pitchFamily="18" charset="0"/>
              <a:cs typeface="Times New Roman" panose="02020503050405090304" pitchFamily="18" charset="0"/>
            </a:endParaRPr>
          </a:p>
          <a:p>
            <a:pPr algn="ctr"/>
            <a:r>
              <a:rPr lang="en-US" sz="2400" b="1" dirty="0" err="1" smtClean="0">
                <a:solidFill>
                  <a:srgbClr val="C00000"/>
                </a:solidFill>
                <a:latin typeface="Times New Roman" panose="02020503050405090304" pitchFamily="18" charset="0"/>
                <a:cs typeface="Times New Roman" panose="02020503050405090304" pitchFamily="18" charset="0"/>
              </a:rPr>
              <a:t>tự</a:t>
            </a:r>
            <a:r>
              <a:rPr lang="en-US" sz="2400" b="1" dirty="0" smtClean="0">
                <a:solidFill>
                  <a:srgbClr val="C00000"/>
                </a:solidFill>
                <a:latin typeface="Times New Roman" panose="02020503050405090304" pitchFamily="18" charset="0"/>
                <a:cs typeface="Times New Roman" panose="02020503050405090304" pitchFamily="18" charset="0"/>
              </a:rPr>
              <a:t> </a:t>
            </a:r>
          </a:p>
          <a:p>
            <a:pPr algn="ctr"/>
            <a:r>
              <a:rPr lang="en-US" sz="2400" b="1" dirty="0" err="1" smtClean="0">
                <a:solidFill>
                  <a:srgbClr val="C00000"/>
                </a:solidFill>
                <a:latin typeface="Times New Roman" panose="02020503050405090304" pitchFamily="18" charset="0"/>
                <a:cs typeface="Times New Roman" panose="02020503050405090304" pitchFamily="18" charset="0"/>
              </a:rPr>
              <a:t>nhiên</a:t>
            </a:r>
            <a:endParaRPr lang="en-US" sz="2400" b="1" dirty="0">
              <a:solidFill>
                <a:srgbClr val="C00000"/>
              </a:solidFill>
              <a:latin typeface="Times New Roman" panose="02020503050405090304" pitchFamily="18" charset="0"/>
              <a:cs typeface="Times New Roman" panose="02020503050405090304" pitchFamily="18" charset="0"/>
            </a:endParaRPr>
          </a:p>
        </p:txBody>
      </p:sp>
      <p:sp>
        <p:nvSpPr>
          <p:cNvPr id="2" name="Rectangle 1"/>
          <p:cNvSpPr/>
          <p:nvPr/>
        </p:nvSpPr>
        <p:spPr>
          <a:xfrm>
            <a:off x="2745411" y="1320940"/>
            <a:ext cx="6540479" cy="461665"/>
          </a:xfrm>
          <a:prstGeom prst="rect">
            <a:avLst/>
          </a:prstGeom>
        </p:spPr>
        <p:txBody>
          <a:bodyPr wrap="square">
            <a:spAutoFit/>
          </a:bodyPr>
          <a:lstStyle/>
          <a:p>
            <a:pPr lvl="0"/>
            <a:r>
              <a:rPr lang="en-US" sz="2400" i="1" dirty="0" err="1">
                <a:latin typeface="Times New Roman" panose="02020503050405090304" pitchFamily="18" charset="0"/>
                <a:cs typeface="Times New Roman" panose="02020503050405090304" pitchFamily="18" charset="0"/>
              </a:rPr>
              <a:t>Đồng</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bằng</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nhiều</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kênh</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rạch</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có</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sông</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và</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giáp</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biển</a:t>
            </a:r>
            <a:r>
              <a:rPr lang="en-US" sz="2400" i="1" dirty="0">
                <a:latin typeface="Times New Roman" panose="02020503050405090304" pitchFamily="18" charset="0"/>
                <a:cs typeface="Times New Roman" panose="02020503050405090304" pitchFamily="18" charset="0"/>
              </a:rPr>
              <a:t>.</a:t>
            </a:r>
            <a:endParaRPr lang="en-US" sz="2400" i="1" dirty="0">
              <a:latin typeface="Times New Roman" panose="02020503050405090304" pitchFamily="18" charset="0"/>
              <a:cs typeface="Times New Roman" panose="02020503050405090304" pitchFamily="18" charset="0"/>
            </a:endParaRPr>
          </a:p>
        </p:txBody>
      </p:sp>
      <p:sp>
        <p:nvSpPr>
          <p:cNvPr id="3" name="Rectangle 2"/>
          <p:cNvSpPr/>
          <p:nvPr/>
        </p:nvSpPr>
        <p:spPr>
          <a:xfrm>
            <a:off x="2479459" y="2247739"/>
            <a:ext cx="5246949" cy="461665"/>
          </a:xfrm>
          <a:prstGeom prst="rect">
            <a:avLst/>
          </a:prstGeom>
        </p:spPr>
        <p:txBody>
          <a:bodyPr wrap="none">
            <a:spAutoFit/>
          </a:bodyPr>
          <a:lstStyle/>
          <a:p>
            <a:pPr lvl="0"/>
            <a:r>
              <a:rPr lang="en-US" sz="2400" i="1" dirty="0" err="1">
                <a:latin typeface="Times New Roman" panose="02020503050405090304" pitchFamily="18" charset="0"/>
                <a:cs typeface="Times New Roman" panose="02020503050405090304" pitchFamily="18" charset="0"/>
              </a:rPr>
              <a:t>Giáp</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ranh</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nhiều</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tỉnh</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có</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nhiều</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điểm</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cực</a:t>
            </a:r>
            <a:r>
              <a:rPr lang="en-US" sz="2400" i="1" dirty="0">
                <a:latin typeface="Times New Roman" panose="02020503050405090304" pitchFamily="18" charset="0"/>
                <a:cs typeface="Times New Roman" panose="02020503050405090304" pitchFamily="18" charset="0"/>
              </a:rPr>
              <a:t>.</a:t>
            </a:r>
            <a:endParaRPr lang="en-US" sz="2400" i="1" dirty="0">
              <a:latin typeface="Times New Roman" panose="02020503050405090304" pitchFamily="18" charset="0"/>
              <a:cs typeface="Times New Roman" panose="02020503050405090304" pitchFamily="18" charset="0"/>
            </a:endParaRPr>
          </a:p>
        </p:txBody>
      </p:sp>
      <p:sp>
        <p:nvSpPr>
          <p:cNvPr id="4" name="Rectangle 3"/>
          <p:cNvSpPr/>
          <p:nvPr/>
        </p:nvSpPr>
        <p:spPr>
          <a:xfrm>
            <a:off x="2745408" y="3176805"/>
            <a:ext cx="5610831" cy="461665"/>
          </a:xfrm>
          <a:prstGeom prst="rect">
            <a:avLst/>
          </a:prstGeom>
        </p:spPr>
        <p:txBody>
          <a:bodyPr wrap="none">
            <a:spAutoFit/>
          </a:bodyPr>
          <a:lstStyle/>
          <a:p>
            <a:pPr lvl="0"/>
            <a:r>
              <a:rPr lang="en-US" sz="2400" i="1" dirty="0" err="1">
                <a:latin typeface="Times New Roman" pitchFamily="18" charset="0"/>
                <a:cs typeface="Times New Roman" pitchFamily="18" charset="0"/>
              </a:rPr>
              <a:t>Một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năm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có</a:t>
            </a:r>
            <a:r>
              <a:rPr lang="en-US" sz="2400" i="1" dirty="0">
                <a:latin typeface="Times New Roman" pitchFamily="18" charset="0"/>
                <a:cs typeface="Times New Roman" pitchFamily="18" charset="0"/>
              </a:rPr>
              <a:t> 2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mưa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mùa</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khô</a:t>
            </a:r>
            <a:r>
              <a:rPr lang="en-US" sz="2400" i="1" dirty="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
        <p:nvSpPr>
          <p:cNvPr id="6" name="Rectangle 5"/>
          <p:cNvSpPr/>
          <p:nvPr/>
        </p:nvSpPr>
        <p:spPr>
          <a:xfrm>
            <a:off x="1203434" y="3878374"/>
            <a:ext cx="8082455" cy="830997"/>
          </a:xfrm>
          <a:prstGeom prst="rect">
            <a:avLst/>
          </a:prstGeom>
        </p:spPr>
        <p:txBody>
          <a:bodyPr wrap="square">
            <a:spAutoFit/>
          </a:bodyPr>
          <a:lstStyle/>
          <a:p>
            <a:pPr lvl="0" algn="just"/>
            <a:r>
              <a:rPr lang="en-US" sz="2400" i="1" dirty="0" err="1">
                <a:latin typeface="Times New Roman" panose="02020503050405090304" pitchFamily="18" charset="0"/>
                <a:cs typeface="Times New Roman" panose="02020503050405090304" pitchFamily="18" charset="0"/>
              </a:rPr>
              <a:t>Nằm</a:t>
            </a:r>
            <a:r>
              <a:rPr lang="en-US" sz="2400" i="1" dirty="0">
                <a:latin typeface="Times New Roman" panose="02020503050405090304" pitchFamily="18" charset="0"/>
                <a:cs typeface="Times New Roman" panose="02020503050405090304" pitchFamily="18" charset="0"/>
              </a:rPr>
              <a:t> ở </a:t>
            </a:r>
            <a:r>
              <a:rPr lang="en-US" sz="2400" i="1" dirty="0" err="1">
                <a:latin typeface="Times New Roman" panose="02020503050405090304" pitchFamily="18" charset="0"/>
                <a:cs typeface="Times New Roman" panose="02020503050405090304" pitchFamily="18" charset="0"/>
              </a:rPr>
              <a:t>ngã</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tư</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quốc</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tế</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giữa</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các</a:t>
            </a:r>
            <a:r>
              <a:rPr lang="en-US" sz="2400" i="1" dirty="0">
                <a:latin typeface="Times New Roman" panose="02020503050405090304" pitchFamily="18" charset="0"/>
                <a:cs typeface="Times New Roman" panose="02020503050405090304" pitchFamily="18" charset="0"/>
              </a:rPr>
              <a:t> con </a:t>
            </a:r>
            <a:r>
              <a:rPr lang="en-US" sz="2400" i="1" dirty="0" err="1">
                <a:latin typeface="Times New Roman" panose="02020503050405090304" pitchFamily="18" charset="0"/>
                <a:cs typeface="Times New Roman" panose="02020503050405090304" pitchFamily="18" charset="0"/>
              </a:rPr>
              <a:t>đường</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hằng</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hải</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từ</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đông</a:t>
            </a:r>
            <a:r>
              <a:rPr lang="en-US" sz="2400" i="1" dirty="0">
                <a:latin typeface="Times New Roman" panose="02020503050405090304" pitchFamily="18" charset="0"/>
                <a:cs typeface="Times New Roman" panose="02020503050405090304" pitchFamily="18" charset="0"/>
              </a:rPr>
              <a:t> sang </a:t>
            </a:r>
            <a:r>
              <a:rPr lang="en-US" sz="2400" i="1" dirty="0" err="1">
                <a:latin typeface="Times New Roman" panose="02020503050405090304" pitchFamily="18" charset="0"/>
                <a:cs typeface="Times New Roman" panose="02020503050405090304" pitchFamily="18" charset="0"/>
              </a:rPr>
              <a:t>tây</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từ</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bắc</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xuống</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nam</a:t>
            </a:r>
            <a:r>
              <a:rPr lang="en-US" sz="2400" i="1" dirty="0">
                <a:latin typeface="Times New Roman" panose="02020503050405090304" pitchFamily="18" charset="0"/>
                <a:cs typeface="Times New Roman" panose="02020503050405090304" pitchFamily="18" charset="0"/>
              </a:rPr>
              <a:t>,.</a:t>
            </a:r>
            <a:endParaRPr lang="en-US" sz="2400" i="1" dirty="0">
              <a:latin typeface="Times New Roman" panose="02020503050405090304" pitchFamily="18" charset="0"/>
              <a:cs typeface="Times New Roman" panose="02020503050405090304" pitchFamily="18" charset="0"/>
            </a:endParaRPr>
          </a:p>
        </p:txBody>
      </p:sp>
      <p:sp>
        <p:nvSpPr>
          <p:cNvPr id="8" name="Rectangle 7"/>
          <p:cNvSpPr/>
          <p:nvPr/>
        </p:nvSpPr>
        <p:spPr>
          <a:xfrm>
            <a:off x="1329143" y="5041603"/>
            <a:ext cx="4968027" cy="461665"/>
          </a:xfrm>
          <a:prstGeom prst="rect">
            <a:avLst/>
          </a:prstGeom>
        </p:spPr>
        <p:txBody>
          <a:bodyPr wrap="none">
            <a:spAutoFit/>
          </a:bodyPr>
          <a:lstStyle/>
          <a:p>
            <a:pPr lvl="0"/>
            <a:r>
              <a:rPr lang="en-US" sz="2400" i="1" dirty="0" err="1">
                <a:latin typeface="Times New Roman" panose="02020503050405090304" pitchFamily="18" charset="0"/>
                <a:cs typeface="Times New Roman" panose="02020503050405090304" pitchFamily="18" charset="0"/>
              </a:rPr>
              <a:t>Là</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tâm</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điểm</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của</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khu</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vực</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Đông</a:t>
            </a:r>
            <a:r>
              <a:rPr lang="en-US" sz="2400" i="1" dirty="0">
                <a:latin typeface="Times New Roman" panose="02020503050405090304" pitchFamily="18" charset="0"/>
                <a:cs typeface="Times New Roman" panose="02020503050405090304" pitchFamily="18" charset="0"/>
              </a:rPr>
              <a:t> Nam Á</a:t>
            </a:r>
            <a:endParaRPr lang="en-US" sz="2400" dirty="0"/>
          </a:p>
        </p:txBody>
      </p:sp>
    </p:spTree>
    <p:extLst>
      <p:ext uri="{BB962C8B-B14F-4D97-AF65-F5344CB8AC3E}">
        <p14:creationId xmlns:p14="http://schemas.microsoft.com/office/powerpoint/2010/main" val="175208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0290" y="237904"/>
            <a:ext cx="12353013" cy="795765"/>
          </a:xfrm>
        </p:spPr>
        <p:txBody>
          <a:bodyPr>
            <a:noAutofit/>
          </a:bodyPr>
          <a:lstStyle/>
          <a:p>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III.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Ảnh</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hưởng</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địa</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lý</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tự</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nhiên</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và</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KT-XH </a:t>
            </a:r>
            <a:r>
              <a:rPr lang="en-US" sz="2400" b="1" dirty="0" err="1" smtClean="0">
                <a:solidFill>
                  <a:schemeClr val="accent1">
                    <a:lumMod val="75000"/>
                  </a:schemeClr>
                </a:solidFill>
                <a:latin typeface="Times New Roman" panose="02020503050405090304" pitchFamily="18" charset="0"/>
                <a:cs typeface="Times New Roman" panose="02020503050405090304" pitchFamily="18" charset="0"/>
              </a:rPr>
              <a:t>của</a:t>
            </a:r>
            <a:r>
              <a:rPr lang="en-US" sz="2400" b="1" dirty="0" smtClean="0">
                <a:solidFill>
                  <a:schemeClr val="accent1">
                    <a:lumMod val="75000"/>
                  </a:schemeClr>
                </a:solidFill>
                <a:latin typeface="Times New Roman" panose="02020503050405090304" pitchFamily="18" charset="0"/>
                <a:cs typeface="Times New Roman" panose="02020503050405090304" pitchFamily="18" charset="0"/>
              </a:rPr>
              <a:t> TP HCM</a:t>
            </a:r>
            <a:endParaRPr lang="en-US" sz="2400" b="1" dirty="0">
              <a:solidFill>
                <a:schemeClr val="accent1">
                  <a:lumMod val="75000"/>
                </a:schemeClr>
              </a:solidFill>
              <a:latin typeface="Times New Roman" panose="02020503050405090304" pitchFamily="18" charset="0"/>
              <a:cs typeface="Times New Roman" panose="02020503050405090304" pitchFamily="18" charset="0"/>
            </a:endParaRPr>
          </a:p>
        </p:txBody>
      </p:sp>
      <p:graphicFrame>
        <p:nvGraphicFramePr>
          <p:cNvPr id="6" name="Diagram 5"/>
          <p:cNvGraphicFramePr/>
          <p:nvPr>
            <p:extLst>
              <p:ext uri="{D42A27DB-BD31-4B8C-83A1-F6EECF244321}">
                <p14:modId xmlns:p14="http://schemas.microsoft.com/office/powerpoint/2010/main" val="2595809745"/>
              </p:ext>
            </p:extLst>
          </p:nvPr>
        </p:nvGraphicFramePr>
        <p:xfrm>
          <a:off x="423082" y="1188794"/>
          <a:ext cx="9034816" cy="4619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Up Arrow 6"/>
          <p:cNvSpPr/>
          <p:nvPr/>
        </p:nvSpPr>
        <p:spPr>
          <a:xfrm>
            <a:off x="9796401" y="1965275"/>
            <a:ext cx="1869744" cy="2878135"/>
          </a:xfrm>
          <a:prstGeom prst="up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err="1" smtClean="0">
                <a:solidFill>
                  <a:srgbClr val="C00000"/>
                </a:solidFill>
                <a:latin typeface="Times New Roman" panose="02020503050405090304" pitchFamily="18" charset="0"/>
                <a:cs typeface="Times New Roman" panose="02020503050405090304" pitchFamily="18" charset="0"/>
              </a:rPr>
              <a:t>Điều</a:t>
            </a:r>
            <a:r>
              <a:rPr lang="en-US" sz="2400" b="1" dirty="0" smtClean="0">
                <a:solidFill>
                  <a:srgbClr val="C00000"/>
                </a:solidFill>
                <a:latin typeface="Times New Roman" panose="02020503050405090304" pitchFamily="18" charset="0"/>
                <a:cs typeface="Times New Roman" panose="02020503050405090304" pitchFamily="18" charset="0"/>
              </a:rPr>
              <a:t> </a:t>
            </a:r>
            <a:r>
              <a:rPr lang="en-US" sz="2400" b="1" dirty="0" err="1" smtClean="0">
                <a:solidFill>
                  <a:srgbClr val="C00000"/>
                </a:solidFill>
                <a:latin typeface="Times New Roman" panose="02020503050405090304" pitchFamily="18" charset="0"/>
                <a:cs typeface="Times New Roman" panose="02020503050405090304" pitchFamily="18" charset="0"/>
              </a:rPr>
              <a:t>kiện</a:t>
            </a:r>
            <a:r>
              <a:rPr lang="en-US" sz="2400" b="1" dirty="0" smtClean="0">
                <a:solidFill>
                  <a:srgbClr val="C00000"/>
                </a:solidFill>
                <a:latin typeface="Times New Roman" panose="02020503050405090304" pitchFamily="18" charset="0"/>
                <a:cs typeface="Times New Roman" panose="02020503050405090304" pitchFamily="18" charset="0"/>
              </a:rPr>
              <a:t> KT-XH</a:t>
            </a:r>
            <a:endParaRPr lang="en-US" sz="2400" b="1" dirty="0">
              <a:solidFill>
                <a:srgbClr val="C00000"/>
              </a:solidFill>
              <a:latin typeface="Times New Roman" panose="02020503050405090304" pitchFamily="18" charset="0"/>
              <a:cs typeface="Times New Roman" panose="02020503050405090304" pitchFamily="18" charset="0"/>
            </a:endParaRPr>
          </a:p>
        </p:txBody>
      </p:sp>
      <p:sp>
        <p:nvSpPr>
          <p:cNvPr id="8" name="Rectangle 7"/>
          <p:cNvSpPr/>
          <p:nvPr/>
        </p:nvSpPr>
        <p:spPr>
          <a:xfrm>
            <a:off x="3284113" y="5629656"/>
            <a:ext cx="8603087" cy="769441"/>
          </a:xfrm>
          <a:prstGeom prst="rect">
            <a:avLst/>
          </a:prstGeom>
          <a:solidFill>
            <a:schemeClr val="accent3">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342900" indent="-342900">
              <a:buFont typeface="Wingdings" pitchFamily="2" charset="2"/>
              <a:buChar char="Ø"/>
            </a:pPr>
            <a:r>
              <a:rPr lang="en-US" sz="2200" b="1" dirty="0" err="1" smtClean="0">
                <a:solidFill>
                  <a:srgbClr val="C00000"/>
                </a:solidFill>
                <a:latin typeface="Times New Roman" panose="02020503050405090304" pitchFamily="18" charset="0"/>
                <a:cs typeface="Times New Roman" panose="02020503050405090304" pitchFamily="18" charset="0"/>
              </a:rPr>
              <a:t>Vậy</a:t>
            </a:r>
            <a:r>
              <a:rPr lang="en-US" sz="2200" b="1" dirty="0" smtClean="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ả</a:t>
            </a:r>
            <a:r>
              <a:rPr lang="en-US" sz="2200" b="1" dirty="0" err="1" smtClean="0">
                <a:solidFill>
                  <a:srgbClr val="C00000"/>
                </a:solidFill>
                <a:latin typeface="Times New Roman" panose="02020503050405090304" pitchFamily="18" charset="0"/>
                <a:cs typeface="Times New Roman" panose="02020503050405090304" pitchFamily="18" charset="0"/>
              </a:rPr>
              <a:t>nh</a:t>
            </a:r>
            <a:r>
              <a:rPr lang="en-US" sz="2200" b="1" dirty="0" smtClean="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hưởng</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của</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điều</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smtClean="0">
                <a:solidFill>
                  <a:srgbClr val="C00000"/>
                </a:solidFill>
                <a:latin typeface="Times New Roman" panose="02020503050405090304" pitchFamily="18" charset="0"/>
                <a:cs typeface="Times New Roman" panose="02020503050405090304" pitchFamily="18" charset="0"/>
              </a:rPr>
              <a:t>kiện</a:t>
            </a:r>
            <a:r>
              <a:rPr lang="en-US" sz="2200" b="1" dirty="0" smtClean="0">
                <a:solidFill>
                  <a:srgbClr val="C00000"/>
                </a:solidFill>
                <a:latin typeface="Times New Roman" panose="02020503050405090304" pitchFamily="18" charset="0"/>
                <a:cs typeface="Times New Roman" panose="02020503050405090304" pitchFamily="18" charset="0"/>
              </a:rPr>
              <a:t> </a:t>
            </a:r>
            <a:r>
              <a:rPr lang="en-US" sz="2200" b="1" dirty="0" err="1" smtClean="0">
                <a:solidFill>
                  <a:srgbClr val="C00000"/>
                </a:solidFill>
                <a:latin typeface="Times New Roman" panose="02020503050405090304" pitchFamily="18" charset="0"/>
                <a:cs typeface="Times New Roman" panose="02020503050405090304" pitchFamily="18" charset="0"/>
              </a:rPr>
              <a:t>tự</a:t>
            </a:r>
            <a:r>
              <a:rPr lang="en-US" sz="2200" b="1" dirty="0" smtClean="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nhiên</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và</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điều</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kiện</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kinh</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tế</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xã</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hội</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đến</a:t>
            </a:r>
            <a:r>
              <a:rPr lang="en-US" sz="2200" b="1" dirty="0">
                <a:solidFill>
                  <a:srgbClr val="C00000"/>
                </a:solidFill>
                <a:latin typeface="Times New Roman" panose="02020503050405090304" pitchFamily="18" charset="0"/>
                <a:cs typeface="Times New Roman" panose="02020503050405090304" pitchFamily="18" charset="0"/>
              </a:rPr>
              <a:t> TP HCM </a:t>
            </a:r>
            <a:r>
              <a:rPr lang="en-US" sz="2200" b="1" dirty="0" err="1">
                <a:solidFill>
                  <a:srgbClr val="C00000"/>
                </a:solidFill>
                <a:latin typeface="Times New Roman" panose="02020503050405090304" pitchFamily="18" charset="0"/>
                <a:cs typeface="Times New Roman" panose="02020503050405090304" pitchFamily="18" charset="0"/>
              </a:rPr>
              <a:t>như</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thế</a:t>
            </a:r>
            <a:r>
              <a:rPr lang="en-US" sz="2200" b="1" dirty="0">
                <a:solidFill>
                  <a:srgbClr val="C00000"/>
                </a:solidFill>
                <a:latin typeface="Times New Roman" panose="02020503050405090304" pitchFamily="18" charset="0"/>
                <a:cs typeface="Times New Roman" panose="02020503050405090304" pitchFamily="18" charset="0"/>
              </a:rPr>
              <a:t> </a:t>
            </a:r>
            <a:r>
              <a:rPr lang="en-US" sz="2200" b="1" dirty="0" err="1">
                <a:solidFill>
                  <a:srgbClr val="C00000"/>
                </a:solidFill>
                <a:latin typeface="Times New Roman" panose="02020503050405090304" pitchFamily="18" charset="0"/>
                <a:cs typeface="Times New Roman" panose="02020503050405090304" pitchFamily="18" charset="0"/>
              </a:rPr>
              <a:t>nào</a:t>
            </a:r>
            <a:r>
              <a:rPr lang="en-US" sz="2200" b="1" dirty="0">
                <a:solidFill>
                  <a:srgbClr val="C00000"/>
                </a:solidFill>
                <a:latin typeface="Times New Roman" panose="02020503050405090304" pitchFamily="18" charset="0"/>
                <a:cs typeface="Times New Roman" panose="02020503050405090304" pitchFamily="18" charset="0"/>
              </a:rPr>
              <a:t>?</a:t>
            </a:r>
          </a:p>
        </p:txBody>
      </p:sp>
      <p:sp>
        <p:nvSpPr>
          <p:cNvPr id="2" name="Rectangle 1"/>
          <p:cNvSpPr/>
          <p:nvPr/>
        </p:nvSpPr>
        <p:spPr>
          <a:xfrm>
            <a:off x="1195550" y="1287441"/>
            <a:ext cx="8468712" cy="400110"/>
          </a:xfrm>
          <a:prstGeom prst="rect">
            <a:avLst/>
          </a:prstGeom>
        </p:spPr>
        <p:txBody>
          <a:bodyPr wrap="square">
            <a:spAutoFit/>
          </a:bodyPr>
          <a:lstStyle/>
          <a:p>
            <a:pPr lvl="0"/>
            <a:r>
              <a:rPr lang="en-US" sz="2000" i="1" dirty="0" err="1">
                <a:latin typeface="Times New Roman" panose="02020503050405090304" pitchFamily="18" charset="0"/>
                <a:cs typeface="Times New Roman" panose="02020503050405090304" pitchFamily="18" charset="0"/>
              </a:rPr>
              <a:t>Dân</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số</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đông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mật</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độ</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dân</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số</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lớn</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nhất</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cả</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nước</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Chất</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lượng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nguồn</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lao</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động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cao</a:t>
            </a:r>
            <a:r>
              <a:rPr lang="en-US" sz="2000" i="1" dirty="0">
                <a:latin typeface="Times New Roman" panose="02020503050405090304" pitchFamily="18" charset="0"/>
                <a:cs typeface="Times New Roman" panose="02020503050405090304" pitchFamily="18" charset="0"/>
              </a:rPr>
              <a:t>.</a:t>
            </a:r>
            <a:endParaRPr lang="en-US" sz="2000" dirty="0">
              <a:latin typeface="Times New Roman" panose="02020503050405090304" pitchFamily="18" charset="0"/>
              <a:cs typeface="Times New Roman" panose="02020503050405090304" pitchFamily="18" charset="0"/>
            </a:endParaRPr>
          </a:p>
        </p:txBody>
      </p:sp>
      <p:sp>
        <p:nvSpPr>
          <p:cNvPr id="3" name="Rectangle 2"/>
          <p:cNvSpPr/>
          <p:nvPr/>
        </p:nvSpPr>
        <p:spPr>
          <a:xfrm>
            <a:off x="1195550" y="2282638"/>
            <a:ext cx="7105190" cy="461665"/>
          </a:xfrm>
          <a:prstGeom prst="rect">
            <a:avLst/>
          </a:prstGeom>
        </p:spPr>
        <p:txBody>
          <a:bodyPr wrap="square">
            <a:spAutoFit/>
          </a:bodyPr>
          <a:lstStyle/>
          <a:p>
            <a:pPr lvl="0"/>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Rectangle 4"/>
          <p:cNvSpPr/>
          <p:nvPr/>
        </p:nvSpPr>
        <p:spPr>
          <a:xfrm>
            <a:off x="1195550" y="2907755"/>
            <a:ext cx="8113986" cy="769441"/>
          </a:xfrm>
          <a:prstGeom prst="rect">
            <a:avLst/>
          </a:prstGeom>
        </p:spPr>
        <p:txBody>
          <a:bodyPr wrap="square">
            <a:spAutoFit/>
          </a:bodyPr>
          <a:lstStyle/>
          <a:p>
            <a:pPr lvl="0"/>
            <a:r>
              <a:rPr lang="en-US" sz="2000" i="1" dirty="0" err="1">
                <a:latin typeface="Times New Roman" panose="02020503050405090304" pitchFamily="18" charset="0"/>
                <a:cs typeface="Times New Roman" panose="02020503050405090304" pitchFamily="18" charset="0"/>
              </a:rPr>
              <a:t>Có</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đầy</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đủ</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đa</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dạng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các</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loại</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hình</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giao</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thông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vận</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tải</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như</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đường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sông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đường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biển</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đường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bộ</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đường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sắt</a:t>
            </a:r>
            <a:r>
              <a:rPr lang="en-US" sz="2400" i="1" dirty="0">
                <a:latin typeface="Times New Roman" panose="02020503050405090304" pitchFamily="18" charset="0"/>
                <a:cs typeface="Times New Roman" panose="02020503050405090304" pitchFamily="18" charset="0"/>
              </a:rPr>
              <a:t>.</a:t>
            </a:r>
            <a:endParaRPr lang="en-US" sz="2400" dirty="0">
              <a:latin typeface="Times New Roman" panose="02020503050405090304" pitchFamily="18" charset="0"/>
              <a:cs typeface="Times New Roman" panose="02020503050405090304" pitchFamily="18" charset="0"/>
            </a:endParaRPr>
          </a:p>
        </p:txBody>
      </p:sp>
      <p:sp>
        <p:nvSpPr>
          <p:cNvPr id="9" name="Rectangle 8"/>
          <p:cNvSpPr/>
          <p:nvPr/>
        </p:nvSpPr>
        <p:spPr>
          <a:xfrm>
            <a:off x="1140371" y="3894111"/>
            <a:ext cx="8224345" cy="707886"/>
          </a:xfrm>
          <a:prstGeom prst="rect">
            <a:avLst/>
          </a:prstGeom>
        </p:spPr>
        <p:txBody>
          <a:bodyPr wrap="square">
            <a:spAutoFit/>
          </a:bodyPr>
          <a:lstStyle/>
          <a:p>
            <a:pPr lvl="0"/>
            <a:r>
              <a:rPr lang="en-US" sz="2000" i="1" dirty="0" err="1">
                <a:latin typeface="Times New Roman" panose="02020503050405090304" pitchFamily="18" charset="0"/>
                <a:cs typeface="Times New Roman" panose="02020503050405090304" pitchFamily="18" charset="0"/>
              </a:rPr>
              <a:t>Là</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đầu</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mối</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xuất</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nhập</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khẩu</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của</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nhiều</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mặt</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hàng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Có</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nhiều</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trung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tâm</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thương</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mại</a:t>
            </a:r>
            <a:r>
              <a:rPr lang="en-US" sz="2000" i="1" dirty="0">
                <a:latin typeface="Times New Roman" panose="02020503050405090304" pitchFamily="18" charset="0"/>
                <a:cs typeface="Times New Roman" panose="02020503050405090304" pitchFamily="18" charset="0"/>
              </a:rPr>
              <a:t> </a:t>
            </a:r>
            <a:r>
              <a:rPr lang="en-US" sz="2000" i="1" dirty="0" err="1">
                <a:latin typeface="Times New Roman" panose="02020503050405090304" pitchFamily="18" charset="0"/>
                <a:cs typeface="Times New Roman" panose="02020503050405090304" pitchFamily="18" charset="0"/>
              </a:rPr>
              <a:t>lớn</a:t>
            </a:r>
            <a:r>
              <a:rPr lang="en-US" sz="2000" i="1" dirty="0">
                <a:latin typeface="Times New Roman" panose="02020503050405090304" pitchFamily="18" charset="0"/>
                <a:cs typeface="Times New Roman" panose="02020503050405090304" pitchFamily="18" charset="0"/>
              </a:rPr>
              <a:t>.</a:t>
            </a:r>
            <a:endParaRPr lang="en-US" sz="2000" dirty="0">
              <a:latin typeface="Times New Roman" panose="02020503050405090304" pitchFamily="18" charset="0"/>
              <a:cs typeface="Times New Roman" panose="02020503050405090304" pitchFamily="18" charset="0"/>
            </a:endParaRPr>
          </a:p>
        </p:txBody>
      </p:sp>
      <p:sp>
        <p:nvSpPr>
          <p:cNvPr id="10" name="Rectangle 9"/>
          <p:cNvSpPr/>
          <p:nvPr/>
        </p:nvSpPr>
        <p:spPr>
          <a:xfrm>
            <a:off x="1250731" y="4962775"/>
            <a:ext cx="3062057" cy="461665"/>
          </a:xfrm>
          <a:prstGeom prst="rect">
            <a:avLst/>
          </a:prstGeom>
        </p:spPr>
        <p:txBody>
          <a:bodyPr wrap="none">
            <a:spAutoFit/>
          </a:bodyPr>
          <a:lstStyle/>
          <a:p>
            <a:pPr lvl="0"/>
            <a:r>
              <a:rPr lang="en-US" sz="2400" i="1" dirty="0" err="1">
                <a:latin typeface="Times New Roman" panose="02020503050405090304" pitchFamily="18" charset="0"/>
                <a:cs typeface="Times New Roman" panose="02020503050405090304" pitchFamily="18" charset="0"/>
              </a:rPr>
              <a:t>Nhiều</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địa</a:t>
            </a:r>
            <a:r>
              <a:rPr lang="en-US" sz="2400" i="1" dirty="0">
                <a:latin typeface="Times New Roman" panose="02020503050405090304" pitchFamily="18" charset="0"/>
                <a:cs typeface="Times New Roman" panose="02020503050405090304" pitchFamily="18" charset="0"/>
              </a:rPr>
              <a:t> </a:t>
            </a:r>
            <a:r>
              <a:rPr lang="en-US" sz="2400" i="1" dirty="0" err="1">
                <a:latin typeface="Times New Roman" panose="02020503050405090304" pitchFamily="18" charset="0"/>
                <a:cs typeface="Times New Roman" panose="02020503050405090304" pitchFamily="18" charset="0"/>
              </a:rPr>
              <a:t>điểm</a:t>
            </a:r>
            <a:r>
              <a:rPr lang="en-US" sz="2400" i="1" dirty="0">
                <a:latin typeface="Times New Roman" panose="02020503050405090304" pitchFamily="18" charset="0"/>
                <a:cs typeface="Times New Roman" panose="02020503050405090304" pitchFamily="18" charset="0"/>
              </a:rPr>
              <a:t> du </a:t>
            </a:r>
            <a:r>
              <a:rPr lang="en-US" sz="2400" i="1" dirty="0" err="1">
                <a:latin typeface="Times New Roman" panose="02020503050405090304" pitchFamily="18" charset="0"/>
                <a:cs typeface="Times New Roman" panose="02020503050405090304" pitchFamily="18" charset="0"/>
              </a:rPr>
              <a:t>lịch</a:t>
            </a:r>
            <a:r>
              <a:rPr lang="en-US" sz="2400" i="1" dirty="0">
                <a:latin typeface="Times New Roman" panose="02020503050405090304" pitchFamily="18" charset="0"/>
                <a:cs typeface="Times New Roman" panose="02020503050405090304" pitchFamily="18" charset="0"/>
              </a:rPr>
              <a:t>.</a:t>
            </a:r>
            <a:endParaRPr lang="en-US" sz="2400" dirty="0">
              <a:latin typeface="Times New Roman" panose="02020503050405090304" pitchFamily="18" charset="0"/>
              <a:cs typeface="Times New Roman" panose="02020503050405090304" pitchFamily="18" charset="0"/>
            </a:endParaRPr>
          </a:p>
        </p:txBody>
      </p:sp>
    </p:spTree>
    <p:extLst>
      <p:ext uri="{BB962C8B-B14F-4D97-AF65-F5344CB8AC3E}">
        <p14:creationId xmlns:p14="http://schemas.microsoft.com/office/powerpoint/2010/main" val="53196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P spid="5"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6649" y="715258"/>
            <a:ext cx="9900744"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vi-VN" sz="2400" i="1" dirty="0">
                <a:latin typeface="Times New Roman" pitchFamily="18" charset="0"/>
                <a:cs typeface="Times New Roman" pitchFamily="18" charset="0"/>
              </a:rPr>
              <a:t>Các em hãy cùng nhau thảo luận và trình bày ảnh hưởng của yếu tố vị trí địa lí với sự phát triển của Thành phố Hồ Chí Minh</a:t>
            </a:r>
            <a:r>
              <a:rPr lang="vi-VN" sz="2400" i="1" dirty="0" smtClean="0">
                <a:latin typeface="Times New Roman" pitchFamily="18" charset="0"/>
                <a:cs typeface="Times New Roman" pitchFamily="18" charset="0"/>
              </a:rPr>
              <a:t>.</a:t>
            </a:r>
            <a:endParaRPr lang="en-US" sz="2400" b="1" dirty="0">
              <a:solidFill>
                <a:srgbClr val="00B050"/>
              </a:solidFill>
              <a:latin typeface="Times New Roman" panose="02020503050405090304" pitchFamily="18" charset="0"/>
              <a:cs typeface="Times New Roman" panose="0202050305040509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650890215"/>
              </p:ext>
            </p:extLst>
          </p:nvPr>
        </p:nvGraphicFramePr>
        <p:xfrm>
          <a:off x="1104111" y="1907628"/>
          <a:ext cx="9939129" cy="3942385"/>
        </p:xfrm>
        <a:graphic>
          <a:graphicData uri="http://schemas.openxmlformats.org/drawingml/2006/table">
            <a:tbl>
              <a:tblPr firstRow="1" bandRow="1">
                <a:tableStyleId>{ED083AE6-46FA-4A59-8FB0-9F97EB10719F}</a:tableStyleId>
              </a:tblPr>
              <a:tblGrid>
                <a:gridCol w="3313043">
                  <a:extLst>
                    <a:ext uri="{9D8B030D-6E8A-4147-A177-3AD203B41FA5}">
                      <a16:colId xmlns:a16="http://schemas.microsoft.com/office/drawing/2014/main" xmlns="" val="678900533"/>
                    </a:ext>
                  </a:extLst>
                </a:gridCol>
                <a:gridCol w="3313043">
                  <a:extLst>
                    <a:ext uri="{9D8B030D-6E8A-4147-A177-3AD203B41FA5}">
                      <a16:colId xmlns:a16="http://schemas.microsoft.com/office/drawing/2014/main" xmlns="" val="2574782014"/>
                    </a:ext>
                  </a:extLst>
                </a:gridCol>
                <a:gridCol w="3313043">
                  <a:extLst>
                    <a:ext uri="{9D8B030D-6E8A-4147-A177-3AD203B41FA5}">
                      <a16:colId xmlns:a16="http://schemas.microsoft.com/office/drawing/2014/main" xmlns="" val="3333582947"/>
                    </a:ext>
                  </a:extLst>
                </a:gridCol>
              </a:tblGrid>
              <a:tr h="563198">
                <a:tc>
                  <a:txBody>
                    <a:bodyPr/>
                    <a:lstStyle/>
                    <a:p>
                      <a:endParaRPr lang="en-US" sz="2400" dirty="0">
                        <a:latin typeface="Times New Roman" panose="02020503050405090304" pitchFamily="18" charset="0"/>
                        <a:cs typeface="Times New Roman" panose="02020503050405090304" pitchFamily="18" charset="0"/>
                      </a:endParaRPr>
                    </a:p>
                  </a:txBody>
                  <a:tcPr/>
                </a:tc>
                <a:tc>
                  <a:txBody>
                    <a:bodyPr/>
                    <a:lstStyle/>
                    <a:p>
                      <a:pPr algn="ctr"/>
                      <a:r>
                        <a:rPr lang="en-US" sz="2400" dirty="0" err="1" smtClean="0">
                          <a:latin typeface="Times New Roman" panose="02020503050405090304" pitchFamily="18" charset="0"/>
                          <a:cs typeface="Times New Roman" panose="02020503050405090304" pitchFamily="18" charset="0"/>
                        </a:rPr>
                        <a:t>Thuận</a:t>
                      </a:r>
                      <a:r>
                        <a:rPr lang="en-US" sz="2400" baseline="0" dirty="0" smtClean="0">
                          <a:latin typeface="Times New Roman" panose="02020503050405090304" pitchFamily="18" charset="0"/>
                          <a:cs typeface="Times New Roman" panose="02020503050405090304" pitchFamily="18" charset="0"/>
                        </a:rPr>
                        <a:t> </a:t>
                      </a:r>
                      <a:r>
                        <a:rPr lang="en-US" sz="2400" baseline="0" dirty="0" err="1" smtClean="0">
                          <a:latin typeface="Times New Roman" panose="02020503050405090304" pitchFamily="18" charset="0"/>
                          <a:cs typeface="Times New Roman" panose="02020503050405090304" pitchFamily="18" charset="0"/>
                        </a:rPr>
                        <a:t>lợi</a:t>
                      </a:r>
                      <a:endParaRPr lang="en-US" sz="2400" dirty="0">
                        <a:latin typeface="Times New Roman" panose="02020503050405090304" pitchFamily="18" charset="0"/>
                        <a:cs typeface="Times New Roman" panose="02020503050405090304" pitchFamily="18" charset="0"/>
                      </a:endParaRPr>
                    </a:p>
                  </a:txBody>
                  <a:tcPr/>
                </a:tc>
                <a:tc>
                  <a:txBody>
                    <a:bodyPr/>
                    <a:lstStyle/>
                    <a:p>
                      <a:pPr algn="ctr"/>
                      <a:r>
                        <a:rPr lang="en-US" sz="2400" dirty="0" err="1" smtClean="0">
                          <a:latin typeface="Times New Roman" panose="02020503050405090304" pitchFamily="18" charset="0"/>
                          <a:cs typeface="Times New Roman" panose="02020503050405090304" pitchFamily="18" charset="0"/>
                        </a:rPr>
                        <a:t>Khó</a:t>
                      </a:r>
                      <a:r>
                        <a:rPr lang="en-US" sz="2400" baseline="0" dirty="0" smtClean="0">
                          <a:latin typeface="Times New Roman" panose="02020503050405090304" pitchFamily="18" charset="0"/>
                          <a:cs typeface="Times New Roman" panose="02020503050405090304" pitchFamily="18" charset="0"/>
                        </a:rPr>
                        <a:t> </a:t>
                      </a:r>
                      <a:r>
                        <a:rPr lang="en-US" sz="2400" baseline="0" dirty="0" err="1" smtClean="0">
                          <a:latin typeface="Times New Roman" panose="02020503050405090304" pitchFamily="18" charset="0"/>
                          <a:cs typeface="Times New Roman" panose="02020503050405090304" pitchFamily="18" charset="0"/>
                        </a:rPr>
                        <a:t>khăn</a:t>
                      </a:r>
                      <a:endParaRPr lang="en-US" sz="2400" dirty="0">
                        <a:latin typeface="Times New Roman" panose="02020503050405090304" pitchFamily="18" charset="0"/>
                        <a:cs typeface="Times New Roman" panose="02020503050405090304" pitchFamily="18" charset="0"/>
                      </a:endParaRPr>
                    </a:p>
                  </a:txBody>
                  <a:tcPr/>
                </a:tc>
                <a:extLst>
                  <a:ext uri="{0D108BD9-81ED-4DB2-BD59-A6C34878D82A}">
                    <a16:rowId xmlns:a16="http://schemas.microsoft.com/office/drawing/2014/main" xmlns="" val="3516430390"/>
                  </a:ext>
                </a:extLst>
              </a:tr>
              <a:tr h="1464314">
                <a:tc>
                  <a:txBody>
                    <a:bodyPr/>
                    <a:lstStyle/>
                    <a:p>
                      <a:r>
                        <a:rPr lang="en-US" sz="2400" dirty="0" smtClean="0">
                          <a:latin typeface="Times New Roman" panose="02020503050405090304" pitchFamily="18" charset="0"/>
                          <a:cs typeface="Times New Roman" panose="02020503050405090304" pitchFamily="18" charset="0"/>
                        </a:rPr>
                        <a:t>TỰ NHIÊN </a:t>
                      </a:r>
                    </a:p>
                    <a:p>
                      <a:r>
                        <a:rPr lang="en-US" sz="2400" dirty="0" smtClean="0">
                          <a:latin typeface="Times New Roman" panose="02020503050405090304" pitchFamily="18" charset="0"/>
                          <a:cs typeface="Times New Roman" panose="02020503050405090304" pitchFamily="18" charset="0"/>
                        </a:rPr>
                        <a:t>(</a:t>
                      </a:r>
                      <a:r>
                        <a:rPr lang="en-US" sz="2400" baseline="0" dirty="0" smtClean="0">
                          <a:latin typeface="Times New Roman" panose="02020503050405090304" pitchFamily="18" charset="0"/>
                          <a:cs typeface="Times New Roman" panose="02020503050405090304" pitchFamily="18" charset="0"/>
                        </a:rPr>
                        <a:t> </a:t>
                      </a:r>
                      <a:r>
                        <a:rPr lang="en-US" sz="2400" baseline="0" dirty="0" err="1" smtClean="0">
                          <a:latin typeface="Times New Roman" panose="02020503050405090304" pitchFamily="18" charset="0"/>
                          <a:cs typeface="Times New Roman" panose="02020503050405090304" pitchFamily="18" charset="0"/>
                        </a:rPr>
                        <a:t>Vị</a:t>
                      </a:r>
                      <a:r>
                        <a:rPr lang="en-US" sz="2400" baseline="0" dirty="0" smtClean="0">
                          <a:latin typeface="Times New Roman" panose="02020503050405090304" pitchFamily="18" charset="0"/>
                          <a:cs typeface="Times New Roman" panose="02020503050405090304" pitchFamily="18" charset="0"/>
                        </a:rPr>
                        <a:t> </a:t>
                      </a:r>
                      <a:r>
                        <a:rPr lang="en-US" sz="2400" baseline="0" dirty="0" err="1" smtClean="0">
                          <a:latin typeface="Times New Roman" panose="02020503050405090304" pitchFamily="18" charset="0"/>
                          <a:cs typeface="Times New Roman" panose="02020503050405090304" pitchFamily="18" charset="0"/>
                        </a:rPr>
                        <a:t>trí</a:t>
                      </a:r>
                      <a:r>
                        <a:rPr lang="en-US" sz="2400" baseline="0" dirty="0" smtClean="0">
                          <a:latin typeface="Times New Roman" panose="02020503050405090304" pitchFamily="18" charset="0"/>
                          <a:cs typeface="Times New Roman" panose="02020503050405090304" pitchFamily="18" charset="0"/>
                        </a:rPr>
                        <a:t> </a:t>
                      </a:r>
                      <a:r>
                        <a:rPr lang="en-US" sz="2400" baseline="0" dirty="0" err="1" smtClean="0">
                          <a:latin typeface="Times New Roman" panose="02020503050405090304" pitchFamily="18" charset="0"/>
                          <a:cs typeface="Times New Roman" panose="02020503050405090304" pitchFamily="18" charset="0"/>
                        </a:rPr>
                        <a:t>địa</a:t>
                      </a:r>
                      <a:r>
                        <a:rPr lang="en-US" sz="2400" baseline="0" dirty="0" smtClean="0">
                          <a:latin typeface="Times New Roman" panose="02020503050405090304" pitchFamily="18" charset="0"/>
                          <a:cs typeface="Times New Roman" panose="02020503050405090304" pitchFamily="18" charset="0"/>
                        </a:rPr>
                        <a:t> </a:t>
                      </a:r>
                      <a:r>
                        <a:rPr lang="en-US" sz="2400" baseline="0" dirty="0" err="1" smtClean="0">
                          <a:latin typeface="Times New Roman" panose="02020503050405090304" pitchFamily="18" charset="0"/>
                          <a:cs typeface="Times New Roman" panose="02020503050405090304" pitchFamily="18" charset="0"/>
                        </a:rPr>
                        <a:t>lý</a:t>
                      </a:r>
                      <a:r>
                        <a:rPr lang="en-US" sz="2400" baseline="0" dirty="0" smtClean="0">
                          <a:latin typeface="Times New Roman" panose="02020503050405090304" pitchFamily="18" charset="0"/>
                          <a:cs typeface="Times New Roman" panose="02020503050405090304" pitchFamily="18" charset="0"/>
                        </a:rPr>
                        <a:t>, </a:t>
                      </a:r>
                      <a:r>
                        <a:rPr lang="en-US" sz="2400" baseline="0" dirty="0" err="1" smtClean="0">
                          <a:latin typeface="Times New Roman" panose="02020503050405090304" pitchFamily="18" charset="0"/>
                          <a:cs typeface="Times New Roman" panose="02020503050405090304" pitchFamily="18" charset="0"/>
                        </a:rPr>
                        <a:t>địa</a:t>
                      </a:r>
                      <a:r>
                        <a:rPr lang="en-US" sz="2400" baseline="0" dirty="0" smtClean="0">
                          <a:latin typeface="Times New Roman" panose="02020503050405090304" pitchFamily="18" charset="0"/>
                          <a:cs typeface="Times New Roman" panose="02020503050405090304" pitchFamily="18" charset="0"/>
                        </a:rPr>
                        <a:t> </a:t>
                      </a:r>
                      <a:r>
                        <a:rPr lang="en-US" sz="2400" baseline="0" dirty="0" err="1" smtClean="0">
                          <a:latin typeface="Times New Roman" panose="02020503050405090304" pitchFamily="18" charset="0"/>
                          <a:cs typeface="Times New Roman" panose="02020503050405090304" pitchFamily="18" charset="0"/>
                        </a:rPr>
                        <a:t>hình</a:t>
                      </a:r>
                      <a:r>
                        <a:rPr lang="en-US" sz="2400" baseline="0" dirty="0" smtClean="0">
                          <a:latin typeface="Times New Roman" panose="02020503050405090304" pitchFamily="18" charset="0"/>
                          <a:cs typeface="Times New Roman" panose="02020503050405090304" pitchFamily="18" charset="0"/>
                        </a:rPr>
                        <a:t>, </a:t>
                      </a:r>
                      <a:r>
                        <a:rPr lang="en-US" sz="2400" baseline="0" dirty="0" err="1" smtClean="0">
                          <a:latin typeface="Times New Roman" panose="02020503050405090304" pitchFamily="18" charset="0"/>
                          <a:cs typeface="Times New Roman" panose="02020503050405090304" pitchFamily="18" charset="0"/>
                        </a:rPr>
                        <a:t>khí</a:t>
                      </a:r>
                      <a:r>
                        <a:rPr lang="en-US" sz="2400" baseline="0" dirty="0" smtClean="0">
                          <a:latin typeface="Times New Roman" panose="02020503050405090304" pitchFamily="18" charset="0"/>
                          <a:cs typeface="Times New Roman" panose="02020503050405090304" pitchFamily="18" charset="0"/>
                        </a:rPr>
                        <a:t> </a:t>
                      </a:r>
                      <a:r>
                        <a:rPr lang="en-US" sz="2400" baseline="0" dirty="0" err="1" smtClean="0">
                          <a:latin typeface="Times New Roman" panose="02020503050405090304" pitchFamily="18" charset="0"/>
                          <a:cs typeface="Times New Roman" panose="02020503050405090304" pitchFamily="18" charset="0"/>
                        </a:rPr>
                        <a:t>hậu</a:t>
                      </a:r>
                      <a:r>
                        <a:rPr lang="en-US" sz="2400" baseline="0" dirty="0" smtClean="0">
                          <a:latin typeface="Times New Roman" panose="02020503050405090304" pitchFamily="18" charset="0"/>
                          <a:cs typeface="Times New Roman" panose="02020503050405090304" pitchFamily="18" charset="0"/>
                        </a:rPr>
                        <a:t>,.. )</a:t>
                      </a:r>
                      <a:endParaRPr lang="en-US" sz="2400" dirty="0">
                        <a:latin typeface="Times New Roman" panose="02020503050405090304" pitchFamily="18" charset="0"/>
                        <a:cs typeface="Times New Roman" panose="02020503050405090304" pitchFamily="18" charset="0"/>
                      </a:endParaRPr>
                    </a:p>
                  </a:txBody>
                  <a:tcPr/>
                </a:tc>
                <a:tc>
                  <a:txBody>
                    <a:bodyPr/>
                    <a:lstStyle/>
                    <a:p>
                      <a:endParaRPr lang="en-US" sz="2400" dirty="0">
                        <a:latin typeface="Times New Roman" panose="02020503050405090304" pitchFamily="18" charset="0"/>
                        <a:cs typeface="Times New Roman" panose="02020503050405090304" pitchFamily="18" charset="0"/>
                      </a:endParaRPr>
                    </a:p>
                  </a:txBody>
                  <a:tcPr/>
                </a:tc>
                <a:tc>
                  <a:txBody>
                    <a:bodyPr/>
                    <a:lstStyle/>
                    <a:p>
                      <a:endParaRPr lang="en-US" sz="2400" dirty="0">
                        <a:latin typeface="Times New Roman" panose="02020503050405090304" pitchFamily="18" charset="0"/>
                        <a:cs typeface="Times New Roman" panose="02020503050405090304" pitchFamily="18" charset="0"/>
                      </a:endParaRPr>
                    </a:p>
                  </a:txBody>
                  <a:tcPr/>
                </a:tc>
                <a:extLst>
                  <a:ext uri="{0D108BD9-81ED-4DB2-BD59-A6C34878D82A}">
                    <a16:rowId xmlns:a16="http://schemas.microsoft.com/office/drawing/2014/main" xmlns="" val="2062926899"/>
                  </a:ext>
                </a:extLst>
              </a:tr>
              <a:tr h="1914873">
                <a:tc>
                  <a:txBody>
                    <a:bodyPr/>
                    <a:lstStyle/>
                    <a:p>
                      <a:r>
                        <a:rPr lang="vi-VN" sz="2400" dirty="0" smtClean="0">
                          <a:latin typeface="Times New Roman" panose="02020503050405090304" pitchFamily="18" charset="0"/>
                          <a:cs typeface="Times New Roman" panose="02020503050405090304" pitchFamily="18" charset="0"/>
                        </a:rPr>
                        <a:t>KINH TẾ - XÃ HỘI </a:t>
                      </a:r>
                      <a:endParaRPr lang="en-US" sz="2400" dirty="0" smtClean="0">
                        <a:latin typeface="Times New Roman" panose="02020503050405090304" pitchFamily="18" charset="0"/>
                        <a:cs typeface="Times New Roman" panose="02020503050405090304" pitchFamily="18" charset="0"/>
                      </a:endParaRPr>
                    </a:p>
                    <a:p>
                      <a:r>
                        <a:rPr lang="vi-VN" sz="2400" dirty="0" smtClean="0">
                          <a:latin typeface="Times New Roman" panose="02020503050405090304" pitchFamily="18" charset="0"/>
                          <a:cs typeface="Times New Roman" panose="02020503050405090304" pitchFamily="18" charset="0"/>
                        </a:rPr>
                        <a:t>(dân cư, văn hoá, giao thông vận tải, thương mại, du lịch,…) </a:t>
                      </a:r>
                      <a:endParaRPr lang="en-US" sz="2400" dirty="0">
                        <a:latin typeface="Times New Roman" panose="02020503050405090304" pitchFamily="18" charset="0"/>
                        <a:cs typeface="Times New Roman" panose="02020503050405090304" pitchFamily="18" charset="0"/>
                      </a:endParaRPr>
                    </a:p>
                  </a:txBody>
                  <a:tcPr/>
                </a:tc>
                <a:tc>
                  <a:txBody>
                    <a:bodyPr/>
                    <a:lstStyle/>
                    <a:p>
                      <a:endParaRPr lang="en-US" sz="2400" dirty="0">
                        <a:latin typeface="Times New Roman" panose="02020503050405090304" pitchFamily="18" charset="0"/>
                        <a:cs typeface="Times New Roman" panose="02020503050405090304" pitchFamily="18" charset="0"/>
                      </a:endParaRPr>
                    </a:p>
                  </a:txBody>
                  <a:tcPr/>
                </a:tc>
                <a:tc>
                  <a:txBody>
                    <a:bodyPr/>
                    <a:lstStyle/>
                    <a:p>
                      <a:endParaRPr lang="en-US" sz="2400" dirty="0">
                        <a:latin typeface="Times New Roman" panose="02020503050405090304" pitchFamily="18" charset="0"/>
                        <a:cs typeface="Times New Roman" panose="02020503050405090304" pitchFamily="18" charset="0"/>
                      </a:endParaRPr>
                    </a:p>
                  </a:txBody>
                  <a:tcPr/>
                </a:tc>
                <a:extLst>
                  <a:ext uri="{0D108BD9-81ED-4DB2-BD59-A6C34878D82A}">
                    <a16:rowId xmlns:a16="http://schemas.microsoft.com/office/drawing/2014/main" xmlns="" val="3464368268"/>
                  </a:ext>
                </a:extLst>
              </a:tr>
            </a:tbl>
          </a:graphicData>
        </a:graphic>
      </p:graphicFrame>
    </p:spTree>
    <p:extLst>
      <p:ext uri="{BB962C8B-B14F-4D97-AF65-F5344CB8AC3E}">
        <p14:creationId xmlns:p14="http://schemas.microsoft.com/office/powerpoint/2010/main" val="33456106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50272789"/>
              </p:ext>
            </p:extLst>
          </p:nvPr>
        </p:nvGraphicFramePr>
        <p:xfrm>
          <a:off x="115910" y="251044"/>
          <a:ext cx="11977352" cy="6004980"/>
        </p:xfrm>
        <a:graphic>
          <a:graphicData uri="http://schemas.openxmlformats.org/drawingml/2006/table">
            <a:tbl>
              <a:tblPr firstRow="1" firstCol="1" bandRow="1">
                <a:tableStyleId>{BDBED569-4797-4DF1-A0F4-6AAB3CD982D8}</a:tableStyleId>
              </a:tblPr>
              <a:tblGrid>
                <a:gridCol w="1649828">
                  <a:extLst>
                    <a:ext uri="{9D8B030D-6E8A-4147-A177-3AD203B41FA5}">
                      <a16:colId xmlns:a16="http://schemas.microsoft.com/office/drawing/2014/main" xmlns="" val="631602670"/>
                    </a:ext>
                  </a:extLst>
                </a:gridCol>
                <a:gridCol w="6810703">
                  <a:extLst>
                    <a:ext uri="{9D8B030D-6E8A-4147-A177-3AD203B41FA5}">
                      <a16:colId xmlns:a16="http://schemas.microsoft.com/office/drawing/2014/main" xmlns="" val="3777318881"/>
                    </a:ext>
                  </a:extLst>
                </a:gridCol>
                <a:gridCol w="3516821">
                  <a:extLst>
                    <a:ext uri="{9D8B030D-6E8A-4147-A177-3AD203B41FA5}">
                      <a16:colId xmlns:a16="http://schemas.microsoft.com/office/drawing/2014/main" xmlns="" val="650212585"/>
                    </a:ext>
                  </a:extLst>
                </a:gridCol>
              </a:tblGrid>
              <a:tr h="295459">
                <a:tc>
                  <a:txBody>
                    <a:bodyPr/>
                    <a:lstStyle/>
                    <a:p>
                      <a:pPr>
                        <a:lnSpc>
                          <a:spcPct val="107000"/>
                        </a:lnSpc>
                        <a:spcBef>
                          <a:spcPts val="600"/>
                        </a:spcBef>
                        <a:spcAft>
                          <a:spcPts val="600"/>
                        </a:spcAft>
                      </a:pPr>
                      <a:r>
                        <a:rPr lang="en-US" sz="1600" dirty="0">
                          <a:effectLst/>
                          <a:latin typeface="Times New Roman" panose="02020503050405090304" pitchFamily="18" charset="0"/>
                          <a:cs typeface="Times New Roman" panose="02020503050405090304" pitchFamily="18" charset="0"/>
                        </a:rPr>
                        <a:t> </a:t>
                      </a:r>
                      <a:endParaRPr lang="en-US" sz="1600" dirty="0">
                        <a:effectLst/>
                        <a:latin typeface="Times New Roman" panose="02020503050405090304" pitchFamily="18" charset="0"/>
                        <a:ea typeface="Calibri" panose="020F0502020204030204" pitchFamily="34" charset="0"/>
                        <a:cs typeface="Times New Roman" panose="02020503050405090304" pitchFamily="18" charset="0"/>
                      </a:endParaRPr>
                    </a:p>
                  </a:txBody>
                  <a:tcPr marL="32656" marR="32656" marT="0" marB="0"/>
                </a:tc>
                <a:tc>
                  <a:txBody>
                    <a:bodyPr/>
                    <a:lstStyle/>
                    <a:p>
                      <a:pPr algn="ctr">
                        <a:lnSpc>
                          <a:spcPct val="107000"/>
                        </a:lnSpc>
                        <a:spcBef>
                          <a:spcPts val="600"/>
                        </a:spcBef>
                        <a:spcAft>
                          <a:spcPts val="600"/>
                        </a:spcAft>
                      </a:pPr>
                      <a:r>
                        <a:rPr lang="vi-VN" sz="1800" dirty="0">
                          <a:effectLst/>
                          <a:latin typeface="Times New Roman" panose="02020503050405090304" pitchFamily="18" charset="0"/>
                          <a:cs typeface="Times New Roman" panose="02020503050405090304" pitchFamily="18" charset="0"/>
                        </a:rPr>
                        <a:t>Thuận lợi</a:t>
                      </a:r>
                      <a:endParaRPr lang="en-US" sz="1800" dirty="0">
                        <a:effectLst/>
                        <a:latin typeface="Times New Roman" panose="02020503050405090304" pitchFamily="18" charset="0"/>
                        <a:ea typeface="Calibri" panose="020F0502020204030204" pitchFamily="34" charset="0"/>
                        <a:cs typeface="Times New Roman" panose="02020503050405090304" pitchFamily="18" charset="0"/>
                      </a:endParaRPr>
                    </a:p>
                  </a:txBody>
                  <a:tcPr marL="32656" marR="32656" marT="0" marB="0"/>
                </a:tc>
                <a:tc>
                  <a:txBody>
                    <a:bodyPr/>
                    <a:lstStyle/>
                    <a:p>
                      <a:pPr algn="ctr">
                        <a:lnSpc>
                          <a:spcPct val="107000"/>
                        </a:lnSpc>
                        <a:spcBef>
                          <a:spcPts val="600"/>
                        </a:spcBef>
                        <a:spcAft>
                          <a:spcPts val="600"/>
                        </a:spcAft>
                      </a:pPr>
                      <a:r>
                        <a:rPr lang="vi-VN" sz="1800" dirty="0">
                          <a:effectLst/>
                          <a:latin typeface="Times New Roman" panose="02020503050405090304" pitchFamily="18" charset="0"/>
                          <a:cs typeface="Times New Roman" panose="02020503050405090304" pitchFamily="18" charset="0"/>
                        </a:rPr>
                        <a:t>Khó khăn</a:t>
                      </a:r>
                      <a:endParaRPr lang="en-US" sz="1800" dirty="0">
                        <a:effectLst/>
                        <a:latin typeface="Times New Roman" panose="02020503050405090304" pitchFamily="18" charset="0"/>
                        <a:ea typeface="Calibri" panose="020F0502020204030204" pitchFamily="34" charset="0"/>
                        <a:cs typeface="Times New Roman" panose="02020503050405090304" pitchFamily="18" charset="0"/>
                      </a:endParaRPr>
                    </a:p>
                  </a:txBody>
                  <a:tcPr marL="32656" marR="32656" marT="0" marB="0"/>
                </a:tc>
                <a:extLst>
                  <a:ext uri="{0D108BD9-81ED-4DB2-BD59-A6C34878D82A}">
                    <a16:rowId xmlns:a16="http://schemas.microsoft.com/office/drawing/2014/main" xmlns="" val="1376398582"/>
                  </a:ext>
                </a:extLst>
              </a:tr>
              <a:tr h="2196697">
                <a:tc>
                  <a:txBody>
                    <a:bodyPr/>
                    <a:lstStyle/>
                    <a:p>
                      <a:pPr>
                        <a:lnSpc>
                          <a:spcPct val="107000"/>
                        </a:lnSpc>
                        <a:spcBef>
                          <a:spcPts val="600"/>
                        </a:spcBef>
                        <a:spcAft>
                          <a:spcPts val="600"/>
                        </a:spcAft>
                      </a:pPr>
                      <a:r>
                        <a:rPr lang="en-US" sz="2000" dirty="0">
                          <a:effectLst/>
                          <a:latin typeface="Times New Roman" panose="02020503050405090304" pitchFamily="18" charset="0"/>
                          <a:cs typeface="Times New Roman" panose="02020503050405090304" pitchFamily="18" charset="0"/>
                        </a:rPr>
                        <a:t>TỰ NHIÊN </a:t>
                      </a:r>
                    </a:p>
                    <a:p>
                      <a:pPr>
                        <a:lnSpc>
                          <a:spcPct val="107000"/>
                        </a:lnSpc>
                        <a:spcBef>
                          <a:spcPts val="600"/>
                        </a:spcBef>
                        <a:spcAft>
                          <a:spcPts val="600"/>
                        </a:spcAft>
                      </a:pPr>
                      <a:r>
                        <a:rPr lang="en-US" sz="2000" dirty="0">
                          <a:effectLst/>
                          <a:latin typeface="Times New Roman" panose="02020503050405090304" pitchFamily="18" charset="0"/>
                          <a:cs typeface="Times New Roman" panose="02020503050405090304" pitchFamily="18" charset="0"/>
                        </a:rPr>
                        <a:t>(</a:t>
                      </a:r>
                      <a:r>
                        <a:rPr lang="en-US" sz="2000" dirty="0" err="1">
                          <a:effectLst/>
                          <a:latin typeface="Times New Roman" panose="02020503050405090304" pitchFamily="18" charset="0"/>
                          <a:cs typeface="Times New Roman" panose="02020503050405090304" pitchFamily="18" charset="0"/>
                        </a:rPr>
                        <a:t>khí</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hậu</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cảnh</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quan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thiên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nhiên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thiên</a:t>
                      </a:r>
                      <a:r>
                        <a:rPr lang="en-US" sz="2000" dirty="0">
                          <a:effectLst/>
                          <a:latin typeface="Times New Roman" panose="02020503050405090304" pitchFamily="18" charset="0"/>
                          <a:cs typeface="Times New Roman" panose="02020503050405090304" pitchFamily="18" charset="0"/>
                        </a:rPr>
                        <a:t> tai,…)  </a:t>
                      </a:r>
                      <a:endParaRPr lang="en-US" sz="2000" dirty="0">
                        <a:effectLst/>
                        <a:latin typeface="Times New Roman" panose="02020503050405090304" pitchFamily="18" charset="0"/>
                        <a:ea typeface="Calibri" panose="020F0502020204030204" pitchFamily="34" charset="0"/>
                        <a:cs typeface="Times New Roman" panose="02020503050405090304" pitchFamily="18" charset="0"/>
                      </a:endParaRPr>
                    </a:p>
                  </a:txBody>
                  <a:tcPr marL="32656" marR="32656" marT="0" marB="0"/>
                </a:tc>
                <a:tc>
                  <a:txBody>
                    <a:bodyPr/>
                    <a:lstStyle/>
                    <a:p>
                      <a:pPr algn="just">
                        <a:lnSpc>
                          <a:spcPct val="107000"/>
                        </a:lnSpc>
                        <a:spcBef>
                          <a:spcPts val="600"/>
                        </a:spcBef>
                        <a:spcAft>
                          <a:spcPts val="600"/>
                        </a:spcAft>
                      </a:pPr>
                      <a:r>
                        <a:rPr lang="en-US" sz="2000" dirty="0" smtClean="0">
                          <a:effectLst/>
                          <a:latin typeface="Times New Roman" panose="02020503050405090304" pitchFamily="18" charset="0"/>
                          <a:cs typeface="Times New Roman" panose="02020503050405090304" pitchFamily="18" charset="0"/>
                        </a:rPr>
                        <a:t>-</a:t>
                      </a:r>
                      <a:r>
                        <a:rPr lang="en-US" sz="2000" dirty="0" err="1" smtClean="0">
                          <a:latin typeface="Times New Roman" pitchFamily="18" charset="0"/>
                          <a:cs typeface="Times New Roman" pitchFamily="18" charset="0"/>
                        </a:rPr>
                        <a:t>Khí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hậu</a:t>
                      </a:r>
                      <a:r>
                        <a:rPr lang="en-US" sz="2000" dirty="0" smtClean="0">
                          <a:latin typeface="Times New Roman" pitchFamily="18" charset="0"/>
                          <a:cs typeface="Times New Roman" pitchFamily="18" charset="0"/>
                        </a:rPr>
                        <a:t>: </a:t>
                      </a:r>
                      <a:r>
                        <a:rPr lang="en-US" sz="2000" i="0" dirty="0" err="1" smtClean="0">
                          <a:latin typeface="Times New Roman" pitchFamily="18" charset="0"/>
                          <a:cs typeface="Times New Roman" pitchFamily="18" charset="0"/>
                        </a:rPr>
                        <a:t>Một</a:t>
                      </a:r>
                      <a:r>
                        <a:rPr lang="en-US" sz="2000" i="0" dirty="0" smtClean="0">
                          <a:latin typeface="Times New Roman" pitchFamily="18" charset="0"/>
                          <a:cs typeface="Times New Roman" pitchFamily="18" charset="0"/>
                        </a:rPr>
                        <a:t> </a:t>
                      </a:r>
                      <a:r>
                        <a:rPr lang="en-US" sz="2000" i="0" dirty="0" err="1" smtClean="0">
                          <a:latin typeface="Times New Roman" pitchFamily="18" charset="0"/>
                          <a:cs typeface="Times New Roman" pitchFamily="18" charset="0"/>
                        </a:rPr>
                        <a:t>năm</a:t>
                      </a:r>
                      <a:r>
                        <a:rPr lang="en-US" sz="2000" i="0" dirty="0" smtClean="0">
                          <a:latin typeface="Times New Roman" pitchFamily="18" charset="0"/>
                          <a:cs typeface="Times New Roman" pitchFamily="18" charset="0"/>
                        </a:rPr>
                        <a:t> </a:t>
                      </a:r>
                      <a:r>
                        <a:rPr lang="en-US" sz="2000" i="0" dirty="0" err="1" smtClean="0">
                          <a:latin typeface="Times New Roman" pitchFamily="18" charset="0"/>
                          <a:cs typeface="Times New Roman" pitchFamily="18" charset="0"/>
                        </a:rPr>
                        <a:t>có</a:t>
                      </a:r>
                      <a:r>
                        <a:rPr lang="en-US" sz="2000" i="0" dirty="0" smtClean="0">
                          <a:latin typeface="Times New Roman" pitchFamily="18" charset="0"/>
                          <a:cs typeface="Times New Roman" pitchFamily="18" charset="0"/>
                        </a:rPr>
                        <a:t> 2 </a:t>
                      </a:r>
                      <a:r>
                        <a:rPr lang="en-US" sz="2000" i="0" dirty="0" err="1" smtClean="0">
                          <a:latin typeface="Times New Roman" pitchFamily="18" charset="0"/>
                          <a:cs typeface="Times New Roman" pitchFamily="18" charset="0"/>
                        </a:rPr>
                        <a:t>mùa</a:t>
                      </a:r>
                      <a:r>
                        <a:rPr lang="en-US" sz="2000" i="0" dirty="0" smtClean="0">
                          <a:latin typeface="Times New Roman" pitchFamily="18" charset="0"/>
                          <a:cs typeface="Times New Roman" pitchFamily="18" charset="0"/>
                        </a:rPr>
                        <a:t> </a:t>
                      </a:r>
                      <a:r>
                        <a:rPr lang="en-US" sz="2000" i="0" dirty="0" err="1" smtClean="0">
                          <a:latin typeface="Times New Roman" pitchFamily="18" charset="0"/>
                          <a:cs typeface="Times New Roman" pitchFamily="18" charset="0"/>
                        </a:rPr>
                        <a:t>là</a:t>
                      </a:r>
                      <a:r>
                        <a:rPr lang="en-US" sz="2000" i="0" dirty="0" smtClean="0">
                          <a:latin typeface="Times New Roman" pitchFamily="18" charset="0"/>
                          <a:cs typeface="Times New Roman" pitchFamily="18" charset="0"/>
                        </a:rPr>
                        <a:t> </a:t>
                      </a:r>
                      <a:r>
                        <a:rPr lang="en-US" sz="2000" i="0" dirty="0" err="1" smtClean="0">
                          <a:latin typeface="Times New Roman" pitchFamily="18" charset="0"/>
                          <a:cs typeface="Times New Roman" pitchFamily="18" charset="0"/>
                        </a:rPr>
                        <a:t>mùa</a:t>
                      </a:r>
                      <a:r>
                        <a:rPr lang="en-US" sz="2000" i="0" dirty="0" smtClean="0">
                          <a:latin typeface="Times New Roman" pitchFamily="18" charset="0"/>
                          <a:cs typeface="Times New Roman" pitchFamily="18" charset="0"/>
                        </a:rPr>
                        <a:t> </a:t>
                      </a:r>
                      <a:r>
                        <a:rPr lang="en-US" sz="2000" i="0" dirty="0" err="1" smtClean="0">
                          <a:latin typeface="Times New Roman" pitchFamily="18" charset="0"/>
                          <a:cs typeface="Times New Roman" pitchFamily="18" charset="0"/>
                        </a:rPr>
                        <a:t>mưa</a:t>
                      </a:r>
                      <a:r>
                        <a:rPr lang="en-US" sz="2000" i="0" dirty="0" smtClean="0">
                          <a:latin typeface="Times New Roman" pitchFamily="18" charset="0"/>
                          <a:cs typeface="Times New Roman" pitchFamily="18" charset="0"/>
                        </a:rPr>
                        <a:t> </a:t>
                      </a:r>
                      <a:r>
                        <a:rPr lang="en-US" sz="2000" i="0" dirty="0" err="1" smtClean="0">
                          <a:latin typeface="Times New Roman" pitchFamily="18" charset="0"/>
                          <a:cs typeface="Times New Roman" pitchFamily="18" charset="0"/>
                        </a:rPr>
                        <a:t>và</a:t>
                      </a:r>
                      <a:r>
                        <a:rPr lang="en-US" sz="2000" i="0" dirty="0" smtClean="0">
                          <a:latin typeface="Times New Roman" pitchFamily="18" charset="0"/>
                          <a:cs typeface="Times New Roman" pitchFamily="18" charset="0"/>
                        </a:rPr>
                        <a:t> </a:t>
                      </a:r>
                      <a:r>
                        <a:rPr lang="en-US" sz="2000" i="0" dirty="0" err="1" smtClean="0">
                          <a:latin typeface="Times New Roman" pitchFamily="18" charset="0"/>
                          <a:cs typeface="Times New Roman" pitchFamily="18" charset="0"/>
                        </a:rPr>
                        <a:t>mùa</a:t>
                      </a:r>
                      <a:r>
                        <a:rPr lang="en-US" sz="2000" i="0" dirty="0" smtClean="0">
                          <a:latin typeface="Times New Roman" pitchFamily="18" charset="0"/>
                          <a:cs typeface="Times New Roman" pitchFamily="18" charset="0"/>
                        </a:rPr>
                        <a:t> </a:t>
                      </a:r>
                      <a:r>
                        <a:rPr lang="en-US" sz="2000" i="0" dirty="0" err="1" smtClean="0">
                          <a:latin typeface="Times New Roman" pitchFamily="18" charset="0"/>
                          <a:cs typeface="Times New Roman" pitchFamily="18" charset="0"/>
                        </a:rPr>
                        <a:t>khô</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nên</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ít</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bão</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lũ</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ngập</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úng</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kéo</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dài</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nên</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thuận</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lợi</a:t>
                      </a:r>
                      <a:r>
                        <a:rPr lang="en-US" sz="2000" i="0" baseline="0" dirty="0" smtClean="0">
                          <a:latin typeface="Times New Roman" pitchFamily="18" charset="0"/>
                          <a:cs typeface="Times New Roman" pitchFamily="18" charset="0"/>
                        </a:rPr>
                        <a:t> </a:t>
                      </a:r>
                      <a:r>
                        <a:rPr lang="en-US" sz="2000" i="0" baseline="0" dirty="0" err="1" smtClean="0">
                          <a:latin typeface="Times New Roman" pitchFamily="18" charset="0"/>
                          <a:cs typeface="Times New Roman" pitchFamily="18" charset="0"/>
                        </a:rPr>
                        <a:t>cho</a:t>
                      </a:r>
                      <a:r>
                        <a:rPr lang="en-US" sz="2000" i="0" baseline="0" dirty="0" smtClean="0">
                          <a:latin typeface="Times New Roman" pitchFamily="18" charset="0"/>
                          <a:cs typeface="Times New Roman" pitchFamily="18" charset="0"/>
                        </a:rPr>
                        <a:t> </a:t>
                      </a:r>
                      <a:r>
                        <a:rPr lang="en-US" sz="2000" dirty="0" err="1" smtClean="0">
                          <a:effectLst/>
                          <a:latin typeface="Times New Roman" panose="02020503050405090304" pitchFamily="18" charset="0"/>
                          <a:cs typeface="Times New Roman" panose="02020503050405090304" pitchFamily="18" charset="0"/>
                        </a:rPr>
                        <a:t>cho</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việc</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xây</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dựng</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các</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công</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trình</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dân</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dụng</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và</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phát</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triển</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các</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ngành</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kinh</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tế</a:t>
                      </a:r>
                      <a:r>
                        <a:rPr lang="en-US" sz="2000" dirty="0" smtClean="0">
                          <a:effectLst/>
                          <a:latin typeface="Times New Roman" panose="02020503050405090304" pitchFamily="18" charset="0"/>
                          <a:cs typeface="Times New Roman" panose="02020503050405090304" pitchFamily="18" charset="0"/>
                        </a:rPr>
                        <a:t>.</a:t>
                      </a:r>
                    </a:p>
                    <a:p>
                      <a:pPr>
                        <a:lnSpc>
                          <a:spcPct val="107000"/>
                        </a:lnSpc>
                        <a:spcBef>
                          <a:spcPts val="600"/>
                        </a:spcBef>
                        <a:spcAft>
                          <a:spcPts val="600"/>
                        </a:spcAft>
                      </a:pPr>
                      <a:r>
                        <a:rPr lang="en-US" sz="2000" dirty="0" smtClean="0">
                          <a:effectLst/>
                          <a:latin typeface="Times New Roman" panose="02020503050405090304" pitchFamily="18" charset="0"/>
                          <a:cs typeface="Times New Roman" panose="02020503050405090304" pitchFamily="18" charset="0"/>
                        </a:rPr>
                        <a:t>-</a:t>
                      </a:r>
                      <a:r>
                        <a:rPr lang="en-US" sz="2000" dirty="0" err="1" smtClean="0">
                          <a:effectLst/>
                          <a:latin typeface="Times New Roman" panose="02020503050405090304" pitchFamily="18" charset="0"/>
                          <a:cs typeface="Times New Roman" panose="02020503050405090304" pitchFamily="18" charset="0"/>
                        </a:rPr>
                        <a:t>Đa</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dạng</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việc</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phát</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triển</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các</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loại</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hình</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phương</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tiện</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giao</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thông</a:t>
                      </a:r>
                      <a:r>
                        <a:rPr lang="en-US" sz="2000" baseline="0" dirty="0" smtClean="0">
                          <a:effectLst/>
                          <a:latin typeface="Times New Roman" panose="02020503050405090304" pitchFamily="18" charset="0"/>
                          <a:cs typeface="Times New Roman" panose="02020503050405090304" pitchFamily="18" charset="0"/>
                        </a:rPr>
                        <a:t>.</a:t>
                      </a:r>
                      <a:endParaRPr lang="en-US" sz="2000" dirty="0">
                        <a:effectLst/>
                        <a:latin typeface="Times New Roman" panose="02020503050405090304" pitchFamily="18" charset="0"/>
                        <a:cs typeface="Times New Roman" panose="02020503050405090304" pitchFamily="18" charset="0"/>
                      </a:endParaRPr>
                    </a:p>
                  </a:txBody>
                  <a:tcPr marL="32656" marR="32656" marT="0" marB="0"/>
                </a:tc>
                <a:tc>
                  <a:txBody>
                    <a:bodyPr/>
                    <a:lstStyle/>
                    <a:p>
                      <a:pPr algn="just">
                        <a:lnSpc>
                          <a:spcPct val="107000"/>
                        </a:lnSpc>
                        <a:spcBef>
                          <a:spcPts val="600"/>
                        </a:spcBef>
                        <a:spcAft>
                          <a:spcPts val="600"/>
                        </a:spcAft>
                      </a:pPr>
                      <a:r>
                        <a:rPr lang="en-US" sz="2000" dirty="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Khí</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hậu</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sẽ</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gây</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khó</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khăn</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cho</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hoa</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màu</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và</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sinh</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hoạt</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khi</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mùa</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mưa</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kéo</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dài</a:t>
                      </a:r>
                      <a:r>
                        <a:rPr lang="en-US" sz="2000" baseline="0" dirty="0" smtClean="0">
                          <a:effectLst/>
                          <a:latin typeface="Times New Roman" panose="02020503050405090304" pitchFamily="18" charset="0"/>
                          <a:cs typeface="Times New Roman" panose="02020503050405090304" pitchFamily="18" charset="0"/>
                        </a:rPr>
                        <a:t>.</a:t>
                      </a:r>
                    </a:p>
                    <a:p>
                      <a:pPr algn="just">
                        <a:lnSpc>
                          <a:spcPct val="107000"/>
                        </a:lnSpc>
                        <a:spcBef>
                          <a:spcPts val="600"/>
                        </a:spcBef>
                        <a:spcAft>
                          <a:spcPts val="600"/>
                        </a:spcAft>
                      </a:pP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Sông</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ngòi</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nhiều</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nên</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k</a:t>
                      </a:r>
                      <a:r>
                        <a:rPr lang="en-US" sz="2000" dirty="0" err="1" smtClean="0">
                          <a:effectLst/>
                          <a:latin typeface="Times New Roman" panose="02020503050405090304" pitchFamily="18" charset="0"/>
                          <a:cs typeface="Times New Roman" panose="02020503050405090304" pitchFamily="18" charset="0"/>
                        </a:rPr>
                        <a:t>hi</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thủy</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triều</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lên</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dễ</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gây</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ngập</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lụt</a:t>
                      </a:r>
                      <a:r>
                        <a:rPr lang="en-US" sz="2000" baseline="0" dirty="0" smtClean="0">
                          <a:effectLst/>
                          <a:latin typeface="Times New Roman" panose="02020503050405090304" pitchFamily="18" charset="0"/>
                          <a:cs typeface="Times New Roman" panose="02020503050405090304" pitchFamily="18" charset="0"/>
                        </a:rPr>
                        <a:t>.</a:t>
                      </a:r>
                      <a:r>
                        <a:rPr lang="en-US" sz="2000" dirty="0">
                          <a:effectLst/>
                          <a:latin typeface="Times New Roman" panose="02020503050405090304" pitchFamily="18" charset="0"/>
                          <a:cs typeface="Times New Roman" panose="02020503050405090304" pitchFamily="18" charset="0"/>
                        </a:rPr>
                        <a:t> </a:t>
                      </a:r>
                      <a:endParaRPr lang="en-US" sz="2000" dirty="0">
                        <a:effectLst/>
                        <a:latin typeface="Times New Roman" panose="02020503050405090304" pitchFamily="18" charset="0"/>
                        <a:ea typeface="Calibri" panose="020F0502020204030204" pitchFamily="34" charset="0"/>
                        <a:cs typeface="Times New Roman" panose="02020503050405090304" pitchFamily="18" charset="0"/>
                      </a:endParaRPr>
                    </a:p>
                  </a:txBody>
                  <a:tcPr marL="32656" marR="32656" marT="0" marB="0"/>
                </a:tc>
                <a:extLst>
                  <a:ext uri="{0D108BD9-81ED-4DB2-BD59-A6C34878D82A}">
                    <a16:rowId xmlns:a16="http://schemas.microsoft.com/office/drawing/2014/main" xmlns="" val="854905942"/>
                  </a:ext>
                </a:extLst>
              </a:tr>
              <a:tr h="3512824">
                <a:tc>
                  <a:txBody>
                    <a:bodyPr/>
                    <a:lstStyle/>
                    <a:p>
                      <a:pPr>
                        <a:lnSpc>
                          <a:spcPct val="107000"/>
                        </a:lnSpc>
                        <a:spcBef>
                          <a:spcPts val="600"/>
                        </a:spcBef>
                        <a:spcAft>
                          <a:spcPts val="600"/>
                        </a:spcAft>
                      </a:pPr>
                      <a:r>
                        <a:rPr lang="en-US" sz="2000" dirty="0">
                          <a:effectLst/>
                          <a:latin typeface="Times New Roman" panose="02020503050405090304" pitchFamily="18" charset="0"/>
                          <a:cs typeface="Times New Roman" panose="02020503050405090304" pitchFamily="18" charset="0"/>
                        </a:rPr>
                        <a:t>KINH TẾ - XÃ HỘI </a:t>
                      </a:r>
                    </a:p>
                    <a:p>
                      <a:pPr>
                        <a:lnSpc>
                          <a:spcPct val="107000"/>
                        </a:lnSpc>
                        <a:spcBef>
                          <a:spcPts val="600"/>
                        </a:spcBef>
                        <a:spcAft>
                          <a:spcPts val="600"/>
                        </a:spcAft>
                      </a:pPr>
                      <a:r>
                        <a:rPr lang="en-US" sz="2000" dirty="0">
                          <a:effectLst/>
                          <a:latin typeface="Times New Roman" panose="02020503050405090304" pitchFamily="18" charset="0"/>
                          <a:cs typeface="Times New Roman" panose="02020503050405090304" pitchFamily="18" charset="0"/>
                        </a:rPr>
                        <a:t>(</a:t>
                      </a:r>
                      <a:r>
                        <a:rPr lang="en-US" sz="2000" dirty="0" err="1">
                          <a:effectLst/>
                          <a:latin typeface="Times New Roman" panose="02020503050405090304" pitchFamily="18" charset="0"/>
                          <a:cs typeface="Times New Roman" panose="02020503050405090304" pitchFamily="18" charset="0"/>
                        </a:rPr>
                        <a:t>dân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cư</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văn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hoa</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giao</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thông</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vận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tải</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thương</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mại</a:t>
                      </a:r>
                      <a:r>
                        <a:rPr lang="en-US" sz="2000" dirty="0">
                          <a:effectLst/>
                          <a:latin typeface="Times New Roman" panose="02020503050405090304" pitchFamily="18" charset="0"/>
                          <a:cs typeface="Times New Roman" panose="02020503050405090304" pitchFamily="18" charset="0"/>
                        </a:rPr>
                        <a:t>, du </a:t>
                      </a:r>
                      <a:r>
                        <a:rPr lang="en-US" sz="2000" dirty="0" err="1">
                          <a:effectLst/>
                          <a:latin typeface="Times New Roman" panose="02020503050405090304" pitchFamily="18" charset="0"/>
                          <a:cs typeface="Times New Roman" panose="02020503050405090304" pitchFamily="18" charset="0"/>
                        </a:rPr>
                        <a:t>lịch</a:t>
                      </a:r>
                      <a:r>
                        <a:rPr lang="en-US" sz="2000" dirty="0">
                          <a:effectLst/>
                          <a:latin typeface="Times New Roman" panose="02020503050405090304" pitchFamily="18" charset="0"/>
                          <a:cs typeface="Times New Roman" panose="02020503050405090304" pitchFamily="18" charset="0"/>
                        </a:rPr>
                        <a:t>,…)</a:t>
                      </a:r>
                      <a:endParaRPr lang="en-US" sz="2000" dirty="0">
                        <a:effectLst/>
                        <a:latin typeface="Times New Roman" panose="02020503050405090304" pitchFamily="18" charset="0"/>
                        <a:ea typeface="Calibri" panose="020F0502020204030204" pitchFamily="34" charset="0"/>
                        <a:cs typeface="Times New Roman" panose="02020503050405090304" pitchFamily="18" charset="0"/>
                      </a:endParaRPr>
                    </a:p>
                  </a:txBody>
                  <a:tcPr marL="32656" marR="32656" marT="0" marB="0"/>
                </a:tc>
                <a:tc>
                  <a:txBody>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lang="en-US" sz="2000" dirty="0" smtClean="0">
                          <a:effectLst/>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Dân</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số</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đông</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mật</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độ</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dân</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số</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lớn</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nhất</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cả</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nước</a:t>
                      </a:r>
                      <a:r>
                        <a:rPr lang="en-US" sz="2000" b="0" i="0" dirty="0" smtClean="0">
                          <a:latin typeface="Times New Roman" panose="02020503050405090304" pitchFamily="18" charset="0"/>
                          <a:cs typeface="Times New Roman" panose="02020503050405090304" pitchFamily="18" charset="0"/>
                        </a:rPr>
                        <a:t>. </a:t>
                      </a:r>
                      <a:r>
                        <a:rPr lang="en-US" sz="2000" dirty="0" smtClean="0">
                          <a:effectLst/>
                          <a:latin typeface="Times New Roman" panose="02020503050405090304" pitchFamily="18" charset="0"/>
                          <a:cs typeface="Times New Roman" panose="02020503050405090304" pitchFamily="18" charset="0"/>
                        </a:rPr>
                        <a:t>Lao </a:t>
                      </a:r>
                      <a:r>
                        <a:rPr lang="en-US" sz="2000" dirty="0" err="1">
                          <a:effectLst/>
                          <a:latin typeface="Times New Roman" panose="02020503050405090304" pitchFamily="18" charset="0"/>
                          <a:cs typeface="Times New Roman" panose="02020503050405090304" pitchFamily="18" charset="0"/>
                        </a:rPr>
                        <a:t>động</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có</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chuyên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môn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cao</a:t>
                      </a:r>
                      <a:r>
                        <a:rPr lang="en-US" sz="2000" dirty="0">
                          <a:effectLst/>
                          <a:latin typeface="Times New Roman" panose="02020503050405090304" pitchFamily="18" charset="0"/>
                          <a:cs typeface="Times New Roman" panose="02020503050405090304" pitchFamily="18" charset="0"/>
                        </a:rPr>
                        <a:t>.</a:t>
                      </a:r>
                    </a:p>
                    <a:p>
                      <a:pPr marL="0" marR="0" lvl="0" indent="0" algn="just" defTabSz="914400" rtl="0" eaLnBrk="1" fontAlgn="auto" latinLnBrk="0" hangingPunct="1">
                        <a:lnSpc>
                          <a:spcPct val="107000"/>
                        </a:lnSpc>
                        <a:spcBef>
                          <a:spcPts val="600"/>
                        </a:spcBef>
                        <a:spcAft>
                          <a:spcPts val="600"/>
                        </a:spcAft>
                        <a:buClrTx/>
                        <a:buSzTx/>
                        <a:buFontTx/>
                        <a:buNone/>
                        <a:tabLst/>
                        <a:defRPr/>
                      </a:pPr>
                      <a:r>
                        <a:rPr lang="en-US" sz="2000" dirty="0" smtClean="0">
                          <a:effectLst/>
                          <a:latin typeface="Times New Roman" panose="02020503050405090304" pitchFamily="18" charset="0"/>
                          <a:cs typeface="Times New Roman" panose="02020503050405090304" pitchFamily="18" charset="0"/>
                        </a:rPr>
                        <a:t>-</a:t>
                      </a:r>
                      <a:r>
                        <a:rPr lang="en-US" sz="2000" dirty="0" err="1" smtClean="0">
                          <a:effectLst/>
                          <a:latin typeface="Times New Roman" panose="02020503050405090304" pitchFamily="18" charset="0"/>
                          <a:cs typeface="Times New Roman" panose="02020503050405090304" pitchFamily="18" charset="0"/>
                        </a:rPr>
                        <a:t>Dân</a:t>
                      </a:r>
                      <a:r>
                        <a:rPr lang="en-US" sz="2000" dirty="0" smtClean="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cư</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nhiều</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vùng</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miền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quốc</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gia</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tập</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trung</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sinh</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sống</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tạo</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nên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sự</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đa</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dạng</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về</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văn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hóa</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các</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vùng</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miền</a:t>
                      </a:r>
                      <a:r>
                        <a:rPr lang="en-US" sz="2000" dirty="0" smtClean="0">
                          <a:effectLst/>
                          <a:latin typeface="Times New Roman" panose="02020503050405090304" pitchFamily="18" charset="0"/>
                          <a:cs typeface="Times New Roman" panose="02020503050405090304" pitchFamily="18" charset="0"/>
                        </a:rPr>
                        <a:t>.</a:t>
                      </a:r>
                    </a:p>
                    <a:p>
                      <a:pPr marL="0" marR="0" lvl="0" indent="0" algn="just" defTabSz="914400" rtl="0" eaLnBrk="1" fontAlgn="auto" latinLnBrk="0" hangingPunct="1">
                        <a:lnSpc>
                          <a:spcPct val="107000"/>
                        </a:lnSpc>
                        <a:spcBef>
                          <a:spcPts val="600"/>
                        </a:spcBef>
                        <a:spcAft>
                          <a:spcPts val="600"/>
                        </a:spcAft>
                        <a:buClrTx/>
                        <a:buSzTx/>
                        <a:buFontTx/>
                        <a:buNone/>
                        <a:tabLst/>
                        <a:defRPr/>
                      </a:pPr>
                      <a:r>
                        <a:rPr lang="en-US" sz="2000" i="0" dirty="0" smtClean="0">
                          <a:effectLst/>
                          <a:latin typeface="Times New Roman" panose="02020503050405090304" pitchFamily="18" charset="0"/>
                          <a:cs typeface="Times New Roman" panose="02020503050405090304" pitchFamily="18" charset="0"/>
                        </a:rPr>
                        <a:t> - </a:t>
                      </a:r>
                      <a:r>
                        <a:rPr lang="en-US" sz="2000" b="0" i="0" dirty="0" err="1" smtClean="0">
                          <a:latin typeface="Times New Roman" panose="02020503050405090304" pitchFamily="18" charset="0"/>
                          <a:cs typeface="Times New Roman" panose="02020503050405090304" pitchFamily="18" charset="0"/>
                        </a:rPr>
                        <a:t>Có</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đầy</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đủ</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đa</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dạng</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các</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loại</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hình</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giao</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thông</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vận</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tải</a:t>
                      </a:r>
                      <a:r>
                        <a:rPr lang="en-US" sz="2000" b="0" i="0" dirty="0" smtClean="0">
                          <a:latin typeface="Times New Roman" panose="02020503050405090304" pitchFamily="18" charset="0"/>
                          <a:cs typeface="Times New Roman" panose="02020503050405090304" pitchFamily="18" charset="0"/>
                        </a:rPr>
                        <a:t> </a:t>
                      </a:r>
                      <a:r>
                        <a:rPr lang="en-US" sz="2000" b="0" i="0" baseline="0" dirty="0" smtClean="0">
                          <a:latin typeface="Times New Roman" panose="02020503050405090304" pitchFamily="18" charset="0"/>
                          <a:cs typeface="Times New Roman" panose="02020503050405090304" pitchFamily="18" charset="0"/>
                        </a:rPr>
                        <a:t> </a:t>
                      </a:r>
                      <a:r>
                        <a:rPr lang="en-US" sz="2000" b="0" i="0" baseline="0" dirty="0" err="1" smtClean="0">
                          <a:latin typeface="Times New Roman" panose="02020503050405090304" pitchFamily="18" charset="0"/>
                          <a:cs typeface="Times New Roman" panose="02020503050405090304" pitchFamily="18" charset="0"/>
                        </a:rPr>
                        <a:t>nên</a:t>
                      </a:r>
                      <a:r>
                        <a:rPr lang="en-US" sz="2000" b="0" i="0" baseline="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việc</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đi</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lại</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giao</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lưu</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buôn</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bán</a:t>
                      </a:r>
                      <a:r>
                        <a:rPr lang="en-US" sz="2000" dirty="0" smtClean="0">
                          <a:latin typeface="Times New Roman" panose="02020503050405090304" pitchFamily="18"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với</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các</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vùng</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trong</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nước</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và</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các</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nước</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trong</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khu</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vực</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cũng</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như</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trên</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thế</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giới</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rất</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thuận</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000" i="0" dirty="0" err="1" smtClean="0">
                          <a:latin typeface="Times New Roman" panose="02020503050405090304" pitchFamily="18" charset="0"/>
                          <a:ea typeface="Calibri" panose="020F0502020204030204" pitchFamily="34" charset="0"/>
                          <a:cs typeface="Times New Roman" panose="02020503050405090304" pitchFamily="18" charset="0"/>
                        </a:rPr>
                        <a:t>lợi</a:t>
                      </a:r>
                      <a:r>
                        <a:rPr lang="en-US" sz="2000" i="0" dirty="0" smtClean="0">
                          <a:latin typeface="Times New Roman" panose="02020503050405090304" pitchFamily="18" charset="0"/>
                          <a:ea typeface="Calibri" panose="020F0502020204030204" pitchFamily="34" charset="0"/>
                          <a:cs typeface="Times New Roman" panose="02020503050405090304" pitchFamily="18" charset="0"/>
                        </a:rPr>
                        <a:t>.</a:t>
                      </a:r>
                      <a:endParaRPr lang="en-US" sz="2000" i="0" dirty="0">
                        <a:effectLst/>
                        <a:latin typeface="Times New Roman" panose="02020503050405090304" pitchFamily="18" charset="0"/>
                        <a:cs typeface="Times New Roman" panose="0202050305040509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lang="en-US" sz="2000" b="0" i="0" dirty="0" smtClean="0">
                          <a:latin typeface="Times New Roman" panose="02020503050405090304" pitchFamily="18" charset="0"/>
                          <a:cs typeface="Times New Roman" panose="02020503050405090304" pitchFamily="18" charset="0"/>
                        </a:rPr>
                        <a:t>-</a:t>
                      </a:r>
                      <a:r>
                        <a:rPr lang="en-US" sz="2000" b="0" i="0" dirty="0" err="1" smtClean="0">
                          <a:latin typeface="Times New Roman" panose="02020503050405090304" pitchFamily="18" charset="0"/>
                          <a:cs typeface="Times New Roman" panose="02020503050405090304" pitchFamily="18" charset="0"/>
                        </a:rPr>
                        <a:t>Nhiều</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địa</a:t>
                      </a:r>
                      <a:r>
                        <a:rPr lang="en-US" sz="2000" b="0" i="0" dirty="0" smtClean="0">
                          <a:latin typeface="Times New Roman" panose="02020503050405090304" pitchFamily="18" charset="0"/>
                          <a:cs typeface="Times New Roman" panose="02020503050405090304" pitchFamily="18" charset="0"/>
                        </a:rPr>
                        <a:t> </a:t>
                      </a:r>
                      <a:r>
                        <a:rPr lang="en-US" sz="2000" b="0" i="0" dirty="0" err="1" smtClean="0">
                          <a:latin typeface="Times New Roman" panose="02020503050405090304" pitchFamily="18" charset="0"/>
                          <a:cs typeface="Times New Roman" panose="02020503050405090304" pitchFamily="18" charset="0"/>
                        </a:rPr>
                        <a:t>điểm</a:t>
                      </a:r>
                      <a:r>
                        <a:rPr lang="en-US" sz="2000" b="0" i="0" dirty="0" smtClean="0">
                          <a:latin typeface="Times New Roman" panose="02020503050405090304" pitchFamily="18" charset="0"/>
                          <a:cs typeface="Times New Roman" panose="02020503050405090304" pitchFamily="18" charset="0"/>
                        </a:rPr>
                        <a:t> du </a:t>
                      </a:r>
                      <a:r>
                        <a:rPr lang="en-US" sz="2000" b="0" i="0" dirty="0" err="1" smtClean="0">
                          <a:latin typeface="Times New Roman" panose="02020503050405090304" pitchFamily="18" charset="0"/>
                          <a:cs typeface="Times New Roman" panose="02020503050405090304" pitchFamily="18" charset="0"/>
                        </a:rPr>
                        <a:t>lịch</a:t>
                      </a:r>
                      <a:r>
                        <a:rPr lang="en-US" sz="2000" b="0" i="0" dirty="0" smtClean="0">
                          <a:latin typeface="Times New Roman" panose="02020503050405090304" pitchFamily="18" charset="0"/>
                          <a:cs typeface="Times New Roman" panose="02020503050405090304" pitchFamily="18" charset="0"/>
                        </a:rPr>
                        <a:t>:</a:t>
                      </a:r>
                      <a:r>
                        <a:rPr lang="en-US" sz="2000" b="0" i="0" baseline="0" dirty="0" smtClean="0">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Phát</a:t>
                      </a:r>
                      <a:r>
                        <a:rPr lang="en-US" sz="2000" dirty="0" smtClean="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triển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mạnh</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mẽ</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các</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nền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tảng</a:t>
                      </a:r>
                      <a:r>
                        <a:rPr lang="en-US" sz="2000" dirty="0">
                          <a:effectLst/>
                          <a:latin typeface="Times New Roman" panose="02020503050405090304" pitchFamily="18" charset="0"/>
                          <a:cs typeface="Times New Roman" panose="02020503050405090304" pitchFamily="18" charset="0"/>
                        </a:rPr>
                        <a:t> du </a:t>
                      </a:r>
                      <a:r>
                        <a:rPr lang="en-US" sz="2000" dirty="0" err="1">
                          <a:effectLst/>
                          <a:latin typeface="Times New Roman" panose="02020503050405090304" pitchFamily="18" charset="0"/>
                          <a:cs typeface="Times New Roman" panose="02020503050405090304" pitchFamily="18" charset="0"/>
                        </a:rPr>
                        <a:t>lịch</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về</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văn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hóa</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lịch</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sử</a:t>
                      </a:r>
                      <a:r>
                        <a:rPr lang="en-US" sz="2000" dirty="0" smtClean="0">
                          <a:effectLst/>
                          <a:latin typeface="Times New Roman" panose="02020503050405090304" pitchFamily="18" charset="0"/>
                          <a:cs typeface="Times New Roman" panose="02020503050405090304" pitchFamily="18" charset="0"/>
                        </a:rPr>
                        <a:t>,…</a:t>
                      </a:r>
                    </a:p>
                  </a:txBody>
                  <a:tcPr marL="32656" marR="32656" marT="0" marB="0"/>
                </a:tc>
                <a:tc>
                  <a:txBody>
                    <a:bodyPr/>
                    <a:lstStyle/>
                    <a:p>
                      <a:pPr algn="just">
                        <a:lnSpc>
                          <a:spcPct val="107000"/>
                        </a:lnSpc>
                        <a:spcBef>
                          <a:spcPts val="600"/>
                        </a:spcBef>
                        <a:spcAft>
                          <a:spcPts val="600"/>
                        </a:spcAft>
                      </a:pP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Dân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cư</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đông</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mật</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độ</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dân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số</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cao</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tạo</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nên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sức</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ép</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về</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vấn</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đề</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việc</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làm</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nhà</a:t>
                      </a:r>
                      <a:r>
                        <a:rPr lang="en-US" sz="2000" dirty="0">
                          <a:effectLst/>
                          <a:latin typeface="Times New Roman" panose="02020503050405090304" pitchFamily="18" charset="0"/>
                          <a:cs typeface="Times New Roman" panose="02020503050405090304" pitchFamily="18" charset="0"/>
                        </a:rPr>
                        <a:t> ở, </a:t>
                      </a:r>
                      <a:r>
                        <a:rPr lang="en-US" sz="2000" dirty="0" err="1" smtClean="0">
                          <a:effectLst/>
                          <a:latin typeface="Times New Roman" panose="02020503050405090304" pitchFamily="18" charset="0"/>
                          <a:cs typeface="Times New Roman" panose="02020503050405090304" pitchFamily="18" charset="0"/>
                        </a:rPr>
                        <a:t>giáo</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dục</a:t>
                      </a:r>
                      <a:r>
                        <a:rPr lang="en-US" sz="2000" baseline="0" dirty="0" smtClean="0">
                          <a:effectLst/>
                          <a:latin typeface="Times New Roman" panose="02020503050405090304" pitchFamily="18" charset="0"/>
                          <a:cs typeface="Times New Roman" panose="02020503050405090304" pitchFamily="18" charset="0"/>
                        </a:rPr>
                        <a:t>,</a:t>
                      </a:r>
                      <a:r>
                        <a:rPr lang="en-US" sz="2000" dirty="0" smtClean="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môi</a:t>
                      </a:r>
                      <a:r>
                        <a:rPr lang="en-US" sz="2000" dirty="0">
                          <a:effectLst/>
                          <a:latin typeface="Times New Roman" panose="02020503050405090304" pitchFamily="18" charset="0"/>
                          <a:cs typeface="Times New Roman" panose="02020503050405090304" pitchFamily="18" charset="0"/>
                        </a:rPr>
                        <a:t> </a:t>
                      </a:r>
                      <a:r>
                        <a:rPr lang="en-US" sz="2000" dirty="0" err="1">
                          <a:effectLst/>
                          <a:latin typeface="Times New Roman" panose="02020503050405090304" pitchFamily="18" charset="0"/>
                          <a:cs typeface="Times New Roman" panose="02020503050405090304" pitchFamily="18" charset="0"/>
                        </a:rPr>
                        <a:t>trường</a:t>
                      </a:r>
                      <a:r>
                        <a:rPr lang="en-US" sz="2000" dirty="0">
                          <a:effectLst/>
                          <a:latin typeface="Times New Roman" panose="02020503050405090304" pitchFamily="18" charset="0"/>
                          <a:cs typeface="Times New Roman" panose="02020503050405090304" pitchFamily="18" charset="0"/>
                        </a:rPr>
                        <a:t>…</a:t>
                      </a:r>
                      <a:r>
                        <a:rPr lang="en-US" sz="2000" dirty="0" err="1">
                          <a:effectLst/>
                          <a:latin typeface="Times New Roman" panose="02020503050405090304" pitchFamily="18" charset="0"/>
                          <a:cs typeface="Times New Roman" panose="02020503050405090304" pitchFamily="18" charset="0"/>
                        </a:rPr>
                        <a:t>đến</a:t>
                      </a:r>
                      <a:r>
                        <a:rPr lang="en-US" sz="2000" dirty="0">
                          <a:effectLst/>
                          <a:latin typeface="Times New Roman" panose="02020503050405090304" pitchFamily="18" charset="0"/>
                          <a:cs typeface="Times New Roman" panose="02020503050405090304" pitchFamily="18" charset="0"/>
                        </a:rPr>
                        <a:t> TP </a:t>
                      </a:r>
                      <a:r>
                        <a:rPr lang="en-US" sz="2000" dirty="0" smtClean="0">
                          <a:effectLst/>
                          <a:latin typeface="Times New Roman" panose="02020503050405090304" pitchFamily="18" charset="0"/>
                          <a:cs typeface="Times New Roman" panose="02020503050405090304" pitchFamily="18" charset="0"/>
                        </a:rPr>
                        <a:t>HCM. </a:t>
                      </a:r>
                      <a:r>
                        <a:rPr lang="en-US" sz="2000" dirty="0" err="1" smtClean="0">
                          <a:effectLst/>
                          <a:latin typeface="Times New Roman" panose="02020503050405090304" pitchFamily="18" charset="0"/>
                          <a:cs typeface="Times New Roman" panose="02020503050405090304" pitchFamily="18" charset="0"/>
                        </a:rPr>
                        <a:t>Nhất</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là</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trong</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tình</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hình</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dịch</a:t>
                      </a:r>
                      <a:r>
                        <a:rPr lang="en-US" sz="2000" baseline="0" dirty="0" smtClean="0">
                          <a:effectLst/>
                          <a:latin typeface="Times New Roman" panose="02020503050405090304" pitchFamily="18" charset="0"/>
                          <a:cs typeface="Times New Roman" panose="02020503050405090304" pitchFamily="18" charset="0"/>
                        </a:rPr>
                        <a:t> COVIT-19.</a:t>
                      </a:r>
                      <a:endParaRPr lang="en-US" sz="2000" dirty="0" smtClean="0">
                        <a:effectLst/>
                        <a:latin typeface="Times New Roman" panose="02020503050405090304" pitchFamily="18" charset="0"/>
                        <a:cs typeface="Times New Roman" panose="02020503050405090304" pitchFamily="18" charset="0"/>
                      </a:endParaRPr>
                    </a:p>
                    <a:p>
                      <a:pPr algn="just">
                        <a:lnSpc>
                          <a:spcPct val="107000"/>
                        </a:lnSpc>
                        <a:spcBef>
                          <a:spcPts val="600"/>
                        </a:spcBef>
                        <a:spcAft>
                          <a:spcPts val="600"/>
                        </a:spcAft>
                      </a:pP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Dễ</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bị</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ảnh</a:t>
                      </a:r>
                      <a:r>
                        <a:rPr lang="en-US" sz="2000" baseline="0" dirty="0" smtClean="0">
                          <a:effectLst/>
                          <a:latin typeface="Times New Roman" panose="02020503050405090304" pitchFamily="18" charset="0"/>
                          <a:cs typeface="Times New Roman" panose="02020503050405090304" pitchFamily="18" charset="0"/>
                        </a:rPr>
                        <a:t> </a:t>
                      </a:r>
                      <a:r>
                        <a:rPr lang="en-US" sz="2000" baseline="0" dirty="0" err="1" smtClean="0">
                          <a:effectLst/>
                          <a:latin typeface="Times New Roman" panose="02020503050405090304" pitchFamily="18" charset="0"/>
                          <a:cs typeface="Times New Roman" panose="02020503050405090304" pitchFamily="18" charset="0"/>
                        </a:rPr>
                        <a:t>hưởng</a:t>
                      </a:r>
                      <a:r>
                        <a:rPr lang="en-US" sz="2000" baseline="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bởi</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các</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nền</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văn</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hóa</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của</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các</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quốc</a:t>
                      </a:r>
                      <a:r>
                        <a:rPr lang="en-US" sz="2000" dirty="0" smtClean="0">
                          <a:effectLst/>
                          <a:latin typeface="Times New Roman" panose="02020503050405090304" pitchFamily="18" charset="0"/>
                          <a:cs typeface="Times New Roman" panose="02020503050405090304" pitchFamily="18" charset="0"/>
                        </a:rPr>
                        <a:t> </a:t>
                      </a:r>
                      <a:r>
                        <a:rPr lang="en-US" sz="2000" dirty="0" err="1" smtClean="0">
                          <a:effectLst/>
                          <a:latin typeface="Times New Roman" panose="02020503050405090304" pitchFamily="18" charset="0"/>
                          <a:cs typeface="Times New Roman" panose="02020503050405090304" pitchFamily="18" charset="0"/>
                        </a:rPr>
                        <a:t>gia</a:t>
                      </a:r>
                      <a:r>
                        <a:rPr lang="en-US" sz="2000" dirty="0" smtClean="0">
                          <a:effectLst/>
                          <a:latin typeface="Times New Roman" panose="02020503050405090304" pitchFamily="18" charset="0"/>
                          <a:cs typeface="Times New Roman" panose="02020503050405090304" pitchFamily="18" charset="0"/>
                        </a:rPr>
                        <a:t>. </a:t>
                      </a:r>
                      <a:endParaRPr lang="en-US" sz="2000" dirty="0">
                        <a:effectLst/>
                        <a:latin typeface="Times New Roman" panose="02020503050405090304" pitchFamily="18" charset="0"/>
                        <a:cs typeface="Times New Roman" panose="02020503050405090304" pitchFamily="18" charset="0"/>
                      </a:endParaRPr>
                    </a:p>
                  </a:txBody>
                  <a:tcPr marL="32656" marR="32656" marT="0" marB="0"/>
                </a:tc>
                <a:extLst>
                  <a:ext uri="{0D108BD9-81ED-4DB2-BD59-A6C34878D82A}">
                    <a16:rowId xmlns:a16="http://schemas.microsoft.com/office/drawing/2014/main" xmlns="" val="561967809"/>
                  </a:ext>
                </a:extLst>
              </a:tr>
            </a:tbl>
          </a:graphicData>
        </a:graphic>
      </p:graphicFrame>
    </p:spTree>
    <p:extLst>
      <p:ext uri="{BB962C8B-B14F-4D97-AF65-F5344CB8AC3E}">
        <p14:creationId xmlns:p14="http://schemas.microsoft.com/office/powerpoint/2010/main" val="28782666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603588" y="697585"/>
            <a:ext cx="8897872" cy="1734530"/>
          </a:xfrm>
          <a:prstGeom prst="rect">
            <a:avLst/>
          </a:prstGeom>
        </p:spPr>
        <p:style>
          <a:lnRef idx="2">
            <a:schemeClr val="accent5"/>
          </a:lnRef>
          <a:fillRef idx="1">
            <a:schemeClr val="lt1"/>
          </a:fillRef>
          <a:effectRef idx="0">
            <a:schemeClr val="accent5"/>
          </a:effectRef>
          <a:fontRef idx="minor">
            <a:schemeClr val="dk1"/>
          </a:fontRef>
        </p:style>
        <p:txBody>
          <a:bodyPr wrap="none">
            <a:prstTxWarp prst="textDoubleWave1">
              <a:avLst/>
            </a:prstTxWarp>
            <a:spAutoFit/>
          </a:bodyPr>
          <a:lstStyle/>
          <a:p>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Thành</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phố</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Hồ</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Chí</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 Minh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trong</a:t>
            </a:r>
            <a:r>
              <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 </a:t>
            </a:r>
            <a:r>
              <a:rPr lang="en-US" sz="44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503050405090304" pitchFamily="18" charset="0"/>
                <a:ea typeface="Times New Roman" panose="02020503050405090304" pitchFamily="18" charset="0"/>
              </a:rPr>
              <a:t>tôi</a:t>
            </a:r>
            <a:endParaRPr lang="en-US" sz="4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6" name="Rectangle 5"/>
          <p:cNvSpPr/>
          <p:nvPr/>
        </p:nvSpPr>
        <p:spPr>
          <a:xfrm>
            <a:off x="1603588" y="3152969"/>
            <a:ext cx="8330152" cy="861774"/>
          </a:xfrm>
          <a:prstGeom prst="rect">
            <a:avLst/>
          </a:prstGeom>
        </p:spPr>
        <p:txBody>
          <a:bodyPr wrap="square">
            <a:spAutoFit/>
          </a:bodyPr>
          <a:lstStyle/>
          <a:p>
            <a:r>
              <a:rPr lang="en-US" sz="2500" dirty="0" err="1">
                <a:latin typeface="Times New Roman" panose="02020503050405090304" pitchFamily="18" charset="0"/>
                <a:cs typeface="Times New Roman" panose="02020503050405090304" pitchFamily="18" charset="0"/>
              </a:rPr>
              <a:t>Luật</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chơi</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Trong</a:t>
            </a:r>
            <a:r>
              <a:rPr lang="en-US" sz="2500" dirty="0">
                <a:latin typeface="Times New Roman" panose="02020503050405090304" pitchFamily="18" charset="0"/>
                <a:cs typeface="Times New Roman" panose="02020503050405090304" pitchFamily="18" charset="0"/>
              </a:rPr>
              <a:t> 2 </a:t>
            </a:r>
            <a:r>
              <a:rPr lang="en-US" sz="2500" dirty="0" err="1">
                <a:latin typeface="Times New Roman" panose="02020503050405090304" pitchFamily="18" charset="0"/>
                <a:cs typeface="Times New Roman" panose="02020503050405090304" pitchFamily="18" charset="0"/>
              </a:rPr>
              <a:t>phút</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bạn</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hãy</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kể</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tên</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tất</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cả</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những</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địa</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danh</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địa</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điểm</a:t>
            </a:r>
            <a:r>
              <a:rPr lang="en-US" sz="2500" dirty="0">
                <a:latin typeface="Times New Roman" panose="02020503050405090304" pitchFamily="18" charset="0"/>
                <a:cs typeface="Times New Roman" panose="02020503050405090304" pitchFamily="18" charset="0"/>
              </a:rPr>
              <a:t> du </a:t>
            </a:r>
            <a:r>
              <a:rPr lang="en-US" sz="2500" dirty="0" err="1">
                <a:latin typeface="Times New Roman" panose="02020503050405090304" pitchFamily="18" charset="0"/>
                <a:cs typeface="Times New Roman" panose="02020503050405090304" pitchFamily="18" charset="0"/>
              </a:rPr>
              <a:t>lịch</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nổi</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tiếng</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tại</a:t>
            </a:r>
            <a:r>
              <a:rPr lang="en-US" sz="2500" dirty="0">
                <a:latin typeface="Times New Roman" panose="02020503050405090304" pitchFamily="18" charset="0"/>
                <a:cs typeface="Times New Roman" panose="02020503050405090304" pitchFamily="18" charset="0"/>
              </a:rPr>
              <a:t> TP HCM </a:t>
            </a:r>
            <a:r>
              <a:rPr lang="en-US" sz="2500" dirty="0" err="1">
                <a:latin typeface="Times New Roman" panose="02020503050405090304" pitchFamily="18" charset="0"/>
                <a:cs typeface="Times New Roman" panose="02020503050405090304" pitchFamily="18" charset="0"/>
              </a:rPr>
              <a:t>mà</a:t>
            </a:r>
            <a:r>
              <a:rPr lang="en-US" sz="2500" dirty="0">
                <a:latin typeface="Times New Roman" panose="02020503050405090304" pitchFamily="18" charset="0"/>
                <a:cs typeface="Times New Roman" panose="02020503050405090304" pitchFamily="18" charset="0"/>
              </a:rPr>
              <a:t> </a:t>
            </a:r>
            <a:r>
              <a:rPr lang="en-US" sz="2500" dirty="0" err="1">
                <a:latin typeface="Times New Roman" panose="02020503050405090304" pitchFamily="18" charset="0"/>
                <a:cs typeface="Times New Roman" panose="02020503050405090304" pitchFamily="18" charset="0"/>
              </a:rPr>
              <a:t>em</a:t>
            </a:r>
            <a:r>
              <a:rPr lang="en-US" sz="2500" dirty="0">
                <a:latin typeface="Times New Roman" panose="02020503050405090304" pitchFamily="18" charset="0"/>
                <a:cs typeface="Times New Roman" panose="02020503050405090304" pitchFamily="18" charset="0"/>
              </a:rPr>
              <a:t> </a:t>
            </a:r>
            <a:r>
              <a:rPr lang="en-US" sz="2500" dirty="0" err="1" smtClean="0">
                <a:latin typeface="Times New Roman" panose="02020503050405090304" pitchFamily="18" charset="0"/>
                <a:cs typeface="Times New Roman" panose="02020503050405090304" pitchFamily="18" charset="0"/>
              </a:rPr>
              <a:t>biết</a:t>
            </a:r>
            <a:r>
              <a:rPr lang="en-US" sz="2500" dirty="0" smtClean="0">
                <a:latin typeface="Times New Roman" panose="02020503050405090304" pitchFamily="18" charset="0"/>
                <a:cs typeface="Times New Roman" panose="02020503050405090304" pitchFamily="18" charset="0"/>
              </a:rPr>
              <a:t>.</a:t>
            </a:r>
            <a:endParaRPr lang="en-US" sz="2500" dirty="0">
              <a:latin typeface="Times New Roman" panose="02020503050405090304" pitchFamily="18" charset="0"/>
              <a:cs typeface="Times New Roman" panose="02020503050405090304" pitchFamily="18" charset="0"/>
            </a:endParaRPr>
          </a:p>
        </p:txBody>
      </p:sp>
      <p:pic>
        <p:nvPicPr>
          <p:cNvPr id="8" name="qnTyfvc7Boo"/>
          <p:cNvPicPr>
            <a:picLocks noRot="1" noChangeAspect="1"/>
          </p:cNvPicPr>
          <p:nvPr>
            <a:videoFile r:link="rId1"/>
          </p:nvPr>
        </p:nvPicPr>
        <p:blipFill>
          <a:blip r:embed="rId4"/>
          <a:stretch>
            <a:fillRect/>
          </a:stretch>
        </p:blipFill>
        <p:spPr>
          <a:xfrm>
            <a:off x="3482664" y="4146719"/>
            <a:ext cx="4572000" cy="2571750"/>
          </a:xfrm>
          <a:prstGeom prst="rect">
            <a:avLst/>
          </a:prstGeom>
        </p:spPr>
      </p:pic>
    </p:spTree>
    <p:extLst>
      <p:ext uri="{BB962C8B-B14F-4D97-AF65-F5344CB8AC3E}">
        <p14:creationId xmlns:p14="http://schemas.microsoft.com/office/powerpoint/2010/main" val="17740225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0647" y="604298"/>
            <a:ext cx="2538452" cy="584775"/>
          </a:xfrm>
          <a:prstGeom prst="rect">
            <a:avLst/>
          </a:prstGeom>
          <a:noFill/>
        </p:spPr>
        <p:txBody>
          <a:bodyPr wrap="none" rtlCol="0">
            <a:spAutoFit/>
          </a:bodyPr>
          <a:lstStyle/>
          <a:p>
            <a:r>
              <a:rPr lang="en-US" sz="3200" b="1" dirty="0" smtClean="0">
                <a:solidFill>
                  <a:srgbClr val="FF0000"/>
                </a:solidFill>
                <a:latin typeface="Times New Roman" panose="02020503050405090304" pitchFamily="18" charset="0"/>
                <a:cs typeface="Times New Roman" panose="02020503050405090304" pitchFamily="18" charset="0"/>
              </a:rPr>
              <a:t>LUYỆN TẬP</a:t>
            </a:r>
            <a:endParaRPr lang="en-US" sz="3200" b="1" dirty="0">
              <a:solidFill>
                <a:srgbClr val="FF0000"/>
              </a:solidFill>
              <a:latin typeface="Times New Roman" panose="02020503050405090304" pitchFamily="18" charset="0"/>
              <a:cs typeface="Times New Roman" panose="0202050305040509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650" t="2914" r="1711"/>
          <a:stretch/>
        </p:blipFill>
        <p:spPr>
          <a:xfrm>
            <a:off x="6085491" y="705106"/>
            <a:ext cx="6082898" cy="6152894"/>
          </a:xfrm>
          <a:prstGeom prst="rect">
            <a:avLst/>
          </a:prstGeom>
        </p:spPr>
      </p:pic>
      <p:sp>
        <p:nvSpPr>
          <p:cNvPr id="7" name="Rectangle 6"/>
          <p:cNvSpPr/>
          <p:nvPr/>
        </p:nvSpPr>
        <p:spPr>
          <a:xfrm>
            <a:off x="428027" y="1511373"/>
            <a:ext cx="6319614" cy="4088299"/>
          </a:xfrm>
          <a:prstGeom prst="rect">
            <a:avLst/>
          </a:prstGeom>
        </p:spPr>
        <p:txBody>
          <a:bodyPr wrap="square">
            <a:spAutoFit/>
          </a:bodyPr>
          <a:lstStyle/>
          <a:p>
            <a:pPr indent="180340">
              <a:lnSpc>
                <a:spcPct val="107000"/>
              </a:lnSpc>
              <a:spcBef>
                <a:spcPts val="600"/>
              </a:spcBef>
              <a:spcAft>
                <a:spcPts val="600"/>
              </a:spcAft>
            </a:pP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Quan</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sát</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bản</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đồ</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thành</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phố</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Hồ</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Chí</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Minh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và</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xác</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định</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a:t>
            </a:r>
          </a:p>
          <a:p>
            <a:pPr>
              <a:lnSpc>
                <a:spcPct val="107000"/>
              </a:lnSpc>
              <a:spcBef>
                <a:spcPts val="600"/>
              </a:spcBef>
              <a:spcAft>
                <a:spcPts val="600"/>
              </a:spcAft>
            </a:pPr>
            <a:r>
              <a:rPr lang="en-US" sz="2800" dirty="0" smtClean="0">
                <a:latin typeface="Times New Roman" panose="02020503050405090304" pitchFamily="18" charset="0"/>
                <a:ea typeface="Calibri" panose="020F0502020204030204" pitchFamily="34" charset="0"/>
                <a:cs typeface="Times New Roman" panose="02020503050405090304" pitchFamily="18" charset="0"/>
              </a:rPr>
              <a:t>-</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Trường</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học</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của</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em</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ở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quận</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huyện</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thành</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phố</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nào</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endParaRPr lang="en-US" sz="2800" dirty="0" smtClean="0">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Có</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các</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quận</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 </a:t>
            </a:r>
            <a:r>
              <a:rPr lang="en-US" sz="2800" dirty="0" err="1">
                <a:latin typeface="Times New Roman" panose="02020503050405090304" pitchFamily="18" charset="0"/>
                <a:ea typeface="Calibri" panose="020F0502020204030204" pitchFamily="34" charset="0"/>
                <a:cs typeface="Times New Roman" panose="02020503050405090304" pitchFamily="18" charset="0"/>
              </a:rPr>
              <a:t>huyện</a:t>
            </a:r>
            <a:r>
              <a:rPr lang="en-US" sz="2800" dirty="0">
                <a:latin typeface="Times New Roman" panose="02020503050405090304" pitchFamily="18" charset="0"/>
                <a:ea typeface="Calibri" panose="020F0502020204030204" pitchFamily="34" charset="0"/>
                <a:cs typeface="Times New Roman" panose="02020503050405090304" pitchFamily="18" charset="0"/>
              </a:rPr>
              <a:t>/</a:t>
            </a:r>
            <a:r>
              <a:rPr lang="en-US" sz="2800" dirty="0" err="1">
                <a:latin typeface="Times New Roman" panose="02020503050405090304" pitchFamily="18" charset="0"/>
                <a:ea typeface="Calibri" panose="020F0502020204030204" pitchFamily="34" charset="0"/>
                <a:cs typeface="Times New Roman" panose="02020503050405090304" pitchFamily="18" charset="0"/>
              </a:rPr>
              <a:t>thành</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phố</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nào</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xung</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quanh</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r>
            <a:br>
              <a:rPr lang="en-US" sz="2800" dirty="0" smtClean="0">
                <a:latin typeface="Times New Roman" panose="02020503050405090304" pitchFamily="18" charset="0"/>
                <a:ea typeface="Calibri" panose="020F0502020204030204" pitchFamily="34" charset="0"/>
                <a:cs typeface="Times New Roman" panose="02020503050405090304" pitchFamily="18" charset="0"/>
              </a:rPr>
            </a:b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smtClean="0">
                <a:latin typeface="Times New Roman" panose="02020503050405090304" pitchFamily="18" charset="0"/>
                <a:ea typeface="Calibri" panose="020F0502020204030204" pitchFamily="34" charset="0"/>
                <a:cs typeface="Times New Roman" panose="02020503050405090304" pitchFamily="18" charset="0"/>
              </a:rPr>
              <a:t>Hãy</a:t>
            </a:r>
            <a:r>
              <a:rPr lang="en-US" sz="2800" dirty="0" smtClean="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giới</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thiệu</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về</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quận</a:t>
            </a:r>
            <a:r>
              <a:rPr lang="en-US" sz="2800" dirty="0">
                <a:latin typeface="Times New Roman" panose="02020503050405090304" pitchFamily="18" charset="0"/>
                <a:ea typeface="Calibri" panose="020F0502020204030204" pitchFamily="34" charset="0"/>
                <a:cs typeface="Times New Roman" panose="02020503050405090304" pitchFamily="18" charset="0"/>
              </a:rPr>
              <a:t>/</a:t>
            </a:r>
            <a:r>
              <a:rPr lang="en-US" sz="2800" dirty="0" err="1">
                <a:latin typeface="Times New Roman" panose="02020503050405090304" pitchFamily="18" charset="0"/>
                <a:ea typeface="Calibri" panose="020F0502020204030204" pitchFamily="34" charset="0"/>
                <a:cs typeface="Times New Roman" panose="02020503050405090304" pitchFamily="18" charset="0"/>
              </a:rPr>
              <a:t>huyện</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nơi</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em</a:t>
            </a:r>
            <a:r>
              <a:rPr lang="en-US" sz="2800" dirty="0">
                <a:latin typeface="Times New Roman" panose="02020503050405090304" pitchFamily="18" charset="0"/>
                <a:ea typeface="Calibri" panose="020F0502020204030204" pitchFamily="34" charset="0"/>
                <a:cs typeface="Times New Roman" panose="02020503050405090304" pitchFamily="18" charset="0"/>
              </a:rPr>
              <a:t> </a:t>
            </a:r>
            <a:r>
              <a:rPr lang="en-US" sz="2800" dirty="0" err="1">
                <a:latin typeface="Times New Roman" panose="02020503050405090304" pitchFamily="18" charset="0"/>
                <a:ea typeface="Calibri" panose="020F0502020204030204" pitchFamily="34" charset="0"/>
                <a:cs typeface="Times New Roman" panose="02020503050405090304" pitchFamily="18" charset="0"/>
              </a:rPr>
              <a:t>đang</a:t>
            </a:r>
            <a:r>
              <a:rPr lang="en-US" sz="2800" dirty="0">
                <a:latin typeface="Times New Roman" panose="02020503050405090304" pitchFamily="18" charset="0"/>
                <a:ea typeface="Calibri" panose="020F0502020204030204" pitchFamily="34" charset="0"/>
                <a:cs typeface="Times New Roman" panose="02020503050405090304" pitchFamily="18" charset="0"/>
              </a:rPr>
              <a:t> ở.</a:t>
            </a:r>
          </a:p>
        </p:txBody>
      </p:sp>
    </p:spTree>
    <p:extLst>
      <p:ext uri="{BB962C8B-B14F-4D97-AF65-F5344CB8AC3E}">
        <p14:creationId xmlns:p14="http://schemas.microsoft.com/office/powerpoint/2010/main" val="1606540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latin typeface="Times New Roman" pitchFamily="18" charset="0"/>
                <a:cs typeface="Times New Roman" pitchFamily="18" charset="0"/>
              </a:rPr>
              <a:t>Chuẩn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bị</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chủ</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đề</a:t>
            </a:r>
            <a:r>
              <a:rPr lang="en-US" dirty="0" smtClean="0">
                <a:latin typeface="Times New Roman" pitchFamily="18" charset="0"/>
                <a:cs typeface="Times New Roman" pitchFamily="18" charset="0"/>
              </a:rPr>
              <a:t> 2: </a:t>
            </a:r>
          </a:p>
          <a:p>
            <a:pPr marL="109728" indent="0" algn="ctr">
              <a:buNone/>
            </a:pPr>
            <a:r>
              <a:rPr lang="en-US" dirty="0" smtClean="0">
                <a:latin typeface="Times New Roman" pitchFamily="18" charset="0"/>
                <a:cs typeface="Times New Roman" pitchFamily="18" charset="0"/>
              </a:rPr>
              <a:t> ĐIỀU KIỆN TỰ NHIÊN ĐẶC TRƯNG CỦA </a:t>
            </a:r>
          </a:p>
          <a:p>
            <a:pPr marL="109728" indent="0" algn="ctr">
              <a:buNone/>
            </a:pPr>
            <a:r>
              <a:rPr lang="en-US" dirty="0" smtClean="0">
                <a:latin typeface="Times New Roman" pitchFamily="18" charset="0"/>
                <a:cs typeface="Times New Roman" pitchFamily="18" charset="0"/>
              </a:rPr>
              <a:t>THÀNH PHỐ HỒ CHÍ MINH</a:t>
            </a:r>
          </a:p>
          <a:p>
            <a:pPr marL="109728" indent="0">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Xem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nội</a:t>
            </a:r>
            <a:r>
              <a:rPr lang="en-US" dirty="0" smtClean="0">
                <a:latin typeface="Times New Roman" pitchFamily="18" charset="0"/>
                <a:cs typeface="Times New Roman" pitchFamily="18" charset="0"/>
              </a:rPr>
              <a:t> dung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3" name="Title 2"/>
          <p:cNvSpPr>
            <a:spLocks noGrp="1"/>
          </p:cNvSpPr>
          <p:nvPr>
            <p:ph type="title"/>
          </p:nvPr>
        </p:nvSpPr>
        <p:spPr/>
        <p:txBody>
          <a:bodyPr/>
          <a:lstStyle/>
          <a:p>
            <a:pPr algn="ctr"/>
            <a:r>
              <a:rPr lang="en-US" dirty="0" smtClean="0">
                <a:latin typeface="Times New Roman" pitchFamily="18" charset="0"/>
                <a:cs typeface="Times New Roman" pitchFamily="18" charset="0"/>
              </a:rPr>
              <a:t>DẶN DÒ</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0974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8" y="58454"/>
            <a:ext cx="5136061" cy="3268057"/>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995" y="150436"/>
            <a:ext cx="4385035" cy="6577553"/>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18" y="3439213"/>
            <a:ext cx="5128180" cy="3418787"/>
          </a:xfrm>
          <a:prstGeom prst="rect">
            <a:avLst/>
          </a:prstGeom>
          <a:ln>
            <a:noFill/>
          </a:ln>
          <a:effectLst>
            <a:softEdge rad="112500"/>
          </a:effectLst>
        </p:spPr>
      </p:pic>
      <p:sp>
        <p:nvSpPr>
          <p:cNvPr id="7" name="TextBox 6"/>
          <p:cNvSpPr txBox="1"/>
          <p:nvPr/>
        </p:nvSpPr>
        <p:spPr>
          <a:xfrm>
            <a:off x="2085716" y="3008325"/>
            <a:ext cx="230014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dirty="0" err="1" smtClean="0">
                <a:latin typeface="Times New Roman" panose="02020503050405090304" pitchFamily="18" charset="0"/>
                <a:cs typeface="Times New Roman" panose="02020503050405090304" pitchFamily="18" charset="0"/>
              </a:rPr>
              <a:t>Hầm</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Thủ</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Thiêm</a:t>
            </a:r>
            <a:endParaRPr lang="en-US" sz="2000" dirty="0">
              <a:latin typeface="Times New Roman" panose="02020503050405090304" pitchFamily="18" charset="0"/>
              <a:cs typeface="Times New Roman" panose="02020503050405090304" pitchFamily="18" charset="0"/>
            </a:endParaRPr>
          </a:p>
        </p:txBody>
      </p:sp>
      <p:sp>
        <p:nvSpPr>
          <p:cNvPr id="8" name="Rectangle 7"/>
          <p:cNvSpPr/>
          <p:nvPr/>
        </p:nvSpPr>
        <p:spPr>
          <a:xfrm>
            <a:off x="2085716" y="6457890"/>
            <a:ext cx="2050929"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dirty="0" err="1" smtClean="0">
                <a:latin typeface="Times New Roman" panose="02020503050405090304" pitchFamily="18" charset="0"/>
                <a:cs typeface="Times New Roman" panose="02020503050405090304" pitchFamily="18" charset="0"/>
              </a:rPr>
              <a:t>Nhà</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thờ</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Đức</a:t>
            </a:r>
            <a:r>
              <a:rPr lang="en-US" sz="2000" dirty="0" smtClean="0">
                <a:latin typeface="Times New Roman" panose="02020503050405090304" pitchFamily="18" charset="0"/>
                <a:cs typeface="Times New Roman" panose="02020503050405090304" pitchFamily="18" charset="0"/>
              </a:rPr>
              <a:t> </a:t>
            </a:r>
            <a:r>
              <a:rPr lang="en-US" sz="2000" dirty="0" err="1" smtClean="0">
                <a:latin typeface="Times New Roman" panose="02020503050405090304" pitchFamily="18" charset="0"/>
                <a:cs typeface="Times New Roman" panose="02020503050405090304" pitchFamily="18" charset="0"/>
              </a:rPr>
              <a:t>Bà</a:t>
            </a:r>
            <a:endParaRPr lang="en-US" sz="2000" dirty="0">
              <a:latin typeface="Times New Roman" panose="02020503050405090304" pitchFamily="18" charset="0"/>
              <a:cs typeface="Times New Roman" panose="02020503050405090304" pitchFamily="18" charset="0"/>
            </a:endParaRPr>
          </a:p>
        </p:txBody>
      </p:sp>
      <p:sp>
        <p:nvSpPr>
          <p:cNvPr id="9" name="Rectangle 8"/>
          <p:cNvSpPr/>
          <p:nvPr/>
        </p:nvSpPr>
        <p:spPr>
          <a:xfrm>
            <a:off x="8289462" y="6198162"/>
            <a:ext cx="2122103" cy="40011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dirty="0" err="1">
                <a:latin typeface="Times New Roman" panose="02020503050405090304" pitchFamily="18" charset="0"/>
                <a:cs typeface="Times New Roman" panose="02020503050405090304" pitchFamily="18" charset="0"/>
              </a:rPr>
              <a:t>L</a:t>
            </a:r>
            <a:r>
              <a:rPr lang="en-US" sz="2000" dirty="0" err="1" smtClean="0">
                <a:latin typeface="Times New Roman" panose="02020503050405090304" pitchFamily="18" charset="0"/>
                <a:cs typeface="Times New Roman" panose="02020503050405090304" pitchFamily="18" charset="0"/>
              </a:rPr>
              <a:t>ankmard</a:t>
            </a:r>
            <a:r>
              <a:rPr lang="en-US" sz="2000" dirty="0" smtClean="0">
                <a:latin typeface="Times New Roman" panose="02020503050405090304" pitchFamily="18" charset="0"/>
                <a:cs typeface="Times New Roman" panose="02020503050405090304" pitchFamily="18" charset="0"/>
              </a:rPr>
              <a:t> 81</a:t>
            </a:r>
            <a:endParaRPr lang="en-US" sz="2000" dirty="0">
              <a:latin typeface="Times New Roman" panose="02020503050405090304" pitchFamily="18" charset="0"/>
              <a:cs typeface="Times New Roman" panose="02020503050405090304" pitchFamily="18" charset="0"/>
            </a:endParaRPr>
          </a:p>
        </p:txBody>
      </p:sp>
    </p:spTree>
    <p:extLst>
      <p:ext uri="{BB962C8B-B14F-4D97-AF65-F5344CB8AC3E}">
        <p14:creationId xmlns:p14="http://schemas.microsoft.com/office/powerpoint/2010/main" val="2451496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4" name="Rectangle 3"/>
          <p:cNvSpPr/>
          <p:nvPr/>
        </p:nvSpPr>
        <p:spPr>
          <a:xfrm>
            <a:off x="837128" y="466330"/>
            <a:ext cx="10869768" cy="1200329"/>
          </a:xfrm>
          <a:prstGeom prst="rect">
            <a:avLst/>
          </a:prstGeom>
        </p:spPr>
        <p:txBody>
          <a:bodyPr wrap="square">
            <a:spAutoFit/>
          </a:bodyPr>
          <a:lstStyle/>
          <a:p>
            <a:pPr algn="ct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Chủ</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đề</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b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b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Vị</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trí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địa</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lí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và</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đặc</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điểm</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lãnh</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thổ</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của</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TP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Hồ</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Chí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Minh</a:t>
            </a:r>
            <a:endParaRPr lang="en-US" sz="3600" b="1" dirty="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endParaRPr>
          </a:p>
        </p:txBody>
      </p:sp>
      <p:graphicFrame>
        <p:nvGraphicFramePr>
          <p:cNvPr id="6" name="Diagram 5"/>
          <p:cNvGraphicFramePr/>
          <p:nvPr>
            <p:extLst>
              <p:ext uri="{D42A27DB-BD31-4B8C-83A1-F6EECF244321}">
                <p14:modId xmlns:p14="http://schemas.microsoft.com/office/powerpoint/2010/main" val="4018136724"/>
              </p:ext>
            </p:extLst>
          </p:nvPr>
        </p:nvGraphicFramePr>
        <p:xfrm>
          <a:off x="1956585" y="1978925"/>
          <a:ext cx="7951690" cy="4694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7735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7128" y="466330"/>
            <a:ext cx="10869768" cy="1200329"/>
          </a:xfrm>
          <a:prstGeom prst="rect">
            <a:avLst/>
          </a:prstGeom>
        </p:spPr>
        <p:txBody>
          <a:bodyPr wrap="square">
            <a:spAutoFit/>
          </a:bodyPr>
          <a:lstStyle/>
          <a:p>
            <a:pPr algn="ct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Chủ</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đề</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b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b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Vị</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trí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địa</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lí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và</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đặc</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điểm</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lãnh</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thổ</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của</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TP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Hồ</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a:t>
            </a:r>
            <a:r>
              <a:rPr lang="en-US" sz="3600" b="1" dirty="0" err="1"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Chí</a:t>
            </a:r>
            <a:r>
              <a:rPr lang="en-US" sz="3600" b="1" dirty="0" smtClean="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latin typeface="Times New Roman" panose="02020503050405090304" pitchFamily="18" charset="0"/>
                <a:cs typeface="Times New Roman" panose="02020503050405090304" pitchFamily="18" charset="0"/>
              </a:rPr>
              <a:t> Minh</a:t>
            </a:r>
            <a:endParaRPr lang="en-US" sz="3600" b="1" dirty="0">
              <a:ln w="9525">
                <a:solidFill>
                  <a:schemeClr val="bg1"/>
                </a:solidFill>
                <a:prstDash val="solid"/>
              </a:ln>
              <a:solidFill>
                <a:schemeClr val="accent5"/>
              </a:solidFill>
              <a:effectLst>
                <a:glow rad="228600">
                  <a:schemeClr val="accent2">
                    <a:satMod val="175000"/>
                    <a:alpha val="40000"/>
                  </a:schemeClr>
                </a:glow>
                <a:outerShdw blurRad="12700" dist="38100" dir="2700000" algn="tl" rotWithShape="0">
                  <a:schemeClr val="accent5">
                    <a:lumMod val="60000"/>
                    <a:lumOff val="40000"/>
                  </a:schemeClr>
                </a:outerShdw>
              </a:effectLst>
            </a:endParaRPr>
          </a:p>
        </p:txBody>
      </p:sp>
      <p:graphicFrame>
        <p:nvGraphicFramePr>
          <p:cNvPr id="6" name="Diagram 5"/>
          <p:cNvGraphicFramePr/>
          <p:nvPr>
            <p:extLst>
              <p:ext uri="{D42A27DB-BD31-4B8C-83A1-F6EECF244321}">
                <p14:modId xmlns:p14="http://schemas.microsoft.com/office/powerpoint/2010/main" val="3494271846"/>
              </p:ext>
            </p:extLst>
          </p:nvPr>
        </p:nvGraphicFramePr>
        <p:xfrm>
          <a:off x="1956585" y="1978925"/>
          <a:ext cx="7951690" cy="2734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5724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835" y="534807"/>
            <a:ext cx="5031263" cy="483287"/>
          </a:xfrm>
        </p:spPr>
        <p:txBody>
          <a:bodyPr>
            <a:normAutofit fontScale="90000"/>
          </a:bodyPr>
          <a:lstStyle/>
          <a:p>
            <a:pPr lvl="0"/>
            <a:r>
              <a:rPr lang="en-US" b="1" dirty="0" smtClean="0">
                <a:solidFill>
                  <a:schemeClr val="accent1">
                    <a:lumMod val="75000"/>
                  </a:schemeClr>
                </a:solidFill>
                <a:latin typeface="Times New Roman" panose="02020503050405090304" pitchFamily="18" charset="0"/>
                <a:cs typeface="Times New Roman" panose="02020503050405090304" pitchFamily="18" charset="0"/>
              </a:rPr>
              <a:t>I.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Vị</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trí</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đia</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t>
            </a:r>
            <a:r>
              <a:rPr lang="en-US" b="1" i="0" u="none" dirty="0" err="1" smtClean="0">
                <a:solidFill>
                  <a:schemeClr val="accent1">
                    <a:lumMod val="75000"/>
                  </a:schemeClr>
                </a:solidFill>
                <a:latin typeface="Times New Roman" panose="02020503050405090304" pitchFamily="18" charset="0"/>
                <a:cs typeface="Times New Roman" panose="02020503050405090304" pitchFamily="18" charset="0"/>
              </a:rPr>
              <a:t>lý</a:t>
            </a:r>
            <a: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t/>
            </a:r>
            <a:br>
              <a:rPr lang="en-US" b="1" i="0" u="none" dirty="0" smtClean="0">
                <a:solidFill>
                  <a:schemeClr val="accent1">
                    <a:lumMod val="75000"/>
                  </a:schemeClr>
                </a:solidFill>
                <a:latin typeface="Times New Roman" panose="02020503050405090304" pitchFamily="18" charset="0"/>
                <a:cs typeface="Times New Roman" panose="02020503050405090304" pitchFamily="18" charset="0"/>
              </a:rPr>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028" y="253019"/>
            <a:ext cx="5704764" cy="6125206"/>
          </a:xfrm>
          <a:prstGeom prst="rect">
            <a:avLst/>
          </a:prstGeom>
        </p:spPr>
      </p:pic>
      <p:sp>
        <p:nvSpPr>
          <p:cNvPr id="6" name="Rectangle 5"/>
          <p:cNvSpPr/>
          <p:nvPr/>
        </p:nvSpPr>
        <p:spPr>
          <a:xfrm>
            <a:off x="7127298" y="6378225"/>
            <a:ext cx="3022302"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b="1" dirty="0" smtClean="0">
                <a:latin typeface="Times New Roman" panose="02020503050405090304" pitchFamily="18" charset="0"/>
                <a:ea typeface="Times New Roman" panose="02020503050405090304" pitchFamily="18" charset="0"/>
              </a:rPr>
              <a:t>H 3</a:t>
            </a:r>
            <a:r>
              <a:rPr lang="vi-VN" b="1" dirty="0" smtClean="0">
                <a:latin typeface="Times New Roman" panose="02020503050405090304" pitchFamily="18" charset="0"/>
                <a:ea typeface="Times New Roman" panose="02020503050405090304" pitchFamily="18" charset="0"/>
              </a:rPr>
              <a:t> Lược đồ vị trí TP. HCM </a:t>
            </a:r>
            <a:endParaRPr lang="en-US" b="1" dirty="0"/>
          </a:p>
        </p:txBody>
      </p:sp>
      <p:sp>
        <p:nvSpPr>
          <p:cNvPr id="7" name="Title 2"/>
          <p:cNvSpPr txBox="1">
            <a:spLocks/>
          </p:cNvSpPr>
          <p:nvPr/>
        </p:nvSpPr>
        <p:spPr>
          <a:xfrm>
            <a:off x="315310" y="1045862"/>
            <a:ext cx="5921717" cy="1066718"/>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marL="285750" indent="-285750" algn="just">
              <a:buFont typeface="Wingdings" pitchFamily="2" charset="2"/>
              <a:buChar char="v"/>
            </a:pPr>
            <a:r>
              <a:rPr lang="en-US" sz="1800" i="1" dirty="0" err="1" smtClean="0">
                <a:effectLst/>
                <a:latin typeface="Times New Roman" pitchFamily="18" charset="0"/>
                <a:cs typeface="Times New Roman" pitchFamily="18" charset="0"/>
              </a:rPr>
              <a:t>Dựa</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vào</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hình</a:t>
            </a:r>
            <a:r>
              <a:rPr lang="en-US" sz="1800" i="1" dirty="0" smtClean="0">
                <a:effectLst/>
                <a:latin typeface="Times New Roman" pitchFamily="18" charset="0"/>
                <a:cs typeface="Times New Roman" pitchFamily="18" charset="0"/>
              </a:rPr>
              <a:t> 1 </a:t>
            </a:r>
            <a:r>
              <a:rPr lang="en-US" sz="1800" i="1" dirty="0" err="1" smtClean="0">
                <a:effectLst/>
                <a:latin typeface="Times New Roman" pitchFamily="18" charset="0"/>
                <a:cs typeface="Times New Roman" pitchFamily="18" charset="0"/>
              </a:rPr>
              <a:t>và</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hộp</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thông</a:t>
            </a:r>
            <a:r>
              <a:rPr lang="en-US" sz="1800" i="1" dirty="0" smtClean="0">
                <a:effectLst/>
                <a:latin typeface="Times New Roman" pitchFamily="18" charset="0"/>
                <a:cs typeface="Times New Roman" pitchFamily="18" charset="0"/>
              </a:rPr>
              <a:t> tin, </a:t>
            </a:r>
            <a:r>
              <a:rPr lang="en-US" sz="1800" i="1" dirty="0" err="1" smtClean="0">
                <a:effectLst/>
                <a:latin typeface="Times New Roman" pitchFamily="18" charset="0"/>
                <a:cs typeface="Times New Roman" pitchFamily="18" charset="0"/>
              </a:rPr>
              <a:t>em</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hãy</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trình</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bày</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vị</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trí</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địa</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lí</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của</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Thành</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phố</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Hồ</a:t>
            </a:r>
            <a:r>
              <a:rPr lang="en-US" sz="1800" i="1" dirty="0" smtClean="0">
                <a:effectLst/>
                <a:latin typeface="Times New Roman" pitchFamily="18" charset="0"/>
                <a:cs typeface="Times New Roman" pitchFamily="18" charset="0"/>
              </a:rPr>
              <a:t> </a:t>
            </a:r>
            <a:r>
              <a:rPr lang="en-US" sz="1800" i="1" dirty="0" err="1" smtClean="0">
                <a:effectLst/>
                <a:latin typeface="Times New Roman" pitchFamily="18" charset="0"/>
                <a:cs typeface="Times New Roman" pitchFamily="18" charset="0"/>
              </a:rPr>
              <a:t>Chí</a:t>
            </a:r>
            <a:r>
              <a:rPr lang="en-US" sz="1800" i="1" dirty="0" smtClean="0">
                <a:effectLst/>
                <a:latin typeface="Times New Roman" pitchFamily="18" charset="0"/>
                <a:cs typeface="Times New Roman" pitchFamily="18" charset="0"/>
              </a:rPr>
              <a:t> Minh</a:t>
            </a:r>
            <a:r>
              <a:rPr lang="en-US" sz="2400" i="1" dirty="0" smtClean="0">
                <a:effectLst/>
                <a:latin typeface="Times New Roman" pitchFamily="18" charset="0"/>
                <a:cs typeface="Times New Roman" pitchFamily="18" charset="0"/>
              </a:rPr>
              <a:t>.</a:t>
            </a:r>
            <a:r>
              <a:rPr lang="en-US" sz="2400" dirty="0" smtClean="0">
                <a:effectLst/>
                <a:latin typeface="Times New Roman" pitchFamily="18" charset="0"/>
                <a:cs typeface="Times New Roman" pitchFamily="18" charset="0"/>
              </a:rPr>
              <a:t/>
            </a:r>
            <a:br>
              <a:rPr lang="en-US" sz="2400" dirty="0" smtClean="0">
                <a:effectLst/>
                <a:latin typeface="Times New Roman" pitchFamily="18" charset="0"/>
                <a:cs typeface="Times New Roman" pitchFamily="18" charset="0"/>
              </a:rPr>
            </a:br>
            <a:r>
              <a:rPr lang="en-US" sz="2400" dirty="0" smtClean="0">
                <a:effectLst/>
              </a:rPr>
              <a:t/>
            </a:r>
            <a:br>
              <a:rPr lang="en-US" sz="2400" dirty="0" smtClean="0">
                <a:effectLst/>
              </a:rPr>
            </a:br>
            <a:endParaRPr lang="en-US" sz="2400" dirty="0">
              <a:latin typeface="Times New Roman" pitchFamily="18" charset="0"/>
              <a:cs typeface="Times New Roman" pitchFamily="18" charset="0"/>
            </a:endParaRPr>
          </a:p>
        </p:txBody>
      </p:sp>
      <p:sp>
        <p:nvSpPr>
          <p:cNvPr id="12" name="Rectangle 11"/>
          <p:cNvSpPr/>
          <p:nvPr/>
        </p:nvSpPr>
        <p:spPr>
          <a:xfrm>
            <a:off x="501437" y="1825569"/>
            <a:ext cx="5549462" cy="4440959"/>
          </a:xfrm>
          <a:prstGeom prst="rect">
            <a:avLst/>
          </a:prstGeom>
          <a:solidFill>
            <a:srgbClr val="EBF8FB"/>
          </a:solidFill>
          <a:ln>
            <a:solidFill>
              <a:schemeClr val="bg2"/>
            </a:solidFill>
          </a:ln>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Bef>
                <a:spcPts val="600"/>
              </a:spcBef>
              <a:spcAft>
                <a:spcPts val="600"/>
              </a:spcAft>
            </a:pP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TP. HCM là thành phố nằm ở </a:t>
            </a:r>
            <a:r>
              <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a:t>
            </a: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Việt </a:t>
            </a: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Nam với: </a:t>
            </a:r>
            <a:endPar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Bắc giáp: </a:t>
            </a:r>
            <a:r>
              <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 </a:t>
            </a:r>
            <a:r>
              <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a:t>
            </a:r>
            <a:endPar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endParaRPr>
          </a:p>
          <a:p>
            <a:pPr>
              <a:lnSpc>
                <a:spcPct val="107000"/>
              </a:lnSpc>
              <a:spcBef>
                <a:spcPts val="600"/>
              </a:spcBef>
              <a:spcAft>
                <a:spcPts val="600"/>
              </a:spcAft>
            </a:pP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Nam giáp:</a:t>
            </a:r>
            <a:r>
              <a:rPr lang="vi-VN"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a:t>
            </a: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Đông giáp:</a:t>
            </a:r>
            <a:r>
              <a:rPr lang="vi-VN"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Phía </a:t>
            </a:r>
            <a:r>
              <a:rPr lang="vi-VN" b="1" dirty="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Tây giáp</a:t>
            </a:r>
            <a:r>
              <a:rPr lang="vi-VN"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a:t>
            </a:r>
            <a:r>
              <a:rPr lang="en-US" b="1" dirty="0" smtClean="0">
                <a:solidFill>
                  <a:schemeClr val="tx1"/>
                </a:solidFill>
                <a:latin typeface="Times New Roman" panose="02020503050405090304" pitchFamily="18" charset="0"/>
                <a:ea typeface="Times New Roman" panose="02020503050405090304" pitchFamily="18" charset="0"/>
                <a:cs typeface="Times New Roman" panose="02020503050405090304" pitchFamily="18" charset="0"/>
              </a:rPr>
              <a:t>……………………………………..</a:t>
            </a:r>
            <a:endPar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Thành</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phố</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Hồ</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Chí</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Minh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có</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p>
          <a:p>
            <a:pPr>
              <a:lnSpc>
                <a:spcPct val="107000"/>
              </a:lnSpc>
              <a:spcBef>
                <a:spcPts val="600"/>
              </a:spcBef>
              <a:spcAft>
                <a:spcPts val="600"/>
              </a:spcAft>
            </a:pP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Bắc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Tây</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Nam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a:t>
            </a:r>
            <a:endPar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endParaRPr>
          </a:p>
          <a:p>
            <a:pPr>
              <a:lnSpc>
                <a:spcPct val="107000"/>
              </a:lnSpc>
              <a:spcBef>
                <a:spcPts val="600"/>
              </a:spcBef>
              <a:spcAft>
                <a:spcPts val="600"/>
              </a:spcAft>
            </a:pPr>
            <a:r>
              <a:rPr lang="en-US" b="1" dirty="0"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Điểm</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cực</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a:solidFill>
                  <a:schemeClr val="tx1"/>
                </a:solidFill>
                <a:latin typeface="Times New Roman" panose="02020503050405090304" pitchFamily="18" charset="0"/>
                <a:ea typeface="Calibri" panose="020F0502020204030204" pitchFamily="34" charset="0"/>
                <a:cs typeface="Times New Roman" panose="02020503050405090304" pitchFamily="18" charset="0"/>
              </a:rPr>
              <a:t>Đông</a:t>
            </a:r>
            <a:r>
              <a:rPr lang="en-US" b="1" dirty="0">
                <a:solidFill>
                  <a:schemeClr val="tx1"/>
                </a:solidFill>
                <a:latin typeface="Times New Roman" panose="02020503050405090304" pitchFamily="18" charset="0"/>
                <a:ea typeface="Calibri" panose="020F0502020204030204" pitchFamily="34" charset="0"/>
                <a:cs typeface="Times New Roman" panose="02020503050405090304" pitchFamily="18" charset="0"/>
              </a:rPr>
              <a:t> </a:t>
            </a:r>
            <a:r>
              <a:rPr lang="en-US" b="1" dirty="0" err="1" smtClean="0">
                <a:solidFill>
                  <a:schemeClr val="tx1"/>
                </a:solidFill>
                <a:latin typeface="Times New Roman" panose="02020503050405090304" pitchFamily="18" charset="0"/>
                <a:ea typeface="Calibri" panose="020F0502020204030204" pitchFamily="34" charset="0"/>
                <a:cs typeface="Times New Roman" panose="02020503050405090304" pitchFamily="18" charset="0"/>
              </a:rPr>
              <a:t>thuộc</a:t>
            </a:r>
            <a:r>
              <a:rPr lang="en-US" dirty="0" smtClean="0">
                <a:latin typeface="Times New Roman" panose="02020503050405090304" pitchFamily="18" charset="0"/>
                <a:ea typeface="Calibri" panose="020F0502020204030204" pitchFamily="34" charset="0"/>
                <a:cs typeface="Times New Roman" panose="02020503050405090304" pitchFamily="18" charset="0"/>
              </a:rPr>
              <a:t>……………………………</a:t>
            </a:r>
            <a:endParaRPr lang="en-US" dirty="0">
              <a:latin typeface="Times New Roman" panose="02020503050405090304" pitchFamily="18" charset="0"/>
              <a:ea typeface="Calibri" panose="020F0502020204030204" pitchFamily="34" charset="0"/>
              <a:cs typeface="Times New Roman" panose="02020503050405090304" pitchFamily="18" charset="0"/>
            </a:endParaRPr>
          </a:p>
        </p:txBody>
      </p:sp>
    </p:spTree>
    <p:extLst>
      <p:ext uri="{BB962C8B-B14F-4D97-AF65-F5344CB8AC3E}">
        <p14:creationId xmlns:p14="http://schemas.microsoft.com/office/powerpoint/2010/main" val="2860378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 name="Rectangle 809"/>
          <p:cNvSpPr>
            <a:spLocks noChangeArrowheads="1"/>
          </p:cNvSpPr>
          <p:nvPr/>
        </p:nvSpPr>
        <p:spPr bwMode="auto">
          <a:xfrm>
            <a:off x="425669" y="1346611"/>
            <a:ext cx="11240814" cy="4281679"/>
          </a:xfrm>
          <a:prstGeom prst="rect">
            <a:avLst/>
          </a:prstGeom>
          <a:solidFill>
            <a:srgbClr val="FFF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999" name="Group 1998"/>
          <p:cNvGrpSpPr/>
          <p:nvPr/>
        </p:nvGrpSpPr>
        <p:grpSpPr>
          <a:xfrm>
            <a:off x="586398" y="0"/>
            <a:ext cx="3276154" cy="1200233"/>
            <a:chOff x="7137954" y="-39301"/>
            <a:chExt cx="2699729" cy="535071"/>
          </a:xfrm>
        </p:grpSpPr>
        <p:pic>
          <p:nvPicPr>
            <p:cNvPr id="1832" name="Picture 8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954" y="205615"/>
              <a:ext cx="2699729" cy="290155"/>
            </a:xfrm>
            <a:prstGeom prst="rect">
              <a:avLst/>
            </a:prstGeom>
            <a:noFill/>
            <a:extLst>
              <a:ext uri="{909E8E84-426E-40DD-AFC4-6F175D3DCCD1}">
                <a14:hiddenFill xmlns:a14="http://schemas.microsoft.com/office/drawing/2010/main">
                  <a:solidFill>
                    <a:srgbClr val="FFFFFF"/>
                  </a:solidFill>
                </a14:hiddenFill>
              </a:ext>
            </a:extLst>
          </p:spPr>
        </p:pic>
        <p:pic>
          <p:nvPicPr>
            <p:cNvPr id="1831" name="Picture 8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405" y="152832"/>
              <a:ext cx="2652826" cy="240069"/>
            </a:xfrm>
            <a:prstGeom prst="rect">
              <a:avLst/>
            </a:prstGeom>
            <a:noFill/>
            <a:extLst>
              <a:ext uri="{909E8E84-426E-40DD-AFC4-6F175D3DCCD1}">
                <a14:hiddenFill xmlns:a14="http://schemas.microsoft.com/office/drawing/2010/main">
                  <a:solidFill>
                    <a:srgbClr val="FFFFFF"/>
                  </a:solidFill>
                </a14:hiddenFill>
              </a:ext>
            </a:extLst>
          </p:spPr>
        </p:pic>
        <p:pic>
          <p:nvPicPr>
            <p:cNvPr id="1830" name="Picture 8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4904" y="126256"/>
              <a:ext cx="215325" cy="253310"/>
            </a:xfrm>
            <a:prstGeom prst="rect">
              <a:avLst/>
            </a:prstGeom>
            <a:noFill/>
            <a:extLst>
              <a:ext uri="{909E8E84-426E-40DD-AFC4-6F175D3DCCD1}">
                <a14:hiddenFill xmlns:a14="http://schemas.microsoft.com/office/drawing/2010/main">
                  <a:solidFill>
                    <a:srgbClr val="FFFFFF"/>
                  </a:solidFill>
                </a14:hiddenFill>
              </a:ext>
            </a:extLst>
          </p:spPr>
        </p:pic>
        <p:pic>
          <p:nvPicPr>
            <p:cNvPr id="1829" name="Picture 8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9518" y="126256"/>
              <a:ext cx="215325" cy="253310"/>
            </a:xfrm>
            <a:prstGeom prst="rect">
              <a:avLst/>
            </a:prstGeom>
            <a:noFill/>
            <a:extLst>
              <a:ext uri="{909E8E84-426E-40DD-AFC4-6F175D3DCCD1}">
                <a14:hiddenFill xmlns:a14="http://schemas.microsoft.com/office/drawing/2010/main">
                  <a:solidFill>
                    <a:srgbClr val="FFFFFF"/>
                  </a:solidFill>
                </a14:hiddenFill>
              </a:ext>
            </a:extLst>
          </p:spPr>
        </p:pic>
        <p:pic>
          <p:nvPicPr>
            <p:cNvPr id="1828" name="Picture 8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3071" y="150890"/>
              <a:ext cx="71064" cy="184225"/>
            </a:xfrm>
            <a:prstGeom prst="rect">
              <a:avLst/>
            </a:prstGeom>
            <a:noFill/>
            <a:extLst>
              <a:ext uri="{909E8E84-426E-40DD-AFC4-6F175D3DCCD1}">
                <a14:hiddenFill xmlns:a14="http://schemas.microsoft.com/office/drawing/2010/main">
                  <a:solidFill>
                    <a:srgbClr val="FFFFFF"/>
                  </a:solidFill>
                </a14:hiddenFill>
              </a:ext>
            </a:extLst>
          </p:spPr>
        </p:pic>
        <p:sp>
          <p:nvSpPr>
            <p:cNvPr id="1798" name="AutoShape 803"/>
            <p:cNvSpPr>
              <a:spLocks/>
            </p:cNvSpPr>
            <p:nvPr/>
          </p:nvSpPr>
          <p:spPr bwMode="auto">
            <a:xfrm>
              <a:off x="7525965" y="107787"/>
              <a:ext cx="11370" cy="45719"/>
            </a:xfrm>
            <a:custGeom>
              <a:avLst/>
              <a:gdLst>
                <a:gd name="T0" fmla="+- 0 1976 1964"/>
                <a:gd name="T1" fmla="*/ T0 w 16"/>
                <a:gd name="T2" fmla="+- 0 -21 -21"/>
                <a:gd name="T3" fmla="*/ -21 h 28"/>
                <a:gd name="T4" fmla="+- 0 1975 1964"/>
                <a:gd name="T5" fmla="*/ T4 w 16"/>
                <a:gd name="T6" fmla="+- 0 -20 -21"/>
                <a:gd name="T7" fmla="*/ -20 h 28"/>
                <a:gd name="T8" fmla="+- 0 1974 1964"/>
                <a:gd name="T9" fmla="*/ T8 w 16"/>
                <a:gd name="T10" fmla="+- 0 -20 -21"/>
                <a:gd name="T11" fmla="*/ -20 h 28"/>
                <a:gd name="T12" fmla="+- 0 1973 1964"/>
                <a:gd name="T13" fmla="*/ T12 w 16"/>
                <a:gd name="T14" fmla="+- 0 -20 -21"/>
                <a:gd name="T15" fmla="*/ -20 h 28"/>
                <a:gd name="T16" fmla="+- 0 1969 1964"/>
                <a:gd name="T17" fmla="*/ T16 w 16"/>
                <a:gd name="T18" fmla="+- 0 -11 -21"/>
                <a:gd name="T19" fmla="*/ -11 h 28"/>
                <a:gd name="T20" fmla="+- 0 1968 1964"/>
                <a:gd name="T21" fmla="*/ T20 w 16"/>
                <a:gd name="T22" fmla="+- 0 -9 -21"/>
                <a:gd name="T23" fmla="*/ -9 h 28"/>
                <a:gd name="T24" fmla="+- 0 1964 1964"/>
                <a:gd name="T25" fmla="*/ T24 w 16"/>
                <a:gd name="T26" fmla="+- 0 2 -21"/>
                <a:gd name="T27" fmla="*/ 2 h 28"/>
                <a:gd name="T28" fmla="+- 0 1965 1964"/>
                <a:gd name="T29" fmla="*/ T28 w 16"/>
                <a:gd name="T30" fmla="+- 0 5 -21"/>
                <a:gd name="T31" fmla="*/ 5 h 28"/>
                <a:gd name="T32" fmla="+- 0 1966 1964"/>
                <a:gd name="T33" fmla="*/ T32 w 16"/>
                <a:gd name="T34" fmla="+- 0 6 -21"/>
                <a:gd name="T35" fmla="*/ 6 h 28"/>
                <a:gd name="T36" fmla="+- 0 1968 1964"/>
                <a:gd name="T37" fmla="*/ T36 w 16"/>
                <a:gd name="T38" fmla="+- 0 7 -21"/>
                <a:gd name="T39" fmla="*/ 7 h 28"/>
                <a:gd name="T40" fmla="+- 0 1970 1964"/>
                <a:gd name="T41" fmla="*/ T40 w 16"/>
                <a:gd name="T42" fmla="+- 0 6 -21"/>
                <a:gd name="T43" fmla="*/ 6 h 28"/>
                <a:gd name="T44" fmla="+- 0 1971 1964"/>
                <a:gd name="T45" fmla="*/ T44 w 16"/>
                <a:gd name="T46" fmla="+- 0 4 -21"/>
                <a:gd name="T47" fmla="*/ 4 h 28"/>
                <a:gd name="T48" fmla="+- 0 1968 1964"/>
                <a:gd name="T49" fmla="*/ T48 w 16"/>
                <a:gd name="T50" fmla="+- 0 4 -21"/>
                <a:gd name="T51" fmla="*/ 4 h 28"/>
                <a:gd name="T52" fmla="+- 0 1966 1964"/>
                <a:gd name="T53" fmla="*/ T52 w 16"/>
                <a:gd name="T54" fmla="+- 0 3 -21"/>
                <a:gd name="T55" fmla="*/ 3 h 28"/>
                <a:gd name="T56" fmla="+- 0 1966 1964"/>
                <a:gd name="T57" fmla="*/ T56 w 16"/>
                <a:gd name="T58" fmla="+- 0 2 -21"/>
                <a:gd name="T59" fmla="*/ 2 h 28"/>
                <a:gd name="T60" fmla="+- 0 1970 1964"/>
                <a:gd name="T61" fmla="*/ T60 w 16"/>
                <a:gd name="T62" fmla="+- 0 -8 -21"/>
                <a:gd name="T63" fmla="*/ -8 h 28"/>
                <a:gd name="T64" fmla="+- 0 1970 1964"/>
                <a:gd name="T65" fmla="*/ T64 w 16"/>
                <a:gd name="T66" fmla="+- 0 -10 -21"/>
                <a:gd name="T67" fmla="*/ -10 h 28"/>
                <a:gd name="T68" fmla="+- 0 1974 1964"/>
                <a:gd name="T69" fmla="*/ T68 w 16"/>
                <a:gd name="T70" fmla="+- 0 -18 -21"/>
                <a:gd name="T71" fmla="*/ -18 h 28"/>
                <a:gd name="T72" fmla="+- 0 1975 1964"/>
                <a:gd name="T73" fmla="*/ T72 w 16"/>
                <a:gd name="T74" fmla="+- 0 -18 -21"/>
                <a:gd name="T75" fmla="*/ -18 h 28"/>
                <a:gd name="T76" fmla="+- 0 1975 1964"/>
                <a:gd name="T77" fmla="*/ T76 w 16"/>
                <a:gd name="T78" fmla="+- 0 -18 -21"/>
                <a:gd name="T79" fmla="*/ -18 h 28"/>
                <a:gd name="T80" fmla="+- 0 1976 1964"/>
                <a:gd name="T81" fmla="*/ T80 w 16"/>
                <a:gd name="T82" fmla="+- 0 -19 -21"/>
                <a:gd name="T83" fmla="*/ -19 h 28"/>
                <a:gd name="T84" fmla="+- 0 1979 1964"/>
                <a:gd name="T85" fmla="*/ T84 w 16"/>
                <a:gd name="T86" fmla="+- 0 -19 -21"/>
                <a:gd name="T87" fmla="*/ -19 h 28"/>
                <a:gd name="T88" fmla="+- 0 1979 1964"/>
                <a:gd name="T89" fmla="*/ T88 w 16"/>
                <a:gd name="T90" fmla="+- 0 -19 -21"/>
                <a:gd name="T91" fmla="*/ -19 h 28"/>
                <a:gd name="T92" fmla="+- 0 1977 1964"/>
                <a:gd name="T93" fmla="*/ T92 w 16"/>
                <a:gd name="T94" fmla="+- 0 -20 -21"/>
                <a:gd name="T95" fmla="*/ -20 h 28"/>
                <a:gd name="T96" fmla="+- 0 1976 1964"/>
                <a:gd name="T97" fmla="*/ T96 w 16"/>
                <a:gd name="T98" fmla="+- 0 -21 -21"/>
                <a:gd name="T99" fmla="*/ -21 h 28"/>
                <a:gd name="T100" fmla="+- 0 1979 1964"/>
                <a:gd name="T101" fmla="*/ T100 w 16"/>
                <a:gd name="T102" fmla="+- 0 -19 -21"/>
                <a:gd name="T103" fmla="*/ -19 h 28"/>
                <a:gd name="T104" fmla="+- 0 1976 1964"/>
                <a:gd name="T105" fmla="*/ T104 w 16"/>
                <a:gd name="T106" fmla="+- 0 -19 -21"/>
                <a:gd name="T107" fmla="*/ -19 h 28"/>
                <a:gd name="T108" fmla="+- 0 1976 1964"/>
                <a:gd name="T109" fmla="*/ T108 w 16"/>
                <a:gd name="T110" fmla="+- 0 -18 -21"/>
                <a:gd name="T111" fmla="*/ -18 h 28"/>
                <a:gd name="T112" fmla="+- 0 1976 1964"/>
                <a:gd name="T113" fmla="*/ T112 w 16"/>
                <a:gd name="T114" fmla="+- 0 -18 -21"/>
                <a:gd name="T115" fmla="*/ -18 h 28"/>
                <a:gd name="T116" fmla="+- 0 1977 1964"/>
                <a:gd name="T117" fmla="*/ T116 w 16"/>
                <a:gd name="T118" fmla="+- 0 -18 -21"/>
                <a:gd name="T119" fmla="*/ -18 h 28"/>
                <a:gd name="T120" fmla="+- 0 1977 1964"/>
                <a:gd name="T121" fmla="*/ T120 w 16"/>
                <a:gd name="T122" fmla="+- 0 -17 -21"/>
                <a:gd name="T123" fmla="*/ -17 h 28"/>
                <a:gd name="T124" fmla="+- 0 1973 1964"/>
                <a:gd name="T125" fmla="*/ T124 w 16"/>
                <a:gd name="T126" fmla="+- 0 -8 -21"/>
                <a:gd name="T127" fmla="*/ -8 h 28"/>
                <a:gd name="T128" fmla="+- 0 1972 1964"/>
                <a:gd name="T129" fmla="*/ T128 w 16"/>
                <a:gd name="T130" fmla="+- 0 -6 -21"/>
                <a:gd name="T131" fmla="*/ -6 h 28"/>
                <a:gd name="T132" fmla="+- 0 1969 1964"/>
                <a:gd name="T133" fmla="*/ T132 w 16"/>
                <a:gd name="T134" fmla="+- 0 4 -21"/>
                <a:gd name="T135" fmla="*/ 4 h 28"/>
                <a:gd name="T136" fmla="+- 0 1968 1964"/>
                <a:gd name="T137" fmla="*/ T136 w 16"/>
                <a:gd name="T138" fmla="+- 0 4 -21"/>
                <a:gd name="T139" fmla="*/ 4 h 28"/>
                <a:gd name="T140" fmla="+- 0 1971 1964"/>
                <a:gd name="T141" fmla="*/ T140 w 16"/>
                <a:gd name="T142" fmla="+- 0 4 -21"/>
                <a:gd name="T143" fmla="*/ 4 h 28"/>
                <a:gd name="T144" fmla="+- 0 1974 1964"/>
                <a:gd name="T145" fmla="*/ T144 w 16"/>
                <a:gd name="T146" fmla="+- 0 -5 -21"/>
                <a:gd name="T147" fmla="*/ -5 h 28"/>
                <a:gd name="T148" fmla="+- 0 1974 1964"/>
                <a:gd name="T149" fmla="*/ T148 w 16"/>
                <a:gd name="T150" fmla="+- 0 -7 -21"/>
                <a:gd name="T151" fmla="*/ -7 h 28"/>
                <a:gd name="T152" fmla="+- 0 1979 1964"/>
                <a:gd name="T153" fmla="*/ T152 w 16"/>
                <a:gd name="T154" fmla="+- 0 -17 -21"/>
                <a:gd name="T155" fmla="*/ -17 h 28"/>
                <a:gd name="T156" fmla="+- 0 1979 1964"/>
                <a:gd name="T157" fmla="*/ T156 w 16"/>
                <a:gd name="T158" fmla="+- 0 -19 -21"/>
                <a:gd name="T159" fmla="*/ -19 h 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6" h="28">
                  <a:moveTo>
                    <a:pt x="12" y="0"/>
                  </a:moveTo>
                  <a:lnTo>
                    <a:pt x="11" y="1"/>
                  </a:lnTo>
                  <a:lnTo>
                    <a:pt x="10" y="1"/>
                  </a:lnTo>
                  <a:lnTo>
                    <a:pt x="9" y="1"/>
                  </a:lnTo>
                  <a:lnTo>
                    <a:pt x="5" y="10"/>
                  </a:lnTo>
                  <a:lnTo>
                    <a:pt x="4" y="12"/>
                  </a:lnTo>
                  <a:lnTo>
                    <a:pt x="0" y="23"/>
                  </a:lnTo>
                  <a:lnTo>
                    <a:pt x="1" y="26"/>
                  </a:lnTo>
                  <a:lnTo>
                    <a:pt x="2" y="27"/>
                  </a:lnTo>
                  <a:lnTo>
                    <a:pt x="4" y="28"/>
                  </a:lnTo>
                  <a:lnTo>
                    <a:pt x="6" y="27"/>
                  </a:lnTo>
                  <a:lnTo>
                    <a:pt x="7" y="25"/>
                  </a:lnTo>
                  <a:lnTo>
                    <a:pt x="4" y="25"/>
                  </a:lnTo>
                  <a:lnTo>
                    <a:pt x="2" y="24"/>
                  </a:lnTo>
                  <a:lnTo>
                    <a:pt x="2" y="23"/>
                  </a:lnTo>
                  <a:lnTo>
                    <a:pt x="6" y="13"/>
                  </a:lnTo>
                  <a:lnTo>
                    <a:pt x="6" y="11"/>
                  </a:lnTo>
                  <a:lnTo>
                    <a:pt x="10" y="3"/>
                  </a:lnTo>
                  <a:lnTo>
                    <a:pt x="11" y="3"/>
                  </a:lnTo>
                  <a:lnTo>
                    <a:pt x="12" y="2"/>
                  </a:lnTo>
                  <a:lnTo>
                    <a:pt x="15" y="2"/>
                  </a:lnTo>
                  <a:lnTo>
                    <a:pt x="13" y="1"/>
                  </a:lnTo>
                  <a:lnTo>
                    <a:pt x="12" y="0"/>
                  </a:lnTo>
                  <a:close/>
                  <a:moveTo>
                    <a:pt x="15" y="2"/>
                  </a:moveTo>
                  <a:lnTo>
                    <a:pt x="12" y="2"/>
                  </a:lnTo>
                  <a:lnTo>
                    <a:pt x="12" y="3"/>
                  </a:lnTo>
                  <a:lnTo>
                    <a:pt x="13" y="3"/>
                  </a:lnTo>
                  <a:lnTo>
                    <a:pt x="13" y="4"/>
                  </a:lnTo>
                  <a:lnTo>
                    <a:pt x="9" y="13"/>
                  </a:lnTo>
                  <a:lnTo>
                    <a:pt x="8" y="15"/>
                  </a:lnTo>
                  <a:lnTo>
                    <a:pt x="5" y="25"/>
                  </a:lnTo>
                  <a:lnTo>
                    <a:pt x="4" y="25"/>
                  </a:lnTo>
                  <a:lnTo>
                    <a:pt x="7" y="25"/>
                  </a:lnTo>
                  <a:lnTo>
                    <a:pt x="10" y="16"/>
                  </a:lnTo>
                  <a:lnTo>
                    <a:pt x="10" y="14"/>
                  </a:lnTo>
                  <a:lnTo>
                    <a:pt x="15" y="4"/>
                  </a:lnTo>
                  <a:lnTo>
                    <a:pt x="15" y="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9" name="Freeform 802"/>
            <p:cNvSpPr>
              <a:spLocks/>
            </p:cNvSpPr>
            <p:nvPr/>
          </p:nvSpPr>
          <p:spPr bwMode="auto">
            <a:xfrm>
              <a:off x="7526675" y="107152"/>
              <a:ext cx="9949" cy="45719"/>
            </a:xfrm>
            <a:custGeom>
              <a:avLst/>
              <a:gdLst>
                <a:gd name="T0" fmla="+- 0 1976 1965"/>
                <a:gd name="T1" fmla="*/ T0 w 14"/>
                <a:gd name="T2" fmla="+- 0 -20 -20"/>
                <a:gd name="T3" fmla="*/ -20 h 26"/>
                <a:gd name="T4" fmla="+- 0 1974 1965"/>
                <a:gd name="T5" fmla="*/ T4 w 14"/>
                <a:gd name="T6" fmla="+- 0 -20 -20"/>
                <a:gd name="T7" fmla="*/ -20 h 26"/>
                <a:gd name="T8" fmla="+- 0 1969 1965"/>
                <a:gd name="T9" fmla="*/ T8 w 14"/>
                <a:gd name="T10" fmla="+- 0 -11 -20"/>
                <a:gd name="T11" fmla="*/ -11 h 26"/>
                <a:gd name="T12" fmla="+- 0 1969 1965"/>
                <a:gd name="T13" fmla="*/ T12 w 14"/>
                <a:gd name="T14" fmla="+- 0 -8 -20"/>
                <a:gd name="T15" fmla="*/ -8 h 26"/>
                <a:gd name="T16" fmla="+- 0 1965 1965"/>
                <a:gd name="T17" fmla="*/ T16 w 14"/>
                <a:gd name="T18" fmla="+- 0 0 -20"/>
                <a:gd name="T19" fmla="*/ 0 h 26"/>
                <a:gd name="T20" fmla="+- 0 1965 1965"/>
                <a:gd name="T21" fmla="*/ T20 w 14"/>
                <a:gd name="T22" fmla="+- 0 2 -20"/>
                <a:gd name="T23" fmla="*/ 2 h 26"/>
                <a:gd name="T24" fmla="+- 0 1965 1965"/>
                <a:gd name="T25" fmla="*/ T24 w 14"/>
                <a:gd name="T26" fmla="+- 0 4 -20"/>
                <a:gd name="T27" fmla="*/ 4 h 26"/>
                <a:gd name="T28" fmla="+- 0 1967 1965"/>
                <a:gd name="T29" fmla="*/ T28 w 14"/>
                <a:gd name="T30" fmla="+- 0 5 -20"/>
                <a:gd name="T31" fmla="*/ 5 h 26"/>
                <a:gd name="T32" fmla="+- 0 1968 1965"/>
                <a:gd name="T33" fmla="*/ T32 w 14"/>
                <a:gd name="T34" fmla="+- 0 5 -20"/>
                <a:gd name="T35" fmla="*/ 5 h 26"/>
                <a:gd name="T36" fmla="+- 0 1969 1965"/>
                <a:gd name="T37" fmla="*/ T36 w 14"/>
                <a:gd name="T38" fmla="+- 0 5 -20"/>
                <a:gd name="T39" fmla="*/ 5 h 26"/>
                <a:gd name="T40" fmla="+- 0 1971 1965"/>
                <a:gd name="T41" fmla="*/ T40 w 14"/>
                <a:gd name="T42" fmla="+- 0 1 -20"/>
                <a:gd name="T43" fmla="*/ 1 h 26"/>
                <a:gd name="T44" fmla="+- 0 1971 1965"/>
                <a:gd name="T45" fmla="*/ T44 w 14"/>
                <a:gd name="T46" fmla="+- 0 -2 -20"/>
                <a:gd name="T47" fmla="*/ -2 h 26"/>
                <a:gd name="T48" fmla="+- 0 1978 1965"/>
                <a:gd name="T49" fmla="*/ T48 w 14"/>
                <a:gd name="T50" fmla="+- 0 -17 -20"/>
                <a:gd name="T51" fmla="*/ -17 h 26"/>
                <a:gd name="T52" fmla="+- 0 1978 1965"/>
                <a:gd name="T53" fmla="*/ T52 w 14"/>
                <a:gd name="T54" fmla="+- 0 -18 -20"/>
                <a:gd name="T55" fmla="*/ -18 h 26"/>
                <a:gd name="T56" fmla="+- 0 1977 1965"/>
                <a:gd name="T57" fmla="*/ T56 w 14"/>
                <a:gd name="T58" fmla="+- 0 -19 -20"/>
                <a:gd name="T59" fmla="*/ -19 h 26"/>
                <a:gd name="T60" fmla="+- 0 1976 1965"/>
                <a:gd name="T61" fmla="*/ T60 w 14"/>
                <a:gd name="T62" fmla="+- 0 -20 -20"/>
                <a:gd name="T63" fmla="*/ -20 h 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4" h="26">
                  <a:moveTo>
                    <a:pt x="11" y="0"/>
                  </a:moveTo>
                  <a:lnTo>
                    <a:pt x="9" y="0"/>
                  </a:lnTo>
                  <a:lnTo>
                    <a:pt x="4" y="9"/>
                  </a:lnTo>
                  <a:lnTo>
                    <a:pt x="4" y="12"/>
                  </a:lnTo>
                  <a:lnTo>
                    <a:pt x="0" y="20"/>
                  </a:lnTo>
                  <a:lnTo>
                    <a:pt x="0" y="22"/>
                  </a:lnTo>
                  <a:lnTo>
                    <a:pt x="0" y="24"/>
                  </a:lnTo>
                  <a:lnTo>
                    <a:pt x="2" y="25"/>
                  </a:lnTo>
                  <a:lnTo>
                    <a:pt x="3" y="25"/>
                  </a:lnTo>
                  <a:lnTo>
                    <a:pt x="4" y="25"/>
                  </a:lnTo>
                  <a:lnTo>
                    <a:pt x="6" y="21"/>
                  </a:lnTo>
                  <a:lnTo>
                    <a:pt x="6" y="18"/>
                  </a:lnTo>
                  <a:lnTo>
                    <a:pt x="13" y="3"/>
                  </a:lnTo>
                  <a:lnTo>
                    <a:pt x="13" y="2"/>
                  </a:lnTo>
                  <a:lnTo>
                    <a:pt x="12" y="1"/>
                  </a:lnTo>
                  <a:lnTo>
                    <a:pt x="11"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0" name="AutoShape 801"/>
            <p:cNvSpPr>
              <a:spLocks/>
            </p:cNvSpPr>
            <p:nvPr/>
          </p:nvSpPr>
          <p:spPr bwMode="auto">
            <a:xfrm>
              <a:off x="7528097" y="102072"/>
              <a:ext cx="8528" cy="45719"/>
            </a:xfrm>
            <a:custGeom>
              <a:avLst/>
              <a:gdLst>
                <a:gd name="T0" fmla="+- 0 1972 1967"/>
                <a:gd name="T1" fmla="*/ T0 w 12"/>
                <a:gd name="T2" fmla="+- 0 -14 -17"/>
                <a:gd name="T3" fmla="*/ -14 h 15"/>
                <a:gd name="T4" fmla="+- 0 1971 1967"/>
                <a:gd name="T5" fmla="*/ T4 w 12"/>
                <a:gd name="T6" fmla="+- 0 -13 -17"/>
                <a:gd name="T7" fmla="*/ -13 h 15"/>
                <a:gd name="T8" fmla="+- 0 1969 1967"/>
                <a:gd name="T9" fmla="*/ T8 w 12"/>
                <a:gd name="T10" fmla="+- 0 -10 -17"/>
                <a:gd name="T11" fmla="*/ -10 h 15"/>
                <a:gd name="T12" fmla="+- 0 1972 1967"/>
                <a:gd name="T13" fmla="*/ T12 w 12"/>
                <a:gd name="T14" fmla="+- 0 -14 -17"/>
                <a:gd name="T15" fmla="*/ -14 h 15"/>
                <a:gd name="T16" fmla="+- 0 1973 1967"/>
                <a:gd name="T17" fmla="*/ T16 w 12"/>
                <a:gd name="T18" fmla="+- 0 -15 -17"/>
                <a:gd name="T19" fmla="*/ -15 h 15"/>
                <a:gd name="T20" fmla="+- 0 1973 1967"/>
                <a:gd name="T21" fmla="*/ T20 w 12"/>
                <a:gd name="T22" fmla="+- 0 -16 -17"/>
                <a:gd name="T23" fmla="*/ -16 h 15"/>
                <a:gd name="T24" fmla="+- 0 1972 1967"/>
                <a:gd name="T25" fmla="*/ T24 w 12"/>
                <a:gd name="T26" fmla="+- 0 -14 -17"/>
                <a:gd name="T27" fmla="*/ -14 h 15"/>
                <a:gd name="T28" fmla="+- 0 1973 1967"/>
                <a:gd name="T29" fmla="*/ T28 w 12"/>
                <a:gd name="T30" fmla="+- 0 -15 -17"/>
                <a:gd name="T31" fmla="*/ -15 h 15"/>
                <a:gd name="T32" fmla="+- 0 1975 1967"/>
                <a:gd name="T33" fmla="*/ T32 w 12"/>
                <a:gd name="T34" fmla="+- 0 -10 -17"/>
                <a:gd name="T35" fmla="*/ -10 h 15"/>
                <a:gd name="T36" fmla="+- 0 1974 1967"/>
                <a:gd name="T37" fmla="*/ T36 w 12"/>
                <a:gd name="T38" fmla="+- 0 -10 -17"/>
                <a:gd name="T39" fmla="*/ -10 h 15"/>
                <a:gd name="T40" fmla="+- 0 1971 1967"/>
                <a:gd name="T41" fmla="*/ T40 w 12"/>
                <a:gd name="T42" fmla="+- 0 -8 -17"/>
                <a:gd name="T43" fmla="*/ -8 h 15"/>
                <a:gd name="T44" fmla="+- 0 1968 1967"/>
                <a:gd name="T45" fmla="*/ T44 w 12"/>
                <a:gd name="T46" fmla="+- 0 -5 -17"/>
                <a:gd name="T47" fmla="*/ -5 h 15"/>
                <a:gd name="T48" fmla="+- 0 1967 1967"/>
                <a:gd name="T49" fmla="*/ T48 w 12"/>
                <a:gd name="T50" fmla="+- 0 -2 -17"/>
                <a:gd name="T51" fmla="*/ -2 h 15"/>
                <a:gd name="T52" fmla="+- 0 1970 1967"/>
                <a:gd name="T53" fmla="*/ T52 w 12"/>
                <a:gd name="T54" fmla="+- 0 -7 -17"/>
                <a:gd name="T55" fmla="*/ -7 h 15"/>
                <a:gd name="T56" fmla="+- 0 1973 1967"/>
                <a:gd name="T57" fmla="*/ T56 w 12"/>
                <a:gd name="T58" fmla="+- 0 -9 -17"/>
                <a:gd name="T59" fmla="*/ -9 h 15"/>
                <a:gd name="T60" fmla="+- 0 1975 1967"/>
                <a:gd name="T61" fmla="*/ T60 w 12"/>
                <a:gd name="T62" fmla="+- 0 -9 -17"/>
                <a:gd name="T63" fmla="*/ -9 h 15"/>
                <a:gd name="T64" fmla="+- 0 1975 1967"/>
                <a:gd name="T65" fmla="*/ T64 w 12"/>
                <a:gd name="T66" fmla="+- 0 -10 -17"/>
                <a:gd name="T67" fmla="*/ -10 h 15"/>
                <a:gd name="T68" fmla="+- 0 1978 1967"/>
                <a:gd name="T69" fmla="*/ T68 w 12"/>
                <a:gd name="T70" fmla="+- 0 -16 -17"/>
                <a:gd name="T71" fmla="*/ -16 h 15"/>
                <a:gd name="T72" fmla="+- 0 1977 1967"/>
                <a:gd name="T73" fmla="*/ T72 w 12"/>
                <a:gd name="T74" fmla="+- 0 -17 -17"/>
                <a:gd name="T75" fmla="*/ -17 h 15"/>
                <a:gd name="T76" fmla="+- 0 1974 1967"/>
                <a:gd name="T77" fmla="*/ T76 w 12"/>
                <a:gd name="T78" fmla="+- 0 -16 -17"/>
                <a:gd name="T79" fmla="*/ -16 h 15"/>
                <a:gd name="T80" fmla="+- 0 1973 1967"/>
                <a:gd name="T81" fmla="*/ T80 w 12"/>
                <a:gd name="T82" fmla="+- 0 -15 -17"/>
                <a:gd name="T83" fmla="*/ -15 h 15"/>
                <a:gd name="T84" fmla="+- 0 1976 1967"/>
                <a:gd name="T85" fmla="*/ T84 w 12"/>
                <a:gd name="T86" fmla="+- 0 -15 -17"/>
                <a:gd name="T87" fmla="*/ -15 h 15"/>
                <a:gd name="T88" fmla="+- 0 1977 1967"/>
                <a:gd name="T89" fmla="*/ T88 w 12"/>
                <a:gd name="T90" fmla="+- 0 -15 -17"/>
                <a:gd name="T91" fmla="*/ -15 h 15"/>
                <a:gd name="T92" fmla="+- 0 1978 1967"/>
                <a:gd name="T93" fmla="*/ T92 w 12"/>
                <a:gd name="T94" fmla="+- 0 -16 -17"/>
                <a:gd name="T95" fmla="*/ -16 h 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2" h="15">
                  <a:moveTo>
                    <a:pt x="5" y="3"/>
                  </a:moveTo>
                  <a:lnTo>
                    <a:pt x="4" y="4"/>
                  </a:lnTo>
                  <a:lnTo>
                    <a:pt x="2" y="7"/>
                  </a:lnTo>
                  <a:lnTo>
                    <a:pt x="5" y="3"/>
                  </a:lnTo>
                  <a:close/>
                  <a:moveTo>
                    <a:pt x="6" y="2"/>
                  </a:moveTo>
                  <a:lnTo>
                    <a:pt x="6" y="1"/>
                  </a:lnTo>
                  <a:lnTo>
                    <a:pt x="5" y="3"/>
                  </a:lnTo>
                  <a:lnTo>
                    <a:pt x="6" y="2"/>
                  </a:lnTo>
                  <a:close/>
                  <a:moveTo>
                    <a:pt x="8" y="7"/>
                  </a:moveTo>
                  <a:lnTo>
                    <a:pt x="7" y="7"/>
                  </a:lnTo>
                  <a:lnTo>
                    <a:pt x="4" y="9"/>
                  </a:lnTo>
                  <a:lnTo>
                    <a:pt x="1" y="12"/>
                  </a:lnTo>
                  <a:lnTo>
                    <a:pt x="0" y="15"/>
                  </a:lnTo>
                  <a:lnTo>
                    <a:pt x="3" y="10"/>
                  </a:lnTo>
                  <a:lnTo>
                    <a:pt x="6" y="8"/>
                  </a:lnTo>
                  <a:lnTo>
                    <a:pt x="8" y="8"/>
                  </a:lnTo>
                  <a:lnTo>
                    <a:pt x="8" y="7"/>
                  </a:lnTo>
                  <a:close/>
                  <a:moveTo>
                    <a:pt x="11" y="1"/>
                  </a:moveTo>
                  <a:lnTo>
                    <a:pt x="10" y="0"/>
                  </a:lnTo>
                  <a:lnTo>
                    <a:pt x="7" y="1"/>
                  </a:lnTo>
                  <a:lnTo>
                    <a:pt x="6" y="2"/>
                  </a:lnTo>
                  <a:lnTo>
                    <a:pt x="9" y="2"/>
                  </a:lnTo>
                  <a:lnTo>
                    <a:pt x="10" y="2"/>
                  </a:lnTo>
                  <a:lnTo>
                    <a:pt x="11"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1" name="AutoShape 800"/>
            <p:cNvSpPr>
              <a:spLocks/>
            </p:cNvSpPr>
            <p:nvPr/>
          </p:nvSpPr>
          <p:spPr bwMode="auto">
            <a:xfrm>
              <a:off x="7527386" y="106517"/>
              <a:ext cx="7106" cy="45719"/>
            </a:xfrm>
            <a:custGeom>
              <a:avLst/>
              <a:gdLst>
                <a:gd name="T0" fmla="+- 0 1969 1965"/>
                <a:gd name="T1" fmla="*/ T0 w 10"/>
                <a:gd name="T2" fmla="+- 0 -4 -18"/>
                <a:gd name="T3" fmla="*/ -4 h 24"/>
                <a:gd name="T4" fmla="+- 0 1969 1965"/>
                <a:gd name="T5" fmla="*/ T4 w 10"/>
                <a:gd name="T6" fmla="+- 0 -5 -18"/>
                <a:gd name="T7" fmla="*/ -5 h 24"/>
                <a:gd name="T8" fmla="+- 0 1969 1965"/>
                <a:gd name="T9" fmla="*/ T8 w 10"/>
                <a:gd name="T10" fmla="+- 0 -5 -18"/>
                <a:gd name="T11" fmla="*/ -5 h 24"/>
                <a:gd name="T12" fmla="+- 0 1969 1965"/>
                <a:gd name="T13" fmla="*/ T12 w 10"/>
                <a:gd name="T14" fmla="+- 0 -4 -18"/>
                <a:gd name="T15" fmla="*/ -4 h 24"/>
                <a:gd name="T16" fmla="+- 0 1965 1965"/>
                <a:gd name="T17" fmla="*/ T16 w 10"/>
                <a:gd name="T18" fmla="+- 0 1 -18"/>
                <a:gd name="T19" fmla="*/ 1 h 24"/>
                <a:gd name="T20" fmla="+- 0 1967 1965"/>
                <a:gd name="T21" fmla="*/ T20 w 10"/>
                <a:gd name="T22" fmla="+- 0 5 -18"/>
                <a:gd name="T23" fmla="*/ 5 h 24"/>
                <a:gd name="T24" fmla="+- 0 1967 1965"/>
                <a:gd name="T25" fmla="*/ T24 w 10"/>
                <a:gd name="T26" fmla="+- 0 5 -18"/>
                <a:gd name="T27" fmla="*/ 5 h 24"/>
                <a:gd name="T28" fmla="+- 0 1968 1965"/>
                <a:gd name="T29" fmla="*/ T28 w 10"/>
                <a:gd name="T30" fmla="+- 0 4 -18"/>
                <a:gd name="T31" fmla="*/ 4 h 24"/>
                <a:gd name="T32" fmla="+- 0 1968 1965"/>
                <a:gd name="T33" fmla="*/ T32 w 10"/>
                <a:gd name="T34" fmla="+- 0 4 -18"/>
                <a:gd name="T35" fmla="*/ 4 h 24"/>
                <a:gd name="T36" fmla="+- 0 1968 1965"/>
                <a:gd name="T37" fmla="*/ T36 w 10"/>
                <a:gd name="T38" fmla="+- 0 4 -18"/>
                <a:gd name="T39" fmla="*/ 4 h 24"/>
                <a:gd name="T40" fmla="+- 0 1967 1965"/>
                <a:gd name="T41" fmla="*/ T40 w 10"/>
                <a:gd name="T42" fmla="+- 0 4 -18"/>
                <a:gd name="T43" fmla="*/ 4 h 24"/>
                <a:gd name="T44" fmla="+- 0 1967 1965"/>
                <a:gd name="T45" fmla="*/ T44 w 10"/>
                <a:gd name="T46" fmla="+- 0 4 -18"/>
                <a:gd name="T47" fmla="*/ 4 h 24"/>
                <a:gd name="T48" fmla="+- 0 1967 1965"/>
                <a:gd name="T49" fmla="*/ T48 w 10"/>
                <a:gd name="T50" fmla="+- 0 4 -18"/>
                <a:gd name="T51" fmla="*/ 4 h 24"/>
                <a:gd name="T52" fmla="+- 0 1966 1965"/>
                <a:gd name="T53" fmla="*/ T52 w 10"/>
                <a:gd name="T54" fmla="+- 0 3 -18"/>
                <a:gd name="T55" fmla="*/ 3 h 24"/>
                <a:gd name="T56" fmla="+- 0 1966 1965"/>
                <a:gd name="T57" fmla="*/ T56 w 10"/>
                <a:gd name="T58" fmla="+- 0 2 -18"/>
                <a:gd name="T59" fmla="*/ 2 h 24"/>
                <a:gd name="T60" fmla="+- 0 1968 1965"/>
                <a:gd name="T61" fmla="*/ T60 w 10"/>
                <a:gd name="T62" fmla="+- 0 -2 -18"/>
                <a:gd name="T63" fmla="*/ -2 h 24"/>
                <a:gd name="T64" fmla="+- 0 1969 1965"/>
                <a:gd name="T65" fmla="*/ T64 w 10"/>
                <a:gd name="T66" fmla="+- 0 -4 -18"/>
                <a:gd name="T67" fmla="*/ -4 h 24"/>
                <a:gd name="T68" fmla="+- 0 1975 1965"/>
                <a:gd name="T69" fmla="*/ T68 w 10"/>
                <a:gd name="T70" fmla="+- 0 -18 -18"/>
                <a:gd name="T71" fmla="*/ -18 h 24"/>
                <a:gd name="T72" fmla="+- 0 1975 1965"/>
                <a:gd name="T73" fmla="*/ T72 w 10"/>
                <a:gd name="T74" fmla="+- 0 -18 -18"/>
                <a:gd name="T75" fmla="*/ -18 h 24"/>
                <a:gd name="T76" fmla="+- 0 1975 1965"/>
                <a:gd name="T77" fmla="*/ T76 w 10"/>
                <a:gd name="T78" fmla="+- 0 -18 -18"/>
                <a:gd name="T79" fmla="*/ -18 h 24"/>
                <a:gd name="T80" fmla="+- 0 1974 1965"/>
                <a:gd name="T81" fmla="*/ T80 w 10"/>
                <a:gd name="T82" fmla="+- 0 -18 -18"/>
                <a:gd name="T83" fmla="*/ -18 h 24"/>
                <a:gd name="T84" fmla="+- 0 1973 1965"/>
                <a:gd name="T85" fmla="*/ T84 w 10"/>
                <a:gd name="T86" fmla="+- 0 -17 -18"/>
                <a:gd name="T87" fmla="*/ -17 h 24"/>
                <a:gd name="T88" fmla="+- 0 1970 1965"/>
                <a:gd name="T89" fmla="*/ T88 w 10"/>
                <a:gd name="T90" fmla="+- 0 -11 -18"/>
                <a:gd name="T91" fmla="*/ -11 h 24"/>
                <a:gd name="T92" fmla="+- 0 1970 1965"/>
                <a:gd name="T93" fmla="*/ T92 w 10"/>
                <a:gd name="T94" fmla="+- 0 -11 -18"/>
                <a:gd name="T95" fmla="*/ -11 h 24"/>
                <a:gd name="T96" fmla="+- 0 1970 1965"/>
                <a:gd name="T97" fmla="*/ T96 w 10"/>
                <a:gd name="T98" fmla="+- 0 -10 -18"/>
                <a:gd name="T99" fmla="*/ -10 h 24"/>
                <a:gd name="T100" fmla="+- 0 1971 1965"/>
                <a:gd name="T101" fmla="*/ T100 w 10"/>
                <a:gd name="T102" fmla="+- 0 -11 -18"/>
                <a:gd name="T103" fmla="*/ -11 h 24"/>
                <a:gd name="T104" fmla="+- 0 1971 1965"/>
                <a:gd name="T105" fmla="*/ T104 w 10"/>
                <a:gd name="T106" fmla="+- 0 -11 -18"/>
                <a:gd name="T107" fmla="*/ -11 h 24"/>
                <a:gd name="T108" fmla="+- 0 1973 1965"/>
                <a:gd name="T109" fmla="*/ T108 w 10"/>
                <a:gd name="T110" fmla="+- 0 -16 -18"/>
                <a:gd name="T111" fmla="*/ -16 h 24"/>
                <a:gd name="T112" fmla="+- 0 1975 1965"/>
                <a:gd name="T113" fmla="*/ T112 w 10"/>
                <a:gd name="T114" fmla="+- 0 -18 -18"/>
                <a:gd name="T115" fmla="*/ -18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0" h="24">
                  <a:moveTo>
                    <a:pt x="4" y="14"/>
                  </a:moveTo>
                  <a:lnTo>
                    <a:pt x="4" y="13"/>
                  </a:lnTo>
                  <a:lnTo>
                    <a:pt x="4" y="14"/>
                  </a:lnTo>
                  <a:lnTo>
                    <a:pt x="0" y="19"/>
                  </a:lnTo>
                  <a:lnTo>
                    <a:pt x="2" y="23"/>
                  </a:lnTo>
                  <a:lnTo>
                    <a:pt x="3" y="22"/>
                  </a:lnTo>
                  <a:lnTo>
                    <a:pt x="2" y="22"/>
                  </a:lnTo>
                  <a:lnTo>
                    <a:pt x="1" y="21"/>
                  </a:lnTo>
                  <a:lnTo>
                    <a:pt x="1" y="20"/>
                  </a:lnTo>
                  <a:lnTo>
                    <a:pt x="3" y="16"/>
                  </a:lnTo>
                  <a:lnTo>
                    <a:pt x="4" y="14"/>
                  </a:lnTo>
                  <a:close/>
                  <a:moveTo>
                    <a:pt x="10" y="0"/>
                  </a:moveTo>
                  <a:lnTo>
                    <a:pt x="10" y="0"/>
                  </a:lnTo>
                  <a:lnTo>
                    <a:pt x="9" y="0"/>
                  </a:lnTo>
                  <a:lnTo>
                    <a:pt x="8" y="1"/>
                  </a:lnTo>
                  <a:lnTo>
                    <a:pt x="5" y="7"/>
                  </a:lnTo>
                  <a:lnTo>
                    <a:pt x="5" y="8"/>
                  </a:lnTo>
                  <a:lnTo>
                    <a:pt x="6" y="7"/>
                  </a:lnTo>
                  <a:lnTo>
                    <a:pt x="8" y="2"/>
                  </a:lnTo>
                  <a:lnTo>
                    <a:pt x="10" y="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2" name="Freeform 799"/>
            <p:cNvSpPr>
              <a:spLocks/>
            </p:cNvSpPr>
            <p:nvPr/>
          </p:nvSpPr>
          <p:spPr bwMode="auto">
            <a:xfrm>
              <a:off x="7527386" y="103342"/>
              <a:ext cx="15634" cy="45719"/>
            </a:xfrm>
            <a:custGeom>
              <a:avLst/>
              <a:gdLst>
                <a:gd name="T0" fmla="+- 0 1987 1965"/>
                <a:gd name="T1" fmla="*/ T0 w 22"/>
                <a:gd name="T2" fmla="+- 0 -5 -19"/>
                <a:gd name="T3" fmla="*/ -5 h 19"/>
                <a:gd name="T4" fmla="+- 0 1985 1965"/>
                <a:gd name="T5" fmla="*/ T4 w 22"/>
                <a:gd name="T6" fmla="+- 0 -8 -19"/>
                <a:gd name="T7" fmla="*/ -8 h 19"/>
                <a:gd name="T8" fmla="+- 0 1984 1965"/>
                <a:gd name="T9" fmla="*/ T8 w 22"/>
                <a:gd name="T10" fmla="+- 0 -3 -19"/>
                <a:gd name="T11" fmla="*/ -3 h 19"/>
                <a:gd name="T12" fmla="+- 0 1979 1965"/>
                <a:gd name="T13" fmla="*/ T12 w 22"/>
                <a:gd name="T14" fmla="+- 0 -5 -19"/>
                <a:gd name="T15" fmla="*/ -5 h 19"/>
                <a:gd name="T16" fmla="+- 0 1975 1965"/>
                <a:gd name="T17" fmla="*/ T16 w 22"/>
                <a:gd name="T18" fmla="+- 0 -7 -19"/>
                <a:gd name="T19" fmla="*/ -7 h 19"/>
                <a:gd name="T20" fmla="+- 0 1970 1965"/>
                <a:gd name="T21" fmla="*/ T20 w 22"/>
                <a:gd name="T22" fmla="+- 0 -10 -19"/>
                <a:gd name="T23" fmla="*/ -10 h 19"/>
                <a:gd name="T24" fmla="+- 0 1976 1965"/>
                <a:gd name="T25" fmla="*/ T24 w 22"/>
                <a:gd name="T26" fmla="+- 0 -9 -19"/>
                <a:gd name="T27" fmla="*/ -9 h 19"/>
                <a:gd name="T28" fmla="+- 0 1977 1965"/>
                <a:gd name="T29" fmla="*/ T28 w 22"/>
                <a:gd name="T30" fmla="+- 0 -9 -19"/>
                <a:gd name="T31" fmla="*/ -9 h 19"/>
                <a:gd name="T32" fmla="+- 0 1984 1965"/>
                <a:gd name="T33" fmla="*/ T32 w 22"/>
                <a:gd name="T34" fmla="+- 0 -6 -19"/>
                <a:gd name="T35" fmla="*/ -6 h 19"/>
                <a:gd name="T36" fmla="+- 0 1985 1965"/>
                <a:gd name="T37" fmla="*/ T36 w 22"/>
                <a:gd name="T38" fmla="+- 0 -5 -19"/>
                <a:gd name="T39" fmla="*/ -5 h 19"/>
                <a:gd name="T40" fmla="+- 0 1985 1965"/>
                <a:gd name="T41" fmla="*/ T40 w 22"/>
                <a:gd name="T42" fmla="+- 0 -8 -19"/>
                <a:gd name="T43" fmla="*/ -8 h 19"/>
                <a:gd name="T44" fmla="+- 0 1980 1965"/>
                <a:gd name="T45" fmla="*/ T44 w 22"/>
                <a:gd name="T46" fmla="+- 0 -11 -19"/>
                <a:gd name="T47" fmla="*/ -11 h 19"/>
                <a:gd name="T48" fmla="+- 0 1978 1965"/>
                <a:gd name="T49" fmla="*/ T48 w 22"/>
                <a:gd name="T50" fmla="+- 0 -11 -19"/>
                <a:gd name="T51" fmla="*/ -11 h 19"/>
                <a:gd name="T52" fmla="+- 0 1975 1965"/>
                <a:gd name="T53" fmla="*/ T52 w 22"/>
                <a:gd name="T54" fmla="+- 0 -10 -19"/>
                <a:gd name="T55" fmla="*/ -10 h 19"/>
                <a:gd name="T56" fmla="+- 0 1971 1965"/>
                <a:gd name="T57" fmla="*/ T56 w 22"/>
                <a:gd name="T58" fmla="+- 0 -14 -19"/>
                <a:gd name="T59" fmla="*/ -14 h 19"/>
                <a:gd name="T60" fmla="+- 0 1975 1965"/>
                <a:gd name="T61" fmla="*/ T60 w 22"/>
                <a:gd name="T62" fmla="+- 0 -12 -19"/>
                <a:gd name="T63" fmla="*/ -12 h 19"/>
                <a:gd name="T64" fmla="+- 0 1972 1965"/>
                <a:gd name="T65" fmla="*/ T64 w 22"/>
                <a:gd name="T66" fmla="+- 0 -16 -19"/>
                <a:gd name="T67" fmla="*/ -16 h 19"/>
                <a:gd name="T68" fmla="+- 0 1978 1965"/>
                <a:gd name="T69" fmla="*/ T68 w 22"/>
                <a:gd name="T70" fmla="+- 0 -16 -19"/>
                <a:gd name="T71" fmla="*/ -16 h 19"/>
                <a:gd name="T72" fmla="+- 0 1978 1965"/>
                <a:gd name="T73" fmla="*/ T72 w 22"/>
                <a:gd name="T74" fmla="+- 0 -16 -19"/>
                <a:gd name="T75" fmla="*/ -16 h 19"/>
                <a:gd name="T76" fmla="+- 0 1978 1965"/>
                <a:gd name="T77" fmla="*/ T76 w 22"/>
                <a:gd name="T78" fmla="+- 0 -16 -19"/>
                <a:gd name="T79" fmla="*/ -16 h 19"/>
                <a:gd name="T80" fmla="+- 0 1971 1965"/>
                <a:gd name="T81" fmla="*/ T80 w 22"/>
                <a:gd name="T82" fmla="+- 0 -16 -19"/>
                <a:gd name="T83" fmla="*/ -16 h 19"/>
                <a:gd name="T84" fmla="+- 0 1970 1965"/>
                <a:gd name="T85" fmla="*/ T84 w 22"/>
                <a:gd name="T86" fmla="+- 0 -14 -19"/>
                <a:gd name="T87" fmla="*/ -14 h 19"/>
                <a:gd name="T88" fmla="+- 0 1968 1965"/>
                <a:gd name="T89" fmla="*/ T88 w 22"/>
                <a:gd name="T90" fmla="+- 0 -11 -19"/>
                <a:gd name="T91" fmla="*/ -11 h 19"/>
                <a:gd name="T92" fmla="+- 0 1968 1965"/>
                <a:gd name="T93" fmla="*/ T92 w 22"/>
                <a:gd name="T94" fmla="+- 0 -13 -19"/>
                <a:gd name="T95" fmla="*/ -13 h 19"/>
                <a:gd name="T96" fmla="+- 0 1969 1965"/>
                <a:gd name="T97" fmla="*/ T96 w 22"/>
                <a:gd name="T98" fmla="+- 0 -14 -19"/>
                <a:gd name="T99" fmla="*/ -14 h 19"/>
                <a:gd name="T100" fmla="+- 0 1970 1965"/>
                <a:gd name="T101" fmla="*/ T100 w 22"/>
                <a:gd name="T102" fmla="+- 0 -14 -19"/>
                <a:gd name="T103" fmla="*/ -14 h 19"/>
                <a:gd name="T104" fmla="+- 0 1970 1965"/>
                <a:gd name="T105" fmla="*/ T104 w 22"/>
                <a:gd name="T106" fmla="+- 0 -17 -19"/>
                <a:gd name="T107" fmla="*/ -17 h 19"/>
                <a:gd name="T108" fmla="+- 0 1969 1965"/>
                <a:gd name="T109" fmla="*/ T108 w 22"/>
                <a:gd name="T110" fmla="+- 0 -17 -19"/>
                <a:gd name="T111" fmla="*/ -17 h 19"/>
                <a:gd name="T112" fmla="+- 0 1967 1965"/>
                <a:gd name="T113" fmla="*/ T112 w 22"/>
                <a:gd name="T114" fmla="+- 0 -16 -19"/>
                <a:gd name="T115" fmla="*/ -16 h 19"/>
                <a:gd name="T116" fmla="+- 0 1966 1965"/>
                <a:gd name="T117" fmla="*/ T116 w 22"/>
                <a:gd name="T118" fmla="+- 0 -10 -19"/>
                <a:gd name="T119" fmla="*/ -10 h 19"/>
                <a:gd name="T120" fmla="+- 0 1968 1965"/>
                <a:gd name="T121" fmla="*/ T120 w 22"/>
                <a:gd name="T122" fmla="+- 0 -8 -19"/>
                <a:gd name="T123" fmla="*/ -8 h 19"/>
                <a:gd name="T124" fmla="+- 0 1968 1965"/>
                <a:gd name="T125" fmla="*/ T124 w 22"/>
                <a:gd name="T126" fmla="+- 0 -8 -19"/>
                <a:gd name="T127" fmla="*/ -8 h 19"/>
                <a:gd name="T128" fmla="+- 0 1965 1965"/>
                <a:gd name="T129" fmla="*/ T128 w 22"/>
                <a:gd name="T130" fmla="+- 0 0 -19"/>
                <a:gd name="T131" fmla="*/ 0 h 19"/>
                <a:gd name="T132" fmla="+- 0 1966 1965"/>
                <a:gd name="T133" fmla="*/ T132 w 22"/>
                <a:gd name="T134" fmla="+- 0 0 -19"/>
                <a:gd name="T135" fmla="*/ 0 h 19"/>
                <a:gd name="T136" fmla="+- 0 1969 1965"/>
                <a:gd name="T137" fmla="*/ T136 w 22"/>
                <a:gd name="T138" fmla="+- 0 -8 -19"/>
                <a:gd name="T139" fmla="*/ -8 h 19"/>
                <a:gd name="T140" fmla="+- 0 1975 1965"/>
                <a:gd name="T141" fmla="*/ T140 w 22"/>
                <a:gd name="T142" fmla="+- 0 -5 -19"/>
                <a:gd name="T143" fmla="*/ -5 h 19"/>
                <a:gd name="T144" fmla="+- 0 1985 1965"/>
                <a:gd name="T145" fmla="*/ T144 w 22"/>
                <a:gd name="T146" fmla="+- 0 -1 -19"/>
                <a:gd name="T147" fmla="*/ -1 h 19"/>
                <a:gd name="T148" fmla="+- 0 1987 1965"/>
                <a:gd name="T149" fmla="*/ T148 w 22"/>
                <a:gd name="T150" fmla="+- 0 -5 -19"/>
                <a:gd name="T151" fmla="*/ -5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22" h="19">
                  <a:moveTo>
                    <a:pt x="22" y="14"/>
                  </a:moveTo>
                  <a:lnTo>
                    <a:pt x="22" y="14"/>
                  </a:lnTo>
                  <a:lnTo>
                    <a:pt x="21" y="12"/>
                  </a:lnTo>
                  <a:lnTo>
                    <a:pt x="20" y="11"/>
                  </a:lnTo>
                  <a:lnTo>
                    <a:pt x="20" y="14"/>
                  </a:lnTo>
                  <a:lnTo>
                    <a:pt x="19" y="16"/>
                  </a:lnTo>
                  <a:lnTo>
                    <a:pt x="18" y="17"/>
                  </a:lnTo>
                  <a:lnTo>
                    <a:pt x="14" y="14"/>
                  </a:lnTo>
                  <a:lnTo>
                    <a:pt x="13" y="13"/>
                  </a:lnTo>
                  <a:lnTo>
                    <a:pt x="10" y="12"/>
                  </a:lnTo>
                  <a:lnTo>
                    <a:pt x="10" y="13"/>
                  </a:lnTo>
                  <a:lnTo>
                    <a:pt x="5" y="9"/>
                  </a:lnTo>
                  <a:lnTo>
                    <a:pt x="11" y="10"/>
                  </a:lnTo>
                  <a:lnTo>
                    <a:pt x="12" y="10"/>
                  </a:lnTo>
                  <a:lnTo>
                    <a:pt x="12" y="9"/>
                  </a:lnTo>
                  <a:lnTo>
                    <a:pt x="19" y="13"/>
                  </a:lnTo>
                  <a:lnTo>
                    <a:pt x="20" y="14"/>
                  </a:lnTo>
                  <a:lnTo>
                    <a:pt x="20" y="11"/>
                  </a:lnTo>
                  <a:lnTo>
                    <a:pt x="16" y="9"/>
                  </a:lnTo>
                  <a:lnTo>
                    <a:pt x="15" y="8"/>
                  </a:lnTo>
                  <a:lnTo>
                    <a:pt x="13" y="7"/>
                  </a:lnTo>
                  <a:lnTo>
                    <a:pt x="13" y="8"/>
                  </a:lnTo>
                  <a:lnTo>
                    <a:pt x="10" y="7"/>
                  </a:lnTo>
                  <a:lnTo>
                    <a:pt x="10" y="9"/>
                  </a:lnTo>
                  <a:lnTo>
                    <a:pt x="4" y="8"/>
                  </a:lnTo>
                  <a:lnTo>
                    <a:pt x="6" y="5"/>
                  </a:lnTo>
                  <a:lnTo>
                    <a:pt x="10" y="9"/>
                  </a:lnTo>
                  <a:lnTo>
                    <a:pt x="10" y="7"/>
                  </a:lnTo>
                  <a:lnTo>
                    <a:pt x="8" y="4"/>
                  </a:lnTo>
                  <a:lnTo>
                    <a:pt x="7" y="3"/>
                  </a:lnTo>
                  <a:lnTo>
                    <a:pt x="8" y="1"/>
                  </a:lnTo>
                  <a:lnTo>
                    <a:pt x="13" y="3"/>
                  </a:lnTo>
                  <a:lnTo>
                    <a:pt x="8" y="0"/>
                  </a:lnTo>
                  <a:lnTo>
                    <a:pt x="6" y="3"/>
                  </a:lnTo>
                  <a:lnTo>
                    <a:pt x="5" y="2"/>
                  </a:lnTo>
                  <a:lnTo>
                    <a:pt x="5" y="5"/>
                  </a:lnTo>
                  <a:lnTo>
                    <a:pt x="4" y="8"/>
                  </a:lnTo>
                  <a:lnTo>
                    <a:pt x="3" y="8"/>
                  </a:lnTo>
                  <a:lnTo>
                    <a:pt x="3" y="7"/>
                  </a:lnTo>
                  <a:lnTo>
                    <a:pt x="3" y="6"/>
                  </a:lnTo>
                  <a:lnTo>
                    <a:pt x="3" y="5"/>
                  </a:lnTo>
                  <a:lnTo>
                    <a:pt x="4" y="5"/>
                  </a:lnTo>
                  <a:lnTo>
                    <a:pt x="4" y="4"/>
                  </a:lnTo>
                  <a:lnTo>
                    <a:pt x="5" y="5"/>
                  </a:lnTo>
                  <a:lnTo>
                    <a:pt x="5" y="2"/>
                  </a:lnTo>
                  <a:lnTo>
                    <a:pt x="4" y="2"/>
                  </a:lnTo>
                  <a:lnTo>
                    <a:pt x="3" y="2"/>
                  </a:lnTo>
                  <a:lnTo>
                    <a:pt x="2" y="3"/>
                  </a:lnTo>
                  <a:lnTo>
                    <a:pt x="1" y="6"/>
                  </a:lnTo>
                  <a:lnTo>
                    <a:pt x="1" y="9"/>
                  </a:lnTo>
                  <a:lnTo>
                    <a:pt x="3" y="10"/>
                  </a:lnTo>
                  <a:lnTo>
                    <a:pt x="3" y="11"/>
                  </a:lnTo>
                  <a:lnTo>
                    <a:pt x="0" y="18"/>
                  </a:lnTo>
                  <a:lnTo>
                    <a:pt x="0" y="19"/>
                  </a:lnTo>
                  <a:lnTo>
                    <a:pt x="1" y="19"/>
                  </a:lnTo>
                  <a:lnTo>
                    <a:pt x="4" y="11"/>
                  </a:lnTo>
                  <a:lnTo>
                    <a:pt x="9" y="15"/>
                  </a:lnTo>
                  <a:lnTo>
                    <a:pt x="10" y="14"/>
                  </a:lnTo>
                  <a:lnTo>
                    <a:pt x="18" y="19"/>
                  </a:lnTo>
                  <a:lnTo>
                    <a:pt x="20" y="18"/>
                  </a:lnTo>
                  <a:lnTo>
                    <a:pt x="21" y="17"/>
                  </a:lnTo>
                  <a:lnTo>
                    <a:pt x="22" y="1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3" name="Freeform 798"/>
            <p:cNvSpPr>
              <a:spLocks/>
            </p:cNvSpPr>
            <p:nvPr/>
          </p:nvSpPr>
          <p:spPr bwMode="auto">
            <a:xfrm>
              <a:off x="7528097" y="102072"/>
              <a:ext cx="14213" cy="45719"/>
            </a:xfrm>
            <a:custGeom>
              <a:avLst/>
              <a:gdLst>
                <a:gd name="T0" fmla="+- 0 1969 1967"/>
                <a:gd name="T1" fmla="*/ T0 w 20"/>
                <a:gd name="T2" fmla="+- 0 -16 -16"/>
                <a:gd name="T3" fmla="*/ -16 h 15"/>
                <a:gd name="T4" fmla="+- 0 1968 1967"/>
                <a:gd name="T5" fmla="*/ T4 w 20"/>
                <a:gd name="T6" fmla="+- 0 -16 -16"/>
                <a:gd name="T7" fmla="*/ -16 h 15"/>
                <a:gd name="T8" fmla="+- 0 1967 1967"/>
                <a:gd name="T9" fmla="*/ T8 w 20"/>
                <a:gd name="T10" fmla="+- 0 -14 -16"/>
                <a:gd name="T11" fmla="*/ -14 h 15"/>
                <a:gd name="T12" fmla="+- 0 1967 1967"/>
                <a:gd name="T13" fmla="*/ T12 w 20"/>
                <a:gd name="T14" fmla="+- 0 -13 -16"/>
                <a:gd name="T15" fmla="*/ -13 h 15"/>
                <a:gd name="T16" fmla="+- 0 1967 1967"/>
                <a:gd name="T17" fmla="*/ T16 w 20"/>
                <a:gd name="T18" fmla="+- 0 -11 -16"/>
                <a:gd name="T19" fmla="*/ -11 h 15"/>
                <a:gd name="T20" fmla="+- 0 1968 1967"/>
                <a:gd name="T21" fmla="*/ T20 w 20"/>
                <a:gd name="T22" fmla="+- 0 -10 -16"/>
                <a:gd name="T23" fmla="*/ -10 h 15"/>
                <a:gd name="T24" fmla="+- 0 1975 1967"/>
                <a:gd name="T25" fmla="*/ T24 w 20"/>
                <a:gd name="T26" fmla="+- 0 -5 -16"/>
                <a:gd name="T27" fmla="*/ -5 h 15"/>
                <a:gd name="T28" fmla="+- 0 1975 1967"/>
                <a:gd name="T29" fmla="*/ T28 w 20"/>
                <a:gd name="T30" fmla="+- 0 -6 -16"/>
                <a:gd name="T31" fmla="*/ -6 h 15"/>
                <a:gd name="T32" fmla="+- 0 1983 1967"/>
                <a:gd name="T33" fmla="*/ T32 w 20"/>
                <a:gd name="T34" fmla="+- 0 -1 -16"/>
                <a:gd name="T35" fmla="*/ -1 h 15"/>
                <a:gd name="T36" fmla="+- 0 1985 1967"/>
                <a:gd name="T37" fmla="*/ T36 w 20"/>
                <a:gd name="T38" fmla="+- 0 -2 -16"/>
                <a:gd name="T39" fmla="*/ -2 h 15"/>
                <a:gd name="T40" fmla="+- 0 1986 1967"/>
                <a:gd name="T41" fmla="*/ T40 w 20"/>
                <a:gd name="T42" fmla="+- 0 -5 -16"/>
                <a:gd name="T43" fmla="*/ -5 h 15"/>
                <a:gd name="T44" fmla="+- 0 1985 1967"/>
                <a:gd name="T45" fmla="*/ T44 w 20"/>
                <a:gd name="T46" fmla="+- 0 -6 -16"/>
                <a:gd name="T47" fmla="*/ -6 h 15"/>
                <a:gd name="T48" fmla="+- 0 1977 1967"/>
                <a:gd name="T49" fmla="*/ T48 w 20"/>
                <a:gd name="T50" fmla="+- 0 -11 -16"/>
                <a:gd name="T51" fmla="*/ -11 h 15"/>
                <a:gd name="T52" fmla="+- 0 1977 1967"/>
                <a:gd name="T53" fmla="*/ T52 w 20"/>
                <a:gd name="T54" fmla="+- 0 -10 -16"/>
                <a:gd name="T55" fmla="*/ -10 h 15"/>
                <a:gd name="T56" fmla="+- 0 1969 1967"/>
                <a:gd name="T57" fmla="*/ T56 w 20"/>
                <a:gd name="T58" fmla="+- 0 -16 -16"/>
                <a:gd name="T59" fmla="*/ -16 h 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0" h="15">
                  <a:moveTo>
                    <a:pt x="2" y="0"/>
                  </a:moveTo>
                  <a:lnTo>
                    <a:pt x="1" y="0"/>
                  </a:lnTo>
                  <a:lnTo>
                    <a:pt x="0" y="2"/>
                  </a:lnTo>
                  <a:lnTo>
                    <a:pt x="0" y="3"/>
                  </a:lnTo>
                  <a:lnTo>
                    <a:pt x="0" y="5"/>
                  </a:lnTo>
                  <a:lnTo>
                    <a:pt x="1" y="6"/>
                  </a:lnTo>
                  <a:lnTo>
                    <a:pt x="8" y="11"/>
                  </a:lnTo>
                  <a:lnTo>
                    <a:pt x="8" y="10"/>
                  </a:lnTo>
                  <a:lnTo>
                    <a:pt x="16" y="15"/>
                  </a:lnTo>
                  <a:lnTo>
                    <a:pt x="18" y="14"/>
                  </a:lnTo>
                  <a:lnTo>
                    <a:pt x="19" y="11"/>
                  </a:lnTo>
                  <a:lnTo>
                    <a:pt x="18" y="10"/>
                  </a:lnTo>
                  <a:lnTo>
                    <a:pt x="10" y="5"/>
                  </a:lnTo>
                  <a:lnTo>
                    <a:pt x="10" y="6"/>
                  </a:lnTo>
                  <a:lnTo>
                    <a:pt x="2"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4" name="Freeform 797"/>
            <p:cNvSpPr>
              <a:spLocks/>
            </p:cNvSpPr>
            <p:nvPr/>
          </p:nvSpPr>
          <p:spPr bwMode="auto">
            <a:xfrm>
              <a:off x="7531650" y="98897"/>
              <a:ext cx="7817" cy="45719"/>
            </a:xfrm>
            <a:custGeom>
              <a:avLst/>
              <a:gdLst>
                <a:gd name="T0" fmla="+- 0 1976 1971"/>
                <a:gd name="T1" fmla="*/ T0 w 11"/>
                <a:gd name="T2" fmla="+- 0 -10 -10"/>
                <a:gd name="T3" fmla="*/ -10 h 3"/>
                <a:gd name="T4" fmla="+- 0 1972 1971"/>
                <a:gd name="T5" fmla="*/ T4 w 11"/>
                <a:gd name="T6" fmla="+- 0 -9 -10"/>
                <a:gd name="T7" fmla="*/ -9 h 3"/>
                <a:gd name="T8" fmla="+- 0 1971 1971"/>
                <a:gd name="T9" fmla="*/ T8 w 11"/>
                <a:gd name="T10" fmla="+- 0 -8 -10"/>
                <a:gd name="T11" fmla="*/ -8 h 3"/>
                <a:gd name="T12" fmla="+- 0 1972 1971"/>
                <a:gd name="T13" fmla="*/ T12 w 11"/>
                <a:gd name="T14" fmla="+- 0 -8 -10"/>
                <a:gd name="T15" fmla="*/ -8 h 3"/>
                <a:gd name="T16" fmla="+- 0 1974 1971"/>
                <a:gd name="T17" fmla="*/ T16 w 11"/>
                <a:gd name="T18" fmla="+- 0 -9 -10"/>
                <a:gd name="T19" fmla="*/ -9 h 3"/>
                <a:gd name="T20" fmla="+- 0 1977 1971"/>
                <a:gd name="T21" fmla="*/ T20 w 11"/>
                <a:gd name="T22" fmla="+- 0 -10 -10"/>
                <a:gd name="T23" fmla="*/ -10 h 3"/>
                <a:gd name="T24" fmla="+- 0 1982 1971"/>
                <a:gd name="T25" fmla="*/ T24 w 11"/>
                <a:gd name="T26" fmla="+- 0 -8 -10"/>
                <a:gd name="T27" fmla="*/ -8 h 3"/>
                <a:gd name="T28" fmla="+- 0 1980 1971"/>
                <a:gd name="T29" fmla="*/ T28 w 11"/>
                <a:gd name="T30" fmla="+- 0 -10 -10"/>
                <a:gd name="T31" fmla="*/ -10 h 3"/>
                <a:gd name="T32" fmla="+- 0 1976 1971"/>
                <a:gd name="T33" fmla="*/ T32 w 11"/>
                <a:gd name="T34" fmla="+- 0 -10 -10"/>
                <a:gd name="T35" fmla="*/ -10 h 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 h="3">
                  <a:moveTo>
                    <a:pt x="5" y="0"/>
                  </a:moveTo>
                  <a:lnTo>
                    <a:pt x="1" y="1"/>
                  </a:lnTo>
                  <a:lnTo>
                    <a:pt x="0" y="2"/>
                  </a:lnTo>
                  <a:lnTo>
                    <a:pt x="1" y="2"/>
                  </a:lnTo>
                  <a:lnTo>
                    <a:pt x="3" y="1"/>
                  </a:lnTo>
                  <a:lnTo>
                    <a:pt x="6" y="0"/>
                  </a:lnTo>
                  <a:lnTo>
                    <a:pt x="11" y="2"/>
                  </a:lnTo>
                  <a:lnTo>
                    <a:pt x="9" y="0"/>
                  </a:lnTo>
                  <a:lnTo>
                    <a:pt x="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5" name="AutoShape 796"/>
            <p:cNvSpPr>
              <a:spLocks/>
            </p:cNvSpPr>
            <p:nvPr/>
          </p:nvSpPr>
          <p:spPr bwMode="auto">
            <a:xfrm>
              <a:off x="7528807" y="102072"/>
              <a:ext cx="12792" cy="45719"/>
            </a:xfrm>
            <a:custGeom>
              <a:avLst/>
              <a:gdLst>
                <a:gd name="T0" fmla="+- 0 1974 1968"/>
                <a:gd name="T1" fmla="*/ T0 w 18"/>
                <a:gd name="T2" fmla="+- 0 -12 -15"/>
                <a:gd name="T3" fmla="*/ -12 h 13"/>
                <a:gd name="T4" fmla="+- 0 1974 1968"/>
                <a:gd name="T5" fmla="*/ T4 w 18"/>
                <a:gd name="T6" fmla="+- 0 -12 -15"/>
                <a:gd name="T7" fmla="*/ -12 h 13"/>
                <a:gd name="T8" fmla="+- 0 1973 1968"/>
                <a:gd name="T9" fmla="*/ T8 w 18"/>
                <a:gd name="T10" fmla="+- 0 -12 -15"/>
                <a:gd name="T11" fmla="*/ -12 h 13"/>
                <a:gd name="T12" fmla="+- 0 1971 1968"/>
                <a:gd name="T13" fmla="*/ T12 w 18"/>
                <a:gd name="T14" fmla="+- 0 -15 -15"/>
                <a:gd name="T15" fmla="*/ -15 h 13"/>
                <a:gd name="T16" fmla="+- 0 1969 1968"/>
                <a:gd name="T17" fmla="*/ T16 w 18"/>
                <a:gd name="T18" fmla="+- 0 -15 -15"/>
                <a:gd name="T19" fmla="*/ -15 h 13"/>
                <a:gd name="T20" fmla="+- 0 1968 1968"/>
                <a:gd name="T21" fmla="*/ T20 w 18"/>
                <a:gd name="T22" fmla="+- 0 -14 -15"/>
                <a:gd name="T23" fmla="*/ -14 h 13"/>
                <a:gd name="T24" fmla="+- 0 1968 1968"/>
                <a:gd name="T25" fmla="*/ T24 w 18"/>
                <a:gd name="T26" fmla="+- 0 -13 -15"/>
                <a:gd name="T27" fmla="*/ -13 h 13"/>
                <a:gd name="T28" fmla="+- 0 1968 1968"/>
                <a:gd name="T29" fmla="*/ T28 w 18"/>
                <a:gd name="T30" fmla="+- 0 -13 -15"/>
                <a:gd name="T31" fmla="*/ -13 h 13"/>
                <a:gd name="T32" fmla="+- 0 1968 1968"/>
                <a:gd name="T33" fmla="*/ T32 w 18"/>
                <a:gd name="T34" fmla="+- 0 -13 -15"/>
                <a:gd name="T35" fmla="*/ -13 h 13"/>
                <a:gd name="T36" fmla="+- 0 1968 1968"/>
                <a:gd name="T37" fmla="*/ T36 w 18"/>
                <a:gd name="T38" fmla="+- 0 -13 -15"/>
                <a:gd name="T39" fmla="*/ -13 h 13"/>
                <a:gd name="T40" fmla="+- 0 1968 1968"/>
                <a:gd name="T41" fmla="*/ T40 w 18"/>
                <a:gd name="T42" fmla="+- 0 -13 -15"/>
                <a:gd name="T43" fmla="*/ -13 h 13"/>
                <a:gd name="T44" fmla="+- 0 1968 1968"/>
                <a:gd name="T45" fmla="*/ T44 w 18"/>
                <a:gd name="T46" fmla="+- 0 -13 -15"/>
                <a:gd name="T47" fmla="*/ -13 h 13"/>
                <a:gd name="T48" fmla="+- 0 1968 1968"/>
                <a:gd name="T49" fmla="*/ T48 w 18"/>
                <a:gd name="T50" fmla="+- 0 -14 -15"/>
                <a:gd name="T51" fmla="*/ -14 h 13"/>
                <a:gd name="T52" fmla="+- 0 1970 1968"/>
                <a:gd name="T53" fmla="*/ T52 w 18"/>
                <a:gd name="T54" fmla="+- 0 -14 -15"/>
                <a:gd name="T55" fmla="*/ -14 h 13"/>
                <a:gd name="T56" fmla="+- 0 1973 1968"/>
                <a:gd name="T57" fmla="*/ T56 w 18"/>
                <a:gd name="T58" fmla="+- 0 -11 -15"/>
                <a:gd name="T59" fmla="*/ -11 h 13"/>
                <a:gd name="T60" fmla="+- 0 1973 1968"/>
                <a:gd name="T61" fmla="*/ T60 w 18"/>
                <a:gd name="T62" fmla="+- 0 -11 -15"/>
                <a:gd name="T63" fmla="*/ -11 h 13"/>
                <a:gd name="T64" fmla="+- 0 1974 1968"/>
                <a:gd name="T65" fmla="*/ T64 w 18"/>
                <a:gd name="T66" fmla="+- 0 -11 -15"/>
                <a:gd name="T67" fmla="*/ -11 h 13"/>
                <a:gd name="T68" fmla="+- 0 1974 1968"/>
                <a:gd name="T69" fmla="*/ T68 w 18"/>
                <a:gd name="T70" fmla="+- 0 -11 -15"/>
                <a:gd name="T71" fmla="*/ -11 h 13"/>
                <a:gd name="T72" fmla="+- 0 1974 1968"/>
                <a:gd name="T73" fmla="*/ T72 w 18"/>
                <a:gd name="T74" fmla="+- 0 -12 -15"/>
                <a:gd name="T75" fmla="*/ -12 h 13"/>
                <a:gd name="T76" fmla="+- 0 1974 1968"/>
                <a:gd name="T77" fmla="*/ T76 w 18"/>
                <a:gd name="T78" fmla="+- 0 -12 -15"/>
                <a:gd name="T79" fmla="*/ -12 h 13"/>
                <a:gd name="T80" fmla="+- 0 1985 1968"/>
                <a:gd name="T81" fmla="*/ T80 w 18"/>
                <a:gd name="T82" fmla="+- 0 -3 -15"/>
                <a:gd name="T83" fmla="*/ -3 h 13"/>
                <a:gd name="T84" fmla="+- 0 1985 1968"/>
                <a:gd name="T85" fmla="*/ T84 w 18"/>
                <a:gd name="T86" fmla="+- 0 -7 -15"/>
                <a:gd name="T87" fmla="*/ -7 h 13"/>
                <a:gd name="T88" fmla="+- 0 1979 1968"/>
                <a:gd name="T89" fmla="*/ T88 w 18"/>
                <a:gd name="T90" fmla="+- 0 -8 -15"/>
                <a:gd name="T91" fmla="*/ -8 h 13"/>
                <a:gd name="T92" fmla="+- 0 1979 1968"/>
                <a:gd name="T93" fmla="*/ T92 w 18"/>
                <a:gd name="T94" fmla="+- 0 -8 -15"/>
                <a:gd name="T95" fmla="*/ -8 h 13"/>
                <a:gd name="T96" fmla="+- 0 1979 1968"/>
                <a:gd name="T97" fmla="*/ T96 w 18"/>
                <a:gd name="T98" fmla="+- 0 -8 -15"/>
                <a:gd name="T99" fmla="*/ -8 h 13"/>
                <a:gd name="T100" fmla="+- 0 1981 1968"/>
                <a:gd name="T101" fmla="*/ T100 w 18"/>
                <a:gd name="T102" fmla="+- 0 -7 -15"/>
                <a:gd name="T103" fmla="*/ -7 h 13"/>
                <a:gd name="T104" fmla="+- 0 1984 1968"/>
                <a:gd name="T105" fmla="*/ T104 w 18"/>
                <a:gd name="T106" fmla="+- 0 -6 -15"/>
                <a:gd name="T107" fmla="*/ -6 h 13"/>
                <a:gd name="T108" fmla="+- 0 1985 1968"/>
                <a:gd name="T109" fmla="*/ T108 w 18"/>
                <a:gd name="T110" fmla="+- 0 -3 -15"/>
                <a:gd name="T111" fmla="*/ -3 h 13"/>
                <a:gd name="T112" fmla="+- 0 1984 1968"/>
                <a:gd name="T113" fmla="*/ T112 w 18"/>
                <a:gd name="T114" fmla="+- 0 -3 -15"/>
                <a:gd name="T115" fmla="*/ -3 h 13"/>
                <a:gd name="T116" fmla="+- 0 1984 1968"/>
                <a:gd name="T117" fmla="*/ T116 w 18"/>
                <a:gd name="T118" fmla="+- 0 -3 -15"/>
                <a:gd name="T119" fmla="*/ -3 h 13"/>
                <a:gd name="T120" fmla="+- 0 1984 1968"/>
                <a:gd name="T121" fmla="*/ T120 w 18"/>
                <a:gd name="T122" fmla="+- 0 -3 -15"/>
                <a:gd name="T123" fmla="*/ -3 h 13"/>
                <a:gd name="T124" fmla="+- 0 1985 1968"/>
                <a:gd name="T125" fmla="*/ T124 w 18"/>
                <a:gd name="T126" fmla="+- 0 -3 -15"/>
                <a:gd name="T127" fmla="*/ -3 h 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8" h="13">
                  <a:moveTo>
                    <a:pt x="6" y="3"/>
                  </a:moveTo>
                  <a:lnTo>
                    <a:pt x="6" y="3"/>
                  </a:lnTo>
                  <a:lnTo>
                    <a:pt x="5" y="3"/>
                  </a:lnTo>
                  <a:lnTo>
                    <a:pt x="3" y="0"/>
                  </a:lnTo>
                  <a:lnTo>
                    <a:pt x="1" y="0"/>
                  </a:lnTo>
                  <a:lnTo>
                    <a:pt x="0" y="1"/>
                  </a:lnTo>
                  <a:lnTo>
                    <a:pt x="0" y="2"/>
                  </a:lnTo>
                  <a:lnTo>
                    <a:pt x="0" y="1"/>
                  </a:lnTo>
                  <a:lnTo>
                    <a:pt x="2" y="1"/>
                  </a:lnTo>
                  <a:lnTo>
                    <a:pt x="5" y="4"/>
                  </a:lnTo>
                  <a:lnTo>
                    <a:pt x="6" y="4"/>
                  </a:lnTo>
                  <a:lnTo>
                    <a:pt x="6" y="3"/>
                  </a:lnTo>
                  <a:close/>
                  <a:moveTo>
                    <a:pt x="17" y="12"/>
                  </a:moveTo>
                  <a:lnTo>
                    <a:pt x="17" y="8"/>
                  </a:lnTo>
                  <a:lnTo>
                    <a:pt x="11" y="7"/>
                  </a:lnTo>
                  <a:lnTo>
                    <a:pt x="13" y="8"/>
                  </a:lnTo>
                  <a:lnTo>
                    <a:pt x="16" y="9"/>
                  </a:lnTo>
                  <a:lnTo>
                    <a:pt x="17" y="12"/>
                  </a:lnTo>
                  <a:lnTo>
                    <a:pt x="16" y="12"/>
                  </a:lnTo>
                  <a:lnTo>
                    <a:pt x="17" y="12"/>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6" name="Freeform 795"/>
            <p:cNvSpPr>
              <a:spLocks/>
            </p:cNvSpPr>
            <p:nvPr/>
          </p:nvSpPr>
          <p:spPr bwMode="auto">
            <a:xfrm>
              <a:off x="7528097" y="113502"/>
              <a:ext cx="12792" cy="45719"/>
            </a:xfrm>
            <a:custGeom>
              <a:avLst/>
              <a:gdLst>
                <a:gd name="T0" fmla="+- 0 1984 1967"/>
                <a:gd name="T1" fmla="*/ T0 w 18"/>
                <a:gd name="T2" fmla="+- 0 -14 -18"/>
                <a:gd name="T3" fmla="*/ -14 h 34"/>
                <a:gd name="T4" fmla="+- 0 1984 1967"/>
                <a:gd name="T5" fmla="*/ T4 w 18"/>
                <a:gd name="T6" fmla="+- 0 -15 -18"/>
                <a:gd name="T7" fmla="*/ -15 h 34"/>
                <a:gd name="T8" fmla="+- 0 1984 1967"/>
                <a:gd name="T9" fmla="*/ T8 w 18"/>
                <a:gd name="T10" fmla="+- 0 -16 -18"/>
                <a:gd name="T11" fmla="*/ -16 h 34"/>
                <a:gd name="T12" fmla="+- 0 1982 1967"/>
                <a:gd name="T13" fmla="*/ T12 w 18"/>
                <a:gd name="T14" fmla="+- 0 -17 -18"/>
                <a:gd name="T15" fmla="*/ -17 h 34"/>
                <a:gd name="T16" fmla="+- 0 1982 1967"/>
                <a:gd name="T17" fmla="*/ T16 w 18"/>
                <a:gd name="T18" fmla="+- 0 -14 -18"/>
                <a:gd name="T19" fmla="*/ -14 h 34"/>
                <a:gd name="T20" fmla="+- 0 1981 1967"/>
                <a:gd name="T21" fmla="*/ T20 w 18"/>
                <a:gd name="T22" fmla="+- 0 -10 -18"/>
                <a:gd name="T23" fmla="*/ -10 h 34"/>
                <a:gd name="T24" fmla="+- 0 1980 1967"/>
                <a:gd name="T25" fmla="*/ T24 w 18"/>
                <a:gd name="T26" fmla="+- 0 -10 -18"/>
                <a:gd name="T27" fmla="*/ -10 h 34"/>
                <a:gd name="T28" fmla="+- 0 1980 1967"/>
                <a:gd name="T29" fmla="*/ T28 w 18"/>
                <a:gd name="T30" fmla="+- 0 -9 -18"/>
                <a:gd name="T31" fmla="*/ -9 h 34"/>
                <a:gd name="T32" fmla="+- 0 1978 1967"/>
                <a:gd name="T33" fmla="*/ T32 w 18"/>
                <a:gd name="T34" fmla="+- 0 -5 -18"/>
                <a:gd name="T35" fmla="*/ -5 h 34"/>
                <a:gd name="T36" fmla="+- 0 1975 1967"/>
                <a:gd name="T37" fmla="*/ T36 w 18"/>
                <a:gd name="T38" fmla="+- 0 4 -18"/>
                <a:gd name="T39" fmla="*/ 4 h 34"/>
                <a:gd name="T40" fmla="+- 0 1972 1967"/>
                <a:gd name="T41" fmla="*/ T40 w 18"/>
                <a:gd name="T42" fmla="+- 0 13 -18"/>
                <a:gd name="T43" fmla="*/ 13 h 34"/>
                <a:gd name="T44" fmla="+- 0 1971 1967"/>
                <a:gd name="T45" fmla="*/ T44 w 18"/>
                <a:gd name="T46" fmla="+- 0 14 -18"/>
                <a:gd name="T47" fmla="*/ 14 h 34"/>
                <a:gd name="T48" fmla="+- 0 1969 1967"/>
                <a:gd name="T49" fmla="*/ T48 w 18"/>
                <a:gd name="T50" fmla="+- 0 13 -18"/>
                <a:gd name="T51" fmla="*/ 13 h 34"/>
                <a:gd name="T52" fmla="+- 0 1969 1967"/>
                <a:gd name="T53" fmla="*/ T52 w 18"/>
                <a:gd name="T54" fmla="+- 0 12 -18"/>
                <a:gd name="T55" fmla="*/ 12 h 34"/>
                <a:gd name="T56" fmla="+- 0 1969 1967"/>
                <a:gd name="T57" fmla="*/ T56 w 18"/>
                <a:gd name="T58" fmla="+- 0 11 -18"/>
                <a:gd name="T59" fmla="*/ 11 h 34"/>
                <a:gd name="T60" fmla="+- 0 1972 1967"/>
                <a:gd name="T61" fmla="*/ T60 w 18"/>
                <a:gd name="T62" fmla="+- 0 2 -18"/>
                <a:gd name="T63" fmla="*/ 2 h 34"/>
                <a:gd name="T64" fmla="+- 0 1976 1967"/>
                <a:gd name="T65" fmla="*/ T64 w 18"/>
                <a:gd name="T66" fmla="+- 0 -6 -18"/>
                <a:gd name="T67" fmla="*/ -6 h 34"/>
                <a:gd name="T68" fmla="+- 0 1978 1967"/>
                <a:gd name="T69" fmla="*/ T68 w 18"/>
                <a:gd name="T70" fmla="+- 0 -11 -18"/>
                <a:gd name="T71" fmla="*/ -11 h 34"/>
                <a:gd name="T72" fmla="+- 0 1980 1967"/>
                <a:gd name="T73" fmla="*/ T72 w 18"/>
                <a:gd name="T74" fmla="+- 0 -9 -18"/>
                <a:gd name="T75" fmla="*/ -9 h 34"/>
                <a:gd name="T76" fmla="+- 0 1980 1967"/>
                <a:gd name="T77" fmla="*/ T76 w 18"/>
                <a:gd name="T78" fmla="+- 0 -10 -18"/>
                <a:gd name="T79" fmla="*/ -10 h 34"/>
                <a:gd name="T80" fmla="+- 0 1978 1967"/>
                <a:gd name="T81" fmla="*/ T80 w 18"/>
                <a:gd name="T82" fmla="+- 0 -11 -18"/>
                <a:gd name="T83" fmla="*/ -11 h 34"/>
                <a:gd name="T84" fmla="+- 0 1979 1967"/>
                <a:gd name="T85" fmla="*/ T84 w 18"/>
                <a:gd name="T86" fmla="+- 0 -15 -18"/>
                <a:gd name="T87" fmla="*/ -15 h 34"/>
                <a:gd name="T88" fmla="+- 0 1980 1967"/>
                <a:gd name="T89" fmla="*/ T88 w 18"/>
                <a:gd name="T90" fmla="+- 0 -15 -18"/>
                <a:gd name="T91" fmla="*/ -15 h 34"/>
                <a:gd name="T92" fmla="+- 0 1981 1967"/>
                <a:gd name="T93" fmla="*/ T92 w 18"/>
                <a:gd name="T94" fmla="+- 0 -15 -18"/>
                <a:gd name="T95" fmla="*/ -15 h 34"/>
                <a:gd name="T96" fmla="+- 0 1981 1967"/>
                <a:gd name="T97" fmla="*/ T96 w 18"/>
                <a:gd name="T98" fmla="+- 0 -15 -18"/>
                <a:gd name="T99" fmla="*/ -15 h 34"/>
                <a:gd name="T100" fmla="+- 0 1982 1967"/>
                <a:gd name="T101" fmla="*/ T100 w 18"/>
                <a:gd name="T102" fmla="+- 0 -15 -18"/>
                <a:gd name="T103" fmla="*/ -15 h 34"/>
                <a:gd name="T104" fmla="+- 0 1982 1967"/>
                <a:gd name="T105" fmla="*/ T104 w 18"/>
                <a:gd name="T106" fmla="+- 0 -14 -18"/>
                <a:gd name="T107" fmla="*/ -14 h 34"/>
                <a:gd name="T108" fmla="+- 0 1982 1967"/>
                <a:gd name="T109" fmla="*/ T108 w 18"/>
                <a:gd name="T110" fmla="+- 0 -17 -18"/>
                <a:gd name="T111" fmla="*/ -17 h 34"/>
                <a:gd name="T112" fmla="+- 0 1981 1967"/>
                <a:gd name="T113" fmla="*/ T112 w 18"/>
                <a:gd name="T114" fmla="+- 0 -18 -18"/>
                <a:gd name="T115" fmla="*/ -18 h 34"/>
                <a:gd name="T116" fmla="+- 0 1980 1967"/>
                <a:gd name="T117" fmla="*/ T116 w 18"/>
                <a:gd name="T118" fmla="+- 0 -18 -18"/>
                <a:gd name="T119" fmla="*/ -18 h 34"/>
                <a:gd name="T120" fmla="+- 0 1979 1967"/>
                <a:gd name="T121" fmla="*/ T120 w 18"/>
                <a:gd name="T122" fmla="+- 0 -17 -18"/>
                <a:gd name="T123" fmla="*/ -17 h 34"/>
                <a:gd name="T124" fmla="+- 0 1978 1967"/>
                <a:gd name="T125" fmla="*/ T124 w 18"/>
                <a:gd name="T126" fmla="+- 0 -16 -18"/>
                <a:gd name="T127" fmla="*/ -16 h 34"/>
                <a:gd name="T128" fmla="+- 0 1977 1967"/>
                <a:gd name="T129" fmla="*/ T128 w 18"/>
                <a:gd name="T130" fmla="+- 0 -14 -18"/>
                <a:gd name="T131" fmla="*/ -14 h 34"/>
                <a:gd name="T132" fmla="+- 0 1976 1967"/>
                <a:gd name="T133" fmla="*/ T132 w 18"/>
                <a:gd name="T134" fmla="+- 0 -12 -18"/>
                <a:gd name="T135" fmla="*/ -12 h 34"/>
                <a:gd name="T136" fmla="+- 0 1976 1967"/>
                <a:gd name="T137" fmla="*/ T136 w 18"/>
                <a:gd name="T138" fmla="+- 0 -13 -18"/>
                <a:gd name="T139" fmla="*/ -13 h 34"/>
                <a:gd name="T140" fmla="+- 0 1971 1967"/>
                <a:gd name="T141" fmla="*/ T140 w 18"/>
                <a:gd name="T142" fmla="+- 0 -8 -18"/>
                <a:gd name="T143" fmla="*/ -8 h 34"/>
                <a:gd name="T144" fmla="+- 0 1971 1967"/>
                <a:gd name="T145" fmla="*/ T144 w 18"/>
                <a:gd name="T146" fmla="+- 0 -8 -18"/>
                <a:gd name="T147" fmla="*/ -8 h 34"/>
                <a:gd name="T148" fmla="+- 0 1971 1967"/>
                <a:gd name="T149" fmla="*/ T148 w 18"/>
                <a:gd name="T150" fmla="+- 0 -8 -18"/>
                <a:gd name="T151" fmla="*/ -8 h 34"/>
                <a:gd name="T152" fmla="+- 0 1971 1967"/>
                <a:gd name="T153" fmla="*/ T152 w 18"/>
                <a:gd name="T154" fmla="+- 0 -7 -18"/>
                <a:gd name="T155" fmla="*/ -7 h 34"/>
                <a:gd name="T156" fmla="+- 0 1971 1967"/>
                <a:gd name="T157" fmla="*/ T156 w 18"/>
                <a:gd name="T158" fmla="+- 0 -7 -18"/>
                <a:gd name="T159" fmla="*/ -7 h 34"/>
                <a:gd name="T160" fmla="+- 0 1971 1967"/>
                <a:gd name="T161" fmla="*/ T160 w 18"/>
                <a:gd name="T162" fmla="+- 0 -8 -18"/>
                <a:gd name="T163" fmla="*/ -8 h 34"/>
                <a:gd name="T164" fmla="+- 0 1976 1967"/>
                <a:gd name="T165" fmla="*/ T164 w 18"/>
                <a:gd name="T166" fmla="+- 0 -12 -18"/>
                <a:gd name="T167" fmla="*/ -12 h 34"/>
                <a:gd name="T168" fmla="+- 0 1976 1967"/>
                <a:gd name="T169" fmla="*/ T168 w 18"/>
                <a:gd name="T170" fmla="+- 0 -12 -18"/>
                <a:gd name="T171" fmla="*/ -12 h 34"/>
                <a:gd name="T172" fmla="+- 0 1974 1967"/>
                <a:gd name="T173" fmla="*/ T172 w 18"/>
                <a:gd name="T174" fmla="+- 0 -8 -18"/>
                <a:gd name="T175" fmla="*/ -8 h 34"/>
                <a:gd name="T176" fmla="+- 0 1971 1967"/>
                <a:gd name="T177" fmla="*/ T176 w 18"/>
                <a:gd name="T178" fmla="+- 0 1 -18"/>
                <a:gd name="T179" fmla="*/ 1 h 34"/>
                <a:gd name="T180" fmla="+- 0 1968 1967"/>
                <a:gd name="T181" fmla="*/ T180 w 18"/>
                <a:gd name="T182" fmla="+- 0 10 -18"/>
                <a:gd name="T183" fmla="*/ 10 h 34"/>
                <a:gd name="T184" fmla="+- 0 1967 1967"/>
                <a:gd name="T185" fmla="*/ T184 w 18"/>
                <a:gd name="T186" fmla="+- 0 12 -18"/>
                <a:gd name="T187" fmla="*/ 12 h 34"/>
                <a:gd name="T188" fmla="+- 0 1968 1967"/>
                <a:gd name="T189" fmla="*/ T188 w 18"/>
                <a:gd name="T190" fmla="+- 0 14 -18"/>
                <a:gd name="T191" fmla="*/ 14 h 34"/>
                <a:gd name="T192" fmla="+- 0 1969 1967"/>
                <a:gd name="T193" fmla="*/ T192 w 18"/>
                <a:gd name="T194" fmla="+- 0 15 -18"/>
                <a:gd name="T195" fmla="*/ 15 h 34"/>
                <a:gd name="T196" fmla="+- 0 1971 1967"/>
                <a:gd name="T197" fmla="*/ T196 w 18"/>
                <a:gd name="T198" fmla="+- 0 16 -18"/>
                <a:gd name="T199" fmla="*/ 16 h 34"/>
                <a:gd name="T200" fmla="+- 0 1973 1967"/>
                <a:gd name="T201" fmla="*/ T200 w 18"/>
                <a:gd name="T202" fmla="+- 0 15 -18"/>
                <a:gd name="T203" fmla="*/ 15 h 34"/>
                <a:gd name="T204" fmla="+- 0 1973 1967"/>
                <a:gd name="T205" fmla="*/ T204 w 18"/>
                <a:gd name="T206" fmla="+- 0 14 -18"/>
                <a:gd name="T207" fmla="*/ 14 h 34"/>
                <a:gd name="T208" fmla="+- 0 1977 1967"/>
                <a:gd name="T209" fmla="*/ T208 w 18"/>
                <a:gd name="T210" fmla="+- 0 5 -18"/>
                <a:gd name="T211" fmla="*/ 5 h 34"/>
                <a:gd name="T212" fmla="+- 0 1980 1967"/>
                <a:gd name="T213" fmla="*/ T212 w 18"/>
                <a:gd name="T214" fmla="+- 0 -4 -18"/>
                <a:gd name="T215" fmla="*/ -4 h 34"/>
                <a:gd name="T216" fmla="+- 0 1982 1967"/>
                <a:gd name="T217" fmla="*/ T216 w 18"/>
                <a:gd name="T218" fmla="+- 0 -8 -18"/>
                <a:gd name="T219" fmla="*/ -8 h 34"/>
                <a:gd name="T220" fmla="+- 0 1984 1967"/>
                <a:gd name="T221" fmla="*/ T220 w 18"/>
                <a:gd name="T222" fmla="+- 0 -7 -18"/>
                <a:gd name="T223" fmla="*/ -7 h 34"/>
                <a:gd name="T224" fmla="+- 0 1984 1967"/>
                <a:gd name="T225" fmla="*/ T224 w 18"/>
                <a:gd name="T226" fmla="+- 0 -7 -18"/>
                <a:gd name="T227" fmla="*/ -7 h 34"/>
                <a:gd name="T228" fmla="+- 0 1984 1967"/>
                <a:gd name="T229" fmla="*/ T228 w 18"/>
                <a:gd name="T230" fmla="+- 0 -8 -18"/>
                <a:gd name="T231" fmla="*/ -8 h 34"/>
                <a:gd name="T232" fmla="+- 0 1984 1967"/>
                <a:gd name="T233" fmla="*/ T232 w 18"/>
                <a:gd name="T234" fmla="+- 0 -8 -18"/>
                <a:gd name="T235" fmla="*/ -8 h 34"/>
                <a:gd name="T236" fmla="+- 0 1982 1967"/>
                <a:gd name="T237" fmla="*/ T236 w 18"/>
                <a:gd name="T238" fmla="+- 0 -9 -18"/>
                <a:gd name="T239" fmla="*/ -9 h 34"/>
                <a:gd name="T240" fmla="+- 0 1983 1967"/>
                <a:gd name="T241" fmla="*/ T240 w 18"/>
                <a:gd name="T242" fmla="+- 0 -12 -18"/>
                <a:gd name="T243" fmla="*/ -12 h 34"/>
                <a:gd name="T244" fmla="+- 0 1984 1967"/>
                <a:gd name="T245" fmla="*/ T244 w 18"/>
                <a:gd name="T246" fmla="+- 0 -14 -18"/>
                <a:gd name="T247" fmla="*/ -14 h 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18" h="34">
                  <a:moveTo>
                    <a:pt x="17" y="4"/>
                  </a:moveTo>
                  <a:lnTo>
                    <a:pt x="17" y="3"/>
                  </a:lnTo>
                  <a:lnTo>
                    <a:pt x="17" y="2"/>
                  </a:lnTo>
                  <a:lnTo>
                    <a:pt x="15" y="1"/>
                  </a:lnTo>
                  <a:lnTo>
                    <a:pt x="15" y="4"/>
                  </a:lnTo>
                  <a:lnTo>
                    <a:pt x="14" y="8"/>
                  </a:lnTo>
                  <a:lnTo>
                    <a:pt x="13" y="8"/>
                  </a:lnTo>
                  <a:lnTo>
                    <a:pt x="13" y="9"/>
                  </a:lnTo>
                  <a:lnTo>
                    <a:pt x="11" y="13"/>
                  </a:lnTo>
                  <a:lnTo>
                    <a:pt x="8" y="22"/>
                  </a:lnTo>
                  <a:lnTo>
                    <a:pt x="5" y="31"/>
                  </a:lnTo>
                  <a:lnTo>
                    <a:pt x="4" y="32"/>
                  </a:lnTo>
                  <a:lnTo>
                    <a:pt x="2" y="31"/>
                  </a:lnTo>
                  <a:lnTo>
                    <a:pt x="2" y="30"/>
                  </a:lnTo>
                  <a:lnTo>
                    <a:pt x="2" y="29"/>
                  </a:lnTo>
                  <a:lnTo>
                    <a:pt x="5" y="20"/>
                  </a:lnTo>
                  <a:lnTo>
                    <a:pt x="9" y="12"/>
                  </a:lnTo>
                  <a:lnTo>
                    <a:pt x="11" y="7"/>
                  </a:lnTo>
                  <a:lnTo>
                    <a:pt x="13" y="9"/>
                  </a:lnTo>
                  <a:lnTo>
                    <a:pt x="13" y="8"/>
                  </a:lnTo>
                  <a:lnTo>
                    <a:pt x="11" y="7"/>
                  </a:lnTo>
                  <a:lnTo>
                    <a:pt x="12" y="3"/>
                  </a:lnTo>
                  <a:lnTo>
                    <a:pt x="13" y="3"/>
                  </a:lnTo>
                  <a:lnTo>
                    <a:pt x="14" y="3"/>
                  </a:lnTo>
                  <a:lnTo>
                    <a:pt x="15" y="3"/>
                  </a:lnTo>
                  <a:lnTo>
                    <a:pt x="15" y="4"/>
                  </a:lnTo>
                  <a:lnTo>
                    <a:pt x="15" y="1"/>
                  </a:lnTo>
                  <a:lnTo>
                    <a:pt x="14" y="0"/>
                  </a:lnTo>
                  <a:lnTo>
                    <a:pt x="13" y="0"/>
                  </a:lnTo>
                  <a:lnTo>
                    <a:pt x="12" y="1"/>
                  </a:lnTo>
                  <a:lnTo>
                    <a:pt x="11" y="2"/>
                  </a:lnTo>
                  <a:lnTo>
                    <a:pt x="10" y="4"/>
                  </a:lnTo>
                  <a:lnTo>
                    <a:pt x="9" y="6"/>
                  </a:lnTo>
                  <a:lnTo>
                    <a:pt x="9" y="5"/>
                  </a:lnTo>
                  <a:lnTo>
                    <a:pt x="4" y="10"/>
                  </a:lnTo>
                  <a:lnTo>
                    <a:pt x="4" y="11"/>
                  </a:lnTo>
                  <a:lnTo>
                    <a:pt x="4" y="10"/>
                  </a:lnTo>
                  <a:lnTo>
                    <a:pt x="9" y="6"/>
                  </a:lnTo>
                  <a:lnTo>
                    <a:pt x="7" y="10"/>
                  </a:lnTo>
                  <a:lnTo>
                    <a:pt x="4" y="19"/>
                  </a:lnTo>
                  <a:lnTo>
                    <a:pt x="1" y="28"/>
                  </a:lnTo>
                  <a:lnTo>
                    <a:pt x="0" y="30"/>
                  </a:lnTo>
                  <a:lnTo>
                    <a:pt x="1" y="32"/>
                  </a:lnTo>
                  <a:lnTo>
                    <a:pt x="2" y="33"/>
                  </a:lnTo>
                  <a:lnTo>
                    <a:pt x="4" y="34"/>
                  </a:lnTo>
                  <a:lnTo>
                    <a:pt x="6" y="33"/>
                  </a:lnTo>
                  <a:lnTo>
                    <a:pt x="6" y="32"/>
                  </a:lnTo>
                  <a:lnTo>
                    <a:pt x="10" y="23"/>
                  </a:lnTo>
                  <a:lnTo>
                    <a:pt x="13" y="14"/>
                  </a:lnTo>
                  <a:lnTo>
                    <a:pt x="15" y="10"/>
                  </a:lnTo>
                  <a:lnTo>
                    <a:pt x="17" y="11"/>
                  </a:lnTo>
                  <a:lnTo>
                    <a:pt x="17" y="10"/>
                  </a:lnTo>
                  <a:lnTo>
                    <a:pt x="15" y="9"/>
                  </a:lnTo>
                  <a:lnTo>
                    <a:pt x="16" y="6"/>
                  </a:lnTo>
                  <a:lnTo>
                    <a:pt x="17" y="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7" name="Freeform 794"/>
            <p:cNvSpPr>
              <a:spLocks/>
            </p:cNvSpPr>
            <p:nvPr/>
          </p:nvSpPr>
          <p:spPr bwMode="auto">
            <a:xfrm>
              <a:off x="7528807" y="112867"/>
              <a:ext cx="11370" cy="45719"/>
            </a:xfrm>
            <a:custGeom>
              <a:avLst/>
              <a:gdLst>
                <a:gd name="T0" fmla="+- 0 1981 1968"/>
                <a:gd name="T1" fmla="*/ T0 w 16"/>
                <a:gd name="T2" fmla="+- 0 -17 -17"/>
                <a:gd name="T3" fmla="*/ -17 h 32"/>
                <a:gd name="T4" fmla="+- 0 1979 1968"/>
                <a:gd name="T5" fmla="*/ T4 w 16"/>
                <a:gd name="T6" fmla="+- 0 -16 -17"/>
                <a:gd name="T7" fmla="*/ -16 h 32"/>
                <a:gd name="T8" fmla="+- 0 1975 1968"/>
                <a:gd name="T9" fmla="*/ T8 w 16"/>
                <a:gd name="T10" fmla="+- 0 -7 -17"/>
                <a:gd name="T11" fmla="*/ -7 h 32"/>
                <a:gd name="T12" fmla="+- 0 1971 1968"/>
                <a:gd name="T13" fmla="*/ T12 w 16"/>
                <a:gd name="T14" fmla="+- 0 1 -17"/>
                <a:gd name="T15" fmla="*/ 1 h 32"/>
                <a:gd name="T16" fmla="+- 0 1968 1968"/>
                <a:gd name="T17" fmla="*/ T16 w 16"/>
                <a:gd name="T18" fmla="+- 0 12 -17"/>
                <a:gd name="T19" fmla="*/ 12 h 32"/>
                <a:gd name="T20" fmla="+- 0 1968 1968"/>
                <a:gd name="T21" fmla="*/ T20 w 16"/>
                <a:gd name="T22" fmla="+- 0 13 -17"/>
                <a:gd name="T23" fmla="*/ 13 h 32"/>
                <a:gd name="T24" fmla="+- 0 1971 1968"/>
                <a:gd name="T25" fmla="*/ T24 w 16"/>
                <a:gd name="T26" fmla="+- 0 15 -17"/>
                <a:gd name="T27" fmla="*/ 15 h 32"/>
                <a:gd name="T28" fmla="+- 0 1972 1968"/>
                <a:gd name="T29" fmla="*/ T28 w 16"/>
                <a:gd name="T30" fmla="+- 0 14 -17"/>
                <a:gd name="T31" fmla="*/ 14 h 32"/>
                <a:gd name="T32" fmla="+- 0 1979 1968"/>
                <a:gd name="T33" fmla="*/ T32 w 16"/>
                <a:gd name="T34" fmla="+- 0 -4 -17"/>
                <a:gd name="T35" fmla="*/ -4 h 32"/>
                <a:gd name="T36" fmla="+- 0 1983 1968"/>
                <a:gd name="T37" fmla="*/ T36 w 16"/>
                <a:gd name="T38" fmla="+- 0 -14 -17"/>
                <a:gd name="T39" fmla="*/ -14 h 32"/>
                <a:gd name="T40" fmla="+- 0 1983 1968"/>
                <a:gd name="T41" fmla="*/ T40 w 16"/>
                <a:gd name="T42" fmla="+- 0 -15 -17"/>
                <a:gd name="T43" fmla="*/ -15 h 32"/>
                <a:gd name="T44" fmla="+- 0 1982 1968"/>
                <a:gd name="T45" fmla="*/ T44 w 16"/>
                <a:gd name="T46" fmla="+- 0 -16 -17"/>
                <a:gd name="T47" fmla="*/ -16 h 32"/>
                <a:gd name="T48" fmla="+- 0 1981 1968"/>
                <a:gd name="T49" fmla="*/ T48 w 16"/>
                <a:gd name="T50" fmla="+- 0 -17 -17"/>
                <a:gd name="T51" fmla="*/ -17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6" h="32">
                  <a:moveTo>
                    <a:pt x="13" y="0"/>
                  </a:moveTo>
                  <a:lnTo>
                    <a:pt x="11" y="1"/>
                  </a:lnTo>
                  <a:lnTo>
                    <a:pt x="7" y="10"/>
                  </a:lnTo>
                  <a:lnTo>
                    <a:pt x="3" y="18"/>
                  </a:lnTo>
                  <a:lnTo>
                    <a:pt x="0" y="29"/>
                  </a:lnTo>
                  <a:lnTo>
                    <a:pt x="0" y="30"/>
                  </a:lnTo>
                  <a:lnTo>
                    <a:pt x="3" y="32"/>
                  </a:lnTo>
                  <a:lnTo>
                    <a:pt x="4" y="31"/>
                  </a:lnTo>
                  <a:lnTo>
                    <a:pt x="11" y="13"/>
                  </a:lnTo>
                  <a:lnTo>
                    <a:pt x="15" y="3"/>
                  </a:lnTo>
                  <a:lnTo>
                    <a:pt x="15" y="2"/>
                  </a:lnTo>
                  <a:lnTo>
                    <a:pt x="14" y="1"/>
                  </a:lnTo>
                  <a:lnTo>
                    <a:pt x="1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8" name="AutoShape 793"/>
            <p:cNvSpPr>
              <a:spLocks/>
            </p:cNvSpPr>
            <p:nvPr/>
          </p:nvSpPr>
          <p:spPr bwMode="auto">
            <a:xfrm>
              <a:off x="7530229" y="108422"/>
              <a:ext cx="9238" cy="45719"/>
            </a:xfrm>
            <a:custGeom>
              <a:avLst/>
              <a:gdLst>
                <a:gd name="T0" fmla="+- 0 1976 1970"/>
                <a:gd name="T1" fmla="*/ T0 w 13"/>
                <a:gd name="T2" fmla="+- 0 -8 -11"/>
                <a:gd name="T3" fmla="*/ -8 h 19"/>
                <a:gd name="T4" fmla="+- 0 1975 1970"/>
                <a:gd name="T5" fmla="*/ T4 w 13"/>
                <a:gd name="T6" fmla="+- 0 -7 -11"/>
                <a:gd name="T7" fmla="*/ -7 h 19"/>
                <a:gd name="T8" fmla="+- 0 1974 1970"/>
                <a:gd name="T9" fmla="*/ T8 w 13"/>
                <a:gd name="T10" fmla="+- 0 -3 -11"/>
                <a:gd name="T11" fmla="*/ -3 h 19"/>
                <a:gd name="T12" fmla="+- 0 1976 1970"/>
                <a:gd name="T13" fmla="*/ T12 w 13"/>
                <a:gd name="T14" fmla="+- 0 -8 -11"/>
                <a:gd name="T15" fmla="*/ -8 h 19"/>
                <a:gd name="T16" fmla="+- 0 1977 1970"/>
                <a:gd name="T17" fmla="*/ T16 w 13"/>
                <a:gd name="T18" fmla="+- 0 -9 -11"/>
                <a:gd name="T19" fmla="*/ -9 h 19"/>
                <a:gd name="T20" fmla="+- 0 1977 1970"/>
                <a:gd name="T21" fmla="*/ T20 w 13"/>
                <a:gd name="T22" fmla="+- 0 -9 -11"/>
                <a:gd name="T23" fmla="*/ -9 h 19"/>
                <a:gd name="T24" fmla="+- 0 1976 1970"/>
                <a:gd name="T25" fmla="*/ T24 w 13"/>
                <a:gd name="T26" fmla="+- 0 -8 -11"/>
                <a:gd name="T27" fmla="*/ -8 h 19"/>
                <a:gd name="T28" fmla="+- 0 1977 1970"/>
                <a:gd name="T29" fmla="*/ T28 w 13"/>
                <a:gd name="T30" fmla="+- 0 -9 -11"/>
                <a:gd name="T31" fmla="*/ -9 h 19"/>
                <a:gd name="T32" fmla="+- 0 1978 1970"/>
                <a:gd name="T33" fmla="*/ T32 w 13"/>
                <a:gd name="T34" fmla="+- 0 0 -11"/>
                <a:gd name="T35" fmla="*/ 0 h 19"/>
                <a:gd name="T36" fmla="+- 0 1977 1970"/>
                <a:gd name="T37" fmla="*/ T36 w 13"/>
                <a:gd name="T38" fmla="+- 0 0 -11"/>
                <a:gd name="T39" fmla="*/ 0 h 19"/>
                <a:gd name="T40" fmla="+- 0 1973 1970"/>
                <a:gd name="T41" fmla="*/ T40 w 13"/>
                <a:gd name="T42" fmla="+- 0 2 -11"/>
                <a:gd name="T43" fmla="*/ 2 h 19"/>
                <a:gd name="T44" fmla="+- 0 1970 1970"/>
                <a:gd name="T45" fmla="*/ T44 w 13"/>
                <a:gd name="T46" fmla="+- 0 5 -11"/>
                <a:gd name="T47" fmla="*/ 5 h 19"/>
                <a:gd name="T48" fmla="+- 0 1970 1970"/>
                <a:gd name="T49" fmla="*/ T48 w 13"/>
                <a:gd name="T50" fmla="+- 0 7 -11"/>
                <a:gd name="T51" fmla="*/ 7 h 19"/>
                <a:gd name="T52" fmla="+- 0 1973 1970"/>
                <a:gd name="T53" fmla="*/ T52 w 13"/>
                <a:gd name="T54" fmla="+- 0 2 -11"/>
                <a:gd name="T55" fmla="*/ 2 h 19"/>
                <a:gd name="T56" fmla="+- 0 1976 1970"/>
                <a:gd name="T57" fmla="*/ T56 w 13"/>
                <a:gd name="T58" fmla="+- 0 1 -11"/>
                <a:gd name="T59" fmla="*/ 1 h 19"/>
                <a:gd name="T60" fmla="+- 0 1977 1970"/>
                <a:gd name="T61" fmla="*/ T60 w 13"/>
                <a:gd name="T62" fmla="+- 0 1 -11"/>
                <a:gd name="T63" fmla="*/ 1 h 19"/>
                <a:gd name="T64" fmla="+- 0 1978 1970"/>
                <a:gd name="T65" fmla="*/ T64 w 13"/>
                <a:gd name="T66" fmla="+- 0 0 -11"/>
                <a:gd name="T67" fmla="*/ 0 h 19"/>
                <a:gd name="T68" fmla="+- 0 1982 1970"/>
                <a:gd name="T69" fmla="*/ T68 w 13"/>
                <a:gd name="T70" fmla="+- 0 -11 -11"/>
                <a:gd name="T71" fmla="*/ -11 h 19"/>
                <a:gd name="T72" fmla="+- 0 1981 1970"/>
                <a:gd name="T73" fmla="*/ T72 w 13"/>
                <a:gd name="T74" fmla="+- 0 -11 -11"/>
                <a:gd name="T75" fmla="*/ -11 h 19"/>
                <a:gd name="T76" fmla="+- 0 1978 1970"/>
                <a:gd name="T77" fmla="*/ T76 w 13"/>
                <a:gd name="T78" fmla="+- 0 -10 -11"/>
                <a:gd name="T79" fmla="*/ -10 h 19"/>
                <a:gd name="T80" fmla="+- 0 1977 1970"/>
                <a:gd name="T81" fmla="*/ T80 w 13"/>
                <a:gd name="T82" fmla="+- 0 -9 -11"/>
                <a:gd name="T83" fmla="*/ -9 h 19"/>
                <a:gd name="T84" fmla="+- 0 1980 1970"/>
                <a:gd name="T85" fmla="*/ T84 w 13"/>
                <a:gd name="T86" fmla="+- 0 -9 -11"/>
                <a:gd name="T87" fmla="*/ -9 h 19"/>
                <a:gd name="T88" fmla="+- 0 1981 1970"/>
                <a:gd name="T89" fmla="*/ T88 w 13"/>
                <a:gd name="T90" fmla="+- 0 -9 -11"/>
                <a:gd name="T91" fmla="*/ -9 h 19"/>
                <a:gd name="T92" fmla="+- 0 1982 1970"/>
                <a:gd name="T93" fmla="*/ T92 w 13"/>
                <a:gd name="T94" fmla="+- 0 -11 -11"/>
                <a:gd name="T95" fmla="*/ -11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3" h="19">
                  <a:moveTo>
                    <a:pt x="6" y="3"/>
                  </a:moveTo>
                  <a:lnTo>
                    <a:pt x="5" y="4"/>
                  </a:lnTo>
                  <a:lnTo>
                    <a:pt x="4" y="8"/>
                  </a:lnTo>
                  <a:lnTo>
                    <a:pt x="6" y="3"/>
                  </a:lnTo>
                  <a:close/>
                  <a:moveTo>
                    <a:pt x="7" y="2"/>
                  </a:moveTo>
                  <a:lnTo>
                    <a:pt x="7" y="2"/>
                  </a:lnTo>
                  <a:lnTo>
                    <a:pt x="6" y="3"/>
                  </a:lnTo>
                  <a:lnTo>
                    <a:pt x="7" y="2"/>
                  </a:lnTo>
                  <a:close/>
                  <a:moveTo>
                    <a:pt x="8" y="11"/>
                  </a:moveTo>
                  <a:lnTo>
                    <a:pt x="7" y="11"/>
                  </a:lnTo>
                  <a:lnTo>
                    <a:pt x="3" y="13"/>
                  </a:lnTo>
                  <a:lnTo>
                    <a:pt x="0" y="16"/>
                  </a:lnTo>
                  <a:lnTo>
                    <a:pt x="0" y="18"/>
                  </a:lnTo>
                  <a:lnTo>
                    <a:pt x="3" y="13"/>
                  </a:lnTo>
                  <a:lnTo>
                    <a:pt x="6" y="12"/>
                  </a:lnTo>
                  <a:lnTo>
                    <a:pt x="7" y="12"/>
                  </a:lnTo>
                  <a:lnTo>
                    <a:pt x="8" y="11"/>
                  </a:lnTo>
                  <a:close/>
                  <a:moveTo>
                    <a:pt x="12" y="0"/>
                  </a:moveTo>
                  <a:lnTo>
                    <a:pt x="11" y="0"/>
                  </a:lnTo>
                  <a:lnTo>
                    <a:pt x="8" y="1"/>
                  </a:lnTo>
                  <a:lnTo>
                    <a:pt x="7" y="2"/>
                  </a:lnTo>
                  <a:lnTo>
                    <a:pt x="10" y="2"/>
                  </a:lnTo>
                  <a:lnTo>
                    <a:pt x="11" y="2"/>
                  </a:lnTo>
                  <a:lnTo>
                    <a:pt x="12"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9" name="AutoShape 792"/>
            <p:cNvSpPr>
              <a:spLocks/>
            </p:cNvSpPr>
            <p:nvPr/>
          </p:nvSpPr>
          <p:spPr bwMode="auto">
            <a:xfrm>
              <a:off x="7529518" y="112232"/>
              <a:ext cx="9949" cy="45719"/>
            </a:xfrm>
            <a:custGeom>
              <a:avLst/>
              <a:gdLst>
                <a:gd name="T0" fmla="+- 0 1972 1968"/>
                <a:gd name="T1" fmla="*/ T0 w 14"/>
                <a:gd name="T2" fmla="+- 0 6 -16"/>
                <a:gd name="T3" fmla="*/ 6 h 31"/>
                <a:gd name="T4" fmla="+- 0 1972 1968"/>
                <a:gd name="T5" fmla="*/ T4 w 14"/>
                <a:gd name="T6" fmla="+- 0 5 -16"/>
                <a:gd name="T7" fmla="*/ 5 h 31"/>
                <a:gd name="T8" fmla="+- 0 1972 1968"/>
                <a:gd name="T9" fmla="*/ T8 w 14"/>
                <a:gd name="T10" fmla="+- 0 5 -16"/>
                <a:gd name="T11" fmla="*/ 5 h 31"/>
                <a:gd name="T12" fmla="+- 0 1971 1968"/>
                <a:gd name="T13" fmla="*/ T12 w 14"/>
                <a:gd name="T14" fmla="+- 0 6 -16"/>
                <a:gd name="T15" fmla="*/ 6 h 31"/>
                <a:gd name="T16" fmla="+- 0 1968 1968"/>
                <a:gd name="T17" fmla="*/ T16 w 14"/>
                <a:gd name="T18" fmla="+- 0 11 -16"/>
                <a:gd name="T19" fmla="*/ 11 h 31"/>
                <a:gd name="T20" fmla="+- 0 1970 1968"/>
                <a:gd name="T21" fmla="*/ T20 w 14"/>
                <a:gd name="T22" fmla="+- 0 14 -16"/>
                <a:gd name="T23" fmla="*/ 14 h 31"/>
                <a:gd name="T24" fmla="+- 0 1971 1968"/>
                <a:gd name="T25" fmla="*/ T24 w 14"/>
                <a:gd name="T26" fmla="+- 0 14 -16"/>
                <a:gd name="T27" fmla="*/ 14 h 31"/>
                <a:gd name="T28" fmla="+- 0 1971 1968"/>
                <a:gd name="T29" fmla="*/ T28 w 14"/>
                <a:gd name="T30" fmla="+- 0 14 -16"/>
                <a:gd name="T31" fmla="*/ 14 h 31"/>
                <a:gd name="T32" fmla="+- 0 1970 1968"/>
                <a:gd name="T33" fmla="*/ T32 w 14"/>
                <a:gd name="T34" fmla="+- 0 14 -16"/>
                <a:gd name="T35" fmla="*/ 14 h 31"/>
                <a:gd name="T36" fmla="+- 0 1970 1968"/>
                <a:gd name="T37" fmla="*/ T36 w 14"/>
                <a:gd name="T38" fmla="+- 0 14 -16"/>
                <a:gd name="T39" fmla="*/ 14 h 31"/>
                <a:gd name="T40" fmla="+- 0 1970 1968"/>
                <a:gd name="T41" fmla="*/ T40 w 14"/>
                <a:gd name="T42" fmla="+- 0 14 -16"/>
                <a:gd name="T43" fmla="*/ 14 h 31"/>
                <a:gd name="T44" fmla="+- 0 1970 1968"/>
                <a:gd name="T45" fmla="*/ T44 w 14"/>
                <a:gd name="T46" fmla="+- 0 14 -16"/>
                <a:gd name="T47" fmla="*/ 14 h 31"/>
                <a:gd name="T48" fmla="+- 0 1969 1968"/>
                <a:gd name="T49" fmla="*/ T48 w 14"/>
                <a:gd name="T50" fmla="+- 0 11 -16"/>
                <a:gd name="T51" fmla="*/ 11 h 31"/>
                <a:gd name="T52" fmla="+- 0 1971 1968"/>
                <a:gd name="T53" fmla="*/ T52 w 14"/>
                <a:gd name="T54" fmla="+- 0 7 -16"/>
                <a:gd name="T55" fmla="*/ 7 h 31"/>
                <a:gd name="T56" fmla="+- 0 1972 1968"/>
                <a:gd name="T57" fmla="*/ T56 w 14"/>
                <a:gd name="T58" fmla="+- 0 6 -16"/>
                <a:gd name="T59" fmla="*/ 6 h 31"/>
                <a:gd name="T60" fmla="+- 0 1977 1968"/>
                <a:gd name="T61" fmla="*/ T60 w 14"/>
                <a:gd name="T62" fmla="+- 0 -6 -16"/>
                <a:gd name="T63" fmla="*/ -6 h 31"/>
                <a:gd name="T64" fmla="+- 0 1977 1968"/>
                <a:gd name="T65" fmla="*/ T64 w 14"/>
                <a:gd name="T66" fmla="+- 0 -7 -16"/>
                <a:gd name="T67" fmla="*/ -7 h 31"/>
                <a:gd name="T68" fmla="+- 0 1976 1968"/>
                <a:gd name="T69" fmla="*/ T68 w 14"/>
                <a:gd name="T70" fmla="+- 0 -7 -16"/>
                <a:gd name="T71" fmla="*/ -7 h 31"/>
                <a:gd name="T72" fmla="+- 0 1976 1968"/>
                <a:gd name="T73" fmla="*/ T72 w 14"/>
                <a:gd name="T74" fmla="+- 0 -7 -16"/>
                <a:gd name="T75" fmla="*/ -7 h 31"/>
                <a:gd name="T76" fmla="+- 0 1975 1968"/>
                <a:gd name="T77" fmla="*/ T76 w 14"/>
                <a:gd name="T78" fmla="+- 0 -5 -16"/>
                <a:gd name="T79" fmla="*/ -5 h 31"/>
                <a:gd name="T80" fmla="+- 0 1972 1968"/>
                <a:gd name="T81" fmla="*/ T80 w 14"/>
                <a:gd name="T82" fmla="+- 0 1 -16"/>
                <a:gd name="T83" fmla="*/ 1 h 31"/>
                <a:gd name="T84" fmla="+- 0 1972 1968"/>
                <a:gd name="T85" fmla="*/ T84 w 14"/>
                <a:gd name="T86" fmla="+- 0 1 -16"/>
                <a:gd name="T87" fmla="*/ 1 h 31"/>
                <a:gd name="T88" fmla="+- 0 1973 1968"/>
                <a:gd name="T89" fmla="*/ T88 w 14"/>
                <a:gd name="T90" fmla="+- 0 1 -16"/>
                <a:gd name="T91" fmla="*/ 1 h 31"/>
                <a:gd name="T92" fmla="+- 0 1973 1968"/>
                <a:gd name="T93" fmla="*/ T92 w 14"/>
                <a:gd name="T94" fmla="+- 0 1 -16"/>
                <a:gd name="T95" fmla="*/ 1 h 31"/>
                <a:gd name="T96" fmla="+- 0 1973 1968"/>
                <a:gd name="T97" fmla="*/ T96 w 14"/>
                <a:gd name="T98" fmla="+- 0 1 -16"/>
                <a:gd name="T99" fmla="*/ 1 h 31"/>
                <a:gd name="T100" fmla="+- 0 1974 1968"/>
                <a:gd name="T101" fmla="*/ T100 w 14"/>
                <a:gd name="T102" fmla="+- 0 -3 -16"/>
                <a:gd name="T103" fmla="*/ -3 h 31"/>
                <a:gd name="T104" fmla="+- 0 1975 1968"/>
                <a:gd name="T105" fmla="*/ T104 w 14"/>
                <a:gd name="T106" fmla="+- 0 -5 -16"/>
                <a:gd name="T107" fmla="*/ -5 h 31"/>
                <a:gd name="T108" fmla="+- 0 1977 1968"/>
                <a:gd name="T109" fmla="*/ T108 w 14"/>
                <a:gd name="T110" fmla="+- 0 -6 -16"/>
                <a:gd name="T111" fmla="*/ -6 h 31"/>
                <a:gd name="T112" fmla="+- 0 1982 1968"/>
                <a:gd name="T113" fmla="*/ T112 w 14"/>
                <a:gd name="T114" fmla="+- 0 -15 -16"/>
                <a:gd name="T115" fmla="*/ -15 h 31"/>
                <a:gd name="T116" fmla="+- 0 1982 1968"/>
                <a:gd name="T117" fmla="*/ T116 w 14"/>
                <a:gd name="T118" fmla="+- 0 -15 -16"/>
                <a:gd name="T119" fmla="*/ -15 h 31"/>
                <a:gd name="T120" fmla="+- 0 1982 1968"/>
                <a:gd name="T121" fmla="*/ T120 w 14"/>
                <a:gd name="T122" fmla="+- 0 -15 -16"/>
                <a:gd name="T123" fmla="*/ -15 h 31"/>
                <a:gd name="T124" fmla="+- 0 1981 1968"/>
                <a:gd name="T125" fmla="*/ T124 w 14"/>
                <a:gd name="T126" fmla="+- 0 -16 -16"/>
                <a:gd name="T127" fmla="*/ -16 h 31"/>
                <a:gd name="T128" fmla="+- 0 1980 1968"/>
                <a:gd name="T129" fmla="*/ T128 w 14"/>
                <a:gd name="T130" fmla="+- 0 -15 -16"/>
                <a:gd name="T131" fmla="*/ -15 h 31"/>
                <a:gd name="T132" fmla="+- 0 1978 1968"/>
                <a:gd name="T133" fmla="*/ T132 w 14"/>
                <a:gd name="T134" fmla="+- 0 -15 -16"/>
                <a:gd name="T135" fmla="*/ -15 h 31"/>
                <a:gd name="T136" fmla="+- 0 1977 1968"/>
                <a:gd name="T137" fmla="*/ T136 w 14"/>
                <a:gd name="T138" fmla="+- 0 -10 -16"/>
                <a:gd name="T139" fmla="*/ -10 h 31"/>
                <a:gd name="T140" fmla="+- 0 1977 1968"/>
                <a:gd name="T141" fmla="*/ T140 w 14"/>
                <a:gd name="T142" fmla="+- 0 -10 -16"/>
                <a:gd name="T143" fmla="*/ -10 h 31"/>
                <a:gd name="T144" fmla="+- 0 1977 1968"/>
                <a:gd name="T145" fmla="*/ T144 w 14"/>
                <a:gd name="T146" fmla="+- 0 -10 -16"/>
                <a:gd name="T147" fmla="*/ -10 h 31"/>
                <a:gd name="T148" fmla="+- 0 1977 1968"/>
                <a:gd name="T149" fmla="*/ T148 w 14"/>
                <a:gd name="T150" fmla="+- 0 -10 -16"/>
                <a:gd name="T151" fmla="*/ -10 h 31"/>
                <a:gd name="T152" fmla="+- 0 1978 1968"/>
                <a:gd name="T153" fmla="*/ T152 w 14"/>
                <a:gd name="T154" fmla="+- 0 -10 -16"/>
                <a:gd name="T155" fmla="*/ -10 h 31"/>
                <a:gd name="T156" fmla="+- 0 1978 1968"/>
                <a:gd name="T157" fmla="*/ T156 w 14"/>
                <a:gd name="T158" fmla="+- 0 -10 -16"/>
                <a:gd name="T159" fmla="*/ -10 h 31"/>
                <a:gd name="T160" fmla="+- 0 1978 1968"/>
                <a:gd name="T161" fmla="*/ T160 w 14"/>
                <a:gd name="T162" fmla="+- 0 -11 -16"/>
                <a:gd name="T163" fmla="*/ -11 h 31"/>
                <a:gd name="T164" fmla="+- 0 1979 1968"/>
                <a:gd name="T165" fmla="*/ T164 w 14"/>
                <a:gd name="T166" fmla="+- 0 -14 -16"/>
                <a:gd name="T167" fmla="*/ -14 h 31"/>
                <a:gd name="T168" fmla="+- 0 1981 1968"/>
                <a:gd name="T169" fmla="*/ T168 w 14"/>
                <a:gd name="T170" fmla="+- 0 -15 -16"/>
                <a:gd name="T171" fmla="*/ -15 h 31"/>
                <a:gd name="T172" fmla="+- 0 1981 1968"/>
                <a:gd name="T173" fmla="*/ T172 w 14"/>
                <a:gd name="T174" fmla="+- 0 -15 -16"/>
                <a:gd name="T175" fmla="*/ -15 h 31"/>
                <a:gd name="T176" fmla="+- 0 1981 1968"/>
                <a:gd name="T177" fmla="*/ T176 w 14"/>
                <a:gd name="T178" fmla="+- 0 -15 -16"/>
                <a:gd name="T179" fmla="*/ -15 h 31"/>
                <a:gd name="T180" fmla="+- 0 1981 1968"/>
                <a:gd name="T181" fmla="*/ T180 w 14"/>
                <a:gd name="T182" fmla="+- 0 -15 -16"/>
                <a:gd name="T183" fmla="*/ -15 h 31"/>
                <a:gd name="T184" fmla="+- 0 1981 1968"/>
                <a:gd name="T185" fmla="*/ T184 w 14"/>
                <a:gd name="T186" fmla="+- 0 -15 -16"/>
                <a:gd name="T187" fmla="*/ -15 h 31"/>
                <a:gd name="T188" fmla="+- 0 1982 1968"/>
                <a:gd name="T189" fmla="*/ T188 w 14"/>
                <a:gd name="T190" fmla="+- 0 -15 -16"/>
                <a:gd name="T191" fmla="*/ -15 h 31"/>
                <a:gd name="T192" fmla="+- 0 1982 1968"/>
                <a:gd name="T193" fmla="*/ T192 w 14"/>
                <a:gd name="T194" fmla="+- 0 -15 -16"/>
                <a:gd name="T195" fmla="*/ -15 h 31"/>
                <a:gd name="T196" fmla="+- 0 1982 1968"/>
                <a:gd name="T197" fmla="*/ T196 w 14"/>
                <a:gd name="T198" fmla="+- 0 -15 -16"/>
                <a:gd name="T199" fmla="*/ -15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4" h="31">
                  <a:moveTo>
                    <a:pt x="4" y="22"/>
                  </a:moveTo>
                  <a:lnTo>
                    <a:pt x="4" y="21"/>
                  </a:lnTo>
                  <a:lnTo>
                    <a:pt x="3" y="22"/>
                  </a:lnTo>
                  <a:lnTo>
                    <a:pt x="0" y="27"/>
                  </a:lnTo>
                  <a:lnTo>
                    <a:pt x="2" y="30"/>
                  </a:lnTo>
                  <a:lnTo>
                    <a:pt x="3" y="30"/>
                  </a:lnTo>
                  <a:lnTo>
                    <a:pt x="2" y="30"/>
                  </a:lnTo>
                  <a:lnTo>
                    <a:pt x="1" y="27"/>
                  </a:lnTo>
                  <a:lnTo>
                    <a:pt x="3" y="23"/>
                  </a:lnTo>
                  <a:lnTo>
                    <a:pt x="4" y="22"/>
                  </a:lnTo>
                  <a:close/>
                  <a:moveTo>
                    <a:pt x="9" y="10"/>
                  </a:moveTo>
                  <a:lnTo>
                    <a:pt x="9" y="9"/>
                  </a:lnTo>
                  <a:lnTo>
                    <a:pt x="8" y="9"/>
                  </a:lnTo>
                  <a:lnTo>
                    <a:pt x="7" y="11"/>
                  </a:lnTo>
                  <a:lnTo>
                    <a:pt x="4" y="17"/>
                  </a:lnTo>
                  <a:lnTo>
                    <a:pt x="5" y="17"/>
                  </a:lnTo>
                  <a:lnTo>
                    <a:pt x="6" y="13"/>
                  </a:lnTo>
                  <a:lnTo>
                    <a:pt x="7" y="11"/>
                  </a:lnTo>
                  <a:lnTo>
                    <a:pt x="9" y="10"/>
                  </a:lnTo>
                  <a:close/>
                  <a:moveTo>
                    <a:pt x="14" y="1"/>
                  </a:moveTo>
                  <a:lnTo>
                    <a:pt x="14" y="1"/>
                  </a:lnTo>
                  <a:lnTo>
                    <a:pt x="13" y="0"/>
                  </a:lnTo>
                  <a:lnTo>
                    <a:pt x="12" y="1"/>
                  </a:lnTo>
                  <a:lnTo>
                    <a:pt x="10" y="1"/>
                  </a:lnTo>
                  <a:lnTo>
                    <a:pt x="9" y="6"/>
                  </a:lnTo>
                  <a:lnTo>
                    <a:pt x="10" y="6"/>
                  </a:lnTo>
                  <a:lnTo>
                    <a:pt x="10" y="5"/>
                  </a:lnTo>
                  <a:lnTo>
                    <a:pt x="11" y="2"/>
                  </a:lnTo>
                  <a:lnTo>
                    <a:pt x="13" y="1"/>
                  </a:lnTo>
                  <a:lnTo>
                    <a:pt x="14"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0" name="Freeform 791"/>
            <p:cNvSpPr>
              <a:spLocks/>
            </p:cNvSpPr>
            <p:nvPr/>
          </p:nvSpPr>
          <p:spPr bwMode="auto">
            <a:xfrm>
              <a:off x="7524544" y="109692"/>
              <a:ext cx="20609" cy="45719"/>
            </a:xfrm>
            <a:custGeom>
              <a:avLst/>
              <a:gdLst>
                <a:gd name="T0" fmla="+- 0 1990 1961"/>
                <a:gd name="T1" fmla="*/ T0 w 29"/>
                <a:gd name="T2" fmla="+- 0 5 -13"/>
                <a:gd name="T3" fmla="*/ 5 h 23"/>
                <a:gd name="T4" fmla="+- 0 1989 1961"/>
                <a:gd name="T5" fmla="*/ T4 w 29"/>
                <a:gd name="T6" fmla="+- 0 2 -13"/>
                <a:gd name="T7" fmla="*/ 2 h 23"/>
                <a:gd name="T8" fmla="+- 0 1988 1961"/>
                <a:gd name="T9" fmla="*/ T8 w 29"/>
                <a:gd name="T10" fmla="+- 0 1 -13"/>
                <a:gd name="T11" fmla="*/ 1 h 23"/>
                <a:gd name="T12" fmla="+- 0 1988 1961"/>
                <a:gd name="T13" fmla="*/ T12 w 29"/>
                <a:gd name="T14" fmla="+- 0 5 -13"/>
                <a:gd name="T15" fmla="*/ 5 h 23"/>
                <a:gd name="T16" fmla="+- 0 1987 1961"/>
                <a:gd name="T17" fmla="*/ T16 w 29"/>
                <a:gd name="T18" fmla="+- 0 6 -13"/>
                <a:gd name="T19" fmla="*/ 6 h 23"/>
                <a:gd name="T20" fmla="+- 0 1986 1961"/>
                <a:gd name="T21" fmla="*/ T20 w 29"/>
                <a:gd name="T22" fmla="+- 0 7 -13"/>
                <a:gd name="T23" fmla="*/ 7 h 23"/>
                <a:gd name="T24" fmla="+- 0 1978 1961"/>
                <a:gd name="T25" fmla="*/ T24 w 29"/>
                <a:gd name="T26" fmla="+- 0 2 -13"/>
                <a:gd name="T27" fmla="*/ 2 h 23"/>
                <a:gd name="T28" fmla="+- 0 1974 1961"/>
                <a:gd name="T29" fmla="*/ T28 w 29"/>
                <a:gd name="T30" fmla="+- 0 0 -13"/>
                <a:gd name="T31" fmla="*/ 0 h 23"/>
                <a:gd name="T32" fmla="+- 0 1978 1961"/>
                <a:gd name="T33" fmla="*/ T32 w 29"/>
                <a:gd name="T34" fmla="+- 0 0 -13"/>
                <a:gd name="T35" fmla="*/ 0 h 23"/>
                <a:gd name="T36" fmla="+- 0 1979 1961"/>
                <a:gd name="T37" fmla="*/ T36 w 29"/>
                <a:gd name="T38" fmla="+- 0 0 -13"/>
                <a:gd name="T39" fmla="*/ 0 h 23"/>
                <a:gd name="T40" fmla="+- 0 1979 1961"/>
                <a:gd name="T41" fmla="*/ T40 w 29"/>
                <a:gd name="T42" fmla="+- 0 0 -13"/>
                <a:gd name="T43" fmla="*/ 0 h 23"/>
                <a:gd name="T44" fmla="+- 0 1978 1961"/>
                <a:gd name="T45" fmla="*/ T44 w 29"/>
                <a:gd name="T46" fmla="+- 0 0 -13"/>
                <a:gd name="T47" fmla="*/ 0 h 23"/>
                <a:gd name="T48" fmla="+- 0 1978 1961"/>
                <a:gd name="T49" fmla="*/ T48 w 29"/>
                <a:gd name="T50" fmla="+- 0 0 -13"/>
                <a:gd name="T51" fmla="*/ 0 h 23"/>
                <a:gd name="T52" fmla="+- 0 1972 1961"/>
                <a:gd name="T53" fmla="*/ T52 w 29"/>
                <a:gd name="T54" fmla="+- 0 -1 -13"/>
                <a:gd name="T55" fmla="*/ -1 h 23"/>
                <a:gd name="T56" fmla="+- 0 1971 1961"/>
                <a:gd name="T57" fmla="*/ T56 w 29"/>
                <a:gd name="T58" fmla="+- 0 -2 -13"/>
                <a:gd name="T59" fmla="*/ -2 h 23"/>
                <a:gd name="T60" fmla="+- 0 1964 1961"/>
                <a:gd name="T61" fmla="*/ T60 w 29"/>
                <a:gd name="T62" fmla="+- 0 -7 -13"/>
                <a:gd name="T63" fmla="*/ -7 h 23"/>
                <a:gd name="T64" fmla="+- 0 1963 1961"/>
                <a:gd name="T65" fmla="*/ T64 w 29"/>
                <a:gd name="T66" fmla="+- 0 -8 -13"/>
                <a:gd name="T67" fmla="*/ -8 h 23"/>
                <a:gd name="T68" fmla="+- 0 1964 1961"/>
                <a:gd name="T69" fmla="*/ T68 w 29"/>
                <a:gd name="T70" fmla="+- 0 -10 -13"/>
                <a:gd name="T71" fmla="*/ -10 h 23"/>
                <a:gd name="T72" fmla="+- 0 1964 1961"/>
                <a:gd name="T73" fmla="*/ T72 w 29"/>
                <a:gd name="T74" fmla="+- 0 -10 -13"/>
                <a:gd name="T75" fmla="*/ -10 h 23"/>
                <a:gd name="T76" fmla="+- 0 1965 1961"/>
                <a:gd name="T77" fmla="*/ T76 w 29"/>
                <a:gd name="T78" fmla="+- 0 -10 -13"/>
                <a:gd name="T79" fmla="*/ -10 h 23"/>
                <a:gd name="T80" fmla="+- 0 1965 1961"/>
                <a:gd name="T81" fmla="*/ T80 w 29"/>
                <a:gd name="T82" fmla="+- 0 -10 -13"/>
                <a:gd name="T83" fmla="*/ -10 h 23"/>
                <a:gd name="T84" fmla="+- 0 1965 1961"/>
                <a:gd name="T85" fmla="*/ T84 w 29"/>
                <a:gd name="T86" fmla="+- 0 -10 -13"/>
                <a:gd name="T87" fmla="*/ -10 h 23"/>
                <a:gd name="T88" fmla="+- 0 1973 1961"/>
                <a:gd name="T89" fmla="*/ T88 w 29"/>
                <a:gd name="T90" fmla="+- 0 -5 -13"/>
                <a:gd name="T91" fmla="*/ -5 h 23"/>
                <a:gd name="T92" fmla="+- 0 1973 1961"/>
                <a:gd name="T93" fmla="*/ T92 w 29"/>
                <a:gd name="T94" fmla="+- 0 -5 -13"/>
                <a:gd name="T95" fmla="*/ -5 h 23"/>
                <a:gd name="T96" fmla="+- 0 1972 1961"/>
                <a:gd name="T97" fmla="*/ T96 w 29"/>
                <a:gd name="T98" fmla="+- 0 -3 -13"/>
                <a:gd name="T99" fmla="*/ -3 h 23"/>
                <a:gd name="T100" fmla="+- 0 1972 1961"/>
                <a:gd name="T101" fmla="*/ T100 w 29"/>
                <a:gd name="T102" fmla="+- 0 -2 -13"/>
                <a:gd name="T103" fmla="*/ -2 h 23"/>
                <a:gd name="T104" fmla="+- 0 1973 1961"/>
                <a:gd name="T105" fmla="*/ T104 w 29"/>
                <a:gd name="T106" fmla="+- 0 -2 -13"/>
                <a:gd name="T107" fmla="*/ -2 h 23"/>
                <a:gd name="T108" fmla="+- 0 1974 1961"/>
                <a:gd name="T109" fmla="*/ T108 w 29"/>
                <a:gd name="T110" fmla="+- 0 -4 -13"/>
                <a:gd name="T111" fmla="*/ -4 h 23"/>
                <a:gd name="T112" fmla="+- 0 1979 1961"/>
                <a:gd name="T113" fmla="*/ T112 w 29"/>
                <a:gd name="T114" fmla="+- 0 -1 -13"/>
                <a:gd name="T115" fmla="*/ -1 h 23"/>
                <a:gd name="T116" fmla="+- 0 1987 1961"/>
                <a:gd name="T117" fmla="*/ T116 w 29"/>
                <a:gd name="T118" fmla="+- 0 4 -13"/>
                <a:gd name="T119" fmla="*/ 4 h 23"/>
                <a:gd name="T120" fmla="+- 0 1988 1961"/>
                <a:gd name="T121" fmla="*/ T120 w 29"/>
                <a:gd name="T122" fmla="+- 0 5 -13"/>
                <a:gd name="T123" fmla="*/ 5 h 23"/>
                <a:gd name="T124" fmla="+- 0 1988 1961"/>
                <a:gd name="T125" fmla="*/ T124 w 29"/>
                <a:gd name="T126" fmla="+- 0 1 -13"/>
                <a:gd name="T127" fmla="*/ 1 h 23"/>
                <a:gd name="T128" fmla="+- 0 1987 1961"/>
                <a:gd name="T129" fmla="*/ T128 w 29"/>
                <a:gd name="T130" fmla="+- 0 1 -13"/>
                <a:gd name="T131" fmla="*/ 1 h 23"/>
                <a:gd name="T132" fmla="+- 0 1980 1961"/>
                <a:gd name="T133" fmla="*/ T132 w 29"/>
                <a:gd name="T134" fmla="+- 0 -3 -13"/>
                <a:gd name="T135" fmla="*/ -3 h 23"/>
                <a:gd name="T136" fmla="+- 0 1975 1961"/>
                <a:gd name="T137" fmla="*/ T136 w 29"/>
                <a:gd name="T138" fmla="+- 0 -6 -13"/>
                <a:gd name="T139" fmla="*/ -6 h 23"/>
                <a:gd name="T140" fmla="+- 0 1977 1961"/>
                <a:gd name="T141" fmla="*/ T140 w 29"/>
                <a:gd name="T142" fmla="+- 0 -12 -13"/>
                <a:gd name="T143" fmla="*/ -12 h 23"/>
                <a:gd name="T144" fmla="+- 0 1982 1961"/>
                <a:gd name="T145" fmla="*/ T144 w 29"/>
                <a:gd name="T146" fmla="+- 0 -10 -13"/>
                <a:gd name="T147" fmla="*/ -10 h 23"/>
                <a:gd name="T148" fmla="+- 0 1982 1961"/>
                <a:gd name="T149" fmla="*/ T148 w 29"/>
                <a:gd name="T150" fmla="+- 0 -10 -13"/>
                <a:gd name="T151" fmla="*/ -10 h 23"/>
                <a:gd name="T152" fmla="+- 0 1983 1961"/>
                <a:gd name="T153" fmla="*/ T152 w 29"/>
                <a:gd name="T154" fmla="+- 0 -10 -13"/>
                <a:gd name="T155" fmla="*/ -10 h 23"/>
                <a:gd name="T156" fmla="+- 0 1983 1961"/>
                <a:gd name="T157" fmla="*/ T156 w 29"/>
                <a:gd name="T158" fmla="+- 0 -10 -13"/>
                <a:gd name="T159" fmla="*/ -10 h 23"/>
                <a:gd name="T160" fmla="+- 0 1977 1961"/>
                <a:gd name="T161" fmla="*/ T160 w 29"/>
                <a:gd name="T162" fmla="+- 0 -13 -13"/>
                <a:gd name="T163" fmla="*/ -13 h 23"/>
                <a:gd name="T164" fmla="+- 0 1974 1961"/>
                <a:gd name="T165" fmla="*/ T164 w 29"/>
                <a:gd name="T166" fmla="+- 0 -6 -13"/>
                <a:gd name="T167" fmla="*/ -6 h 23"/>
                <a:gd name="T168" fmla="+- 0 1973 1961"/>
                <a:gd name="T169" fmla="*/ T168 w 29"/>
                <a:gd name="T170" fmla="+- 0 -7 -13"/>
                <a:gd name="T171" fmla="*/ -7 h 23"/>
                <a:gd name="T172" fmla="+- 0 1969 1961"/>
                <a:gd name="T173" fmla="*/ T172 w 29"/>
                <a:gd name="T174" fmla="+- 0 -10 -13"/>
                <a:gd name="T175" fmla="*/ -10 h 23"/>
                <a:gd name="T176" fmla="+- 0 1966 1961"/>
                <a:gd name="T177" fmla="*/ T176 w 29"/>
                <a:gd name="T178" fmla="+- 0 -12 -13"/>
                <a:gd name="T179" fmla="*/ -12 h 23"/>
                <a:gd name="T180" fmla="+- 0 1965 1961"/>
                <a:gd name="T181" fmla="*/ T180 w 29"/>
                <a:gd name="T182" fmla="+- 0 -13 -13"/>
                <a:gd name="T183" fmla="*/ -13 h 23"/>
                <a:gd name="T184" fmla="+- 0 1964 1961"/>
                <a:gd name="T185" fmla="*/ T184 w 29"/>
                <a:gd name="T186" fmla="+- 0 -12 -13"/>
                <a:gd name="T187" fmla="*/ -12 h 23"/>
                <a:gd name="T188" fmla="+- 0 1963 1961"/>
                <a:gd name="T189" fmla="*/ T188 w 29"/>
                <a:gd name="T190" fmla="+- 0 -12 -13"/>
                <a:gd name="T191" fmla="*/ -12 h 23"/>
                <a:gd name="T192" fmla="+- 0 1963 1961"/>
                <a:gd name="T193" fmla="*/ T192 w 29"/>
                <a:gd name="T194" fmla="+- 0 -11 -13"/>
                <a:gd name="T195" fmla="*/ -11 h 23"/>
                <a:gd name="T196" fmla="+- 0 1961 1961"/>
                <a:gd name="T197" fmla="*/ T196 w 29"/>
                <a:gd name="T198" fmla="+- 0 -8 -13"/>
                <a:gd name="T199" fmla="*/ -8 h 23"/>
                <a:gd name="T200" fmla="+- 0 1962 1961"/>
                <a:gd name="T201" fmla="*/ T200 w 29"/>
                <a:gd name="T202" fmla="+- 0 -6 -13"/>
                <a:gd name="T203" fmla="*/ -6 h 23"/>
                <a:gd name="T204" fmla="+- 0 1964 1961"/>
                <a:gd name="T205" fmla="*/ T204 w 29"/>
                <a:gd name="T206" fmla="+- 0 -4 -13"/>
                <a:gd name="T207" fmla="*/ -4 h 23"/>
                <a:gd name="T208" fmla="+- 0 1970 1961"/>
                <a:gd name="T209" fmla="*/ T208 w 29"/>
                <a:gd name="T210" fmla="+- 0 0 -13"/>
                <a:gd name="T211" fmla="*/ 0 h 23"/>
                <a:gd name="T212" fmla="+- 0 1971 1961"/>
                <a:gd name="T213" fmla="*/ T212 w 29"/>
                <a:gd name="T214" fmla="+- 0 1 -13"/>
                <a:gd name="T215" fmla="*/ 1 h 23"/>
                <a:gd name="T216" fmla="+- 0 1968 1961"/>
                <a:gd name="T217" fmla="*/ T216 w 29"/>
                <a:gd name="T218" fmla="+- 0 10 -13"/>
                <a:gd name="T219" fmla="*/ 10 h 23"/>
                <a:gd name="T220" fmla="+- 0 1968 1961"/>
                <a:gd name="T221" fmla="*/ T220 w 29"/>
                <a:gd name="T222" fmla="+- 0 10 -13"/>
                <a:gd name="T223" fmla="*/ 10 h 23"/>
                <a:gd name="T224" fmla="+- 0 1968 1961"/>
                <a:gd name="T225" fmla="*/ T224 w 29"/>
                <a:gd name="T226" fmla="+- 0 10 -13"/>
                <a:gd name="T227" fmla="*/ 10 h 23"/>
                <a:gd name="T228" fmla="+- 0 1969 1961"/>
                <a:gd name="T229" fmla="*/ T228 w 29"/>
                <a:gd name="T230" fmla="+- 0 10 -13"/>
                <a:gd name="T231" fmla="*/ 10 h 23"/>
                <a:gd name="T232" fmla="+- 0 1972 1961"/>
                <a:gd name="T233" fmla="*/ T232 w 29"/>
                <a:gd name="T234" fmla="+- 0 1 -13"/>
                <a:gd name="T235" fmla="*/ 1 h 23"/>
                <a:gd name="T236" fmla="+- 0 1986 1961"/>
                <a:gd name="T237" fmla="*/ T236 w 29"/>
                <a:gd name="T238" fmla="+- 0 9 -13"/>
                <a:gd name="T239" fmla="*/ 9 h 23"/>
                <a:gd name="T240" fmla="+- 0 1988 1961"/>
                <a:gd name="T241" fmla="*/ T240 w 29"/>
                <a:gd name="T242" fmla="+- 0 9 -13"/>
                <a:gd name="T243" fmla="*/ 9 h 23"/>
                <a:gd name="T244" fmla="+- 0 1989 1961"/>
                <a:gd name="T245" fmla="*/ T244 w 29"/>
                <a:gd name="T246" fmla="+- 0 7 -13"/>
                <a:gd name="T247" fmla="*/ 7 h 23"/>
                <a:gd name="T248" fmla="+- 0 1990 1961"/>
                <a:gd name="T249" fmla="*/ T248 w 29"/>
                <a:gd name="T250" fmla="+- 0 5 -13"/>
                <a:gd name="T251" fmla="*/ 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29" h="23">
                  <a:moveTo>
                    <a:pt x="29" y="18"/>
                  </a:moveTo>
                  <a:lnTo>
                    <a:pt x="28" y="15"/>
                  </a:lnTo>
                  <a:lnTo>
                    <a:pt x="27" y="14"/>
                  </a:lnTo>
                  <a:lnTo>
                    <a:pt x="27" y="18"/>
                  </a:lnTo>
                  <a:lnTo>
                    <a:pt x="26" y="19"/>
                  </a:lnTo>
                  <a:lnTo>
                    <a:pt x="25" y="20"/>
                  </a:lnTo>
                  <a:lnTo>
                    <a:pt x="17" y="15"/>
                  </a:lnTo>
                  <a:lnTo>
                    <a:pt x="13" y="13"/>
                  </a:lnTo>
                  <a:lnTo>
                    <a:pt x="17" y="13"/>
                  </a:lnTo>
                  <a:lnTo>
                    <a:pt x="18" y="13"/>
                  </a:lnTo>
                  <a:lnTo>
                    <a:pt x="17" y="13"/>
                  </a:lnTo>
                  <a:lnTo>
                    <a:pt x="11" y="12"/>
                  </a:lnTo>
                  <a:lnTo>
                    <a:pt x="10" y="11"/>
                  </a:lnTo>
                  <a:lnTo>
                    <a:pt x="3" y="6"/>
                  </a:lnTo>
                  <a:lnTo>
                    <a:pt x="2" y="5"/>
                  </a:lnTo>
                  <a:lnTo>
                    <a:pt x="3" y="3"/>
                  </a:lnTo>
                  <a:lnTo>
                    <a:pt x="4" y="3"/>
                  </a:lnTo>
                  <a:lnTo>
                    <a:pt x="12" y="8"/>
                  </a:lnTo>
                  <a:lnTo>
                    <a:pt x="11" y="10"/>
                  </a:lnTo>
                  <a:lnTo>
                    <a:pt x="11" y="11"/>
                  </a:lnTo>
                  <a:lnTo>
                    <a:pt x="12" y="11"/>
                  </a:lnTo>
                  <a:lnTo>
                    <a:pt x="13" y="9"/>
                  </a:lnTo>
                  <a:lnTo>
                    <a:pt x="18" y="12"/>
                  </a:lnTo>
                  <a:lnTo>
                    <a:pt x="26" y="17"/>
                  </a:lnTo>
                  <a:lnTo>
                    <a:pt x="27" y="18"/>
                  </a:lnTo>
                  <a:lnTo>
                    <a:pt x="27" y="14"/>
                  </a:lnTo>
                  <a:lnTo>
                    <a:pt x="26" y="14"/>
                  </a:lnTo>
                  <a:lnTo>
                    <a:pt x="19" y="10"/>
                  </a:lnTo>
                  <a:lnTo>
                    <a:pt x="14" y="7"/>
                  </a:lnTo>
                  <a:lnTo>
                    <a:pt x="16" y="1"/>
                  </a:lnTo>
                  <a:lnTo>
                    <a:pt x="21" y="3"/>
                  </a:lnTo>
                  <a:lnTo>
                    <a:pt x="22" y="3"/>
                  </a:lnTo>
                  <a:lnTo>
                    <a:pt x="16" y="0"/>
                  </a:lnTo>
                  <a:lnTo>
                    <a:pt x="13" y="7"/>
                  </a:lnTo>
                  <a:lnTo>
                    <a:pt x="12" y="6"/>
                  </a:lnTo>
                  <a:lnTo>
                    <a:pt x="8" y="3"/>
                  </a:lnTo>
                  <a:lnTo>
                    <a:pt x="5" y="1"/>
                  </a:lnTo>
                  <a:lnTo>
                    <a:pt x="4" y="0"/>
                  </a:lnTo>
                  <a:lnTo>
                    <a:pt x="3" y="1"/>
                  </a:lnTo>
                  <a:lnTo>
                    <a:pt x="2" y="1"/>
                  </a:lnTo>
                  <a:lnTo>
                    <a:pt x="2" y="2"/>
                  </a:lnTo>
                  <a:lnTo>
                    <a:pt x="0" y="5"/>
                  </a:lnTo>
                  <a:lnTo>
                    <a:pt x="1" y="7"/>
                  </a:lnTo>
                  <a:lnTo>
                    <a:pt x="3" y="9"/>
                  </a:lnTo>
                  <a:lnTo>
                    <a:pt x="9" y="13"/>
                  </a:lnTo>
                  <a:lnTo>
                    <a:pt x="10" y="14"/>
                  </a:lnTo>
                  <a:lnTo>
                    <a:pt x="7" y="23"/>
                  </a:lnTo>
                  <a:lnTo>
                    <a:pt x="8" y="23"/>
                  </a:lnTo>
                  <a:lnTo>
                    <a:pt x="11" y="14"/>
                  </a:lnTo>
                  <a:lnTo>
                    <a:pt x="25" y="22"/>
                  </a:lnTo>
                  <a:lnTo>
                    <a:pt x="27" y="22"/>
                  </a:lnTo>
                  <a:lnTo>
                    <a:pt x="28" y="20"/>
                  </a:lnTo>
                  <a:lnTo>
                    <a:pt x="29" y="1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1" name="Freeform 790"/>
            <p:cNvSpPr>
              <a:spLocks/>
            </p:cNvSpPr>
            <p:nvPr/>
          </p:nvSpPr>
          <p:spPr bwMode="auto">
            <a:xfrm>
              <a:off x="7525254" y="108422"/>
              <a:ext cx="19187" cy="45719"/>
            </a:xfrm>
            <a:custGeom>
              <a:avLst/>
              <a:gdLst>
                <a:gd name="T0" fmla="+- 0 1965 1962"/>
                <a:gd name="T1" fmla="*/ T0 w 27"/>
                <a:gd name="T2" fmla="+- 0 -12 -12"/>
                <a:gd name="T3" fmla="*/ -12 h 20"/>
                <a:gd name="T4" fmla="+- 0 1964 1962"/>
                <a:gd name="T5" fmla="*/ T4 w 27"/>
                <a:gd name="T6" fmla="+- 0 -11 -12"/>
                <a:gd name="T7" fmla="*/ -11 h 20"/>
                <a:gd name="T8" fmla="+- 0 1963 1962"/>
                <a:gd name="T9" fmla="*/ T8 w 27"/>
                <a:gd name="T10" fmla="+- 0 -10 -12"/>
                <a:gd name="T11" fmla="*/ -10 h 20"/>
                <a:gd name="T12" fmla="+- 0 1962 1962"/>
                <a:gd name="T13" fmla="*/ T12 w 27"/>
                <a:gd name="T14" fmla="+- 0 -8 -12"/>
                <a:gd name="T15" fmla="*/ -8 h 20"/>
                <a:gd name="T16" fmla="+- 0 1963 1962"/>
                <a:gd name="T17" fmla="*/ T16 w 27"/>
                <a:gd name="T18" fmla="+- 0 -6 -12"/>
                <a:gd name="T19" fmla="*/ -6 h 20"/>
                <a:gd name="T20" fmla="+- 0 1971 1962"/>
                <a:gd name="T21" fmla="*/ T20 w 27"/>
                <a:gd name="T22" fmla="+- 0 -1 -12"/>
                <a:gd name="T23" fmla="*/ -1 h 20"/>
                <a:gd name="T24" fmla="+- 0 1986 1962"/>
                <a:gd name="T25" fmla="*/ T24 w 27"/>
                <a:gd name="T26" fmla="+- 0 8 -12"/>
                <a:gd name="T27" fmla="*/ 8 h 20"/>
                <a:gd name="T28" fmla="+- 0 1988 1962"/>
                <a:gd name="T29" fmla="*/ T28 w 27"/>
                <a:gd name="T30" fmla="+- 0 8 -12"/>
                <a:gd name="T31" fmla="*/ 8 h 20"/>
                <a:gd name="T32" fmla="+- 0 1989 1962"/>
                <a:gd name="T33" fmla="*/ T32 w 27"/>
                <a:gd name="T34" fmla="+- 0 5 -12"/>
                <a:gd name="T35" fmla="*/ 5 h 20"/>
                <a:gd name="T36" fmla="+- 0 1988 1962"/>
                <a:gd name="T37" fmla="*/ T36 w 27"/>
                <a:gd name="T38" fmla="+- 0 3 -12"/>
                <a:gd name="T39" fmla="*/ 3 h 20"/>
                <a:gd name="T40" fmla="+- 0 1980 1962"/>
                <a:gd name="T41" fmla="*/ T40 w 27"/>
                <a:gd name="T42" fmla="+- 0 -2 -12"/>
                <a:gd name="T43" fmla="*/ -2 h 20"/>
                <a:gd name="T44" fmla="+- 0 1973 1962"/>
                <a:gd name="T45" fmla="*/ T44 w 27"/>
                <a:gd name="T46" fmla="+- 0 -6 -12"/>
                <a:gd name="T47" fmla="*/ -6 h 20"/>
                <a:gd name="T48" fmla="+- 0 1965 1962"/>
                <a:gd name="T49" fmla="*/ T48 w 27"/>
                <a:gd name="T50" fmla="+- 0 -12 -12"/>
                <a:gd name="T51" fmla="*/ -12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7" h="20">
                  <a:moveTo>
                    <a:pt x="3" y="0"/>
                  </a:moveTo>
                  <a:lnTo>
                    <a:pt x="2" y="1"/>
                  </a:lnTo>
                  <a:lnTo>
                    <a:pt x="1" y="2"/>
                  </a:lnTo>
                  <a:lnTo>
                    <a:pt x="0" y="4"/>
                  </a:lnTo>
                  <a:lnTo>
                    <a:pt x="1" y="6"/>
                  </a:lnTo>
                  <a:lnTo>
                    <a:pt x="9" y="11"/>
                  </a:lnTo>
                  <a:lnTo>
                    <a:pt x="24" y="20"/>
                  </a:lnTo>
                  <a:lnTo>
                    <a:pt x="26" y="20"/>
                  </a:lnTo>
                  <a:lnTo>
                    <a:pt x="27" y="17"/>
                  </a:lnTo>
                  <a:lnTo>
                    <a:pt x="26" y="15"/>
                  </a:lnTo>
                  <a:lnTo>
                    <a:pt x="18" y="10"/>
                  </a:lnTo>
                  <a:lnTo>
                    <a:pt x="11"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2" name="AutoShape 789"/>
            <p:cNvSpPr>
              <a:spLocks/>
            </p:cNvSpPr>
            <p:nvPr/>
          </p:nvSpPr>
          <p:spPr bwMode="auto">
            <a:xfrm>
              <a:off x="7527386" y="103977"/>
              <a:ext cx="14213" cy="45719"/>
            </a:xfrm>
            <a:custGeom>
              <a:avLst/>
              <a:gdLst>
                <a:gd name="T0" fmla="+- 0 1970 1965"/>
                <a:gd name="T1" fmla="*/ T0 w 20"/>
                <a:gd name="T2" fmla="+- 0 -7 -7"/>
                <a:gd name="T3" fmla="*/ -7 h 9"/>
                <a:gd name="T4" fmla="+- 0 1969 1965"/>
                <a:gd name="T5" fmla="*/ T4 w 20"/>
                <a:gd name="T6" fmla="+- 0 -7 -7"/>
                <a:gd name="T7" fmla="*/ -7 h 9"/>
                <a:gd name="T8" fmla="+- 0 1966 1965"/>
                <a:gd name="T9" fmla="*/ T8 w 20"/>
                <a:gd name="T10" fmla="+- 0 -5 -7"/>
                <a:gd name="T11" fmla="*/ -5 h 9"/>
                <a:gd name="T12" fmla="+- 0 1965 1965"/>
                <a:gd name="T13" fmla="*/ T12 w 20"/>
                <a:gd name="T14" fmla="+- 0 -4 -7"/>
                <a:gd name="T15" fmla="*/ -4 h 9"/>
                <a:gd name="T16" fmla="+- 0 1966 1965"/>
                <a:gd name="T17" fmla="*/ T16 w 20"/>
                <a:gd name="T18" fmla="+- 0 -4 -7"/>
                <a:gd name="T19" fmla="*/ -4 h 9"/>
                <a:gd name="T20" fmla="+- 0 1968 1965"/>
                <a:gd name="T21" fmla="*/ T20 w 20"/>
                <a:gd name="T22" fmla="+- 0 -5 -7"/>
                <a:gd name="T23" fmla="*/ -5 h 9"/>
                <a:gd name="T24" fmla="+- 0 1970 1965"/>
                <a:gd name="T25" fmla="*/ T24 w 20"/>
                <a:gd name="T26" fmla="+- 0 -7 -7"/>
                <a:gd name="T27" fmla="*/ -7 h 9"/>
                <a:gd name="T28" fmla="+- 0 1972 1965"/>
                <a:gd name="T29" fmla="*/ T28 w 20"/>
                <a:gd name="T30" fmla="+- 0 -6 -7"/>
                <a:gd name="T31" fmla="*/ -6 h 9"/>
                <a:gd name="T32" fmla="+- 0 1970 1965"/>
                <a:gd name="T33" fmla="*/ T32 w 20"/>
                <a:gd name="T34" fmla="+- 0 -7 -7"/>
                <a:gd name="T35" fmla="*/ -7 h 9"/>
                <a:gd name="T36" fmla="+- 0 1970 1965"/>
                <a:gd name="T37" fmla="*/ T36 w 20"/>
                <a:gd name="T38" fmla="+- 0 -7 -7"/>
                <a:gd name="T39" fmla="*/ -7 h 9"/>
                <a:gd name="T40" fmla="+- 0 1972 1965"/>
                <a:gd name="T41" fmla="*/ T40 w 20"/>
                <a:gd name="T42" fmla="+- 0 -6 -7"/>
                <a:gd name="T43" fmla="*/ -6 h 9"/>
                <a:gd name="T44" fmla="+- 0 1976 1965"/>
                <a:gd name="T45" fmla="*/ T44 w 20"/>
                <a:gd name="T46" fmla="+- 0 -4 -7"/>
                <a:gd name="T47" fmla="*/ -4 h 9"/>
                <a:gd name="T48" fmla="+- 0 1973 1965"/>
                <a:gd name="T49" fmla="*/ T48 w 20"/>
                <a:gd name="T50" fmla="+- 0 -6 -7"/>
                <a:gd name="T51" fmla="*/ -6 h 9"/>
                <a:gd name="T52" fmla="+- 0 1972 1965"/>
                <a:gd name="T53" fmla="*/ T52 w 20"/>
                <a:gd name="T54" fmla="+- 0 -6 -7"/>
                <a:gd name="T55" fmla="*/ -6 h 9"/>
                <a:gd name="T56" fmla="+- 0 1976 1965"/>
                <a:gd name="T57" fmla="*/ T56 w 20"/>
                <a:gd name="T58" fmla="+- 0 -4 -7"/>
                <a:gd name="T59" fmla="*/ -4 h 9"/>
                <a:gd name="T60" fmla="+- 0 1984 1965"/>
                <a:gd name="T61" fmla="*/ T60 w 20"/>
                <a:gd name="T62" fmla="+- 0 1 -7"/>
                <a:gd name="T63" fmla="*/ 1 h 9"/>
                <a:gd name="T64" fmla="+- 0 1982 1965"/>
                <a:gd name="T65" fmla="*/ T64 w 20"/>
                <a:gd name="T66" fmla="+- 0 -1 -7"/>
                <a:gd name="T67" fmla="*/ -1 h 9"/>
                <a:gd name="T68" fmla="+- 0 1979 1965"/>
                <a:gd name="T69" fmla="*/ T68 w 20"/>
                <a:gd name="T70" fmla="+- 0 -1 -7"/>
                <a:gd name="T71" fmla="*/ -1 h 9"/>
                <a:gd name="T72" fmla="+- 0 1975 1965"/>
                <a:gd name="T73" fmla="*/ T72 w 20"/>
                <a:gd name="T74" fmla="+- 0 1 -7"/>
                <a:gd name="T75" fmla="*/ 1 h 9"/>
                <a:gd name="T76" fmla="+- 0 1974 1965"/>
                <a:gd name="T77" fmla="*/ T76 w 20"/>
                <a:gd name="T78" fmla="+- 0 1 -7"/>
                <a:gd name="T79" fmla="*/ 1 h 9"/>
                <a:gd name="T80" fmla="+- 0 1975 1965"/>
                <a:gd name="T81" fmla="*/ T80 w 20"/>
                <a:gd name="T82" fmla="+- 0 2 -7"/>
                <a:gd name="T83" fmla="*/ 2 h 9"/>
                <a:gd name="T84" fmla="+- 0 1976 1965"/>
                <a:gd name="T85" fmla="*/ T84 w 20"/>
                <a:gd name="T86" fmla="+- 0 1 -7"/>
                <a:gd name="T87" fmla="*/ 1 h 9"/>
                <a:gd name="T88" fmla="+- 0 1980 1965"/>
                <a:gd name="T89" fmla="*/ T88 w 20"/>
                <a:gd name="T90" fmla="+- 0 0 -7"/>
                <a:gd name="T91" fmla="*/ 0 h 9"/>
                <a:gd name="T92" fmla="+- 0 1984 1965"/>
                <a:gd name="T93" fmla="*/ T92 w 20"/>
                <a:gd name="T94" fmla="+- 0 1 -7"/>
                <a:gd name="T95" fmla="*/ 1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5" y="0"/>
                  </a:moveTo>
                  <a:lnTo>
                    <a:pt x="4" y="0"/>
                  </a:lnTo>
                  <a:lnTo>
                    <a:pt x="1" y="2"/>
                  </a:lnTo>
                  <a:lnTo>
                    <a:pt x="0" y="3"/>
                  </a:lnTo>
                  <a:lnTo>
                    <a:pt x="1" y="3"/>
                  </a:lnTo>
                  <a:lnTo>
                    <a:pt x="3" y="2"/>
                  </a:lnTo>
                  <a:lnTo>
                    <a:pt x="5" y="0"/>
                  </a:lnTo>
                  <a:close/>
                  <a:moveTo>
                    <a:pt x="7" y="1"/>
                  </a:moveTo>
                  <a:lnTo>
                    <a:pt x="5" y="0"/>
                  </a:lnTo>
                  <a:lnTo>
                    <a:pt x="7" y="1"/>
                  </a:lnTo>
                  <a:close/>
                  <a:moveTo>
                    <a:pt x="11" y="3"/>
                  </a:moveTo>
                  <a:lnTo>
                    <a:pt x="8" y="1"/>
                  </a:lnTo>
                  <a:lnTo>
                    <a:pt x="7" y="1"/>
                  </a:lnTo>
                  <a:lnTo>
                    <a:pt x="11" y="3"/>
                  </a:lnTo>
                  <a:close/>
                  <a:moveTo>
                    <a:pt x="19" y="8"/>
                  </a:moveTo>
                  <a:lnTo>
                    <a:pt x="17" y="6"/>
                  </a:lnTo>
                  <a:lnTo>
                    <a:pt x="14" y="6"/>
                  </a:lnTo>
                  <a:lnTo>
                    <a:pt x="10" y="8"/>
                  </a:lnTo>
                  <a:lnTo>
                    <a:pt x="9" y="8"/>
                  </a:lnTo>
                  <a:lnTo>
                    <a:pt x="10" y="9"/>
                  </a:lnTo>
                  <a:lnTo>
                    <a:pt x="11" y="8"/>
                  </a:lnTo>
                  <a:lnTo>
                    <a:pt x="15" y="7"/>
                  </a:lnTo>
                  <a:lnTo>
                    <a:pt x="19" y="8"/>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3" name="AutoShape 788"/>
            <p:cNvSpPr>
              <a:spLocks/>
            </p:cNvSpPr>
            <p:nvPr/>
          </p:nvSpPr>
          <p:spPr bwMode="auto">
            <a:xfrm>
              <a:off x="7525965" y="107787"/>
              <a:ext cx="17766" cy="45719"/>
            </a:xfrm>
            <a:custGeom>
              <a:avLst/>
              <a:gdLst>
                <a:gd name="T0" fmla="+- 0 1969 1963"/>
                <a:gd name="T1" fmla="*/ T0 w 25"/>
                <a:gd name="T2" fmla="+- 0 -8 -10"/>
                <a:gd name="T3" fmla="*/ -8 h 18"/>
                <a:gd name="T4" fmla="+- 0 1969 1963"/>
                <a:gd name="T5" fmla="*/ T4 w 25"/>
                <a:gd name="T6" fmla="+- 0 -8 -10"/>
                <a:gd name="T7" fmla="*/ -8 h 18"/>
                <a:gd name="T8" fmla="+- 0 1969 1963"/>
                <a:gd name="T9" fmla="*/ T8 w 25"/>
                <a:gd name="T10" fmla="+- 0 -8 -10"/>
                <a:gd name="T11" fmla="*/ -8 h 18"/>
                <a:gd name="T12" fmla="+- 0 1969 1963"/>
                <a:gd name="T13" fmla="*/ T12 w 25"/>
                <a:gd name="T14" fmla="+- 0 -8 -10"/>
                <a:gd name="T15" fmla="*/ -8 h 18"/>
                <a:gd name="T16" fmla="+- 0 1966 1963"/>
                <a:gd name="T17" fmla="*/ T16 w 25"/>
                <a:gd name="T18" fmla="+- 0 -10 -10"/>
                <a:gd name="T19" fmla="*/ -10 h 18"/>
                <a:gd name="T20" fmla="+- 0 1965 1963"/>
                <a:gd name="T21" fmla="*/ T20 w 25"/>
                <a:gd name="T22" fmla="+- 0 -10 -10"/>
                <a:gd name="T23" fmla="*/ -10 h 18"/>
                <a:gd name="T24" fmla="+- 0 1963 1963"/>
                <a:gd name="T25" fmla="*/ T24 w 25"/>
                <a:gd name="T26" fmla="+- 0 -10 -10"/>
                <a:gd name="T27" fmla="*/ -10 h 18"/>
                <a:gd name="T28" fmla="+- 0 1963 1963"/>
                <a:gd name="T29" fmla="*/ T28 w 25"/>
                <a:gd name="T30" fmla="+- 0 -9 -10"/>
                <a:gd name="T31" fmla="*/ -9 h 18"/>
                <a:gd name="T32" fmla="+- 0 1963 1963"/>
                <a:gd name="T33" fmla="*/ T32 w 25"/>
                <a:gd name="T34" fmla="+- 0 -9 -10"/>
                <a:gd name="T35" fmla="*/ -9 h 18"/>
                <a:gd name="T36" fmla="+- 0 1964 1963"/>
                <a:gd name="T37" fmla="*/ T36 w 25"/>
                <a:gd name="T38" fmla="+- 0 -8 -10"/>
                <a:gd name="T39" fmla="*/ -8 h 18"/>
                <a:gd name="T40" fmla="+- 0 1964 1963"/>
                <a:gd name="T41" fmla="*/ T40 w 25"/>
                <a:gd name="T42" fmla="+- 0 -8 -10"/>
                <a:gd name="T43" fmla="*/ -8 h 18"/>
                <a:gd name="T44" fmla="+- 0 1964 1963"/>
                <a:gd name="T45" fmla="*/ T44 w 25"/>
                <a:gd name="T46" fmla="+- 0 -9 -10"/>
                <a:gd name="T47" fmla="*/ -9 h 18"/>
                <a:gd name="T48" fmla="+- 0 1964 1963"/>
                <a:gd name="T49" fmla="*/ T48 w 25"/>
                <a:gd name="T50" fmla="+- 0 -9 -10"/>
                <a:gd name="T51" fmla="*/ -9 h 18"/>
                <a:gd name="T52" fmla="+- 0 1964 1963"/>
                <a:gd name="T53" fmla="*/ T52 w 25"/>
                <a:gd name="T54" fmla="+- 0 -9 -10"/>
                <a:gd name="T55" fmla="*/ -9 h 18"/>
                <a:gd name="T56" fmla="+- 0 1965 1963"/>
                <a:gd name="T57" fmla="*/ T56 w 25"/>
                <a:gd name="T58" fmla="+- 0 -10 -10"/>
                <a:gd name="T59" fmla="*/ -10 h 18"/>
                <a:gd name="T60" fmla="+- 0 1966 1963"/>
                <a:gd name="T61" fmla="*/ T60 w 25"/>
                <a:gd name="T62" fmla="+- 0 -10 -10"/>
                <a:gd name="T63" fmla="*/ -10 h 18"/>
                <a:gd name="T64" fmla="+- 0 1968 1963"/>
                <a:gd name="T65" fmla="*/ T64 w 25"/>
                <a:gd name="T66" fmla="+- 0 -8 -10"/>
                <a:gd name="T67" fmla="*/ -8 h 18"/>
                <a:gd name="T68" fmla="+- 0 1969 1963"/>
                <a:gd name="T69" fmla="*/ T68 w 25"/>
                <a:gd name="T70" fmla="+- 0 -7 -10"/>
                <a:gd name="T71" fmla="*/ -7 h 18"/>
                <a:gd name="T72" fmla="+- 0 1969 1963"/>
                <a:gd name="T73" fmla="*/ T72 w 25"/>
                <a:gd name="T74" fmla="+- 0 -7 -10"/>
                <a:gd name="T75" fmla="*/ -7 h 18"/>
                <a:gd name="T76" fmla="+- 0 1969 1963"/>
                <a:gd name="T77" fmla="*/ T76 w 25"/>
                <a:gd name="T78" fmla="+- 0 -7 -10"/>
                <a:gd name="T79" fmla="*/ -7 h 18"/>
                <a:gd name="T80" fmla="+- 0 1969 1963"/>
                <a:gd name="T81" fmla="*/ T80 w 25"/>
                <a:gd name="T82" fmla="+- 0 -8 -10"/>
                <a:gd name="T83" fmla="*/ -8 h 18"/>
                <a:gd name="T84" fmla="+- 0 1979 1963"/>
                <a:gd name="T85" fmla="*/ T84 w 25"/>
                <a:gd name="T86" fmla="+- 0 -2 -10"/>
                <a:gd name="T87" fmla="*/ -2 h 18"/>
                <a:gd name="T88" fmla="+- 0 1979 1963"/>
                <a:gd name="T89" fmla="*/ T88 w 25"/>
                <a:gd name="T90" fmla="+- 0 -2 -10"/>
                <a:gd name="T91" fmla="*/ -2 h 18"/>
                <a:gd name="T92" fmla="+- 0 1979 1963"/>
                <a:gd name="T93" fmla="*/ T92 w 25"/>
                <a:gd name="T94" fmla="+- 0 -2 -10"/>
                <a:gd name="T95" fmla="*/ -2 h 18"/>
                <a:gd name="T96" fmla="+- 0 1979 1963"/>
                <a:gd name="T97" fmla="*/ T96 w 25"/>
                <a:gd name="T98" fmla="+- 0 -2 -10"/>
                <a:gd name="T99" fmla="*/ -2 h 18"/>
                <a:gd name="T100" fmla="+- 0 1974 1963"/>
                <a:gd name="T101" fmla="*/ T100 w 25"/>
                <a:gd name="T102" fmla="+- 0 -5 -10"/>
                <a:gd name="T103" fmla="*/ -5 h 18"/>
                <a:gd name="T104" fmla="+- 0 1972 1963"/>
                <a:gd name="T105" fmla="*/ T104 w 25"/>
                <a:gd name="T106" fmla="+- 0 -5 -10"/>
                <a:gd name="T107" fmla="*/ -5 h 18"/>
                <a:gd name="T108" fmla="+- 0 1972 1963"/>
                <a:gd name="T109" fmla="*/ T108 w 25"/>
                <a:gd name="T110" fmla="+- 0 -5 -10"/>
                <a:gd name="T111" fmla="*/ -5 h 18"/>
                <a:gd name="T112" fmla="+- 0 1972 1963"/>
                <a:gd name="T113" fmla="*/ T112 w 25"/>
                <a:gd name="T114" fmla="+- 0 -5 -10"/>
                <a:gd name="T115" fmla="*/ -5 h 18"/>
                <a:gd name="T116" fmla="+- 0 1974 1963"/>
                <a:gd name="T117" fmla="*/ T116 w 25"/>
                <a:gd name="T118" fmla="+- 0 -4 -10"/>
                <a:gd name="T119" fmla="*/ -4 h 18"/>
                <a:gd name="T120" fmla="+- 0 1979 1963"/>
                <a:gd name="T121" fmla="*/ T120 w 25"/>
                <a:gd name="T122" fmla="+- 0 -1 -10"/>
                <a:gd name="T123" fmla="*/ -1 h 18"/>
                <a:gd name="T124" fmla="+- 0 1979 1963"/>
                <a:gd name="T125" fmla="*/ T124 w 25"/>
                <a:gd name="T126" fmla="+- 0 -1 -10"/>
                <a:gd name="T127" fmla="*/ -1 h 18"/>
                <a:gd name="T128" fmla="+- 0 1979 1963"/>
                <a:gd name="T129" fmla="*/ T128 w 25"/>
                <a:gd name="T130" fmla="+- 0 -2 -10"/>
                <a:gd name="T131" fmla="*/ -2 h 18"/>
                <a:gd name="T132" fmla="+- 0 1988 1963"/>
                <a:gd name="T133" fmla="*/ T132 w 25"/>
                <a:gd name="T134" fmla="+- 0 6 -10"/>
                <a:gd name="T135" fmla="*/ 6 h 18"/>
                <a:gd name="T136" fmla="+- 0 1988 1963"/>
                <a:gd name="T137" fmla="*/ T136 w 25"/>
                <a:gd name="T138" fmla="+- 0 6 -10"/>
                <a:gd name="T139" fmla="*/ 6 h 18"/>
                <a:gd name="T140" fmla="+- 0 1987 1963"/>
                <a:gd name="T141" fmla="*/ T140 w 25"/>
                <a:gd name="T142" fmla="+- 0 2 -10"/>
                <a:gd name="T143" fmla="*/ 2 h 18"/>
                <a:gd name="T144" fmla="+- 0 1982 1963"/>
                <a:gd name="T145" fmla="*/ T144 w 25"/>
                <a:gd name="T146" fmla="+- 0 1 -10"/>
                <a:gd name="T147" fmla="*/ 1 h 18"/>
                <a:gd name="T148" fmla="+- 0 1981 1963"/>
                <a:gd name="T149" fmla="*/ T148 w 25"/>
                <a:gd name="T150" fmla="+- 0 1 -10"/>
                <a:gd name="T151" fmla="*/ 1 h 18"/>
                <a:gd name="T152" fmla="+- 0 1981 1963"/>
                <a:gd name="T153" fmla="*/ T152 w 25"/>
                <a:gd name="T154" fmla="+- 0 1 -10"/>
                <a:gd name="T155" fmla="*/ 1 h 18"/>
                <a:gd name="T156" fmla="+- 0 1984 1963"/>
                <a:gd name="T157" fmla="*/ T156 w 25"/>
                <a:gd name="T158" fmla="+- 0 2 -10"/>
                <a:gd name="T159" fmla="*/ 2 h 18"/>
                <a:gd name="T160" fmla="+- 0 1987 1963"/>
                <a:gd name="T161" fmla="*/ T160 w 25"/>
                <a:gd name="T162" fmla="+- 0 3 -10"/>
                <a:gd name="T163" fmla="*/ 3 h 18"/>
                <a:gd name="T164" fmla="+- 0 1988 1963"/>
                <a:gd name="T165" fmla="*/ T164 w 25"/>
                <a:gd name="T166" fmla="+- 0 6 -10"/>
                <a:gd name="T167" fmla="*/ 6 h 18"/>
                <a:gd name="T168" fmla="+- 0 1987 1963"/>
                <a:gd name="T169" fmla="*/ T168 w 25"/>
                <a:gd name="T170" fmla="+- 0 6 -10"/>
                <a:gd name="T171" fmla="*/ 6 h 18"/>
                <a:gd name="T172" fmla="+- 0 1987 1963"/>
                <a:gd name="T173" fmla="*/ T172 w 25"/>
                <a:gd name="T174" fmla="+- 0 7 -10"/>
                <a:gd name="T175" fmla="*/ 7 h 18"/>
                <a:gd name="T176" fmla="+- 0 1987 1963"/>
                <a:gd name="T177" fmla="*/ T176 w 25"/>
                <a:gd name="T178" fmla="+- 0 7 -10"/>
                <a:gd name="T179" fmla="*/ 7 h 18"/>
                <a:gd name="T180" fmla="+- 0 1988 1963"/>
                <a:gd name="T181" fmla="*/ T180 w 25"/>
                <a:gd name="T182" fmla="+- 0 6 -10"/>
                <a:gd name="T183" fmla="*/ 6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5" h="18">
                  <a:moveTo>
                    <a:pt x="6" y="2"/>
                  </a:moveTo>
                  <a:lnTo>
                    <a:pt x="6" y="2"/>
                  </a:lnTo>
                  <a:lnTo>
                    <a:pt x="3" y="0"/>
                  </a:lnTo>
                  <a:lnTo>
                    <a:pt x="2" y="0"/>
                  </a:lnTo>
                  <a:lnTo>
                    <a:pt x="0" y="0"/>
                  </a:lnTo>
                  <a:lnTo>
                    <a:pt x="0" y="1"/>
                  </a:lnTo>
                  <a:lnTo>
                    <a:pt x="1" y="2"/>
                  </a:lnTo>
                  <a:lnTo>
                    <a:pt x="1" y="1"/>
                  </a:lnTo>
                  <a:lnTo>
                    <a:pt x="2" y="0"/>
                  </a:lnTo>
                  <a:lnTo>
                    <a:pt x="3" y="0"/>
                  </a:lnTo>
                  <a:lnTo>
                    <a:pt x="5" y="2"/>
                  </a:lnTo>
                  <a:lnTo>
                    <a:pt x="6" y="3"/>
                  </a:lnTo>
                  <a:lnTo>
                    <a:pt x="6" y="2"/>
                  </a:lnTo>
                  <a:close/>
                  <a:moveTo>
                    <a:pt x="16" y="8"/>
                  </a:moveTo>
                  <a:lnTo>
                    <a:pt x="16" y="8"/>
                  </a:lnTo>
                  <a:lnTo>
                    <a:pt x="11" y="5"/>
                  </a:lnTo>
                  <a:lnTo>
                    <a:pt x="9" y="5"/>
                  </a:lnTo>
                  <a:lnTo>
                    <a:pt x="11" y="6"/>
                  </a:lnTo>
                  <a:lnTo>
                    <a:pt x="16" y="9"/>
                  </a:lnTo>
                  <a:lnTo>
                    <a:pt x="16" y="8"/>
                  </a:lnTo>
                  <a:close/>
                  <a:moveTo>
                    <a:pt x="25" y="16"/>
                  </a:moveTo>
                  <a:lnTo>
                    <a:pt x="25" y="16"/>
                  </a:lnTo>
                  <a:lnTo>
                    <a:pt x="24" y="12"/>
                  </a:lnTo>
                  <a:lnTo>
                    <a:pt x="19" y="11"/>
                  </a:lnTo>
                  <a:lnTo>
                    <a:pt x="18" y="11"/>
                  </a:lnTo>
                  <a:lnTo>
                    <a:pt x="21" y="12"/>
                  </a:lnTo>
                  <a:lnTo>
                    <a:pt x="24" y="13"/>
                  </a:lnTo>
                  <a:lnTo>
                    <a:pt x="25" y="16"/>
                  </a:lnTo>
                  <a:lnTo>
                    <a:pt x="24" y="16"/>
                  </a:lnTo>
                  <a:lnTo>
                    <a:pt x="24" y="17"/>
                  </a:lnTo>
                  <a:lnTo>
                    <a:pt x="25" y="16"/>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4" name="AutoShape 787"/>
            <p:cNvSpPr>
              <a:spLocks/>
            </p:cNvSpPr>
            <p:nvPr/>
          </p:nvSpPr>
          <p:spPr bwMode="auto">
            <a:xfrm>
              <a:off x="7526675" y="130647"/>
              <a:ext cx="19898" cy="45719"/>
            </a:xfrm>
            <a:custGeom>
              <a:avLst/>
              <a:gdLst>
                <a:gd name="T0" fmla="+- 0 1977 1965"/>
                <a:gd name="T1" fmla="*/ T0 w 28"/>
                <a:gd name="T2" fmla="+- 0 -4 -10"/>
                <a:gd name="T3" fmla="*/ -4 h 53"/>
                <a:gd name="T4" fmla="+- 0 1965 1965"/>
                <a:gd name="T5" fmla="*/ T4 w 28"/>
                <a:gd name="T6" fmla="+- 0 -4 -10"/>
                <a:gd name="T7" fmla="*/ -4 h 53"/>
                <a:gd name="T8" fmla="+- 0 1965 1965"/>
                <a:gd name="T9" fmla="*/ T8 w 28"/>
                <a:gd name="T10" fmla="+- 0 -4 -10"/>
                <a:gd name="T11" fmla="*/ -4 h 53"/>
                <a:gd name="T12" fmla="+- 0 1965 1965"/>
                <a:gd name="T13" fmla="*/ T12 w 28"/>
                <a:gd name="T14" fmla="+- 0 -3 -10"/>
                <a:gd name="T15" fmla="*/ -3 h 53"/>
                <a:gd name="T16" fmla="+- 0 1965 1965"/>
                <a:gd name="T17" fmla="*/ T16 w 28"/>
                <a:gd name="T18" fmla="+- 0 -3 -10"/>
                <a:gd name="T19" fmla="*/ -3 h 53"/>
                <a:gd name="T20" fmla="+- 0 1966 1965"/>
                <a:gd name="T21" fmla="*/ T20 w 28"/>
                <a:gd name="T22" fmla="+- 0 -4 -10"/>
                <a:gd name="T23" fmla="*/ -4 h 53"/>
                <a:gd name="T24" fmla="+- 0 1977 1965"/>
                <a:gd name="T25" fmla="*/ T24 w 28"/>
                <a:gd name="T26" fmla="+- 0 -4 -10"/>
                <a:gd name="T27" fmla="*/ -4 h 53"/>
                <a:gd name="T28" fmla="+- 0 1977 1965"/>
                <a:gd name="T29" fmla="*/ T28 w 28"/>
                <a:gd name="T30" fmla="+- 0 -4 -10"/>
                <a:gd name="T31" fmla="*/ -4 h 53"/>
                <a:gd name="T32" fmla="+- 0 1987 1965"/>
                <a:gd name="T33" fmla="*/ T32 w 28"/>
                <a:gd name="T34" fmla="+- 0 1 -10"/>
                <a:gd name="T35" fmla="*/ 1 h 53"/>
                <a:gd name="T36" fmla="+- 0 1978 1965"/>
                <a:gd name="T37" fmla="*/ T36 w 28"/>
                <a:gd name="T38" fmla="+- 0 -3 -10"/>
                <a:gd name="T39" fmla="*/ -3 h 53"/>
                <a:gd name="T40" fmla="+- 0 1974 1965"/>
                <a:gd name="T41" fmla="*/ T40 w 28"/>
                <a:gd name="T42" fmla="+- 0 1 -10"/>
                <a:gd name="T43" fmla="*/ 1 h 53"/>
                <a:gd name="T44" fmla="+- 0 1974 1965"/>
                <a:gd name="T45" fmla="*/ T44 w 28"/>
                <a:gd name="T46" fmla="+- 0 2 -10"/>
                <a:gd name="T47" fmla="*/ 2 h 53"/>
                <a:gd name="T48" fmla="+- 0 1974 1965"/>
                <a:gd name="T49" fmla="*/ T48 w 28"/>
                <a:gd name="T50" fmla="+- 0 2 -10"/>
                <a:gd name="T51" fmla="*/ 2 h 53"/>
                <a:gd name="T52" fmla="+- 0 1974 1965"/>
                <a:gd name="T53" fmla="*/ T52 w 28"/>
                <a:gd name="T54" fmla="+- 0 2 -10"/>
                <a:gd name="T55" fmla="*/ 2 h 53"/>
                <a:gd name="T56" fmla="+- 0 1986 1965"/>
                <a:gd name="T57" fmla="*/ T56 w 28"/>
                <a:gd name="T58" fmla="+- 0 2 -10"/>
                <a:gd name="T59" fmla="*/ 2 h 53"/>
                <a:gd name="T60" fmla="+- 0 1987 1965"/>
                <a:gd name="T61" fmla="*/ T60 w 28"/>
                <a:gd name="T62" fmla="+- 0 2 -10"/>
                <a:gd name="T63" fmla="*/ 2 h 53"/>
                <a:gd name="T64" fmla="+- 0 1987 1965"/>
                <a:gd name="T65" fmla="*/ T64 w 28"/>
                <a:gd name="T66" fmla="+- 0 1 -10"/>
                <a:gd name="T67" fmla="*/ 1 h 53"/>
                <a:gd name="T68" fmla="+- 0 1992 1965"/>
                <a:gd name="T69" fmla="*/ T68 w 28"/>
                <a:gd name="T70" fmla="+- 0 11 -10"/>
                <a:gd name="T71" fmla="*/ 11 h 53"/>
                <a:gd name="T72" fmla="+- 0 1990 1965"/>
                <a:gd name="T73" fmla="*/ T72 w 28"/>
                <a:gd name="T74" fmla="+- 0 9 -10"/>
                <a:gd name="T75" fmla="*/ 9 h 53"/>
                <a:gd name="T76" fmla="+- 0 1987 1965"/>
                <a:gd name="T77" fmla="*/ T76 w 28"/>
                <a:gd name="T78" fmla="+- 0 22 -10"/>
                <a:gd name="T79" fmla="*/ 22 h 53"/>
                <a:gd name="T80" fmla="+- 0 1980 1965"/>
                <a:gd name="T81" fmla="*/ T80 w 28"/>
                <a:gd name="T82" fmla="+- 0 40 -10"/>
                <a:gd name="T83" fmla="*/ 40 h 53"/>
                <a:gd name="T84" fmla="+- 0 1977 1965"/>
                <a:gd name="T85" fmla="*/ T84 w 28"/>
                <a:gd name="T86" fmla="+- 0 39 -10"/>
                <a:gd name="T87" fmla="*/ 39 h 53"/>
                <a:gd name="T88" fmla="+- 0 1981 1965"/>
                <a:gd name="T89" fmla="*/ T88 w 28"/>
                <a:gd name="T90" fmla="+- 0 29 -10"/>
                <a:gd name="T91" fmla="*/ 29 h 53"/>
                <a:gd name="T92" fmla="+- 0 1987 1965"/>
                <a:gd name="T93" fmla="*/ T92 w 28"/>
                <a:gd name="T94" fmla="+- 0 11 -10"/>
                <a:gd name="T95" fmla="*/ 11 h 53"/>
                <a:gd name="T96" fmla="+- 0 1988 1965"/>
                <a:gd name="T97" fmla="*/ T96 w 28"/>
                <a:gd name="T98" fmla="+- 0 11 -10"/>
                <a:gd name="T99" fmla="*/ 11 h 53"/>
                <a:gd name="T100" fmla="+- 0 1990 1965"/>
                <a:gd name="T101" fmla="*/ T100 w 28"/>
                <a:gd name="T102" fmla="+- 0 11 -10"/>
                <a:gd name="T103" fmla="*/ 11 h 53"/>
                <a:gd name="T104" fmla="+- 0 1990 1965"/>
                <a:gd name="T105" fmla="*/ T104 w 28"/>
                <a:gd name="T106" fmla="+- 0 9 -10"/>
                <a:gd name="T107" fmla="*/ 9 h 53"/>
                <a:gd name="T108" fmla="+- 0 1989 1965"/>
                <a:gd name="T109" fmla="*/ T108 w 28"/>
                <a:gd name="T110" fmla="+- 0 8 -10"/>
                <a:gd name="T111" fmla="*/ 8 h 53"/>
                <a:gd name="T112" fmla="+- 0 1987 1965"/>
                <a:gd name="T113" fmla="*/ T112 w 28"/>
                <a:gd name="T114" fmla="+- 0 9 -10"/>
                <a:gd name="T115" fmla="*/ 9 h 53"/>
                <a:gd name="T116" fmla="+- 0 1986 1965"/>
                <a:gd name="T117" fmla="*/ T116 w 28"/>
                <a:gd name="T118" fmla="+- 0 10 -10"/>
                <a:gd name="T119" fmla="*/ 10 h 53"/>
                <a:gd name="T120" fmla="+- 0 1982 1965"/>
                <a:gd name="T121" fmla="*/ T120 w 28"/>
                <a:gd name="T122" fmla="+- 0 19 -10"/>
                <a:gd name="T123" fmla="*/ 19 h 53"/>
                <a:gd name="T124" fmla="+- 0 1976 1965"/>
                <a:gd name="T125" fmla="*/ T124 w 28"/>
                <a:gd name="T126" fmla="+- 0 36 -10"/>
                <a:gd name="T127" fmla="*/ 36 h 53"/>
                <a:gd name="T128" fmla="+- 0 1975 1965"/>
                <a:gd name="T129" fmla="*/ T128 w 28"/>
                <a:gd name="T130" fmla="+- 0 40 -10"/>
                <a:gd name="T131" fmla="*/ 40 h 53"/>
                <a:gd name="T132" fmla="+- 0 1979 1965"/>
                <a:gd name="T133" fmla="*/ T132 w 28"/>
                <a:gd name="T134" fmla="+- 0 42 -10"/>
                <a:gd name="T135" fmla="*/ 42 h 53"/>
                <a:gd name="T136" fmla="+- 0 1982 1965"/>
                <a:gd name="T137" fmla="*/ T136 w 28"/>
                <a:gd name="T138" fmla="+- 0 40 -10"/>
                <a:gd name="T139" fmla="*/ 40 h 53"/>
                <a:gd name="T140" fmla="+- 0 1988 1965"/>
                <a:gd name="T141" fmla="*/ T140 w 28"/>
                <a:gd name="T142" fmla="+- 0 23 -10"/>
                <a:gd name="T143" fmla="*/ 23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28" h="53">
                  <a:moveTo>
                    <a:pt x="12" y="6"/>
                  </a:moveTo>
                  <a:lnTo>
                    <a:pt x="12" y="6"/>
                  </a:lnTo>
                  <a:lnTo>
                    <a:pt x="4" y="0"/>
                  </a:lnTo>
                  <a:lnTo>
                    <a:pt x="0" y="6"/>
                  </a:lnTo>
                  <a:lnTo>
                    <a:pt x="0" y="7"/>
                  </a:lnTo>
                  <a:lnTo>
                    <a:pt x="1" y="7"/>
                  </a:lnTo>
                  <a:lnTo>
                    <a:pt x="1" y="6"/>
                  </a:lnTo>
                  <a:lnTo>
                    <a:pt x="4" y="1"/>
                  </a:lnTo>
                  <a:lnTo>
                    <a:pt x="12" y="6"/>
                  </a:lnTo>
                  <a:close/>
                  <a:moveTo>
                    <a:pt x="22" y="11"/>
                  </a:moveTo>
                  <a:lnTo>
                    <a:pt x="22" y="11"/>
                  </a:lnTo>
                  <a:lnTo>
                    <a:pt x="13" y="7"/>
                  </a:lnTo>
                  <a:lnTo>
                    <a:pt x="9" y="11"/>
                  </a:lnTo>
                  <a:lnTo>
                    <a:pt x="9" y="12"/>
                  </a:lnTo>
                  <a:lnTo>
                    <a:pt x="13" y="8"/>
                  </a:lnTo>
                  <a:lnTo>
                    <a:pt x="21" y="12"/>
                  </a:lnTo>
                  <a:lnTo>
                    <a:pt x="22" y="12"/>
                  </a:lnTo>
                  <a:lnTo>
                    <a:pt x="22" y="11"/>
                  </a:lnTo>
                  <a:close/>
                  <a:moveTo>
                    <a:pt x="27" y="22"/>
                  </a:moveTo>
                  <a:lnTo>
                    <a:pt x="27" y="21"/>
                  </a:lnTo>
                  <a:lnTo>
                    <a:pt x="26" y="20"/>
                  </a:lnTo>
                  <a:lnTo>
                    <a:pt x="25" y="19"/>
                  </a:lnTo>
                  <a:lnTo>
                    <a:pt x="25" y="22"/>
                  </a:lnTo>
                  <a:lnTo>
                    <a:pt x="22" y="32"/>
                  </a:lnTo>
                  <a:lnTo>
                    <a:pt x="18" y="40"/>
                  </a:lnTo>
                  <a:lnTo>
                    <a:pt x="15" y="50"/>
                  </a:lnTo>
                  <a:lnTo>
                    <a:pt x="14" y="50"/>
                  </a:lnTo>
                  <a:lnTo>
                    <a:pt x="12" y="49"/>
                  </a:lnTo>
                  <a:lnTo>
                    <a:pt x="12" y="48"/>
                  </a:lnTo>
                  <a:lnTo>
                    <a:pt x="16" y="39"/>
                  </a:lnTo>
                  <a:lnTo>
                    <a:pt x="19" y="30"/>
                  </a:lnTo>
                  <a:lnTo>
                    <a:pt x="22" y="21"/>
                  </a:lnTo>
                  <a:lnTo>
                    <a:pt x="23" y="21"/>
                  </a:lnTo>
                  <a:lnTo>
                    <a:pt x="24" y="21"/>
                  </a:lnTo>
                  <a:lnTo>
                    <a:pt x="25" y="21"/>
                  </a:lnTo>
                  <a:lnTo>
                    <a:pt x="25" y="22"/>
                  </a:lnTo>
                  <a:lnTo>
                    <a:pt x="25" y="19"/>
                  </a:lnTo>
                  <a:lnTo>
                    <a:pt x="24" y="18"/>
                  </a:lnTo>
                  <a:lnTo>
                    <a:pt x="23" y="18"/>
                  </a:lnTo>
                  <a:lnTo>
                    <a:pt x="22" y="19"/>
                  </a:lnTo>
                  <a:lnTo>
                    <a:pt x="21" y="19"/>
                  </a:lnTo>
                  <a:lnTo>
                    <a:pt x="21" y="20"/>
                  </a:lnTo>
                  <a:lnTo>
                    <a:pt x="20" y="22"/>
                  </a:lnTo>
                  <a:lnTo>
                    <a:pt x="17" y="29"/>
                  </a:lnTo>
                  <a:lnTo>
                    <a:pt x="14" y="38"/>
                  </a:lnTo>
                  <a:lnTo>
                    <a:pt x="11" y="46"/>
                  </a:lnTo>
                  <a:lnTo>
                    <a:pt x="10" y="48"/>
                  </a:lnTo>
                  <a:lnTo>
                    <a:pt x="10" y="50"/>
                  </a:lnTo>
                  <a:lnTo>
                    <a:pt x="12" y="51"/>
                  </a:lnTo>
                  <a:lnTo>
                    <a:pt x="14" y="52"/>
                  </a:lnTo>
                  <a:lnTo>
                    <a:pt x="16" y="52"/>
                  </a:lnTo>
                  <a:lnTo>
                    <a:pt x="17" y="50"/>
                  </a:lnTo>
                  <a:lnTo>
                    <a:pt x="20" y="41"/>
                  </a:lnTo>
                  <a:lnTo>
                    <a:pt x="23" y="33"/>
                  </a:lnTo>
                  <a:lnTo>
                    <a:pt x="27" y="2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5" name="Freeform 786"/>
            <p:cNvSpPr>
              <a:spLocks/>
            </p:cNvSpPr>
            <p:nvPr/>
          </p:nvSpPr>
          <p:spPr bwMode="auto">
            <a:xfrm>
              <a:off x="7534493" y="130012"/>
              <a:ext cx="11370" cy="45719"/>
            </a:xfrm>
            <a:custGeom>
              <a:avLst/>
              <a:gdLst>
                <a:gd name="T0" fmla="+- 0 1988 1976"/>
                <a:gd name="T1" fmla="*/ T0 w 16"/>
                <a:gd name="T2" fmla="+- 0 9 9"/>
                <a:gd name="T3" fmla="*/ 9 h 33"/>
                <a:gd name="T4" fmla="+- 0 1987 1976"/>
                <a:gd name="T5" fmla="*/ T4 w 16"/>
                <a:gd name="T6" fmla="+- 0 10 9"/>
                <a:gd name="T7" fmla="*/ 10 h 33"/>
                <a:gd name="T8" fmla="+- 0 1983 1976"/>
                <a:gd name="T9" fmla="*/ T8 w 16"/>
                <a:gd name="T10" fmla="+- 0 20 9"/>
                <a:gd name="T11" fmla="*/ 20 h 33"/>
                <a:gd name="T12" fmla="+- 0 1980 1976"/>
                <a:gd name="T13" fmla="*/ T12 w 16"/>
                <a:gd name="T14" fmla="+- 0 28 9"/>
                <a:gd name="T15" fmla="*/ 28 h 33"/>
                <a:gd name="T16" fmla="+- 0 1976 1976"/>
                <a:gd name="T17" fmla="*/ T16 w 16"/>
                <a:gd name="T18" fmla="+- 0 38 9"/>
                <a:gd name="T19" fmla="*/ 38 h 33"/>
                <a:gd name="T20" fmla="+- 0 1976 1976"/>
                <a:gd name="T21" fmla="*/ T20 w 16"/>
                <a:gd name="T22" fmla="+- 0 40 9"/>
                <a:gd name="T23" fmla="*/ 40 h 33"/>
                <a:gd name="T24" fmla="+- 0 1979 1976"/>
                <a:gd name="T25" fmla="*/ T24 w 16"/>
                <a:gd name="T26" fmla="+- 0 41 9"/>
                <a:gd name="T27" fmla="*/ 41 h 33"/>
                <a:gd name="T28" fmla="+- 0 1980 1976"/>
                <a:gd name="T29" fmla="*/ T28 w 16"/>
                <a:gd name="T30" fmla="+- 0 41 9"/>
                <a:gd name="T31" fmla="*/ 41 h 33"/>
                <a:gd name="T32" fmla="+- 0 1984 1976"/>
                <a:gd name="T33" fmla="*/ T32 w 16"/>
                <a:gd name="T34" fmla="+- 0 31 9"/>
                <a:gd name="T35" fmla="*/ 31 h 33"/>
                <a:gd name="T36" fmla="+- 0 1987 1976"/>
                <a:gd name="T37" fmla="*/ T36 w 16"/>
                <a:gd name="T38" fmla="+- 0 22 9"/>
                <a:gd name="T39" fmla="*/ 22 h 33"/>
                <a:gd name="T40" fmla="+- 0 1991 1976"/>
                <a:gd name="T41" fmla="*/ T40 w 16"/>
                <a:gd name="T42" fmla="+- 0 12 9"/>
                <a:gd name="T43" fmla="*/ 12 h 33"/>
                <a:gd name="T44" fmla="+- 0 1991 1976"/>
                <a:gd name="T45" fmla="*/ T44 w 16"/>
                <a:gd name="T46" fmla="+- 0 11 9"/>
                <a:gd name="T47" fmla="*/ 11 h 33"/>
                <a:gd name="T48" fmla="+- 0 1989 1976"/>
                <a:gd name="T49" fmla="*/ T48 w 16"/>
                <a:gd name="T50" fmla="+- 0 10 9"/>
                <a:gd name="T51" fmla="*/ 10 h 33"/>
                <a:gd name="T52" fmla="+- 0 1988 1976"/>
                <a:gd name="T53" fmla="*/ T52 w 16"/>
                <a:gd name="T54" fmla="+- 0 9 9"/>
                <a:gd name="T55" fmla="*/ 9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6" h="33">
                  <a:moveTo>
                    <a:pt x="12" y="0"/>
                  </a:moveTo>
                  <a:lnTo>
                    <a:pt x="11" y="1"/>
                  </a:lnTo>
                  <a:lnTo>
                    <a:pt x="7" y="11"/>
                  </a:lnTo>
                  <a:lnTo>
                    <a:pt x="4" y="19"/>
                  </a:lnTo>
                  <a:lnTo>
                    <a:pt x="0" y="29"/>
                  </a:lnTo>
                  <a:lnTo>
                    <a:pt x="0" y="31"/>
                  </a:lnTo>
                  <a:lnTo>
                    <a:pt x="3" y="32"/>
                  </a:lnTo>
                  <a:lnTo>
                    <a:pt x="4" y="32"/>
                  </a:lnTo>
                  <a:lnTo>
                    <a:pt x="8" y="22"/>
                  </a:lnTo>
                  <a:lnTo>
                    <a:pt x="11" y="13"/>
                  </a:lnTo>
                  <a:lnTo>
                    <a:pt x="15" y="3"/>
                  </a:lnTo>
                  <a:lnTo>
                    <a:pt x="15" y="2"/>
                  </a:lnTo>
                  <a:lnTo>
                    <a:pt x="13" y="1"/>
                  </a:lnTo>
                  <a:lnTo>
                    <a:pt x="12"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6" name="AutoShape 785"/>
            <p:cNvSpPr>
              <a:spLocks/>
            </p:cNvSpPr>
            <p:nvPr/>
          </p:nvSpPr>
          <p:spPr bwMode="auto">
            <a:xfrm>
              <a:off x="7535914" y="124932"/>
              <a:ext cx="9238" cy="45719"/>
            </a:xfrm>
            <a:custGeom>
              <a:avLst/>
              <a:gdLst>
                <a:gd name="T0" fmla="+- 0 1984 1978"/>
                <a:gd name="T1" fmla="*/ T0 w 13"/>
                <a:gd name="T2" fmla="+- 0 19 15"/>
                <a:gd name="T3" fmla="*/ 19 h 19"/>
                <a:gd name="T4" fmla="+- 0 1983 1978"/>
                <a:gd name="T5" fmla="*/ T4 w 13"/>
                <a:gd name="T6" fmla="+- 0 19 15"/>
                <a:gd name="T7" fmla="*/ 19 h 19"/>
                <a:gd name="T8" fmla="+- 0 1982 1978"/>
                <a:gd name="T9" fmla="*/ T8 w 13"/>
                <a:gd name="T10" fmla="+- 0 23 15"/>
                <a:gd name="T11" fmla="*/ 23 h 19"/>
                <a:gd name="T12" fmla="+- 0 1984 1978"/>
                <a:gd name="T13" fmla="*/ T12 w 13"/>
                <a:gd name="T14" fmla="+- 0 19 15"/>
                <a:gd name="T15" fmla="*/ 19 h 19"/>
                <a:gd name="T16" fmla="+- 0 1985 1978"/>
                <a:gd name="T17" fmla="*/ T16 w 13"/>
                <a:gd name="T18" fmla="+- 0 17 15"/>
                <a:gd name="T19" fmla="*/ 17 h 19"/>
                <a:gd name="T20" fmla="+- 0 1985 1978"/>
                <a:gd name="T21" fmla="*/ T20 w 13"/>
                <a:gd name="T22" fmla="+- 0 17 15"/>
                <a:gd name="T23" fmla="*/ 17 h 19"/>
                <a:gd name="T24" fmla="+- 0 1984 1978"/>
                <a:gd name="T25" fmla="*/ T24 w 13"/>
                <a:gd name="T26" fmla="+- 0 19 15"/>
                <a:gd name="T27" fmla="*/ 19 h 19"/>
                <a:gd name="T28" fmla="+- 0 1985 1978"/>
                <a:gd name="T29" fmla="*/ T28 w 13"/>
                <a:gd name="T30" fmla="+- 0 17 15"/>
                <a:gd name="T31" fmla="*/ 17 h 19"/>
                <a:gd name="T32" fmla="+- 0 1986 1978"/>
                <a:gd name="T33" fmla="*/ T32 w 13"/>
                <a:gd name="T34" fmla="+- 0 26 15"/>
                <a:gd name="T35" fmla="*/ 26 h 19"/>
                <a:gd name="T36" fmla="+- 0 1985 1978"/>
                <a:gd name="T37" fmla="*/ T36 w 13"/>
                <a:gd name="T38" fmla="+- 0 26 15"/>
                <a:gd name="T39" fmla="*/ 26 h 19"/>
                <a:gd name="T40" fmla="+- 0 1981 1978"/>
                <a:gd name="T41" fmla="*/ T40 w 13"/>
                <a:gd name="T42" fmla="+- 0 28 15"/>
                <a:gd name="T43" fmla="*/ 28 h 19"/>
                <a:gd name="T44" fmla="+- 0 1979 1978"/>
                <a:gd name="T45" fmla="*/ T44 w 13"/>
                <a:gd name="T46" fmla="+- 0 31 15"/>
                <a:gd name="T47" fmla="*/ 31 h 19"/>
                <a:gd name="T48" fmla="+- 0 1978 1978"/>
                <a:gd name="T49" fmla="*/ T48 w 13"/>
                <a:gd name="T50" fmla="+- 0 34 15"/>
                <a:gd name="T51" fmla="*/ 34 h 19"/>
                <a:gd name="T52" fmla="+- 0 1981 1978"/>
                <a:gd name="T53" fmla="*/ T52 w 13"/>
                <a:gd name="T54" fmla="+- 0 29 15"/>
                <a:gd name="T55" fmla="*/ 29 h 19"/>
                <a:gd name="T56" fmla="+- 0 1984 1978"/>
                <a:gd name="T57" fmla="*/ T56 w 13"/>
                <a:gd name="T58" fmla="+- 0 28 15"/>
                <a:gd name="T59" fmla="*/ 28 h 19"/>
                <a:gd name="T60" fmla="+- 0 1986 1978"/>
                <a:gd name="T61" fmla="*/ T60 w 13"/>
                <a:gd name="T62" fmla="+- 0 27 15"/>
                <a:gd name="T63" fmla="*/ 27 h 19"/>
                <a:gd name="T64" fmla="+- 0 1986 1978"/>
                <a:gd name="T65" fmla="*/ T64 w 13"/>
                <a:gd name="T66" fmla="+- 0 26 15"/>
                <a:gd name="T67" fmla="*/ 26 h 19"/>
                <a:gd name="T68" fmla="+- 0 1990 1978"/>
                <a:gd name="T69" fmla="*/ T68 w 13"/>
                <a:gd name="T70" fmla="+- 0 16 15"/>
                <a:gd name="T71" fmla="*/ 16 h 19"/>
                <a:gd name="T72" fmla="+- 0 1989 1978"/>
                <a:gd name="T73" fmla="*/ T72 w 13"/>
                <a:gd name="T74" fmla="+- 0 15 15"/>
                <a:gd name="T75" fmla="*/ 15 h 19"/>
                <a:gd name="T76" fmla="+- 0 1986 1978"/>
                <a:gd name="T77" fmla="*/ T76 w 13"/>
                <a:gd name="T78" fmla="+- 0 17 15"/>
                <a:gd name="T79" fmla="*/ 17 h 19"/>
                <a:gd name="T80" fmla="+- 0 1985 1978"/>
                <a:gd name="T81" fmla="*/ T80 w 13"/>
                <a:gd name="T82" fmla="+- 0 17 15"/>
                <a:gd name="T83" fmla="*/ 17 h 19"/>
                <a:gd name="T84" fmla="+- 0 1988 1978"/>
                <a:gd name="T85" fmla="*/ T84 w 13"/>
                <a:gd name="T86" fmla="+- 0 17 15"/>
                <a:gd name="T87" fmla="*/ 17 h 19"/>
                <a:gd name="T88" fmla="+- 0 1989 1978"/>
                <a:gd name="T89" fmla="*/ T88 w 13"/>
                <a:gd name="T90" fmla="+- 0 17 15"/>
                <a:gd name="T91" fmla="*/ 17 h 19"/>
                <a:gd name="T92" fmla="+- 0 1989 1978"/>
                <a:gd name="T93" fmla="*/ T92 w 13"/>
                <a:gd name="T94" fmla="+- 0 17 15"/>
                <a:gd name="T95" fmla="*/ 17 h 19"/>
                <a:gd name="T96" fmla="+- 0 1990 1978"/>
                <a:gd name="T97" fmla="*/ T96 w 13"/>
                <a:gd name="T98" fmla="+- 0 16 15"/>
                <a:gd name="T99" fmla="*/ 16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 h="19">
                  <a:moveTo>
                    <a:pt x="6" y="4"/>
                  </a:moveTo>
                  <a:lnTo>
                    <a:pt x="5" y="4"/>
                  </a:lnTo>
                  <a:lnTo>
                    <a:pt x="4" y="8"/>
                  </a:lnTo>
                  <a:lnTo>
                    <a:pt x="6" y="4"/>
                  </a:lnTo>
                  <a:close/>
                  <a:moveTo>
                    <a:pt x="7" y="2"/>
                  </a:moveTo>
                  <a:lnTo>
                    <a:pt x="7" y="2"/>
                  </a:lnTo>
                  <a:lnTo>
                    <a:pt x="6" y="4"/>
                  </a:lnTo>
                  <a:lnTo>
                    <a:pt x="7" y="2"/>
                  </a:lnTo>
                  <a:close/>
                  <a:moveTo>
                    <a:pt x="8" y="11"/>
                  </a:moveTo>
                  <a:lnTo>
                    <a:pt x="7" y="11"/>
                  </a:lnTo>
                  <a:lnTo>
                    <a:pt x="3" y="13"/>
                  </a:lnTo>
                  <a:lnTo>
                    <a:pt x="1" y="16"/>
                  </a:lnTo>
                  <a:lnTo>
                    <a:pt x="0" y="19"/>
                  </a:lnTo>
                  <a:lnTo>
                    <a:pt x="3" y="14"/>
                  </a:lnTo>
                  <a:lnTo>
                    <a:pt x="6" y="13"/>
                  </a:lnTo>
                  <a:lnTo>
                    <a:pt x="8" y="12"/>
                  </a:lnTo>
                  <a:lnTo>
                    <a:pt x="8" y="11"/>
                  </a:lnTo>
                  <a:close/>
                  <a:moveTo>
                    <a:pt x="12" y="1"/>
                  </a:moveTo>
                  <a:lnTo>
                    <a:pt x="11" y="0"/>
                  </a:lnTo>
                  <a:lnTo>
                    <a:pt x="8" y="2"/>
                  </a:lnTo>
                  <a:lnTo>
                    <a:pt x="7" y="2"/>
                  </a:lnTo>
                  <a:lnTo>
                    <a:pt x="10" y="2"/>
                  </a:lnTo>
                  <a:lnTo>
                    <a:pt x="11" y="2"/>
                  </a:lnTo>
                  <a:lnTo>
                    <a:pt x="12"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7" name="AutoShape 784"/>
            <p:cNvSpPr>
              <a:spLocks/>
            </p:cNvSpPr>
            <p:nvPr/>
          </p:nvSpPr>
          <p:spPr bwMode="auto">
            <a:xfrm>
              <a:off x="7535203" y="128742"/>
              <a:ext cx="9949" cy="45719"/>
            </a:xfrm>
            <a:custGeom>
              <a:avLst/>
              <a:gdLst>
                <a:gd name="T0" fmla="+- 0 1980 1976"/>
                <a:gd name="T1" fmla="*/ T0 w 14"/>
                <a:gd name="T2" fmla="+- 0 32 10"/>
                <a:gd name="T3" fmla="*/ 32 h 31"/>
                <a:gd name="T4" fmla="+- 0 1980 1976"/>
                <a:gd name="T5" fmla="*/ T4 w 14"/>
                <a:gd name="T6" fmla="+- 0 31 10"/>
                <a:gd name="T7" fmla="*/ 31 h 31"/>
                <a:gd name="T8" fmla="+- 0 1980 1976"/>
                <a:gd name="T9" fmla="*/ T8 w 14"/>
                <a:gd name="T10" fmla="+- 0 31 10"/>
                <a:gd name="T11" fmla="*/ 31 h 31"/>
                <a:gd name="T12" fmla="+- 0 1980 1976"/>
                <a:gd name="T13" fmla="*/ T12 w 14"/>
                <a:gd name="T14" fmla="+- 0 31 10"/>
                <a:gd name="T15" fmla="*/ 31 h 31"/>
                <a:gd name="T16" fmla="+- 0 1976 1976"/>
                <a:gd name="T17" fmla="*/ T16 w 14"/>
                <a:gd name="T18" fmla="+- 0 37 10"/>
                <a:gd name="T19" fmla="*/ 37 h 31"/>
                <a:gd name="T20" fmla="+- 0 1978 1976"/>
                <a:gd name="T21" fmla="*/ T20 w 14"/>
                <a:gd name="T22" fmla="+- 0 41 10"/>
                <a:gd name="T23" fmla="*/ 41 h 31"/>
                <a:gd name="T24" fmla="+- 0 1978 1976"/>
                <a:gd name="T25" fmla="*/ T24 w 14"/>
                <a:gd name="T26" fmla="+- 0 40 10"/>
                <a:gd name="T27" fmla="*/ 40 h 31"/>
                <a:gd name="T28" fmla="+- 0 1978 1976"/>
                <a:gd name="T29" fmla="*/ T28 w 14"/>
                <a:gd name="T30" fmla="+- 0 40 10"/>
                <a:gd name="T31" fmla="*/ 40 h 31"/>
                <a:gd name="T32" fmla="+- 0 1978 1976"/>
                <a:gd name="T33" fmla="*/ T32 w 14"/>
                <a:gd name="T34" fmla="+- 0 40 10"/>
                <a:gd name="T35" fmla="*/ 40 h 31"/>
                <a:gd name="T36" fmla="+- 0 1977 1976"/>
                <a:gd name="T37" fmla="*/ T36 w 14"/>
                <a:gd name="T38" fmla="+- 0 38 10"/>
                <a:gd name="T39" fmla="*/ 38 h 31"/>
                <a:gd name="T40" fmla="+- 0 1979 1976"/>
                <a:gd name="T41" fmla="*/ T40 w 14"/>
                <a:gd name="T42" fmla="+- 0 34 10"/>
                <a:gd name="T43" fmla="*/ 34 h 31"/>
                <a:gd name="T44" fmla="+- 0 1980 1976"/>
                <a:gd name="T45" fmla="*/ T44 w 14"/>
                <a:gd name="T46" fmla="+- 0 32 10"/>
                <a:gd name="T47" fmla="*/ 32 h 31"/>
                <a:gd name="T48" fmla="+- 0 1985 1976"/>
                <a:gd name="T49" fmla="*/ T48 w 14"/>
                <a:gd name="T50" fmla="+- 0 20 10"/>
                <a:gd name="T51" fmla="*/ 20 h 31"/>
                <a:gd name="T52" fmla="+- 0 1985 1976"/>
                <a:gd name="T53" fmla="*/ T52 w 14"/>
                <a:gd name="T54" fmla="+- 0 20 10"/>
                <a:gd name="T55" fmla="*/ 20 h 31"/>
                <a:gd name="T56" fmla="+- 0 1984 1976"/>
                <a:gd name="T57" fmla="*/ T56 w 14"/>
                <a:gd name="T58" fmla="+- 0 20 10"/>
                <a:gd name="T59" fmla="*/ 20 h 31"/>
                <a:gd name="T60" fmla="+- 0 1983 1976"/>
                <a:gd name="T61" fmla="*/ T60 w 14"/>
                <a:gd name="T62" fmla="+- 0 22 10"/>
                <a:gd name="T63" fmla="*/ 22 h 31"/>
                <a:gd name="T64" fmla="+- 0 1980 1976"/>
                <a:gd name="T65" fmla="*/ T64 w 14"/>
                <a:gd name="T66" fmla="+- 0 28 10"/>
                <a:gd name="T67" fmla="*/ 28 h 31"/>
                <a:gd name="T68" fmla="+- 0 1980 1976"/>
                <a:gd name="T69" fmla="*/ T68 w 14"/>
                <a:gd name="T70" fmla="+- 0 28 10"/>
                <a:gd name="T71" fmla="*/ 28 h 31"/>
                <a:gd name="T72" fmla="+- 0 1981 1976"/>
                <a:gd name="T73" fmla="*/ T72 w 14"/>
                <a:gd name="T74" fmla="+- 0 28 10"/>
                <a:gd name="T75" fmla="*/ 28 h 31"/>
                <a:gd name="T76" fmla="+- 0 1981 1976"/>
                <a:gd name="T77" fmla="*/ T76 w 14"/>
                <a:gd name="T78" fmla="+- 0 28 10"/>
                <a:gd name="T79" fmla="*/ 28 h 31"/>
                <a:gd name="T80" fmla="+- 0 1981 1976"/>
                <a:gd name="T81" fmla="*/ T80 w 14"/>
                <a:gd name="T82" fmla="+- 0 27 10"/>
                <a:gd name="T83" fmla="*/ 27 h 31"/>
                <a:gd name="T84" fmla="+- 0 1983 1976"/>
                <a:gd name="T85" fmla="*/ T84 w 14"/>
                <a:gd name="T86" fmla="+- 0 22 10"/>
                <a:gd name="T87" fmla="*/ 22 h 31"/>
                <a:gd name="T88" fmla="+- 0 1985 1976"/>
                <a:gd name="T89" fmla="*/ T88 w 14"/>
                <a:gd name="T90" fmla="+- 0 20 10"/>
                <a:gd name="T91" fmla="*/ 20 h 31"/>
                <a:gd name="T92" fmla="+- 0 1989 1976"/>
                <a:gd name="T93" fmla="*/ T92 w 14"/>
                <a:gd name="T94" fmla="+- 0 11 10"/>
                <a:gd name="T95" fmla="*/ 11 h 31"/>
                <a:gd name="T96" fmla="+- 0 1989 1976"/>
                <a:gd name="T97" fmla="*/ T96 w 14"/>
                <a:gd name="T98" fmla="+- 0 11 10"/>
                <a:gd name="T99" fmla="*/ 11 h 31"/>
                <a:gd name="T100" fmla="+- 0 1989 1976"/>
                <a:gd name="T101" fmla="*/ T100 w 14"/>
                <a:gd name="T102" fmla="+- 0 11 10"/>
                <a:gd name="T103" fmla="*/ 11 h 31"/>
                <a:gd name="T104" fmla="+- 0 1989 1976"/>
                <a:gd name="T105" fmla="*/ T104 w 14"/>
                <a:gd name="T106" fmla="+- 0 10 10"/>
                <a:gd name="T107" fmla="*/ 10 h 31"/>
                <a:gd name="T108" fmla="+- 0 1987 1976"/>
                <a:gd name="T109" fmla="*/ T108 w 14"/>
                <a:gd name="T110" fmla="+- 0 11 10"/>
                <a:gd name="T111" fmla="*/ 11 h 31"/>
                <a:gd name="T112" fmla="+- 0 1986 1976"/>
                <a:gd name="T113" fmla="*/ T112 w 14"/>
                <a:gd name="T114" fmla="+- 0 12 10"/>
                <a:gd name="T115" fmla="*/ 12 h 31"/>
                <a:gd name="T116" fmla="+- 0 1985 1976"/>
                <a:gd name="T117" fmla="*/ T116 w 14"/>
                <a:gd name="T118" fmla="+- 0 16 10"/>
                <a:gd name="T119" fmla="*/ 16 h 31"/>
                <a:gd name="T120" fmla="+- 0 1985 1976"/>
                <a:gd name="T121" fmla="*/ T120 w 14"/>
                <a:gd name="T122" fmla="+- 0 16 10"/>
                <a:gd name="T123" fmla="*/ 16 h 31"/>
                <a:gd name="T124" fmla="+- 0 1985 1976"/>
                <a:gd name="T125" fmla="*/ T124 w 14"/>
                <a:gd name="T126" fmla="+- 0 16 10"/>
                <a:gd name="T127" fmla="*/ 16 h 31"/>
                <a:gd name="T128" fmla="+- 0 1985 1976"/>
                <a:gd name="T129" fmla="*/ T128 w 14"/>
                <a:gd name="T130" fmla="+- 0 16 10"/>
                <a:gd name="T131" fmla="*/ 16 h 31"/>
                <a:gd name="T132" fmla="+- 0 1985 1976"/>
                <a:gd name="T133" fmla="*/ T132 w 14"/>
                <a:gd name="T134" fmla="+- 0 16 10"/>
                <a:gd name="T135" fmla="*/ 16 h 31"/>
                <a:gd name="T136" fmla="+- 0 1985 1976"/>
                <a:gd name="T137" fmla="*/ T136 w 14"/>
                <a:gd name="T138" fmla="+- 0 16 10"/>
                <a:gd name="T139" fmla="*/ 16 h 31"/>
                <a:gd name="T140" fmla="+- 0 1986 1976"/>
                <a:gd name="T141" fmla="*/ T140 w 14"/>
                <a:gd name="T142" fmla="+- 0 15 10"/>
                <a:gd name="T143" fmla="*/ 15 h 31"/>
                <a:gd name="T144" fmla="+- 0 1987 1976"/>
                <a:gd name="T145" fmla="*/ T144 w 14"/>
                <a:gd name="T146" fmla="+- 0 12 10"/>
                <a:gd name="T147" fmla="*/ 12 h 31"/>
                <a:gd name="T148" fmla="+- 0 1988 1976"/>
                <a:gd name="T149" fmla="*/ T148 w 14"/>
                <a:gd name="T150" fmla="+- 0 11 10"/>
                <a:gd name="T151" fmla="*/ 11 h 31"/>
                <a:gd name="T152" fmla="+- 0 1989 1976"/>
                <a:gd name="T153" fmla="*/ T152 w 14"/>
                <a:gd name="T154" fmla="+- 0 11 10"/>
                <a:gd name="T155" fmla="*/ 11 h 31"/>
                <a:gd name="T156" fmla="+- 0 1989 1976"/>
                <a:gd name="T157" fmla="*/ T156 w 14"/>
                <a:gd name="T158" fmla="+- 0 11 10"/>
                <a:gd name="T159" fmla="*/ 11 h 31"/>
                <a:gd name="T160" fmla="+- 0 1989 1976"/>
                <a:gd name="T161" fmla="*/ T160 w 14"/>
                <a:gd name="T162" fmla="+- 0 11 10"/>
                <a:gd name="T163" fmla="*/ 11 h 31"/>
                <a:gd name="T164" fmla="+- 0 1989 1976"/>
                <a:gd name="T165" fmla="*/ T164 w 14"/>
                <a:gd name="T166" fmla="+- 0 11 10"/>
                <a:gd name="T167" fmla="*/ 11 h 31"/>
                <a:gd name="T168" fmla="+- 0 1989 1976"/>
                <a:gd name="T169" fmla="*/ T168 w 14"/>
                <a:gd name="T170" fmla="+- 0 11 10"/>
                <a:gd name="T171" fmla="*/ 11 h 31"/>
                <a:gd name="T172" fmla="+- 0 1989 1976"/>
                <a:gd name="T173" fmla="*/ T172 w 14"/>
                <a:gd name="T174" fmla="+- 0 11 10"/>
                <a:gd name="T175" fmla="*/ 11 h 31"/>
                <a:gd name="T176" fmla="+- 0 1989 1976"/>
                <a:gd name="T177" fmla="*/ T176 w 14"/>
                <a:gd name="T178" fmla="+- 0 11 10"/>
                <a:gd name="T179" fmla="*/ 11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4" h="31">
                  <a:moveTo>
                    <a:pt x="4" y="22"/>
                  </a:moveTo>
                  <a:lnTo>
                    <a:pt x="4" y="21"/>
                  </a:lnTo>
                  <a:lnTo>
                    <a:pt x="0" y="27"/>
                  </a:lnTo>
                  <a:lnTo>
                    <a:pt x="2" y="31"/>
                  </a:lnTo>
                  <a:lnTo>
                    <a:pt x="2" y="30"/>
                  </a:lnTo>
                  <a:lnTo>
                    <a:pt x="1" y="28"/>
                  </a:lnTo>
                  <a:lnTo>
                    <a:pt x="3" y="24"/>
                  </a:lnTo>
                  <a:lnTo>
                    <a:pt x="4" y="22"/>
                  </a:lnTo>
                  <a:close/>
                  <a:moveTo>
                    <a:pt x="9" y="10"/>
                  </a:moveTo>
                  <a:lnTo>
                    <a:pt x="9" y="10"/>
                  </a:lnTo>
                  <a:lnTo>
                    <a:pt x="8" y="10"/>
                  </a:lnTo>
                  <a:lnTo>
                    <a:pt x="7" y="12"/>
                  </a:lnTo>
                  <a:lnTo>
                    <a:pt x="4" y="18"/>
                  </a:lnTo>
                  <a:lnTo>
                    <a:pt x="5" y="18"/>
                  </a:lnTo>
                  <a:lnTo>
                    <a:pt x="5" y="17"/>
                  </a:lnTo>
                  <a:lnTo>
                    <a:pt x="7" y="12"/>
                  </a:lnTo>
                  <a:lnTo>
                    <a:pt x="9" y="10"/>
                  </a:lnTo>
                  <a:close/>
                  <a:moveTo>
                    <a:pt x="13" y="1"/>
                  </a:moveTo>
                  <a:lnTo>
                    <a:pt x="13" y="1"/>
                  </a:lnTo>
                  <a:lnTo>
                    <a:pt x="13" y="0"/>
                  </a:lnTo>
                  <a:lnTo>
                    <a:pt x="11" y="1"/>
                  </a:lnTo>
                  <a:lnTo>
                    <a:pt x="10" y="2"/>
                  </a:lnTo>
                  <a:lnTo>
                    <a:pt x="9" y="6"/>
                  </a:lnTo>
                  <a:lnTo>
                    <a:pt x="10" y="5"/>
                  </a:lnTo>
                  <a:lnTo>
                    <a:pt x="11" y="2"/>
                  </a:lnTo>
                  <a:lnTo>
                    <a:pt x="12" y="1"/>
                  </a:lnTo>
                  <a:lnTo>
                    <a:pt x="13"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8" name="Freeform 783"/>
            <p:cNvSpPr>
              <a:spLocks/>
            </p:cNvSpPr>
            <p:nvPr/>
          </p:nvSpPr>
          <p:spPr bwMode="auto">
            <a:xfrm>
              <a:off x="7530229" y="126202"/>
              <a:ext cx="20609" cy="45719"/>
            </a:xfrm>
            <a:custGeom>
              <a:avLst/>
              <a:gdLst>
                <a:gd name="T0" fmla="+- 0 1998 1969"/>
                <a:gd name="T1" fmla="*/ T0 w 29"/>
                <a:gd name="T2" fmla="+- 0 31 14"/>
                <a:gd name="T3" fmla="*/ 31 h 23"/>
                <a:gd name="T4" fmla="+- 0 1996 1969"/>
                <a:gd name="T5" fmla="*/ T4 w 29"/>
                <a:gd name="T6" fmla="+- 0 28 14"/>
                <a:gd name="T7" fmla="*/ 28 h 23"/>
                <a:gd name="T8" fmla="+- 0 1995 1969"/>
                <a:gd name="T9" fmla="*/ T8 w 29"/>
                <a:gd name="T10" fmla="+- 0 34 14"/>
                <a:gd name="T11" fmla="*/ 34 h 23"/>
                <a:gd name="T12" fmla="+- 0 1986 1969"/>
                <a:gd name="T13" fmla="*/ T12 w 29"/>
                <a:gd name="T14" fmla="+- 0 29 14"/>
                <a:gd name="T15" fmla="*/ 29 h 23"/>
                <a:gd name="T16" fmla="+- 0 1986 1969"/>
                <a:gd name="T17" fmla="*/ T16 w 29"/>
                <a:gd name="T18" fmla="+- 0 27 14"/>
                <a:gd name="T19" fmla="*/ 27 h 23"/>
                <a:gd name="T20" fmla="+- 0 1987 1969"/>
                <a:gd name="T21" fmla="*/ T20 w 29"/>
                <a:gd name="T22" fmla="+- 0 26 14"/>
                <a:gd name="T23" fmla="*/ 26 h 23"/>
                <a:gd name="T24" fmla="+- 0 1986 1969"/>
                <a:gd name="T25" fmla="*/ T24 w 29"/>
                <a:gd name="T26" fmla="+- 0 26 14"/>
                <a:gd name="T27" fmla="*/ 26 h 23"/>
                <a:gd name="T28" fmla="+- 0 1979 1969"/>
                <a:gd name="T29" fmla="*/ T28 w 29"/>
                <a:gd name="T30" fmla="+- 0 25 14"/>
                <a:gd name="T31" fmla="*/ 25 h 23"/>
                <a:gd name="T32" fmla="+- 0 1972 1969"/>
                <a:gd name="T33" fmla="*/ T32 w 29"/>
                <a:gd name="T34" fmla="+- 0 20 14"/>
                <a:gd name="T35" fmla="*/ 20 h 23"/>
                <a:gd name="T36" fmla="+- 0 1972 1969"/>
                <a:gd name="T37" fmla="*/ T36 w 29"/>
                <a:gd name="T38" fmla="+- 0 18 14"/>
                <a:gd name="T39" fmla="*/ 18 h 23"/>
                <a:gd name="T40" fmla="+- 0 1972 1969"/>
                <a:gd name="T41" fmla="*/ T40 w 29"/>
                <a:gd name="T42" fmla="+- 0 17 14"/>
                <a:gd name="T43" fmla="*/ 17 h 23"/>
                <a:gd name="T44" fmla="+- 0 1973 1969"/>
                <a:gd name="T45" fmla="*/ T44 w 29"/>
                <a:gd name="T46" fmla="+- 0 17 14"/>
                <a:gd name="T47" fmla="*/ 17 h 23"/>
                <a:gd name="T48" fmla="+- 0 1981 1969"/>
                <a:gd name="T49" fmla="*/ T48 w 29"/>
                <a:gd name="T50" fmla="+- 0 22 14"/>
                <a:gd name="T51" fmla="*/ 22 h 23"/>
                <a:gd name="T52" fmla="+- 0 1980 1969"/>
                <a:gd name="T53" fmla="*/ T52 w 29"/>
                <a:gd name="T54" fmla="+- 0 25 14"/>
                <a:gd name="T55" fmla="*/ 25 h 23"/>
                <a:gd name="T56" fmla="+- 0 1981 1969"/>
                <a:gd name="T57" fmla="*/ T56 w 29"/>
                <a:gd name="T58" fmla="+- 0 24 14"/>
                <a:gd name="T59" fmla="*/ 24 h 23"/>
                <a:gd name="T60" fmla="+- 0 1988 1969"/>
                <a:gd name="T61" fmla="*/ T60 w 29"/>
                <a:gd name="T62" fmla="+- 0 26 14"/>
                <a:gd name="T63" fmla="*/ 26 h 23"/>
                <a:gd name="T64" fmla="+- 0 1996 1969"/>
                <a:gd name="T65" fmla="*/ T64 w 29"/>
                <a:gd name="T66" fmla="+- 0 32 14"/>
                <a:gd name="T67" fmla="*/ 32 h 23"/>
                <a:gd name="T68" fmla="+- 0 1989 1969"/>
                <a:gd name="T69" fmla="*/ T68 w 29"/>
                <a:gd name="T70" fmla="+- 0 24 14"/>
                <a:gd name="T71" fmla="*/ 24 h 23"/>
                <a:gd name="T72" fmla="+- 0 1985 1969"/>
                <a:gd name="T73" fmla="*/ T72 w 29"/>
                <a:gd name="T74" fmla="+- 0 15 14"/>
                <a:gd name="T75" fmla="*/ 15 h 23"/>
                <a:gd name="T76" fmla="+- 0 1990 1969"/>
                <a:gd name="T77" fmla="*/ T76 w 29"/>
                <a:gd name="T78" fmla="+- 0 17 14"/>
                <a:gd name="T79" fmla="*/ 17 h 23"/>
                <a:gd name="T80" fmla="+- 0 1991 1969"/>
                <a:gd name="T81" fmla="*/ T80 w 29"/>
                <a:gd name="T82" fmla="+- 0 16 14"/>
                <a:gd name="T83" fmla="*/ 16 h 23"/>
                <a:gd name="T84" fmla="+- 0 1990 1969"/>
                <a:gd name="T85" fmla="*/ T84 w 29"/>
                <a:gd name="T86" fmla="+- 0 16 14"/>
                <a:gd name="T87" fmla="*/ 16 h 23"/>
                <a:gd name="T88" fmla="+- 0 1982 1969"/>
                <a:gd name="T89" fmla="*/ T88 w 29"/>
                <a:gd name="T90" fmla="+- 0 20 14"/>
                <a:gd name="T91" fmla="*/ 20 h 23"/>
                <a:gd name="T92" fmla="+- 0 1977 1969"/>
                <a:gd name="T93" fmla="*/ T92 w 29"/>
                <a:gd name="T94" fmla="+- 0 17 14"/>
                <a:gd name="T95" fmla="*/ 17 h 23"/>
                <a:gd name="T96" fmla="+- 0 1973 1969"/>
                <a:gd name="T97" fmla="*/ T96 w 29"/>
                <a:gd name="T98" fmla="+- 0 15 14"/>
                <a:gd name="T99" fmla="*/ 15 h 23"/>
                <a:gd name="T100" fmla="+- 0 1971 1969"/>
                <a:gd name="T101" fmla="*/ T100 w 29"/>
                <a:gd name="T102" fmla="+- 0 16 14"/>
                <a:gd name="T103" fmla="*/ 16 h 23"/>
                <a:gd name="T104" fmla="+- 0 1969 1969"/>
                <a:gd name="T105" fmla="*/ T104 w 29"/>
                <a:gd name="T106" fmla="+- 0 19 14"/>
                <a:gd name="T107" fmla="*/ 19 h 23"/>
                <a:gd name="T108" fmla="+- 0 1970 1969"/>
                <a:gd name="T109" fmla="*/ T108 w 29"/>
                <a:gd name="T110" fmla="+- 0 22 14"/>
                <a:gd name="T111" fmla="*/ 22 h 23"/>
                <a:gd name="T112" fmla="+- 0 1980 1969"/>
                <a:gd name="T113" fmla="*/ T112 w 29"/>
                <a:gd name="T114" fmla="+- 0 27 14"/>
                <a:gd name="T115" fmla="*/ 27 h 23"/>
                <a:gd name="T116" fmla="+- 0 1976 1969"/>
                <a:gd name="T117" fmla="*/ T116 w 29"/>
                <a:gd name="T118" fmla="+- 0 36 14"/>
                <a:gd name="T119" fmla="*/ 36 h 23"/>
                <a:gd name="T120" fmla="+- 0 1977 1969"/>
                <a:gd name="T121" fmla="*/ T120 w 29"/>
                <a:gd name="T122" fmla="+- 0 36 14"/>
                <a:gd name="T123" fmla="*/ 36 h 23"/>
                <a:gd name="T124" fmla="+- 0 1993 1969"/>
                <a:gd name="T125" fmla="*/ T124 w 29"/>
                <a:gd name="T126" fmla="+- 0 35 14"/>
                <a:gd name="T127" fmla="*/ 35 h 23"/>
                <a:gd name="T128" fmla="+- 0 1997 1969"/>
                <a:gd name="T129" fmla="*/ T128 w 29"/>
                <a:gd name="T130" fmla="+- 0 36 14"/>
                <a:gd name="T131" fmla="*/ 36 h 23"/>
                <a:gd name="T132" fmla="+- 0 1998 1969"/>
                <a:gd name="T133" fmla="*/ T132 w 29"/>
                <a:gd name="T134" fmla="+- 0 32 14"/>
                <a:gd name="T135" fmla="*/ 32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9" h="23">
                  <a:moveTo>
                    <a:pt x="29" y="18"/>
                  </a:moveTo>
                  <a:lnTo>
                    <a:pt x="29" y="17"/>
                  </a:lnTo>
                  <a:lnTo>
                    <a:pt x="28" y="15"/>
                  </a:lnTo>
                  <a:lnTo>
                    <a:pt x="27" y="14"/>
                  </a:lnTo>
                  <a:lnTo>
                    <a:pt x="27" y="18"/>
                  </a:lnTo>
                  <a:lnTo>
                    <a:pt x="26" y="20"/>
                  </a:lnTo>
                  <a:lnTo>
                    <a:pt x="25" y="20"/>
                  </a:lnTo>
                  <a:lnTo>
                    <a:pt x="17" y="15"/>
                  </a:lnTo>
                  <a:lnTo>
                    <a:pt x="13" y="13"/>
                  </a:lnTo>
                  <a:lnTo>
                    <a:pt x="17" y="13"/>
                  </a:lnTo>
                  <a:lnTo>
                    <a:pt x="18" y="13"/>
                  </a:lnTo>
                  <a:lnTo>
                    <a:pt x="18" y="12"/>
                  </a:lnTo>
                  <a:lnTo>
                    <a:pt x="17" y="12"/>
                  </a:lnTo>
                  <a:lnTo>
                    <a:pt x="12" y="12"/>
                  </a:lnTo>
                  <a:lnTo>
                    <a:pt x="10" y="11"/>
                  </a:lnTo>
                  <a:lnTo>
                    <a:pt x="3" y="7"/>
                  </a:lnTo>
                  <a:lnTo>
                    <a:pt x="3" y="6"/>
                  </a:lnTo>
                  <a:lnTo>
                    <a:pt x="2" y="5"/>
                  </a:lnTo>
                  <a:lnTo>
                    <a:pt x="3" y="4"/>
                  </a:lnTo>
                  <a:lnTo>
                    <a:pt x="3" y="3"/>
                  </a:lnTo>
                  <a:lnTo>
                    <a:pt x="4" y="3"/>
                  </a:lnTo>
                  <a:lnTo>
                    <a:pt x="12" y="8"/>
                  </a:lnTo>
                  <a:lnTo>
                    <a:pt x="11" y="10"/>
                  </a:lnTo>
                  <a:lnTo>
                    <a:pt x="11" y="11"/>
                  </a:lnTo>
                  <a:lnTo>
                    <a:pt x="12" y="11"/>
                  </a:lnTo>
                  <a:lnTo>
                    <a:pt x="12" y="10"/>
                  </a:lnTo>
                  <a:lnTo>
                    <a:pt x="13" y="8"/>
                  </a:lnTo>
                  <a:lnTo>
                    <a:pt x="19" y="12"/>
                  </a:lnTo>
                  <a:lnTo>
                    <a:pt x="27" y="17"/>
                  </a:lnTo>
                  <a:lnTo>
                    <a:pt x="27" y="18"/>
                  </a:lnTo>
                  <a:lnTo>
                    <a:pt x="27" y="14"/>
                  </a:lnTo>
                  <a:lnTo>
                    <a:pt x="20" y="10"/>
                  </a:lnTo>
                  <a:lnTo>
                    <a:pt x="14" y="6"/>
                  </a:lnTo>
                  <a:lnTo>
                    <a:pt x="16" y="1"/>
                  </a:lnTo>
                  <a:lnTo>
                    <a:pt x="21" y="2"/>
                  </a:lnTo>
                  <a:lnTo>
                    <a:pt x="21" y="3"/>
                  </a:lnTo>
                  <a:lnTo>
                    <a:pt x="22" y="2"/>
                  </a:lnTo>
                  <a:lnTo>
                    <a:pt x="21" y="2"/>
                  </a:lnTo>
                  <a:lnTo>
                    <a:pt x="16" y="0"/>
                  </a:lnTo>
                  <a:lnTo>
                    <a:pt x="13" y="6"/>
                  </a:lnTo>
                  <a:lnTo>
                    <a:pt x="12" y="6"/>
                  </a:lnTo>
                  <a:lnTo>
                    <a:pt x="8" y="3"/>
                  </a:lnTo>
                  <a:lnTo>
                    <a:pt x="5" y="1"/>
                  </a:lnTo>
                  <a:lnTo>
                    <a:pt x="4" y="1"/>
                  </a:lnTo>
                  <a:lnTo>
                    <a:pt x="3" y="1"/>
                  </a:lnTo>
                  <a:lnTo>
                    <a:pt x="2" y="2"/>
                  </a:lnTo>
                  <a:lnTo>
                    <a:pt x="1" y="2"/>
                  </a:lnTo>
                  <a:lnTo>
                    <a:pt x="0" y="5"/>
                  </a:lnTo>
                  <a:lnTo>
                    <a:pt x="0" y="6"/>
                  </a:lnTo>
                  <a:lnTo>
                    <a:pt x="1" y="8"/>
                  </a:lnTo>
                  <a:lnTo>
                    <a:pt x="10" y="13"/>
                  </a:lnTo>
                  <a:lnTo>
                    <a:pt x="11" y="13"/>
                  </a:lnTo>
                  <a:lnTo>
                    <a:pt x="7" y="22"/>
                  </a:lnTo>
                  <a:lnTo>
                    <a:pt x="8" y="22"/>
                  </a:lnTo>
                  <a:lnTo>
                    <a:pt x="11" y="14"/>
                  </a:lnTo>
                  <a:lnTo>
                    <a:pt x="24" y="21"/>
                  </a:lnTo>
                  <a:lnTo>
                    <a:pt x="25" y="22"/>
                  </a:lnTo>
                  <a:lnTo>
                    <a:pt x="28" y="22"/>
                  </a:lnTo>
                  <a:lnTo>
                    <a:pt x="28" y="20"/>
                  </a:lnTo>
                  <a:lnTo>
                    <a:pt x="29" y="1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9" name="Freeform 782"/>
            <p:cNvSpPr>
              <a:spLocks/>
            </p:cNvSpPr>
            <p:nvPr/>
          </p:nvSpPr>
          <p:spPr bwMode="auto">
            <a:xfrm>
              <a:off x="7530939" y="125567"/>
              <a:ext cx="19187" cy="45719"/>
            </a:xfrm>
            <a:custGeom>
              <a:avLst/>
              <a:gdLst>
                <a:gd name="T0" fmla="+- 0 1973 1970"/>
                <a:gd name="T1" fmla="*/ T0 w 27"/>
                <a:gd name="T2" fmla="+- 0 16 16"/>
                <a:gd name="T3" fmla="*/ 16 h 20"/>
                <a:gd name="T4" fmla="+- 0 1971 1970"/>
                <a:gd name="T5" fmla="*/ T4 w 27"/>
                <a:gd name="T6" fmla="+- 0 16 16"/>
                <a:gd name="T7" fmla="*/ 16 h 20"/>
                <a:gd name="T8" fmla="+- 0 1971 1970"/>
                <a:gd name="T9" fmla="*/ T8 w 27"/>
                <a:gd name="T10" fmla="+- 0 18 16"/>
                <a:gd name="T11" fmla="*/ 18 h 20"/>
                <a:gd name="T12" fmla="+- 0 1970 1970"/>
                <a:gd name="T13" fmla="*/ T12 w 27"/>
                <a:gd name="T14" fmla="+- 0 19 16"/>
                <a:gd name="T15" fmla="*/ 19 h 20"/>
                <a:gd name="T16" fmla="+- 0 1971 1970"/>
                <a:gd name="T17" fmla="*/ T16 w 27"/>
                <a:gd name="T18" fmla="+- 0 21 16"/>
                <a:gd name="T19" fmla="*/ 21 h 20"/>
                <a:gd name="T20" fmla="+- 0 1979 1970"/>
                <a:gd name="T21" fmla="*/ T20 w 27"/>
                <a:gd name="T22" fmla="+- 0 26 16"/>
                <a:gd name="T23" fmla="*/ 26 h 20"/>
                <a:gd name="T24" fmla="+- 0 1986 1970"/>
                <a:gd name="T25" fmla="*/ T24 w 27"/>
                <a:gd name="T26" fmla="+- 0 30 16"/>
                <a:gd name="T27" fmla="*/ 30 h 20"/>
                <a:gd name="T28" fmla="+- 0 1994 1970"/>
                <a:gd name="T29" fmla="*/ T28 w 27"/>
                <a:gd name="T30" fmla="+- 0 35 16"/>
                <a:gd name="T31" fmla="*/ 35 h 20"/>
                <a:gd name="T32" fmla="+- 0 1996 1970"/>
                <a:gd name="T33" fmla="*/ T32 w 27"/>
                <a:gd name="T34" fmla="+- 0 35 16"/>
                <a:gd name="T35" fmla="*/ 35 h 20"/>
                <a:gd name="T36" fmla="+- 0 1997 1970"/>
                <a:gd name="T37" fmla="*/ T36 w 27"/>
                <a:gd name="T38" fmla="+- 0 32 16"/>
                <a:gd name="T39" fmla="*/ 32 h 20"/>
                <a:gd name="T40" fmla="+- 0 1996 1970"/>
                <a:gd name="T41" fmla="*/ T40 w 27"/>
                <a:gd name="T42" fmla="+- 0 30 16"/>
                <a:gd name="T43" fmla="*/ 30 h 20"/>
                <a:gd name="T44" fmla="+- 0 1988 1970"/>
                <a:gd name="T45" fmla="*/ T44 w 27"/>
                <a:gd name="T46" fmla="+- 0 25 16"/>
                <a:gd name="T47" fmla="*/ 25 h 20"/>
                <a:gd name="T48" fmla="+- 0 1981 1970"/>
                <a:gd name="T49" fmla="*/ T48 w 27"/>
                <a:gd name="T50" fmla="+- 0 20 16"/>
                <a:gd name="T51" fmla="*/ 20 h 20"/>
                <a:gd name="T52" fmla="+- 0 1973 1970"/>
                <a:gd name="T53" fmla="*/ T52 w 27"/>
                <a:gd name="T54" fmla="+- 0 16 16"/>
                <a:gd name="T55" fmla="*/ 16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0">
                  <a:moveTo>
                    <a:pt x="3" y="0"/>
                  </a:moveTo>
                  <a:lnTo>
                    <a:pt x="1" y="0"/>
                  </a:lnTo>
                  <a:lnTo>
                    <a:pt x="1" y="2"/>
                  </a:lnTo>
                  <a:lnTo>
                    <a:pt x="0" y="3"/>
                  </a:lnTo>
                  <a:lnTo>
                    <a:pt x="1" y="5"/>
                  </a:lnTo>
                  <a:lnTo>
                    <a:pt x="9" y="10"/>
                  </a:lnTo>
                  <a:lnTo>
                    <a:pt x="16" y="14"/>
                  </a:lnTo>
                  <a:lnTo>
                    <a:pt x="24" y="19"/>
                  </a:lnTo>
                  <a:lnTo>
                    <a:pt x="26" y="19"/>
                  </a:lnTo>
                  <a:lnTo>
                    <a:pt x="27" y="16"/>
                  </a:lnTo>
                  <a:lnTo>
                    <a:pt x="26" y="14"/>
                  </a:lnTo>
                  <a:lnTo>
                    <a:pt x="18" y="9"/>
                  </a:lnTo>
                  <a:lnTo>
                    <a:pt x="11" y="4"/>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0" name="AutoShape 781"/>
            <p:cNvSpPr>
              <a:spLocks/>
            </p:cNvSpPr>
            <p:nvPr/>
          </p:nvSpPr>
          <p:spPr bwMode="auto">
            <a:xfrm>
              <a:off x="7533071" y="121122"/>
              <a:ext cx="14213" cy="45719"/>
            </a:xfrm>
            <a:custGeom>
              <a:avLst/>
              <a:gdLst>
                <a:gd name="T0" fmla="+- 0 1978 1973"/>
                <a:gd name="T1" fmla="*/ T0 w 20"/>
                <a:gd name="T2" fmla="+- 0 20 20"/>
                <a:gd name="T3" fmla="*/ 20 h 9"/>
                <a:gd name="T4" fmla="+- 0 1977 1973"/>
                <a:gd name="T5" fmla="*/ T4 w 20"/>
                <a:gd name="T6" fmla="+- 0 20 20"/>
                <a:gd name="T7" fmla="*/ 20 h 9"/>
                <a:gd name="T8" fmla="+- 0 1974 1973"/>
                <a:gd name="T9" fmla="*/ T8 w 20"/>
                <a:gd name="T10" fmla="+- 0 22 20"/>
                <a:gd name="T11" fmla="*/ 22 h 9"/>
                <a:gd name="T12" fmla="+- 0 1973 1973"/>
                <a:gd name="T13" fmla="*/ T12 w 20"/>
                <a:gd name="T14" fmla="+- 0 23 20"/>
                <a:gd name="T15" fmla="*/ 23 h 9"/>
                <a:gd name="T16" fmla="+- 0 1975 1973"/>
                <a:gd name="T17" fmla="*/ T16 w 20"/>
                <a:gd name="T18" fmla="+- 0 23 20"/>
                <a:gd name="T19" fmla="*/ 23 h 9"/>
                <a:gd name="T20" fmla="+- 0 1976 1973"/>
                <a:gd name="T21" fmla="*/ T20 w 20"/>
                <a:gd name="T22" fmla="+- 0 22 20"/>
                <a:gd name="T23" fmla="*/ 22 h 9"/>
                <a:gd name="T24" fmla="+- 0 1978 1973"/>
                <a:gd name="T25" fmla="*/ T24 w 20"/>
                <a:gd name="T26" fmla="+- 0 20 20"/>
                <a:gd name="T27" fmla="*/ 20 h 9"/>
                <a:gd name="T28" fmla="+- 0 1980 1973"/>
                <a:gd name="T29" fmla="*/ T28 w 20"/>
                <a:gd name="T30" fmla="+- 0 20 20"/>
                <a:gd name="T31" fmla="*/ 20 h 9"/>
                <a:gd name="T32" fmla="+- 0 1978 1973"/>
                <a:gd name="T33" fmla="*/ T32 w 20"/>
                <a:gd name="T34" fmla="+- 0 20 20"/>
                <a:gd name="T35" fmla="*/ 20 h 9"/>
                <a:gd name="T36" fmla="+- 0 1978 1973"/>
                <a:gd name="T37" fmla="*/ T36 w 20"/>
                <a:gd name="T38" fmla="+- 0 20 20"/>
                <a:gd name="T39" fmla="*/ 20 h 9"/>
                <a:gd name="T40" fmla="+- 0 1980 1973"/>
                <a:gd name="T41" fmla="*/ T40 w 20"/>
                <a:gd name="T42" fmla="+- 0 20 20"/>
                <a:gd name="T43" fmla="*/ 20 h 9"/>
                <a:gd name="T44" fmla="+- 0 1984 1973"/>
                <a:gd name="T45" fmla="*/ T44 w 20"/>
                <a:gd name="T46" fmla="+- 0 22 20"/>
                <a:gd name="T47" fmla="*/ 22 h 9"/>
                <a:gd name="T48" fmla="+- 0 1981 1973"/>
                <a:gd name="T49" fmla="*/ T48 w 20"/>
                <a:gd name="T50" fmla="+- 0 20 20"/>
                <a:gd name="T51" fmla="*/ 20 h 9"/>
                <a:gd name="T52" fmla="+- 0 1980 1973"/>
                <a:gd name="T53" fmla="*/ T52 w 20"/>
                <a:gd name="T54" fmla="+- 0 20 20"/>
                <a:gd name="T55" fmla="*/ 20 h 9"/>
                <a:gd name="T56" fmla="+- 0 1984 1973"/>
                <a:gd name="T57" fmla="*/ T56 w 20"/>
                <a:gd name="T58" fmla="+- 0 22 20"/>
                <a:gd name="T59" fmla="*/ 22 h 9"/>
                <a:gd name="T60" fmla="+- 0 1993 1973"/>
                <a:gd name="T61" fmla="*/ T60 w 20"/>
                <a:gd name="T62" fmla="+- 0 28 20"/>
                <a:gd name="T63" fmla="*/ 28 h 9"/>
                <a:gd name="T64" fmla="+- 0 1991 1973"/>
                <a:gd name="T65" fmla="*/ T64 w 20"/>
                <a:gd name="T66" fmla="+- 0 26 20"/>
                <a:gd name="T67" fmla="*/ 26 h 9"/>
                <a:gd name="T68" fmla="+- 0 1987 1973"/>
                <a:gd name="T69" fmla="*/ T68 w 20"/>
                <a:gd name="T70" fmla="+- 0 26 20"/>
                <a:gd name="T71" fmla="*/ 26 h 9"/>
                <a:gd name="T72" fmla="+- 0 1983 1973"/>
                <a:gd name="T73" fmla="*/ T72 w 20"/>
                <a:gd name="T74" fmla="+- 0 27 20"/>
                <a:gd name="T75" fmla="*/ 27 h 9"/>
                <a:gd name="T76" fmla="+- 0 1982 1973"/>
                <a:gd name="T77" fmla="*/ T76 w 20"/>
                <a:gd name="T78" fmla="+- 0 28 20"/>
                <a:gd name="T79" fmla="*/ 28 h 9"/>
                <a:gd name="T80" fmla="+- 0 1983 1973"/>
                <a:gd name="T81" fmla="*/ T80 w 20"/>
                <a:gd name="T82" fmla="+- 0 28 20"/>
                <a:gd name="T83" fmla="*/ 28 h 9"/>
                <a:gd name="T84" fmla="+- 0 1984 1973"/>
                <a:gd name="T85" fmla="*/ T84 w 20"/>
                <a:gd name="T86" fmla="+- 0 27 20"/>
                <a:gd name="T87" fmla="*/ 27 h 9"/>
                <a:gd name="T88" fmla="+- 0 1988 1973"/>
                <a:gd name="T89" fmla="*/ T88 w 20"/>
                <a:gd name="T90" fmla="+- 0 26 20"/>
                <a:gd name="T91" fmla="*/ 26 h 9"/>
                <a:gd name="T92" fmla="+- 0 1993 1973"/>
                <a:gd name="T93" fmla="*/ T92 w 20"/>
                <a:gd name="T94" fmla="+- 0 28 20"/>
                <a:gd name="T95" fmla="*/ 28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5" y="0"/>
                  </a:moveTo>
                  <a:lnTo>
                    <a:pt x="4" y="0"/>
                  </a:lnTo>
                  <a:lnTo>
                    <a:pt x="1" y="2"/>
                  </a:lnTo>
                  <a:lnTo>
                    <a:pt x="0" y="3"/>
                  </a:lnTo>
                  <a:lnTo>
                    <a:pt x="2" y="3"/>
                  </a:lnTo>
                  <a:lnTo>
                    <a:pt x="3" y="2"/>
                  </a:lnTo>
                  <a:lnTo>
                    <a:pt x="5" y="0"/>
                  </a:lnTo>
                  <a:close/>
                  <a:moveTo>
                    <a:pt x="7" y="0"/>
                  </a:moveTo>
                  <a:lnTo>
                    <a:pt x="5" y="0"/>
                  </a:lnTo>
                  <a:lnTo>
                    <a:pt x="7" y="0"/>
                  </a:lnTo>
                  <a:close/>
                  <a:moveTo>
                    <a:pt x="11" y="2"/>
                  </a:moveTo>
                  <a:lnTo>
                    <a:pt x="8" y="0"/>
                  </a:lnTo>
                  <a:lnTo>
                    <a:pt x="7" y="0"/>
                  </a:lnTo>
                  <a:lnTo>
                    <a:pt x="11" y="2"/>
                  </a:lnTo>
                  <a:close/>
                  <a:moveTo>
                    <a:pt x="20" y="8"/>
                  </a:moveTo>
                  <a:lnTo>
                    <a:pt x="18" y="6"/>
                  </a:lnTo>
                  <a:lnTo>
                    <a:pt x="14" y="6"/>
                  </a:lnTo>
                  <a:lnTo>
                    <a:pt x="10" y="7"/>
                  </a:lnTo>
                  <a:lnTo>
                    <a:pt x="9" y="8"/>
                  </a:lnTo>
                  <a:lnTo>
                    <a:pt x="10" y="8"/>
                  </a:lnTo>
                  <a:lnTo>
                    <a:pt x="11" y="7"/>
                  </a:lnTo>
                  <a:lnTo>
                    <a:pt x="15" y="6"/>
                  </a:lnTo>
                  <a:lnTo>
                    <a:pt x="20" y="8"/>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1" name="AutoShape 780"/>
            <p:cNvSpPr>
              <a:spLocks/>
            </p:cNvSpPr>
            <p:nvPr/>
          </p:nvSpPr>
          <p:spPr bwMode="auto">
            <a:xfrm>
              <a:off x="7531650" y="124297"/>
              <a:ext cx="18477" cy="45719"/>
            </a:xfrm>
            <a:custGeom>
              <a:avLst/>
              <a:gdLst>
                <a:gd name="T0" fmla="+- 0 1977 1971"/>
                <a:gd name="T1" fmla="*/ T0 w 26"/>
                <a:gd name="T2" fmla="+- 0 19 17"/>
                <a:gd name="T3" fmla="*/ 19 h 17"/>
                <a:gd name="T4" fmla="+- 0 1977 1971"/>
                <a:gd name="T5" fmla="*/ T4 w 26"/>
                <a:gd name="T6" fmla="+- 0 19 17"/>
                <a:gd name="T7" fmla="*/ 19 h 17"/>
                <a:gd name="T8" fmla="+- 0 1977 1971"/>
                <a:gd name="T9" fmla="*/ T8 w 26"/>
                <a:gd name="T10" fmla="+- 0 19 17"/>
                <a:gd name="T11" fmla="*/ 19 h 17"/>
                <a:gd name="T12" fmla="+- 0 1974 1971"/>
                <a:gd name="T13" fmla="*/ T12 w 26"/>
                <a:gd name="T14" fmla="+- 0 17 17"/>
                <a:gd name="T15" fmla="*/ 17 h 17"/>
                <a:gd name="T16" fmla="+- 0 1973 1971"/>
                <a:gd name="T17" fmla="*/ T16 w 26"/>
                <a:gd name="T18" fmla="+- 0 17 17"/>
                <a:gd name="T19" fmla="*/ 17 h 17"/>
                <a:gd name="T20" fmla="+- 0 1971 1971"/>
                <a:gd name="T21" fmla="*/ T20 w 26"/>
                <a:gd name="T22" fmla="+- 0 18 17"/>
                <a:gd name="T23" fmla="*/ 18 h 17"/>
                <a:gd name="T24" fmla="+- 0 1971 1971"/>
                <a:gd name="T25" fmla="*/ T24 w 26"/>
                <a:gd name="T26" fmla="+- 0 19 17"/>
                <a:gd name="T27" fmla="*/ 19 h 17"/>
                <a:gd name="T28" fmla="+- 0 1971 1971"/>
                <a:gd name="T29" fmla="*/ T28 w 26"/>
                <a:gd name="T30" fmla="+- 0 19 17"/>
                <a:gd name="T31" fmla="*/ 19 h 17"/>
                <a:gd name="T32" fmla="+- 0 1971 1971"/>
                <a:gd name="T33" fmla="*/ T32 w 26"/>
                <a:gd name="T34" fmla="+- 0 19 17"/>
                <a:gd name="T35" fmla="*/ 19 h 17"/>
                <a:gd name="T36" fmla="+- 0 1972 1971"/>
                <a:gd name="T37" fmla="*/ T36 w 26"/>
                <a:gd name="T38" fmla="+- 0 19 17"/>
                <a:gd name="T39" fmla="*/ 19 h 17"/>
                <a:gd name="T40" fmla="+- 0 1972 1971"/>
                <a:gd name="T41" fmla="*/ T40 w 26"/>
                <a:gd name="T42" fmla="+- 0 19 17"/>
                <a:gd name="T43" fmla="*/ 19 h 17"/>
                <a:gd name="T44" fmla="+- 0 1972 1971"/>
                <a:gd name="T45" fmla="*/ T44 w 26"/>
                <a:gd name="T46" fmla="+- 0 19 17"/>
                <a:gd name="T47" fmla="*/ 19 h 17"/>
                <a:gd name="T48" fmla="+- 0 1972 1971"/>
                <a:gd name="T49" fmla="*/ T48 w 26"/>
                <a:gd name="T50" fmla="+- 0 18 17"/>
                <a:gd name="T51" fmla="*/ 18 h 17"/>
                <a:gd name="T52" fmla="+- 0 1973 1971"/>
                <a:gd name="T53" fmla="*/ T52 w 26"/>
                <a:gd name="T54" fmla="+- 0 18 17"/>
                <a:gd name="T55" fmla="*/ 18 h 17"/>
                <a:gd name="T56" fmla="+- 0 1974 1971"/>
                <a:gd name="T57" fmla="*/ T56 w 26"/>
                <a:gd name="T58" fmla="+- 0 18 17"/>
                <a:gd name="T59" fmla="*/ 18 h 17"/>
                <a:gd name="T60" fmla="+- 0 1976 1971"/>
                <a:gd name="T61" fmla="*/ T60 w 26"/>
                <a:gd name="T62" fmla="+- 0 19 17"/>
                <a:gd name="T63" fmla="*/ 19 h 17"/>
                <a:gd name="T64" fmla="+- 0 1977 1971"/>
                <a:gd name="T65" fmla="*/ T64 w 26"/>
                <a:gd name="T66" fmla="+- 0 20 17"/>
                <a:gd name="T67" fmla="*/ 20 h 17"/>
                <a:gd name="T68" fmla="+- 0 1977 1971"/>
                <a:gd name="T69" fmla="*/ T68 w 26"/>
                <a:gd name="T70" fmla="+- 0 20 17"/>
                <a:gd name="T71" fmla="*/ 20 h 17"/>
                <a:gd name="T72" fmla="+- 0 1977 1971"/>
                <a:gd name="T73" fmla="*/ T72 w 26"/>
                <a:gd name="T74" fmla="+- 0 20 17"/>
                <a:gd name="T75" fmla="*/ 20 h 17"/>
                <a:gd name="T76" fmla="+- 0 1977 1971"/>
                <a:gd name="T77" fmla="*/ T76 w 26"/>
                <a:gd name="T78" fmla="+- 0 19 17"/>
                <a:gd name="T79" fmla="*/ 19 h 17"/>
                <a:gd name="T80" fmla="+- 0 1987 1971"/>
                <a:gd name="T81" fmla="*/ T80 w 26"/>
                <a:gd name="T82" fmla="+- 0 25 17"/>
                <a:gd name="T83" fmla="*/ 25 h 17"/>
                <a:gd name="T84" fmla="+- 0 1987 1971"/>
                <a:gd name="T85" fmla="*/ T84 w 26"/>
                <a:gd name="T86" fmla="+- 0 25 17"/>
                <a:gd name="T87" fmla="*/ 25 h 17"/>
                <a:gd name="T88" fmla="+- 0 1982 1971"/>
                <a:gd name="T89" fmla="*/ T88 w 26"/>
                <a:gd name="T90" fmla="+- 0 22 17"/>
                <a:gd name="T91" fmla="*/ 22 h 17"/>
                <a:gd name="T92" fmla="+- 0 1980 1971"/>
                <a:gd name="T93" fmla="*/ T92 w 26"/>
                <a:gd name="T94" fmla="+- 0 22 17"/>
                <a:gd name="T95" fmla="*/ 22 h 17"/>
                <a:gd name="T96" fmla="+- 0 1980 1971"/>
                <a:gd name="T97" fmla="*/ T96 w 26"/>
                <a:gd name="T98" fmla="+- 0 22 17"/>
                <a:gd name="T99" fmla="*/ 22 h 17"/>
                <a:gd name="T100" fmla="+- 0 1982 1971"/>
                <a:gd name="T101" fmla="*/ T100 w 26"/>
                <a:gd name="T102" fmla="+- 0 22 17"/>
                <a:gd name="T103" fmla="*/ 22 h 17"/>
                <a:gd name="T104" fmla="+- 0 1987 1971"/>
                <a:gd name="T105" fmla="*/ T104 w 26"/>
                <a:gd name="T106" fmla="+- 0 25 17"/>
                <a:gd name="T107" fmla="*/ 25 h 17"/>
                <a:gd name="T108" fmla="+- 0 1987 1971"/>
                <a:gd name="T109" fmla="*/ T108 w 26"/>
                <a:gd name="T110" fmla="+- 0 25 17"/>
                <a:gd name="T111" fmla="*/ 25 h 17"/>
                <a:gd name="T112" fmla="+- 0 1996 1971"/>
                <a:gd name="T113" fmla="*/ T112 w 26"/>
                <a:gd name="T114" fmla="+- 0 33 17"/>
                <a:gd name="T115" fmla="*/ 33 h 17"/>
                <a:gd name="T116" fmla="+- 0 1996 1971"/>
                <a:gd name="T117" fmla="*/ T116 w 26"/>
                <a:gd name="T118" fmla="+- 0 29 17"/>
                <a:gd name="T119" fmla="*/ 29 h 17"/>
                <a:gd name="T120" fmla="+- 0 1990 1971"/>
                <a:gd name="T121" fmla="*/ T120 w 26"/>
                <a:gd name="T122" fmla="+- 0 28 17"/>
                <a:gd name="T123" fmla="*/ 28 h 17"/>
                <a:gd name="T124" fmla="+- 0 1990 1971"/>
                <a:gd name="T125" fmla="*/ T124 w 26"/>
                <a:gd name="T126" fmla="+- 0 28 17"/>
                <a:gd name="T127" fmla="*/ 28 h 17"/>
                <a:gd name="T128" fmla="+- 0 1992 1971"/>
                <a:gd name="T129" fmla="*/ T128 w 26"/>
                <a:gd name="T130" fmla="+- 0 29 17"/>
                <a:gd name="T131" fmla="*/ 29 h 17"/>
                <a:gd name="T132" fmla="+- 0 1995 1971"/>
                <a:gd name="T133" fmla="*/ T132 w 26"/>
                <a:gd name="T134" fmla="+- 0 30 17"/>
                <a:gd name="T135" fmla="*/ 30 h 17"/>
                <a:gd name="T136" fmla="+- 0 1996 1971"/>
                <a:gd name="T137" fmla="*/ T136 w 26"/>
                <a:gd name="T138" fmla="+- 0 32 17"/>
                <a:gd name="T139" fmla="*/ 32 h 17"/>
                <a:gd name="T140" fmla="+- 0 1996 1971"/>
                <a:gd name="T141" fmla="*/ T140 w 26"/>
                <a:gd name="T142" fmla="+- 0 33 17"/>
                <a:gd name="T143" fmla="*/ 33 h 17"/>
                <a:gd name="T144" fmla="+- 0 1995 1971"/>
                <a:gd name="T145" fmla="*/ T144 w 26"/>
                <a:gd name="T146" fmla="+- 0 33 17"/>
                <a:gd name="T147" fmla="*/ 33 h 17"/>
                <a:gd name="T148" fmla="+- 0 1996 1971"/>
                <a:gd name="T149" fmla="*/ T148 w 26"/>
                <a:gd name="T150" fmla="+- 0 34 17"/>
                <a:gd name="T151" fmla="*/ 34 h 17"/>
                <a:gd name="T152" fmla="+- 0 1996 1971"/>
                <a:gd name="T153" fmla="*/ T152 w 26"/>
                <a:gd name="T154" fmla="+- 0 34 17"/>
                <a:gd name="T155" fmla="*/ 34 h 17"/>
                <a:gd name="T156" fmla="+- 0 1996 1971"/>
                <a:gd name="T157" fmla="*/ T156 w 26"/>
                <a:gd name="T158" fmla="+- 0 33 17"/>
                <a:gd name="T159" fmla="*/ 33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6" h="17">
                  <a:moveTo>
                    <a:pt x="6" y="2"/>
                  </a:moveTo>
                  <a:lnTo>
                    <a:pt x="6" y="2"/>
                  </a:lnTo>
                  <a:lnTo>
                    <a:pt x="3" y="0"/>
                  </a:lnTo>
                  <a:lnTo>
                    <a:pt x="2" y="0"/>
                  </a:lnTo>
                  <a:lnTo>
                    <a:pt x="0" y="1"/>
                  </a:lnTo>
                  <a:lnTo>
                    <a:pt x="0" y="2"/>
                  </a:lnTo>
                  <a:lnTo>
                    <a:pt x="1" y="2"/>
                  </a:lnTo>
                  <a:lnTo>
                    <a:pt x="1" y="1"/>
                  </a:lnTo>
                  <a:lnTo>
                    <a:pt x="2" y="1"/>
                  </a:lnTo>
                  <a:lnTo>
                    <a:pt x="3" y="1"/>
                  </a:lnTo>
                  <a:lnTo>
                    <a:pt x="5" y="2"/>
                  </a:lnTo>
                  <a:lnTo>
                    <a:pt x="6" y="3"/>
                  </a:lnTo>
                  <a:lnTo>
                    <a:pt x="6" y="2"/>
                  </a:lnTo>
                  <a:close/>
                  <a:moveTo>
                    <a:pt x="16" y="8"/>
                  </a:moveTo>
                  <a:lnTo>
                    <a:pt x="16" y="8"/>
                  </a:lnTo>
                  <a:lnTo>
                    <a:pt x="11" y="5"/>
                  </a:lnTo>
                  <a:lnTo>
                    <a:pt x="9" y="5"/>
                  </a:lnTo>
                  <a:lnTo>
                    <a:pt x="11" y="5"/>
                  </a:lnTo>
                  <a:lnTo>
                    <a:pt x="16" y="8"/>
                  </a:lnTo>
                  <a:close/>
                  <a:moveTo>
                    <a:pt x="25" y="16"/>
                  </a:moveTo>
                  <a:lnTo>
                    <a:pt x="25" y="12"/>
                  </a:lnTo>
                  <a:lnTo>
                    <a:pt x="19" y="11"/>
                  </a:lnTo>
                  <a:lnTo>
                    <a:pt x="21" y="12"/>
                  </a:lnTo>
                  <a:lnTo>
                    <a:pt x="24" y="13"/>
                  </a:lnTo>
                  <a:lnTo>
                    <a:pt x="25" y="15"/>
                  </a:lnTo>
                  <a:lnTo>
                    <a:pt x="25" y="16"/>
                  </a:lnTo>
                  <a:lnTo>
                    <a:pt x="24" y="16"/>
                  </a:lnTo>
                  <a:lnTo>
                    <a:pt x="25" y="17"/>
                  </a:lnTo>
                  <a:lnTo>
                    <a:pt x="25" y="16"/>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2" name="AutoShape 779"/>
            <p:cNvSpPr>
              <a:spLocks/>
            </p:cNvSpPr>
            <p:nvPr/>
          </p:nvSpPr>
          <p:spPr bwMode="auto">
            <a:xfrm>
              <a:off x="7533071" y="136362"/>
              <a:ext cx="16345" cy="45719"/>
            </a:xfrm>
            <a:custGeom>
              <a:avLst/>
              <a:gdLst>
                <a:gd name="T0" fmla="+- 0 1985 1973"/>
                <a:gd name="T1" fmla="*/ T0 w 23"/>
                <a:gd name="T2" fmla="+- 0 22 17"/>
                <a:gd name="T3" fmla="*/ 22 h 35"/>
                <a:gd name="T4" fmla="+- 0 1977 1973"/>
                <a:gd name="T5" fmla="*/ T4 w 23"/>
                <a:gd name="T6" fmla="+- 0 17 17"/>
                <a:gd name="T7" fmla="*/ 17 h 35"/>
                <a:gd name="T8" fmla="+- 0 1973 1973"/>
                <a:gd name="T9" fmla="*/ T8 w 23"/>
                <a:gd name="T10" fmla="+- 0 23 17"/>
                <a:gd name="T11" fmla="*/ 23 h 35"/>
                <a:gd name="T12" fmla="+- 0 1973 1973"/>
                <a:gd name="T13" fmla="*/ T12 w 23"/>
                <a:gd name="T14" fmla="+- 0 23 17"/>
                <a:gd name="T15" fmla="*/ 23 h 35"/>
                <a:gd name="T16" fmla="+- 0 1973 1973"/>
                <a:gd name="T17" fmla="*/ T16 w 23"/>
                <a:gd name="T18" fmla="+- 0 24 17"/>
                <a:gd name="T19" fmla="*/ 24 h 35"/>
                <a:gd name="T20" fmla="+- 0 1974 1973"/>
                <a:gd name="T21" fmla="*/ T20 w 23"/>
                <a:gd name="T22" fmla="+- 0 24 17"/>
                <a:gd name="T23" fmla="*/ 24 h 35"/>
                <a:gd name="T24" fmla="+- 0 1977 1973"/>
                <a:gd name="T25" fmla="*/ T24 w 23"/>
                <a:gd name="T26" fmla="+- 0 18 17"/>
                <a:gd name="T27" fmla="*/ 18 h 35"/>
                <a:gd name="T28" fmla="+- 0 1985 1973"/>
                <a:gd name="T29" fmla="*/ T28 w 23"/>
                <a:gd name="T30" fmla="+- 0 23 17"/>
                <a:gd name="T31" fmla="*/ 23 h 35"/>
                <a:gd name="T32" fmla="+- 0 1986 1973"/>
                <a:gd name="T33" fmla="*/ T32 w 23"/>
                <a:gd name="T34" fmla="+- 0 22 17"/>
                <a:gd name="T35" fmla="*/ 22 h 35"/>
                <a:gd name="T36" fmla="+- 0 1995 1973"/>
                <a:gd name="T37" fmla="*/ T36 w 23"/>
                <a:gd name="T38" fmla="+- 0 28 17"/>
                <a:gd name="T39" fmla="*/ 28 h 35"/>
                <a:gd name="T40" fmla="+- 0 1995 1973"/>
                <a:gd name="T41" fmla="*/ T40 w 23"/>
                <a:gd name="T42" fmla="+- 0 22 17"/>
                <a:gd name="T43" fmla="*/ 22 h 35"/>
                <a:gd name="T44" fmla="+- 0 1995 1973"/>
                <a:gd name="T45" fmla="*/ T44 w 23"/>
                <a:gd name="T46" fmla="+- 0 20 17"/>
                <a:gd name="T47" fmla="*/ 20 h 35"/>
                <a:gd name="T48" fmla="+- 0 1993 1973"/>
                <a:gd name="T49" fmla="*/ T48 w 23"/>
                <a:gd name="T50" fmla="+- 0 19 17"/>
                <a:gd name="T51" fmla="*/ 19 h 35"/>
                <a:gd name="T52" fmla="+- 0 1992 1973"/>
                <a:gd name="T53" fmla="*/ T52 w 23"/>
                <a:gd name="T54" fmla="+- 0 26 17"/>
                <a:gd name="T55" fmla="*/ 26 h 35"/>
                <a:gd name="T56" fmla="+- 0 1991 1973"/>
                <a:gd name="T57" fmla="*/ T56 w 23"/>
                <a:gd name="T58" fmla="+- 0 27 17"/>
                <a:gd name="T59" fmla="*/ 27 h 35"/>
                <a:gd name="T60" fmla="+- 0 1986 1973"/>
                <a:gd name="T61" fmla="*/ T60 w 23"/>
                <a:gd name="T62" fmla="+- 0 40 17"/>
                <a:gd name="T63" fmla="*/ 40 h 35"/>
                <a:gd name="T64" fmla="+- 0 1982 1973"/>
                <a:gd name="T65" fmla="*/ T64 w 23"/>
                <a:gd name="T66" fmla="+- 0 49 17"/>
                <a:gd name="T67" fmla="*/ 49 h 35"/>
                <a:gd name="T68" fmla="+- 0 1980 1973"/>
                <a:gd name="T69" fmla="*/ T68 w 23"/>
                <a:gd name="T70" fmla="+- 0 48 17"/>
                <a:gd name="T71" fmla="*/ 48 h 35"/>
                <a:gd name="T72" fmla="+- 0 1983 1973"/>
                <a:gd name="T73" fmla="*/ T72 w 23"/>
                <a:gd name="T74" fmla="+- 0 38 17"/>
                <a:gd name="T75" fmla="*/ 38 h 35"/>
                <a:gd name="T76" fmla="+- 0 1988 1973"/>
                <a:gd name="T77" fmla="*/ T76 w 23"/>
                <a:gd name="T78" fmla="+- 0 25 17"/>
                <a:gd name="T79" fmla="*/ 25 h 35"/>
                <a:gd name="T80" fmla="+- 0 1991 1973"/>
                <a:gd name="T81" fmla="*/ T80 w 23"/>
                <a:gd name="T82" fmla="+- 0 26 17"/>
                <a:gd name="T83" fmla="*/ 26 h 35"/>
                <a:gd name="T84" fmla="+- 0 1990 1973"/>
                <a:gd name="T85" fmla="*/ T84 w 23"/>
                <a:gd name="T86" fmla="+- 0 21 17"/>
                <a:gd name="T87" fmla="*/ 21 h 35"/>
                <a:gd name="T88" fmla="+- 0 1990 1973"/>
                <a:gd name="T89" fmla="*/ T88 w 23"/>
                <a:gd name="T90" fmla="+- 0 20 17"/>
                <a:gd name="T91" fmla="*/ 20 h 35"/>
                <a:gd name="T92" fmla="+- 0 1991 1973"/>
                <a:gd name="T93" fmla="*/ T92 w 23"/>
                <a:gd name="T94" fmla="+- 0 20 17"/>
                <a:gd name="T95" fmla="*/ 20 h 35"/>
                <a:gd name="T96" fmla="+- 0 1993 1973"/>
                <a:gd name="T97" fmla="*/ T96 w 23"/>
                <a:gd name="T98" fmla="+- 0 21 17"/>
                <a:gd name="T99" fmla="*/ 21 h 35"/>
                <a:gd name="T100" fmla="+- 0 1993 1973"/>
                <a:gd name="T101" fmla="*/ T100 w 23"/>
                <a:gd name="T102" fmla="+- 0 19 17"/>
                <a:gd name="T103" fmla="*/ 19 h 35"/>
                <a:gd name="T104" fmla="+- 0 1991 1973"/>
                <a:gd name="T105" fmla="*/ T104 w 23"/>
                <a:gd name="T106" fmla="+- 0 18 17"/>
                <a:gd name="T107" fmla="*/ 18 h 35"/>
                <a:gd name="T108" fmla="+- 0 1989 1973"/>
                <a:gd name="T109" fmla="*/ T108 w 23"/>
                <a:gd name="T110" fmla="+- 0 19 17"/>
                <a:gd name="T111" fmla="*/ 19 h 35"/>
                <a:gd name="T112" fmla="+- 0 1986 1973"/>
                <a:gd name="T113" fmla="*/ T112 w 23"/>
                <a:gd name="T114" fmla="+- 0 23 17"/>
                <a:gd name="T115" fmla="*/ 23 h 35"/>
                <a:gd name="T116" fmla="+- 0 1982 1973"/>
                <a:gd name="T117" fmla="*/ T116 w 23"/>
                <a:gd name="T118" fmla="+- 0 28 17"/>
                <a:gd name="T119" fmla="*/ 28 h 35"/>
                <a:gd name="T120" fmla="+- 0 1982 1973"/>
                <a:gd name="T121" fmla="*/ T120 w 23"/>
                <a:gd name="T122" fmla="+- 0 28 17"/>
                <a:gd name="T123" fmla="*/ 28 h 35"/>
                <a:gd name="T124" fmla="+- 0 1982 1973"/>
                <a:gd name="T125" fmla="*/ T124 w 23"/>
                <a:gd name="T126" fmla="+- 0 29 17"/>
                <a:gd name="T127" fmla="*/ 29 h 35"/>
                <a:gd name="T128" fmla="+- 0 1987 1973"/>
                <a:gd name="T129" fmla="*/ T128 w 23"/>
                <a:gd name="T130" fmla="+- 0 24 17"/>
                <a:gd name="T131" fmla="*/ 24 h 35"/>
                <a:gd name="T132" fmla="+- 0 1982 1973"/>
                <a:gd name="T133" fmla="*/ T132 w 23"/>
                <a:gd name="T134" fmla="+- 0 37 17"/>
                <a:gd name="T135" fmla="*/ 37 h 35"/>
                <a:gd name="T136" fmla="+- 0 1978 1973"/>
                <a:gd name="T137" fmla="*/ T136 w 23"/>
                <a:gd name="T138" fmla="+- 0 50 17"/>
                <a:gd name="T139" fmla="*/ 50 h 35"/>
                <a:gd name="T140" fmla="+- 0 1983 1973"/>
                <a:gd name="T141" fmla="*/ T140 w 23"/>
                <a:gd name="T142" fmla="+- 0 51 17"/>
                <a:gd name="T143" fmla="*/ 51 h 35"/>
                <a:gd name="T144" fmla="+- 0 1988 1973"/>
                <a:gd name="T145" fmla="*/ T144 w 23"/>
                <a:gd name="T146" fmla="+- 0 41 17"/>
                <a:gd name="T147" fmla="*/ 41 h 35"/>
                <a:gd name="T148" fmla="+- 0 1993 1973"/>
                <a:gd name="T149" fmla="*/ T148 w 23"/>
                <a:gd name="T150" fmla="+- 0 28 17"/>
                <a:gd name="T151" fmla="*/ 28 h 35"/>
                <a:gd name="T152" fmla="+- 0 1995 1973"/>
                <a:gd name="T153" fmla="*/ T152 w 23"/>
                <a:gd name="T154" fmla="+- 0 29 17"/>
                <a:gd name="T155" fmla="*/ 29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23" h="35">
                  <a:moveTo>
                    <a:pt x="13" y="5"/>
                  </a:moveTo>
                  <a:lnTo>
                    <a:pt x="12" y="5"/>
                  </a:lnTo>
                  <a:lnTo>
                    <a:pt x="4" y="0"/>
                  </a:lnTo>
                  <a:lnTo>
                    <a:pt x="0" y="6"/>
                  </a:lnTo>
                  <a:lnTo>
                    <a:pt x="0" y="7"/>
                  </a:lnTo>
                  <a:lnTo>
                    <a:pt x="1" y="7"/>
                  </a:lnTo>
                  <a:lnTo>
                    <a:pt x="1" y="6"/>
                  </a:lnTo>
                  <a:lnTo>
                    <a:pt x="4" y="1"/>
                  </a:lnTo>
                  <a:lnTo>
                    <a:pt x="12" y="6"/>
                  </a:lnTo>
                  <a:lnTo>
                    <a:pt x="13" y="5"/>
                  </a:lnTo>
                  <a:close/>
                  <a:moveTo>
                    <a:pt x="22" y="11"/>
                  </a:moveTo>
                  <a:lnTo>
                    <a:pt x="22" y="11"/>
                  </a:lnTo>
                  <a:lnTo>
                    <a:pt x="20" y="10"/>
                  </a:lnTo>
                  <a:lnTo>
                    <a:pt x="22" y="5"/>
                  </a:lnTo>
                  <a:lnTo>
                    <a:pt x="22" y="4"/>
                  </a:lnTo>
                  <a:lnTo>
                    <a:pt x="22" y="3"/>
                  </a:lnTo>
                  <a:lnTo>
                    <a:pt x="21" y="2"/>
                  </a:lnTo>
                  <a:lnTo>
                    <a:pt x="20" y="2"/>
                  </a:lnTo>
                  <a:lnTo>
                    <a:pt x="20" y="5"/>
                  </a:lnTo>
                  <a:lnTo>
                    <a:pt x="19" y="9"/>
                  </a:lnTo>
                  <a:lnTo>
                    <a:pt x="18" y="9"/>
                  </a:lnTo>
                  <a:lnTo>
                    <a:pt x="18" y="10"/>
                  </a:lnTo>
                  <a:lnTo>
                    <a:pt x="16" y="14"/>
                  </a:lnTo>
                  <a:lnTo>
                    <a:pt x="13" y="23"/>
                  </a:lnTo>
                  <a:lnTo>
                    <a:pt x="10" y="31"/>
                  </a:lnTo>
                  <a:lnTo>
                    <a:pt x="9" y="32"/>
                  </a:lnTo>
                  <a:lnTo>
                    <a:pt x="8" y="32"/>
                  </a:lnTo>
                  <a:lnTo>
                    <a:pt x="7" y="31"/>
                  </a:lnTo>
                  <a:lnTo>
                    <a:pt x="6" y="30"/>
                  </a:lnTo>
                  <a:lnTo>
                    <a:pt x="10" y="21"/>
                  </a:lnTo>
                  <a:lnTo>
                    <a:pt x="14" y="13"/>
                  </a:lnTo>
                  <a:lnTo>
                    <a:pt x="15" y="8"/>
                  </a:lnTo>
                  <a:lnTo>
                    <a:pt x="18" y="10"/>
                  </a:lnTo>
                  <a:lnTo>
                    <a:pt x="18" y="9"/>
                  </a:lnTo>
                  <a:lnTo>
                    <a:pt x="16" y="7"/>
                  </a:lnTo>
                  <a:lnTo>
                    <a:pt x="17" y="4"/>
                  </a:lnTo>
                  <a:lnTo>
                    <a:pt x="17" y="3"/>
                  </a:lnTo>
                  <a:lnTo>
                    <a:pt x="18" y="3"/>
                  </a:lnTo>
                  <a:lnTo>
                    <a:pt x="19" y="3"/>
                  </a:lnTo>
                  <a:lnTo>
                    <a:pt x="20" y="4"/>
                  </a:lnTo>
                  <a:lnTo>
                    <a:pt x="20" y="5"/>
                  </a:lnTo>
                  <a:lnTo>
                    <a:pt x="20" y="2"/>
                  </a:lnTo>
                  <a:lnTo>
                    <a:pt x="19" y="1"/>
                  </a:lnTo>
                  <a:lnTo>
                    <a:pt x="18" y="1"/>
                  </a:lnTo>
                  <a:lnTo>
                    <a:pt x="16" y="2"/>
                  </a:lnTo>
                  <a:lnTo>
                    <a:pt x="14" y="6"/>
                  </a:lnTo>
                  <a:lnTo>
                    <a:pt x="13" y="6"/>
                  </a:lnTo>
                  <a:lnTo>
                    <a:pt x="9" y="11"/>
                  </a:lnTo>
                  <a:lnTo>
                    <a:pt x="9" y="12"/>
                  </a:lnTo>
                  <a:lnTo>
                    <a:pt x="14" y="7"/>
                  </a:lnTo>
                  <a:lnTo>
                    <a:pt x="12" y="12"/>
                  </a:lnTo>
                  <a:lnTo>
                    <a:pt x="9" y="20"/>
                  </a:lnTo>
                  <a:lnTo>
                    <a:pt x="4" y="30"/>
                  </a:lnTo>
                  <a:lnTo>
                    <a:pt x="5" y="33"/>
                  </a:lnTo>
                  <a:lnTo>
                    <a:pt x="8" y="35"/>
                  </a:lnTo>
                  <a:lnTo>
                    <a:pt x="10" y="34"/>
                  </a:lnTo>
                  <a:lnTo>
                    <a:pt x="11" y="32"/>
                  </a:lnTo>
                  <a:lnTo>
                    <a:pt x="15" y="24"/>
                  </a:lnTo>
                  <a:lnTo>
                    <a:pt x="18" y="15"/>
                  </a:lnTo>
                  <a:lnTo>
                    <a:pt x="20" y="11"/>
                  </a:lnTo>
                  <a:lnTo>
                    <a:pt x="22" y="12"/>
                  </a:lnTo>
                  <a:lnTo>
                    <a:pt x="22" y="1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3" name="Freeform 778"/>
            <p:cNvSpPr>
              <a:spLocks/>
            </p:cNvSpPr>
            <p:nvPr/>
          </p:nvSpPr>
          <p:spPr bwMode="auto">
            <a:xfrm>
              <a:off x="7536624" y="135092"/>
              <a:ext cx="11370" cy="45719"/>
            </a:xfrm>
            <a:custGeom>
              <a:avLst/>
              <a:gdLst>
                <a:gd name="T0" fmla="+- 0 1991 1978"/>
                <a:gd name="T1" fmla="*/ T0 w 16"/>
                <a:gd name="T2" fmla="+- 0 19 19"/>
                <a:gd name="T3" fmla="*/ 19 h 32"/>
                <a:gd name="T4" fmla="+- 0 1990 1978"/>
                <a:gd name="T5" fmla="*/ T4 w 16"/>
                <a:gd name="T6" fmla="+- 0 19 19"/>
                <a:gd name="T7" fmla="*/ 19 h 32"/>
                <a:gd name="T8" fmla="+- 0 1986 1978"/>
                <a:gd name="T9" fmla="*/ T8 w 16"/>
                <a:gd name="T10" fmla="+- 0 29 19"/>
                <a:gd name="T11" fmla="*/ 29 h 32"/>
                <a:gd name="T12" fmla="+- 0 1983 1978"/>
                <a:gd name="T13" fmla="*/ T12 w 16"/>
                <a:gd name="T14" fmla="+- 0 38 19"/>
                <a:gd name="T15" fmla="*/ 38 h 32"/>
                <a:gd name="T16" fmla="+- 0 1978 1978"/>
                <a:gd name="T17" fmla="*/ T16 w 16"/>
                <a:gd name="T18" fmla="+- 0 47 19"/>
                <a:gd name="T19" fmla="*/ 47 h 32"/>
                <a:gd name="T20" fmla="+- 0 1979 1978"/>
                <a:gd name="T21" fmla="*/ T20 w 16"/>
                <a:gd name="T22" fmla="+- 0 49 19"/>
                <a:gd name="T23" fmla="*/ 49 h 32"/>
                <a:gd name="T24" fmla="+- 0 1981 1978"/>
                <a:gd name="T25" fmla="*/ T24 w 16"/>
                <a:gd name="T26" fmla="+- 0 51 19"/>
                <a:gd name="T27" fmla="*/ 51 h 32"/>
                <a:gd name="T28" fmla="+- 0 1983 1978"/>
                <a:gd name="T29" fmla="*/ T28 w 16"/>
                <a:gd name="T30" fmla="+- 0 50 19"/>
                <a:gd name="T31" fmla="*/ 50 h 32"/>
                <a:gd name="T32" fmla="+- 0 1987 1978"/>
                <a:gd name="T33" fmla="*/ T32 w 16"/>
                <a:gd name="T34" fmla="+- 0 40 19"/>
                <a:gd name="T35" fmla="*/ 40 h 32"/>
                <a:gd name="T36" fmla="+- 0 1990 1978"/>
                <a:gd name="T37" fmla="*/ T36 w 16"/>
                <a:gd name="T38" fmla="+- 0 32 19"/>
                <a:gd name="T39" fmla="*/ 32 h 32"/>
                <a:gd name="T40" fmla="+- 0 1994 1978"/>
                <a:gd name="T41" fmla="*/ T40 w 16"/>
                <a:gd name="T42" fmla="+- 0 22 19"/>
                <a:gd name="T43" fmla="*/ 22 h 32"/>
                <a:gd name="T44" fmla="+- 0 1994 1978"/>
                <a:gd name="T45" fmla="*/ T44 w 16"/>
                <a:gd name="T46" fmla="+- 0 20 19"/>
                <a:gd name="T47" fmla="*/ 20 h 32"/>
                <a:gd name="T48" fmla="+- 0 1992 1978"/>
                <a:gd name="T49" fmla="*/ T48 w 16"/>
                <a:gd name="T50" fmla="+- 0 19 19"/>
                <a:gd name="T51" fmla="*/ 19 h 32"/>
                <a:gd name="T52" fmla="+- 0 1991 1978"/>
                <a:gd name="T53" fmla="*/ T52 w 16"/>
                <a:gd name="T54" fmla="+- 0 19 19"/>
                <a:gd name="T55" fmla="*/ 19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6" h="32">
                  <a:moveTo>
                    <a:pt x="13" y="0"/>
                  </a:moveTo>
                  <a:lnTo>
                    <a:pt x="12" y="0"/>
                  </a:lnTo>
                  <a:lnTo>
                    <a:pt x="8" y="10"/>
                  </a:lnTo>
                  <a:lnTo>
                    <a:pt x="5" y="19"/>
                  </a:lnTo>
                  <a:lnTo>
                    <a:pt x="0" y="28"/>
                  </a:lnTo>
                  <a:lnTo>
                    <a:pt x="1" y="30"/>
                  </a:lnTo>
                  <a:lnTo>
                    <a:pt x="3" y="32"/>
                  </a:lnTo>
                  <a:lnTo>
                    <a:pt x="5" y="31"/>
                  </a:lnTo>
                  <a:lnTo>
                    <a:pt x="9" y="21"/>
                  </a:lnTo>
                  <a:lnTo>
                    <a:pt x="12" y="13"/>
                  </a:lnTo>
                  <a:lnTo>
                    <a:pt x="16" y="3"/>
                  </a:lnTo>
                  <a:lnTo>
                    <a:pt x="16" y="1"/>
                  </a:lnTo>
                  <a:lnTo>
                    <a:pt x="14" y="0"/>
                  </a:lnTo>
                  <a:lnTo>
                    <a:pt x="1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4" name="AutoShape 777"/>
            <p:cNvSpPr>
              <a:spLocks/>
            </p:cNvSpPr>
            <p:nvPr/>
          </p:nvSpPr>
          <p:spPr bwMode="auto">
            <a:xfrm>
              <a:off x="7538046" y="131282"/>
              <a:ext cx="9238" cy="45719"/>
            </a:xfrm>
            <a:custGeom>
              <a:avLst/>
              <a:gdLst>
                <a:gd name="T0" fmla="+- 0 1987 1980"/>
                <a:gd name="T1" fmla="*/ T0 w 13"/>
                <a:gd name="T2" fmla="+- 0 28 25"/>
                <a:gd name="T3" fmla="*/ 28 h 19"/>
                <a:gd name="T4" fmla="+- 0 1986 1980"/>
                <a:gd name="T5" fmla="*/ T4 w 13"/>
                <a:gd name="T6" fmla="+- 0 29 25"/>
                <a:gd name="T7" fmla="*/ 29 h 19"/>
                <a:gd name="T8" fmla="+- 0 1984 1980"/>
                <a:gd name="T9" fmla="*/ T8 w 13"/>
                <a:gd name="T10" fmla="+- 0 33 25"/>
                <a:gd name="T11" fmla="*/ 33 h 19"/>
                <a:gd name="T12" fmla="+- 0 1987 1980"/>
                <a:gd name="T13" fmla="*/ T12 w 13"/>
                <a:gd name="T14" fmla="+- 0 28 25"/>
                <a:gd name="T15" fmla="*/ 28 h 19"/>
                <a:gd name="T16" fmla="+- 0 1988 1980"/>
                <a:gd name="T17" fmla="*/ T16 w 13"/>
                <a:gd name="T18" fmla="+- 0 27 25"/>
                <a:gd name="T19" fmla="*/ 27 h 19"/>
                <a:gd name="T20" fmla="+- 0 1987 1980"/>
                <a:gd name="T21" fmla="*/ T20 w 13"/>
                <a:gd name="T22" fmla="+- 0 27 25"/>
                <a:gd name="T23" fmla="*/ 27 h 19"/>
                <a:gd name="T24" fmla="+- 0 1987 1980"/>
                <a:gd name="T25" fmla="*/ T24 w 13"/>
                <a:gd name="T26" fmla="+- 0 28 25"/>
                <a:gd name="T27" fmla="*/ 28 h 19"/>
                <a:gd name="T28" fmla="+- 0 1988 1980"/>
                <a:gd name="T29" fmla="*/ T28 w 13"/>
                <a:gd name="T30" fmla="+- 0 27 25"/>
                <a:gd name="T31" fmla="*/ 27 h 19"/>
                <a:gd name="T32" fmla="+- 0 1989 1980"/>
                <a:gd name="T33" fmla="*/ T32 w 13"/>
                <a:gd name="T34" fmla="+- 0 36 25"/>
                <a:gd name="T35" fmla="*/ 36 h 19"/>
                <a:gd name="T36" fmla="+- 0 1988 1980"/>
                <a:gd name="T37" fmla="*/ T36 w 13"/>
                <a:gd name="T38" fmla="+- 0 36 25"/>
                <a:gd name="T39" fmla="*/ 36 h 19"/>
                <a:gd name="T40" fmla="+- 0 1984 1980"/>
                <a:gd name="T41" fmla="*/ T40 w 13"/>
                <a:gd name="T42" fmla="+- 0 38 25"/>
                <a:gd name="T43" fmla="*/ 38 h 19"/>
                <a:gd name="T44" fmla="+- 0 1981 1980"/>
                <a:gd name="T45" fmla="*/ T44 w 13"/>
                <a:gd name="T46" fmla="+- 0 40 25"/>
                <a:gd name="T47" fmla="*/ 40 h 19"/>
                <a:gd name="T48" fmla="+- 0 1980 1980"/>
                <a:gd name="T49" fmla="*/ T48 w 13"/>
                <a:gd name="T50" fmla="+- 0 43 25"/>
                <a:gd name="T51" fmla="*/ 43 h 19"/>
                <a:gd name="T52" fmla="+- 0 1983 1980"/>
                <a:gd name="T53" fmla="*/ T52 w 13"/>
                <a:gd name="T54" fmla="+- 0 39 25"/>
                <a:gd name="T55" fmla="*/ 39 h 19"/>
                <a:gd name="T56" fmla="+- 0 1987 1980"/>
                <a:gd name="T57" fmla="*/ T56 w 13"/>
                <a:gd name="T58" fmla="+- 0 37 25"/>
                <a:gd name="T59" fmla="*/ 37 h 19"/>
                <a:gd name="T60" fmla="+- 0 1988 1980"/>
                <a:gd name="T61" fmla="*/ T60 w 13"/>
                <a:gd name="T62" fmla="+- 0 37 25"/>
                <a:gd name="T63" fmla="*/ 37 h 19"/>
                <a:gd name="T64" fmla="+- 0 1989 1980"/>
                <a:gd name="T65" fmla="*/ T64 w 13"/>
                <a:gd name="T66" fmla="+- 0 36 25"/>
                <a:gd name="T67" fmla="*/ 36 h 19"/>
                <a:gd name="T68" fmla="+- 0 1993 1980"/>
                <a:gd name="T69" fmla="*/ T68 w 13"/>
                <a:gd name="T70" fmla="+- 0 25 25"/>
                <a:gd name="T71" fmla="*/ 25 h 19"/>
                <a:gd name="T72" fmla="+- 0 1992 1980"/>
                <a:gd name="T73" fmla="*/ T72 w 13"/>
                <a:gd name="T74" fmla="+- 0 25 25"/>
                <a:gd name="T75" fmla="*/ 25 h 19"/>
                <a:gd name="T76" fmla="+- 0 1989 1980"/>
                <a:gd name="T77" fmla="*/ T76 w 13"/>
                <a:gd name="T78" fmla="+- 0 26 25"/>
                <a:gd name="T79" fmla="*/ 26 h 19"/>
                <a:gd name="T80" fmla="+- 0 1988 1980"/>
                <a:gd name="T81" fmla="*/ T80 w 13"/>
                <a:gd name="T82" fmla="+- 0 27 25"/>
                <a:gd name="T83" fmla="*/ 27 h 19"/>
                <a:gd name="T84" fmla="+- 0 1991 1980"/>
                <a:gd name="T85" fmla="*/ T84 w 13"/>
                <a:gd name="T86" fmla="+- 0 26 25"/>
                <a:gd name="T87" fmla="*/ 26 h 19"/>
                <a:gd name="T88" fmla="+- 0 1992 1980"/>
                <a:gd name="T89" fmla="*/ T88 w 13"/>
                <a:gd name="T90" fmla="+- 0 27 25"/>
                <a:gd name="T91" fmla="*/ 27 h 19"/>
                <a:gd name="T92" fmla="+- 0 1992 1980"/>
                <a:gd name="T93" fmla="*/ T92 w 13"/>
                <a:gd name="T94" fmla="+- 0 26 25"/>
                <a:gd name="T95" fmla="*/ 26 h 19"/>
                <a:gd name="T96" fmla="+- 0 1993 1980"/>
                <a:gd name="T97" fmla="*/ T96 w 13"/>
                <a:gd name="T98" fmla="+- 0 25 25"/>
                <a:gd name="T99" fmla="*/ 25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 h="19">
                  <a:moveTo>
                    <a:pt x="7" y="3"/>
                  </a:moveTo>
                  <a:lnTo>
                    <a:pt x="6" y="4"/>
                  </a:lnTo>
                  <a:lnTo>
                    <a:pt x="4" y="8"/>
                  </a:lnTo>
                  <a:lnTo>
                    <a:pt x="7" y="3"/>
                  </a:lnTo>
                  <a:close/>
                  <a:moveTo>
                    <a:pt x="8" y="2"/>
                  </a:moveTo>
                  <a:lnTo>
                    <a:pt x="7" y="2"/>
                  </a:lnTo>
                  <a:lnTo>
                    <a:pt x="7" y="3"/>
                  </a:lnTo>
                  <a:lnTo>
                    <a:pt x="8" y="2"/>
                  </a:lnTo>
                  <a:close/>
                  <a:moveTo>
                    <a:pt x="9" y="11"/>
                  </a:moveTo>
                  <a:lnTo>
                    <a:pt x="8" y="11"/>
                  </a:lnTo>
                  <a:lnTo>
                    <a:pt x="4" y="13"/>
                  </a:lnTo>
                  <a:lnTo>
                    <a:pt x="1" y="15"/>
                  </a:lnTo>
                  <a:lnTo>
                    <a:pt x="0" y="18"/>
                  </a:lnTo>
                  <a:lnTo>
                    <a:pt x="3" y="14"/>
                  </a:lnTo>
                  <a:lnTo>
                    <a:pt x="7" y="12"/>
                  </a:lnTo>
                  <a:lnTo>
                    <a:pt x="8" y="12"/>
                  </a:lnTo>
                  <a:lnTo>
                    <a:pt x="9" y="11"/>
                  </a:lnTo>
                  <a:close/>
                  <a:moveTo>
                    <a:pt x="13" y="0"/>
                  </a:moveTo>
                  <a:lnTo>
                    <a:pt x="12" y="0"/>
                  </a:lnTo>
                  <a:lnTo>
                    <a:pt x="9" y="1"/>
                  </a:lnTo>
                  <a:lnTo>
                    <a:pt x="8" y="2"/>
                  </a:lnTo>
                  <a:lnTo>
                    <a:pt x="11" y="1"/>
                  </a:lnTo>
                  <a:lnTo>
                    <a:pt x="12" y="2"/>
                  </a:lnTo>
                  <a:lnTo>
                    <a:pt x="12" y="1"/>
                  </a:lnTo>
                  <a:lnTo>
                    <a:pt x="13"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5" name="AutoShape 776"/>
            <p:cNvSpPr>
              <a:spLocks/>
            </p:cNvSpPr>
            <p:nvPr/>
          </p:nvSpPr>
          <p:spPr bwMode="auto">
            <a:xfrm>
              <a:off x="7536624" y="135092"/>
              <a:ext cx="9949" cy="45719"/>
            </a:xfrm>
            <a:custGeom>
              <a:avLst/>
              <a:gdLst>
                <a:gd name="T0" fmla="+- 0 1983 1979"/>
                <a:gd name="T1" fmla="*/ T0 w 14"/>
                <a:gd name="T2" fmla="+- 0 41 20"/>
                <a:gd name="T3" fmla="*/ 41 h 31"/>
                <a:gd name="T4" fmla="+- 0 1983 1979"/>
                <a:gd name="T5" fmla="*/ T4 w 14"/>
                <a:gd name="T6" fmla="+- 0 41 20"/>
                <a:gd name="T7" fmla="*/ 41 h 31"/>
                <a:gd name="T8" fmla="+- 0 1983 1979"/>
                <a:gd name="T9" fmla="*/ T8 w 14"/>
                <a:gd name="T10" fmla="+- 0 41 20"/>
                <a:gd name="T11" fmla="*/ 41 h 31"/>
                <a:gd name="T12" fmla="+- 0 1983 1979"/>
                <a:gd name="T13" fmla="*/ T12 w 14"/>
                <a:gd name="T14" fmla="+- 0 41 20"/>
                <a:gd name="T15" fmla="*/ 41 h 31"/>
                <a:gd name="T16" fmla="+- 0 1979 1979"/>
                <a:gd name="T17" fmla="*/ T16 w 14"/>
                <a:gd name="T18" fmla="+- 0 47 20"/>
                <a:gd name="T19" fmla="*/ 47 h 31"/>
                <a:gd name="T20" fmla="+- 0 1980 1979"/>
                <a:gd name="T21" fmla="*/ T20 w 14"/>
                <a:gd name="T22" fmla="+- 0 50 20"/>
                <a:gd name="T23" fmla="*/ 50 h 31"/>
                <a:gd name="T24" fmla="+- 0 1981 1979"/>
                <a:gd name="T25" fmla="*/ T24 w 14"/>
                <a:gd name="T26" fmla="+- 0 50 20"/>
                <a:gd name="T27" fmla="*/ 50 h 31"/>
                <a:gd name="T28" fmla="+- 0 1981 1979"/>
                <a:gd name="T29" fmla="*/ T28 w 14"/>
                <a:gd name="T30" fmla="+- 0 49 20"/>
                <a:gd name="T31" fmla="*/ 49 h 31"/>
                <a:gd name="T32" fmla="+- 0 1981 1979"/>
                <a:gd name="T33" fmla="*/ T32 w 14"/>
                <a:gd name="T34" fmla="+- 0 49 20"/>
                <a:gd name="T35" fmla="*/ 49 h 31"/>
                <a:gd name="T36" fmla="+- 0 1980 1979"/>
                <a:gd name="T37" fmla="*/ T36 w 14"/>
                <a:gd name="T38" fmla="+- 0 47 20"/>
                <a:gd name="T39" fmla="*/ 47 h 31"/>
                <a:gd name="T40" fmla="+- 0 1982 1979"/>
                <a:gd name="T41" fmla="*/ T40 w 14"/>
                <a:gd name="T42" fmla="+- 0 43 20"/>
                <a:gd name="T43" fmla="*/ 43 h 31"/>
                <a:gd name="T44" fmla="+- 0 1983 1979"/>
                <a:gd name="T45" fmla="*/ T44 w 14"/>
                <a:gd name="T46" fmla="+- 0 41 20"/>
                <a:gd name="T47" fmla="*/ 41 h 31"/>
                <a:gd name="T48" fmla="+- 0 1988 1979"/>
                <a:gd name="T49" fmla="*/ T48 w 14"/>
                <a:gd name="T50" fmla="+- 0 30 20"/>
                <a:gd name="T51" fmla="*/ 30 h 31"/>
                <a:gd name="T52" fmla="+- 0 1987 1979"/>
                <a:gd name="T53" fmla="*/ T52 w 14"/>
                <a:gd name="T54" fmla="+- 0 29 20"/>
                <a:gd name="T55" fmla="*/ 29 h 31"/>
                <a:gd name="T56" fmla="+- 0 1987 1979"/>
                <a:gd name="T57" fmla="*/ T56 w 14"/>
                <a:gd name="T58" fmla="+- 0 29 20"/>
                <a:gd name="T59" fmla="*/ 29 h 31"/>
                <a:gd name="T60" fmla="+- 0 1986 1979"/>
                <a:gd name="T61" fmla="*/ T60 w 14"/>
                <a:gd name="T62" fmla="+- 0 31 20"/>
                <a:gd name="T63" fmla="*/ 31 h 31"/>
                <a:gd name="T64" fmla="+- 0 1983 1979"/>
                <a:gd name="T65" fmla="*/ T64 w 14"/>
                <a:gd name="T66" fmla="+- 0 37 20"/>
                <a:gd name="T67" fmla="*/ 37 h 31"/>
                <a:gd name="T68" fmla="+- 0 1983 1979"/>
                <a:gd name="T69" fmla="*/ T68 w 14"/>
                <a:gd name="T70" fmla="+- 0 37 20"/>
                <a:gd name="T71" fmla="*/ 37 h 31"/>
                <a:gd name="T72" fmla="+- 0 1983 1979"/>
                <a:gd name="T73" fmla="*/ T72 w 14"/>
                <a:gd name="T74" fmla="+- 0 38 20"/>
                <a:gd name="T75" fmla="*/ 38 h 31"/>
                <a:gd name="T76" fmla="+- 0 1984 1979"/>
                <a:gd name="T77" fmla="*/ T76 w 14"/>
                <a:gd name="T78" fmla="+- 0 37 20"/>
                <a:gd name="T79" fmla="*/ 37 h 31"/>
                <a:gd name="T80" fmla="+- 0 1984 1979"/>
                <a:gd name="T81" fmla="*/ T80 w 14"/>
                <a:gd name="T82" fmla="+- 0 37 20"/>
                <a:gd name="T83" fmla="*/ 37 h 31"/>
                <a:gd name="T84" fmla="+- 0 1986 1979"/>
                <a:gd name="T85" fmla="*/ T84 w 14"/>
                <a:gd name="T86" fmla="+- 0 32 20"/>
                <a:gd name="T87" fmla="*/ 32 h 31"/>
                <a:gd name="T88" fmla="+- 0 1988 1979"/>
                <a:gd name="T89" fmla="*/ T88 w 14"/>
                <a:gd name="T90" fmla="+- 0 30 20"/>
                <a:gd name="T91" fmla="*/ 30 h 31"/>
                <a:gd name="T92" fmla="+- 0 1992 1979"/>
                <a:gd name="T93" fmla="*/ T92 w 14"/>
                <a:gd name="T94" fmla="+- 0 21 20"/>
                <a:gd name="T95" fmla="*/ 21 h 31"/>
                <a:gd name="T96" fmla="+- 0 1992 1979"/>
                <a:gd name="T97" fmla="*/ T96 w 14"/>
                <a:gd name="T98" fmla="+- 0 21 20"/>
                <a:gd name="T99" fmla="*/ 21 h 31"/>
                <a:gd name="T100" fmla="+- 0 1992 1979"/>
                <a:gd name="T101" fmla="*/ T100 w 14"/>
                <a:gd name="T102" fmla="+- 0 20 20"/>
                <a:gd name="T103" fmla="*/ 20 h 31"/>
                <a:gd name="T104" fmla="+- 0 1992 1979"/>
                <a:gd name="T105" fmla="*/ T104 w 14"/>
                <a:gd name="T106" fmla="+- 0 20 20"/>
                <a:gd name="T107" fmla="*/ 20 h 31"/>
                <a:gd name="T108" fmla="+- 0 1990 1979"/>
                <a:gd name="T109" fmla="*/ T108 w 14"/>
                <a:gd name="T110" fmla="+- 0 20 20"/>
                <a:gd name="T111" fmla="*/ 20 h 31"/>
                <a:gd name="T112" fmla="+- 0 1989 1979"/>
                <a:gd name="T113" fmla="*/ T112 w 14"/>
                <a:gd name="T114" fmla="+- 0 21 20"/>
                <a:gd name="T115" fmla="*/ 21 h 31"/>
                <a:gd name="T116" fmla="+- 0 1988 1979"/>
                <a:gd name="T117" fmla="*/ T116 w 14"/>
                <a:gd name="T118" fmla="+- 0 25 20"/>
                <a:gd name="T119" fmla="*/ 25 h 31"/>
                <a:gd name="T120" fmla="+- 0 1988 1979"/>
                <a:gd name="T121" fmla="*/ T120 w 14"/>
                <a:gd name="T122" fmla="+- 0 25 20"/>
                <a:gd name="T123" fmla="*/ 25 h 31"/>
                <a:gd name="T124" fmla="+- 0 1988 1979"/>
                <a:gd name="T125" fmla="*/ T124 w 14"/>
                <a:gd name="T126" fmla="+- 0 26 20"/>
                <a:gd name="T127" fmla="*/ 26 h 31"/>
                <a:gd name="T128" fmla="+- 0 1988 1979"/>
                <a:gd name="T129" fmla="*/ T128 w 14"/>
                <a:gd name="T130" fmla="+- 0 26 20"/>
                <a:gd name="T131" fmla="*/ 26 h 31"/>
                <a:gd name="T132" fmla="+- 0 1988 1979"/>
                <a:gd name="T133" fmla="*/ T132 w 14"/>
                <a:gd name="T134" fmla="+- 0 26 20"/>
                <a:gd name="T135" fmla="*/ 26 h 31"/>
                <a:gd name="T136" fmla="+- 0 1989 1979"/>
                <a:gd name="T137" fmla="*/ T136 w 14"/>
                <a:gd name="T138" fmla="+- 0 24 20"/>
                <a:gd name="T139" fmla="*/ 24 h 31"/>
                <a:gd name="T140" fmla="+- 0 1990 1979"/>
                <a:gd name="T141" fmla="*/ T140 w 14"/>
                <a:gd name="T142" fmla="+- 0 22 20"/>
                <a:gd name="T143" fmla="*/ 22 h 31"/>
                <a:gd name="T144" fmla="+- 0 1992 1979"/>
                <a:gd name="T145" fmla="*/ T144 w 14"/>
                <a:gd name="T146" fmla="+- 0 20 20"/>
                <a:gd name="T147" fmla="*/ 20 h 31"/>
                <a:gd name="T148" fmla="+- 0 1992 1979"/>
                <a:gd name="T149" fmla="*/ T148 w 14"/>
                <a:gd name="T150" fmla="+- 0 21 20"/>
                <a:gd name="T151" fmla="*/ 21 h 31"/>
                <a:gd name="T152" fmla="+- 0 1992 1979"/>
                <a:gd name="T153" fmla="*/ T152 w 14"/>
                <a:gd name="T154" fmla="+- 0 21 20"/>
                <a:gd name="T155" fmla="*/ 21 h 31"/>
                <a:gd name="T156" fmla="+- 0 1992 1979"/>
                <a:gd name="T157" fmla="*/ T156 w 14"/>
                <a:gd name="T158" fmla="+- 0 21 20"/>
                <a:gd name="T159" fmla="*/ 21 h 31"/>
                <a:gd name="T160" fmla="+- 0 1992 1979"/>
                <a:gd name="T161" fmla="*/ T160 w 14"/>
                <a:gd name="T162" fmla="+- 0 21 20"/>
                <a:gd name="T163" fmla="*/ 21 h 31"/>
                <a:gd name="T164" fmla="+- 0 1992 1979"/>
                <a:gd name="T165" fmla="*/ T164 w 14"/>
                <a:gd name="T166" fmla="+- 0 21 20"/>
                <a:gd name="T167" fmla="*/ 21 h 31"/>
                <a:gd name="T168" fmla="+- 0 1992 1979"/>
                <a:gd name="T169" fmla="*/ T168 w 14"/>
                <a:gd name="T170" fmla="+- 0 21 20"/>
                <a:gd name="T171" fmla="*/ 21 h 31"/>
                <a:gd name="T172" fmla="+- 0 1992 1979"/>
                <a:gd name="T173" fmla="*/ T172 w 14"/>
                <a:gd name="T174" fmla="+- 0 21 20"/>
                <a:gd name="T175" fmla="*/ 21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4" h="31">
                  <a:moveTo>
                    <a:pt x="4" y="21"/>
                  </a:moveTo>
                  <a:lnTo>
                    <a:pt x="4" y="21"/>
                  </a:lnTo>
                  <a:lnTo>
                    <a:pt x="0" y="27"/>
                  </a:lnTo>
                  <a:lnTo>
                    <a:pt x="1" y="30"/>
                  </a:lnTo>
                  <a:lnTo>
                    <a:pt x="2" y="30"/>
                  </a:lnTo>
                  <a:lnTo>
                    <a:pt x="2" y="29"/>
                  </a:lnTo>
                  <a:lnTo>
                    <a:pt x="1" y="27"/>
                  </a:lnTo>
                  <a:lnTo>
                    <a:pt x="3" y="23"/>
                  </a:lnTo>
                  <a:lnTo>
                    <a:pt x="4" y="21"/>
                  </a:lnTo>
                  <a:close/>
                  <a:moveTo>
                    <a:pt x="9" y="10"/>
                  </a:moveTo>
                  <a:lnTo>
                    <a:pt x="8" y="9"/>
                  </a:lnTo>
                  <a:lnTo>
                    <a:pt x="7" y="11"/>
                  </a:lnTo>
                  <a:lnTo>
                    <a:pt x="4" y="17"/>
                  </a:lnTo>
                  <a:lnTo>
                    <a:pt x="4" y="18"/>
                  </a:lnTo>
                  <a:lnTo>
                    <a:pt x="5" y="17"/>
                  </a:lnTo>
                  <a:lnTo>
                    <a:pt x="7" y="12"/>
                  </a:lnTo>
                  <a:lnTo>
                    <a:pt x="9" y="10"/>
                  </a:lnTo>
                  <a:close/>
                  <a:moveTo>
                    <a:pt x="13" y="1"/>
                  </a:moveTo>
                  <a:lnTo>
                    <a:pt x="13" y="1"/>
                  </a:lnTo>
                  <a:lnTo>
                    <a:pt x="13" y="0"/>
                  </a:lnTo>
                  <a:lnTo>
                    <a:pt x="11" y="0"/>
                  </a:lnTo>
                  <a:lnTo>
                    <a:pt x="10" y="1"/>
                  </a:lnTo>
                  <a:lnTo>
                    <a:pt x="9" y="5"/>
                  </a:lnTo>
                  <a:lnTo>
                    <a:pt x="9" y="6"/>
                  </a:lnTo>
                  <a:lnTo>
                    <a:pt x="10" y="4"/>
                  </a:lnTo>
                  <a:lnTo>
                    <a:pt x="11" y="2"/>
                  </a:lnTo>
                  <a:lnTo>
                    <a:pt x="13" y="0"/>
                  </a:lnTo>
                  <a:lnTo>
                    <a:pt x="13"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6" name="Freeform 775"/>
            <p:cNvSpPr>
              <a:spLocks/>
            </p:cNvSpPr>
            <p:nvPr/>
          </p:nvSpPr>
          <p:spPr bwMode="auto">
            <a:xfrm>
              <a:off x="7532361" y="132552"/>
              <a:ext cx="20609" cy="45719"/>
            </a:xfrm>
            <a:custGeom>
              <a:avLst/>
              <a:gdLst>
                <a:gd name="T0" fmla="+- 0 2000 1972"/>
                <a:gd name="T1" fmla="*/ T0 w 29"/>
                <a:gd name="T2" fmla="+- 0 39 23"/>
                <a:gd name="T3" fmla="*/ 39 h 23"/>
                <a:gd name="T4" fmla="+- 0 1999 1972"/>
                <a:gd name="T5" fmla="*/ T4 w 29"/>
                <a:gd name="T6" fmla="+- 0 41 23"/>
                <a:gd name="T7" fmla="*/ 41 h 23"/>
                <a:gd name="T8" fmla="+- 0 1997 1972"/>
                <a:gd name="T9" fmla="*/ T8 w 29"/>
                <a:gd name="T10" fmla="+- 0 44 23"/>
                <a:gd name="T11" fmla="*/ 44 h 23"/>
                <a:gd name="T12" fmla="+- 0 1985 1972"/>
                <a:gd name="T13" fmla="*/ T12 w 29"/>
                <a:gd name="T14" fmla="+- 0 36 23"/>
                <a:gd name="T15" fmla="*/ 36 h 23"/>
                <a:gd name="T16" fmla="+- 0 1989 1972"/>
                <a:gd name="T17" fmla="*/ T16 w 29"/>
                <a:gd name="T18" fmla="+- 0 36 23"/>
                <a:gd name="T19" fmla="*/ 36 h 23"/>
                <a:gd name="T20" fmla="+- 0 1990 1972"/>
                <a:gd name="T21" fmla="*/ T20 w 29"/>
                <a:gd name="T22" fmla="+- 0 36 23"/>
                <a:gd name="T23" fmla="*/ 36 h 23"/>
                <a:gd name="T24" fmla="+- 0 1989 1972"/>
                <a:gd name="T25" fmla="*/ T24 w 29"/>
                <a:gd name="T26" fmla="+- 0 36 23"/>
                <a:gd name="T27" fmla="*/ 36 h 23"/>
                <a:gd name="T28" fmla="+- 0 1982 1972"/>
                <a:gd name="T29" fmla="*/ T28 w 29"/>
                <a:gd name="T30" fmla="+- 0 34 23"/>
                <a:gd name="T31" fmla="*/ 34 h 23"/>
                <a:gd name="T32" fmla="+- 0 1974 1972"/>
                <a:gd name="T33" fmla="*/ T32 w 29"/>
                <a:gd name="T34" fmla="+- 0 30 23"/>
                <a:gd name="T35" fmla="*/ 30 h 23"/>
                <a:gd name="T36" fmla="+- 0 1975 1972"/>
                <a:gd name="T37" fmla="*/ T36 w 29"/>
                <a:gd name="T38" fmla="+- 0 27 23"/>
                <a:gd name="T39" fmla="*/ 27 h 23"/>
                <a:gd name="T40" fmla="+- 0 1976 1972"/>
                <a:gd name="T41" fmla="*/ T40 w 29"/>
                <a:gd name="T42" fmla="+- 0 27 23"/>
                <a:gd name="T43" fmla="*/ 27 h 23"/>
                <a:gd name="T44" fmla="+- 0 1984 1972"/>
                <a:gd name="T45" fmla="*/ T44 w 29"/>
                <a:gd name="T46" fmla="+- 0 31 23"/>
                <a:gd name="T47" fmla="*/ 31 h 23"/>
                <a:gd name="T48" fmla="+- 0 1983 1972"/>
                <a:gd name="T49" fmla="*/ T48 w 29"/>
                <a:gd name="T50" fmla="+- 0 34 23"/>
                <a:gd name="T51" fmla="*/ 34 h 23"/>
                <a:gd name="T52" fmla="+- 0 1984 1972"/>
                <a:gd name="T53" fmla="*/ T52 w 29"/>
                <a:gd name="T54" fmla="+- 0 34 23"/>
                <a:gd name="T55" fmla="*/ 34 h 23"/>
                <a:gd name="T56" fmla="+- 0 1985 1972"/>
                <a:gd name="T57" fmla="*/ T56 w 29"/>
                <a:gd name="T58" fmla="+- 0 32 23"/>
                <a:gd name="T59" fmla="*/ 32 h 23"/>
                <a:gd name="T60" fmla="+- 0 1998 1972"/>
                <a:gd name="T61" fmla="*/ T60 w 29"/>
                <a:gd name="T62" fmla="+- 0 40 23"/>
                <a:gd name="T63" fmla="*/ 40 h 23"/>
                <a:gd name="T64" fmla="+- 0 1999 1972"/>
                <a:gd name="T65" fmla="*/ T64 w 29"/>
                <a:gd name="T66" fmla="+- 0 41 23"/>
                <a:gd name="T67" fmla="*/ 41 h 23"/>
                <a:gd name="T68" fmla="+- 0 1991 1972"/>
                <a:gd name="T69" fmla="*/ T68 w 29"/>
                <a:gd name="T70" fmla="+- 0 33 23"/>
                <a:gd name="T71" fmla="*/ 33 h 23"/>
                <a:gd name="T72" fmla="+- 0 1988 1972"/>
                <a:gd name="T73" fmla="*/ T72 w 29"/>
                <a:gd name="T74" fmla="+- 0 24 23"/>
                <a:gd name="T75" fmla="*/ 24 h 23"/>
                <a:gd name="T76" fmla="+- 0 1993 1972"/>
                <a:gd name="T77" fmla="*/ T76 w 29"/>
                <a:gd name="T78" fmla="+- 0 26 23"/>
                <a:gd name="T79" fmla="*/ 26 h 23"/>
                <a:gd name="T80" fmla="+- 0 1994 1972"/>
                <a:gd name="T81" fmla="*/ T80 w 29"/>
                <a:gd name="T82" fmla="+- 0 26 23"/>
                <a:gd name="T83" fmla="*/ 26 h 23"/>
                <a:gd name="T84" fmla="+- 0 1993 1972"/>
                <a:gd name="T85" fmla="*/ T84 w 29"/>
                <a:gd name="T86" fmla="+- 0 25 23"/>
                <a:gd name="T87" fmla="*/ 25 h 23"/>
                <a:gd name="T88" fmla="+- 0 1985 1972"/>
                <a:gd name="T89" fmla="*/ T88 w 29"/>
                <a:gd name="T90" fmla="+- 0 29 23"/>
                <a:gd name="T91" fmla="*/ 29 h 23"/>
                <a:gd name="T92" fmla="+- 0 1980 1972"/>
                <a:gd name="T93" fmla="*/ T92 w 29"/>
                <a:gd name="T94" fmla="+- 0 27 23"/>
                <a:gd name="T95" fmla="*/ 27 h 23"/>
                <a:gd name="T96" fmla="+- 0 1976 1972"/>
                <a:gd name="T97" fmla="*/ T96 w 29"/>
                <a:gd name="T98" fmla="+- 0 24 23"/>
                <a:gd name="T99" fmla="*/ 24 h 23"/>
                <a:gd name="T100" fmla="+- 0 1973 1972"/>
                <a:gd name="T101" fmla="*/ T100 w 29"/>
                <a:gd name="T102" fmla="+- 0 26 23"/>
                <a:gd name="T103" fmla="*/ 26 h 23"/>
                <a:gd name="T104" fmla="+- 0 1972 1972"/>
                <a:gd name="T105" fmla="*/ T104 w 29"/>
                <a:gd name="T106" fmla="+- 0 29 23"/>
                <a:gd name="T107" fmla="*/ 29 h 23"/>
                <a:gd name="T108" fmla="+- 0 1981 1972"/>
                <a:gd name="T109" fmla="*/ T108 w 29"/>
                <a:gd name="T110" fmla="+- 0 36 23"/>
                <a:gd name="T111" fmla="*/ 36 h 23"/>
                <a:gd name="T112" fmla="+- 0 1979 1972"/>
                <a:gd name="T113" fmla="*/ T112 w 29"/>
                <a:gd name="T114" fmla="+- 0 45 23"/>
                <a:gd name="T115" fmla="*/ 45 h 23"/>
                <a:gd name="T116" fmla="+- 0 1979 1972"/>
                <a:gd name="T117" fmla="*/ T116 w 29"/>
                <a:gd name="T118" fmla="+- 0 45 23"/>
                <a:gd name="T119" fmla="*/ 45 h 23"/>
                <a:gd name="T120" fmla="+- 0 1983 1972"/>
                <a:gd name="T121" fmla="*/ T120 w 29"/>
                <a:gd name="T122" fmla="+- 0 37 23"/>
                <a:gd name="T123" fmla="*/ 37 h 23"/>
                <a:gd name="T124" fmla="+- 0 1997 1972"/>
                <a:gd name="T125" fmla="*/ T124 w 29"/>
                <a:gd name="T126" fmla="+- 0 46 23"/>
                <a:gd name="T127" fmla="*/ 46 h 23"/>
                <a:gd name="T128" fmla="+- 0 2000 1972"/>
                <a:gd name="T129" fmla="*/ T128 w 29"/>
                <a:gd name="T130" fmla="+- 0 44 23"/>
                <a:gd name="T131" fmla="*/ 44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9" h="23">
                  <a:moveTo>
                    <a:pt x="29" y="18"/>
                  </a:moveTo>
                  <a:lnTo>
                    <a:pt x="28" y="16"/>
                  </a:lnTo>
                  <a:lnTo>
                    <a:pt x="27" y="15"/>
                  </a:lnTo>
                  <a:lnTo>
                    <a:pt x="27" y="18"/>
                  </a:lnTo>
                  <a:lnTo>
                    <a:pt x="26" y="20"/>
                  </a:lnTo>
                  <a:lnTo>
                    <a:pt x="25" y="21"/>
                  </a:lnTo>
                  <a:lnTo>
                    <a:pt x="17" y="16"/>
                  </a:lnTo>
                  <a:lnTo>
                    <a:pt x="13" y="13"/>
                  </a:lnTo>
                  <a:lnTo>
                    <a:pt x="17" y="13"/>
                  </a:lnTo>
                  <a:lnTo>
                    <a:pt x="18" y="13"/>
                  </a:lnTo>
                  <a:lnTo>
                    <a:pt x="17" y="13"/>
                  </a:lnTo>
                  <a:lnTo>
                    <a:pt x="12" y="12"/>
                  </a:lnTo>
                  <a:lnTo>
                    <a:pt x="10" y="11"/>
                  </a:lnTo>
                  <a:lnTo>
                    <a:pt x="3" y="7"/>
                  </a:lnTo>
                  <a:lnTo>
                    <a:pt x="2" y="7"/>
                  </a:lnTo>
                  <a:lnTo>
                    <a:pt x="2" y="6"/>
                  </a:lnTo>
                  <a:lnTo>
                    <a:pt x="3" y="4"/>
                  </a:lnTo>
                  <a:lnTo>
                    <a:pt x="4" y="4"/>
                  </a:lnTo>
                  <a:lnTo>
                    <a:pt x="12" y="8"/>
                  </a:lnTo>
                  <a:lnTo>
                    <a:pt x="11" y="11"/>
                  </a:lnTo>
                  <a:lnTo>
                    <a:pt x="12" y="11"/>
                  </a:lnTo>
                  <a:lnTo>
                    <a:pt x="13" y="9"/>
                  </a:lnTo>
                  <a:lnTo>
                    <a:pt x="19" y="12"/>
                  </a:lnTo>
                  <a:lnTo>
                    <a:pt x="26" y="17"/>
                  </a:lnTo>
                  <a:lnTo>
                    <a:pt x="27" y="18"/>
                  </a:lnTo>
                  <a:lnTo>
                    <a:pt x="27" y="15"/>
                  </a:lnTo>
                  <a:lnTo>
                    <a:pt x="19" y="10"/>
                  </a:lnTo>
                  <a:lnTo>
                    <a:pt x="14" y="7"/>
                  </a:lnTo>
                  <a:lnTo>
                    <a:pt x="16" y="1"/>
                  </a:lnTo>
                  <a:lnTo>
                    <a:pt x="21" y="3"/>
                  </a:lnTo>
                  <a:lnTo>
                    <a:pt x="22" y="3"/>
                  </a:lnTo>
                  <a:lnTo>
                    <a:pt x="22" y="2"/>
                  </a:lnTo>
                  <a:lnTo>
                    <a:pt x="21" y="2"/>
                  </a:lnTo>
                  <a:lnTo>
                    <a:pt x="16" y="0"/>
                  </a:lnTo>
                  <a:lnTo>
                    <a:pt x="13" y="6"/>
                  </a:lnTo>
                  <a:lnTo>
                    <a:pt x="12" y="6"/>
                  </a:lnTo>
                  <a:lnTo>
                    <a:pt x="8" y="4"/>
                  </a:lnTo>
                  <a:lnTo>
                    <a:pt x="4" y="1"/>
                  </a:lnTo>
                  <a:lnTo>
                    <a:pt x="2" y="2"/>
                  </a:lnTo>
                  <a:lnTo>
                    <a:pt x="1" y="3"/>
                  </a:lnTo>
                  <a:lnTo>
                    <a:pt x="0" y="6"/>
                  </a:lnTo>
                  <a:lnTo>
                    <a:pt x="1" y="8"/>
                  </a:lnTo>
                  <a:lnTo>
                    <a:pt x="9" y="13"/>
                  </a:lnTo>
                  <a:lnTo>
                    <a:pt x="10" y="14"/>
                  </a:lnTo>
                  <a:lnTo>
                    <a:pt x="7" y="22"/>
                  </a:lnTo>
                  <a:lnTo>
                    <a:pt x="7" y="23"/>
                  </a:lnTo>
                  <a:lnTo>
                    <a:pt x="11" y="14"/>
                  </a:lnTo>
                  <a:lnTo>
                    <a:pt x="16" y="18"/>
                  </a:lnTo>
                  <a:lnTo>
                    <a:pt x="25" y="23"/>
                  </a:lnTo>
                  <a:lnTo>
                    <a:pt x="27" y="22"/>
                  </a:lnTo>
                  <a:lnTo>
                    <a:pt x="28" y="21"/>
                  </a:lnTo>
                  <a:lnTo>
                    <a:pt x="29" y="1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7" name="Freeform 774"/>
            <p:cNvSpPr>
              <a:spLocks/>
            </p:cNvSpPr>
            <p:nvPr/>
          </p:nvSpPr>
          <p:spPr bwMode="auto">
            <a:xfrm>
              <a:off x="7533071" y="131917"/>
              <a:ext cx="19187" cy="45719"/>
            </a:xfrm>
            <a:custGeom>
              <a:avLst/>
              <a:gdLst>
                <a:gd name="T0" fmla="+- 0 1976 1973"/>
                <a:gd name="T1" fmla="*/ T0 w 27"/>
                <a:gd name="T2" fmla="+- 0 25 25"/>
                <a:gd name="T3" fmla="*/ 25 h 20"/>
                <a:gd name="T4" fmla="+- 0 1974 1973"/>
                <a:gd name="T5" fmla="*/ T4 w 27"/>
                <a:gd name="T6" fmla="+- 0 26 25"/>
                <a:gd name="T7" fmla="*/ 26 h 20"/>
                <a:gd name="T8" fmla="+- 0 1974 1973"/>
                <a:gd name="T9" fmla="*/ T8 w 27"/>
                <a:gd name="T10" fmla="+- 0 27 25"/>
                <a:gd name="T11" fmla="*/ 27 h 20"/>
                <a:gd name="T12" fmla="+- 0 1973 1973"/>
                <a:gd name="T13" fmla="*/ T12 w 27"/>
                <a:gd name="T14" fmla="+- 0 29 25"/>
                <a:gd name="T15" fmla="*/ 29 h 20"/>
                <a:gd name="T16" fmla="+- 0 1974 1973"/>
                <a:gd name="T17" fmla="*/ T16 w 27"/>
                <a:gd name="T18" fmla="+- 0 30 25"/>
                <a:gd name="T19" fmla="*/ 30 h 20"/>
                <a:gd name="T20" fmla="+- 0 1982 1973"/>
                <a:gd name="T21" fmla="*/ T20 w 27"/>
                <a:gd name="T22" fmla="+- 0 35 25"/>
                <a:gd name="T23" fmla="*/ 35 h 20"/>
                <a:gd name="T24" fmla="+- 0 1989 1973"/>
                <a:gd name="T25" fmla="*/ T24 w 27"/>
                <a:gd name="T26" fmla="+- 0 40 25"/>
                <a:gd name="T27" fmla="*/ 40 h 20"/>
                <a:gd name="T28" fmla="+- 0 1997 1973"/>
                <a:gd name="T29" fmla="*/ T28 w 27"/>
                <a:gd name="T30" fmla="+- 0 45 25"/>
                <a:gd name="T31" fmla="*/ 45 h 20"/>
                <a:gd name="T32" fmla="+- 0 1999 1973"/>
                <a:gd name="T33" fmla="*/ T32 w 27"/>
                <a:gd name="T34" fmla="+- 0 44 25"/>
                <a:gd name="T35" fmla="*/ 44 h 20"/>
                <a:gd name="T36" fmla="+- 0 2000 1973"/>
                <a:gd name="T37" fmla="*/ T36 w 27"/>
                <a:gd name="T38" fmla="+- 0 41 25"/>
                <a:gd name="T39" fmla="*/ 41 h 20"/>
                <a:gd name="T40" fmla="+- 0 1999 1973"/>
                <a:gd name="T41" fmla="*/ T40 w 27"/>
                <a:gd name="T42" fmla="+- 0 39 25"/>
                <a:gd name="T43" fmla="*/ 39 h 20"/>
                <a:gd name="T44" fmla="+- 0 1991 1973"/>
                <a:gd name="T45" fmla="*/ T44 w 27"/>
                <a:gd name="T46" fmla="+- 0 34 25"/>
                <a:gd name="T47" fmla="*/ 34 h 20"/>
                <a:gd name="T48" fmla="+- 0 1984 1973"/>
                <a:gd name="T49" fmla="*/ T48 w 27"/>
                <a:gd name="T50" fmla="+- 0 30 25"/>
                <a:gd name="T51" fmla="*/ 30 h 20"/>
                <a:gd name="T52" fmla="+- 0 1976 1973"/>
                <a:gd name="T53" fmla="*/ T52 w 27"/>
                <a:gd name="T54" fmla="+- 0 25 25"/>
                <a:gd name="T55" fmla="*/ 25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0">
                  <a:moveTo>
                    <a:pt x="3" y="0"/>
                  </a:moveTo>
                  <a:lnTo>
                    <a:pt x="1" y="1"/>
                  </a:lnTo>
                  <a:lnTo>
                    <a:pt x="1" y="2"/>
                  </a:lnTo>
                  <a:lnTo>
                    <a:pt x="0" y="4"/>
                  </a:lnTo>
                  <a:lnTo>
                    <a:pt x="1" y="5"/>
                  </a:lnTo>
                  <a:lnTo>
                    <a:pt x="9" y="10"/>
                  </a:lnTo>
                  <a:lnTo>
                    <a:pt x="16" y="15"/>
                  </a:lnTo>
                  <a:lnTo>
                    <a:pt x="24" y="20"/>
                  </a:lnTo>
                  <a:lnTo>
                    <a:pt x="26" y="19"/>
                  </a:lnTo>
                  <a:lnTo>
                    <a:pt x="27" y="16"/>
                  </a:lnTo>
                  <a:lnTo>
                    <a:pt x="26" y="14"/>
                  </a:lnTo>
                  <a:lnTo>
                    <a:pt x="18" y="9"/>
                  </a:lnTo>
                  <a:lnTo>
                    <a:pt x="11" y="5"/>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3" name="AutoShape 773"/>
            <p:cNvSpPr>
              <a:spLocks/>
            </p:cNvSpPr>
            <p:nvPr/>
          </p:nvSpPr>
          <p:spPr bwMode="auto">
            <a:xfrm>
              <a:off x="7535203" y="127472"/>
              <a:ext cx="14213" cy="45719"/>
            </a:xfrm>
            <a:custGeom>
              <a:avLst/>
              <a:gdLst>
                <a:gd name="T0" fmla="+- 0 1981 1976"/>
                <a:gd name="T1" fmla="*/ T0 w 20"/>
                <a:gd name="T2" fmla="+- 0 30 29"/>
                <a:gd name="T3" fmla="*/ 30 h 9"/>
                <a:gd name="T4" fmla="+- 0 1980 1976"/>
                <a:gd name="T5" fmla="*/ T4 w 20"/>
                <a:gd name="T6" fmla="+- 0 30 29"/>
                <a:gd name="T7" fmla="*/ 30 h 9"/>
                <a:gd name="T8" fmla="+- 0 1977 1976"/>
                <a:gd name="T9" fmla="*/ T8 w 20"/>
                <a:gd name="T10" fmla="+- 0 31 29"/>
                <a:gd name="T11" fmla="*/ 31 h 9"/>
                <a:gd name="T12" fmla="+- 0 1976 1976"/>
                <a:gd name="T13" fmla="*/ T12 w 20"/>
                <a:gd name="T14" fmla="+- 0 32 29"/>
                <a:gd name="T15" fmla="*/ 32 h 9"/>
                <a:gd name="T16" fmla="+- 0 1977 1976"/>
                <a:gd name="T17" fmla="*/ T16 w 20"/>
                <a:gd name="T18" fmla="+- 0 33 29"/>
                <a:gd name="T19" fmla="*/ 33 h 9"/>
                <a:gd name="T20" fmla="+- 0 1978 1976"/>
                <a:gd name="T21" fmla="*/ T20 w 20"/>
                <a:gd name="T22" fmla="+- 0 31 29"/>
                <a:gd name="T23" fmla="*/ 31 h 9"/>
                <a:gd name="T24" fmla="+- 0 1981 1976"/>
                <a:gd name="T25" fmla="*/ T24 w 20"/>
                <a:gd name="T26" fmla="+- 0 30 29"/>
                <a:gd name="T27" fmla="*/ 30 h 9"/>
                <a:gd name="T28" fmla="+- 0 1983 1976"/>
                <a:gd name="T29" fmla="*/ T28 w 20"/>
                <a:gd name="T30" fmla="+- 0 30 29"/>
                <a:gd name="T31" fmla="*/ 30 h 9"/>
                <a:gd name="T32" fmla="+- 0 1981 1976"/>
                <a:gd name="T33" fmla="*/ T32 w 20"/>
                <a:gd name="T34" fmla="+- 0 29 29"/>
                <a:gd name="T35" fmla="*/ 29 h 9"/>
                <a:gd name="T36" fmla="+- 0 1981 1976"/>
                <a:gd name="T37" fmla="*/ T36 w 20"/>
                <a:gd name="T38" fmla="+- 0 30 29"/>
                <a:gd name="T39" fmla="*/ 30 h 9"/>
                <a:gd name="T40" fmla="+- 0 1983 1976"/>
                <a:gd name="T41" fmla="*/ T40 w 20"/>
                <a:gd name="T42" fmla="+- 0 30 29"/>
                <a:gd name="T43" fmla="*/ 30 h 9"/>
                <a:gd name="T44" fmla="+- 0 1987 1976"/>
                <a:gd name="T45" fmla="*/ T44 w 20"/>
                <a:gd name="T46" fmla="+- 0 32 29"/>
                <a:gd name="T47" fmla="*/ 32 h 9"/>
                <a:gd name="T48" fmla="+- 0 1983 1976"/>
                <a:gd name="T49" fmla="*/ T48 w 20"/>
                <a:gd name="T50" fmla="+- 0 30 29"/>
                <a:gd name="T51" fmla="*/ 30 h 9"/>
                <a:gd name="T52" fmla="+- 0 1983 1976"/>
                <a:gd name="T53" fmla="*/ T52 w 20"/>
                <a:gd name="T54" fmla="+- 0 30 29"/>
                <a:gd name="T55" fmla="*/ 30 h 9"/>
                <a:gd name="T56" fmla="+- 0 1987 1976"/>
                <a:gd name="T57" fmla="*/ T56 w 20"/>
                <a:gd name="T58" fmla="+- 0 32 29"/>
                <a:gd name="T59" fmla="*/ 32 h 9"/>
                <a:gd name="T60" fmla="+- 0 1996 1976"/>
                <a:gd name="T61" fmla="*/ T60 w 20"/>
                <a:gd name="T62" fmla="+- 0 37 29"/>
                <a:gd name="T63" fmla="*/ 37 h 9"/>
                <a:gd name="T64" fmla="+- 0 1993 1976"/>
                <a:gd name="T65" fmla="*/ T64 w 20"/>
                <a:gd name="T66" fmla="+- 0 36 29"/>
                <a:gd name="T67" fmla="*/ 36 h 9"/>
                <a:gd name="T68" fmla="+- 0 1990 1976"/>
                <a:gd name="T69" fmla="*/ T68 w 20"/>
                <a:gd name="T70" fmla="+- 0 36 29"/>
                <a:gd name="T71" fmla="*/ 36 h 9"/>
                <a:gd name="T72" fmla="+- 0 1986 1976"/>
                <a:gd name="T73" fmla="*/ T72 w 20"/>
                <a:gd name="T74" fmla="+- 0 37 29"/>
                <a:gd name="T75" fmla="*/ 37 h 9"/>
                <a:gd name="T76" fmla="+- 0 1985 1976"/>
                <a:gd name="T77" fmla="*/ T76 w 20"/>
                <a:gd name="T78" fmla="+- 0 37 29"/>
                <a:gd name="T79" fmla="*/ 37 h 9"/>
                <a:gd name="T80" fmla="+- 0 1986 1976"/>
                <a:gd name="T81" fmla="*/ T80 w 20"/>
                <a:gd name="T82" fmla="+- 0 38 29"/>
                <a:gd name="T83" fmla="*/ 38 h 9"/>
                <a:gd name="T84" fmla="+- 0 1987 1976"/>
                <a:gd name="T85" fmla="*/ T84 w 20"/>
                <a:gd name="T86" fmla="+- 0 37 29"/>
                <a:gd name="T87" fmla="*/ 37 h 9"/>
                <a:gd name="T88" fmla="+- 0 1991 1976"/>
                <a:gd name="T89" fmla="*/ T88 w 20"/>
                <a:gd name="T90" fmla="+- 0 36 29"/>
                <a:gd name="T91" fmla="*/ 36 h 9"/>
                <a:gd name="T92" fmla="+- 0 1996 1976"/>
                <a:gd name="T93" fmla="*/ T92 w 20"/>
                <a:gd name="T94" fmla="+- 0 37 29"/>
                <a:gd name="T95" fmla="*/ 37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5" y="1"/>
                  </a:moveTo>
                  <a:lnTo>
                    <a:pt x="4" y="1"/>
                  </a:lnTo>
                  <a:lnTo>
                    <a:pt x="1" y="2"/>
                  </a:lnTo>
                  <a:lnTo>
                    <a:pt x="0" y="3"/>
                  </a:lnTo>
                  <a:lnTo>
                    <a:pt x="1" y="4"/>
                  </a:lnTo>
                  <a:lnTo>
                    <a:pt x="2" y="2"/>
                  </a:lnTo>
                  <a:lnTo>
                    <a:pt x="5" y="1"/>
                  </a:lnTo>
                  <a:close/>
                  <a:moveTo>
                    <a:pt x="7" y="1"/>
                  </a:moveTo>
                  <a:lnTo>
                    <a:pt x="5" y="0"/>
                  </a:lnTo>
                  <a:lnTo>
                    <a:pt x="5" y="1"/>
                  </a:lnTo>
                  <a:lnTo>
                    <a:pt x="7" y="1"/>
                  </a:lnTo>
                  <a:close/>
                  <a:moveTo>
                    <a:pt x="11" y="3"/>
                  </a:moveTo>
                  <a:lnTo>
                    <a:pt x="7" y="1"/>
                  </a:lnTo>
                  <a:lnTo>
                    <a:pt x="11" y="3"/>
                  </a:lnTo>
                  <a:close/>
                  <a:moveTo>
                    <a:pt x="20" y="8"/>
                  </a:moveTo>
                  <a:lnTo>
                    <a:pt x="17" y="7"/>
                  </a:lnTo>
                  <a:lnTo>
                    <a:pt x="14" y="7"/>
                  </a:lnTo>
                  <a:lnTo>
                    <a:pt x="10" y="8"/>
                  </a:lnTo>
                  <a:lnTo>
                    <a:pt x="9" y="8"/>
                  </a:lnTo>
                  <a:lnTo>
                    <a:pt x="10" y="9"/>
                  </a:lnTo>
                  <a:lnTo>
                    <a:pt x="11" y="8"/>
                  </a:lnTo>
                  <a:lnTo>
                    <a:pt x="15" y="7"/>
                  </a:lnTo>
                  <a:lnTo>
                    <a:pt x="20" y="8"/>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4" name="AutoShape 772"/>
            <p:cNvSpPr>
              <a:spLocks/>
            </p:cNvSpPr>
            <p:nvPr/>
          </p:nvSpPr>
          <p:spPr bwMode="auto">
            <a:xfrm>
              <a:off x="7533782" y="131282"/>
              <a:ext cx="18477" cy="45719"/>
            </a:xfrm>
            <a:custGeom>
              <a:avLst/>
              <a:gdLst>
                <a:gd name="T0" fmla="+- 0 1980 1974"/>
                <a:gd name="T1" fmla="*/ T0 w 26"/>
                <a:gd name="T2" fmla="+- 0 29 26"/>
                <a:gd name="T3" fmla="*/ 29 h 18"/>
                <a:gd name="T4" fmla="+- 0 1980 1974"/>
                <a:gd name="T5" fmla="*/ T4 w 26"/>
                <a:gd name="T6" fmla="+- 0 29 26"/>
                <a:gd name="T7" fmla="*/ 29 h 18"/>
                <a:gd name="T8" fmla="+- 0 1980 1974"/>
                <a:gd name="T9" fmla="*/ T8 w 26"/>
                <a:gd name="T10" fmla="+- 0 29 26"/>
                <a:gd name="T11" fmla="*/ 29 h 18"/>
                <a:gd name="T12" fmla="+- 0 1980 1974"/>
                <a:gd name="T13" fmla="*/ T12 w 26"/>
                <a:gd name="T14" fmla="+- 0 28 26"/>
                <a:gd name="T15" fmla="*/ 28 h 18"/>
                <a:gd name="T16" fmla="+- 0 1977 1974"/>
                <a:gd name="T17" fmla="*/ T16 w 26"/>
                <a:gd name="T18" fmla="+- 0 26 26"/>
                <a:gd name="T19" fmla="*/ 26 h 18"/>
                <a:gd name="T20" fmla="+- 0 1976 1974"/>
                <a:gd name="T21" fmla="*/ T20 w 26"/>
                <a:gd name="T22" fmla="+- 0 27 26"/>
                <a:gd name="T23" fmla="*/ 27 h 18"/>
                <a:gd name="T24" fmla="+- 0 1974 1974"/>
                <a:gd name="T25" fmla="*/ T24 w 26"/>
                <a:gd name="T26" fmla="+- 0 27 26"/>
                <a:gd name="T27" fmla="*/ 27 h 18"/>
                <a:gd name="T28" fmla="+- 0 1974 1974"/>
                <a:gd name="T29" fmla="*/ T28 w 26"/>
                <a:gd name="T30" fmla="+- 0 28 26"/>
                <a:gd name="T31" fmla="*/ 28 h 18"/>
                <a:gd name="T32" fmla="+- 0 1974 1974"/>
                <a:gd name="T33" fmla="*/ T32 w 26"/>
                <a:gd name="T34" fmla="+- 0 28 26"/>
                <a:gd name="T35" fmla="*/ 28 h 18"/>
                <a:gd name="T36" fmla="+- 0 1974 1974"/>
                <a:gd name="T37" fmla="*/ T36 w 26"/>
                <a:gd name="T38" fmla="+- 0 28 26"/>
                <a:gd name="T39" fmla="*/ 28 h 18"/>
                <a:gd name="T40" fmla="+- 0 1975 1974"/>
                <a:gd name="T41" fmla="*/ T40 w 26"/>
                <a:gd name="T42" fmla="+- 0 28 26"/>
                <a:gd name="T43" fmla="*/ 28 h 18"/>
                <a:gd name="T44" fmla="+- 0 1975 1974"/>
                <a:gd name="T45" fmla="*/ T44 w 26"/>
                <a:gd name="T46" fmla="+- 0 28 26"/>
                <a:gd name="T47" fmla="*/ 28 h 18"/>
                <a:gd name="T48" fmla="+- 0 1975 1974"/>
                <a:gd name="T49" fmla="*/ T48 w 26"/>
                <a:gd name="T50" fmla="+- 0 27 26"/>
                <a:gd name="T51" fmla="*/ 27 h 18"/>
                <a:gd name="T52" fmla="+- 0 1976 1974"/>
                <a:gd name="T53" fmla="*/ T52 w 26"/>
                <a:gd name="T54" fmla="+- 0 27 26"/>
                <a:gd name="T55" fmla="*/ 27 h 18"/>
                <a:gd name="T56" fmla="+- 0 1977 1974"/>
                <a:gd name="T57" fmla="*/ T56 w 26"/>
                <a:gd name="T58" fmla="+- 0 27 26"/>
                <a:gd name="T59" fmla="*/ 27 h 18"/>
                <a:gd name="T60" fmla="+- 0 1979 1974"/>
                <a:gd name="T61" fmla="*/ T60 w 26"/>
                <a:gd name="T62" fmla="+- 0 28 26"/>
                <a:gd name="T63" fmla="*/ 28 h 18"/>
                <a:gd name="T64" fmla="+- 0 1980 1974"/>
                <a:gd name="T65" fmla="*/ T64 w 26"/>
                <a:gd name="T66" fmla="+- 0 29 26"/>
                <a:gd name="T67" fmla="*/ 29 h 18"/>
                <a:gd name="T68" fmla="+- 0 1980 1974"/>
                <a:gd name="T69" fmla="*/ T68 w 26"/>
                <a:gd name="T70" fmla="+- 0 29 26"/>
                <a:gd name="T71" fmla="*/ 29 h 18"/>
                <a:gd name="T72" fmla="+- 0 1980 1974"/>
                <a:gd name="T73" fmla="*/ T72 w 26"/>
                <a:gd name="T74" fmla="+- 0 29 26"/>
                <a:gd name="T75" fmla="*/ 29 h 18"/>
                <a:gd name="T76" fmla="+- 0 1980 1974"/>
                <a:gd name="T77" fmla="*/ T76 w 26"/>
                <a:gd name="T78" fmla="+- 0 29 26"/>
                <a:gd name="T79" fmla="*/ 29 h 18"/>
                <a:gd name="T80" fmla="+- 0 1990 1974"/>
                <a:gd name="T81" fmla="*/ T80 w 26"/>
                <a:gd name="T82" fmla="+- 0 34 26"/>
                <a:gd name="T83" fmla="*/ 34 h 18"/>
                <a:gd name="T84" fmla="+- 0 1990 1974"/>
                <a:gd name="T85" fmla="*/ T84 w 26"/>
                <a:gd name="T86" fmla="+- 0 34 26"/>
                <a:gd name="T87" fmla="*/ 34 h 18"/>
                <a:gd name="T88" fmla="+- 0 1990 1974"/>
                <a:gd name="T89" fmla="*/ T88 w 26"/>
                <a:gd name="T90" fmla="+- 0 34 26"/>
                <a:gd name="T91" fmla="*/ 34 h 18"/>
                <a:gd name="T92" fmla="+- 0 1990 1974"/>
                <a:gd name="T93" fmla="*/ T92 w 26"/>
                <a:gd name="T94" fmla="+- 0 34 26"/>
                <a:gd name="T95" fmla="*/ 34 h 18"/>
                <a:gd name="T96" fmla="+- 0 1990 1974"/>
                <a:gd name="T97" fmla="*/ T96 w 26"/>
                <a:gd name="T98" fmla="+- 0 34 26"/>
                <a:gd name="T99" fmla="*/ 34 h 18"/>
                <a:gd name="T100" fmla="+- 0 1985 1974"/>
                <a:gd name="T101" fmla="*/ T100 w 26"/>
                <a:gd name="T102" fmla="+- 0 31 26"/>
                <a:gd name="T103" fmla="*/ 31 h 18"/>
                <a:gd name="T104" fmla="+- 0 1983 1974"/>
                <a:gd name="T105" fmla="*/ T104 w 26"/>
                <a:gd name="T106" fmla="+- 0 31 26"/>
                <a:gd name="T107" fmla="*/ 31 h 18"/>
                <a:gd name="T108" fmla="+- 0 1983 1974"/>
                <a:gd name="T109" fmla="*/ T108 w 26"/>
                <a:gd name="T110" fmla="+- 0 32 26"/>
                <a:gd name="T111" fmla="*/ 32 h 18"/>
                <a:gd name="T112" fmla="+- 0 1985 1974"/>
                <a:gd name="T113" fmla="*/ T112 w 26"/>
                <a:gd name="T114" fmla="+- 0 32 26"/>
                <a:gd name="T115" fmla="*/ 32 h 18"/>
                <a:gd name="T116" fmla="+- 0 1986 1974"/>
                <a:gd name="T117" fmla="*/ T116 w 26"/>
                <a:gd name="T118" fmla="+- 0 33 26"/>
                <a:gd name="T119" fmla="*/ 33 h 18"/>
                <a:gd name="T120" fmla="+- 0 1990 1974"/>
                <a:gd name="T121" fmla="*/ T120 w 26"/>
                <a:gd name="T122" fmla="+- 0 35 26"/>
                <a:gd name="T123" fmla="*/ 35 h 18"/>
                <a:gd name="T124" fmla="+- 0 1990 1974"/>
                <a:gd name="T125" fmla="*/ T124 w 26"/>
                <a:gd name="T126" fmla="+- 0 35 26"/>
                <a:gd name="T127" fmla="*/ 35 h 18"/>
                <a:gd name="T128" fmla="+- 0 1990 1974"/>
                <a:gd name="T129" fmla="*/ T128 w 26"/>
                <a:gd name="T130" fmla="+- 0 34 26"/>
                <a:gd name="T131" fmla="*/ 34 h 18"/>
                <a:gd name="T132" fmla="+- 0 1999 1974"/>
                <a:gd name="T133" fmla="*/ T132 w 26"/>
                <a:gd name="T134" fmla="+- 0 43 26"/>
                <a:gd name="T135" fmla="*/ 43 h 18"/>
                <a:gd name="T136" fmla="+- 0 1999 1974"/>
                <a:gd name="T137" fmla="*/ T136 w 26"/>
                <a:gd name="T138" fmla="+- 0 39 26"/>
                <a:gd name="T139" fmla="*/ 39 h 18"/>
                <a:gd name="T140" fmla="+- 0 1992 1974"/>
                <a:gd name="T141" fmla="*/ T140 w 26"/>
                <a:gd name="T142" fmla="+- 0 37 26"/>
                <a:gd name="T143" fmla="*/ 37 h 18"/>
                <a:gd name="T144" fmla="+- 0 1992 1974"/>
                <a:gd name="T145" fmla="*/ T144 w 26"/>
                <a:gd name="T146" fmla="+- 0 38 26"/>
                <a:gd name="T147" fmla="*/ 38 h 18"/>
                <a:gd name="T148" fmla="+- 0 1993 1974"/>
                <a:gd name="T149" fmla="*/ T148 w 26"/>
                <a:gd name="T150" fmla="+- 0 38 26"/>
                <a:gd name="T151" fmla="*/ 38 h 18"/>
                <a:gd name="T152" fmla="+- 0 1995 1974"/>
                <a:gd name="T153" fmla="*/ T152 w 26"/>
                <a:gd name="T154" fmla="+- 0 38 26"/>
                <a:gd name="T155" fmla="*/ 38 h 18"/>
                <a:gd name="T156" fmla="+- 0 1998 1974"/>
                <a:gd name="T157" fmla="*/ T156 w 26"/>
                <a:gd name="T158" fmla="+- 0 40 26"/>
                <a:gd name="T159" fmla="*/ 40 h 18"/>
                <a:gd name="T160" fmla="+- 0 1999 1974"/>
                <a:gd name="T161" fmla="*/ T160 w 26"/>
                <a:gd name="T162" fmla="+- 0 41 26"/>
                <a:gd name="T163" fmla="*/ 41 h 18"/>
                <a:gd name="T164" fmla="+- 0 1999 1974"/>
                <a:gd name="T165" fmla="*/ T164 w 26"/>
                <a:gd name="T166" fmla="+- 0 43 26"/>
                <a:gd name="T167" fmla="*/ 43 h 18"/>
                <a:gd name="T168" fmla="+- 0 1998 1974"/>
                <a:gd name="T169" fmla="*/ T168 w 26"/>
                <a:gd name="T170" fmla="+- 0 43 26"/>
                <a:gd name="T171" fmla="*/ 43 h 18"/>
                <a:gd name="T172" fmla="+- 0 1998 1974"/>
                <a:gd name="T173" fmla="*/ T172 w 26"/>
                <a:gd name="T174" fmla="+- 0 43 26"/>
                <a:gd name="T175" fmla="*/ 43 h 18"/>
                <a:gd name="T176" fmla="+- 0 1998 1974"/>
                <a:gd name="T177" fmla="*/ T176 w 26"/>
                <a:gd name="T178" fmla="+- 0 43 26"/>
                <a:gd name="T179" fmla="*/ 43 h 18"/>
                <a:gd name="T180" fmla="+- 0 1999 1974"/>
                <a:gd name="T181" fmla="*/ T180 w 26"/>
                <a:gd name="T182" fmla="+- 0 43 26"/>
                <a:gd name="T183" fmla="*/ 43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6" h="18">
                  <a:moveTo>
                    <a:pt x="6" y="3"/>
                  </a:moveTo>
                  <a:lnTo>
                    <a:pt x="6" y="3"/>
                  </a:lnTo>
                  <a:lnTo>
                    <a:pt x="6" y="2"/>
                  </a:lnTo>
                  <a:lnTo>
                    <a:pt x="3" y="0"/>
                  </a:lnTo>
                  <a:lnTo>
                    <a:pt x="2" y="1"/>
                  </a:lnTo>
                  <a:lnTo>
                    <a:pt x="0" y="1"/>
                  </a:lnTo>
                  <a:lnTo>
                    <a:pt x="0" y="2"/>
                  </a:lnTo>
                  <a:lnTo>
                    <a:pt x="1" y="2"/>
                  </a:lnTo>
                  <a:lnTo>
                    <a:pt x="1" y="1"/>
                  </a:lnTo>
                  <a:lnTo>
                    <a:pt x="2" y="1"/>
                  </a:lnTo>
                  <a:lnTo>
                    <a:pt x="3" y="1"/>
                  </a:lnTo>
                  <a:lnTo>
                    <a:pt x="5" y="2"/>
                  </a:lnTo>
                  <a:lnTo>
                    <a:pt x="6" y="3"/>
                  </a:lnTo>
                  <a:close/>
                  <a:moveTo>
                    <a:pt x="16" y="8"/>
                  </a:moveTo>
                  <a:lnTo>
                    <a:pt x="16" y="8"/>
                  </a:lnTo>
                  <a:lnTo>
                    <a:pt x="11" y="5"/>
                  </a:lnTo>
                  <a:lnTo>
                    <a:pt x="9" y="5"/>
                  </a:lnTo>
                  <a:lnTo>
                    <a:pt x="9" y="6"/>
                  </a:lnTo>
                  <a:lnTo>
                    <a:pt x="11" y="6"/>
                  </a:lnTo>
                  <a:lnTo>
                    <a:pt x="12" y="7"/>
                  </a:lnTo>
                  <a:lnTo>
                    <a:pt x="16" y="9"/>
                  </a:lnTo>
                  <a:lnTo>
                    <a:pt x="16" y="8"/>
                  </a:lnTo>
                  <a:close/>
                  <a:moveTo>
                    <a:pt x="25" y="17"/>
                  </a:moveTo>
                  <a:lnTo>
                    <a:pt x="25" y="13"/>
                  </a:lnTo>
                  <a:lnTo>
                    <a:pt x="18" y="11"/>
                  </a:lnTo>
                  <a:lnTo>
                    <a:pt x="18" y="12"/>
                  </a:lnTo>
                  <a:lnTo>
                    <a:pt x="19" y="12"/>
                  </a:lnTo>
                  <a:lnTo>
                    <a:pt x="21" y="12"/>
                  </a:lnTo>
                  <a:lnTo>
                    <a:pt x="24" y="14"/>
                  </a:lnTo>
                  <a:lnTo>
                    <a:pt x="25" y="15"/>
                  </a:lnTo>
                  <a:lnTo>
                    <a:pt x="25" y="17"/>
                  </a:lnTo>
                  <a:lnTo>
                    <a:pt x="24" y="17"/>
                  </a:lnTo>
                  <a:lnTo>
                    <a:pt x="25" y="17"/>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5" name="AutoShape 771"/>
            <p:cNvSpPr>
              <a:spLocks/>
            </p:cNvSpPr>
            <p:nvPr/>
          </p:nvSpPr>
          <p:spPr bwMode="auto">
            <a:xfrm>
              <a:off x="7534493" y="152872"/>
              <a:ext cx="19898" cy="45719"/>
            </a:xfrm>
            <a:custGeom>
              <a:avLst/>
              <a:gdLst>
                <a:gd name="T0" fmla="+- 0 1988 1976"/>
                <a:gd name="T1" fmla="*/ T0 w 28"/>
                <a:gd name="T2" fmla="+- 0 32 27"/>
                <a:gd name="T3" fmla="*/ 32 h 52"/>
                <a:gd name="T4" fmla="+- 0 1980 1976"/>
                <a:gd name="T5" fmla="*/ T4 w 28"/>
                <a:gd name="T6" fmla="+- 0 27 27"/>
                <a:gd name="T7" fmla="*/ 27 h 52"/>
                <a:gd name="T8" fmla="+- 0 1976 1976"/>
                <a:gd name="T9" fmla="*/ T8 w 28"/>
                <a:gd name="T10" fmla="+- 0 32 27"/>
                <a:gd name="T11" fmla="*/ 32 h 52"/>
                <a:gd name="T12" fmla="+- 0 1976 1976"/>
                <a:gd name="T13" fmla="*/ T12 w 28"/>
                <a:gd name="T14" fmla="+- 0 33 27"/>
                <a:gd name="T15" fmla="*/ 33 h 52"/>
                <a:gd name="T16" fmla="+- 0 1976 1976"/>
                <a:gd name="T17" fmla="*/ T16 w 28"/>
                <a:gd name="T18" fmla="+- 0 33 27"/>
                <a:gd name="T19" fmla="*/ 33 h 52"/>
                <a:gd name="T20" fmla="+- 0 1980 1976"/>
                <a:gd name="T21" fmla="*/ T20 w 28"/>
                <a:gd name="T22" fmla="+- 0 28 27"/>
                <a:gd name="T23" fmla="*/ 28 h 52"/>
                <a:gd name="T24" fmla="+- 0 1988 1976"/>
                <a:gd name="T25" fmla="*/ T24 w 28"/>
                <a:gd name="T26" fmla="+- 0 32 27"/>
                <a:gd name="T27" fmla="*/ 32 h 52"/>
                <a:gd name="T28" fmla="+- 0 1988 1976"/>
                <a:gd name="T29" fmla="*/ T28 w 28"/>
                <a:gd name="T30" fmla="+- 0 32 27"/>
                <a:gd name="T31" fmla="*/ 32 h 52"/>
                <a:gd name="T32" fmla="+- 0 1998 1976"/>
                <a:gd name="T33" fmla="*/ T32 w 28"/>
                <a:gd name="T34" fmla="+- 0 38 27"/>
                <a:gd name="T35" fmla="*/ 38 h 52"/>
                <a:gd name="T36" fmla="+- 0 1989 1976"/>
                <a:gd name="T37" fmla="*/ T36 w 28"/>
                <a:gd name="T38" fmla="+- 0 33 27"/>
                <a:gd name="T39" fmla="*/ 33 h 52"/>
                <a:gd name="T40" fmla="+- 0 1984 1976"/>
                <a:gd name="T41" fmla="*/ T40 w 28"/>
                <a:gd name="T42" fmla="+- 0 38 27"/>
                <a:gd name="T43" fmla="*/ 38 h 52"/>
                <a:gd name="T44" fmla="+- 0 1985 1976"/>
                <a:gd name="T45" fmla="*/ T44 w 28"/>
                <a:gd name="T46" fmla="+- 0 38 27"/>
                <a:gd name="T47" fmla="*/ 38 h 52"/>
                <a:gd name="T48" fmla="+- 0 1985 1976"/>
                <a:gd name="T49" fmla="*/ T48 w 28"/>
                <a:gd name="T50" fmla="+- 0 38 27"/>
                <a:gd name="T51" fmla="*/ 38 h 52"/>
                <a:gd name="T52" fmla="+- 0 1998 1976"/>
                <a:gd name="T53" fmla="*/ T52 w 28"/>
                <a:gd name="T54" fmla="+- 0 39 27"/>
                <a:gd name="T55" fmla="*/ 39 h 52"/>
                <a:gd name="T56" fmla="+- 0 1998 1976"/>
                <a:gd name="T57" fmla="*/ T56 w 28"/>
                <a:gd name="T58" fmla="+- 0 38 27"/>
                <a:gd name="T59" fmla="*/ 38 h 52"/>
                <a:gd name="T60" fmla="+- 0 2003 1976"/>
                <a:gd name="T61" fmla="*/ T60 w 28"/>
                <a:gd name="T62" fmla="+- 0 49 27"/>
                <a:gd name="T63" fmla="*/ 49 h 52"/>
                <a:gd name="T64" fmla="+- 0 2002 1976"/>
                <a:gd name="T65" fmla="*/ T64 w 28"/>
                <a:gd name="T66" fmla="+- 0 47 27"/>
                <a:gd name="T67" fmla="*/ 47 h 52"/>
                <a:gd name="T68" fmla="+- 0 2001 1976"/>
                <a:gd name="T69" fmla="*/ T68 w 28"/>
                <a:gd name="T70" fmla="+- 0 49 27"/>
                <a:gd name="T71" fmla="*/ 49 h 52"/>
                <a:gd name="T72" fmla="+- 0 1997 1976"/>
                <a:gd name="T73" fmla="*/ T72 w 28"/>
                <a:gd name="T74" fmla="+- 0 59 27"/>
                <a:gd name="T75" fmla="*/ 59 h 52"/>
                <a:gd name="T76" fmla="+- 0 1989 1976"/>
                <a:gd name="T77" fmla="*/ T76 w 28"/>
                <a:gd name="T78" fmla="+- 0 76 27"/>
                <a:gd name="T79" fmla="*/ 76 h 52"/>
                <a:gd name="T80" fmla="+- 0 1988 1976"/>
                <a:gd name="T81" fmla="*/ T80 w 28"/>
                <a:gd name="T82" fmla="+- 0 76 27"/>
                <a:gd name="T83" fmla="*/ 76 h 52"/>
                <a:gd name="T84" fmla="+- 0 1987 1976"/>
                <a:gd name="T85" fmla="*/ T84 w 28"/>
                <a:gd name="T86" fmla="+- 0 74 27"/>
                <a:gd name="T87" fmla="*/ 74 h 52"/>
                <a:gd name="T88" fmla="+- 0 1994 1976"/>
                <a:gd name="T89" fmla="*/ T88 w 28"/>
                <a:gd name="T90" fmla="+- 0 57 27"/>
                <a:gd name="T91" fmla="*/ 57 h 52"/>
                <a:gd name="T92" fmla="+- 0 1998 1976"/>
                <a:gd name="T93" fmla="*/ T92 w 28"/>
                <a:gd name="T94" fmla="+- 0 48 27"/>
                <a:gd name="T95" fmla="*/ 48 h 52"/>
                <a:gd name="T96" fmla="+- 0 1999 1976"/>
                <a:gd name="T97" fmla="*/ T96 w 28"/>
                <a:gd name="T98" fmla="+- 0 47 27"/>
                <a:gd name="T99" fmla="*/ 47 h 52"/>
                <a:gd name="T100" fmla="+- 0 2001 1976"/>
                <a:gd name="T101" fmla="*/ T100 w 28"/>
                <a:gd name="T102" fmla="+- 0 48 27"/>
                <a:gd name="T103" fmla="*/ 48 h 52"/>
                <a:gd name="T104" fmla="+- 0 2001 1976"/>
                <a:gd name="T105" fmla="*/ T104 w 28"/>
                <a:gd name="T106" fmla="+- 0 46 27"/>
                <a:gd name="T107" fmla="*/ 46 h 52"/>
                <a:gd name="T108" fmla="+- 0 1999 1976"/>
                <a:gd name="T109" fmla="*/ T108 w 28"/>
                <a:gd name="T110" fmla="+- 0 45 27"/>
                <a:gd name="T111" fmla="*/ 45 h 52"/>
                <a:gd name="T112" fmla="+- 0 1997 1976"/>
                <a:gd name="T113" fmla="*/ T112 w 28"/>
                <a:gd name="T114" fmla="+- 0 46 27"/>
                <a:gd name="T115" fmla="*/ 46 h 52"/>
                <a:gd name="T116" fmla="+- 0 1989 1976"/>
                <a:gd name="T117" fmla="*/ T116 w 28"/>
                <a:gd name="T118" fmla="+- 0 64 27"/>
                <a:gd name="T119" fmla="*/ 64 h 52"/>
                <a:gd name="T120" fmla="+- 0 1985 1976"/>
                <a:gd name="T121" fmla="*/ T120 w 28"/>
                <a:gd name="T122" fmla="+- 0 76 27"/>
                <a:gd name="T123" fmla="*/ 76 h 52"/>
                <a:gd name="T124" fmla="+- 0 1990 1976"/>
                <a:gd name="T125" fmla="*/ T124 w 28"/>
                <a:gd name="T126" fmla="+- 0 78 27"/>
                <a:gd name="T127" fmla="*/ 78 h 52"/>
                <a:gd name="T128" fmla="+- 0 1995 1976"/>
                <a:gd name="T129" fmla="*/ T128 w 28"/>
                <a:gd name="T130" fmla="+- 0 68 27"/>
                <a:gd name="T131" fmla="*/ 68 h 52"/>
                <a:gd name="T132" fmla="+- 0 2003 1976"/>
                <a:gd name="T133" fmla="*/ T132 w 28"/>
                <a:gd name="T134" fmla="+- 0 49 27"/>
                <a:gd name="T135" fmla="*/ 49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8" h="52">
                  <a:moveTo>
                    <a:pt x="12" y="5"/>
                  </a:moveTo>
                  <a:lnTo>
                    <a:pt x="12" y="5"/>
                  </a:lnTo>
                  <a:lnTo>
                    <a:pt x="4" y="0"/>
                  </a:lnTo>
                  <a:lnTo>
                    <a:pt x="0" y="5"/>
                  </a:lnTo>
                  <a:lnTo>
                    <a:pt x="0" y="6"/>
                  </a:lnTo>
                  <a:lnTo>
                    <a:pt x="4" y="1"/>
                  </a:lnTo>
                  <a:lnTo>
                    <a:pt x="12" y="5"/>
                  </a:lnTo>
                  <a:close/>
                  <a:moveTo>
                    <a:pt x="22" y="11"/>
                  </a:moveTo>
                  <a:lnTo>
                    <a:pt x="22" y="11"/>
                  </a:lnTo>
                  <a:lnTo>
                    <a:pt x="13" y="6"/>
                  </a:lnTo>
                  <a:lnTo>
                    <a:pt x="9" y="11"/>
                  </a:lnTo>
                  <a:lnTo>
                    <a:pt x="8" y="11"/>
                  </a:lnTo>
                  <a:lnTo>
                    <a:pt x="9" y="11"/>
                  </a:lnTo>
                  <a:lnTo>
                    <a:pt x="13" y="6"/>
                  </a:lnTo>
                  <a:lnTo>
                    <a:pt x="22" y="12"/>
                  </a:lnTo>
                  <a:lnTo>
                    <a:pt x="22" y="11"/>
                  </a:lnTo>
                  <a:close/>
                  <a:moveTo>
                    <a:pt x="27" y="22"/>
                  </a:moveTo>
                  <a:lnTo>
                    <a:pt x="27" y="20"/>
                  </a:lnTo>
                  <a:lnTo>
                    <a:pt x="26" y="20"/>
                  </a:lnTo>
                  <a:lnTo>
                    <a:pt x="25" y="19"/>
                  </a:lnTo>
                  <a:lnTo>
                    <a:pt x="25" y="22"/>
                  </a:lnTo>
                  <a:lnTo>
                    <a:pt x="25" y="23"/>
                  </a:lnTo>
                  <a:lnTo>
                    <a:pt x="21" y="32"/>
                  </a:lnTo>
                  <a:lnTo>
                    <a:pt x="17" y="40"/>
                  </a:lnTo>
                  <a:lnTo>
                    <a:pt x="13" y="49"/>
                  </a:lnTo>
                  <a:lnTo>
                    <a:pt x="12" y="49"/>
                  </a:lnTo>
                  <a:lnTo>
                    <a:pt x="11" y="48"/>
                  </a:lnTo>
                  <a:lnTo>
                    <a:pt x="11" y="47"/>
                  </a:lnTo>
                  <a:lnTo>
                    <a:pt x="15" y="38"/>
                  </a:lnTo>
                  <a:lnTo>
                    <a:pt x="18" y="30"/>
                  </a:lnTo>
                  <a:lnTo>
                    <a:pt x="22" y="21"/>
                  </a:lnTo>
                  <a:lnTo>
                    <a:pt x="23" y="20"/>
                  </a:lnTo>
                  <a:lnTo>
                    <a:pt x="24" y="20"/>
                  </a:lnTo>
                  <a:lnTo>
                    <a:pt x="25" y="21"/>
                  </a:lnTo>
                  <a:lnTo>
                    <a:pt x="25" y="22"/>
                  </a:lnTo>
                  <a:lnTo>
                    <a:pt x="25" y="19"/>
                  </a:lnTo>
                  <a:lnTo>
                    <a:pt x="24" y="18"/>
                  </a:lnTo>
                  <a:lnTo>
                    <a:pt x="23" y="18"/>
                  </a:lnTo>
                  <a:lnTo>
                    <a:pt x="21" y="19"/>
                  </a:lnTo>
                  <a:lnTo>
                    <a:pt x="17" y="29"/>
                  </a:lnTo>
                  <a:lnTo>
                    <a:pt x="13" y="37"/>
                  </a:lnTo>
                  <a:lnTo>
                    <a:pt x="8" y="47"/>
                  </a:lnTo>
                  <a:lnTo>
                    <a:pt x="9" y="49"/>
                  </a:lnTo>
                  <a:lnTo>
                    <a:pt x="12" y="52"/>
                  </a:lnTo>
                  <a:lnTo>
                    <a:pt x="14" y="51"/>
                  </a:lnTo>
                  <a:lnTo>
                    <a:pt x="15" y="49"/>
                  </a:lnTo>
                  <a:lnTo>
                    <a:pt x="19" y="41"/>
                  </a:lnTo>
                  <a:lnTo>
                    <a:pt x="23" y="33"/>
                  </a:lnTo>
                  <a:lnTo>
                    <a:pt x="27" y="2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6" name="Freeform 770"/>
            <p:cNvSpPr>
              <a:spLocks/>
            </p:cNvSpPr>
            <p:nvPr/>
          </p:nvSpPr>
          <p:spPr bwMode="auto">
            <a:xfrm>
              <a:off x="7541599" y="152237"/>
              <a:ext cx="12081" cy="45719"/>
            </a:xfrm>
            <a:custGeom>
              <a:avLst/>
              <a:gdLst>
                <a:gd name="T0" fmla="+- 0 1999 1985"/>
                <a:gd name="T1" fmla="*/ T0 w 17"/>
                <a:gd name="T2" fmla="+- 0 46 46"/>
                <a:gd name="T3" fmla="*/ 46 h 32"/>
                <a:gd name="T4" fmla="+- 0 1998 1985"/>
                <a:gd name="T5" fmla="*/ T4 w 17"/>
                <a:gd name="T6" fmla="+- 0 46 46"/>
                <a:gd name="T7" fmla="*/ 46 h 32"/>
                <a:gd name="T8" fmla="+- 0 1994 1985"/>
                <a:gd name="T9" fmla="*/ T8 w 17"/>
                <a:gd name="T10" fmla="+- 0 56 46"/>
                <a:gd name="T11" fmla="*/ 56 h 32"/>
                <a:gd name="T12" fmla="+- 0 1990 1985"/>
                <a:gd name="T13" fmla="*/ T12 w 17"/>
                <a:gd name="T14" fmla="+- 0 64 46"/>
                <a:gd name="T15" fmla="*/ 64 h 32"/>
                <a:gd name="T16" fmla="+- 0 1985 1985"/>
                <a:gd name="T17" fmla="*/ T16 w 17"/>
                <a:gd name="T18" fmla="+- 0 74 46"/>
                <a:gd name="T19" fmla="*/ 74 h 32"/>
                <a:gd name="T20" fmla="+- 0 1986 1985"/>
                <a:gd name="T21" fmla="*/ T20 w 17"/>
                <a:gd name="T22" fmla="+- 0 76 46"/>
                <a:gd name="T23" fmla="*/ 76 h 32"/>
                <a:gd name="T24" fmla="+- 0 1988 1985"/>
                <a:gd name="T25" fmla="*/ T24 w 17"/>
                <a:gd name="T26" fmla="+- 0 77 46"/>
                <a:gd name="T27" fmla="*/ 77 h 32"/>
                <a:gd name="T28" fmla="+- 0 1990 1985"/>
                <a:gd name="T29" fmla="*/ T28 w 17"/>
                <a:gd name="T30" fmla="+- 0 77 46"/>
                <a:gd name="T31" fmla="*/ 77 h 32"/>
                <a:gd name="T32" fmla="+- 0 1994 1985"/>
                <a:gd name="T33" fmla="*/ T32 w 17"/>
                <a:gd name="T34" fmla="+- 0 67 46"/>
                <a:gd name="T35" fmla="*/ 67 h 32"/>
                <a:gd name="T36" fmla="+- 0 1998 1985"/>
                <a:gd name="T37" fmla="*/ T36 w 17"/>
                <a:gd name="T38" fmla="+- 0 59 46"/>
                <a:gd name="T39" fmla="*/ 59 h 32"/>
                <a:gd name="T40" fmla="+- 0 2002 1985"/>
                <a:gd name="T41" fmla="*/ T40 w 17"/>
                <a:gd name="T42" fmla="+- 0 49 46"/>
                <a:gd name="T43" fmla="*/ 49 h 32"/>
                <a:gd name="T44" fmla="+- 0 2002 1985"/>
                <a:gd name="T45" fmla="*/ T44 w 17"/>
                <a:gd name="T46" fmla="+- 0 47 46"/>
                <a:gd name="T47" fmla="*/ 47 h 32"/>
                <a:gd name="T48" fmla="+- 0 2000 1985"/>
                <a:gd name="T49" fmla="*/ T48 w 17"/>
                <a:gd name="T50" fmla="+- 0 47 46"/>
                <a:gd name="T51" fmla="*/ 47 h 32"/>
                <a:gd name="T52" fmla="+- 0 1999 1985"/>
                <a:gd name="T53" fmla="*/ T52 w 17"/>
                <a:gd name="T54" fmla="+- 0 46 46"/>
                <a:gd name="T55" fmla="*/ 46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7" h="32">
                  <a:moveTo>
                    <a:pt x="14" y="0"/>
                  </a:moveTo>
                  <a:lnTo>
                    <a:pt x="13" y="0"/>
                  </a:lnTo>
                  <a:lnTo>
                    <a:pt x="9" y="10"/>
                  </a:lnTo>
                  <a:lnTo>
                    <a:pt x="5" y="18"/>
                  </a:lnTo>
                  <a:lnTo>
                    <a:pt x="0" y="28"/>
                  </a:lnTo>
                  <a:lnTo>
                    <a:pt x="1" y="30"/>
                  </a:lnTo>
                  <a:lnTo>
                    <a:pt x="3" y="31"/>
                  </a:lnTo>
                  <a:lnTo>
                    <a:pt x="5" y="31"/>
                  </a:lnTo>
                  <a:lnTo>
                    <a:pt x="9" y="21"/>
                  </a:lnTo>
                  <a:lnTo>
                    <a:pt x="13" y="13"/>
                  </a:lnTo>
                  <a:lnTo>
                    <a:pt x="17" y="3"/>
                  </a:lnTo>
                  <a:lnTo>
                    <a:pt x="17" y="1"/>
                  </a:lnTo>
                  <a:lnTo>
                    <a:pt x="15" y="1"/>
                  </a:lnTo>
                  <a:lnTo>
                    <a:pt x="1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7" name="AutoShape 769"/>
            <p:cNvSpPr>
              <a:spLocks/>
            </p:cNvSpPr>
            <p:nvPr/>
          </p:nvSpPr>
          <p:spPr bwMode="auto">
            <a:xfrm>
              <a:off x="7543020" y="147792"/>
              <a:ext cx="9949" cy="45719"/>
            </a:xfrm>
            <a:custGeom>
              <a:avLst/>
              <a:gdLst>
                <a:gd name="T0" fmla="+- 0 1994 1988"/>
                <a:gd name="T1" fmla="*/ T0 w 14"/>
                <a:gd name="T2" fmla="+- 0 55 52"/>
                <a:gd name="T3" fmla="*/ 55 h 18"/>
                <a:gd name="T4" fmla="+- 0 1994 1988"/>
                <a:gd name="T5" fmla="*/ T4 w 14"/>
                <a:gd name="T6" fmla="+- 0 56 52"/>
                <a:gd name="T7" fmla="*/ 56 h 18"/>
                <a:gd name="T8" fmla="+- 0 1992 1988"/>
                <a:gd name="T9" fmla="*/ T8 w 14"/>
                <a:gd name="T10" fmla="+- 0 60 52"/>
                <a:gd name="T11" fmla="*/ 60 h 18"/>
                <a:gd name="T12" fmla="+- 0 1994 1988"/>
                <a:gd name="T13" fmla="*/ T12 w 14"/>
                <a:gd name="T14" fmla="+- 0 55 52"/>
                <a:gd name="T15" fmla="*/ 55 h 18"/>
                <a:gd name="T16" fmla="+- 0 1996 1988"/>
                <a:gd name="T17" fmla="*/ T16 w 14"/>
                <a:gd name="T18" fmla="+- 0 54 52"/>
                <a:gd name="T19" fmla="*/ 54 h 18"/>
                <a:gd name="T20" fmla="+- 0 1995 1988"/>
                <a:gd name="T21" fmla="*/ T20 w 14"/>
                <a:gd name="T22" fmla="+- 0 54 52"/>
                <a:gd name="T23" fmla="*/ 54 h 18"/>
                <a:gd name="T24" fmla="+- 0 1994 1988"/>
                <a:gd name="T25" fmla="*/ T24 w 14"/>
                <a:gd name="T26" fmla="+- 0 55 52"/>
                <a:gd name="T27" fmla="*/ 55 h 18"/>
                <a:gd name="T28" fmla="+- 0 1996 1988"/>
                <a:gd name="T29" fmla="*/ T28 w 14"/>
                <a:gd name="T30" fmla="+- 0 54 52"/>
                <a:gd name="T31" fmla="*/ 54 h 18"/>
                <a:gd name="T32" fmla="+- 0 1997 1988"/>
                <a:gd name="T33" fmla="*/ T32 w 14"/>
                <a:gd name="T34" fmla="+- 0 63 52"/>
                <a:gd name="T35" fmla="*/ 63 h 18"/>
                <a:gd name="T36" fmla="+- 0 1995 1988"/>
                <a:gd name="T37" fmla="*/ T36 w 14"/>
                <a:gd name="T38" fmla="+- 0 63 52"/>
                <a:gd name="T39" fmla="*/ 63 h 18"/>
                <a:gd name="T40" fmla="+- 0 1992 1988"/>
                <a:gd name="T41" fmla="*/ T40 w 14"/>
                <a:gd name="T42" fmla="+- 0 65 52"/>
                <a:gd name="T43" fmla="*/ 65 h 18"/>
                <a:gd name="T44" fmla="+- 0 1989 1988"/>
                <a:gd name="T45" fmla="*/ T44 w 14"/>
                <a:gd name="T46" fmla="+- 0 67 52"/>
                <a:gd name="T47" fmla="*/ 67 h 18"/>
                <a:gd name="T48" fmla="+- 0 1988 1988"/>
                <a:gd name="T49" fmla="*/ T48 w 14"/>
                <a:gd name="T50" fmla="+- 0 70 52"/>
                <a:gd name="T51" fmla="*/ 70 h 18"/>
                <a:gd name="T52" fmla="+- 0 1991 1988"/>
                <a:gd name="T53" fmla="*/ T52 w 14"/>
                <a:gd name="T54" fmla="+- 0 65 52"/>
                <a:gd name="T55" fmla="*/ 65 h 18"/>
                <a:gd name="T56" fmla="+- 0 1994 1988"/>
                <a:gd name="T57" fmla="*/ T56 w 14"/>
                <a:gd name="T58" fmla="+- 0 64 52"/>
                <a:gd name="T59" fmla="*/ 64 h 18"/>
                <a:gd name="T60" fmla="+- 0 1996 1988"/>
                <a:gd name="T61" fmla="*/ T60 w 14"/>
                <a:gd name="T62" fmla="+- 0 64 52"/>
                <a:gd name="T63" fmla="*/ 64 h 18"/>
                <a:gd name="T64" fmla="+- 0 1997 1988"/>
                <a:gd name="T65" fmla="*/ T64 w 14"/>
                <a:gd name="T66" fmla="+- 0 63 52"/>
                <a:gd name="T67" fmla="*/ 63 h 18"/>
                <a:gd name="T68" fmla="+- 0 2001 1988"/>
                <a:gd name="T69" fmla="*/ T68 w 14"/>
                <a:gd name="T70" fmla="+- 0 53 52"/>
                <a:gd name="T71" fmla="*/ 53 h 18"/>
                <a:gd name="T72" fmla="+- 0 2000 1988"/>
                <a:gd name="T73" fmla="*/ T72 w 14"/>
                <a:gd name="T74" fmla="+- 0 52 52"/>
                <a:gd name="T75" fmla="*/ 52 h 18"/>
                <a:gd name="T76" fmla="+- 0 1997 1988"/>
                <a:gd name="T77" fmla="*/ T76 w 14"/>
                <a:gd name="T78" fmla="+- 0 53 52"/>
                <a:gd name="T79" fmla="*/ 53 h 18"/>
                <a:gd name="T80" fmla="+- 0 1996 1988"/>
                <a:gd name="T81" fmla="*/ T80 w 14"/>
                <a:gd name="T82" fmla="+- 0 54 52"/>
                <a:gd name="T83" fmla="*/ 54 h 18"/>
                <a:gd name="T84" fmla="+- 0 1999 1988"/>
                <a:gd name="T85" fmla="*/ T84 w 14"/>
                <a:gd name="T86" fmla="+- 0 54 52"/>
                <a:gd name="T87" fmla="*/ 54 h 18"/>
                <a:gd name="T88" fmla="+- 0 2000 1988"/>
                <a:gd name="T89" fmla="*/ T88 w 14"/>
                <a:gd name="T90" fmla="+- 0 54 52"/>
                <a:gd name="T91" fmla="*/ 54 h 18"/>
                <a:gd name="T92" fmla="+- 0 2001 1988"/>
                <a:gd name="T93" fmla="*/ T92 w 14"/>
                <a:gd name="T94" fmla="+- 0 53 52"/>
                <a:gd name="T95" fmla="*/ 53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4" h="18">
                  <a:moveTo>
                    <a:pt x="6" y="3"/>
                  </a:moveTo>
                  <a:lnTo>
                    <a:pt x="6" y="4"/>
                  </a:lnTo>
                  <a:lnTo>
                    <a:pt x="4" y="8"/>
                  </a:lnTo>
                  <a:lnTo>
                    <a:pt x="6" y="3"/>
                  </a:lnTo>
                  <a:close/>
                  <a:moveTo>
                    <a:pt x="8" y="2"/>
                  </a:moveTo>
                  <a:lnTo>
                    <a:pt x="7" y="2"/>
                  </a:lnTo>
                  <a:lnTo>
                    <a:pt x="6" y="3"/>
                  </a:lnTo>
                  <a:lnTo>
                    <a:pt x="8" y="2"/>
                  </a:lnTo>
                  <a:close/>
                  <a:moveTo>
                    <a:pt x="9" y="11"/>
                  </a:moveTo>
                  <a:lnTo>
                    <a:pt x="7" y="11"/>
                  </a:lnTo>
                  <a:lnTo>
                    <a:pt x="4" y="13"/>
                  </a:lnTo>
                  <a:lnTo>
                    <a:pt x="1" y="15"/>
                  </a:lnTo>
                  <a:lnTo>
                    <a:pt x="0" y="18"/>
                  </a:lnTo>
                  <a:lnTo>
                    <a:pt x="3" y="13"/>
                  </a:lnTo>
                  <a:lnTo>
                    <a:pt x="6" y="12"/>
                  </a:lnTo>
                  <a:lnTo>
                    <a:pt x="8" y="12"/>
                  </a:lnTo>
                  <a:lnTo>
                    <a:pt x="9" y="11"/>
                  </a:lnTo>
                  <a:close/>
                  <a:moveTo>
                    <a:pt x="13" y="1"/>
                  </a:moveTo>
                  <a:lnTo>
                    <a:pt x="12" y="0"/>
                  </a:lnTo>
                  <a:lnTo>
                    <a:pt x="9" y="1"/>
                  </a:lnTo>
                  <a:lnTo>
                    <a:pt x="8" y="2"/>
                  </a:lnTo>
                  <a:lnTo>
                    <a:pt x="11" y="2"/>
                  </a:lnTo>
                  <a:lnTo>
                    <a:pt x="12" y="2"/>
                  </a:lnTo>
                  <a:lnTo>
                    <a:pt x="13"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8" name="AutoShape 768"/>
            <p:cNvSpPr>
              <a:spLocks/>
            </p:cNvSpPr>
            <p:nvPr/>
          </p:nvSpPr>
          <p:spPr bwMode="auto">
            <a:xfrm>
              <a:off x="7541599" y="151602"/>
              <a:ext cx="10660" cy="45719"/>
            </a:xfrm>
            <a:custGeom>
              <a:avLst/>
              <a:gdLst>
                <a:gd name="T0" fmla="+- 0 1990 1986"/>
                <a:gd name="T1" fmla="*/ T0 w 15"/>
                <a:gd name="T2" fmla="+- 0 68 47"/>
                <a:gd name="T3" fmla="*/ 68 h 30"/>
                <a:gd name="T4" fmla="+- 0 1990 1986"/>
                <a:gd name="T5" fmla="*/ T4 w 15"/>
                <a:gd name="T6" fmla="+- 0 68 47"/>
                <a:gd name="T7" fmla="*/ 68 h 30"/>
                <a:gd name="T8" fmla="+- 0 1990 1986"/>
                <a:gd name="T9" fmla="*/ T8 w 15"/>
                <a:gd name="T10" fmla="+- 0 68 47"/>
                <a:gd name="T11" fmla="*/ 68 h 30"/>
                <a:gd name="T12" fmla="+- 0 1990 1986"/>
                <a:gd name="T13" fmla="*/ T12 w 15"/>
                <a:gd name="T14" fmla="+- 0 68 47"/>
                <a:gd name="T15" fmla="*/ 68 h 30"/>
                <a:gd name="T16" fmla="+- 0 1990 1986"/>
                <a:gd name="T17" fmla="*/ T16 w 15"/>
                <a:gd name="T18" fmla="+- 0 68 47"/>
                <a:gd name="T19" fmla="*/ 68 h 30"/>
                <a:gd name="T20" fmla="+- 0 1986 1986"/>
                <a:gd name="T21" fmla="*/ T20 w 15"/>
                <a:gd name="T22" fmla="+- 0 73 47"/>
                <a:gd name="T23" fmla="*/ 73 h 30"/>
                <a:gd name="T24" fmla="+- 0 1987 1986"/>
                <a:gd name="T25" fmla="*/ T24 w 15"/>
                <a:gd name="T26" fmla="+- 0 77 47"/>
                <a:gd name="T27" fmla="*/ 77 h 30"/>
                <a:gd name="T28" fmla="+- 0 1988 1986"/>
                <a:gd name="T29" fmla="*/ T28 w 15"/>
                <a:gd name="T30" fmla="+- 0 77 47"/>
                <a:gd name="T31" fmla="*/ 77 h 30"/>
                <a:gd name="T32" fmla="+- 0 1988 1986"/>
                <a:gd name="T33" fmla="*/ T32 w 15"/>
                <a:gd name="T34" fmla="+- 0 77 47"/>
                <a:gd name="T35" fmla="*/ 77 h 30"/>
                <a:gd name="T36" fmla="+- 0 1988 1986"/>
                <a:gd name="T37" fmla="*/ T36 w 15"/>
                <a:gd name="T38" fmla="+- 0 76 47"/>
                <a:gd name="T39" fmla="*/ 76 h 30"/>
                <a:gd name="T40" fmla="+- 0 1988 1986"/>
                <a:gd name="T41" fmla="*/ T40 w 15"/>
                <a:gd name="T42" fmla="+- 0 76 47"/>
                <a:gd name="T43" fmla="*/ 76 h 30"/>
                <a:gd name="T44" fmla="+- 0 1988 1986"/>
                <a:gd name="T45" fmla="*/ T44 w 15"/>
                <a:gd name="T46" fmla="+- 0 76 47"/>
                <a:gd name="T47" fmla="*/ 76 h 30"/>
                <a:gd name="T48" fmla="+- 0 1988 1986"/>
                <a:gd name="T49" fmla="*/ T48 w 15"/>
                <a:gd name="T50" fmla="+- 0 76 47"/>
                <a:gd name="T51" fmla="*/ 76 h 30"/>
                <a:gd name="T52" fmla="+- 0 1988 1986"/>
                <a:gd name="T53" fmla="*/ T52 w 15"/>
                <a:gd name="T54" fmla="+- 0 76 47"/>
                <a:gd name="T55" fmla="*/ 76 h 30"/>
                <a:gd name="T56" fmla="+- 0 1987 1986"/>
                <a:gd name="T57" fmla="*/ T56 w 15"/>
                <a:gd name="T58" fmla="+- 0 75 47"/>
                <a:gd name="T59" fmla="*/ 75 h 30"/>
                <a:gd name="T60" fmla="+- 0 1987 1986"/>
                <a:gd name="T61" fmla="*/ T60 w 15"/>
                <a:gd name="T62" fmla="+- 0 74 47"/>
                <a:gd name="T63" fmla="*/ 74 h 30"/>
                <a:gd name="T64" fmla="+- 0 1989 1986"/>
                <a:gd name="T65" fmla="*/ T64 w 15"/>
                <a:gd name="T66" fmla="+- 0 70 47"/>
                <a:gd name="T67" fmla="*/ 70 h 30"/>
                <a:gd name="T68" fmla="+- 0 1990 1986"/>
                <a:gd name="T69" fmla="*/ T68 w 15"/>
                <a:gd name="T70" fmla="+- 0 68 47"/>
                <a:gd name="T71" fmla="*/ 68 h 30"/>
                <a:gd name="T72" fmla="+- 0 1990 1986"/>
                <a:gd name="T73" fmla="*/ T72 w 15"/>
                <a:gd name="T74" fmla="+- 0 68 47"/>
                <a:gd name="T75" fmla="*/ 68 h 30"/>
                <a:gd name="T76" fmla="+- 0 1995 1986"/>
                <a:gd name="T77" fmla="*/ T76 w 15"/>
                <a:gd name="T78" fmla="+- 0 57 47"/>
                <a:gd name="T79" fmla="*/ 57 h 30"/>
                <a:gd name="T80" fmla="+- 0 1995 1986"/>
                <a:gd name="T81" fmla="*/ T80 w 15"/>
                <a:gd name="T82" fmla="+- 0 56 47"/>
                <a:gd name="T83" fmla="*/ 56 h 30"/>
                <a:gd name="T84" fmla="+- 0 1995 1986"/>
                <a:gd name="T85" fmla="*/ T84 w 15"/>
                <a:gd name="T86" fmla="+- 0 56 47"/>
                <a:gd name="T87" fmla="*/ 56 h 30"/>
                <a:gd name="T88" fmla="+- 0 1993 1986"/>
                <a:gd name="T89" fmla="*/ T88 w 15"/>
                <a:gd name="T90" fmla="+- 0 58 47"/>
                <a:gd name="T91" fmla="*/ 58 h 30"/>
                <a:gd name="T92" fmla="+- 0 1991 1986"/>
                <a:gd name="T93" fmla="*/ T92 w 15"/>
                <a:gd name="T94" fmla="+- 0 64 47"/>
                <a:gd name="T95" fmla="*/ 64 h 30"/>
                <a:gd name="T96" fmla="+- 0 1991 1986"/>
                <a:gd name="T97" fmla="*/ T96 w 15"/>
                <a:gd name="T98" fmla="+- 0 64 47"/>
                <a:gd name="T99" fmla="*/ 64 h 30"/>
                <a:gd name="T100" fmla="+- 0 1991 1986"/>
                <a:gd name="T101" fmla="*/ T100 w 15"/>
                <a:gd name="T102" fmla="+- 0 64 47"/>
                <a:gd name="T103" fmla="*/ 64 h 30"/>
                <a:gd name="T104" fmla="+- 0 1991 1986"/>
                <a:gd name="T105" fmla="*/ T104 w 15"/>
                <a:gd name="T106" fmla="+- 0 64 47"/>
                <a:gd name="T107" fmla="*/ 64 h 30"/>
                <a:gd name="T108" fmla="+- 0 1991 1986"/>
                <a:gd name="T109" fmla="*/ T108 w 15"/>
                <a:gd name="T110" fmla="+- 0 64 47"/>
                <a:gd name="T111" fmla="*/ 64 h 30"/>
                <a:gd name="T112" fmla="+- 0 1991 1986"/>
                <a:gd name="T113" fmla="*/ T112 w 15"/>
                <a:gd name="T114" fmla="+- 0 64 47"/>
                <a:gd name="T115" fmla="*/ 64 h 30"/>
                <a:gd name="T116" fmla="+- 0 1994 1986"/>
                <a:gd name="T117" fmla="*/ T116 w 15"/>
                <a:gd name="T118" fmla="+- 0 59 47"/>
                <a:gd name="T119" fmla="*/ 59 h 30"/>
                <a:gd name="T120" fmla="+- 0 1995 1986"/>
                <a:gd name="T121" fmla="*/ T120 w 15"/>
                <a:gd name="T122" fmla="+- 0 57 47"/>
                <a:gd name="T123" fmla="*/ 57 h 30"/>
                <a:gd name="T124" fmla="+- 0 1995 1986"/>
                <a:gd name="T125" fmla="*/ T124 w 15"/>
                <a:gd name="T126" fmla="+- 0 57 47"/>
                <a:gd name="T127" fmla="*/ 57 h 30"/>
                <a:gd name="T128" fmla="+- 0 2000 1986"/>
                <a:gd name="T129" fmla="*/ T128 w 15"/>
                <a:gd name="T130" fmla="+- 0 48 47"/>
                <a:gd name="T131" fmla="*/ 48 h 30"/>
                <a:gd name="T132" fmla="+- 0 2000 1986"/>
                <a:gd name="T133" fmla="*/ T132 w 15"/>
                <a:gd name="T134" fmla="+- 0 48 47"/>
                <a:gd name="T135" fmla="*/ 48 h 30"/>
                <a:gd name="T136" fmla="+- 0 2000 1986"/>
                <a:gd name="T137" fmla="*/ T136 w 15"/>
                <a:gd name="T138" fmla="+- 0 48 47"/>
                <a:gd name="T139" fmla="*/ 48 h 30"/>
                <a:gd name="T140" fmla="+- 0 2000 1986"/>
                <a:gd name="T141" fmla="*/ T140 w 15"/>
                <a:gd name="T142" fmla="+- 0 47 47"/>
                <a:gd name="T143" fmla="*/ 47 h 30"/>
                <a:gd name="T144" fmla="+- 0 1997 1986"/>
                <a:gd name="T145" fmla="*/ T144 w 15"/>
                <a:gd name="T146" fmla="+- 0 48 47"/>
                <a:gd name="T147" fmla="*/ 48 h 30"/>
                <a:gd name="T148" fmla="+- 0 1996 1986"/>
                <a:gd name="T149" fmla="*/ T148 w 15"/>
                <a:gd name="T150" fmla="+- 0 52 47"/>
                <a:gd name="T151" fmla="*/ 52 h 30"/>
                <a:gd name="T152" fmla="+- 0 1996 1986"/>
                <a:gd name="T153" fmla="*/ T152 w 15"/>
                <a:gd name="T154" fmla="+- 0 52 47"/>
                <a:gd name="T155" fmla="*/ 52 h 30"/>
                <a:gd name="T156" fmla="+- 0 1996 1986"/>
                <a:gd name="T157" fmla="*/ T156 w 15"/>
                <a:gd name="T158" fmla="+- 0 53 47"/>
                <a:gd name="T159" fmla="*/ 53 h 30"/>
                <a:gd name="T160" fmla="+- 0 1996 1986"/>
                <a:gd name="T161" fmla="*/ T160 w 15"/>
                <a:gd name="T162" fmla="+- 0 53 47"/>
                <a:gd name="T163" fmla="*/ 53 h 30"/>
                <a:gd name="T164" fmla="+- 0 1996 1986"/>
                <a:gd name="T165" fmla="*/ T164 w 15"/>
                <a:gd name="T166" fmla="+- 0 53 47"/>
                <a:gd name="T167" fmla="*/ 53 h 30"/>
                <a:gd name="T168" fmla="+- 0 1996 1986"/>
                <a:gd name="T169" fmla="*/ T168 w 15"/>
                <a:gd name="T170" fmla="+- 0 53 47"/>
                <a:gd name="T171" fmla="*/ 53 h 30"/>
                <a:gd name="T172" fmla="+- 0 1996 1986"/>
                <a:gd name="T173" fmla="*/ T172 w 15"/>
                <a:gd name="T174" fmla="+- 0 53 47"/>
                <a:gd name="T175" fmla="*/ 53 h 30"/>
                <a:gd name="T176" fmla="+- 0 1996 1986"/>
                <a:gd name="T177" fmla="*/ T176 w 15"/>
                <a:gd name="T178" fmla="+- 0 53 47"/>
                <a:gd name="T179" fmla="*/ 53 h 30"/>
                <a:gd name="T180" fmla="+- 0 1997 1986"/>
                <a:gd name="T181" fmla="*/ T180 w 15"/>
                <a:gd name="T182" fmla="+- 0 52 47"/>
                <a:gd name="T183" fmla="*/ 52 h 30"/>
                <a:gd name="T184" fmla="+- 0 1998 1986"/>
                <a:gd name="T185" fmla="*/ T184 w 15"/>
                <a:gd name="T186" fmla="+- 0 49 47"/>
                <a:gd name="T187" fmla="*/ 49 h 30"/>
                <a:gd name="T188" fmla="+- 0 1999 1986"/>
                <a:gd name="T189" fmla="*/ T188 w 15"/>
                <a:gd name="T190" fmla="+- 0 48 47"/>
                <a:gd name="T191" fmla="*/ 48 h 30"/>
                <a:gd name="T192" fmla="+- 0 2000 1986"/>
                <a:gd name="T193" fmla="*/ T192 w 15"/>
                <a:gd name="T194" fmla="+- 0 48 47"/>
                <a:gd name="T195" fmla="*/ 48 h 30"/>
                <a:gd name="T196" fmla="+- 0 2000 1986"/>
                <a:gd name="T197" fmla="*/ T196 w 15"/>
                <a:gd name="T198" fmla="+- 0 48 47"/>
                <a:gd name="T199" fmla="*/ 48 h 30"/>
                <a:gd name="T200" fmla="+- 0 2000 1986"/>
                <a:gd name="T201" fmla="*/ T200 w 15"/>
                <a:gd name="T202" fmla="+- 0 48 47"/>
                <a:gd name="T203" fmla="*/ 48 h 30"/>
                <a:gd name="T204" fmla="+- 0 2000 1986"/>
                <a:gd name="T205" fmla="*/ T204 w 15"/>
                <a:gd name="T206" fmla="+- 0 48 47"/>
                <a:gd name="T207" fmla="*/ 48 h 30"/>
                <a:gd name="T208" fmla="+- 0 2000 1986"/>
                <a:gd name="T209" fmla="*/ T208 w 15"/>
                <a:gd name="T210" fmla="+- 0 48 47"/>
                <a:gd name="T211" fmla="*/ 48 h 30"/>
                <a:gd name="T212" fmla="+- 0 2000 1986"/>
                <a:gd name="T213" fmla="*/ T212 w 15"/>
                <a:gd name="T214" fmla="+- 0 48 47"/>
                <a:gd name="T215" fmla="*/ 48 h 30"/>
                <a:gd name="T216" fmla="+- 0 2000 1986"/>
                <a:gd name="T217" fmla="*/ T216 w 15"/>
                <a:gd name="T218" fmla="+- 0 48 47"/>
                <a:gd name="T219" fmla="*/ 48 h 30"/>
                <a:gd name="T220" fmla="+- 0 2000 1986"/>
                <a:gd name="T221" fmla="*/ T220 w 15"/>
                <a:gd name="T222" fmla="+- 0 48 47"/>
                <a:gd name="T223" fmla="*/ 48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5" h="30">
                  <a:moveTo>
                    <a:pt x="4" y="21"/>
                  </a:moveTo>
                  <a:lnTo>
                    <a:pt x="4" y="21"/>
                  </a:lnTo>
                  <a:lnTo>
                    <a:pt x="0" y="26"/>
                  </a:lnTo>
                  <a:lnTo>
                    <a:pt x="1" y="30"/>
                  </a:lnTo>
                  <a:lnTo>
                    <a:pt x="2" y="30"/>
                  </a:lnTo>
                  <a:lnTo>
                    <a:pt x="2" y="29"/>
                  </a:lnTo>
                  <a:lnTo>
                    <a:pt x="1" y="28"/>
                  </a:lnTo>
                  <a:lnTo>
                    <a:pt x="1" y="27"/>
                  </a:lnTo>
                  <a:lnTo>
                    <a:pt x="3" y="23"/>
                  </a:lnTo>
                  <a:lnTo>
                    <a:pt x="4" y="21"/>
                  </a:lnTo>
                  <a:close/>
                  <a:moveTo>
                    <a:pt x="9" y="10"/>
                  </a:moveTo>
                  <a:lnTo>
                    <a:pt x="9" y="9"/>
                  </a:lnTo>
                  <a:lnTo>
                    <a:pt x="7" y="11"/>
                  </a:lnTo>
                  <a:lnTo>
                    <a:pt x="5" y="17"/>
                  </a:lnTo>
                  <a:lnTo>
                    <a:pt x="8" y="12"/>
                  </a:lnTo>
                  <a:lnTo>
                    <a:pt x="9" y="10"/>
                  </a:lnTo>
                  <a:close/>
                  <a:moveTo>
                    <a:pt x="14" y="1"/>
                  </a:moveTo>
                  <a:lnTo>
                    <a:pt x="14" y="1"/>
                  </a:lnTo>
                  <a:lnTo>
                    <a:pt x="14" y="0"/>
                  </a:lnTo>
                  <a:lnTo>
                    <a:pt x="11" y="1"/>
                  </a:lnTo>
                  <a:lnTo>
                    <a:pt x="10" y="5"/>
                  </a:lnTo>
                  <a:lnTo>
                    <a:pt x="10" y="6"/>
                  </a:lnTo>
                  <a:lnTo>
                    <a:pt x="11" y="5"/>
                  </a:lnTo>
                  <a:lnTo>
                    <a:pt x="12" y="2"/>
                  </a:lnTo>
                  <a:lnTo>
                    <a:pt x="13" y="1"/>
                  </a:lnTo>
                  <a:lnTo>
                    <a:pt x="14"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9" name="Freeform 767"/>
            <p:cNvSpPr>
              <a:spLocks/>
            </p:cNvSpPr>
            <p:nvPr/>
          </p:nvSpPr>
          <p:spPr bwMode="auto">
            <a:xfrm>
              <a:off x="7537335" y="150332"/>
              <a:ext cx="20609" cy="45719"/>
            </a:xfrm>
            <a:custGeom>
              <a:avLst/>
              <a:gdLst>
                <a:gd name="T0" fmla="+- 0 2008 1979"/>
                <a:gd name="T1" fmla="*/ T0 w 29"/>
                <a:gd name="T2" fmla="+- 0 66 50"/>
                <a:gd name="T3" fmla="*/ 66 h 24"/>
                <a:gd name="T4" fmla="+- 0 2006 1979"/>
                <a:gd name="T5" fmla="*/ T4 w 29"/>
                <a:gd name="T6" fmla="+- 0 69 50"/>
                <a:gd name="T7" fmla="*/ 69 h 24"/>
                <a:gd name="T8" fmla="+- 0 2005 1979"/>
                <a:gd name="T9" fmla="*/ T8 w 29"/>
                <a:gd name="T10" fmla="+- 0 71 50"/>
                <a:gd name="T11" fmla="*/ 71 h 24"/>
                <a:gd name="T12" fmla="+- 0 1993 1979"/>
                <a:gd name="T13" fmla="*/ T12 w 29"/>
                <a:gd name="T14" fmla="+- 0 63 50"/>
                <a:gd name="T15" fmla="*/ 63 h 24"/>
                <a:gd name="T16" fmla="+- 0 1997 1979"/>
                <a:gd name="T17" fmla="*/ T16 w 29"/>
                <a:gd name="T18" fmla="+- 0 64 50"/>
                <a:gd name="T19" fmla="*/ 64 h 24"/>
                <a:gd name="T20" fmla="+- 0 1997 1979"/>
                <a:gd name="T21" fmla="*/ T20 w 29"/>
                <a:gd name="T22" fmla="+- 0 63 50"/>
                <a:gd name="T23" fmla="*/ 63 h 24"/>
                <a:gd name="T24" fmla="+- 0 1991 1979"/>
                <a:gd name="T25" fmla="*/ T24 w 29"/>
                <a:gd name="T26" fmla="+- 0 62 50"/>
                <a:gd name="T27" fmla="*/ 62 h 24"/>
                <a:gd name="T28" fmla="+- 0 1983 1979"/>
                <a:gd name="T29" fmla="*/ T28 w 29"/>
                <a:gd name="T30" fmla="+- 0 57 50"/>
                <a:gd name="T31" fmla="*/ 57 h 24"/>
                <a:gd name="T32" fmla="+- 0 1982 1979"/>
                <a:gd name="T33" fmla="*/ T32 w 29"/>
                <a:gd name="T34" fmla="+- 0 55 50"/>
                <a:gd name="T35" fmla="*/ 55 h 24"/>
                <a:gd name="T36" fmla="+- 0 1982 1979"/>
                <a:gd name="T37" fmla="*/ T36 w 29"/>
                <a:gd name="T38" fmla="+- 0 53 50"/>
                <a:gd name="T39" fmla="*/ 53 h 24"/>
                <a:gd name="T40" fmla="+- 0 1984 1979"/>
                <a:gd name="T41" fmla="*/ T40 w 29"/>
                <a:gd name="T42" fmla="+- 0 53 50"/>
                <a:gd name="T43" fmla="*/ 53 h 24"/>
                <a:gd name="T44" fmla="+- 0 1992 1979"/>
                <a:gd name="T45" fmla="*/ T44 w 29"/>
                <a:gd name="T46" fmla="+- 0 58 50"/>
                <a:gd name="T47" fmla="*/ 58 h 24"/>
                <a:gd name="T48" fmla="+- 0 1991 1979"/>
                <a:gd name="T49" fmla="*/ T48 w 29"/>
                <a:gd name="T50" fmla="+- 0 61 50"/>
                <a:gd name="T51" fmla="*/ 61 h 24"/>
                <a:gd name="T52" fmla="+- 0 1991 1979"/>
                <a:gd name="T53" fmla="*/ T52 w 29"/>
                <a:gd name="T54" fmla="+- 0 61 50"/>
                <a:gd name="T55" fmla="*/ 61 h 24"/>
                <a:gd name="T56" fmla="+- 0 1998 1979"/>
                <a:gd name="T57" fmla="*/ T56 w 29"/>
                <a:gd name="T58" fmla="+- 0 62 50"/>
                <a:gd name="T59" fmla="*/ 62 h 24"/>
                <a:gd name="T60" fmla="+- 0 2006 1979"/>
                <a:gd name="T61" fmla="*/ T60 w 29"/>
                <a:gd name="T62" fmla="+- 0 69 50"/>
                <a:gd name="T63" fmla="*/ 69 h 24"/>
                <a:gd name="T64" fmla="+- 0 1999 1979"/>
                <a:gd name="T65" fmla="*/ T64 w 29"/>
                <a:gd name="T66" fmla="+- 0 60 50"/>
                <a:gd name="T67" fmla="*/ 60 h 24"/>
                <a:gd name="T68" fmla="+- 0 1996 1979"/>
                <a:gd name="T69" fmla="*/ T68 w 29"/>
                <a:gd name="T70" fmla="+- 0 51 50"/>
                <a:gd name="T71" fmla="*/ 51 h 24"/>
                <a:gd name="T72" fmla="+- 0 2001 1979"/>
                <a:gd name="T73" fmla="*/ T72 w 29"/>
                <a:gd name="T74" fmla="+- 0 53 50"/>
                <a:gd name="T75" fmla="*/ 53 h 24"/>
                <a:gd name="T76" fmla="+- 0 2001 1979"/>
                <a:gd name="T77" fmla="*/ T76 w 29"/>
                <a:gd name="T78" fmla="+- 0 53 50"/>
                <a:gd name="T79" fmla="*/ 53 h 24"/>
                <a:gd name="T80" fmla="+- 0 1995 1979"/>
                <a:gd name="T81" fmla="*/ T80 w 29"/>
                <a:gd name="T82" fmla="+- 0 50 50"/>
                <a:gd name="T83" fmla="*/ 50 h 24"/>
                <a:gd name="T84" fmla="+- 0 1992 1979"/>
                <a:gd name="T85" fmla="*/ T84 w 29"/>
                <a:gd name="T86" fmla="+- 0 56 50"/>
                <a:gd name="T87" fmla="*/ 56 h 24"/>
                <a:gd name="T88" fmla="+- 0 1984 1979"/>
                <a:gd name="T89" fmla="*/ T88 w 29"/>
                <a:gd name="T90" fmla="+- 0 51 50"/>
                <a:gd name="T91" fmla="*/ 51 h 24"/>
                <a:gd name="T92" fmla="+- 0 1981 1979"/>
                <a:gd name="T93" fmla="*/ T92 w 29"/>
                <a:gd name="T94" fmla="+- 0 51 50"/>
                <a:gd name="T95" fmla="*/ 51 h 24"/>
                <a:gd name="T96" fmla="+- 0 1979 1979"/>
                <a:gd name="T97" fmla="*/ T96 w 29"/>
                <a:gd name="T98" fmla="+- 0 55 50"/>
                <a:gd name="T99" fmla="*/ 55 h 24"/>
                <a:gd name="T100" fmla="+- 0 1989 1979"/>
                <a:gd name="T101" fmla="*/ T100 w 29"/>
                <a:gd name="T102" fmla="+- 0 63 50"/>
                <a:gd name="T103" fmla="*/ 63 h 24"/>
                <a:gd name="T104" fmla="+- 0 1986 1979"/>
                <a:gd name="T105" fmla="*/ T104 w 29"/>
                <a:gd name="T106" fmla="+- 0 72 50"/>
                <a:gd name="T107" fmla="*/ 72 h 24"/>
                <a:gd name="T108" fmla="+- 0 1986 1979"/>
                <a:gd name="T109" fmla="*/ T108 w 29"/>
                <a:gd name="T110" fmla="+- 0 72 50"/>
                <a:gd name="T111" fmla="*/ 72 h 24"/>
                <a:gd name="T112" fmla="+- 0 1986 1979"/>
                <a:gd name="T113" fmla="*/ T112 w 29"/>
                <a:gd name="T114" fmla="+- 0 72 50"/>
                <a:gd name="T115" fmla="*/ 72 h 24"/>
                <a:gd name="T116" fmla="+- 0 1996 1979"/>
                <a:gd name="T117" fmla="*/ T116 w 29"/>
                <a:gd name="T118" fmla="+- 0 68 50"/>
                <a:gd name="T119" fmla="*/ 68 h 24"/>
                <a:gd name="T120" fmla="+- 0 2007 1979"/>
                <a:gd name="T121" fmla="*/ T120 w 29"/>
                <a:gd name="T122" fmla="+- 0 73 50"/>
                <a:gd name="T123" fmla="*/ 73 h 24"/>
                <a:gd name="T124" fmla="+- 0 2008 1979"/>
                <a:gd name="T125" fmla="*/ T124 w 29"/>
                <a:gd name="T126" fmla="+- 0 69 50"/>
                <a:gd name="T127" fmla="*/ 6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9" h="24">
                  <a:moveTo>
                    <a:pt x="29" y="19"/>
                  </a:moveTo>
                  <a:lnTo>
                    <a:pt x="29" y="16"/>
                  </a:lnTo>
                  <a:lnTo>
                    <a:pt x="27" y="15"/>
                  </a:lnTo>
                  <a:lnTo>
                    <a:pt x="27" y="19"/>
                  </a:lnTo>
                  <a:lnTo>
                    <a:pt x="26" y="21"/>
                  </a:lnTo>
                  <a:lnTo>
                    <a:pt x="18" y="16"/>
                  </a:lnTo>
                  <a:lnTo>
                    <a:pt x="14" y="13"/>
                  </a:lnTo>
                  <a:lnTo>
                    <a:pt x="18" y="14"/>
                  </a:lnTo>
                  <a:lnTo>
                    <a:pt x="18" y="13"/>
                  </a:lnTo>
                  <a:lnTo>
                    <a:pt x="12" y="12"/>
                  </a:lnTo>
                  <a:lnTo>
                    <a:pt x="11" y="11"/>
                  </a:lnTo>
                  <a:lnTo>
                    <a:pt x="4" y="7"/>
                  </a:lnTo>
                  <a:lnTo>
                    <a:pt x="3" y="6"/>
                  </a:lnTo>
                  <a:lnTo>
                    <a:pt x="3" y="5"/>
                  </a:lnTo>
                  <a:lnTo>
                    <a:pt x="3" y="4"/>
                  </a:lnTo>
                  <a:lnTo>
                    <a:pt x="3" y="3"/>
                  </a:lnTo>
                  <a:lnTo>
                    <a:pt x="4" y="3"/>
                  </a:lnTo>
                  <a:lnTo>
                    <a:pt x="5" y="3"/>
                  </a:lnTo>
                  <a:lnTo>
                    <a:pt x="12" y="8"/>
                  </a:lnTo>
                  <a:lnTo>
                    <a:pt x="13" y="8"/>
                  </a:lnTo>
                  <a:lnTo>
                    <a:pt x="12" y="11"/>
                  </a:lnTo>
                  <a:lnTo>
                    <a:pt x="13" y="9"/>
                  </a:lnTo>
                  <a:lnTo>
                    <a:pt x="19" y="12"/>
                  </a:lnTo>
                  <a:lnTo>
                    <a:pt x="27" y="18"/>
                  </a:lnTo>
                  <a:lnTo>
                    <a:pt x="27" y="19"/>
                  </a:lnTo>
                  <a:lnTo>
                    <a:pt x="27" y="15"/>
                  </a:lnTo>
                  <a:lnTo>
                    <a:pt x="20" y="10"/>
                  </a:lnTo>
                  <a:lnTo>
                    <a:pt x="14" y="7"/>
                  </a:lnTo>
                  <a:lnTo>
                    <a:pt x="17" y="1"/>
                  </a:lnTo>
                  <a:lnTo>
                    <a:pt x="22" y="3"/>
                  </a:lnTo>
                  <a:lnTo>
                    <a:pt x="16" y="0"/>
                  </a:lnTo>
                  <a:lnTo>
                    <a:pt x="14" y="6"/>
                  </a:lnTo>
                  <a:lnTo>
                    <a:pt x="13" y="6"/>
                  </a:lnTo>
                  <a:lnTo>
                    <a:pt x="9" y="3"/>
                  </a:lnTo>
                  <a:lnTo>
                    <a:pt x="5" y="1"/>
                  </a:lnTo>
                  <a:lnTo>
                    <a:pt x="4" y="1"/>
                  </a:lnTo>
                  <a:lnTo>
                    <a:pt x="2" y="1"/>
                  </a:lnTo>
                  <a:lnTo>
                    <a:pt x="2" y="2"/>
                  </a:lnTo>
                  <a:lnTo>
                    <a:pt x="0" y="5"/>
                  </a:lnTo>
                  <a:lnTo>
                    <a:pt x="1" y="7"/>
                  </a:lnTo>
                  <a:lnTo>
                    <a:pt x="10" y="13"/>
                  </a:lnTo>
                  <a:lnTo>
                    <a:pt x="11" y="14"/>
                  </a:lnTo>
                  <a:lnTo>
                    <a:pt x="7" y="22"/>
                  </a:lnTo>
                  <a:lnTo>
                    <a:pt x="11" y="14"/>
                  </a:lnTo>
                  <a:lnTo>
                    <a:pt x="17" y="18"/>
                  </a:lnTo>
                  <a:lnTo>
                    <a:pt x="26" y="24"/>
                  </a:lnTo>
                  <a:lnTo>
                    <a:pt x="28" y="23"/>
                  </a:lnTo>
                  <a:lnTo>
                    <a:pt x="29" y="21"/>
                  </a:lnTo>
                  <a:lnTo>
                    <a:pt x="29"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0" name="Freeform 766"/>
            <p:cNvSpPr>
              <a:spLocks/>
            </p:cNvSpPr>
            <p:nvPr/>
          </p:nvSpPr>
          <p:spPr bwMode="auto">
            <a:xfrm>
              <a:off x="7538046" y="149062"/>
              <a:ext cx="19187" cy="45719"/>
            </a:xfrm>
            <a:custGeom>
              <a:avLst/>
              <a:gdLst>
                <a:gd name="T0" fmla="+- 0 1983 1981"/>
                <a:gd name="T1" fmla="*/ T0 w 27"/>
                <a:gd name="T2" fmla="+- 0 52 52"/>
                <a:gd name="T3" fmla="*/ 52 h 21"/>
                <a:gd name="T4" fmla="+- 0 1982 1981"/>
                <a:gd name="T5" fmla="*/ T4 w 27"/>
                <a:gd name="T6" fmla="+- 0 52 52"/>
                <a:gd name="T7" fmla="*/ 52 h 21"/>
                <a:gd name="T8" fmla="+- 0 1981 1981"/>
                <a:gd name="T9" fmla="*/ T8 w 27"/>
                <a:gd name="T10" fmla="+- 0 54 52"/>
                <a:gd name="T11" fmla="*/ 54 h 21"/>
                <a:gd name="T12" fmla="+- 0 1981 1981"/>
                <a:gd name="T13" fmla="*/ T12 w 27"/>
                <a:gd name="T14" fmla="+- 0 55 52"/>
                <a:gd name="T15" fmla="*/ 55 h 21"/>
                <a:gd name="T16" fmla="+- 0 1981 1981"/>
                <a:gd name="T17" fmla="*/ T16 w 27"/>
                <a:gd name="T18" fmla="+- 0 57 52"/>
                <a:gd name="T19" fmla="*/ 57 h 21"/>
                <a:gd name="T20" fmla="+- 0 1989 1981"/>
                <a:gd name="T21" fmla="*/ T20 w 27"/>
                <a:gd name="T22" fmla="+- 0 62 52"/>
                <a:gd name="T23" fmla="*/ 62 h 21"/>
                <a:gd name="T24" fmla="+- 0 1996 1981"/>
                <a:gd name="T25" fmla="*/ T24 w 27"/>
                <a:gd name="T26" fmla="+- 0 67 52"/>
                <a:gd name="T27" fmla="*/ 67 h 21"/>
                <a:gd name="T28" fmla="+- 0 2005 1981"/>
                <a:gd name="T29" fmla="*/ T28 w 27"/>
                <a:gd name="T30" fmla="+- 0 72 52"/>
                <a:gd name="T31" fmla="*/ 72 h 21"/>
                <a:gd name="T32" fmla="+- 0 2006 1981"/>
                <a:gd name="T33" fmla="*/ T32 w 27"/>
                <a:gd name="T34" fmla="+- 0 72 52"/>
                <a:gd name="T35" fmla="*/ 72 h 21"/>
                <a:gd name="T36" fmla="+- 0 2007 1981"/>
                <a:gd name="T37" fmla="*/ T36 w 27"/>
                <a:gd name="T38" fmla="+- 0 69 52"/>
                <a:gd name="T39" fmla="*/ 69 h 21"/>
                <a:gd name="T40" fmla="+- 0 2007 1981"/>
                <a:gd name="T41" fmla="*/ T40 w 27"/>
                <a:gd name="T42" fmla="+- 0 67 52"/>
                <a:gd name="T43" fmla="*/ 67 h 21"/>
                <a:gd name="T44" fmla="+- 0 1999 1981"/>
                <a:gd name="T45" fmla="*/ T44 w 27"/>
                <a:gd name="T46" fmla="+- 0 61 52"/>
                <a:gd name="T47" fmla="*/ 61 h 21"/>
                <a:gd name="T48" fmla="+- 0 1992 1981"/>
                <a:gd name="T49" fmla="*/ T48 w 27"/>
                <a:gd name="T50" fmla="+- 0 57 52"/>
                <a:gd name="T51" fmla="*/ 57 h 21"/>
                <a:gd name="T52" fmla="+- 0 1983 1981"/>
                <a:gd name="T53" fmla="*/ T52 w 27"/>
                <a:gd name="T54" fmla="+- 0 52 52"/>
                <a:gd name="T55" fmla="*/ 5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1">
                  <a:moveTo>
                    <a:pt x="2" y="0"/>
                  </a:moveTo>
                  <a:lnTo>
                    <a:pt x="1" y="0"/>
                  </a:lnTo>
                  <a:lnTo>
                    <a:pt x="0" y="2"/>
                  </a:lnTo>
                  <a:lnTo>
                    <a:pt x="0" y="3"/>
                  </a:lnTo>
                  <a:lnTo>
                    <a:pt x="0" y="5"/>
                  </a:lnTo>
                  <a:lnTo>
                    <a:pt x="8" y="10"/>
                  </a:lnTo>
                  <a:lnTo>
                    <a:pt x="15" y="15"/>
                  </a:lnTo>
                  <a:lnTo>
                    <a:pt x="24" y="20"/>
                  </a:lnTo>
                  <a:lnTo>
                    <a:pt x="25" y="20"/>
                  </a:lnTo>
                  <a:lnTo>
                    <a:pt x="26" y="17"/>
                  </a:lnTo>
                  <a:lnTo>
                    <a:pt x="26" y="15"/>
                  </a:lnTo>
                  <a:lnTo>
                    <a:pt x="18" y="9"/>
                  </a:lnTo>
                  <a:lnTo>
                    <a:pt x="11" y="5"/>
                  </a:lnTo>
                  <a:lnTo>
                    <a:pt x="2"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1" name="AutoShape 765"/>
            <p:cNvSpPr>
              <a:spLocks/>
            </p:cNvSpPr>
            <p:nvPr/>
          </p:nvSpPr>
          <p:spPr bwMode="auto">
            <a:xfrm>
              <a:off x="7540178" y="143982"/>
              <a:ext cx="14213" cy="45719"/>
            </a:xfrm>
            <a:custGeom>
              <a:avLst/>
              <a:gdLst>
                <a:gd name="T0" fmla="+- 0 1988 1984"/>
                <a:gd name="T1" fmla="*/ T0 w 20"/>
                <a:gd name="T2" fmla="+- 0 56 56"/>
                <a:gd name="T3" fmla="*/ 56 h 9"/>
                <a:gd name="T4" fmla="+- 0 1988 1984"/>
                <a:gd name="T5" fmla="*/ T4 w 20"/>
                <a:gd name="T6" fmla="+- 0 56 56"/>
                <a:gd name="T7" fmla="*/ 56 h 9"/>
                <a:gd name="T8" fmla="+- 0 1985 1984"/>
                <a:gd name="T9" fmla="*/ T8 w 20"/>
                <a:gd name="T10" fmla="+- 0 58 56"/>
                <a:gd name="T11" fmla="*/ 58 h 9"/>
                <a:gd name="T12" fmla="+- 0 1984 1984"/>
                <a:gd name="T13" fmla="*/ T12 w 20"/>
                <a:gd name="T14" fmla="+- 0 59 56"/>
                <a:gd name="T15" fmla="*/ 59 h 9"/>
                <a:gd name="T16" fmla="+- 0 1985 1984"/>
                <a:gd name="T17" fmla="*/ T16 w 20"/>
                <a:gd name="T18" fmla="+- 0 59 56"/>
                <a:gd name="T19" fmla="*/ 59 h 9"/>
                <a:gd name="T20" fmla="+- 0 1986 1984"/>
                <a:gd name="T21" fmla="*/ T20 w 20"/>
                <a:gd name="T22" fmla="+- 0 58 56"/>
                <a:gd name="T23" fmla="*/ 58 h 9"/>
                <a:gd name="T24" fmla="+- 0 1988 1984"/>
                <a:gd name="T25" fmla="*/ T24 w 20"/>
                <a:gd name="T26" fmla="+- 0 56 56"/>
                <a:gd name="T27" fmla="*/ 56 h 9"/>
                <a:gd name="T28" fmla="+- 0 1990 1984"/>
                <a:gd name="T29" fmla="*/ T28 w 20"/>
                <a:gd name="T30" fmla="+- 0 57 56"/>
                <a:gd name="T31" fmla="*/ 57 h 9"/>
                <a:gd name="T32" fmla="+- 0 1989 1984"/>
                <a:gd name="T33" fmla="*/ T32 w 20"/>
                <a:gd name="T34" fmla="+- 0 56 56"/>
                <a:gd name="T35" fmla="*/ 56 h 9"/>
                <a:gd name="T36" fmla="+- 0 1988 1984"/>
                <a:gd name="T37" fmla="*/ T36 w 20"/>
                <a:gd name="T38" fmla="+- 0 56 56"/>
                <a:gd name="T39" fmla="*/ 56 h 9"/>
                <a:gd name="T40" fmla="+- 0 1990 1984"/>
                <a:gd name="T41" fmla="*/ T40 w 20"/>
                <a:gd name="T42" fmla="+- 0 57 56"/>
                <a:gd name="T43" fmla="*/ 57 h 9"/>
                <a:gd name="T44" fmla="+- 0 1994 1984"/>
                <a:gd name="T45" fmla="*/ T44 w 20"/>
                <a:gd name="T46" fmla="+- 0 59 56"/>
                <a:gd name="T47" fmla="*/ 59 h 9"/>
                <a:gd name="T48" fmla="+- 0 1991 1984"/>
                <a:gd name="T49" fmla="*/ T48 w 20"/>
                <a:gd name="T50" fmla="+- 0 57 56"/>
                <a:gd name="T51" fmla="*/ 57 h 9"/>
                <a:gd name="T52" fmla="+- 0 1990 1984"/>
                <a:gd name="T53" fmla="*/ T52 w 20"/>
                <a:gd name="T54" fmla="+- 0 57 56"/>
                <a:gd name="T55" fmla="*/ 57 h 9"/>
                <a:gd name="T56" fmla="+- 0 1994 1984"/>
                <a:gd name="T57" fmla="*/ T56 w 20"/>
                <a:gd name="T58" fmla="+- 0 59 56"/>
                <a:gd name="T59" fmla="*/ 59 h 9"/>
                <a:gd name="T60" fmla="+- 0 2003 1984"/>
                <a:gd name="T61" fmla="*/ T60 w 20"/>
                <a:gd name="T62" fmla="+- 0 65 56"/>
                <a:gd name="T63" fmla="*/ 65 h 9"/>
                <a:gd name="T64" fmla="+- 0 2001 1984"/>
                <a:gd name="T65" fmla="*/ T64 w 20"/>
                <a:gd name="T66" fmla="+- 0 63 56"/>
                <a:gd name="T67" fmla="*/ 63 h 9"/>
                <a:gd name="T68" fmla="+- 0 1997 1984"/>
                <a:gd name="T69" fmla="*/ T68 w 20"/>
                <a:gd name="T70" fmla="+- 0 63 56"/>
                <a:gd name="T71" fmla="*/ 63 h 9"/>
                <a:gd name="T72" fmla="+- 0 1993 1984"/>
                <a:gd name="T73" fmla="*/ T72 w 20"/>
                <a:gd name="T74" fmla="+- 0 64 56"/>
                <a:gd name="T75" fmla="*/ 64 h 9"/>
                <a:gd name="T76" fmla="+- 0 1992 1984"/>
                <a:gd name="T77" fmla="*/ T76 w 20"/>
                <a:gd name="T78" fmla="+- 0 64 56"/>
                <a:gd name="T79" fmla="*/ 64 h 9"/>
                <a:gd name="T80" fmla="+- 0 1993 1984"/>
                <a:gd name="T81" fmla="*/ T80 w 20"/>
                <a:gd name="T82" fmla="+- 0 65 56"/>
                <a:gd name="T83" fmla="*/ 65 h 9"/>
                <a:gd name="T84" fmla="+- 0 1995 1984"/>
                <a:gd name="T85" fmla="*/ T84 w 20"/>
                <a:gd name="T86" fmla="+- 0 64 56"/>
                <a:gd name="T87" fmla="*/ 64 h 9"/>
                <a:gd name="T88" fmla="+- 0 1998 1984"/>
                <a:gd name="T89" fmla="*/ T88 w 20"/>
                <a:gd name="T90" fmla="+- 0 63 56"/>
                <a:gd name="T91" fmla="*/ 63 h 9"/>
                <a:gd name="T92" fmla="+- 0 2003 1984"/>
                <a:gd name="T93" fmla="*/ T92 w 20"/>
                <a:gd name="T94" fmla="+- 0 65 56"/>
                <a:gd name="T95" fmla="*/ 65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4" y="0"/>
                  </a:moveTo>
                  <a:lnTo>
                    <a:pt x="4" y="0"/>
                  </a:lnTo>
                  <a:lnTo>
                    <a:pt x="1" y="2"/>
                  </a:lnTo>
                  <a:lnTo>
                    <a:pt x="0" y="3"/>
                  </a:lnTo>
                  <a:lnTo>
                    <a:pt x="1" y="3"/>
                  </a:lnTo>
                  <a:lnTo>
                    <a:pt x="2" y="2"/>
                  </a:lnTo>
                  <a:lnTo>
                    <a:pt x="4" y="0"/>
                  </a:lnTo>
                  <a:close/>
                  <a:moveTo>
                    <a:pt x="6" y="1"/>
                  </a:moveTo>
                  <a:lnTo>
                    <a:pt x="5" y="0"/>
                  </a:lnTo>
                  <a:lnTo>
                    <a:pt x="4" y="0"/>
                  </a:lnTo>
                  <a:lnTo>
                    <a:pt x="6" y="1"/>
                  </a:lnTo>
                  <a:close/>
                  <a:moveTo>
                    <a:pt x="10" y="3"/>
                  </a:moveTo>
                  <a:lnTo>
                    <a:pt x="7" y="1"/>
                  </a:lnTo>
                  <a:lnTo>
                    <a:pt x="6" y="1"/>
                  </a:lnTo>
                  <a:lnTo>
                    <a:pt x="10" y="3"/>
                  </a:lnTo>
                  <a:close/>
                  <a:moveTo>
                    <a:pt x="19" y="9"/>
                  </a:moveTo>
                  <a:lnTo>
                    <a:pt x="17" y="7"/>
                  </a:lnTo>
                  <a:lnTo>
                    <a:pt x="13" y="7"/>
                  </a:lnTo>
                  <a:lnTo>
                    <a:pt x="9" y="8"/>
                  </a:lnTo>
                  <a:lnTo>
                    <a:pt x="8" y="8"/>
                  </a:lnTo>
                  <a:lnTo>
                    <a:pt x="9" y="9"/>
                  </a:lnTo>
                  <a:lnTo>
                    <a:pt x="11" y="8"/>
                  </a:lnTo>
                  <a:lnTo>
                    <a:pt x="14" y="7"/>
                  </a:lnTo>
                  <a:lnTo>
                    <a:pt x="19"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2" name="AutoShape 764"/>
            <p:cNvSpPr>
              <a:spLocks/>
            </p:cNvSpPr>
            <p:nvPr/>
          </p:nvSpPr>
          <p:spPr bwMode="auto">
            <a:xfrm>
              <a:off x="7538756" y="148427"/>
              <a:ext cx="17766" cy="45719"/>
            </a:xfrm>
            <a:custGeom>
              <a:avLst/>
              <a:gdLst>
                <a:gd name="T0" fmla="+- 0 1988 1982"/>
                <a:gd name="T1" fmla="*/ T0 w 25"/>
                <a:gd name="T2" fmla="+- 0 56 53"/>
                <a:gd name="T3" fmla="*/ 56 h 19"/>
                <a:gd name="T4" fmla="+- 0 1988 1982"/>
                <a:gd name="T5" fmla="*/ T4 w 25"/>
                <a:gd name="T6" fmla="+- 0 55 53"/>
                <a:gd name="T7" fmla="*/ 55 h 19"/>
                <a:gd name="T8" fmla="+- 0 1988 1982"/>
                <a:gd name="T9" fmla="*/ T8 w 25"/>
                <a:gd name="T10" fmla="+- 0 55 53"/>
                <a:gd name="T11" fmla="*/ 55 h 19"/>
                <a:gd name="T12" fmla="+- 0 1988 1982"/>
                <a:gd name="T13" fmla="*/ T12 w 25"/>
                <a:gd name="T14" fmla="+- 0 55 53"/>
                <a:gd name="T15" fmla="*/ 55 h 19"/>
                <a:gd name="T16" fmla="+- 0 1985 1982"/>
                <a:gd name="T17" fmla="*/ T16 w 25"/>
                <a:gd name="T18" fmla="+- 0 53 53"/>
                <a:gd name="T19" fmla="*/ 53 h 19"/>
                <a:gd name="T20" fmla="+- 0 1982 1982"/>
                <a:gd name="T21" fmla="*/ T20 w 25"/>
                <a:gd name="T22" fmla="+- 0 53 53"/>
                <a:gd name="T23" fmla="*/ 53 h 19"/>
                <a:gd name="T24" fmla="+- 0 1982 1982"/>
                <a:gd name="T25" fmla="*/ T24 w 25"/>
                <a:gd name="T26" fmla="+- 0 54 53"/>
                <a:gd name="T27" fmla="*/ 54 h 19"/>
                <a:gd name="T28" fmla="+- 0 1982 1982"/>
                <a:gd name="T29" fmla="*/ T28 w 25"/>
                <a:gd name="T30" fmla="+- 0 55 53"/>
                <a:gd name="T31" fmla="*/ 55 h 19"/>
                <a:gd name="T32" fmla="+- 0 1982 1982"/>
                <a:gd name="T33" fmla="*/ T32 w 25"/>
                <a:gd name="T34" fmla="+- 0 55 53"/>
                <a:gd name="T35" fmla="*/ 55 h 19"/>
                <a:gd name="T36" fmla="+- 0 1982 1982"/>
                <a:gd name="T37" fmla="*/ T36 w 25"/>
                <a:gd name="T38" fmla="+- 0 55 53"/>
                <a:gd name="T39" fmla="*/ 55 h 19"/>
                <a:gd name="T40" fmla="+- 0 1982 1982"/>
                <a:gd name="T41" fmla="*/ T40 w 25"/>
                <a:gd name="T42" fmla="+- 0 55 53"/>
                <a:gd name="T43" fmla="*/ 55 h 19"/>
                <a:gd name="T44" fmla="+- 0 1982 1982"/>
                <a:gd name="T45" fmla="*/ T44 w 25"/>
                <a:gd name="T46" fmla="+- 0 54 53"/>
                <a:gd name="T47" fmla="*/ 54 h 19"/>
                <a:gd name="T48" fmla="+- 0 1983 1982"/>
                <a:gd name="T49" fmla="*/ T48 w 25"/>
                <a:gd name="T50" fmla="+- 0 54 53"/>
                <a:gd name="T51" fmla="*/ 54 h 19"/>
                <a:gd name="T52" fmla="+- 0 1984 1982"/>
                <a:gd name="T53" fmla="*/ T52 w 25"/>
                <a:gd name="T54" fmla="+- 0 53 53"/>
                <a:gd name="T55" fmla="*/ 53 h 19"/>
                <a:gd name="T56" fmla="+- 0 1987 1982"/>
                <a:gd name="T57" fmla="*/ T56 w 25"/>
                <a:gd name="T58" fmla="+- 0 55 53"/>
                <a:gd name="T59" fmla="*/ 55 h 19"/>
                <a:gd name="T60" fmla="+- 0 1987 1982"/>
                <a:gd name="T61" fmla="*/ T60 w 25"/>
                <a:gd name="T62" fmla="+- 0 56 53"/>
                <a:gd name="T63" fmla="*/ 56 h 19"/>
                <a:gd name="T64" fmla="+- 0 1988 1982"/>
                <a:gd name="T65" fmla="*/ T64 w 25"/>
                <a:gd name="T66" fmla="+- 0 56 53"/>
                <a:gd name="T67" fmla="*/ 56 h 19"/>
                <a:gd name="T68" fmla="+- 0 1988 1982"/>
                <a:gd name="T69" fmla="*/ T68 w 25"/>
                <a:gd name="T70" fmla="+- 0 56 53"/>
                <a:gd name="T71" fmla="*/ 56 h 19"/>
                <a:gd name="T72" fmla="+- 0 1988 1982"/>
                <a:gd name="T73" fmla="*/ T72 w 25"/>
                <a:gd name="T74" fmla="+- 0 56 53"/>
                <a:gd name="T75" fmla="*/ 56 h 19"/>
                <a:gd name="T76" fmla="+- 0 1998 1982"/>
                <a:gd name="T77" fmla="*/ T76 w 25"/>
                <a:gd name="T78" fmla="+- 0 62 53"/>
                <a:gd name="T79" fmla="*/ 62 h 19"/>
                <a:gd name="T80" fmla="+- 0 1998 1982"/>
                <a:gd name="T81" fmla="*/ T80 w 25"/>
                <a:gd name="T82" fmla="+- 0 61 53"/>
                <a:gd name="T83" fmla="*/ 61 h 19"/>
                <a:gd name="T84" fmla="+- 0 1993 1982"/>
                <a:gd name="T85" fmla="*/ T84 w 25"/>
                <a:gd name="T86" fmla="+- 0 58 53"/>
                <a:gd name="T87" fmla="*/ 58 h 19"/>
                <a:gd name="T88" fmla="+- 0 1990 1982"/>
                <a:gd name="T89" fmla="*/ T88 w 25"/>
                <a:gd name="T90" fmla="+- 0 58 53"/>
                <a:gd name="T91" fmla="*/ 58 h 19"/>
                <a:gd name="T92" fmla="+- 0 1990 1982"/>
                <a:gd name="T93" fmla="*/ T92 w 25"/>
                <a:gd name="T94" fmla="+- 0 58 53"/>
                <a:gd name="T95" fmla="*/ 58 h 19"/>
                <a:gd name="T96" fmla="+- 0 1990 1982"/>
                <a:gd name="T97" fmla="*/ T96 w 25"/>
                <a:gd name="T98" fmla="+- 0 58 53"/>
                <a:gd name="T99" fmla="*/ 58 h 19"/>
                <a:gd name="T100" fmla="+- 0 1993 1982"/>
                <a:gd name="T101" fmla="*/ T100 w 25"/>
                <a:gd name="T102" fmla="+- 0 59 53"/>
                <a:gd name="T103" fmla="*/ 59 h 19"/>
                <a:gd name="T104" fmla="+- 0 1994 1982"/>
                <a:gd name="T105" fmla="*/ T104 w 25"/>
                <a:gd name="T106" fmla="+- 0 60 53"/>
                <a:gd name="T107" fmla="*/ 60 h 19"/>
                <a:gd name="T108" fmla="+- 0 1997 1982"/>
                <a:gd name="T109" fmla="*/ T108 w 25"/>
                <a:gd name="T110" fmla="+- 0 62 53"/>
                <a:gd name="T111" fmla="*/ 62 h 19"/>
                <a:gd name="T112" fmla="+- 0 1998 1982"/>
                <a:gd name="T113" fmla="*/ T112 w 25"/>
                <a:gd name="T114" fmla="+- 0 62 53"/>
                <a:gd name="T115" fmla="*/ 62 h 19"/>
                <a:gd name="T116" fmla="+- 0 2006 1982"/>
                <a:gd name="T117" fmla="*/ T116 w 25"/>
                <a:gd name="T118" fmla="+- 0 71 53"/>
                <a:gd name="T119" fmla="*/ 71 h 19"/>
                <a:gd name="T120" fmla="+- 0 2006 1982"/>
                <a:gd name="T121" fmla="*/ T120 w 25"/>
                <a:gd name="T122" fmla="+- 0 68 53"/>
                <a:gd name="T123" fmla="*/ 68 h 19"/>
                <a:gd name="T124" fmla="+- 0 2006 1982"/>
                <a:gd name="T125" fmla="*/ T124 w 25"/>
                <a:gd name="T126" fmla="+- 0 67 53"/>
                <a:gd name="T127" fmla="*/ 67 h 19"/>
                <a:gd name="T128" fmla="+- 0 2000 1982"/>
                <a:gd name="T129" fmla="*/ T128 w 25"/>
                <a:gd name="T130" fmla="+- 0 64 53"/>
                <a:gd name="T131" fmla="*/ 64 h 19"/>
                <a:gd name="T132" fmla="+- 0 2000 1982"/>
                <a:gd name="T133" fmla="*/ T132 w 25"/>
                <a:gd name="T134" fmla="+- 0 65 53"/>
                <a:gd name="T135" fmla="*/ 65 h 19"/>
                <a:gd name="T136" fmla="+- 0 2000 1982"/>
                <a:gd name="T137" fmla="*/ T136 w 25"/>
                <a:gd name="T138" fmla="+- 0 65 53"/>
                <a:gd name="T139" fmla="*/ 65 h 19"/>
                <a:gd name="T140" fmla="+- 0 2002 1982"/>
                <a:gd name="T141" fmla="*/ T140 w 25"/>
                <a:gd name="T142" fmla="+- 0 66 53"/>
                <a:gd name="T143" fmla="*/ 66 h 19"/>
                <a:gd name="T144" fmla="+- 0 2006 1982"/>
                <a:gd name="T145" fmla="*/ T144 w 25"/>
                <a:gd name="T146" fmla="+- 0 68 53"/>
                <a:gd name="T147" fmla="*/ 68 h 19"/>
                <a:gd name="T148" fmla="+- 0 2006 1982"/>
                <a:gd name="T149" fmla="*/ T148 w 25"/>
                <a:gd name="T150" fmla="+- 0 70 53"/>
                <a:gd name="T151" fmla="*/ 70 h 19"/>
                <a:gd name="T152" fmla="+- 0 2006 1982"/>
                <a:gd name="T153" fmla="*/ T152 w 25"/>
                <a:gd name="T154" fmla="+- 0 70 53"/>
                <a:gd name="T155" fmla="*/ 70 h 19"/>
                <a:gd name="T156" fmla="+- 0 2006 1982"/>
                <a:gd name="T157" fmla="*/ T156 w 25"/>
                <a:gd name="T158" fmla="+- 0 71 53"/>
                <a:gd name="T159" fmla="*/ 71 h 19"/>
                <a:gd name="T160" fmla="+- 0 2006 1982"/>
                <a:gd name="T161" fmla="*/ T160 w 25"/>
                <a:gd name="T162" fmla="+- 0 71 53"/>
                <a:gd name="T163" fmla="*/ 71 h 19"/>
                <a:gd name="T164" fmla="+- 0 2006 1982"/>
                <a:gd name="T165" fmla="*/ T164 w 25"/>
                <a:gd name="T166" fmla="+- 0 71 53"/>
                <a:gd name="T167" fmla="*/ 71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5" h="19">
                  <a:moveTo>
                    <a:pt x="6" y="3"/>
                  </a:moveTo>
                  <a:lnTo>
                    <a:pt x="6" y="2"/>
                  </a:lnTo>
                  <a:lnTo>
                    <a:pt x="3" y="0"/>
                  </a:lnTo>
                  <a:lnTo>
                    <a:pt x="0" y="0"/>
                  </a:lnTo>
                  <a:lnTo>
                    <a:pt x="0" y="1"/>
                  </a:lnTo>
                  <a:lnTo>
                    <a:pt x="0" y="2"/>
                  </a:lnTo>
                  <a:lnTo>
                    <a:pt x="0" y="1"/>
                  </a:lnTo>
                  <a:lnTo>
                    <a:pt x="1" y="1"/>
                  </a:lnTo>
                  <a:lnTo>
                    <a:pt x="2" y="0"/>
                  </a:lnTo>
                  <a:lnTo>
                    <a:pt x="5" y="2"/>
                  </a:lnTo>
                  <a:lnTo>
                    <a:pt x="5" y="3"/>
                  </a:lnTo>
                  <a:lnTo>
                    <a:pt x="6" y="3"/>
                  </a:lnTo>
                  <a:close/>
                  <a:moveTo>
                    <a:pt x="16" y="9"/>
                  </a:moveTo>
                  <a:lnTo>
                    <a:pt x="16" y="8"/>
                  </a:lnTo>
                  <a:lnTo>
                    <a:pt x="11" y="5"/>
                  </a:lnTo>
                  <a:lnTo>
                    <a:pt x="8" y="5"/>
                  </a:lnTo>
                  <a:lnTo>
                    <a:pt x="11" y="6"/>
                  </a:lnTo>
                  <a:lnTo>
                    <a:pt x="12" y="7"/>
                  </a:lnTo>
                  <a:lnTo>
                    <a:pt x="15" y="9"/>
                  </a:lnTo>
                  <a:lnTo>
                    <a:pt x="16" y="9"/>
                  </a:lnTo>
                  <a:close/>
                  <a:moveTo>
                    <a:pt x="24" y="18"/>
                  </a:moveTo>
                  <a:lnTo>
                    <a:pt x="24" y="15"/>
                  </a:lnTo>
                  <a:lnTo>
                    <a:pt x="24" y="14"/>
                  </a:lnTo>
                  <a:lnTo>
                    <a:pt x="18" y="11"/>
                  </a:lnTo>
                  <a:lnTo>
                    <a:pt x="18" y="12"/>
                  </a:lnTo>
                  <a:lnTo>
                    <a:pt x="20" y="13"/>
                  </a:lnTo>
                  <a:lnTo>
                    <a:pt x="24" y="15"/>
                  </a:lnTo>
                  <a:lnTo>
                    <a:pt x="24" y="17"/>
                  </a:lnTo>
                  <a:lnTo>
                    <a:pt x="24"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3" name="AutoShape 763"/>
            <p:cNvSpPr>
              <a:spLocks/>
            </p:cNvSpPr>
            <p:nvPr/>
          </p:nvSpPr>
          <p:spPr bwMode="auto">
            <a:xfrm>
              <a:off x="7540178" y="159222"/>
              <a:ext cx="16345" cy="45719"/>
            </a:xfrm>
            <a:custGeom>
              <a:avLst/>
              <a:gdLst>
                <a:gd name="T0" fmla="+- 0 1996 1983"/>
                <a:gd name="T1" fmla="*/ T0 w 23"/>
                <a:gd name="T2" fmla="+- 0 59 53"/>
                <a:gd name="T3" fmla="*/ 59 h 35"/>
                <a:gd name="T4" fmla="+- 0 1987 1983"/>
                <a:gd name="T5" fmla="*/ T4 w 23"/>
                <a:gd name="T6" fmla="+- 0 53 53"/>
                <a:gd name="T7" fmla="*/ 53 h 35"/>
                <a:gd name="T8" fmla="+- 0 1983 1983"/>
                <a:gd name="T9" fmla="*/ T8 w 23"/>
                <a:gd name="T10" fmla="+- 0 59 53"/>
                <a:gd name="T11" fmla="*/ 59 h 35"/>
                <a:gd name="T12" fmla="+- 0 1983 1983"/>
                <a:gd name="T13" fmla="*/ T12 w 23"/>
                <a:gd name="T14" fmla="+- 0 59 53"/>
                <a:gd name="T15" fmla="*/ 59 h 35"/>
                <a:gd name="T16" fmla="+- 0 1984 1983"/>
                <a:gd name="T17" fmla="*/ T16 w 23"/>
                <a:gd name="T18" fmla="+- 0 60 53"/>
                <a:gd name="T19" fmla="*/ 60 h 35"/>
                <a:gd name="T20" fmla="+- 0 1987 1983"/>
                <a:gd name="T21" fmla="*/ T20 w 23"/>
                <a:gd name="T22" fmla="+- 0 54 53"/>
                <a:gd name="T23" fmla="*/ 54 h 35"/>
                <a:gd name="T24" fmla="+- 0 1996 1983"/>
                <a:gd name="T25" fmla="*/ T24 w 23"/>
                <a:gd name="T26" fmla="+- 0 59 53"/>
                <a:gd name="T27" fmla="*/ 59 h 35"/>
                <a:gd name="T28" fmla="+- 0 2006 1983"/>
                <a:gd name="T29" fmla="*/ T28 w 23"/>
                <a:gd name="T30" fmla="+- 0 59 53"/>
                <a:gd name="T31" fmla="*/ 59 h 35"/>
                <a:gd name="T32" fmla="+- 0 2005 1983"/>
                <a:gd name="T33" fmla="*/ T32 w 23"/>
                <a:gd name="T34" fmla="+- 0 57 53"/>
                <a:gd name="T35" fmla="*/ 57 h 35"/>
                <a:gd name="T36" fmla="+- 0 2004 1983"/>
                <a:gd name="T37" fmla="*/ T36 w 23"/>
                <a:gd name="T38" fmla="+- 0 59 53"/>
                <a:gd name="T39" fmla="*/ 59 h 35"/>
                <a:gd name="T40" fmla="+- 0 2002 1983"/>
                <a:gd name="T41" fmla="*/ T40 w 23"/>
                <a:gd name="T42" fmla="+- 0 63 53"/>
                <a:gd name="T43" fmla="*/ 63 h 35"/>
                <a:gd name="T44" fmla="+- 0 2000 1983"/>
                <a:gd name="T45" fmla="*/ T44 w 23"/>
                <a:gd name="T46" fmla="+- 0 68 53"/>
                <a:gd name="T47" fmla="*/ 68 h 35"/>
                <a:gd name="T48" fmla="+- 0 1992 1983"/>
                <a:gd name="T49" fmla="*/ T48 w 23"/>
                <a:gd name="T50" fmla="+- 0 85 53"/>
                <a:gd name="T51" fmla="*/ 85 h 35"/>
                <a:gd name="T52" fmla="+- 0 1990 1983"/>
                <a:gd name="T53" fmla="*/ T52 w 23"/>
                <a:gd name="T54" fmla="+- 0 85 53"/>
                <a:gd name="T55" fmla="*/ 85 h 35"/>
                <a:gd name="T56" fmla="+- 0 1989 1983"/>
                <a:gd name="T57" fmla="*/ T56 w 23"/>
                <a:gd name="T58" fmla="+- 0 83 53"/>
                <a:gd name="T59" fmla="*/ 83 h 35"/>
                <a:gd name="T60" fmla="+- 0 1993 1983"/>
                <a:gd name="T61" fmla="*/ T60 w 23"/>
                <a:gd name="T62" fmla="+- 0 75 53"/>
                <a:gd name="T63" fmla="*/ 75 h 35"/>
                <a:gd name="T64" fmla="+- 0 1999 1983"/>
                <a:gd name="T65" fmla="*/ T64 w 23"/>
                <a:gd name="T66" fmla="+- 0 62 53"/>
                <a:gd name="T67" fmla="*/ 62 h 35"/>
                <a:gd name="T68" fmla="+- 0 2002 1983"/>
                <a:gd name="T69" fmla="*/ T68 w 23"/>
                <a:gd name="T70" fmla="+- 0 63 53"/>
                <a:gd name="T71" fmla="*/ 63 h 35"/>
                <a:gd name="T72" fmla="+- 0 2001 1983"/>
                <a:gd name="T73" fmla="*/ T72 w 23"/>
                <a:gd name="T74" fmla="+- 0 58 53"/>
                <a:gd name="T75" fmla="*/ 58 h 35"/>
                <a:gd name="T76" fmla="+- 0 2002 1983"/>
                <a:gd name="T77" fmla="*/ T76 w 23"/>
                <a:gd name="T78" fmla="+- 0 57 53"/>
                <a:gd name="T79" fmla="*/ 57 h 35"/>
                <a:gd name="T80" fmla="+- 0 2003 1983"/>
                <a:gd name="T81" fmla="*/ T80 w 23"/>
                <a:gd name="T82" fmla="+- 0 58 53"/>
                <a:gd name="T83" fmla="*/ 58 h 35"/>
                <a:gd name="T84" fmla="+- 0 2004 1983"/>
                <a:gd name="T85" fmla="*/ T84 w 23"/>
                <a:gd name="T86" fmla="+- 0 56 53"/>
                <a:gd name="T87" fmla="*/ 56 h 35"/>
                <a:gd name="T88" fmla="+- 0 2002 1983"/>
                <a:gd name="T89" fmla="*/ T88 w 23"/>
                <a:gd name="T90" fmla="+- 0 55 53"/>
                <a:gd name="T91" fmla="*/ 55 h 35"/>
                <a:gd name="T92" fmla="+- 0 1999 1983"/>
                <a:gd name="T93" fmla="*/ T92 w 23"/>
                <a:gd name="T94" fmla="+- 0 56 53"/>
                <a:gd name="T95" fmla="*/ 56 h 35"/>
                <a:gd name="T96" fmla="+- 0 1997 1983"/>
                <a:gd name="T97" fmla="*/ T96 w 23"/>
                <a:gd name="T98" fmla="+- 0 60 53"/>
                <a:gd name="T99" fmla="*/ 60 h 35"/>
                <a:gd name="T100" fmla="+- 0 1992 1983"/>
                <a:gd name="T101" fmla="*/ T100 w 23"/>
                <a:gd name="T102" fmla="+- 0 64 53"/>
                <a:gd name="T103" fmla="*/ 64 h 35"/>
                <a:gd name="T104" fmla="+- 0 1992 1983"/>
                <a:gd name="T105" fmla="*/ T104 w 23"/>
                <a:gd name="T106" fmla="+- 0 65 53"/>
                <a:gd name="T107" fmla="*/ 65 h 35"/>
                <a:gd name="T108" fmla="+- 0 1992 1983"/>
                <a:gd name="T109" fmla="*/ T108 w 23"/>
                <a:gd name="T110" fmla="+- 0 65 53"/>
                <a:gd name="T111" fmla="*/ 65 h 35"/>
                <a:gd name="T112" fmla="+- 0 1997 1983"/>
                <a:gd name="T113" fmla="*/ T112 w 23"/>
                <a:gd name="T114" fmla="+- 0 61 53"/>
                <a:gd name="T115" fmla="*/ 61 h 35"/>
                <a:gd name="T116" fmla="+- 0 1995 1983"/>
                <a:gd name="T117" fmla="*/ T116 w 23"/>
                <a:gd name="T118" fmla="+- 0 65 53"/>
                <a:gd name="T119" fmla="*/ 65 h 35"/>
                <a:gd name="T120" fmla="+- 0 1987 1983"/>
                <a:gd name="T121" fmla="*/ T120 w 23"/>
                <a:gd name="T122" fmla="+- 0 83 53"/>
                <a:gd name="T123" fmla="*/ 83 h 35"/>
                <a:gd name="T124" fmla="+- 0 1991 1983"/>
                <a:gd name="T125" fmla="*/ T124 w 23"/>
                <a:gd name="T126" fmla="+- 0 88 53"/>
                <a:gd name="T127" fmla="*/ 88 h 35"/>
                <a:gd name="T128" fmla="+- 0 1994 1983"/>
                <a:gd name="T129" fmla="*/ T128 w 23"/>
                <a:gd name="T130" fmla="+- 0 86 53"/>
                <a:gd name="T131" fmla="*/ 86 h 35"/>
                <a:gd name="T132" fmla="+- 0 2001 1983"/>
                <a:gd name="T133" fmla="*/ T132 w 23"/>
                <a:gd name="T134" fmla="+- 0 69 53"/>
                <a:gd name="T135" fmla="*/ 69 h 35"/>
                <a:gd name="T136" fmla="+- 0 2005 1983"/>
                <a:gd name="T137" fmla="*/ T136 w 23"/>
                <a:gd name="T138" fmla="+- 0 66 53"/>
                <a:gd name="T139" fmla="*/ 66 h 35"/>
                <a:gd name="T140" fmla="+- 0 2006 1983"/>
                <a:gd name="T141" fmla="*/ T140 w 23"/>
                <a:gd name="T142" fmla="+- 0 66 53"/>
                <a:gd name="T143" fmla="*/ 66 h 35"/>
                <a:gd name="T144" fmla="+- 0 2005 1983"/>
                <a:gd name="T145" fmla="*/ T144 w 23"/>
                <a:gd name="T146" fmla="+- 0 65 53"/>
                <a:gd name="T147" fmla="*/ 65 h 35"/>
                <a:gd name="T148" fmla="+- 0 2005 1983"/>
                <a:gd name="T149" fmla="*/ T148 w 23"/>
                <a:gd name="T150" fmla="+- 0 61 53"/>
                <a:gd name="T151" fmla="*/ 61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23" h="35">
                  <a:moveTo>
                    <a:pt x="13" y="6"/>
                  </a:moveTo>
                  <a:lnTo>
                    <a:pt x="13" y="6"/>
                  </a:lnTo>
                  <a:lnTo>
                    <a:pt x="4" y="0"/>
                  </a:lnTo>
                  <a:lnTo>
                    <a:pt x="0" y="6"/>
                  </a:lnTo>
                  <a:lnTo>
                    <a:pt x="1" y="7"/>
                  </a:lnTo>
                  <a:lnTo>
                    <a:pt x="1" y="6"/>
                  </a:lnTo>
                  <a:lnTo>
                    <a:pt x="4" y="1"/>
                  </a:lnTo>
                  <a:lnTo>
                    <a:pt x="13" y="6"/>
                  </a:lnTo>
                  <a:close/>
                  <a:moveTo>
                    <a:pt x="23" y="6"/>
                  </a:moveTo>
                  <a:lnTo>
                    <a:pt x="22" y="4"/>
                  </a:lnTo>
                  <a:lnTo>
                    <a:pt x="21" y="3"/>
                  </a:lnTo>
                  <a:lnTo>
                    <a:pt x="21" y="6"/>
                  </a:lnTo>
                  <a:lnTo>
                    <a:pt x="19" y="10"/>
                  </a:lnTo>
                  <a:lnTo>
                    <a:pt x="19" y="11"/>
                  </a:lnTo>
                  <a:lnTo>
                    <a:pt x="17" y="15"/>
                  </a:lnTo>
                  <a:lnTo>
                    <a:pt x="13" y="23"/>
                  </a:lnTo>
                  <a:lnTo>
                    <a:pt x="9" y="32"/>
                  </a:lnTo>
                  <a:lnTo>
                    <a:pt x="8" y="33"/>
                  </a:lnTo>
                  <a:lnTo>
                    <a:pt x="7" y="32"/>
                  </a:lnTo>
                  <a:lnTo>
                    <a:pt x="6" y="32"/>
                  </a:lnTo>
                  <a:lnTo>
                    <a:pt x="6" y="30"/>
                  </a:lnTo>
                  <a:lnTo>
                    <a:pt x="10" y="22"/>
                  </a:lnTo>
                  <a:lnTo>
                    <a:pt x="14" y="13"/>
                  </a:lnTo>
                  <a:lnTo>
                    <a:pt x="16" y="9"/>
                  </a:lnTo>
                  <a:lnTo>
                    <a:pt x="19" y="11"/>
                  </a:lnTo>
                  <a:lnTo>
                    <a:pt x="19" y="10"/>
                  </a:lnTo>
                  <a:lnTo>
                    <a:pt x="16" y="8"/>
                  </a:lnTo>
                  <a:lnTo>
                    <a:pt x="18" y="5"/>
                  </a:lnTo>
                  <a:lnTo>
                    <a:pt x="18" y="4"/>
                  </a:lnTo>
                  <a:lnTo>
                    <a:pt x="19" y="4"/>
                  </a:lnTo>
                  <a:lnTo>
                    <a:pt x="20" y="5"/>
                  </a:lnTo>
                  <a:lnTo>
                    <a:pt x="21" y="6"/>
                  </a:lnTo>
                  <a:lnTo>
                    <a:pt x="21" y="3"/>
                  </a:lnTo>
                  <a:lnTo>
                    <a:pt x="20" y="2"/>
                  </a:lnTo>
                  <a:lnTo>
                    <a:pt x="19" y="2"/>
                  </a:lnTo>
                  <a:lnTo>
                    <a:pt x="17" y="2"/>
                  </a:lnTo>
                  <a:lnTo>
                    <a:pt x="16" y="3"/>
                  </a:lnTo>
                  <a:lnTo>
                    <a:pt x="15" y="7"/>
                  </a:lnTo>
                  <a:lnTo>
                    <a:pt x="14" y="7"/>
                  </a:lnTo>
                  <a:lnTo>
                    <a:pt x="9" y="11"/>
                  </a:lnTo>
                  <a:lnTo>
                    <a:pt x="9" y="12"/>
                  </a:lnTo>
                  <a:lnTo>
                    <a:pt x="14" y="8"/>
                  </a:lnTo>
                  <a:lnTo>
                    <a:pt x="12" y="12"/>
                  </a:lnTo>
                  <a:lnTo>
                    <a:pt x="9" y="20"/>
                  </a:lnTo>
                  <a:lnTo>
                    <a:pt x="4" y="30"/>
                  </a:lnTo>
                  <a:lnTo>
                    <a:pt x="4" y="33"/>
                  </a:lnTo>
                  <a:lnTo>
                    <a:pt x="8" y="35"/>
                  </a:lnTo>
                  <a:lnTo>
                    <a:pt x="10" y="34"/>
                  </a:lnTo>
                  <a:lnTo>
                    <a:pt x="11" y="33"/>
                  </a:lnTo>
                  <a:lnTo>
                    <a:pt x="15" y="25"/>
                  </a:lnTo>
                  <a:lnTo>
                    <a:pt x="18" y="16"/>
                  </a:lnTo>
                  <a:lnTo>
                    <a:pt x="20" y="12"/>
                  </a:lnTo>
                  <a:lnTo>
                    <a:pt x="22" y="13"/>
                  </a:lnTo>
                  <a:lnTo>
                    <a:pt x="23" y="13"/>
                  </a:lnTo>
                  <a:lnTo>
                    <a:pt x="23" y="12"/>
                  </a:lnTo>
                  <a:lnTo>
                    <a:pt x="22" y="12"/>
                  </a:lnTo>
                  <a:lnTo>
                    <a:pt x="21" y="11"/>
                  </a:lnTo>
                  <a:lnTo>
                    <a:pt x="22" y="8"/>
                  </a:lnTo>
                  <a:lnTo>
                    <a:pt x="23" y="6"/>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4" name="Freeform 762"/>
            <p:cNvSpPr>
              <a:spLocks/>
            </p:cNvSpPr>
            <p:nvPr/>
          </p:nvSpPr>
          <p:spPr bwMode="auto">
            <a:xfrm>
              <a:off x="7543020" y="158587"/>
              <a:ext cx="12081" cy="45719"/>
            </a:xfrm>
            <a:custGeom>
              <a:avLst/>
              <a:gdLst>
                <a:gd name="T0" fmla="+- 0 2002 1988"/>
                <a:gd name="T1" fmla="*/ T0 w 17"/>
                <a:gd name="T2" fmla="+- 0 56 56"/>
                <a:gd name="T3" fmla="*/ 56 h 32"/>
                <a:gd name="T4" fmla="+- 0 2000 1988"/>
                <a:gd name="T5" fmla="*/ T4 w 17"/>
                <a:gd name="T6" fmla="+- 0 56 56"/>
                <a:gd name="T7" fmla="*/ 56 h 32"/>
                <a:gd name="T8" fmla="+- 0 1996 1988"/>
                <a:gd name="T9" fmla="*/ T8 w 17"/>
                <a:gd name="T10" fmla="+- 0 66 56"/>
                <a:gd name="T11" fmla="*/ 66 h 32"/>
                <a:gd name="T12" fmla="+- 0 1992 1988"/>
                <a:gd name="T13" fmla="*/ T12 w 17"/>
                <a:gd name="T14" fmla="+- 0 74 56"/>
                <a:gd name="T15" fmla="*/ 74 h 32"/>
                <a:gd name="T16" fmla="+- 0 1988 1988"/>
                <a:gd name="T17" fmla="*/ T16 w 17"/>
                <a:gd name="T18" fmla="+- 0 83 56"/>
                <a:gd name="T19" fmla="*/ 83 h 32"/>
                <a:gd name="T20" fmla="+- 0 1988 1988"/>
                <a:gd name="T21" fmla="*/ T20 w 17"/>
                <a:gd name="T22" fmla="+- 0 85 56"/>
                <a:gd name="T23" fmla="*/ 85 h 32"/>
                <a:gd name="T24" fmla="+- 0 1991 1988"/>
                <a:gd name="T25" fmla="*/ T24 w 17"/>
                <a:gd name="T26" fmla="+- 0 87 56"/>
                <a:gd name="T27" fmla="*/ 87 h 32"/>
                <a:gd name="T28" fmla="+- 0 1992 1988"/>
                <a:gd name="T29" fmla="*/ T28 w 17"/>
                <a:gd name="T30" fmla="+- 0 86 56"/>
                <a:gd name="T31" fmla="*/ 86 h 32"/>
                <a:gd name="T32" fmla="+- 0 1997 1988"/>
                <a:gd name="T33" fmla="*/ T32 w 17"/>
                <a:gd name="T34" fmla="+- 0 77 56"/>
                <a:gd name="T35" fmla="*/ 77 h 32"/>
                <a:gd name="T36" fmla="+- 0 2001 1988"/>
                <a:gd name="T37" fmla="*/ T36 w 17"/>
                <a:gd name="T38" fmla="+- 0 69 56"/>
                <a:gd name="T39" fmla="*/ 69 h 32"/>
                <a:gd name="T40" fmla="+- 0 2005 1988"/>
                <a:gd name="T41" fmla="*/ T40 w 17"/>
                <a:gd name="T42" fmla="+- 0 59 56"/>
                <a:gd name="T43" fmla="*/ 59 h 32"/>
                <a:gd name="T44" fmla="+- 0 2004 1988"/>
                <a:gd name="T45" fmla="*/ T44 w 17"/>
                <a:gd name="T46" fmla="+- 0 57 56"/>
                <a:gd name="T47" fmla="*/ 57 h 32"/>
                <a:gd name="T48" fmla="+- 0 2003 1988"/>
                <a:gd name="T49" fmla="*/ T48 w 17"/>
                <a:gd name="T50" fmla="+- 0 56 56"/>
                <a:gd name="T51" fmla="*/ 56 h 32"/>
                <a:gd name="T52" fmla="+- 0 2002 1988"/>
                <a:gd name="T53" fmla="*/ T52 w 17"/>
                <a:gd name="T54" fmla="+- 0 56 56"/>
                <a:gd name="T55" fmla="*/ 56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7" h="32">
                  <a:moveTo>
                    <a:pt x="14" y="0"/>
                  </a:moveTo>
                  <a:lnTo>
                    <a:pt x="12" y="0"/>
                  </a:lnTo>
                  <a:lnTo>
                    <a:pt x="8" y="10"/>
                  </a:lnTo>
                  <a:lnTo>
                    <a:pt x="4" y="18"/>
                  </a:lnTo>
                  <a:lnTo>
                    <a:pt x="0" y="27"/>
                  </a:lnTo>
                  <a:lnTo>
                    <a:pt x="0" y="29"/>
                  </a:lnTo>
                  <a:lnTo>
                    <a:pt x="3" y="31"/>
                  </a:lnTo>
                  <a:lnTo>
                    <a:pt x="4" y="30"/>
                  </a:lnTo>
                  <a:lnTo>
                    <a:pt x="9" y="21"/>
                  </a:lnTo>
                  <a:lnTo>
                    <a:pt x="13" y="13"/>
                  </a:lnTo>
                  <a:lnTo>
                    <a:pt x="17" y="3"/>
                  </a:lnTo>
                  <a:lnTo>
                    <a:pt x="16" y="1"/>
                  </a:lnTo>
                  <a:lnTo>
                    <a:pt x="15" y="0"/>
                  </a:lnTo>
                  <a:lnTo>
                    <a:pt x="1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5" name="AutoShape 761"/>
            <p:cNvSpPr>
              <a:spLocks/>
            </p:cNvSpPr>
            <p:nvPr/>
          </p:nvSpPr>
          <p:spPr bwMode="auto">
            <a:xfrm>
              <a:off x="7544441" y="154142"/>
              <a:ext cx="9949" cy="45719"/>
            </a:xfrm>
            <a:custGeom>
              <a:avLst/>
              <a:gdLst>
                <a:gd name="T0" fmla="+- 0 1997 1990"/>
                <a:gd name="T1" fmla="*/ T0 w 14"/>
                <a:gd name="T2" fmla="+- 0 65 62"/>
                <a:gd name="T3" fmla="*/ 65 h 18"/>
                <a:gd name="T4" fmla="+- 0 1996 1990"/>
                <a:gd name="T5" fmla="*/ T4 w 14"/>
                <a:gd name="T6" fmla="+- 0 65 62"/>
                <a:gd name="T7" fmla="*/ 65 h 18"/>
                <a:gd name="T8" fmla="+- 0 1995 1990"/>
                <a:gd name="T9" fmla="*/ T8 w 14"/>
                <a:gd name="T10" fmla="+- 0 69 62"/>
                <a:gd name="T11" fmla="*/ 69 h 18"/>
                <a:gd name="T12" fmla="+- 0 1997 1990"/>
                <a:gd name="T13" fmla="*/ T12 w 14"/>
                <a:gd name="T14" fmla="+- 0 65 62"/>
                <a:gd name="T15" fmla="*/ 65 h 18"/>
                <a:gd name="T16" fmla="+- 0 1999 1990"/>
                <a:gd name="T17" fmla="*/ T16 w 14"/>
                <a:gd name="T18" fmla="+- 0 63 62"/>
                <a:gd name="T19" fmla="*/ 63 h 18"/>
                <a:gd name="T20" fmla="+- 0 1998 1990"/>
                <a:gd name="T21" fmla="*/ T20 w 14"/>
                <a:gd name="T22" fmla="+- 0 63 62"/>
                <a:gd name="T23" fmla="*/ 63 h 18"/>
                <a:gd name="T24" fmla="+- 0 1997 1990"/>
                <a:gd name="T25" fmla="*/ T24 w 14"/>
                <a:gd name="T26" fmla="+- 0 65 62"/>
                <a:gd name="T27" fmla="*/ 65 h 18"/>
                <a:gd name="T28" fmla="+- 0 1999 1990"/>
                <a:gd name="T29" fmla="*/ T28 w 14"/>
                <a:gd name="T30" fmla="+- 0 63 62"/>
                <a:gd name="T31" fmla="*/ 63 h 18"/>
                <a:gd name="T32" fmla="+- 0 1999 1990"/>
                <a:gd name="T33" fmla="*/ T32 w 14"/>
                <a:gd name="T34" fmla="+- 0 72 62"/>
                <a:gd name="T35" fmla="*/ 72 h 18"/>
                <a:gd name="T36" fmla="+- 0 1998 1990"/>
                <a:gd name="T37" fmla="*/ T36 w 14"/>
                <a:gd name="T38" fmla="+- 0 72 62"/>
                <a:gd name="T39" fmla="*/ 72 h 18"/>
                <a:gd name="T40" fmla="+- 0 1994 1990"/>
                <a:gd name="T41" fmla="*/ T40 w 14"/>
                <a:gd name="T42" fmla="+- 0 74 62"/>
                <a:gd name="T43" fmla="*/ 74 h 18"/>
                <a:gd name="T44" fmla="+- 0 1991 1990"/>
                <a:gd name="T45" fmla="*/ T44 w 14"/>
                <a:gd name="T46" fmla="+- 0 77 62"/>
                <a:gd name="T47" fmla="*/ 77 h 18"/>
                <a:gd name="T48" fmla="+- 0 1990 1990"/>
                <a:gd name="T49" fmla="*/ T48 w 14"/>
                <a:gd name="T50" fmla="+- 0 79 62"/>
                <a:gd name="T51" fmla="*/ 79 h 18"/>
                <a:gd name="T52" fmla="+- 0 1993 1990"/>
                <a:gd name="T53" fmla="*/ T52 w 14"/>
                <a:gd name="T54" fmla="+- 0 75 62"/>
                <a:gd name="T55" fmla="*/ 75 h 18"/>
                <a:gd name="T56" fmla="+- 0 1997 1990"/>
                <a:gd name="T57" fmla="*/ T56 w 14"/>
                <a:gd name="T58" fmla="+- 0 74 62"/>
                <a:gd name="T59" fmla="*/ 74 h 18"/>
                <a:gd name="T60" fmla="+- 0 1998 1990"/>
                <a:gd name="T61" fmla="*/ T60 w 14"/>
                <a:gd name="T62" fmla="+- 0 74 62"/>
                <a:gd name="T63" fmla="*/ 74 h 18"/>
                <a:gd name="T64" fmla="+- 0 1999 1990"/>
                <a:gd name="T65" fmla="*/ T64 w 14"/>
                <a:gd name="T66" fmla="+- 0 72 62"/>
                <a:gd name="T67" fmla="*/ 72 h 18"/>
                <a:gd name="T68" fmla="+- 0 2003 1990"/>
                <a:gd name="T69" fmla="*/ T68 w 14"/>
                <a:gd name="T70" fmla="+- 0 62 62"/>
                <a:gd name="T71" fmla="*/ 62 h 18"/>
                <a:gd name="T72" fmla="+- 0 2002 1990"/>
                <a:gd name="T73" fmla="*/ T72 w 14"/>
                <a:gd name="T74" fmla="+- 0 62 62"/>
                <a:gd name="T75" fmla="*/ 62 h 18"/>
                <a:gd name="T76" fmla="+- 0 1999 1990"/>
                <a:gd name="T77" fmla="*/ T76 w 14"/>
                <a:gd name="T78" fmla="+- 0 63 62"/>
                <a:gd name="T79" fmla="*/ 63 h 18"/>
                <a:gd name="T80" fmla="+- 0 1999 1990"/>
                <a:gd name="T81" fmla="*/ T80 w 14"/>
                <a:gd name="T82" fmla="+- 0 63 62"/>
                <a:gd name="T83" fmla="*/ 63 h 18"/>
                <a:gd name="T84" fmla="+- 0 2001 1990"/>
                <a:gd name="T85" fmla="*/ T84 w 14"/>
                <a:gd name="T86" fmla="+- 0 63 62"/>
                <a:gd name="T87" fmla="*/ 63 h 18"/>
                <a:gd name="T88" fmla="+- 0 2003 1990"/>
                <a:gd name="T89" fmla="*/ T88 w 14"/>
                <a:gd name="T90" fmla="+- 0 64 62"/>
                <a:gd name="T91" fmla="*/ 64 h 18"/>
                <a:gd name="T92" fmla="+- 0 2003 1990"/>
                <a:gd name="T93" fmla="*/ T92 w 14"/>
                <a:gd name="T94" fmla="+- 0 62 62"/>
                <a:gd name="T95" fmla="*/ 62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4" h="18">
                  <a:moveTo>
                    <a:pt x="7" y="3"/>
                  </a:moveTo>
                  <a:lnTo>
                    <a:pt x="6" y="3"/>
                  </a:lnTo>
                  <a:lnTo>
                    <a:pt x="5" y="7"/>
                  </a:lnTo>
                  <a:lnTo>
                    <a:pt x="7" y="3"/>
                  </a:lnTo>
                  <a:close/>
                  <a:moveTo>
                    <a:pt x="9" y="1"/>
                  </a:moveTo>
                  <a:lnTo>
                    <a:pt x="8" y="1"/>
                  </a:lnTo>
                  <a:lnTo>
                    <a:pt x="7" y="3"/>
                  </a:lnTo>
                  <a:lnTo>
                    <a:pt x="9" y="1"/>
                  </a:lnTo>
                  <a:close/>
                  <a:moveTo>
                    <a:pt x="9" y="10"/>
                  </a:moveTo>
                  <a:lnTo>
                    <a:pt x="8" y="10"/>
                  </a:lnTo>
                  <a:lnTo>
                    <a:pt x="4" y="12"/>
                  </a:lnTo>
                  <a:lnTo>
                    <a:pt x="1" y="15"/>
                  </a:lnTo>
                  <a:lnTo>
                    <a:pt x="0" y="17"/>
                  </a:lnTo>
                  <a:lnTo>
                    <a:pt x="3" y="13"/>
                  </a:lnTo>
                  <a:lnTo>
                    <a:pt x="7" y="12"/>
                  </a:lnTo>
                  <a:lnTo>
                    <a:pt x="8" y="12"/>
                  </a:lnTo>
                  <a:lnTo>
                    <a:pt x="9" y="10"/>
                  </a:lnTo>
                  <a:close/>
                  <a:moveTo>
                    <a:pt x="13" y="0"/>
                  </a:moveTo>
                  <a:lnTo>
                    <a:pt x="12" y="0"/>
                  </a:lnTo>
                  <a:lnTo>
                    <a:pt x="9" y="1"/>
                  </a:lnTo>
                  <a:lnTo>
                    <a:pt x="11" y="1"/>
                  </a:lnTo>
                  <a:lnTo>
                    <a:pt x="13" y="2"/>
                  </a:lnTo>
                  <a:lnTo>
                    <a:pt x="13"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6" name="AutoShape 760"/>
            <p:cNvSpPr>
              <a:spLocks/>
            </p:cNvSpPr>
            <p:nvPr/>
          </p:nvSpPr>
          <p:spPr bwMode="auto">
            <a:xfrm>
              <a:off x="7543731" y="157952"/>
              <a:ext cx="10660" cy="45719"/>
            </a:xfrm>
            <a:custGeom>
              <a:avLst/>
              <a:gdLst>
                <a:gd name="T0" fmla="+- 0 1993 1988"/>
                <a:gd name="T1" fmla="*/ T0 w 15"/>
                <a:gd name="T2" fmla="+- 0 78 57"/>
                <a:gd name="T3" fmla="*/ 78 h 30"/>
                <a:gd name="T4" fmla="+- 0 1993 1988"/>
                <a:gd name="T5" fmla="*/ T4 w 15"/>
                <a:gd name="T6" fmla="+- 0 77 57"/>
                <a:gd name="T7" fmla="*/ 77 h 30"/>
                <a:gd name="T8" fmla="+- 0 1993 1988"/>
                <a:gd name="T9" fmla="*/ T8 w 15"/>
                <a:gd name="T10" fmla="+- 0 77 57"/>
                <a:gd name="T11" fmla="*/ 77 h 30"/>
                <a:gd name="T12" fmla="+- 0 1993 1988"/>
                <a:gd name="T13" fmla="*/ T12 w 15"/>
                <a:gd name="T14" fmla="+- 0 77 57"/>
                <a:gd name="T15" fmla="*/ 77 h 30"/>
                <a:gd name="T16" fmla="+- 0 1992 1988"/>
                <a:gd name="T17" fmla="*/ T16 w 15"/>
                <a:gd name="T18" fmla="+- 0 77 57"/>
                <a:gd name="T19" fmla="*/ 77 h 30"/>
                <a:gd name="T20" fmla="+- 0 1992 1988"/>
                <a:gd name="T21" fmla="*/ T20 w 15"/>
                <a:gd name="T22" fmla="+- 0 77 57"/>
                <a:gd name="T23" fmla="*/ 77 h 30"/>
                <a:gd name="T24" fmla="+- 0 1988 1988"/>
                <a:gd name="T25" fmla="*/ T24 w 15"/>
                <a:gd name="T26" fmla="+- 0 83 57"/>
                <a:gd name="T27" fmla="*/ 83 h 30"/>
                <a:gd name="T28" fmla="+- 0 1989 1988"/>
                <a:gd name="T29" fmla="*/ T28 w 15"/>
                <a:gd name="T30" fmla="+- 0 85 57"/>
                <a:gd name="T31" fmla="*/ 85 h 30"/>
                <a:gd name="T32" fmla="+- 0 1989 1988"/>
                <a:gd name="T33" fmla="*/ T32 w 15"/>
                <a:gd name="T34" fmla="+- 0 86 57"/>
                <a:gd name="T35" fmla="*/ 86 h 30"/>
                <a:gd name="T36" fmla="+- 0 1990 1988"/>
                <a:gd name="T37" fmla="*/ T36 w 15"/>
                <a:gd name="T38" fmla="+- 0 86 57"/>
                <a:gd name="T39" fmla="*/ 86 h 30"/>
                <a:gd name="T40" fmla="+- 0 1990 1988"/>
                <a:gd name="T41" fmla="*/ T40 w 15"/>
                <a:gd name="T42" fmla="+- 0 86 57"/>
                <a:gd name="T43" fmla="*/ 86 h 30"/>
                <a:gd name="T44" fmla="+- 0 1990 1988"/>
                <a:gd name="T45" fmla="*/ T44 w 15"/>
                <a:gd name="T46" fmla="+- 0 86 57"/>
                <a:gd name="T47" fmla="*/ 86 h 30"/>
                <a:gd name="T48" fmla="+- 0 1990 1988"/>
                <a:gd name="T49" fmla="*/ T48 w 15"/>
                <a:gd name="T50" fmla="+- 0 86 57"/>
                <a:gd name="T51" fmla="*/ 86 h 30"/>
                <a:gd name="T52" fmla="+- 0 1990 1988"/>
                <a:gd name="T53" fmla="*/ T52 w 15"/>
                <a:gd name="T54" fmla="+- 0 86 57"/>
                <a:gd name="T55" fmla="*/ 86 h 30"/>
                <a:gd name="T56" fmla="+- 0 1990 1988"/>
                <a:gd name="T57" fmla="*/ T56 w 15"/>
                <a:gd name="T58" fmla="+- 0 86 57"/>
                <a:gd name="T59" fmla="*/ 86 h 30"/>
                <a:gd name="T60" fmla="+- 0 1990 1988"/>
                <a:gd name="T61" fmla="*/ T60 w 15"/>
                <a:gd name="T62" fmla="+- 0 86 57"/>
                <a:gd name="T63" fmla="*/ 86 h 30"/>
                <a:gd name="T64" fmla="+- 0 1990 1988"/>
                <a:gd name="T65" fmla="*/ T64 w 15"/>
                <a:gd name="T66" fmla="+- 0 85 57"/>
                <a:gd name="T67" fmla="*/ 85 h 30"/>
                <a:gd name="T68" fmla="+- 0 1989 1988"/>
                <a:gd name="T69" fmla="*/ T68 w 15"/>
                <a:gd name="T70" fmla="+- 0 84 57"/>
                <a:gd name="T71" fmla="*/ 84 h 30"/>
                <a:gd name="T72" fmla="+- 0 1989 1988"/>
                <a:gd name="T73" fmla="*/ T72 w 15"/>
                <a:gd name="T74" fmla="+- 0 83 57"/>
                <a:gd name="T75" fmla="*/ 83 h 30"/>
                <a:gd name="T76" fmla="+- 0 1991 1988"/>
                <a:gd name="T77" fmla="*/ T76 w 15"/>
                <a:gd name="T78" fmla="+- 0 80 57"/>
                <a:gd name="T79" fmla="*/ 80 h 30"/>
                <a:gd name="T80" fmla="+- 0 1993 1988"/>
                <a:gd name="T81" fmla="*/ T80 w 15"/>
                <a:gd name="T82" fmla="+- 0 78 57"/>
                <a:gd name="T83" fmla="*/ 78 h 30"/>
                <a:gd name="T84" fmla="+- 0 1993 1988"/>
                <a:gd name="T85" fmla="*/ T84 w 15"/>
                <a:gd name="T86" fmla="+- 0 78 57"/>
                <a:gd name="T87" fmla="*/ 78 h 30"/>
                <a:gd name="T88" fmla="+- 0 1998 1988"/>
                <a:gd name="T89" fmla="*/ T88 w 15"/>
                <a:gd name="T90" fmla="+- 0 66 57"/>
                <a:gd name="T91" fmla="*/ 66 h 30"/>
                <a:gd name="T92" fmla="+- 0 1998 1988"/>
                <a:gd name="T93" fmla="*/ T92 w 15"/>
                <a:gd name="T94" fmla="+- 0 66 57"/>
                <a:gd name="T95" fmla="*/ 66 h 30"/>
                <a:gd name="T96" fmla="+- 0 1998 1988"/>
                <a:gd name="T97" fmla="*/ T96 w 15"/>
                <a:gd name="T98" fmla="+- 0 66 57"/>
                <a:gd name="T99" fmla="*/ 66 h 30"/>
                <a:gd name="T100" fmla="+- 0 1997 1988"/>
                <a:gd name="T101" fmla="*/ T100 w 15"/>
                <a:gd name="T102" fmla="+- 0 66 57"/>
                <a:gd name="T103" fmla="*/ 66 h 30"/>
                <a:gd name="T104" fmla="+- 0 1996 1988"/>
                <a:gd name="T105" fmla="*/ T104 w 15"/>
                <a:gd name="T106" fmla="+- 0 68 57"/>
                <a:gd name="T107" fmla="*/ 68 h 30"/>
                <a:gd name="T108" fmla="+- 0 1993 1988"/>
                <a:gd name="T109" fmla="*/ T108 w 15"/>
                <a:gd name="T110" fmla="+- 0 73 57"/>
                <a:gd name="T111" fmla="*/ 73 h 30"/>
                <a:gd name="T112" fmla="+- 0 1993 1988"/>
                <a:gd name="T113" fmla="*/ T112 w 15"/>
                <a:gd name="T114" fmla="+- 0 73 57"/>
                <a:gd name="T115" fmla="*/ 73 h 30"/>
                <a:gd name="T116" fmla="+- 0 1993 1988"/>
                <a:gd name="T117" fmla="*/ T116 w 15"/>
                <a:gd name="T118" fmla="+- 0 73 57"/>
                <a:gd name="T119" fmla="*/ 73 h 30"/>
                <a:gd name="T120" fmla="+- 0 1993 1988"/>
                <a:gd name="T121" fmla="*/ T120 w 15"/>
                <a:gd name="T122" fmla="+- 0 74 57"/>
                <a:gd name="T123" fmla="*/ 74 h 30"/>
                <a:gd name="T124" fmla="+- 0 1993 1988"/>
                <a:gd name="T125" fmla="*/ T124 w 15"/>
                <a:gd name="T126" fmla="+- 0 74 57"/>
                <a:gd name="T127" fmla="*/ 74 h 30"/>
                <a:gd name="T128" fmla="+- 0 1994 1988"/>
                <a:gd name="T129" fmla="*/ T128 w 15"/>
                <a:gd name="T130" fmla="+- 0 74 57"/>
                <a:gd name="T131" fmla="*/ 74 h 30"/>
                <a:gd name="T132" fmla="+- 0 1996 1988"/>
                <a:gd name="T133" fmla="*/ T132 w 15"/>
                <a:gd name="T134" fmla="+- 0 68 57"/>
                <a:gd name="T135" fmla="*/ 68 h 30"/>
                <a:gd name="T136" fmla="+- 0 1998 1988"/>
                <a:gd name="T137" fmla="*/ T136 w 15"/>
                <a:gd name="T138" fmla="+- 0 66 57"/>
                <a:gd name="T139" fmla="*/ 66 h 30"/>
                <a:gd name="T140" fmla="+- 0 2003 1988"/>
                <a:gd name="T141" fmla="*/ T140 w 15"/>
                <a:gd name="T142" fmla="+- 0 58 57"/>
                <a:gd name="T143" fmla="*/ 58 h 30"/>
                <a:gd name="T144" fmla="+- 0 2003 1988"/>
                <a:gd name="T145" fmla="*/ T144 w 15"/>
                <a:gd name="T146" fmla="+- 0 57 57"/>
                <a:gd name="T147" fmla="*/ 57 h 30"/>
                <a:gd name="T148" fmla="+- 0 2003 1988"/>
                <a:gd name="T149" fmla="*/ T148 w 15"/>
                <a:gd name="T150" fmla="+- 0 57 57"/>
                <a:gd name="T151" fmla="*/ 57 h 30"/>
                <a:gd name="T152" fmla="+- 0 2002 1988"/>
                <a:gd name="T153" fmla="*/ T152 w 15"/>
                <a:gd name="T154" fmla="+- 0 57 57"/>
                <a:gd name="T155" fmla="*/ 57 h 30"/>
                <a:gd name="T156" fmla="+- 0 2000 1988"/>
                <a:gd name="T157" fmla="*/ T156 w 15"/>
                <a:gd name="T158" fmla="+- 0 58 57"/>
                <a:gd name="T159" fmla="*/ 58 h 30"/>
                <a:gd name="T160" fmla="+- 0 1998 1988"/>
                <a:gd name="T161" fmla="*/ T160 w 15"/>
                <a:gd name="T162" fmla="+- 0 62 57"/>
                <a:gd name="T163" fmla="*/ 62 h 30"/>
                <a:gd name="T164" fmla="+- 0 1998 1988"/>
                <a:gd name="T165" fmla="*/ T164 w 15"/>
                <a:gd name="T166" fmla="+- 0 62 57"/>
                <a:gd name="T167" fmla="*/ 62 h 30"/>
                <a:gd name="T168" fmla="+- 0 1998 1988"/>
                <a:gd name="T169" fmla="*/ T168 w 15"/>
                <a:gd name="T170" fmla="+- 0 62 57"/>
                <a:gd name="T171" fmla="*/ 62 h 30"/>
                <a:gd name="T172" fmla="+- 0 1998 1988"/>
                <a:gd name="T173" fmla="*/ T172 w 15"/>
                <a:gd name="T174" fmla="+- 0 62 57"/>
                <a:gd name="T175" fmla="*/ 62 h 30"/>
                <a:gd name="T176" fmla="+- 0 1999 1988"/>
                <a:gd name="T177" fmla="*/ T176 w 15"/>
                <a:gd name="T178" fmla="+- 0 62 57"/>
                <a:gd name="T179" fmla="*/ 62 h 30"/>
                <a:gd name="T180" fmla="+- 0 1999 1988"/>
                <a:gd name="T181" fmla="*/ T180 w 15"/>
                <a:gd name="T182" fmla="+- 0 63 57"/>
                <a:gd name="T183" fmla="*/ 63 h 30"/>
                <a:gd name="T184" fmla="+- 0 1999 1988"/>
                <a:gd name="T185" fmla="*/ T184 w 15"/>
                <a:gd name="T186" fmla="+- 0 62 57"/>
                <a:gd name="T187" fmla="*/ 62 h 30"/>
                <a:gd name="T188" fmla="+- 0 1999 1988"/>
                <a:gd name="T189" fmla="*/ T188 w 15"/>
                <a:gd name="T190" fmla="+- 0 62 57"/>
                <a:gd name="T191" fmla="*/ 62 h 30"/>
                <a:gd name="T192" fmla="+- 0 1999 1988"/>
                <a:gd name="T193" fmla="*/ T192 w 15"/>
                <a:gd name="T194" fmla="+- 0 61 57"/>
                <a:gd name="T195" fmla="*/ 61 h 30"/>
                <a:gd name="T196" fmla="+- 0 2000 1988"/>
                <a:gd name="T197" fmla="*/ T196 w 15"/>
                <a:gd name="T198" fmla="+- 0 58 57"/>
                <a:gd name="T199" fmla="*/ 58 h 30"/>
                <a:gd name="T200" fmla="+- 0 2002 1988"/>
                <a:gd name="T201" fmla="*/ T200 w 15"/>
                <a:gd name="T202" fmla="+- 0 57 57"/>
                <a:gd name="T203" fmla="*/ 57 h 30"/>
                <a:gd name="T204" fmla="+- 0 2003 1988"/>
                <a:gd name="T205" fmla="*/ T204 w 15"/>
                <a:gd name="T206" fmla="+- 0 58 57"/>
                <a:gd name="T207" fmla="*/ 58 h 30"/>
                <a:gd name="T208" fmla="+- 0 2003 1988"/>
                <a:gd name="T209" fmla="*/ T208 w 15"/>
                <a:gd name="T210" fmla="+- 0 58 57"/>
                <a:gd name="T211" fmla="*/ 58 h 30"/>
                <a:gd name="T212" fmla="+- 0 2003 1988"/>
                <a:gd name="T213" fmla="*/ T212 w 15"/>
                <a:gd name="T214" fmla="+- 0 58 57"/>
                <a:gd name="T215" fmla="*/ 58 h 30"/>
                <a:gd name="T216" fmla="+- 0 2003 1988"/>
                <a:gd name="T217" fmla="*/ T216 w 15"/>
                <a:gd name="T218" fmla="+- 0 58 57"/>
                <a:gd name="T219" fmla="*/ 58 h 30"/>
                <a:gd name="T220" fmla="+- 0 2003 1988"/>
                <a:gd name="T221" fmla="*/ T220 w 15"/>
                <a:gd name="T222" fmla="+- 0 58 57"/>
                <a:gd name="T223" fmla="*/ 58 h 30"/>
                <a:gd name="T224" fmla="+- 0 2003 1988"/>
                <a:gd name="T225" fmla="*/ T224 w 15"/>
                <a:gd name="T226" fmla="+- 0 58 57"/>
                <a:gd name="T227" fmla="*/ 58 h 30"/>
                <a:gd name="T228" fmla="+- 0 2003 1988"/>
                <a:gd name="T229" fmla="*/ T228 w 15"/>
                <a:gd name="T230" fmla="+- 0 58 57"/>
                <a:gd name="T231" fmla="*/ 58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15" h="30">
                  <a:moveTo>
                    <a:pt x="5" y="21"/>
                  </a:moveTo>
                  <a:lnTo>
                    <a:pt x="5" y="20"/>
                  </a:lnTo>
                  <a:lnTo>
                    <a:pt x="4" y="20"/>
                  </a:lnTo>
                  <a:lnTo>
                    <a:pt x="0" y="26"/>
                  </a:lnTo>
                  <a:lnTo>
                    <a:pt x="1" y="28"/>
                  </a:lnTo>
                  <a:lnTo>
                    <a:pt x="1" y="29"/>
                  </a:lnTo>
                  <a:lnTo>
                    <a:pt x="2" y="29"/>
                  </a:lnTo>
                  <a:lnTo>
                    <a:pt x="2" y="28"/>
                  </a:lnTo>
                  <a:lnTo>
                    <a:pt x="1" y="27"/>
                  </a:lnTo>
                  <a:lnTo>
                    <a:pt x="1" y="26"/>
                  </a:lnTo>
                  <a:lnTo>
                    <a:pt x="3" y="23"/>
                  </a:lnTo>
                  <a:lnTo>
                    <a:pt x="5" y="21"/>
                  </a:lnTo>
                  <a:close/>
                  <a:moveTo>
                    <a:pt x="10" y="9"/>
                  </a:moveTo>
                  <a:lnTo>
                    <a:pt x="10" y="9"/>
                  </a:lnTo>
                  <a:lnTo>
                    <a:pt x="9" y="9"/>
                  </a:lnTo>
                  <a:lnTo>
                    <a:pt x="8" y="11"/>
                  </a:lnTo>
                  <a:lnTo>
                    <a:pt x="5" y="16"/>
                  </a:lnTo>
                  <a:lnTo>
                    <a:pt x="5" y="17"/>
                  </a:lnTo>
                  <a:lnTo>
                    <a:pt x="6" y="17"/>
                  </a:lnTo>
                  <a:lnTo>
                    <a:pt x="8" y="11"/>
                  </a:lnTo>
                  <a:lnTo>
                    <a:pt x="10" y="9"/>
                  </a:lnTo>
                  <a:close/>
                  <a:moveTo>
                    <a:pt x="15" y="1"/>
                  </a:moveTo>
                  <a:lnTo>
                    <a:pt x="15" y="0"/>
                  </a:lnTo>
                  <a:lnTo>
                    <a:pt x="14" y="0"/>
                  </a:lnTo>
                  <a:lnTo>
                    <a:pt x="12" y="1"/>
                  </a:lnTo>
                  <a:lnTo>
                    <a:pt x="10" y="5"/>
                  </a:lnTo>
                  <a:lnTo>
                    <a:pt x="11" y="5"/>
                  </a:lnTo>
                  <a:lnTo>
                    <a:pt x="11" y="6"/>
                  </a:lnTo>
                  <a:lnTo>
                    <a:pt x="11" y="5"/>
                  </a:lnTo>
                  <a:lnTo>
                    <a:pt x="11" y="4"/>
                  </a:lnTo>
                  <a:lnTo>
                    <a:pt x="12" y="1"/>
                  </a:lnTo>
                  <a:lnTo>
                    <a:pt x="14" y="0"/>
                  </a:lnTo>
                  <a:lnTo>
                    <a:pt x="15"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7" name="Freeform 759"/>
            <p:cNvSpPr>
              <a:spLocks/>
            </p:cNvSpPr>
            <p:nvPr/>
          </p:nvSpPr>
          <p:spPr bwMode="auto">
            <a:xfrm>
              <a:off x="7538756" y="156682"/>
              <a:ext cx="20609" cy="45719"/>
            </a:xfrm>
            <a:custGeom>
              <a:avLst/>
              <a:gdLst>
                <a:gd name="T0" fmla="+- 0 2010 1982"/>
                <a:gd name="T1" fmla="*/ T0 w 29"/>
                <a:gd name="T2" fmla="+- 0 76 60"/>
                <a:gd name="T3" fmla="*/ 76 h 24"/>
                <a:gd name="T4" fmla="+- 0 2009 1982"/>
                <a:gd name="T5" fmla="*/ T4 w 29"/>
                <a:gd name="T6" fmla="+- 0 79 60"/>
                <a:gd name="T7" fmla="*/ 79 h 24"/>
                <a:gd name="T8" fmla="+- 0 2007 1982"/>
                <a:gd name="T9" fmla="*/ T8 w 29"/>
                <a:gd name="T10" fmla="+- 0 81 60"/>
                <a:gd name="T11" fmla="*/ 81 h 24"/>
                <a:gd name="T12" fmla="+- 0 1995 1982"/>
                <a:gd name="T13" fmla="*/ T12 w 29"/>
                <a:gd name="T14" fmla="+- 0 73 60"/>
                <a:gd name="T15" fmla="*/ 73 h 24"/>
                <a:gd name="T16" fmla="+- 0 1999 1982"/>
                <a:gd name="T17" fmla="*/ T16 w 29"/>
                <a:gd name="T18" fmla="+- 0 73 60"/>
                <a:gd name="T19" fmla="*/ 73 h 24"/>
                <a:gd name="T20" fmla="+- 0 1999 1982"/>
                <a:gd name="T21" fmla="*/ T20 w 29"/>
                <a:gd name="T22" fmla="+- 0 73 60"/>
                <a:gd name="T23" fmla="*/ 73 h 24"/>
                <a:gd name="T24" fmla="+- 0 1994 1982"/>
                <a:gd name="T25" fmla="*/ T24 w 29"/>
                <a:gd name="T26" fmla="+- 0 72 60"/>
                <a:gd name="T27" fmla="*/ 72 h 24"/>
                <a:gd name="T28" fmla="+- 0 1985 1982"/>
                <a:gd name="T29" fmla="*/ T28 w 29"/>
                <a:gd name="T30" fmla="+- 0 66 60"/>
                <a:gd name="T31" fmla="*/ 66 h 24"/>
                <a:gd name="T32" fmla="+- 0 1984 1982"/>
                <a:gd name="T33" fmla="*/ T32 w 29"/>
                <a:gd name="T34" fmla="+- 0 64 60"/>
                <a:gd name="T35" fmla="*/ 64 h 24"/>
                <a:gd name="T36" fmla="+- 0 1985 1982"/>
                <a:gd name="T37" fmla="*/ T36 w 29"/>
                <a:gd name="T38" fmla="+- 0 63 60"/>
                <a:gd name="T39" fmla="*/ 63 h 24"/>
                <a:gd name="T40" fmla="+- 0 1986 1982"/>
                <a:gd name="T41" fmla="*/ T40 w 29"/>
                <a:gd name="T42" fmla="+- 0 63 60"/>
                <a:gd name="T43" fmla="*/ 63 h 24"/>
                <a:gd name="T44" fmla="+- 0 1994 1982"/>
                <a:gd name="T45" fmla="*/ T44 w 29"/>
                <a:gd name="T46" fmla="+- 0 67 60"/>
                <a:gd name="T47" fmla="*/ 67 h 24"/>
                <a:gd name="T48" fmla="+- 0 1993 1982"/>
                <a:gd name="T49" fmla="*/ T48 w 29"/>
                <a:gd name="T50" fmla="+- 0 70 60"/>
                <a:gd name="T51" fmla="*/ 70 h 24"/>
                <a:gd name="T52" fmla="+- 0 1994 1982"/>
                <a:gd name="T53" fmla="*/ T52 w 29"/>
                <a:gd name="T54" fmla="+- 0 71 60"/>
                <a:gd name="T55" fmla="*/ 71 h 24"/>
                <a:gd name="T56" fmla="+- 0 1995 1982"/>
                <a:gd name="T57" fmla="*/ T56 w 29"/>
                <a:gd name="T58" fmla="+- 0 68 60"/>
                <a:gd name="T59" fmla="*/ 68 h 24"/>
                <a:gd name="T60" fmla="+- 0 2008 1982"/>
                <a:gd name="T61" fmla="*/ T60 w 29"/>
                <a:gd name="T62" fmla="+- 0 78 60"/>
                <a:gd name="T63" fmla="*/ 78 h 24"/>
                <a:gd name="T64" fmla="+- 0 2009 1982"/>
                <a:gd name="T65" fmla="*/ T64 w 29"/>
                <a:gd name="T66" fmla="+- 0 75 60"/>
                <a:gd name="T67" fmla="*/ 75 h 24"/>
                <a:gd name="T68" fmla="+- 0 1996 1982"/>
                <a:gd name="T69" fmla="*/ T68 w 29"/>
                <a:gd name="T70" fmla="+- 0 66 60"/>
                <a:gd name="T71" fmla="*/ 66 h 24"/>
                <a:gd name="T72" fmla="+- 0 2004 1982"/>
                <a:gd name="T73" fmla="*/ T72 w 29"/>
                <a:gd name="T74" fmla="+- 0 63 60"/>
                <a:gd name="T75" fmla="*/ 63 h 24"/>
                <a:gd name="T76" fmla="+- 0 2004 1982"/>
                <a:gd name="T77" fmla="*/ T76 w 29"/>
                <a:gd name="T78" fmla="+- 0 63 60"/>
                <a:gd name="T79" fmla="*/ 63 h 24"/>
                <a:gd name="T80" fmla="+- 0 2004 1982"/>
                <a:gd name="T81" fmla="*/ T80 w 29"/>
                <a:gd name="T82" fmla="+- 0 62 60"/>
                <a:gd name="T83" fmla="*/ 62 h 24"/>
                <a:gd name="T84" fmla="+- 0 1995 1982"/>
                <a:gd name="T85" fmla="*/ T84 w 29"/>
                <a:gd name="T86" fmla="+- 0 66 60"/>
                <a:gd name="T87" fmla="*/ 66 h 24"/>
                <a:gd name="T88" fmla="+- 0 1990 1982"/>
                <a:gd name="T89" fmla="*/ T88 w 29"/>
                <a:gd name="T90" fmla="+- 0 63 60"/>
                <a:gd name="T91" fmla="*/ 63 h 24"/>
                <a:gd name="T92" fmla="+- 0 1986 1982"/>
                <a:gd name="T93" fmla="*/ T92 w 29"/>
                <a:gd name="T94" fmla="+- 0 60 60"/>
                <a:gd name="T95" fmla="*/ 60 h 24"/>
                <a:gd name="T96" fmla="+- 0 1983 1982"/>
                <a:gd name="T97" fmla="*/ T96 w 29"/>
                <a:gd name="T98" fmla="+- 0 62 60"/>
                <a:gd name="T99" fmla="*/ 62 h 24"/>
                <a:gd name="T100" fmla="+- 0 1983 1982"/>
                <a:gd name="T101" fmla="*/ T100 w 29"/>
                <a:gd name="T102" fmla="+- 0 67 60"/>
                <a:gd name="T103" fmla="*/ 67 h 24"/>
                <a:gd name="T104" fmla="+- 0 1992 1982"/>
                <a:gd name="T105" fmla="*/ T104 w 29"/>
                <a:gd name="T106" fmla="+- 0 73 60"/>
                <a:gd name="T107" fmla="*/ 73 h 24"/>
                <a:gd name="T108" fmla="+- 0 1988 1982"/>
                <a:gd name="T109" fmla="*/ T108 w 29"/>
                <a:gd name="T110" fmla="+- 0 82 60"/>
                <a:gd name="T111" fmla="*/ 82 h 24"/>
                <a:gd name="T112" fmla="+- 0 1989 1982"/>
                <a:gd name="T113" fmla="*/ T112 w 29"/>
                <a:gd name="T114" fmla="+- 0 82 60"/>
                <a:gd name="T115" fmla="*/ 82 h 24"/>
                <a:gd name="T116" fmla="+- 0 1998 1982"/>
                <a:gd name="T117" fmla="*/ T116 w 29"/>
                <a:gd name="T118" fmla="+- 0 77 60"/>
                <a:gd name="T119" fmla="*/ 77 h 24"/>
                <a:gd name="T120" fmla="+- 0 2009 1982"/>
                <a:gd name="T121" fmla="*/ T120 w 29"/>
                <a:gd name="T122" fmla="+- 0 83 60"/>
                <a:gd name="T123" fmla="*/ 83 h 24"/>
                <a:gd name="T124" fmla="+- 0 2011 1982"/>
                <a:gd name="T125" fmla="*/ T124 w 29"/>
                <a:gd name="T126" fmla="+- 0 79 60"/>
                <a:gd name="T127" fmla="*/ 7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9" h="24">
                  <a:moveTo>
                    <a:pt x="29" y="19"/>
                  </a:moveTo>
                  <a:lnTo>
                    <a:pt x="28" y="16"/>
                  </a:lnTo>
                  <a:lnTo>
                    <a:pt x="27" y="15"/>
                  </a:lnTo>
                  <a:lnTo>
                    <a:pt x="27" y="19"/>
                  </a:lnTo>
                  <a:lnTo>
                    <a:pt x="26" y="21"/>
                  </a:lnTo>
                  <a:lnTo>
                    <a:pt x="25" y="21"/>
                  </a:lnTo>
                  <a:lnTo>
                    <a:pt x="17" y="15"/>
                  </a:lnTo>
                  <a:lnTo>
                    <a:pt x="13" y="13"/>
                  </a:lnTo>
                  <a:lnTo>
                    <a:pt x="17" y="13"/>
                  </a:lnTo>
                  <a:lnTo>
                    <a:pt x="18" y="13"/>
                  </a:lnTo>
                  <a:lnTo>
                    <a:pt x="17" y="13"/>
                  </a:lnTo>
                  <a:lnTo>
                    <a:pt x="17" y="12"/>
                  </a:lnTo>
                  <a:lnTo>
                    <a:pt x="12" y="12"/>
                  </a:lnTo>
                  <a:lnTo>
                    <a:pt x="10" y="11"/>
                  </a:lnTo>
                  <a:lnTo>
                    <a:pt x="3" y="6"/>
                  </a:lnTo>
                  <a:lnTo>
                    <a:pt x="2" y="6"/>
                  </a:lnTo>
                  <a:lnTo>
                    <a:pt x="2" y="4"/>
                  </a:lnTo>
                  <a:lnTo>
                    <a:pt x="3" y="3"/>
                  </a:lnTo>
                  <a:lnTo>
                    <a:pt x="4" y="3"/>
                  </a:lnTo>
                  <a:lnTo>
                    <a:pt x="12" y="7"/>
                  </a:lnTo>
                  <a:lnTo>
                    <a:pt x="12" y="8"/>
                  </a:lnTo>
                  <a:lnTo>
                    <a:pt x="11" y="10"/>
                  </a:lnTo>
                  <a:lnTo>
                    <a:pt x="12" y="11"/>
                  </a:lnTo>
                  <a:lnTo>
                    <a:pt x="12" y="10"/>
                  </a:lnTo>
                  <a:lnTo>
                    <a:pt x="13" y="8"/>
                  </a:lnTo>
                  <a:lnTo>
                    <a:pt x="19" y="12"/>
                  </a:lnTo>
                  <a:lnTo>
                    <a:pt x="26" y="18"/>
                  </a:lnTo>
                  <a:lnTo>
                    <a:pt x="27" y="19"/>
                  </a:lnTo>
                  <a:lnTo>
                    <a:pt x="27" y="15"/>
                  </a:lnTo>
                  <a:lnTo>
                    <a:pt x="20" y="10"/>
                  </a:lnTo>
                  <a:lnTo>
                    <a:pt x="14" y="6"/>
                  </a:lnTo>
                  <a:lnTo>
                    <a:pt x="16" y="1"/>
                  </a:lnTo>
                  <a:lnTo>
                    <a:pt x="22" y="3"/>
                  </a:lnTo>
                  <a:lnTo>
                    <a:pt x="22" y="2"/>
                  </a:lnTo>
                  <a:lnTo>
                    <a:pt x="16" y="0"/>
                  </a:lnTo>
                  <a:lnTo>
                    <a:pt x="13" y="6"/>
                  </a:lnTo>
                  <a:lnTo>
                    <a:pt x="13" y="5"/>
                  </a:lnTo>
                  <a:lnTo>
                    <a:pt x="8" y="3"/>
                  </a:lnTo>
                  <a:lnTo>
                    <a:pt x="5" y="0"/>
                  </a:lnTo>
                  <a:lnTo>
                    <a:pt x="4" y="0"/>
                  </a:lnTo>
                  <a:lnTo>
                    <a:pt x="2" y="1"/>
                  </a:lnTo>
                  <a:lnTo>
                    <a:pt x="1" y="2"/>
                  </a:lnTo>
                  <a:lnTo>
                    <a:pt x="0" y="4"/>
                  </a:lnTo>
                  <a:lnTo>
                    <a:pt x="1" y="7"/>
                  </a:lnTo>
                  <a:lnTo>
                    <a:pt x="9" y="12"/>
                  </a:lnTo>
                  <a:lnTo>
                    <a:pt x="10" y="13"/>
                  </a:lnTo>
                  <a:lnTo>
                    <a:pt x="6" y="21"/>
                  </a:lnTo>
                  <a:lnTo>
                    <a:pt x="6" y="22"/>
                  </a:lnTo>
                  <a:lnTo>
                    <a:pt x="7" y="22"/>
                  </a:lnTo>
                  <a:lnTo>
                    <a:pt x="11" y="13"/>
                  </a:lnTo>
                  <a:lnTo>
                    <a:pt x="16" y="17"/>
                  </a:lnTo>
                  <a:lnTo>
                    <a:pt x="25" y="23"/>
                  </a:lnTo>
                  <a:lnTo>
                    <a:pt x="27" y="23"/>
                  </a:lnTo>
                  <a:lnTo>
                    <a:pt x="28" y="21"/>
                  </a:lnTo>
                  <a:lnTo>
                    <a:pt x="29"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8" name="Freeform 758"/>
            <p:cNvSpPr>
              <a:spLocks/>
            </p:cNvSpPr>
            <p:nvPr/>
          </p:nvSpPr>
          <p:spPr bwMode="auto">
            <a:xfrm>
              <a:off x="7540178" y="156047"/>
              <a:ext cx="19187" cy="45719"/>
            </a:xfrm>
            <a:custGeom>
              <a:avLst/>
              <a:gdLst>
                <a:gd name="T0" fmla="+- 0 1986 1983"/>
                <a:gd name="T1" fmla="*/ T0 w 27"/>
                <a:gd name="T2" fmla="+- 0 61 61"/>
                <a:gd name="T3" fmla="*/ 61 h 22"/>
                <a:gd name="T4" fmla="+- 0 1984 1983"/>
                <a:gd name="T5" fmla="*/ T4 w 27"/>
                <a:gd name="T6" fmla="+- 0 62 61"/>
                <a:gd name="T7" fmla="*/ 62 h 22"/>
                <a:gd name="T8" fmla="+- 0 1984 1983"/>
                <a:gd name="T9" fmla="*/ T8 w 27"/>
                <a:gd name="T10" fmla="+- 0 63 61"/>
                <a:gd name="T11" fmla="*/ 63 h 22"/>
                <a:gd name="T12" fmla="+- 0 1983 1983"/>
                <a:gd name="T13" fmla="*/ T12 w 27"/>
                <a:gd name="T14" fmla="+- 0 64 61"/>
                <a:gd name="T15" fmla="*/ 64 h 22"/>
                <a:gd name="T16" fmla="+- 0 1984 1983"/>
                <a:gd name="T17" fmla="*/ T16 w 27"/>
                <a:gd name="T18" fmla="+- 0 66 61"/>
                <a:gd name="T19" fmla="*/ 66 h 22"/>
                <a:gd name="T20" fmla="+- 0 1992 1983"/>
                <a:gd name="T21" fmla="*/ T20 w 27"/>
                <a:gd name="T22" fmla="+- 0 72 61"/>
                <a:gd name="T23" fmla="*/ 72 h 22"/>
                <a:gd name="T24" fmla="+- 0 1999 1983"/>
                <a:gd name="T25" fmla="*/ T24 w 27"/>
                <a:gd name="T26" fmla="+- 0 76 61"/>
                <a:gd name="T27" fmla="*/ 76 h 22"/>
                <a:gd name="T28" fmla="+- 0 2007 1983"/>
                <a:gd name="T29" fmla="*/ T28 w 27"/>
                <a:gd name="T30" fmla="+- 0 82 61"/>
                <a:gd name="T31" fmla="*/ 82 h 22"/>
                <a:gd name="T32" fmla="+- 0 2008 1983"/>
                <a:gd name="T33" fmla="*/ T32 w 27"/>
                <a:gd name="T34" fmla="+- 0 82 61"/>
                <a:gd name="T35" fmla="*/ 82 h 22"/>
                <a:gd name="T36" fmla="+- 0 2010 1983"/>
                <a:gd name="T37" fmla="*/ T36 w 27"/>
                <a:gd name="T38" fmla="+- 0 79 61"/>
                <a:gd name="T39" fmla="*/ 79 h 22"/>
                <a:gd name="T40" fmla="+- 0 2009 1983"/>
                <a:gd name="T41" fmla="*/ T40 w 27"/>
                <a:gd name="T42" fmla="+- 0 77 61"/>
                <a:gd name="T43" fmla="*/ 77 h 22"/>
                <a:gd name="T44" fmla="+- 0 2001 1983"/>
                <a:gd name="T45" fmla="*/ T44 w 27"/>
                <a:gd name="T46" fmla="+- 0 71 61"/>
                <a:gd name="T47" fmla="*/ 71 h 22"/>
                <a:gd name="T48" fmla="+- 0 1994 1983"/>
                <a:gd name="T49" fmla="*/ T48 w 27"/>
                <a:gd name="T50" fmla="+- 0 66 61"/>
                <a:gd name="T51" fmla="*/ 66 h 22"/>
                <a:gd name="T52" fmla="+- 0 1986 1983"/>
                <a:gd name="T53" fmla="*/ T52 w 27"/>
                <a:gd name="T54" fmla="+- 0 61 61"/>
                <a:gd name="T55" fmla="*/ 61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2">
                  <a:moveTo>
                    <a:pt x="3" y="0"/>
                  </a:moveTo>
                  <a:lnTo>
                    <a:pt x="1" y="1"/>
                  </a:lnTo>
                  <a:lnTo>
                    <a:pt x="1" y="2"/>
                  </a:lnTo>
                  <a:lnTo>
                    <a:pt x="0" y="3"/>
                  </a:lnTo>
                  <a:lnTo>
                    <a:pt x="1" y="5"/>
                  </a:lnTo>
                  <a:lnTo>
                    <a:pt x="9" y="11"/>
                  </a:lnTo>
                  <a:lnTo>
                    <a:pt x="16" y="15"/>
                  </a:lnTo>
                  <a:lnTo>
                    <a:pt x="24" y="21"/>
                  </a:lnTo>
                  <a:lnTo>
                    <a:pt x="25" y="21"/>
                  </a:lnTo>
                  <a:lnTo>
                    <a:pt x="27" y="18"/>
                  </a:lnTo>
                  <a:lnTo>
                    <a:pt x="26" y="16"/>
                  </a:lnTo>
                  <a:lnTo>
                    <a:pt x="18" y="10"/>
                  </a:lnTo>
                  <a:lnTo>
                    <a:pt x="11" y="5"/>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9" name="AutoShape 757"/>
            <p:cNvSpPr>
              <a:spLocks/>
            </p:cNvSpPr>
            <p:nvPr/>
          </p:nvSpPr>
          <p:spPr bwMode="auto">
            <a:xfrm>
              <a:off x="7542310" y="150967"/>
              <a:ext cx="14213" cy="45719"/>
            </a:xfrm>
            <a:custGeom>
              <a:avLst/>
              <a:gdLst>
                <a:gd name="T0" fmla="+- 0 1991 1986"/>
                <a:gd name="T1" fmla="*/ T0 w 20"/>
                <a:gd name="T2" fmla="+- 0 66 65"/>
                <a:gd name="T3" fmla="*/ 66 h 10"/>
                <a:gd name="T4" fmla="+- 0 1990 1986"/>
                <a:gd name="T5" fmla="*/ T4 w 20"/>
                <a:gd name="T6" fmla="+- 0 66 65"/>
                <a:gd name="T7" fmla="*/ 66 h 10"/>
                <a:gd name="T8" fmla="+- 0 1987 1986"/>
                <a:gd name="T9" fmla="*/ T8 w 20"/>
                <a:gd name="T10" fmla="+- 0 67 65"/>
                <a:gd name="T11" fmla="*/ 67 h 10"/>
                <a:gd name="T12" fmla="+- 0 1986 1986"/>
                <a:gd name="T13" fmla="*/ T12 w 20"/>
                <a:gd name="T14" fmla="+- 0 68 65"/>
                <a:gd name="T15" fmla="*/ 68 h 10"/>
                <a:gd name="T16" fmla="+- 0 1987 1986"/>
                <a:gd name="T17" fmla="*/ T16 w 20"/>
                <a:gd name="T18" fmla="+- 0 69 65"/>
                <a:gd name="T19" fmla="*/ 69 h 10"/>
                <a:gd name="T20" fmla="+- 0 1988 1986"/>
                <a:gd name="T21" fmla="*/ T20 w 20"/>
                <a:gd name="T22" fmla="+- 0 68 65"/>
                <a:gd name="T23" fmla="*/ 68 h 10"/>
                <a:gd name="T24" fmla="+- 0 1991 1986"/>
                <a:gd name="T25" fmla="*/ T24 w 20"/>
                <a:gd name="T26" fmla="+- 0 66 65"/>
                <a:gd name="T27" fmla="*/ 66 h 10"/>
                <a:gd name="T28" fmla="+- 0 1993 1986"/>
                <a:gd name="T29" fmla="*/ T28 w 20"/>
                <a:gd name="T30" fmla="+- 0 66 65"/>
                <a:gd name="T31" fmla="*/ 66 h 10"/>
                <a:gd name="T32" fmla="+- 0 1991 1986"/>
                <a:gd name="T33" fmla="*/ T32 w 20"/>
                <a:gd name="T34" fmla="+- 0 65 65"/>
                <a:gd name="T35" fmla="*/ 65 h 10"/>
                <a:gd name="T36" fmla="+- 0 1991 1986"/>
                <a:gd name="T37" fmla="*/ T36 w 20"/>
                <a:gd name="T38" fmla="+- 0 66 65"/>
                <a:gd name="T39" fmla="*/ 66 h 10"/>
                <a:gd name="T40" fmla="+- 0 1993 1986"/>
                <a:gd name="T41" fmla="*/ T40 w 20"/>
                <a:gd name="T42" fmla="+- 0 66 65"/>
                <a:gd name="T43" fmla="*/ 66 h 10"/>
                <a:gd name="T44" fmla="+- 0 1997 1986"/>
                <a:gd name="T45" fmla="*/ T44 w 20"/>
                <a:gd name="T46" fmla="+- 0 68 65"/>
                <a:gd name="T47" fmla="*/ 68 h 10"/>
                <a:gd name="T48" fmla="+- 0 1994 1986"/>
                <a:gd name="T49" fmla="*/ T48 w 20"/>
                <a:gd name="T50" fmla="+- 0 66 65"/>
                <a:gd name="T51" fmla="*/ 66 h 10"/>
                <a:gd name="T52" fmla="+- 0 1993 1986"/>
                <a:gd name="T53" fmla="*/ T52 w 20"/>
                <a:gd name="T54" fmla="+- 0 66 65"/>
                <a:gd name="T55" fmla="*/ 66 h 10"/>
                <a:gd name="T56" fmla="+- 0 1997 1986"/>
                <a:gd name="T57" fmla="*/ T56 w 20"/>
                <a:gd name="T58" fmla="+- 0 68 65"/>
                <a:gd name="T59" fmla="*/ 68 h 10"/>
                <a:gd name="T60" fmla="+- 0 2006 1986"/>
                <a:gd name="T61" fmla="*/ T60 w 20"/>
                <a:gd name="T62" fmla="+- 0 75 65"/>
                <a:gd name="T63" fmla="*/ 75 h 10"/>
                <a:gd name="T64" fmla="+- 0 2004 1986"/>
                <a:gd name="T65" fmla="*/ T64 w 20"/>
                <a:gd name="T66" fmla="+- 0 73 65"/>
                <a:gd name="T67" fmla="*/ 73 h 10"/>
                <a:gd name="T68" fmla="+- 0 2000 1986"/>
                <a:gd name="T69" fmla="*/ T68 w 20"/>
                <a:gd name="T70" fmla="+- 0 72 65"/>
                <a:gd name="T71" fmla="*/ 72 h 10"/>
                <a:gd name="T72" fmla="+- 0 1996 1986"/>
                <a:gd name="T73" fmla="*/ T72 w 20"/>
                <a:gd name="T74" fmla="+- 0 73 65"/>
                <a:gd name="T75" fmla="*/ 73 h 10"/>
                <a:gd name="T76" fmla="+- 0 1995 1986"/>
                <a:gd name="T77" fmla="*/ T76 w 20"/>
                <a:gd name="T78" fmla="+- 0 74 65"/>
                <a:gd name="T79" fmla="*/ 74 h 10"/>
                <a:gd name="T80" fmla="+- 0 1996 1986"/>
                <a:gd name="T81" fmla="*/ T80 w 20"/>
                <a:gd name="T82" fmla="+- 0 74 65"/>
                <a:gd name="T83" fmla="*/ 74 h 10"/>
                <a:gd name="T84" fmla="+- 0 1997 1986"/>
                <a:gd name="T85" fmla="*/ T84 w 20"/>
                <a:gd name="T86" fmla="+- 0 73 65"/>
                <a:gd name="T87" fmla="*/ 73 h 10"/>
                <a:gd name="T88" fmla="+- 0 2001 1986"/>
                <a:gd name="T89" fmla="*/ T88 w 20"/>
                <a:gd name="T90" fmla="+- 0 73 65"/>
                <a:gd name="T91" fmla="*/ 73 h 10"/>
                <a:gd name="T92" fmla="+- 0 2006 1986"/>
                <a:gd name="T93" fmla="*/ T92 w 20"/>
                <a:gd name="T94" fmla="+- 0 75 65"/>
                <a:gd name="T95" fmla="*/ 75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0">
                  <a:moveTo>
                    <a:pt x="5" y="1"/>
                  </a:moveTo>
                  <a:lnTo>
                    <a:pt x="4" y="1"/>
                  </a:lnTo>
                  <a:lnTo>
                    <a:pt x="1" y="2"/>
                  </a:lnTo>
                  <a:lnTo>
                    <a:pt x="0" y="3"/>
                  </a:lnTo>
                  <a:lnTo>
                    <a:pt x="1" y="4"/>
                  </a:lnTo>
                  <a:lnTo>
                    <a:pt x="2" y="3"/>
                  </a:lnTo>
                  <a:lnTo>
                    <a:pt x="5" y="1"/>
                  </a:lnTo>
                  <a:close/>
                  <a:moveTo>
                    <a:pt x="7" y="1"/>
                  </a:moveTo>
                  <a:lnTo>
                    <a:pt x="5" y="0"/>
                  </a:lnTo>
                  <a:lnTo>
                    <a:pt x="5" y="1"/>
                  </a:lnTo>
                  <a:lnTo>
                    <a:pt x="7" y="1"/>
                  </a:lnTo>
                  <a:close/>
                  <a:moveTo>
                    <a:pt x="11" y="3"/>
                  </a:moveTo>
                  <a:lnTo>
                    <a:pt x="8" y="1"/>
                  </a:lnTo>
                  <a:lnTo>
                    <a:pt x="7" y="1"/>
                  </a:lnTo>
                  <a:lnTo>
                    <a:pt x="11" y="3"/>
                  </a:lnTo>
                  <a:close/>
                  <a:moveTo>
                    <a:pt x="20" y="10"/>
                  </a:moveTo>
                  <a:lnTo>
                    <a:pt x="18" y="8"/>
                  </a:lnTo>
                  <a:lnTo>
                    <a:pt x="14" y="7"/>
                  </a:lnTo>
                  <a:lnTo>
                    <a:pt x="10" y="8"/>
                  </a:lnTo>
                  <a:lnTo>
                    <a:pt x="9" y="9"/>
                  </a:lnTo>
                  <a:lnTo>
                    <a:pt x="10" y="9"/>
                  </a:lnTo>
                  <a:lnTo>
                    <a:pt x="11" y="8"/>
                  </a:lnTo>
                  <a:lnTo>
                    <a:pt x="15" y="8"/>
                  </a:lnTo>
                  <a:lnTo>
                    <a:pt x="20"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0" name="AutoShape 756"/>
            <p:cNvSpPr>
              <a:spLocks/>
            </p:cNvSpPr>
            <p:nvPr/>
          </p:nvSpPr>
          <p:spPr bwMode="auto">
            <a:xfrm>
              <a:off x="7540888" y="154777"/>
              <a:ext cx="17766" cy="45719"/>
            </a:xfrm>
            <a:custGeom>
              <a:avLst/>
              <a:gdLst>
                <a:gd name="T0" fmla="+- 0 1990 1984"/>
                <a:gd name="T1" fmla="*/ T0 w 25"/>
                <a:gd name="T2" fmla="+- 0 65 62"/>
                <a:gd name="T3" fmla="*/ 65 h 19"/>
                <a:gd name="T4" fmla="+- 0 1990 1984"/>
                <a:gd name="T5" fmla="*/ T4 w 25"/>
                <a:gd name="T6" fmla="+- 0 65 62"/>
                <a:gd name="T7" fmla="*/ 65 h 19"/>
                <a:gd name="T8" fmla="+- 0 1990 1984"/>
                <a:gd name="T9" fmla="*/ T8 w 25"/>
                <a:gd name="T10" fmla="+- 0 65 62"/>
                <a:gd name="T11" fmla="*/ 65 h 19"/>
                <a:gd name="T12" fmla="+- 0 1987 1984"/>
                <a:gd name="T13" fmla="*/ T12 w 25"/>
                <a:gd name="T14" fmla="+- 0 62 62"/>
                <a:gd name="T15" fmla="*/ 62 h 19"/>
                <a:gd name="T16" fmla="+- 0 1986 1984"/>
                <a:gd name="T17" fmla="*/ T16 w 25"/>
                <a:gd name="T18" fmla="+- 0 63 62"/>
                <a:gd name="T19" fmla="*/ 63 h 19"/>
                <a:gd name="T20" fmla="+- 0 1984 1984"/>
                <a:gd name="T21" fmla="*/ T20 w 25"/>
                <a:gd name="T22" fmla="+- 0 63 62"/>
                <a:gd name="T23" fmla="*/ 63 h 19"/>
                <a:gd name="T24" fmla="+- 0 1984 1984"/>
                <a:gd name="T25" fmla="*/ T24 w 25"/>
                <a:gd name="T26" fmla="+- 0 64 62"/>
                <a:gd name="T27" fmla="*/ 64 h 19"/>
                <a:gd name="T28" fmla="+- 0 1984 1984"/>
                <a:gd name="T29" fmla="*/ T28 w 25"/>
                <a:gd name="T30" fmla="+- 0 64 62"/>
                <a:gd name="T31" fmla="*/ 64 h 19"/>
                <a:gd name="T32" fmla="+- 0 1984 1984"/>
                <a:gd name="T33" fmla="*/ T32 w 25"/>
                <a:gd name="T34" fmla="+- 0 64 62"/>
                <a:gd name="T35" fmla="*/ 64 h 19"/>
                <a:gd name="T36" fmla="+- 0 1985 1984"/>
                <a:gd name="T37" fmla="*/ T36 w 25"/>
                <a:gd name="T38" fmla="+- 0 64 62"/>
                <a:gd name="T39" fmla="*/ 64 h 19"/>
                <a:gd name="T40" fmla="+- 0 1985 1984"/>
                <a:gd name="T41" fmla="*/ T40 w 25"/>
                <a:gd name="T42" fmla="+- 0 64 62"/>
                <a:gd name="T43" fmla="*/ 64 h 19"/>
                <a:gd name="T44" fmla="+- 0 1985 1984"/>
                <a:gd name="T45" fmla="*/ T44 w 25"/>
                <a:gd name="T46" fmla="+- 0 63 62"/>
                <a:gd name="T47" fmla="*/ 63 h 19"/>
                <a:gd name="T48" fmla="+- 0 1986 1984"/>
                <a:gd name="T49" fmla="*/ T48 w 25"/>
                <a:gd name="T50" fmla="+- 0 63 62"/>
                <a:gd name="T51" fmla="*/ 63 h 19"/>
                <a:gd name="T52" fmla="+- 0 1987 1984"/>
                <a:gd name="T53" fmla="*/ T52 w 25"/>
                <a:gd name="T54" fmla="+- 0 63 62"/>
                <a:gd name="T55" fmla="*/ 63 h 19"/>
                <a:gd name="T56" fmla="+- 0 1989 1984"/>
                <a:gd name="T57" fmla="*/ T56 w 25"/>
                <a:gd name="T58" fmla="+- 0 65 62"/>
                <a:gd name="T59" fmla="*/ 65 h 19"/>
                <a:gd name="T60" fmla="+- 0 1990 1984"/>
                <a:gd name="T61" fmla="*/ T60 w 25"/>
                <a:gd name="T62" fmla="+- 0 65 62"/>
                <a:gd name="T63" fmla="*/ 65 h 19"/>
                <a:gd name="T64" fmla="+- 0 1990 1984"/>
                <a:gd name="T65" fmla="*/ T64 w 25"/>
                <a:gd name="T66" fmla="+- 0 65 62"/>
                <a:gd name="T67" fmla="*/ 65 h 19"/>
                <a:gd name="T68" fmla="+- 0 1990 1984"/>
                <a:gd name="T69" fmla="*/ T68 w 25"/>
                <a:gd name="T70" fmla="+- 0 65 62"/>
                <a:gd name="T71" fmla="*/ 65 h 19"/>
                <a:gd name="T72" fmla="+- 0 1990 1984"/>
                <a:gd name="T73" fmla="*/ T72 w 25"/>
                <a:gd name="T74" fmla="+- 0 65 62"/>
                <a:gd name="T75" fmla="*/ 65 h 19"/>
                <a:gd name="T76" fmla="+- 0 1990 1984"/>
                <a:gd name="T77" fmla="*/ T76 w 25"/>
                <a:gd name="T78" fmla="+- 0 65 62"/>
                <a:gd name="T79" fmla="*/ 65 h 19"/>
                <a:gd name="T80" fmla="+- 0 2000 1984"/>
                <a:gd name="T81" fmla="*/ T80 w 25"/>
                <a:gd name="T82" fmla="+- 0 72 62"/>
                <a:gd name="T83" fmla="*/ 72 h 19"/>
                <a:gd name="T84" fmla="+- 0 2000 1984"/>
                <a:gd name="T85" fmla="*/ T84 w 25"/>
                <a:gd name="T86" fmla="+- 0 71 62"/>
                <a:gd name="T87" fmla="*/ 71 h 19"/>
                <a:gd name="T88" fmla="+- 0 1995 1984"/>
                <a:gd name="T89" fmla="*/ T88 w 25"/>
                <a:gd name="T90" fmla="+- 0 68 62"/>
                <a:gd name="T91" fmla="*/ 68 h 19"/>
                <a:gd name="T92" fmla="+- 0 1993 1984"/>
                <a:gd name="T93" fmla="*/ T92 w 25"/>
                <a:gd name="T94" fmla="+- 0 67 62"/>
                <a:gd name="T95" fmla="*/ 67 h 19"/>
                <a:gd name="T96" fmla="+- 0 1993 1984"/>
                <a:gd name="T97" fmla="*/ T96 w 25"/>
                <a:gd name="T98" fmla="+- 0 68 62"/>
                <a:gd name="T99" fmla="*/ 68 h 19"/>
                <a:gd name="T100" fmla="+- 0 1993 1984"/>
                <a:gd name="T101" fmla="*/ T100 w 25"/>
                <a:gd name="T102" fmla="+- 0 68 62"/>
                <a:gd name="T103" fmla="*/ 68 h 19"/>
                <a:gd name="T104" fmla="+- 0 1995 1984"/>
                <a:gd name="T105" fmla="*/ T104 w 25"/>
                <a:gd name="T106" fmla="+- 0 68 62"/>
                <a:gd name="T107" fmla="*/ 68 h 19"/>
                <a:gd name="T108" fmla="+- 0 2000 1984"/>
                <a:gd name="T109" fmla="*/ T108 w 25"/>
                <a:gd name="T110" fmla="+- 0 72 62"/>
                <a:gd name="T111" fmla="*/ 72 h 19"/>
                <a:gd name="T112" fmla="+- 0 2000 1984"/>
                <a:gd name="T113" fmla="*/ T112 w 25"/>
                <a:gd name="T114" fmla="+- 0 72 62"/>
                <a:gd name="T115" fmla="*/ 72 h 19"/>
                <a:gd name="T116" fmla="+- 0 2009 1984"/>
                <a:gd name="T117" fmla="*/ T116 w 25"/>
                <a:gd name="T118" fmla="+- 0 80 62"/>
                <a:gd name="T119" fmla="*/ 80 h 19"/>
                <a:gd name="T120" fmla="+- 0 2009 1984"/>
                <a:gd name="T121" fmla="*/ T120 w 25"/>
                <a:gd name="T122" fmla="+- 0 77 62"/>
                <a:gd name="T123" fmla="*/ 77 h 19"/>
                <a:gd name="T124" fmla="+- 0 2003 1984"/>
                <a:gd name="T125" fmla="*/ T124 w 25"/>
                <a:gd name="T126" fmla="+- 0 74 62"/>
                <a:gd name="T127" fmla="*/ 74 h 19"/>
                <a:gd name="T128" fmla="+- 0 2002 1984"/>
                <a:gd name="T129" fmla="*/ T128 w 25"/>
                <a:gd name="T130" fmla="+- 0 75 62"/>
                <a:gd name="T131" fmla="*/ 75 h 19"/>
                <a:gd name="T132" fmla="+- 0 2003 1984"/>
                <a:gd name="T133" fmla="*/ T132 w 25"/>
                <a:gd name="T134" fmla="+- 0 75 62"/>
                <a:gd name="T135" fmla="*/ 75 h 19"/>
                <a:gd name="T136" fmla="+- 0 2005 1984"/>
                <a:gd name="T137" fmla="*/ T136 w 25"/>
                <a:gd name="T138" fmla="+- 0 76 62"/>
                <a:gd name="T139" fmla="*/ 76 h 19"/>
                <a:gd name="T140" fmla="+- 0 2008 1984"/>
                <a:gd name="T141" fmla="*/ T140 w 25"/>
                <a:gd name="T142" fmla="+- 0 77 62"/>
                <a:gd name="T143" fmla="*/ 77 h 19"/>
                <a:gd name="T144" fmla="+- 0 2009 1984"/>
                <a:gd name="T145" fmla="*/ T144 w 25"/>
                <a:gd name="T146" fmla="+- 0 80 62"/>
                <a:gd name="T147" fmla="*/ 80 h 19"/>
                <a:gd name="T148" fmla="+- 0 2008 1984"/>
                <a:gd name="T149" fmla="*/ T148 w 25"/>
                <a:gd name="T150" fmla="+- 0 80 62"/>
                <a:gd name="T151" fmla="*/ 80 h 19"/>
                <a:gd name="T152" fmla="+- 0 2008 1984"/>
                <a:gd name="T153" fmla="*/ T152 w 25"/>
                <a:gd name="T154" fmla="+- 0 81 62"/>
                <a:gd name="T155" fmla="*/ 81 h 19"/>
                <a:gd name="T156" fmla="+- 0 2008 1984"/>
                <a:gd name="T157" fmla="*/ T156 w 25"/>
                <a:gd name="T158" fmla="+- 0 81 62"/>
                <a:gd name="T159" fmla="*/ 81 h 19"/>
                <a:gd name="T160" fmla="+- 0 2009 1984"/>
                <a:gd name="T161" fmla="*/ T160 w 25"/>
                <a:gd name="T162" fmla="+- 0 80 62"/>
                <a:gd name="T163" fmla="*/ 80 h 19"/>
                <a:gd name="T164" fmla="+- 0 2009 1984"/>
                <a:gd name="T165" fmla="*/ T164 w 25"/>
                <a:gd name="T166" fmla="+- 0 80 62"/>
                <a:gd name="T167" fmla="*/ 80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5" h="19">
                  <a:moveTo>
                    <a:pt x="6" y="3"/>
                  </a:moveTo>
                  <a:lnTo>
                    <a:pt x="6" y="3"/>
                  </a:lnTo>
                  <a:lnTo>
                    <a:pt x="3" y="0"/>
                  </a:lnTo>
                  <a:lnTo>
                    <a:pt x="2" y="1"/>
                  </a:lnTo>
                  <a:lnTo>
                    <a:pt x="0" y="1"/>
                  </a:lnTo>
                  <a:lnTo>
                    <a:pt x="0" y="2"/>
                  </a:lnTo>
                  <a:lnTo>
                    <a:pt x="1" y="2"/>
                  </a:lnTo>
                  <a:lnTo>
                    <a:pt x="1" y="1"/>
                  </a:lnTo>
                  <a:lnTo>
                    <a:pt x="2" y="1"/>
                  </a:lnTo>
                  <a:lnTo>
                    <a:pt x="3" y="1"/>
                  </a:lnTo>
                  <a:lnTo>
                    <a:pt x="5" y="3"/>
                  </a:lnTo>
                  <a:lnTo>
                    <a:pt x="6" y="3"/>
                  </a:lnTo>
                  <a:close/>
                  <a:moveTo>
                    <a:pt x="16" y="10"/>
                  </a:moveTo>
                  <a:lnTo>
                    <a:pt x="16" y="9"/>
                  </a:lnTo>
                  <a:lnTo>
                    <a:pt x="11" y="6"/>
                  </a:lnTo>
                  <a:lnTo>
                    <a:pt x="9" y="5"/>
                  </a:lnTo>
                  <a:lnTo>
                    <a:pt x="9" y="6"/>
                  </a:lnTo>
                  <a:lnTo>
                    <a:pt x="11" y="6"/>
                  </a:lnTo>
                  <a:lnTo>
                    <a:pt x="16" y="10"/>
                  </a:lnTo>
                  <a:close/>
                  <a:moveTo>
                    <a:pt x="25" y="18"/>
                  </a:moveTo>
                  <a:lnTo>
                    <a:pt x="25" y="15"/>
                  </a:lnTo>
                  <a:lnTo>
                    <a:pt x="19" y="12"/>
                  </a:lnTo>
                  <a:lnTo>
                    <a:pt x="18" y="13"/>
                  </a:lnTo>
                  <a:lnTo>
                    <a:pt x="19" y="13"/>
                  </a:lnTo>
                  <a:lnTo>
                    <a:pt x="21" y="14"/>
                  </a:lnTo>
                  <a:lnTo>
                    <a:pt x="24" y="15"/>
                  </a:lnTo>
                  <a:lnTo>
                    <a:pt x="25" y="18"/>
                  </a:lnTo>
                  <a:lnTo>
                    <a:pt x="24" y="18"/>
                  </a:lnTo>
                  <a:lnTo>
                    <a:pt x="24" y="19"/>
                  </a:lnTo>
                  <a:lnTo>
                    <a:pt x="25"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1" name="AutoShape 755"/>
            <p:cNvSpPr>
              <a:spLocks/>
            </p:cNvSpPr>
            <p:nvPr/>
          </p:nvSpPr>
          <p:spPr bwMode="auto">
            <a:xfrm>
              <a:off x="7541599" y="176367"/>
              <a:ext cx="19898" cy="45719"/>
            </a:xfrm>
            <a:custGeom>
              <a:avLst/>
              <a:gdLst>
                <a:gd name="T0" fmla="+- 0 1999 1986"/>
                <a:gd name="T1" fmla="*/ T0 w 28"/>
                <a:gd name="T2" fmla="+- 0 68 63"/>
                <a:gd name="T3" fmla="*/ 68 h 53"/>
                <a:gd name="T4" fmla="+- 0 1986 1986"/>
                <a:gd name="T5" fmla="*/ T4 w 28"/>
                <a:gd name="T6" fmla="+- 0 68 63"/>
                <a:gd name="T7" fmla="*/ 68 h 53"/>
                <a:gd name="T8" fmla="+- 0 1986 1986"/>
                <a:gd name="T9" fmla="*/ T8 w 28"/>
                <a:gd name="T10" fmla="+- 0 69 63"/>
                <a:gd name="T11" fmla="*/ 69 h 53"/>
                <a:gd name="T12" fmla="+- 0 1986 1986"/>
                <a:gd name="T13" fmla="*/ T12 w 28"/>
                <a:gd name="T14" fmla="+- 0 69 63"/>
                <a:gd name="T15" fmla="*/ 69 h 53"/>
                <a:gd name="T16" fmla="+- 0 1990 1986"/>
                <a:gd name="T17" fmla="*/ T16 w 28"/>
                <a:gd name="T18" fmla="+- 0 64 63"/>
                <a:gd name="T19" fmla="*/ 64 h 53"/>
                <a:gd name="T20" fmla="+- 0 1998 1986"/>
                <a:gd name="T21" fmla="*/ T20 w 28"/>
                <a:gd name="T22" fmla="+- 0 69 63"/>
                <a:gd name="T23" fmla="*/ 69 h 53"/>
                <a:gd name="T24" fmla="+- 0 1998 1986"/>
                <a:gd name="T25" fmla="*/ T24 w 28"/>
                <a:gd name="T26" fmla="+- 0 69 63"/>
                <a:gd name="T27" fmla="*/ 69 h 53"/>
                <a:gd name="T28" fmla="+- 0 2008 1986"/>
                <a:gd name="T29" fmla="*/ T28 w 28"/>
                <a:gd name="T30" fmla="+- 0 75 63"/>
                <a:gd name="T31" fmla="*/ 75 h 53"/>
                <a:gd name="T32" fmla="+- 0 1999 1986"/>
                <a:gd name="T33" fmla="*/ T32 w 28"/>
                <a:gd name="T34" fmla="+- 0 69 63"/>
                <a:gd name="T35" fmla="*/ 69 h 53"/>
                <a:gd name="T36" fmla="+- 0 1994 1986"/>
                <a:gd name="T37" fmla="*/ T36 w 28"/>
                <a:gd name="T38" fmla="+- 0 74 63"/>
                <a:gd name="T39" fmla="*/ 74 h 53"/>
                <a:gd name="T40" fmla="+- 0 1994 1986"/>
                <a:gd name="T41" fmla="*/ T40 w 28"/>
                <a:gd name="T42" fmla="+- 0 74 63"/>
                <a:gd name="T43" fmla="*/ 74 h 53"/>
                <a:gd name="T44" fmla="+- 0 1995 1986"/>
                <a:gd name="T45" fmla="*/ T44 w 28"/>
                <a:gd name="T46" fmla="+- 0 75 63"/>
                <a:gd name="T47" fmla="*/ 75 h 53"/>
                <a:gd name="T48" fmla="+- 0 1995 1986"/>
                <a:gd name="T49" fmla="*/ T48 w 28"/>
                <a:gd name="T50" fmla="+- 0 75 63"/>
                <a:gd name="T51" fmla="*/ 75 h 53"/>
                <a:gd name="T52" fmla="+- 0 2008 1986"/>
                <a:gd name="T53" fmla="*/ T52 w 28"/>
                <a:gd name="T54" fmla="+- 0 76 63"/>
                <a:gd name="T55" fmla="*/ 76 h 53"/>
                <a:gd name="T56" fmla="+- 0 2008 1986"/>
                <a:gd name="T57" fmla="*/ T56 w 28"/>
                <a:gd name="T58" fmla="+- 0 75 63"/>
                <a:gd name="T59" fmla="*/ 75 h 53"/>
                <a:gd name="T60" fmla="+- 0 2012 1986"/>
                <a:gd name="T61" fmla="*/ T60 w 28"/>
                <a:gd name="T62" fmla="+- 0 85 63"/>
                <a:gd name="T63" fmla="*/ 85 h 53"/>
                <a:gd name="T64" fmla="+- 0 2011 1986"/>
                <a:gd name="T65" fmla="*/ T64 w 28"/>
                <a:gd name="T66" fmla="+- 0 83 63"/>
                <a:gd name="T67" fmla="*/ 83 h 53"/>
                <a:gd name="T68" fmla="+- 0 2006 1986"/>
                <a:gd name="T69" fmla="*/ T68 w 28"/>
                <a:gd name="T70" fmla="+- 0 96 63"/>
                <a:gd name="T71" fmla="*/ 96 h 53"/>
                <a:gd name="T72" fmla="+- 0 1997 1986"/>
                <a:gd name="T73" fmla="*/ T72 w 28"/>
                <a:gd name="T74" fmla="+- 0 112 63"/>
                <a:gd name="T75" fmla="*/ 112 h 53"/>
                <a:gd name="T76" fmla="+- 0 1995 1986"/>
                <a:gd name="T77" fmla="*/ T76 w 28"/>
                <a:gd name="T78" fmla="+- 0 112 63"/>
                <a:gd name="T79" fmla="*/ 112 h 53"/>
                <a:gd name="T80" fmla="+- 0 1995 1986"/>
                <a:gd name="T81" fmla="*/ T80 w 28"/>
                <a:gd name="T82" fmla="+- 0 110 63"/>
                <a:gd name="T83" fmla="*/ 110 h 53"/>
                <a:gd name="T84" fmla="+- 0 2003 1986"/>
                <a:gd name="T85" fmla="*/ T84 w 28"/>
                <a:gd name="T86" fmla="+- 0 94 63"/>
                <a:gd name="T87" fmla="*/ 94 h 53"/>
                <a:gd name="T88" fmla="+- 0 2008 1986"/>
                <a:gd name="T89" fmla="*/ T88 w 28"/>
                <a:gd name="T90" fmla="+- 0 85 63"/>
                <a:gd name="T91" fmla="*/ 85 h 53"/>
                <a:gd name="T92" fmla="+- 0 2009 1986"/>
                <a:gd name="T93" fmla="*/ T92 w 28"/>
                <a:gd name="T94" fmla="+- 0 85 63"/>
                <a:gd name="T95" fmla="*/ 85 h 53"/>
                <a:gd name="T96" fmla="+- 0 2011 1986"/>
                <a:gd name="T97" fmla="*/ T96 w 28"/>
                <a:gd name="T98" fmla="+- 0 87 63"/>
                <a:gd name="T99" fmla="*/ 87 h 53"/>
                <a:gd name="T100" fmla="+- 0 2010 1986"/>
                <a:gd name="T101" fmla="*/ T100 w 28"/>
                <a:gd name="T102" fmla="+- 0 83 63"/>
                <a:gd name="T103" fmla="*/ 83 h 53"/>
                <a:gd name="T104" fmla="+- 0 2007 1986"/>
                <a:gd name="T105" fmla="*/ T104 w 28"/>
                <a:gd name="T106" fmla="+- 0 83 63"/>
                <a:gd name="T107" fmla="*/ 83 h 53"/>
                <a:gd name="T108" fmla="+- 0 2002 1986"/>
                <a:gd name="T109" fmla="*/ T108 w 28"/>
                <a:gd name="T110" fmla="+- 0 93 63"/>
                <a:gd name="T111" fmla="*/ 93 h 53"/>
                <a:gd name="T112" fmla="+- 0 1992 1986"/>
                <a:gd name="T113" fmla="*/ T112 w 28"/>
                <a:gd name="T114" fmla="+- 0 110 63"/>
                <a:gd name="T115" fmla="*/ 110 h 53"/>
                <a:gd name="T116" fmla="+- 0 1993 1986"/>
                <a:gd name="T117" fmla="*/ T116 w 28"/>
                <a:gd name="T118" fmla="+- 0 113 63"/>
                <a:gd name="T119" fmla="*/ 113 h 53"/>
                <a:gd name="T120" fmla="+- 0 1998 1986"/>
                <a:gd name="T121" fmla="*/ T120 w 28"/>
                <a:gd name="T122" fmla="+- 0 115 63"/>
                <a:gd name="T123" fmla="*/ 115 h 53"/>
                <a:gd name="T124" fmla="+- 0 2004 1986"/>
                <a:gd name="T125" fmla="*/ T124 w 28"/>
                <a:gd name="T126" fmla="+- 0 105 63"/>
                <a:gd name="T127" fmla="*/ 105 h 53"/>
                <a:gd name="T128" fmla="+- 0 2013 1986"/>
                <a:gd name="T129" fmla="*/ T128 w 28"/>
                <a:gd name="T130" fmla="+- 0 87 63"/>
                <a:gd name="T131" fmla="*/ 87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8" h="53">
                  <a:moveTo>
                    <a:pt x="13" y="6"/>
                  </a:moveTo>
                  <a:lnTo>
                    <a:pt x="13" y="5"/>
                  </a:lnTo>
                  <a:lnTo>
                    <a:pt x="4" y="0"/>
                  </a:lnTo>
                  <a:lnTo>
                    <a:pt x="0" y="5"/>
                  </a:lnTo>
                  <a:lnTo>
                    <a:pt x="0" y="6"/>
                  </a:lnTo>
                  <a:lnTo>
                    <a:pt x="4" y="1"/>
                  </a:lnTo>
                  <a:lnTo>
                    <a:pt x="12" y="6"/>
                  </a:lnTo>
                  <a:lnTo>
                    <a:pt x="13" y="6"/>
                  </a:lnTo>
                  <a:close/>
                  <a:moveTo>
                    <a:pt x="22" y="12"/>
                  </a:moveTo>
                  <a:lnTo>
                    <a:pt x="22" y="12"/>
                  </a:lnTo>
                  <a:lnTo>
                    <a:pt x="13" y="6"/>
                  </a:lnTo>
                  <a:lnTo>
                    <a:pt x="9" y="11"/>
                  </a:lnTo>
                  <a:lnTo>
                    <a:pt x="8" y="11"/>
                  </a:lnTo>
                  <a:lnTo>
                    <a:pt x="9" y="12"/>
                  </a:lnTo>
                  <a:lnTo>
                    <a:pt x="13" y="7"/>
                  </a:lnTo>
                  <a:lnTo>
                    <a:pt x="22" y="13"/>
                  </a:lnTo>
                  <a:lnTo>
                    <a:pt x="22" y="12"/>
                  </a:lnTo>
                  <a:close/>
                  <a:moveTo>
                    <a:pt x="27" y="24"/>
                  </a:moveTo>
                  <a:lnTo>
                    <a:pt x="26" y="22"/>
                  </a:lnTo>
                  <a:lnTo>
                    <a:pt x="25" y="20"/>
                  </a:lnTo>
                  <a:lnTo>
                    <a:pt x="25" y="24"/>
                  </a:lnTo>
                  <a:lnTo>
                    <a:pt x="20" y="33"/>
                  </a:lnTo>
                  <a:lnTo>
                    <a:pt x="16" y="41"/>
                  </a:lnTo>
                  <a:lnTo>
                    <a:pt x="11" y="49"/>
                  </a:lnTo>
                  <a:lnTo>
                    <a:pt x="10" y="50"/>
                  </a:lnTo>
                  <a:lnTo>
                    <a:pt x="9" y="49"/>
                  </a:lnTo>
                  <a:lnTo>
                    <a:pt x="9" y="48"/>
                  </a:lnTo>
                  <a:lnTo>
                    <a:pt x="9" y="47"/>
                  </a:lnTo>
                  <a:lnTo>
                    <a:pt x="13" y="39"/>
                  </a:lnTo>
                  <a:lnTo>
                    <a:pt x="17" y="31"/>
                  </a:lnTo>
                  <a:lnTo>
                    <a:pt x="22" y="22"/>
                  </a:lnTo>
                  <a:lnTo>
                    <a:pt x="23" y="22"/>
                  </a:lnTo>
                  <a:lnTo>
                    <a:pt x="24" y="23"/>
                  </a:lnTo>
                  <a:lnTo>
                    <a:pt x="25" y="24"/>
                  </a:lnTo>
                  <a:lnTo>
                    <a:pt x="25" y="20"/>
                  </a:lnTo>
                  <a:lnTo>
                    <a:pt x="24" y="20"/>
                  </a:lnTo>
                  <a:lnTo>
                    <a:pt x="23" y="20"/>
                  </a:lnTo>
                  <a:lnTo>
                    <a:pt x="21" y="20"/>
                  </a:lnTo>
                  <a:lnTo>
                    <a:pt x="20" y="21"/>
                  </a:lnTo>
                  <a:lnTo>
                    <a:pt x="16" y="30"/>
                  </a:lnTo>
                  <a:lnTo>
                    <a:pt x="12" y="38"/>
                  </a:lnTo>
                  <a:lnTo>
                    <a:pt x="6" y="47"/>
                  </a:lnTo>
                  <a:lnTo>
                    <a:pt x="7" y="49"/>
                  </a:lnTo>
                  <a:lnTo>
                    <a:pt x="7" y="50"/>
                  </a:lnTo>
                  <a:lnTo>
                    <a:pt x="10" y="52"/>
                  </a:lnTo>
                  <a:lnTo>
                    <a:pt x="12" y="52"/>
                  </a:lnTo>
                  <a:lnTo>
                    <a:pt x="13" y="50"/>
                  </a:lnTo>
                  <a:lnTo>
                    <a:pt x="18" y="42"/>
                  </a:lnTo>
                  <a:lnTo>
                    <a:pt x="22" y="34"/>
                  </a:lnTo>
                  <a:lnTo>
                    <a:pt x="27" y="2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2" name="Freeform 754"/>
            <p:cNvSpPr>
              <a:spLocks/>
            </p:cNvSpPr>
            <p:nvPr/>
          </p:nvSpPr>
          <p:spPr bwMode="auto">
            <a:xfrm>
              <a:off x="7547284" y="175732"/>
              <a:ext cx="13502" cy="45719"/>
            </a:xfrm>
            <a:custGeom>
              <a:avLst/>
              <a:gdLst>
                <a:gd name="T0" fmla="+- 0 2009 1993"/>
                <a:gd name="T1" fmla="*/ T0 w 19"/>
                <a:gd name="T2" fmla="+- 0 83 83"/>
                <a:gd name="T3" fmla="*/ 83 h 31"/>
                <a:gd name="T4" fmla="+- 0 2007 1993"/>
                <a:gd name="T5" fmla="*/ T4 w 19"/>
                <a:gd name="T6" fmla="+- 0 84 83"/>
                <a:gd name="T7" fmla="*/ 84 h 31"/>
                <a:gd name="T8" fmla="+- 0 2003 1993"/>
                <a:gd name="T9" fmla="*/ T8 w 19"/>
                <a:gd name="T10" fmla="+- 0 93 83"/>
                <a:gd name="T11" fmla="*/ 93 h 31"/>
                <a:gd name="T12" fmla="+- 0 1999 1993"/>
                <a:gd name="T13" fmla="*/ T12 w 19"/>
                <a:gd name="T14" fmla="+- 0 101 83"/>
                <a:gd name="T15" fmla="*/ 101 h 31"/>
                <a:gd name="T16" fmla="+- 0 1993 1993"/>
                <a:gd name="T17" fmla="*/ T16 w 19"/>
                <a:gd name="T18" fmla="+- 0 110 83"/>
                <a:gd name="T19" fmla="*/ 110 h 31"/>
                <a:gd name="T20" fmla="+- 0 1994 1993"/>
                <a:gd name="T21" fmla="*/ T20 w 19"/>
                <a:gd name="T22" fmla="+- 0 112 83"/>
                <a:gd name="T23" fmla="*/ 112 h 31"/>
                <a:gd name="T24" fmla="+- 0 1996 1993"/>
                <a:gd name="T25" fmla="*/ T24 w 19"/>
                <a:gd name="T26" fmla="+- 0 114 83"/>
                <a:gd name="T27" fmla="*/ 114 h 31"/>
                <a:gd name="T28" fmla="+- 0 1998 1993"/>
                <a:gd name="T29" fmla="*/ T28 w 19"/>
                <a:gd name="T30" fmla="+- 0 113 83"/>
                <a:gd name="T31" fmla="*/ 113 h 31"/>
                <a:gd name="T32" fmla="+- 0 2003 1993"/>
                <a:gd name="T33" fmla="*/ T32 w 19"/>
                <a:gd name="T34" fmla="+- 0 105 83"/>
                <a:gd name="T35" fmla="*/ 105 h 31"/>
                <a:gd name="T36" fmla="+- 0 2007 1993"/>
                <a:gd name="T37" fmla="*/ T36 w 19"/>
                <a:gd name="T38" fmla="+- 0 97 83"/>
                <a:gd name="T39" fmla="*/ 97 h 31"/>
                <a:gd name="T40" fmla="+- 0 2012 1993"/>
                <a:gd name="T41" fmla="*/ T40 w 19"/>
                <a:gd name="T42" fmla="+- 0 87 83"/>
                <a:gd name="T43" fmla="*/ 87 h 31"/>
                <a:gd name="T44" fmla="+- 0 2011 1993"/>
                <a:gd name="T45" fmla="*/ T44 w 19"/>
                <a:gd name="T46" fmla="+- 0 85 83"/>
                <a:gd name="T47" fmla="*/ 85 h 31"/>
                <a:gd name="T48" fmla="+- 0 2010 1993"/>
                <a:gd name="T49" fmla="*/ T48 w 19"/>
                <a:gd name="T50" fmla="+- 0 84 83"/>
                <a:gd name="T51" fmla="*/ 84 h 31"/>
                <a:gd name="T52" fmla="+- 0 2009 1993"/>
                <a:gd name="T53" fmla="*/ T52 w 19"/>
                <a:gd name="T54" fmla="+- 0 83 83"/>
                <a:gd name="T55" fmla="*/ 83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9" h="31">
                  <a:moveTo>
                    <a:pt x="16" y="0"/>
                  </a:moveTo>
                  <a:lnTo>
                    <a:pt x="14" y="1"/>
                  </a:lnTo>
                  <a:lnTo>
                    <a:pt x="10" y="10"/>
                  </a:lnTo>
                  <a:lnTo>
                    <a:pt x="6" y="18"/>
                  </a:lnTo>
                  <a:lnTo>
                    <a:pt x="0" y="27"/>
                  </a:lnTo>
                  <a:lnTo>
                    <a:pt x="1" y="29"/>
                  </a:lnTo>
                  <a:lnTo>
                    <a:pt x="3" y="31"/>
                  </a:lnTo>
                  <a:lnTo>
                    <a:pt x="5" y="30"/>
                  </a:lnTo>
                  <a:lnTo>
                    <a:pt x="10" y="22"/>
                  </a:lnTo>
                  <a:lnTo>
                    <a:pt x="14" y="14"/>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3" name="AutoShape 753"/>
            <p:cNvSpPr>
              <a:spLocks/>
            </p:cNvSpPr>
            <p:nvPr/>
          </p:nvSpPr>
          <p:spPr bwMode="auto">
            <a:xfrm>
              <a:off x="7548705" y="170652"/>
              <a:ext cx="10660" cy="45719"/>
            </a:xfrm>
            <a:custGeom>
              <a:avLst/>
              <a:gdLst>
                <a:gd name="T0" fmla="+- 0 2004 1996"/>
                <a:gd name="T1" fmla="*/ T0 w 15"/>
                <a:gd name="T2" fmla="+- 0 92 90"/>
                <a:gd name="T3" fmla="*/ 92 h 17"/>
                <a:gd name="T4" fmla="+- 0 2003 1996"/>
                <a:gd name="T5" fmla="*/ T4 w 15"/>
                <a:gd name="T6" fmla="+- 0 93 90"/>
                <a:gd name="T7" fmla="*/ 93 h 17"/>
                <a:gd name="T8" fmla="+- 0 2001 1996"/>
                <a:gd name="T9" fmla="*/ T8 w 15"/>
                <a:gd name="T10" fmla="+- 0 96 90"/>
                <a:gd name="T11" fmla="*/ 96 h 17"/>
                <a:gd name="T12" fmla="+- 0 2004 1996"/>
                <a:gd name="T13" fmla="*/ T12 w 15"/>
                <a:gd name="T14" fmla="+- 0 92 90"/>
                <a:gd name="T15" fmla="*/ 92 h 17"/>
                <a:gd name="T16" fmla="+- 0 2005 1996"/>
                <a:gd name="T17" fmla="*/ T16 w 15"/>
                <a:gd name="T18" fmla="+- 0 100 90"/>
                <a:gd name="T19" fmla="*/ 100 h 17"/>
                <a:gd name="T20" fmla="+- 0 2004 1996"/>
                <a:gd name="T21" fmla="*/ T20 w 15"/>
                <a:gd name="T22" fmla="+- 0 100 90"/>
                <a:gd name="T23" fmla="*/ 100 h 17"/>
                <a:gd name="T24" fmla="+- 0 2000 1996"/>
                <a:gd name="T25" fmla="*/ T24 w 15"/>
                <a:gd name="T26" fmla="+- 0 101 90"/>
                <a:gd name="T27" fmla="*/ 101 h 17"/>
                <a:gd name="T28" fmla="+- 0 1997 1996"/>
                <a:gd name="T29" fmla="*/ T28 w 15"/>
                <a:gd name="T30" fmla="+- 0 104 90"/>
                <a:gd name="T31" fmla="*/ 104 h 17"/>
                <a:gd name="T32" fmla="+- 0 1996 1996"/>
                <a:gd name="T33" fmla="*/ T32 w 15"/>
                <a:gd name="T34" fmla="+- 0 106 90"/>
                <a:gd name="T35" fmla="*/ 106 h 17"/>
                <a:gd name="T36" fmla="+- 0 1999 1996"/>
                <a:gd name="T37" fmla="*/ T36 w 15"/>
                <a:gd name="T38" fmla="+- 0 102 90"/>
                <a:gd name="T39" fmla="*/ 102 h 17"/>
                <a:gd name="T40" fmla="+- 0 2003 1996"/>
                <a:gd name="T41" fmla="*/ T40 w 15"/>
                <a:gd name="T42" fmla="+- 0 101 90"/>
                <a:gd name="T43" fmla="*/ 101 h 17"/>
                <a:gd name="T44" fmla="+- 0 2005 1996"/>
                <a:gd name="T45" fmla="*/ T44 w 15"/>
                <a:gd name="T46" fmla="+- 0 101 90"/>
                <a:gd name="T47" fmla="*/ 101 h 17"/>
                <a:gd name="T48" fmla="+- 0 2005 1996"/>
                <a:gd name="T49" fmla="*/ T48 w 15"/>
                <a:gd name="T50" fmla="+- 0 100 90"/>
                <a:gd name="T51" fmla="*/ 100 h 17"/>
                <a:gd name="T52" fmla="+- 0 2005 1996"/>
                <a:gd name="T53" fmla="*/ T52 w 15"/>
                <a:gd name="T54" fmla="+- 0 91 90"/>
                <a:gd name="T55" fmla="*/ 91 h 17"/>
                <a:gd name="T56" fmla="+- 0 2005 1996"/>
                <a:gd name="T57" fmla="*/ T56 w 15"/>
                <a:gd name="T58" fmla="+- 0 91 90"/>
                <a:gd name="T59" fmla="*/ 91 h 17"/>
                <a:gd name="T60" fmla="+- 0 2004 1996"/>
                <a:gd name="T61" fmla="*/ T60 w 15"/>
                <a:gd name="T62" fmla="+- 0 92 90"/>
                <a:gd name="T63" fmla="*/ 92 h 17"/>
                <a:gd name="T64" fmla="+- 0 2005 1996"/>
                <a:gd name="T65" fmla="*/ T64 w 15"/>
                <a:gd name="T66" fmla="+- 0 91 90"/>
                <a:gd name="T67" fmla="*/ 91 h 17"/>
                <a:gd name="T68" fmla="+- 0 2010 1996"/>
                <a:gd name="T69" fmla="*/ T68 w 15"/>
                <a:gd name="T70" fmla="+- 0 90 90"/>
                <a:gd name="T71" fmla="*/ 90 h 17"/>
                <a:gd name="T72" fmla="+- 0 2009 1996"/>
                <a:gd name="T73" fmla="*/ T72 w 15"/>
                <a:gd name="T74" fmla="+- 0 90 90"/>
                <a:gd name="T75" fmla="*/ 90 h 17"/>
                <a:gd name="T76" fmla="+- 0 2006 1996"/>
                <a:gd name="T77" fmla="*/ T76 w 15"/>
                <a:gd name="T78" fmla="+- 0 90 90"/>
                <a:gd name="T79" fmla="*/ 90 h 17"/>
                <a:gd name="T80" fmla="+- 0 2005 1996"/>
                <a:gd name="T81" fmla="*/ T80 w 15"/>
                <a:gd name="T82" fmla="+- 0 91 90"/>
                <a:gd name="T83" fmla="*/ 91 h 17"/>
                <a:gd name="T84" fmla="+- 0 2008 1996"/>
                <a:gd name="T85" fmla="*/ T84 w 15"/>
                <a:gd name="T86" fmla="+- 0 91 90"/>
                <a:gd name="T87" fmla="*/ 91 h 17"/>
                <a:gd name="T88" fmla="+- 0 2010 1996"/>
                <a:gd name="T89" fmla="*/ T88 w 15"/>
                <a:gd name="T90" fmla="+- 0 91 90"/>
                <a:gd name="T91" fmla="*/ 91 h 17"/>
                <a:gd name="T92" fmla="+- 0 2010 1996"/>
                <a:gd name="T93" fmla="*/ T92 w 15"/>
                <a:gd name="T94" fmla="+- 0 90 90"/>
                <a:gd name="T95" fmla="*/ 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8" y="2"/>
                  </a:moveTo>
                  <a:lnTo>
                    <a:pt x="7" y="3"/>
                  </a:lnTo>
                  <a:lnTo>
                    <a:pt x="5" y="6"/>
                  </a:lnTo>
                  <a:lnTo>
                    <a:pt x="8" y="2"/>
                  </a:lnTo>
                  <a:close/>
                  <a:moveTo>
                    <a:pt x="9" y="10"/>
                  </a:moveTo>
                  <a:lnTo>
                    <a:pt x="8" y="10"/>
                  </a:lnTo>
                  <a:lnTo>
                    <a:pt x="4" y="11"/>
                  </a:lnTo>
                  <a:lnTo>
                    <a:pt x="1" y="14"/>
                  </a:lnTo>
                  <a:lnTo>
                    <a:pt x="0" y="16"/>
                  </a:lnTo>
                  <a:lnTo>
                    <a:pt x="3" y="12"/>
                  </a:lnTo>
                  <a:lnTo>
                    <a:pt x="7" y="11"/>
                  </a:lnTo>
                  <a:lnTo>
                    <a:pt x="9" y="11"/>
                  </a:lnTo>
                  <a:lnTo>
                    <a:pt x="9" y="10"/>
                  </a:lnTo>
                  <a:close/>
                  <a:moveTo>
                    <a:pt x="9" y="1"/>
                  </a:moveTo>
                  <a:lnTo>
                    <a:pt x="9" y="1"/>
                  </a:lnTo>
                  <a:lnTo>
                    <a:pt x="8" y="2"/>
                  </a:lnTo>
                  <a:lnTo>
                    <a:pt x="9" y="1"/>
                  </a:lnTo>
                  <a:close/>
                  <a:moveTo>
                    <a:pt x="14" y="0"/>
                  </a:moveTo>
                  <a:lnTo>
                    <a:pt x="13" y="0"/>
                  </a:lnTo>
                  <a:lnTo>
                    <a:pt x="10" y="0"/>
                  </a:lnTo>
                  <a:lnTo>
                    <a:pt x="9" y="1"/>
                  </a:lnTo>
                  <a:lnTo>
                    <a:pt x="12" y="1"/>
                  </a:lnTo>
                  <a:lnTo>
                    <a:pt x="14" y="1"/>
                  </a:lnTo>
                  <a:lnTo>
                    <a:pt x="14"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4" name="AutoShape 752"/>
            <p:cNvSpPr>
              <a:spLocks/>
            </p:cNvSpPr>
            <p:nvPr/>
          </p:nvSpPr>
          <p:spPr bwMode="auto">
            <a:xfrm>
              <a:off x="7547284" y="175097"/>
              <a:ext cx="12081" cy="45719"/>
            </a:xfrm>
            <a:custGeom>
              <a:avLst/>
              <a:gdLst>
                <a:gd name="T0" fmla="+- 0 1999 1994"/>
                <a:gd name="T1" fmla="*/ T0 w 17"/>
                <a:gd name="T2" fmla="+- 0 105 84"/>
                <a:gd name="T3" fmla="*/ 105 h 29"/>
                <a:gd name="T4" fmla="+- 0 1999 1994"/>
                <a:gd name="T5" fmla="*/ T4 w 17"/>
                <a:gd name="T6" fmla="+- 0 104 84"/>
                <a:gd name="T7" fmla="*/ 104 h 29"/>
                <a:gd name="T8" fmla="+- 0 1999 1994"/>
                <a:gd name="T9" fmla="*/ T8 w 17"/>
                <a:gd name="T10" fmla="+- 0 104 84"/>
                <a:gd name="T11" fmla="*/ 104 h 29"/>
                <a:gd name="T12" fmla="+- 0 1998 1994"/>
                <a:gd name="T13" fmla="*/ T12 w 17"/>
                <a:gd name="T14" fmla="+- 0 104 84"/>
                <a:gd name="T15" fmla="*/ 104 h 29"/>
                <a:gd name="T16" fmla="+- 0 1994 1994"/>
                <a:gd name="T17" fmla="*/ T16 w 17"/>
                <a:gd name="T18" fmla="+- 0 109 84"/>
                <a:gd name="T19" fmla="*/ 109 h 29"/>
                <a:gd name="T20" fmla="+- 0 1995 1994"/>
                <a:gd name="T21" fmla="*/ T20 w 17"/>
                <a:gd name="T22" fmla="+- 0 113 84"/>
                <a:gd name="T23" fmla="*/ 113 h 29"/>
                <a:gd name="T24" fmla="+- 0 1996 1994"/>
                <a:gd name="T25" fmla="*/ T24 w 17"/>
                <a:gd name="T26" fmla="+- 0 113 84"/>
                <a:gd name="T27" fmla="*/ 113 h 29"/>
                <a:gd name="T28" fmla="+- 0 1996 1994"/>
                <a:gd name="T29" fmla="*/ T28 w 17"/>
                <a:gd name="T30" fmla="+- 0 113 84"/>
                <a:gd name="T31" fmla="*/ 113 h 29"/>
                <a:gd name="T32" fmla="+- 0 1996 1994"/>
                <a:gd name="T33" fmla="*/ T32 w 17"/>
                <a:gd name="T34" fmla="+- 0 112 84"/>
                <a:gd name="T35" fmla="*/ 112 h 29"/>
                <a:gd name="T36" fmla="+- 0 1995 1994"/>
                <a:gd name="T37" fmla="*/ T36 w 17"/>
                <a:gd name="T38" fmla="+- 0 112 84"/>
                <a:gd name="T39" fmla="*/ 112 h 29"/>
                <a:gd name="T40" fmla="+- 0 1995 1994"/>
                <a:gd name="T41" fmla="*/ T40 w 17"/>
                <a:gd name="T42" fmla="+- 0 110 84"/>
                <a:gd name="T43" fmla="*/ 110 h 29"/>
                <a:gd name="T44" fmla="+- 0 1997 1994"/>
                <a:gd name="T45" fmla="*/ T44 w 17"/>
                <a:gd name="T46" fmla="+- 0 107 84"/>
                <a:gd name="T47" fmla="*/ 107 h 29"/>
                <a:gd name="T48" fmla="+- 0 1999 1994"/>
                <a:gd name="T49" fmla="*/ T48 w 17"/>
                <a:gd name="T50" fmla="+- 0 105 84"/>
                <a:gd name="T51" fmla="*/ 105 h 29"/>
                <a:gd name="T52" fmla="+- 0 2004 1994"/>
                <a:gd name="T53" fmla="*/ T52 w 17"/>
                <a:gd name="T54" fmla="+- 0 94 84"/>
                <a:gd name="T55" fmla="*/ 94 h 29"/>
                <a:gd name="T56" fmla="+- 0 2004 1994"/>
                <a:gd name="T57" fmla="*/ T56 w 17"/>
                <a:gd name="T58" fmla="+- 0 93 84"/>
                <a:gd name="T59" fmla="*/ 93 h 29"/>
                <a:gd name="T60" fmla="+- 0 2004 1994"/>
                <a:gd name="T61" fmla="*/ T60 w 17"/>
                <a:gd name="T62" fmla="+- 0 93 84"/>
                <a:gd name="T63" fmla="*/ 93 h 29"/>
                <a:gd name="T64" fmla="+- 0 2002 1994"/>
                <a:gd name="T65" fmla="*/ T64 w 17"/>
                <a:gd name="T66" fmla="+- 0 95 84"/>
                <a:gd name="T67" fmla="*/ 95 h 29"/>
                <a:gd name="T68" fmla="+- 0 2001 1994"/>
                <a:gd name="T69" fmla="*/ T68 w 17"/>
                <a:gd name="T70" fmla="+- 0 96 84"/>
                <a:gd name="T71" fmla="*/ 96 h 29"/>
                <a:gd name="T72" fmla="+- 0 1999 1994"/>
                <a:gd name="T73" fmla="*/ T72 w 17"/>
                <a:gd name="T74" fmla="+- 0 101 84"/>
                <a:gd name="T75" fmla="*/ 101 h 29"/>
                <a:gd name="T76" fmla="+- 0 1999 1994"/>
                <a:gd name="T77" fmla="*/ T76 w 17"/>
                <a:gd name="T78" fmla="+- 0 101 84"/>
                <a:gd name="T79" fmla="*/ 101 h 29"/>
                <a:gd name="T80" fmla="+- 0 1999 1994"/>
                <a:gd name="T81" fmla="*/ T80 w 17"/>
                <a:gd name="T82" fmla="+- 0 101 84"/>
                <a:gd name="T83" fmla="*/ 101 h 29"/>
                <a:gd name="T84" fmla="+- 0 2000 1994"/>
                <a:gd name="T85" fmla="*/ T84 w 17"/>
                <a:gd name="T86" fmla="+- 0 101 84"/>
                <a:gd name="T87" fmla="*/ 101 h 29"/>
                <a:gd name="T88" fmla="+- 0 2000 1994"/>
                <a:gd name="T89" fmla="*/ T88 w 17"/>
                <a:gd name="T90" fmla="+- 0 101 84"/>
                <a:gd name="T91" fmla="*/ 101 h 29"/>
                <a:gd name="T92" fmla="+- 0 2003 1994"/>
                <a:gd name="T93" fmla="*/ T92 w 17"/>
                <a:gd name="T94" fmla="+- 0 96 84"/>
                <a:gd name="T95" fmla="*/ 96 h 29"/>
                <a:gd name="T96" fmla="+- 0 2004 1994"/>
                <a:gd name="T97" fmla="*/ T96 w 17"/>
                <a:gd name="T98" fmla="+- 0 94 84"/>
                <a:gd name="T99" fmla="*/ 94 h 29"/>
                <a:gd name="T100" fmla="+- 0 2010 1994"/>
                <a:gd name="T101" fmla="*/ T100 w 17"/>
                <a:gd name="T102" fmla="+- 0 85 84"/>
                <a:gd name="T103" fmla="*/ 85 h 29"/>
                <a:gd name="T104" fmla="+- 0 2010 1994"/>
                <a:gd name="T105" fmla="*/ T104 w 17"/>
                <a:gd name="T106" fmla="+- 0 85 84"/>
                <a:gd name="T107" fmla="*/ 85 h 29"/>
                <a:gd name="T108" fmla="+- 0 2010 1994"/>
                <a:gd name="T109" fmla="*/ T108 w 17"/>
                <a:gd name="T110" fmla="+- 0 85 84"/>
                <a:gd name="T111" fmla="*/ 85 h 29"/>
                <a:gd name="T112" fmla="+- 0 2009 1994"/>
                <a:gd name="T113" fmla="*/ T112 w 17"/>
                <a:gd name="T114" fmla="+- 0 84 84"/>
                <a:gd name="T115" fmla="*/ 84 h 29"/>
                <a:gd name="T116" fmla="+- 0 2008 1994"/>
                <a:gd name="T117" fmla="*/ T116 w 17"/>
                <a:gd name="T118" fmla="+- 0 85 84"/>
                <a:gd name="T119" fmla="*/ 85 h 29"/>
                <a:gd name="T120" fmla="+- 0 2007 1994"/>
                <a:gd name="T121" fmla="*/ T120 w 17"/>
                <a:gd name="T122" fmla="+- 0 86 84"/>
                <a:gd name="T123" fmla="*/ 86 h 29"/>
                <a:gd name="T124" fmla="+- 0 2005 1994"/>
                <a:gd name="T125" fmla="*/ T124 w 17"/>
                <a:gd name="T126" fmla="+- 0 90 84"/>
                <a:gd name="T127" fmla="*/ 90 h 29"/>
                <a:gd name="T128" fmla="+- 0 2005 1994"/>
                <a:gd name="T129" fmla="*/ T128 w 17"/>
                <a:gd name="T130" fmla="+- 0 90 84"/>
                <a:gd name="T131" fmla="*/ 90 h 29"/>
                <a:gd name="T132" fmla="+- 0 2005 1994"/>
                <a:gd name="T133" fmla="*/ T132 w 17"/>
                <a:gd name="T134" fmla="+- 0 90 84"/>
                <a:gd name="T135" fmla="*/ 90 h 29"/>
                <a:gd name="T136" fmla="+- 0 2006 1994"/>
                <a:gd name="T137" fmla="*/ T136 w 17"/>
                <a:gd name="T138" fmla="+- 0 90 84"/>
                <a:gd name="T139" fmla="*/ 90 h 29"/>
                <a:gd name="T140" fmla="+- 0 2006 1994"/>
                <a:gd name="T141" fmla="*/ T140 w 17"/>
                <a:gd name="T142" fmla="+- 0 89 84"/>
                <a:gd name="T143" fmla="*/ 89 h 29"/>
                <a:gd name="T144" fmla="+- 0 2007 1994"/>
                <a:gd name="T145" fmla="*/ T144 w 17"/>
                <a:gd name="T146" fmla="+- 0 86 84"/>
                <a:gd name="T147" fmla="*/ 86 h 29"/>
                <a:gd name="T148" fmla="+- 0 2008 1994"/>
                <a:gd name="T149" fmla="*/ T148 w 17"/>
                <a:gd name="T150" fmla="+- 0 86 84"/>
                <a:gd name="T151" fmla="*/ 86 h 29"/>
                <a:gd name="T152" fmla="+- 0 2009 1994"/>
                <a:gd name="T153" fmla="*/ T152 w 17"/>
                <a:gd name="T154" fmla="+- 0 85 84"/>
                <a:gd name="T155" fmla="*/ 85 h 29"/>
                <a:gd name="T156" fmla="+- 0 2010 1994"/>
                <a:gd name="T157" fmla="*/ T156 w 17"/>
                <a:gd name="T158" fmla="+- 0 86 84"/>
                <a:gd name="T159" fmla="*/ 86 h 29"/>
                <a:gd name="T160" fmla="+- 0 2010 1994"/>
                <a:gd name="T161" fmla="*/ T160 w 17"/>
                <a:gd name="T162" fmla="+- 0 86 84"/>
                <a:gd name="T163" fmla="*/ 86 h 29"/>
                <a:gd name="T164" fmla="+- 0 2010 1994"/>
                <a:gd name="T165" fmla="*/ T164 w 17"/>
                <a:gd name="T166" fmla="+- 0 86 84"/>
                <a:gd name="T167" fmla="*/ 86 h 29"/>
                <a:gd name="T168" fmla="+- 0 2010 1994"/>
                <a:gd name="T169" fmla="*/ T168 w 17"/>
                <a:gd name="T170" fmla="+- 0 86 84"/>
                <a:gd name="T171" fmla="*/ 86 h 29"/>
                <a:gd name="T172" fmla="+- 0 2010 1994"/>
                <a:gd name="T173" fmla="*/ T172 w 17"/>
                <a:gd name="T174" fmla="+- 0 86 84"/>
                <a:gd name="T175" fmla="*/ 86 h 29"/>
                <a:gd name="T176" fmla="+- 0 2010 1994"/>
                <a:gd name="T177" fmla="*/ T176 w 17"/>
                <a:gd name="T178" fmla="+- 0 85 84"/>
                <a:gd name="T179" fmla="*/ 85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7" h="29">
                  <a:moveTo>
                    <a:pt x="5" y="21"/>
                  </a:moveTo>
                  <a:lnTo>
                    <a:pt x="5" y="20"/>
                  </a:lnTo>
                  <a:lnTo>
                    <a:pt x="4" y="20"/>
                  </a:lnTo>
                  <a:lnTo>
                    <a:pt x="0" y="25"/>
                  </a:lnTo>
                  <a:lnTo>
                    <a:pt x="1" y="29"/>
                  </a:lnTo>
                  <a:lnTo>
                    <a:pt x="2" y="29"/>
                  </a:lnTo>
                  <a:lnTo>
                    <a:pt x="2" y="28"/>
                  </a:lnTo>
                  <a:lnTo>
                    <a:pt x="1" y="28"/>
                  </a:lnTo>
                  <a:lnTo>
                    <a:pt x="1" y="26"/>
                  </a:lnTo>
                  <a:lnTo>
                    <a:pt x="3" y="23"/>
                  </a:lnTo>
                  <a:lnTo>
                    <a:pt x="5" y="21"/>
                  </a:lnTo>
                  <a:close/>
                  <a:moveTo>
                    <a:pt x="10" y="10"/>
                  </a:moveTo>
                  <a:lnTo>
                    <a:pt x="10" y="9"/>
                  </a:lnTo>
                  <a:lnTo>
                    <a:pt x="8" y="11"/>
                  </a:lnTo>
                  <a:lnTo>
                    <a:pt x="7" y="12"/>
                  </a:lnTo>
                  <a:lnTo>
                    <a:pt x="5" y="17"/>
                  </a:lnTo>
                  <a:lnTo>
                    <a:pt x="6" y="17"/>
                  </a:lnTo>
                  <a:lnTo>
                    <a:pt x="9" y="12"/>
                  </a:lnTo>
                  <a:lnTo>
                    <a:pt x="10" y="10"/>
                  </a:lnTo>
                  <a:close/>
                  <a:moveTo>
                    <a:pt x="16" y="1"/>
                  </a:moveTo>
                  <a:lnTo>
                    <a:pt x="16" y="1"/>
                  </a:lnTo>
                  <a:lnTo>
                    <a:pt x="15" y="0"/>
                  </a:lnTo>
                  <a:lnTo>
                    <a:pt x="14" y="1"/>
                  </a:lnTo>
                  <a:lnTo>
                    <a:pt x="13" y="2"/>
                  </a:lnTo>
                  <a:lnTo>
                    <a:pt x="11" y="6"/>
                  </a:lnTo>
                  <a:lnTo>
                    <a:pt x="12" y="6"/>
                  </a:lnTo>
                  <a:lnTo>
                    <a:pt x="12" y="5"/>
                  </a:lnTo>
                  <a:lnTo>
                    <a:pt x="13" y="2"/>
                  </a:lnTo>
                  <a:lnTo>
                    <a:pt x="14" y="2"/>
                  </a:lnTo>
                  <a:lnTo>
                    <a:pt x="15" y="1"/>
                  </a:lnTo>
                  <a:lnTo>
                    <a:pt x="16" y="2"/>
                  </a:lnTo>
                  <a:lnTo>
                    <a:pt x="16"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5" name="Freeform 751"/>
            <p:cNvSpPr>
              <a:spLocks/>
            </p:cNvSpPr>
            <p:nvPr/>
          </p:nvSpPr>
          <p:spPr bwMode="auto">
            <a:xfrm>
              <a:off x="7543731" y="174462"/>
              <a:ext cx="20609" cy="45719"/>
            </a:xfrm>
            <a:custGeom>
              <a:avLst/>
              <a:gdLst>
                <a:gd name="T0" fmla="+- 0 2016 1988"/>
                <a:gd name="T1" fmla="*/ T0 w 29"/>
                <a:gd name="T2" fmla="+- 0 105 87"/>
                <a:gd name="T3" fmla="*/ 105 h 25"/>
                <a:gd name="T4" fmla="+- 0 2015 1988"/>
                <a:gd name="T5" fmla="*/ T4 w 29"/>
                <a:gd name="T6" fmla="+- 0 103 87"/>
                <a:gd name="T7" fmla="*/ 103 h 25"/>
                <a:gd name="T8" fmla="+- 0 2014 1988"/>
                <a:gd name="T9" fmla="*/ T8 w 29"/>
                <a:gd name="T10" fmla="+- 0 109 87"/>
                <a:gd name="T11" fmla="*/ 109 h 25"/>
                <a:gd name="T12" fmla="+- 0 2012 1988"/>
                <a:gd name="T13" fmla="*/ T12 w 29"/>
                <a:gd name="T14" fmla="+- 0 108 87"/>
                <a:gd name="T15" fmla="*/ 108 h 25"/>
                <a:gd name="T16" fmla="+- 0 2002 1988"/>
                <a:gd name="T17" fmla="*/ T16 w 29"/>
                <a:gd name="T18" fmla="+- 0 100 87"/>
                <a:gd name="T19" fmla="*/ 100 h 25"/>
                <a:gd name="T20" fmla="+- 0 2006 1988"/>
                <a:gd name="T21" fmla="*/ T20 w 29"/>
                <a:gd name="T22" fmla="+- 0 101 87"/>
                <a:gd name="T23" fmla="*/ 101 h 25"/>
                <a:gd name="T24" fmla="+- 0 2006 1988"/>
                <a:gd name="T25" fmla="*/ T24 w 29"/>
                <a:gd name="T26" fmla="+- 0 100 87"/>
                <a:gd name="T27" fmla="*/ 100 h 25"/>
                <a:gd name="T28" fmla="+- 0 2005 1988"/>
                <a:gd name="T29" fmla="*/ T28 w 29"/>
                <a:gd name="T30" fmla="+- 0 100 87"/>
                <a:gd name="T31" fmla="*/ 100 h 25"/>
                <a:gd name="T32" fmla="+- 0 1998 1988"/>
                <a:gd name="T33" fmla="*/ T32 w 29"/>
                <a:gd name="T34" fmla="+- 0 98 87"/>
                <a:gd name="T35" fmla="*/ 98 h 25"/>
                <a:gd name="T36" fmla="+- 0 1991 1988"/>
                <a:gd name="T37" fmla="*/ T36 w 29"/>
                <a:gd name="T38" fmla="+- 0 91 87"/>
                <a:gd name="T39" fmla="*/ 91 h 25"/>
                <a:gd name="T40" fmla="+- 0 1991 1988"/>
                <a:gd name="T41" fmla="*/ T40 w 29"/>
                <a:gd name="T42" fmla="+- 0 90 87"/>
                <a:gd name="T43" fmla="*/ 90 h 25"/>
                <a:gd name="T44" fmla="+- 0 1992 1988"/>
                <a:gd name="T45" fmla="*/ T44 w 29"/>
                <a:gd name="T46" fmla="+- 0 89 87"/>
                <a:gd name="T47" fmla="*/ 89 h 25"/>
                <a:gd name="T48" fmla="+- 0 2000 1988"/>
                <a:gd name="T49" fmla="*/ T48 w 29"/>
                <a:gd name="T50" fmla="+- 0 95 87"/>
                <a:gd name="T51" fmla="*/ 95 h 25"/>
                <a:gd name="T52" fmla="+- 0 2000 1988"/>
                <a:gd name="T53" fmla="*/ T52 w 29"/>
                <a:gd name="T54" fmla="+- 0 97 87"/>
                <a:gd name="T55" fmla="*/ 97 h 25"/>
                <a:gd name="T56" fmla="+- 0 2000 1988"/>
                <a:gd name="T57" fmla="*/ T56 w 29"/>
                <a:gd name="T58" fmla="+- 0 98 87"/>
                <a:gd name="T59" fmla="*/ 98 h 25"/>
                <a:gd name="T60" fmla="+- 0 2001 1988"/>
                <a:gd name="T61" fmla="*/ T60 w 29"/>
                <a:gd name="T62" fmla="+- 0 96 87"/>
                <a:gd name="T63" fmla="*/ 96 h 25"/>
                <a:gd name="T64" fmla="+- 0 2015 1988"/>
                <a:gd name="T65" fmla="*/ T64 w 29"/>
                <a:gd name="T66" fmla="+- 0 106 87"/>
                <a:gd name="T67" fmla="*/ 106 h 25"/>
                <a:gd name="T68" fmla="+- 0 2015 1988"/>
                <a:gd name="T69" fmla="*/ T68 w 29"/>
                <a:gd name="T70" fmla="+- 0 103 87"/>
                <a:gd name="T71" fmla="*/ 103 h 25"/>
                <a:gd name="T72" fmla="+- 0 2002 1988"/>
                <a:gd name="T73" fmla="*/ T72 w 29"/>
                <a:gd name="T74" fmla="+- 0 94 87"/>
                <a:gd name="T75" fmla="*/ 94 h 25"/>
                <a:gd name="T76" fmla="+- 0 2010 1988"/>
                <a:gd name="T77" fmla="*/ T76 w 29"/>
                <a:gd name="T78" fmla="+- 0 91 87"/>
                <a:gd name="T79" fmla="*/ 91 h 25"/>
                <a:gd name="T80" fmla="+- 0 2011 1988"/>
                <a:gd name="T81" fmla="*/ T80 w 29"/>
                <a:gd name="T82" fmla="+- 0 91 87"/>
                <a:gd name="T83" fmla="*/ 91 h 25"/>
                <a:gd name="T84" fmla="+- 0 2011 1988"/>
                <a:gd name="T85" fmla="*/ T84 w 29"/>
                <a:gd name="T86" fmla="+- 0 90 87"/>
                <a:gd name="T87" fmla="*/ 90 h 25"/>
                <a:gd name="T88" fmla="+- 0 2005 1988"/>
                <a:gd name="T89" fmla="*/ T88 w 29"/>
                <a:gd name="T90" fmla="+- 0 88 87"/>
                <a:gd name="T91" fmla="*/ 88 h 25"/>
                <a:gd name="T92" fmla="+- 0 2001 1988"/>
                <a:gd name="T93" fmla="*/ T92 w 29"/>
                <a:gd name="T94" fmla="+- 0 93 87"/>
                <a:gd name="T95" fmla="*/ 93 h 25"/>
                <a:gd name="T96" fmla="+- 0 1993 1988"/>
                <a:gd name="T97" fmla="*/ T96 w 29"/>
                <a:gd name="T98" fmla="+- 0 87 87"/>
                <a:gd name="T99" fmla="*/ 87 h 25"/>
                <a:gd name="T100" fmla="+- 0 1991 1988"/>
                <a:gd name="T101" fmla="*/ T100 w 29"/>
                <a:gd name="T102" fmla="+- 0 88 87"/>
                <a:gd name="T103" fmla="*/ 88 h 25"/>
                <a:gd name="T104" fmla="+- 0 1988 1988"/>
                <a:gd name="T105" fmla="*/ T104 w 29"/>
                <a:gd name="T106" fmla="+- 0 91 87"/>
                <a:gd name="T107" fmla="*/ 91 h 25"/>
                <a:gd name="T108" fmla="+- 0 1997 1988"/>
                <a:gd name="T109" fmla="*/ T108 w 29"/>
                <a:gd name="T110" fmla="+- 0 100 87"/>
                <a:gd name="T111" fmla="*/ 100 h 25"/>
                <a:gd name="T112" fmla="+- 0 1994 1988"/>
                <a:gd name="T113" fmla="*/ T112 w 29"/>
                <a:gd name="T114" fmla="+- 0 108 87"/>
                <a:gd name="T115" fmla="*/ 108 h 25"/>
                <a:gd name="T116" fmla="+- 0 1994 1988"/>
                <a:gd name="T117" fmla="*/ T116 w 29"/>
                <a:gd name="T118" fmla="+- 0 109 87"/>
                <a:gd name="T119" fmla="*/ 109 h 25"/>
                <a:gd name="T120" fmla="+- 0 2004 1988"/>
                <a:gd name="T121" fmla="*/ T120 w 29"/>
                <a:gd name="T122" fmla="+- 0 105 87"/>
                <a:gd name="T123" fmla="*/ 105 h 25"/>
                <a:gd name="T124" fmla="+- 0 2013 1988"/>
                <a:gd name="T125" fmla="*/ T124 w 29"/>
                <a:gd name="T126" fmla="+- 0 112 87"/>
                <a:gd name="T127" fmla="*/ 112 h 25"/>
                <a:gd name="T128" fmla="+- 0 2016 1988"/>
                <a:gd name="T129" fmla="*/ T128 w 29"/>
                <a:gd name="T130" fmla="+- 0 109 87"/>
                <a:gd name="T131" fmla="*/ 109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9" h="25">
                  <a:moveTo>
                    <a:pt x="29" y="20"/>
                  </a:moveTo>
                  <a:lnTo>
                    <a:pt x="28" y="18"/>
                  </a:lnTo>
                  <a:lnTo>
                    <a:pt x="27" y="16"/>
                  </a:lnTo>
                  <a:lnTo>
                    <a:pt x="27" y="20"/>
                  </a:lnTo>
                  <a:lnTo>
                    <a:pt x="26" y="22"/>
                  </a:lnTo>
                  <a:lnTo>
                    <a:pt x="25" y="22"/>
                  </a:lnTo>
                  <a:lnTo>
                    <a:pt x="24" y="21"/>
                  </a:lnTo>
                  <a:lnTo>
                    <a:pt x="17" y="16"/>
                  </a:lnTo>
                  <a:lnTo>
                    <a:pt x="14" y="13"/>
                  </a:lnTo>
                  <a:lnTo>
                    <a:pt x="17" y="14"/>
                  </a:lnTo>
                  <a:lnTo>
                    <a:pt x="18" y="14"/>
                  </a:lnTo>
                  <a:lnTo>
                    <a:pt x="18" y="13"/>
                  </a:lnTo>
                  <a:lnTo>
                    <a:pt x="17" y="13"/>
                  </a:lnTo>
                  <a:lnTo>
                    <a:pt x="12" y="12"/>
                  </a:lnTo>
                  <a:lnTo>
                    <a:pt x="10" y="11"/>
                  </a:lnTo>
                  <a:lnTo>
                    <a:pt x="3" y="5"/>
                  </a:lnTo>
                  <a:lnTo>
                    <a:pt x="3" y="4"/>
                  </a:lnTo>
                  <a:lnTo>
                    <a:pt x="3" y="3"/>
                  </a:lnTo>
                  <a:lnTo>
                    <a:pt x="4" y="3"/>
                  </a:lnTo>
                  <a:lnTo>
                    <a:pt x="4" y="2"/>
                  </a:lnTo>
                  <a:lnTo>
                    <a:pt x="5" y="2"/>
                  </a:lnTo>
                  <a:lnTo>
                    <a:pt x="12" y="8"/>
                  </a:lnTo>
                  <a:lnTo>
                    <a:pt x="13" y="8"/>
                  </a:lnTo>
                  <a:lnTo>
                    <a:pt x="12" y="10"/>
                  </a:lnTo>
                  <a:lnTo>
                    <a:pt x="12" y="11"/>
                  </a:lnTo>
                  <a:lnTo>
                    <a:pt x="13" y="9"/>
                  </a:lnTo>
                  <a:lnTo>
                    <a:pt x="19" y="13"/>
                  </a:lnTo>
                  <a:lnTo>
                    <a:pt x="27" y="19"/>
                  </a:lnTo>
                  <a:lnTo>
                    <a:pt x="27" y="20"/>
                  </a:lnTo>
                  <a:lnTo>
                    <a:pt x="27" y="16"/>
                  </a:lnTo>
                  <a:lnTo>
                    <a:pt x="20" y="11"/>
                  </a:lnTo>
                  <a:lnTo>
                    <a:pt x="14" y="7"/>
                  </a:lnTo>
                  <a:lnTo>
                    <a:pt x="17" y="2"/>
                  </a:lnTo>
                  <a:lnTo>
                    <a:pt x="22" y="4"/>
                  </a:lnTo>
                  <a:lnTo>
                    <a:pt x="23" y="4"/>
                  </a:lnTo>
                  <a:lnTo>
                    <a:pt x="23" y="3"/>
                  </a:lnTo>
                  <a:lnTo>
                    <a:pt x="17" y="1"/>
                  </a:lnTo>
                  <a:lnTo>
                    <a:pt x="14" y="6"/>
                  </a:lnTo>
                  <a:lnTo>
                    <a:pt x="13" y="6"/>
                  </a:lnTo>
                  <a:lnTo>
                    <a:pt x="8" y="2"/>
                  </a:lnTo>
                  <a:lnTo>
                    <a:pt x="5" y="0"/>
                  </a:lnTo>
                  <a:lnTo>
                    <a:pt x="4" y="0"/>
                  </a:lnTo>
                  <a:lnTo>
                    <a:pt x="3" y="1"/>
                  </a:lnTo>
                  <a:lnTo>
                    <a:pt x="2" y="1"/>
                  </a:lnTo>
                  <a:lnTo>
                    <a:pt x="0" y="4"/>
                  </a:lnTo>
                  <a:lnTo>
                    <a:pt x="1" y="7"/>
                  </a:lnTo>
                  <a:lnTo>
                    <a:pt x="9" y="13"/>
                  </a:lnTo>
                  <a:lnTo>
                    <a:pt x="10" y="13"/>
                  </a:lnTo>
                  <a:lnTo>
                    <a:pt x="6" y="21"/>
                  </a:lnTo>
                  <a:lnTo>
                    <a:pt x="6" y="22"/>
                  </a:lnTo>
                  <a:lnTo>
                    <a:pt x="11" y="14"/>
                  </a:lnTo>
                  <a:lnTo>
                    <a:pt x="16" y="18"/>
                  </a:lnTo>
                  <a:lnTo>
                    <a:pt x="23" y="23"/>
                  </a:lnTo>
                  <a:lnTo>
                    <a:pt x="25" y="25"/>
                  </a:lnTo>
                  <a:lnTo>
                    <a:pt x="27" y="24"/>
                  </a:lnTo>
                  <a:lnTo>
                    <a:pt x="28" y="22"/>
                  </a:lnTo>
                  <a:lnTo>
                    <a:pt x="29"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6" name="Freeform 750"/>
            <p:cNvSpPr>
              <a:spLocks/>
            </p:cNvSpPr>
            <p:nvPr/>
          </p:nvSpPr>
          <p:spPr bwMode="auto">
            <a:xfrm>
              <a:off x="7544441" y="173192"/>
              <a:ext cx="19187" cy="45719"/>
            </a:xfrm>
            <a:custGeom>
              <a:avLst/>
              <a:gdLst>
                <a:gd name="T0" fmla="+- 0 1992 1989"/>
                <a:gd name="T1" fmla="*/ T0 w 27"/>
                <a:gd name="T2" fmla="+- 0 88 88"/>
                <a:gd name="T3" fmla="*/ 88 h 23"/>
                <a:gd name="T4" fmla="+- 0 1991 1989"/>
                <a:gd name="T5" fmla="*/ T4 w 27"/>
                <a:gd name="T6" fmla="+- 0 88 88"/>
                <a:gd name="T7" fmla="*/ 88 h 23"/>
                <a:gd name="T8" fmla="+- 0 1990 1989"/>
                <a:gd name="T9" fmla="*/ T8 w 27"/>
                <a:gd name="T10" fmla="+- 0 90 88"/>
                <a:gd name="T11" fmla="*/ 90 h 23"/>
                <a:gd name="T12" fmla="+- 0 1989 1989"/>
                <a:gd name="T13" fmla="*/ T12 w 27"/>
                <a:gd name="T14" fmla="+- 0 91 88"/>
                <a:gd name="T15" fmla="*/ 91 h 23"/>
                <a:gd name="T16" fmla="+- 0 1990 1989"/>
                <a:gd name="T17" fmla="*/ T16 w 27"/>
                <a:gd name="T18" fmla="+- 0 93 88"/>
                <a:gd name="T19" fmla="*/ 93 h 23"/>
                <a:gd name="T20" fmla="+- 0 1991 1989"/>
                <a:gd name="T21" fmla="*/ T20 w 27"/>
                <a:gd name="T22" fmla="+- 0 94 88"/>
                <a:gd name="T23" fmla="*/ 94 h 23"/>
                <a:gd name="T24" fmla="+- 0 1998 1989"/>
                <a:gd name="T25" fmla="*/ T24 w 27"/>
                <a:gd name="T26" fmla="+- 0 99 88"/>
                <a:gd name="T27" fmla="*/ 99 h 23"/>
                <a:gd name="T28" fmla="+- 0 2005 1989"/>
                <a:gd name="T29" fmla="*/ T28 w 27"/>
                <a:gd name="T30" fmla="+- 0 104 88"/>
                <a:gd name="T31" fmla="*/ 104 h 23"/>
                <a:gd name="T32" fmla="+- 0 2012 1989"/>
                <a:gd name="T33" fmla="*/ T32 w 27"/>
                <a:gd name="T34" fmla="+- 0 109 88"/>
                <a:gd name="T35" fmla="*/ 109 h 23"/>
                <a:gd name="T36" fmla="+- 0 2013 1989"/>
                <a:gd name="T37" fmla="*/ T36 w 27"/>
                <a:gd name="T38" fmla="+- 0 110 88"/>
                <a:gd name="T39" fmla="*/ 110 h 23"/>
                <a:gd name="T40" fmla="+- 0 2014 1989"/>
                <a:gd name="T41" fmla="*/ T40 w 27"/>
                <a:gd name="T42" fmla="+- 0 110 88"/>
                <a:gd name="T43" fmla="*/ 110 h 23"/>
                <a:gd name="T44" fmla="+- 0 2016 1989"/>
                <a:gd name="T45" fmla="*/ T44 w 27"/>
                <a:gd name="T46" fmla="+- 0 107 88"/>
                <a:gd name="T47" fmla="*/ 107 h 23"/>
                <a:gd name="T48" fmla="+- 0 2016 1989"/>
                <a:gd name="T49" fmla="*/ T48 w 27"/>
                <a:gd name="T50" fmla="+- 0 105 88"/>
                <a:gd name="T51" fmla="*/ 105 h 23"/>
                <a:gd name="T52" fmla="+- 0 2007 1989"/>
                <a:gd name="T53" fmla="*/ T52 w 27"/>
                <a:gd name="T54" fmla="+- 0 99 88"/>
                <a:gd name="T55" fmla="*/ 99 h 23"/>
                <a:gd name="T56" fmla="+- 0 2001 1989"/>
                <a:gd name="T57" fmla="*/ T56 w 27"/>
                <a:gd name="T58" fmla="+- 0 94 88"/>
                <a:gd name="T59" fmla="*/ 94 h 23"/>
                <a:gd name="T60" fmla="+- 0 1992 1989"/>
                <a:gd name="T61" fmla="*/ T60 w 27"/>
                <a:gd name="T62" fmla="+- 0 88 88"/>
                <a:gd name="T63" fmla="*/ 88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7" h="23">
                  <a:moveTo>
                    <a:pt x="3" y="0"/>
                  </a:moveTo>
                  <a:lnTo>
                    <a:pt x="2" y="0"/>
                  </a:lnTo>
                  <a:lnTo>
                    <a:pt x="1" y="2"/>
                  </a:lnTo>
                  <a:lnTo>
                    <a:pt x="0" y="3"/>
                  </a:lnTo>
                  <a:lnTo>
                    <a:pt x="1" y="5"/>
                  </a:lnTo>
                  <a:lnTo>
                    <a:pt x="2" y="6"/>
                  </a:lnTo>
                  <a:lnTo>
                    <a:pt x="9" y="11"/>
                  </a:lnTo>
                  <a:lnTo>
                    <a:pt x="16" y="16"/>
                  </a:lnTo>
                  <a:lnTo>
                    <a:pt x="23" y="21"/>
                  </a:lnTo>
                  <a:lnTo>
                    <a:pt x="24" y="22"/>
                  </a:lnTo>
                  <a:lnTo>
                    <a:pt x="25" y="22"/>
                  </a:lnTo>
                  <a:lnTo>
                    <a:pt x="27" y="19"/>
                  </a:lnTo>
                  <a:lnTo>
                    <a:pt x="27" y="17"/>
                  </a:lnTo>
                  <a:lnTo>
                    <a:pt x="18" y="11"/>
                  </a:lnTo>
                  <a:lnTo>
                    <a:pt x="12"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7" name="AutoShape 749"/>
            <p:cNvSpPr>
              <a:spLocks/>
            </p:cNvSpPr>
            <p:nvPr/>
          </p:nvSpPr>
          <p:spPr bwMode="auto">
            <a:xfrm>
              <a:off x="7546573" y="168747"/>
              <a:ext cx="14213" cy="45719"/>
            </a:xfrm>
            <a:custGeom>
              <a:avLst/>
              <a:gdLst>
                <a:gd name="T0" fmla="+- 0 1997 1993"/>
                <a:gd name="T1" fmla="*/ T0 w 20"/>
                <a:gd name="T2" fmla="+- 0 93 93"/>
                <a:gd name="T3" fmla="*/ 93 h 11"/>
                <a:gd name="T4" fmla="+- 0 1996 1993"/>
                <a:gd name="T5" fmla="*/ T4 w 20"/>
                <a:gd name="T6" fmla="+- 0 93 93"/>
                <a:gd name="T7" fmla="*/ 93 h 11"/>
                <a:gd name="T8" fmla="+- 0 1993 1993"/>
                <a:gd name="T9" fmla="*/ T8 w 20"/>
                <a:gd name="T10" fmla="+- 0 94 93"/>
                <a:gd name="T11" fmla="*/ 94 h 11"/>
                <a:gd name="T12" fmla="+- 0 1993 1993"/>
                <a:gd name="T13" fmla="*/ T12 w 20"/>
                <a:gd name="T14" fmla="+- 0 95 93"/>
                <a:gd name="T15" fmla="*/ 95 h 11"/>
                <a:gd name="T16" fmla="+- 0 1994 1993"/>
                <a:gd name="T17" fmla="*/ T16 w 20"/>
                <a:gd name="T18" fmla="+- 0 96 93"/>
                <a:gd name="T19" fmla="*/ 96 h 11"/>
                <a:gd name="T20" fmla="+- 0 1995 1993"/>
                <a:gd name="T21" fmla="*/ T20 w 20"/>
                <a:gd name="T22" fmla="+- 0 95 93"/>
                <a:gd name="T23" fmla="*/ 95 h 11"/>
                <a:gd name="T24" fmla="+- 0 1997 1993"/>
                <a:gd name="T25" fmla="*/ T24 w 20"/>
                <a:gd name="T26" fmla="+- 0 93 93"/>
                <a:gd name="T27" fmla="*/ 93 h 11"/>
                <a:gd name="T28" fmla="+- 0 1999 1993"/>
                <a:gd name="T29" fmla="*/ T28 w 20"/>
                <a:gd name="T30" fmla="+- 0 93 93"/>
                <a:gd name="T31" fmla="*/ 93 h 11"/>
                <a:gd name="T32" fmla="+- 0 1998 1993"/>
                <a:gd name="T33" fmla="*/ T32 w 20"/>
                <a:gd name="T34" fmla="+- 0 93 93"/>
                <a:gd name="T35" fmla="*/ 93 h 11"/>
                <a:gd name="T36" fmla="+- 0 1997 1993"/>
                <a:gd name="T37" fmla="*/ T36 w 20"/>
                <a:gd name="T38" fmla="+- 0 93 93"/>
                <a:gd name="T39" fmla="*/ 93 h 11"/>
                <a:gd name="T40" fmla="+- 0 1999 1993"/>
                <a:gd name="T41" fmla="*/ T40 w 20"/>
                <a:gd name="T42" fmla="+- 0 93 93"/>
                <a:gd name="T43" fmla="*/ 93 h 11"/>
                <a:gd name="T44" fmla="+- 0 2003 1993"/>
                <a:gd name="T45" fmla="*/ T44 w 20"/>
                <a:gd name="T46" fmla="+- 0 96 93"/>
                <a:gd name="T47" fmla="*/ 96 h 11"/>
                <a:gd name="T48" fmla="+- 0 2000 1993"/>
                <a:gd name="T49" fmla="*/ T48 w 20"/>
                <a:gd name="T50" fmla="+- 0 93 93"/>
                <a:gd name="T51" fmla="*/ 93 h 11"/>
                <a:gd name="T52" fmla="+- 0 1999 1993"/>
                <a:gd name="T53" fmla="*/ T52 w 20"/>
                <a:gd name="T54" fmla="+- 0 93 93"/>
                <a:gd name="T55" fmla="*/ 93 h 11"/>
                <a:gd name="T56" fmla="+- 0 2003 1993"/>
                <a:gd name="T57" fmla="*/ T56 w 20"/>
                <a:gd name="T58" fmla="+- 0 96 93"/>
                <a:gd name="T59" fmla="*/ 96 h 11"/>
                <a:gd name="T60" fmla="+- 0 2012 1993"/>
                <a:gd name="T61" fmla="*/ T60 w 20"/>
                <a:gd name="T62" fmla="+- 0 103 93"/>
                <a:gd name="T63" fmla="*/ 103 h 11"/>
                <a:gd name="T64" fmla="+- 0 2010 1993"/>
                <a:gd name="T65" fmla="*/ T64 w 20"/>
                <a:gd name="T66" fmla="+- 0 101 93"/>
                <a:gd name="T67" fmla="*/ 101 h 11"/>
                <a:gd name="T68" fmla="+- 0 2006 1993"/>
                <a:gd name="T69" fmla="*/ T68 w 20"/>
                <a:gd name="T70" fmla="+- 0 100 93"/>
                <a:gd name="T71" fmla="*/ 100 h 11"/>
                <a:gd name="T72" fmla="+- 0 2002 1993"/>
                <a:gd name="T73" fmla="*/ T72 w 20"/>
                <a:gd name="T74" fmla="+- 0 101 93"/>
                <a:gd name="T75" fmla="*/ 101 h 11"/>
                <a:gd name="T76" fmla="+- 0 2001 1993"/>
                <a:gd name="T77" fmla="*/ T76 w 20"/>
                <a:gd name="T78" fmla="+- 0 101 93"/>
                <a:gd name="T79" fmla="*/ 101 h 11"/>
                <a:gd name="T80" fmla="+- 0 2002 1993"/>
                <a:gd name="T81" fmla="*/ T80 w 20"/>
                <a:gd name="T82" fmla="+- 0 102 93"/>
                <a:gd name="T83" fmla="*/ 102 h 11"/>
                <a:gd name="T84" fmla="+- 0 2003 1993"/>
                <a:gd name="T85" fmla="*/ T84 w 20"/>
                <a:gd name="T86" fmla="+- 0 101 93"/>
                <a:gd name="T87" fmla="*/ 101 h 11"/>
                <a:gd name="T88" fmla="+- 0 2007 1993"/>
                <a:gd name="T89" fmla="*/ T88 w 20"/>
                <a:gd name="T90" fmla="+- 0 100 93"/>
                <a:gd name="T91" fmla="*/ 100 h 11"/>
                <a:gd name="T92" fmla="+- 0 2012 1993"/>
                <a:gd name="T93" fmla="*/ T92 w 20"/>
                <a:gd name="T94" fmla="+- 0 103 93"/>
                <a:gd name="T95" fmla="*/ 103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4" y="0"/>
                  </a:moveTo>
                  <a:lnTo>
                    <a:pt x="3" y="0"/>
                  </a:lnTo>
                  <a:lnTo>
                    <a:pt x="0" y="1"/>
                  </a:lnTo>
                  <a:lnTo>
                    <a:pt x="0" y="2"/>
                  </a:lnTo>
                  <a:lnTo>
                    <a:pt x="1" y="3"/>
                  </a:lnTo>
                  <a:lnTo>
                    <a:pt x="2" y="2"/>
                  </a:lnTo>
                  <a:lnTo>
                    <a:pt x="4" y="0"/>
                  </a:lnTo>
                  <a:close/>
                  <a:moveTo>
                    <a:pt x="6" y="0"/>
                  </a:moveTo>
                  <a:lnTo>
                    <a:pt x="5" y="0"/>
                  </a:lnTo>
                  <a:lnTo>
                    <a:pt x="4" y="0"/>
                  </a:lnTo>
                  <a:lnTo>
                    <a:pt x="6" y="0"/>
                  </a:lnTo>
                  <a:close/>
                  <a:moveTo>
                    <a:pt x="10" y="3"/>
                  </a:moveTo>
                  <a:lnTo>
                    <a:pt x="7" y="0"/>
                  </a:lnTo>
                  <a:lnTo>
                    <a:pt x="6" y="0"/>
                  </a:lnTo>
                  <a:lnTo>
                    <a:pt x="10" y="3"/>
                  </a:lnTo>
                  <a:close/>
                  <a:moveTo>
                    <a:pt x="19" y="10"/>
                  </a:moveTo>
                  <a:lnTo>
                    <a:pt x="17" y="8"/>
                  </a:lnTo>
                  <a:lnTo>
                    <a:pt x="13" y="7"/>
                  </a:lnTo>
                  <a:lnTo>
                    <a:pt x="9" y="8"/>
                  </a:lnTo>
                  <a:lnTo>
                    <a:pt x="8" y="8"/>
                  </a:lnTo>
                  <a:lnTo>
                    <a:pt x="9" y="9"/>
                  </a:lnTo>
                  <a:lnTo>
                    <a:pt x="10" y="8"/>
                  </a:lnTo>
                  <a:lnTo>
                    <a:pt x="14" y="7"/>
                  </a:lnTo>
                  <a:lnTo>
                    <a:pt x="19"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8" name="AutoShape 748"/>
            <p:cNvSpPr>
              <a:spLocks/>
            </p:cNvSpPr>
            <p:nvPr/>
          </p:nvSpPr>
          <p:spPr bwMode="auto">
            <a:xfrm>
              <a:off x="7545152" y="172557"/>
              <a:ext cx="17766" cy="45719"/>
            </a:xfrm>
            <a:custGeom>
              <a:avLst/>
              <a:gdLst>
                <a:gd name="T0" fmla="+- 0 1997 1991"/>
                <a:gd name="T1" fmla="*/ T0 w 25"/>
                <a:gd name="T2" fmla="+- 0 92 89"/>
                <a:gd name="T3" fmla="*/ 92 h 20"/>
                <a:gd name="T4" fmla="+- 0 1997 1991"/>
                <a:gd name="T5" fmla="*/ T4 w 25"/>
                <a:gd name="T6" fmla="+- 0 92 89"/>
                <a:gd name="T7" fmla="*/ 92 h 20"/>
                <a:gd name="T8" fmla="+- 0 1997 1991"/>
                <a:gd name="T9" fmla="*/ T8 w 25"/>
                <a:gd name="T10" fmla="+- 0 92 89"/>
                <a:gd name="T11" fmla="*/ 92 h 20"/>
                <a:gd name="T12" fmla="+- 0 1994 1991"/>
                <a:gd name="T13" fmla="*/ T12 w 25"/>
                <a:gd name="T14" fmla="+- 0 89 89"/>
                <a:gd name="T15" fmla="*/ 89 h 20"/>
                <a:gd name="T16" fmla="+- 0 1992 1991"/>
                <a:gd name="T17" fmla="*/ T16 w 25"/>
                <a:gd name="T18" fmla="+- 0 89 89"/>
                <a:gd name="T19" fmla="*/ 89 h 20"/>
                <a:gd name="T20" fmla="+- 0 1991 1991"/>
                <a:gd name="T21" fmla="*/ T20 w 25"/>
                <a:gd name="T22" fmla="+- 0 90 89"/>
                <a:gd name="T23" fmla="*/ 90 h 20"/>
                <a:gd name="T24" fmla="+- 0 1991 1991"/>
                <a:gd name="T25" fmla="*/ T24 w 25"/>
                <a:gd name="T26" fmla="+- 0 91 89"/>
                <a:gd name="T27" fmla="*/ 91 h 20"/>
                <a:gd name="T28" fmla="+- 0 1991 1991"/>
                <a:gd name="T29" fmla="*/ T28 w 25"/>
                <a:gd name="T30" fmla="+- 0 91 89"/>
                <a:gd name="T31" fmla="*/ 91 h 20"/>
                <a:gd name="T32" fmla="+- 0 1991 1991"/>
                <a:gd name="T33" fmla="*/ T32 w 25"/>
                <a:gd name="T34" fmla="+- 0 91 89"/>
                <a:gd name="T35" fmla="*/ 91 h 20"/>
                <a:gd name="T36" fmla="+- 0 1991 1991"/>
                <a:gd name="T37" fmla="*/ T36 w 25"/>
                <a:gd name="T38" fmla="+- 0 91 89"/>
                <a:gd name="T39" fmla="*/ 91 h 20"/>
                <a:gd name="T40" fmla="+- 0 1991 1991"/>
                <a:gd name="T41" fmla="*/ T40 w 25"/>
                <a:gd name="T42" fmla="+- 0 91 89"/>
                <a:gd name="T43" fmla="*/ 91 h 20"/>
                <a:gd name="T44" fmla="+- 0 1991 1991"/>
                <a:gd name="T45" fmla="*/ T44 w 25"/>
                <a:gd name="T46" fmla="+- 0 91 89"/>
                <a:gd name="T47" fmla="*/ 91 h 20"/>
                <a:gd name="T48" fmla="+- 0 1991 1991"/>
                <a:gd name="T49" fmla="*/ T48 w 25"/>
                <a:gd name="T50" fmla="+- 0 91 89"/>
                <a:gd name="T51" fmla="*/ 91 h 20"/>
                <a:gd name="T52" fmla="+- 0 1991 1991"/>
                <a:gd name="T53" fmla="*/ T52 w 25"/>
                <a:gd name="T54" fmla="+- 0 91 89"/>
                <a:gd name="T55" fmla="*/ 91 h 20"/>
                <a:gd name="T56" fmla="+- 0 1991 1991"/>
                <a:gd name="T57" fmla="*/ T56 w 25"/>
                <a:gd name="T58" fmla="+- 0 90 89"/>
                <a:gd name="T59" fmla="*/ 90 h 20"/>
                <a:gd name="T60" fmla="+- 0 1992 1991"/>
                <a:gd name="T61" fmla="*/ T60 w 25"/>
                <a:gd name="T62" fmla="+- 0 90 89"/>
                <a:gd name="T63" fmla="*/ 90 h 20"/>
                <a:gd name="T64" fmla="+- 0 1994 1991"/>
                <a:gd name="T65" fmla="*/ T64 w 25"/>
                <a:gd name="T66" fmla="+- 0 90 89"/>
                <a:gd name="T67" fmla="*/ 90 h 20"/>
                <a:gd name="T68" fmla="+- 0 1996 1991"/>
                <a:gd name="T69" fmla="*/ T68 w 25"/>
                <a:gd name="T70" fmla="+- 0 92 89"/>
                <a:gd name="T71" fmla="*/ 92 h 20"/>
                <a:gd name="T72" fmla="+- 0 1997 1991"/>
                <a:gd name="T73" fmla="*/ T72 w 25"/>
                <a:gd name="T74" fmla="+- 0 92 89"/>
                <a:gd name="T75" fmla="*/ 92 h 20"/>
                <a:gd name="T76" fmla="+- 0 1997 1991"/>
                <a:gd name="T77" fmla="*/ T76 w 25"/>
                <a:gd name="T78" fmla="+- 0 92 89"/>
                <a:gd name="T79" fmla="*/ 92 h 20"/>
                <a:gd name="T80" fmla="+- 0 1997 1991"/>
                <a:gd name="T81" fmla="*/ T80 w 25"/>
                <a:gd name="T82" fmla="+- 0 92 89"/>
                <a:gd name="T83" fmla="*/ 92 h 20"/>
                <a:gd name="T84" fmla="+- 0 1997 1991"/>
                <a:gd name="T85" fmla="*/ T84 w 25"/>
                <a:gd name="T86" fmla="+- 0 92 89"/>
                <a:gd name="T87" fmla="*/ 92 h 20"/>
                <a:gd name="T88" fmla="+- 0 2007 1991"/>
                <a:gd name="T89" fmla="*/ T88 w 25"/>
                <a:gd name="T90" fmla="+- 0 99 89"/>
                <a:gd name="T91" fmla="*/ 99 h 20"/>
                <a:gd name="T92" fmla="+- 0 2007 1991"/>
                <a:gd name="T93" fmla="*/ T92 w 25"/>
                <a:gd name="T94" fmla="+- 0 99 89"/>
                <a:gd name="T95" fmla="*/ 99 h 20"/>
                <a:gd name="T96" fmla="+- 0 2006 1991"/>
                <a:gd name="T97" fmla="*/ T96 w 25"/>
                <a:gd name="T98" fmla="+- 0 99 89"/>
                <a:gd name="T99" fmla="*/ 99 h 20"/>
                <a:gd name="T100" fmla="+- 0 2002 1991"/>
                <a:gd name="T101" fmla="*/ T100 w 25"/>
                <a:gd name="T102" fmla="+- 0 95 89"/>
                <a:gd name="T103" fmla="*/ 95 h 20"/>
                <a:gd name="T104" fmla="+- 0 1999 1991"/>
                <a:gd name="T105" fmla="*/ T104 w 25"/>
                <a:gd name="T106" fmla="+- 0 95 89"/>
                <a:gd name="T107" fmla="*/ 95 h 20"/>
                <a:gd name="T108" fmla="+- 0 1999 1991"/>
                <a:gd name="T109" fmla="*/ T108 w 25"/>
                <a:gd name="T110" fmla="+- 0 95 89"/>
                <a:gd name="T111" fmla="*/ 95 h 20"/>
                <a:gd name="T112" fmla="+- 0 1999 1991"/>
                <a:gd name="T113" fmla="*/ T112 w 25"/>
                <a:gd name="T114" fmla="+- 0 95 89"/>
                <a:gd name="T115" fmla="*/ 95 h 20"/>
                <a:gd name="T116" fmla="+- 0 2002 1991"/>
                <a:gd name="T117" fmla="*/ T116 w 25"/>
                <a:gd name="T118" fmla="+- 0 96 89"/>
                <a:gd name="T119" fmla="*/ 96 h 20"/>
                <a:gd name="T120" fmla="+- 0 2003 1991"/>
                <a:gd name="T121" fmla="*/ T120 w 25"/>
                <a:gd name="T122" fmla="+- 0 97 89"/>
                <a:gd name="T123" fmla="*/ 97 h 20"/>
                <a:gd name="T124" fmla="+- 0 2006 1991"/>
                <a:gd name="T125" fmla="*/ T124 w 25"/>
                <a:gd name="T126" fmla="+- 0 99 89"/>
                <a:gd name="T127" fmla="*/ 99 h 20"/>
                <a:gd name="T128" fmla="+- 0 2007 1991"/>
                <a:gd name="T129" fmla="*/ T128 w 25"/>
                <a:gd name="T130" fmla="+- 0 99 89"/>
                <a:gd name="T131" fmla="*/ 99 h 20"/>
                <a:gd name="T132" fmla="+- 0 2007 1991"/>
                <a:gd name="T133" fmla="*/ T132 w 25"/>
                <a:gd name="T134" fmla="+- 0 99 89"/>
                <a:gd name="T135" fmla="*/ 99 h 20"/>
                <a:gd name="T136" fmla="+- 0 2015 1991"/>
                <a:gd name="T137" fmla="*/ T136 w 25"/>
                <a:gd name="T138" fmla="+- 0 109 89"/>
                <a:gd name="T139" fmla="*/ 109 h 20"/>
                <a:gd name="T140" fmla="+- 0 2015 1991"/>
                <a:gd name="T141" fmla="*/ T140 w 25"/>
                <a:gd name="T142" fmla="+- 0 105 89"/>
                <a:gd name="T143" fmla="*/ 105 h 20"/>
                <a:gd name="T144" fmla="+- 0 2009 1991"/>
                <a:gd name="T145" fmla="*/ T144 w 25"/>
                <a:gd name="T146" fmla="+- 0 102 89"/>
                <a:gd name="T147" fmla="*/ 102 h 20"/>
                <a:gd name="T148" fmla="+- 0 2009 1991"/>
                <a:gd name="T149" fmla="*/ T148 w 25"/>
                <a:gd name="T150" fmla="+- 0 102 89"/>
                <a:gd name="T151" fmla="*/ 102 h 20"/>
                <a:gd name="T152" fmla="+- 0 2009 1991"/>
                <a:gd name="T153" fmla="*/ T152 w 25"/>
                <a:gd name="T154" fmla="+- 0 102 89"/>
                <a:gd name="T155" fmla="*/ 102 h 20"/>
                <a:gd name="T156" fmla="+- 0 2009 1991"/>
                <a:gd name="T157" fmla="*/ T156 w 25"/>
                <a:gd name="T158" fmla="+- 0 102 89"/>
                <a:gd name="T159" fmla="*/ 102 h 20"/>
                <a:gd name="T160" fmla="+- 0 2008 1991"/>
                <a:gd name="T161" fmla="*/ T160 w 25"/>
                <a:gd name="T162" fmla="+- 0 102 89"/>
                <a:gd name="T163" fmla="*/ 102 h 20"/>
                <a:gd name="T164" fmla="+- 0 2009 1991"/>
                <a:gd name="T165" fmla="*/ T164 w 25"/>
                <a:gd name="T166" fmla="+- 0 103 89"/>
                <a:gd name="T167" fmla="*/ 103 h 20"/>
                <a:gd name="T168" fmla="+- 0 2009 1991"/>
                <a:gd name="T169" fmla="*/ T168 w 25"/>
                <a:gd name="T170" fmla="+- 0 103 89"/>
                <a:gd name="T171" fmla="*/ 103 h 20"/>
                <a:gd name="T172" fmla="+- 0 2011 1991"/>
                <a:gd name="T173" fmla="*/ T172 w 25"/>
                <a:gd name="T174" fmla="+- 0 104 89"/>
                <a:gd name="T175" fmla="*/ 104 h 20"/>
                <a:gd name="T176" fmla="+- 0 2014 1991"/>
                <a:gd name="T177" fmla="*/ T176 w 25"/>
                <a:gd name="T178" fmla="+- 0 106 89"/>
                <a:gd name="T179" fmla="*/ 106 h 20"/>
                <a:gd name="T180" fmla="+- 0 2014 1991"/>
                <a:gd name="T181" fmla="*/ T180 w 25"/>
                <a:gd name="T182" fmla="+- 0 107 89"/>
                <a:gd name="T183" fmla="*/ 107 h 20"/>
                <a:gd name="T184" fmla="+- 0 2015 1991"/>
                <a:gd name="T185" fmla="*/ T184 w 25"/>
                <a:gd name="T186" fmla="+- 0 108 89"/>
                <a:gd name="T187" fmla="*/ 108 h 20"/>
                <a:gd name="T188" fmla="+- 0 2014 1991"/>
                <a:gd name="T189" fmla="*/ T188 w 25"/>
                <a:gd name="T190" fmla="+- 0 109 89"/>
                <a:gd name="T191" fmla="*/ 109 h 20"/>
                <a:gd name="T192" fmla="+- 0 2014 1991"/>
                <a:gd name="T193" fmla="*/ T192 w 25"/>
                <a:gd name="T194" fmla="+- 0 109 89"/>
                <a:gd name="T195" fmla="*/ 109 h 20"/>
                <a:gd name="T196" fmla="+- 0 2014 1991"/>
                <a:gd name="T197" fmla="*/ T196 w 25"/>
                <a:gd name="T198" fmla="+- 0 109 89"/>
                <a:gd name="T199" fmla="*/ 109 h 20"/>
                <a:gd name="T200" fmla="+- 0 2014 1991"/>
                <a:gd name="T201" fmla="*/ T200 w 25"/>
                <a:gd name="T202" fmla="+- 0 109 89"/>
                <a:gd name="T203" fmla="*/ 109 h 20"/>
                <a:gd name="T204" fmla="+- 0 2014 1991"/>
                <a:gd name="T205" fmla="*/ T204 w 25"/>
                <a:gd name="T206" fmla="+- 0 109 89"/>
                <a:gd name="T207" fmla="*/ 109 h 20"/>
                <a:gd name="T208" fmla="+- 0 2014 1991"/>
                <a:gd name="T209" fmla="*/ T208 w 25"/>
                <a:gd name="T210" fmla="+- 0 109 89"/>
                <a:gd name="T211" fmla="*/ 109 h 20"/>
                <a:gd name="T212" fmla="+- 0 2014 1991"/>
                <a:gd name="T213" fmla="*/ T212 w 25"/>
                <a:gd name="T214" fmla="+- 0 109 89"/>
                <a:gd name="T215" fmla="*/ 109 h 20"/>
                <a:gd name="T216" fmla="+- 0 2014 1991"/>
                <a:gd name="T217" fmla="*/ T216 w 25"/>
                <a:gd name="T218" fmla="+- 0 109 89"/>
                <a:gd name="T219" fmla="*/ 109 h 20"/>
                <a:gd name="T220" fmla="+- 0 2015 1991"/>
                <a:gd name="T221" fmla="*/ T220 w 25"/>
                <a:gd name="T222" fmla="+- 0 109 89"/>
                <a:gd name="T223" fmla="*/ 109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25" h="20">
                  <a:moveTo>
                    <a:pt x="6" y="3"/>
                  </a:moveTo>
                  <a:lnTo>
                    <a:pt x="6" y="3"/>
                  </a:lnTo>
                  <a:lnTo>
                    <a:pt x="3" y="0"/>
                  </a:lnTo>
                  <a:lnTo>
                    <a:pt x="1" y="0"/>
                  </a:lnTo>
                  <a:lnTo>
                    <a:pt x="0" y="1"/>
                  </a:lnTo>
                  <a:lnTo>
                    <a:pt x="0" y="2"/>
                  </a:lnTo>
                  <a:lnTo>
                    <a:pt x="0" y="1"/>
                  </a:lnTo>
                  <a:lnTo>
                    <a:pt x="1" y="1"/>
                  </a:lnTo>
                  <a:lnTo>
                    <a:pt x="3" y="1"/>
                  </a:lnTo>
                  <a:lnTo>
                    <a:pt x="5" y="3"/>
                  </a:lnTo>
                  <a:lnTo>
                    <a:pt x="6" y="3"/>
                  </a:lnTo>
                  <a:close/>
                  <a:moveTo>
                    <a:pt x="16" y="10"/>
                  </a:moveTo>
                  <a:lnTo>
                    <a:pt x="16" y="10"/>
                  </a:lnTo>
                  <a:lnTo>
                    <a:pt x="15" y="10"/>
                  </a:lnTo>
                  <a:lnTo>
                    <a:pt x="11" y="6"/>
                  </a:lnTo>
                  <a:lnTo>
                    <a:pt x="8" y="6"/>
                  </a:lnTo>
                  <a:lnTo>
                    <a:pt x="11" y="7"/>
                  </a:lnTo>
                  <a:lnTo>
                    <a:pt x="12" y="8"/>
                  </a:lnTo>
                  <a:lnTo>
                    <a:pt x="15" y="10"/>
                  </a:lnTo>
                  <a:lnTo>
                    <a:pt x="16" y="10"/>
                  </a:lnTo>
                  <a:close/>
                  <a:moveTo>
                    <a:pt x="24" y="20"/>
                  </a:moveTo>
                  <a:lnTo>
                    <a:pt x="24" y="16"/>
                  </a:lnTo>
                  <a:lnTo>
                    <a:pt x="18" y="13"/>
                  </a:lnTo>
                  <a:lnTo>
                    <a:pt x="17" y="13"/>
                  </a:lnTo>
                  <a:lnTo>
                    <a:pt x="18" y="14"/>
                  </a:lnTo>
                  <a:lnTo>
                    <a:pt x="20" y="15"/>
                  </a:lnTo>
                  <a:lnTo>
                    <a:pt x="23" y="17"/>
                  </a:lnTo>
                  <a:lnTo>
                    <a:pt x="23" y="18"/>
                  </a:lnTo>
                  <a:lnTo>
                    <a:pt x="24" y="19"/>
                  </a:lnTo>
                  <a:lnTo>
                    <a:pt x="23" y="20"/>
                  </a:lnTo>
                  <a:lnTo>
                    <a:pt x="24"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9" name="AutoShape 747"/>
            <p:cNvSpPr>
              <a:spLocks/>
            </p:cNvSpPr>
            <p:nvPr/>
          </p:nvSpPr>
          <p:spPr bwMode="auto">
            <a:xfrm>
              <a:off x="7546573" y="182082"/>
              <a:ext cx="16345" cy="45719"/>
            </a:xfrm>
            <a:custGeom>
              <a:avLst/>
              <a:gdLst>
                <a:gd name="T0" fmla="+- 0 2005 1992"/>
                <a:gd name="T1" fmla="*/ T0 w 23"/>
                <a:gd name="T2" fmla="+- 0 96 90"/>
                <a:gd name="T3" fmla="*/ 96 h 35"/>
                <a:gd name="T4" fmla="+- 0 1992 1992"/>
                <a:gd name="T5" fmla="*/ T4 w 23"/>
                <a:gd name="T6" fmla="+- 0 95 90"/>
                <a:gd name="T7" fmla="*/ 95 h 35"/>
                <a:gd name="T8" fmla="+- 0 1992 1992"/>
                <a:gd name="T9" fmla="*/ T8 w 23"/>
                <a:gd name="T10" fmla="+- 0 95 90"/>
                <a:gd name="T11" fmla="*/ 95 h 35"/>
                <a:gd name="T12" fmla="+- 0 1992 1992"/>
                <a:gd name="T13" fmla="*/ T12 w 23"/>
                <a:gd name="T14" fmla="+- 0 96 90"/>
                <a:gd name="T15" fmla="*/ 96 h 35"/>
                <a:gd name="T16" fmla="+- 0 1993 1992"/>
                <a:gd name="T17" fmla="*/ T16 w 23"/>
                <a:gd name="T18" fmla="+- 0 96 90"/>
                <a:gd name="T19" fmla="*/ 96 h 35"/>
                <a:gd name="T20" fmla="+- 0 1993 1992"/>
                <a:gd name="T21" fmla="*/ T20 w 23"/>
                <a:gd name="T22" fmla="+- 0 96 90"/>
                <a:gd name="T23" fmla="*/ 96 h 35"/>
                <a:gd name="T24" fmla="+- 0 2005 1992"/>
                <a:gd name="T25" fmla="*/ T24 w 23"/>
                <a:gd name="T26" fmla="+- 0 97 90"/>
                <a:gd name="T27" fmla="*/ 97 h 35"/>
                <a:gd name="T28" fmla="+- 0 2005 1992"/>
                <a:gd name="T29" fmla="*/ T28 w 23"/>
                <a:gd name="T30" fmla="+- 0 97 90"/>
                <a:gd name="T31" fmla="*/ 97 h 35"/>
                <a:gd name="T32" fmla="+- 0 2015 1992"/>
                <a:gd name="T33" fmla="*/ T32 w 23"/>
                <a:gd name="T34" fmla="+- 0 97 90"/>
                <a:gd name="T35" fmla="*/ 97 h 35"/>
                <a:gd name="T36" fmla="+- 0 2014 1992"/>
                <a:gd name="T37" fmla="*/ T36 w 23"/>
                <a:gd name="T38" fmla="+- 0 95 90"/>
                <a:gd name="T39" fmla="*/ 95 h 35"/>
                <a:gd name="T40" fmla="+- 0 2013 1992"/>
                <a:gd name="T41" fmla="*/ T40 w 23"/>
                <a:gd name="T42" fmla="+- 0 97 90"/>
                <a:gd name="T43" fmla="*/ 97 h 35"/>
                <a:gd name="T44" fmla="+- 0 2011 1992"/>
                <a:gd name="T45" fmla="*/ T44 w 23"/>
                <a:gd name="T46" fmla="+- 0 101 90"/>
                <a:gd name="T47" fmla="*/ 101 h 35"/>
                <a:gd name="T48" fmla="+- 0 2011 1992"/>
                <a:gd name="T49" fmla="*/ T48 w 23"/>
                <a:gd name="T50" fmla="+- 0 101 90"/>
                <a:gd name="T51" fmla="*/ 101 h 35"/>
                <a:gd name="T52" fmla="+- 0 2004 1992"/>
                <a:gd name="T53" fmla="*/ T52 w 23"/>
                <a:gd name="T54" fmla="+- 0 114 90"/>
                <a:gd name="T55" fmla="*/ 114 h 35"/>
                <a:gd name="T56" fmla="+- 0 1998 1992"/>
                <a:gd name="T57" fmla="*/ T56 w 23"/>
                <a:gd name="T58" fmla="+- 0 122 90"/>
                <a:gd name="T59" fmla="*/ 122 h 35"/>
                <a:gd name="T60" fmla="+- 0 1996 1992"/>
                <a:gd name="T61" fmla="*/ T60 w 23"/>
                <a:gd name="T62" fmla="+- 0 120 90"/>
                <a:gd name="T63" fmla="*/ 120 h 35"/>
                <a:gd name="T64" fmla="+- 0 2006 1992"/>
                <a:gd name="T65" fmla="*/ T64 w 23"/>
                <a:gd name="T66" fmla="+- 0 104 90"/>
                <a:gd name="T67" fmla="*/ 104 h 35"/>
                <a:gd name="T68" fmla="+- 0 2011 1992"/>
                <a:gd name="T69" fmla="*/ T68 w 23"/>
                <a:gd name="T70" fmla="+- 0 101 90"/>
                <a:gd name="T71" fmla="*/ 101 h 35"/>
                <a:gd name="T72" fmla="+- 0 2008 1992"/>
                <a:gd name="T73" fmla="*/ T72 w 23"/>
                <a:gd name="T74" fmla="+- 0 99 90"/>
                <a:gd name="T75" fmla="*/ 99 h 35"/>
                <a:gd name="T76" fmla="+- 0 2010 1992"/>
                <a:gd name="T77" fmla="*/ T76 w 23"/>
                <a:gd name="T78" fmla="+- 0 95 90"/>
                <a:gd name="T79" fmla="*/ 95 h 35"/>
                <a:gd name="T80" fmla="+- 0 2011 1992"/>
                <a:gd name="T81" fmla="*/ T80 w 23"/>
                <a:gd name="T82" fmla="+- 0 95 90"/>
                <a:gd name="T83" fmla="*/ 95 h 35"/>
                <a:gd name="T84" fmla="+- 0 2013 1992"/>
                <a:gd name="T85" fmla="*/ T84 w 23"/>
                <a:gd name="T86" fmla="+- 0 96 90"/>
                <a:gd name="T87" fmla="*/ 96 h 35"/>
                <a:gd name="T88" fmla="+- 0 2013 1992"/>
                <a:gd name="T89" fmla="*/ T88 w 23"/>
                <a:gd name="T90" fmla="+- 0 93 90"/>
                <a:gd name="T91" fmla="*/ 93 h 35"/>
                <a:gd name="T92" fmla="+- 0 2011 1992"/>
                <a:gd name="T93" fmla="*/ T92 w 23"/>
                <a:gd name="T94" fmla="+- 0 92 90"/>
                <a:gd name="T95" fmla="*/ 92 h 35"/>
                <a:gd name="T96" fmla="+- 0 2008 1992"/>
                <a:gd name="T97" fmla="*/ T96 w 23"/>
                <a:gd name="T98" fmla="+- 0 94 90"/>
                <a:gd name="T99" fmla="*/ 94 h 35"/>
                <a:gd name="T100" fmla="+- 0 2006 1992"/>
                <a:gd name="T101" fmla="*/ T100 w 23"/>
                <a:gd name="T102" fmla="+- 0 97 90"/>
                <a:gd name="T103" fmla="*/ 97 h 35"/>
                <a:gd name="T104" fmla="+- 0 2000 1992"/>
                <a:gd name="T105" fmla="*/ T104 w 23"/>
                <a:gd name="T106" fmla="+- 0 101 90"/>
                <a:gd name="T107" fmla="*/ 101 h 35"/>
                <a:gd name="T108" fmla="+- 0 2001 1992"/>
                <a:gd name="T109" fmla="*/ T108 w 23"/>
                <a:gd name="T110" fmla="+- 0 102 90"/>
                <a:gd name="T111" fmla="*/ 102 h 35"/>
                <a:gd name="T112" fmla="+- 0 2001 1992"/>
                <a:gd name="T113" fmla="*/ T112 w 23"/>
                <a:gd name="T114" fmla="+- 0 102 90"/>
                <a:gd name="T115" fmla="*/ 102 h 35"/>
                <a:gd name="T116" fmla="+- 0 2001 1992"/>
                <a:gd name="T117" fmla="*/ T116 w 23"/>
                <a:gd name="T118" fmla="+- 0 102 90"/>
                <a:gd name="T119" fmla="*/ 102 h 35"/>
                <a:gd name="T120" fmla="+- 0 2006 1992"/>
                <a:gd name="T121" fmla="*/ T120 w 23"/>
                <a:gd name="T122" fmla="+- 0 98 90"/>
                <a:gd name="T123" fmla="*/ 98 h 35"/>
                <a:gd name="T124" fmla="+- 0 2000 1992"/>
                <a:gd name="T125" fmla="*/ T124 w 23"/>
                <a:gd name="T126" fmla="+- 0 110 90"/>
                <a:gd name="T127" fmla="*/ 110 h 35"/>
                <a:gd name="T128" fmla="+- 0 1994 1992"/>
                <a:gd name="T129" fmla="*/ T128 w 23"/>
                <a:gd name="T130" fmla="+- 0 122 90"/>
                <a:gd name="T131" fmla="*/ 122 h 35"/>
                <a:gd name="T132" fmla="+- 0 1997 1992"/>
                <a:gd name="T133" fmla="*/ T132 w 23"/>
                <a:gd name="T134" fmla="+- 0 125 90"/>
                <a:gd name="T135" fmla="*/ 125 h 35"/>
                <a:gd name="T136" fmla="+- 0 2001 1992"/>
                <a:gd name="T137" fmla="*/ T136 w 23"/>
                <a:gd name="T138" fmla="+- 0 122 90"/>
                <a:gd name="T139" fmla="*/ 122 h 35"/>
                <a:gd name="T140" fmla="+- 0 2010 1992"/>
                <a:gd name="T141" fmla="*/ T140 w 23"/>
                <a:gd name="T142" fmla="+- 0 107 90"/>
                <a:gd name="T143" fmla="*/ 107 h 35"/>
                <a:gd name="T144" fmla="+- 0 2014 1992"/>
                <a:gd name="T145" fmla="*/ T144 w 23"/>
                <a:gd name="T146" fmla="+- 0 104 90"/>
                <a:gd name="T147" fmla="*/ 104 h 35"/>
                <a:gd name="T148" fmla="+- 0 2014 1992"/>
                <a:gd name="T149" fmla="*/ T148 w 23"/>
                <a:gd name="T150" fmla="+- 0 104 90"/>
                <a:gd name="T151" fmla="*/ 104 h 35"/>
                <a:gd name="T152" fmla="+- 0 2014 1992"/>
                <a:gd name="T153" fmla="*/ T152 w 23"/>
                <a:gd name="T154" fmla="+- 0 103 90"/>
                <a:gd name="T155" fmla="*/ 103 h 35"/>
                <a:gd name="T156" fmla="+- 0 2015 1992"/>
                <a:gd name="T157" fmla="*/ T156 w 23"/>
                <a:gd name="T158" fmla="+- 0 97 90"/>
                <a:gd name="T159" fmla="*/ 97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3" h="35">
                  <a:moveTo>
                    <a:pt x="13" y="6"/>
                  </a:moveTo>
                  <a:lnTo>
                    <a:pt x="13" y="6"/>
                  </a:lnTo>
                  <a:lnTo>
                    <a:pt x="4" y="0"/>
                  </a:lnTo>
                  <a:lnTo>
                    <a:pt x="0" y="5"/>
                  </a:lnTo>
                  <a:lnTo>
                    <a:pt x="0" y="6"/>
                  </a:lnTo>
                  <a:lnTo>
                    <a:pt x="1" y="6"/>
                  </a:lnTo>
                  <a:lnTo>
                    <a:pt x="5" y="1"/>
                  </a:lnTo>
                  <a:lnTo>
                    <a:pt x="13" y="7"/>
                  </a:lnTo>
                  <a:lnTo>
                    <a:pt x="13" y="6"/>
                  </a:lnTo>
                  <a:close/>
                  <a:moveTo>
                    <a:pt x="23" y="7"/>
                  </a:moveTo>
                  <a:lnTo>
                    <a:pt x="22" y="5"/>
                  </a:lnTo>
                  <a:lnTo>
                    <a:pt x="21" y="3"/>
                  </a:lnTo>
                  <a:lnTo>
                    <a:pt x="21" y="7"/>
                  </a:lnTo>
                  <a:lnTo>
                    <a:pt x="20" y="8"/>
                  </a:lnTo>
                  <a:lnTo>
                    <a:pt x="19" y="11"/>
                  </a:lnTo>
                  <a:lnTo>
                    <a:pt x="16" y="16"/>
                  </a:lnTo>
                  <a:lnTo>
                    <a:pt x="12" y="24"/>
                  </a:lnTo>
                  <a:lnTo>
                    <a:pt x="7" y="32"/>
                  </a:lnTo>
                  <a:lnTo>
                    <a:pt x="6" y="32"/>
                  </a:lnTo>
                  <a:lnTo>
                    <a:pt x="4" y="31"/>
                  </a:lnTo>
                  <a:lnTo>
                    <a:pt x="4" y="30"/>
                  </a:lnTo>
                  <a:lnTo>
                    <a:pt x="9" y="22"/>
                  </a:lnTo>
                  <a:lnTo>
                    <a:pt x="14" y="14"/>
                  </a:lnTo>
                  <a:lnTo>
                    <a:pt x="16" y="9"/>
                  </a:lnTo>
                  <a:lnTo>
                    <a:pt x="19" y="11"/>
                  </a:lnTo>
                  <a:lnTo>
                    <a:pt x="16" y="9"/>
                  </a:lnTo>
                  <a:lnTo>
                    <a:pt x="18" y="6"/>
                  </a:lnTo>
                  <a:lnTo>
                    <a:pt x="18" y="5"/>
                  </a:lnTo>
                  <a:lnTo>
                    <a:pt x="19" y="5"/>
                  </a:lnTo>
                  <a:lnTo>
                    <a:pt x="21" y="6"/>
                  </a:lnTo>
                  <a:lnTo>
                    <a:pt x="21" y="7"/>
                  </a:lnTo>
                  <a:lnTo>
                    <a:pt x="21" y="3"/>
                  </a:lnTo>
                  <a:lnTo>
                    <a:pt x="20" y="3"/>
                  </a:lnTo>
                  <a:lnTo>
                    <a:pt x="19" y="2"/>
                  </a:lnTo>
                  <a:lnTo>
                    <a:pt x="17" y="3"/>
                  </a:lnTo>
                  <a:lnTo>
                    <a:pt x="16" y="4"/>
                  </a:lnTo>
                  <a:lnTo>
                    <a:pt x="14" y="7"/>
                  </a:lnTo>
                  <a:lnTo>
                    <a:pt x="9" y="11"/>
                  </a:lnTo>
                  <a:lnTo>
                    <a:pt x="8" y="11"/>
                  </a:lnTo>
                  <a:lnTo>
                    <a:pt x="8" y="12"/>
                  </a:lnTo>
                  <a:lnTo>
                    <a:pt x="9" y="12"/>
                  </a:lnTo>
                  <a:lnTo>
                    <a:pt x="14" y="8"/>
                  </a:lnTo>
                  <a:lnTo>
                    <a:pt x="12" y="13"/>
                  </a:lnTo>
                  <a:lnTo>
                    <a:pt x="8" y="20"/>
                  </a:lnTo>
                  <a:lnTo>
                    <a:pt x="2" y="30"/>
                  </a:lnTo>
                  <a:lnTo>
                    <a:pt x="2" y="32"/>
                  </a:lnTo>
                  <a:lnTo>
                    <a:pt x="5" y="35"/>
                  </a:lnTo>
                  <a:lnTo>
                    <a:pt x="8" y="34"/>
                  </a:lnTo>
                  <a:lnTo>
                    <a:pt x="9" y="32"/>
                  </a:lnTo>
                  <a:lnTo>
                    <a:pt x="13" y="25"/>
                  </a:lnTo>
                  <a:lnTo>
                    <a:pt x="18" y="17"/>
                  </a:lnTo>
                  <a:lnTo>
                    <a:pt x="20" y="13"/>
                  </a:lnTo>
                  <a:lnTo>
                    <a:pt x="22" y="14"/>
                  </a:lnTo>
                  <a:lnTo>
                    <a:pt x="22" y="13"/>
                  </a:lnTo>
                  <a:lnTo>
                    <a:pt x="20" y="12"/>
                  </a:lnTo>
                  <a:lnTo>
                    <a:pt x="23"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0" name="Freeform 746"/>
            <p:cNvSpPr>
              <a:spLocks/>
            </p:cNvSpPr>
            <p:nvPr/>
          </p:nvSpPr>
          <p:spPr bwMode="auto">
            <a:xfrm>
              <a:off x="7547995" y="182082"/>
              <a:ext cx="13502" cy="45719"/>
            </a:xfrm>
            <a:custGeom>
              <a:avLst/>
              <a:gdLst>
                <a:gd name="T0" fmla="+- 0 2011 1995"/>
                <a:gd name="T1" fmla="*/ T0 w 19"/>
                <a:gd name="T2" fmla="+- 0 93 93"/>
                <a:gd name="T3" fmla="*/ 93 h 31"/>
                <a:gd name="T4" fmla="+- 0 2010 1995"/>
                <a:gd name="T5" fmla="*/ T4 w 19"/>
                <a:gd name="T6" fmla="+- 0 94 93"/>
                <a:gd name="T7" fmla="*/ 94 h 31"/>
                <a:gd name="T8" fmla="+- 0 2005 1995"/>
                <a:gd name="T9" fmla="*/ T8 w 19"/>
                <a:gd name="T10" fmla="+- 0 103 93"/>
                <a:gd name="T11" fmla="*/ 103 h 31"/>
                <a:gd name="T12" fmla="+- 0 2000 1995"/>
                <a:gd name="T13" fmla="*/ T12 w 19"/>
                <a:gd name="T14" fmla="+- 0 111 93"/>
                <a:gd name="T15" fmla="*/ 111 h 31"/>
                <a:gd name="T16" fmla="+- 0 1995 1995"/>
                <a:gd name="T17" fmla="*/ T16 w 19"/>
                <a:gd name="T18" fmla="+- 0 120 93"/>
                <a:gd name="T19" fmla="*/ 120 h 31"/>
                <a:gd name="T20" fmla="+- 0 1995 1995"/>
                <a:gd name="T21" fmla="*/ T20 w 19"/>
                <a:gd name="T22" fmla="+- 0 121 93"/>
                <a:gd name="T23" fmla="*/ 121 h 31"/>
                <a:gd name="T24" fmla="+- 0 1998 1995"/>
                <a:gd name="T25" fmla="*/ T24 w 19"/>
                <a:gd name="T26" fmla="+- 0 123 93"/>
                <a:gd name="T27" fmla="*/ 123 h 31"/>
                <a:gd name="T28" fmla="+- 0 1999 1995"/>
                <a:gd name="T29" fmla="*/ T28 w 19"/>
                <a:gd name="T30" fmla="+- 0 123 93"/>
                <a:gd name="T31" fmla="*/ 123 h 31"/>
                <a:gd name="T32" fmla="+- 0 2005 1995"/>
                <a:gd name="T33" fmla="*/ T32 w 19"/>
                <a:gd name="T34" fmla="+- 0 114 93"/>
                <a:gd name="T35" fmla="*/ 114 h 31"/>
                <a:gd name="T36" fmla="+- 0 2009 1995"/>
                <a:gd name="T37" fmla="*/ T36 w 19"/>
                <a:gd name="T38" fmla="+- 0 107 93"/>
                <a:gd name="T39" fmla="*/ 107 h 31"/>
                <a:gd name="T40" fmla="+- 0 2014 1995"/>
                <a:gd name="T41" fmla="*/ T40 w 19"/>
                <a:gd name="T42" fmla="+- 0 97 93"/>
                <a:gd name="T43" fmla="*/ 97 h 31"/>
                <a:gd name="T44" fmla="+- 0 2013 1995"/>
                <a:gd name="T45" fmla="*/ T44 w 19"/>
                <a:gd name="T46" fmla="+- 0 95 93"/>
                <a:gd name="T47" fmla="*/ 95 h 31"/>
                <a:gd name="T48" fmla="+- 0 2012 1995"/>
                <a:gd name="T49" fmla="*/ T48 w 19"/>
                <a:gd name="T50" fmla="+- 0 94 93"/>
                <a:gd name="T51" fmla="*/ 94 h 31"/>
                <a:gd name="T52" fmla="+- 0 2011 1995"/>
                <a:gd name="T53" fmla="*/ T52 w 19"/>
                <a:gd name="T54" fmla="+- 0 93 93"/>
                <a:gd name="T55" fmla="*/ 93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9" h="31">
                  <a:moveTo>
                    <a:pt x="16" y="0"/>
                  </a:moveTo>
                  <a:lnTo>
                    <a:pt x="15" y="1"/>
                  </a:lnTo>
                  <a:lnTo>
                    <a:pt x="10" y="10"/>
                  </a:lnTo>
                  <a:lnTo>
                    <a:pt x="5" y="18"/>
                  </a:lnTo>
                  <a:lnTo>
                    <a:pt x="0" y="27"/>
                  </a:lnTo>
                  <a:lnTo>
                    <a:pt x="0" y="28"/>
                  </a:lnTo>
                  <a:lnTo>
                    <a:pt x="3" y="30"/>
                  </a:lnTo>
                  <a:lnTo>
                    <a:pt x="4" y="30"/>
                  </a:lnTo>
                  <a:lnTo>
                    <a:pt x="10" y="21"/>
                  </a:lnTo>
                  <a:lnTo>
                    <a:pt x="14" y="14"/>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1" name="AutoShape 745"/>
            <p:cNvSpPr>
              <a:spLocks/>
            </p:cNvSpPr>
            <p:nvPr/>
          </p:nvSpPr>
          <p:spPr bwMode="auto">
            <a:xfrm>
              <a:off x="7550127" y="177002"/>
              <a:ext cx="10660" cy="45719"/>
            </a:xfrm>
            <a:custGeom>
              <a:avLst/>
              <a:gdLst>
                <a:gd name="T0" fmla="+- 0 2006 1997"/>
                <a:gd name="T1" fmla="*/ T0 w 15"/>
                <a:gd name="T2" fmla="+- 0 102 100"/>
                <a:gd name="T3" fmla="*/ 102 h 17"/>
                <a:gd name="T4" fmla="+- 0 2005 1997"/>
                <a:gd name="T5" fmla="*/ T4 w 15"/>
                <a:gd name="T6" fmla="+- 0 103 100"/>
                <a:gd name="T7" fmla="*/ 103 h 17"/>
                <a:gd name="T8" fmla="+- 0 2003 1997"/>
                <a:gd name="T9" fmla="*/ T8 w 15"/>
                <a:gd name="T10" fmla="+- 0 106 100"/>
                <a:gd name="T11" fmla="*/ 106 h 17"/>
                <a:gd name="T12" fmla="+- 0 2006 1997"/>
                <a:gd name="T13" fmla="*/ T12 w 15"/>
                <a:gd name="T14" fmla="+- 0 102 100"/>
                <a:gd name="T15" fmla="*/ 102 h 17"/>
                <a:gd name="T16" fmla="+- 0 2007 1997"/>
                <a:gd name="T17" fmla="*/ T16 w 15"/>
                <a:gd name="T18" fmla="+- 0 110 100"/>
                <a:gd name="T19" fmla="*/ 110 h 17"/>
                <a:gd name="T20" fmla="+- 0 2006 1997"/>
                <a:gd name="T21" fmla="*/ T20 w 15"/>
                <a:gd name="T22" fmla="+- 0 110 100"/>
                <a:gd name="T23" fmla="*/ 110 h 17"/>
                <a:gd name="T24" fmla="+- 0 2002 1997"/>
                <a:gd name="T25" fmla="*/ T24 w 15"/>
                <a:gd name="T26" fmla="+- 0 111 100"/>
                <a:gd name="T27" fmla="*/ 111 h 17"/>
                <a:gd name="T28" fmla="+- 0 1999 1997"/>
                <a:gd name="T29" fmla="*/ T28 w 15"/>
                <a:gd name="T30" fmla="+- 0 113 100"/>
                <a:gd name="T31" fmla="*/ 113 h 17"/>
                <a:gd name="T32" fmla="+- 0 1997 1997"/>
                <a:gd name="T33" fmla="*/ T32 w 15"/>
                <a:gd name="T34" fmla="+- 0 116 100"/>
                <a:gd name="T35" fmla="*/ 116 h 17"/>
                <a:gd name="T36" fmla="+- 0 2001 1997"/>
                <a:gd name="T37" fmla="*/ T36 w 15"/>
                <a:gd name="T38" fmla="+- 0 112 100"/>
                <a:gd name="T39" fmla="*/ 112 h 17"/>
                <a:gd name="T40" fmla="+- 0 2005 1997"/>
                <a:gd name="T41" fmla="*/ T40 w 15"/>
                <a:gd name="T42" fmla="+- 0 111 100"/>
                <a:gd name="T43" fmla="*/ 111 h 17"/>
                <a:gd name="T44" fmla="+- 0 2006 1997"/>
                <a:gd name="T45" fmla="*/ T44 w 15"/>
                <a:gd name="T46" fmla="+- 0 111 100"/>
                <a:gd name="T47" fmla="*/ 111 h 17"/>
                <a:gd name="T48" fmla="+- 0 2007 1997"/>
                <a:gd name="T49" fmla="*/ T48 w 15"/>
                <a:gd name="T50" fmla="+- 0 110 100"/>
                <a:gd name="T51" fmla="*/ 110 h 17"/>
                <a:gd name="T52" fmla="+- 0 2007 1997"/>
                <a:gd name="T53" fmla="*/ T52 w 15"/>
                <a:gd name="T54" fmla="+- 0 101 100"/>
                <a:gd name="T55" fmla="*/ 101 h 17"/>
                <a:gd name="T56" fmla="+- 0 2007 1997"/>
                <a:gd name="T57" fmla="*/ T56 w 15"/>
                <a:gd name="T58" fmla="+- 0 101 100"/>
                <a:gd name="T59" fmla="*/ 101 h 17"/>
                <a:gd name="T60" fmla="+- 0 2006 1997"/>
                <a:gd name="T61" fmla="*/ T60 w 15"/>
                <a:gd name="T62" fmla="+- 0 102 100"/>
                <a:gd name="T63" fmla="*/ 102 h 17"/>
                <a:gd name="T64" fmla="+- 0 2007 1997"/>
                <a:gd name="T65" fmla="*/ T64 w 15"/>
                <a:gd name="T66" fmla="+- 0 101 100"/>
                <a:gd name="T67" fmla="*/ 101 h 17"/>
                <a:gd name="T68" fmla="+- 0 2012 1997"/>
                <a:gd name="T69" fmla="*/ T68 w 15"/>
                <a:gd name="T70" fmla="+- 0 100 100"/>
                <a:gd name="T71" fmla="*/ 100 h 17"/>
                <a:gd name="T72" fmla="+- 0 2011 1997"/>
                <a:gd name="T73" fmla="*/ T72 w 15"/>
                <a:gd name="T74" fmla="+- 0 100 100"/>
                <a:gd name="T75" fmla="*/ 100 h 17"/>
                <a:gd name="T76" fmla="+- 0 2008 1997"/>
                <a:gd name="T77" fmla="*/ T76 w 15"/>
                <a:gd name="T78" fmla="+- 0 100 100"/>
                <a:gd name="T79" fmla="*/ 100 h 17"/>
                <a:gd name="T80" fmla="+- 0 2007 1997"/>
                <a:gd name="T81" fmla="*/ T80 w 15"/>
                <a:gd name="T82" fmla="+- 0 101 100"/>
                <a:gd name="T83" fmla="*/ 101 h 17"/>
                <a:gd name="T84" fmla="+- 0 2010 1997"/>
                <a:gd name="T85" fmla="*/ T84 w 15"/>
                <a:gd name="T86" fmla="+- 0 101 100"/>
                <a:gd name="T87" fmla="*/ 101 h 17"/>
                <a:gd name="T88" fmla="+- 0 2012 1997"/>
                <a:gd name="T89" fmla="*/ T88 w 15"/>
                <a:gd name="T90" fmla="+- 0 101 100"/>
                <a:gd name="T91" fmla="*/ 101 h 17"/>
                <a:gd name="T92" fmla="+- 0 2012 1997"/>
                <a:gd name="T93" fmla="*/ T92 w 15"/>
                <a:gd name="T94" fmla="+- 0 100 100"/>
                <a:gd name="T95" fmla="*/ 10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9" y="2"/>
                  </a:moveTo>
                  <a:lnTo>
                    <a:pt x="8" y="3"/>
                  </a:lnTo>
                  <a:lnTo>
                    <a:pt x="6" y="6"/>
                  </a:lnTo>
                  <a:lnTo>
                    <a:pt x="9" y="2"/>
                  </a:lnTo>
                  <a:close/>
                  <a:moveTo>
                    <a:pt x="10" y="10"/>
                  </a:moveTo>
                  <a:lnTo>
                    <a:pt x="9" y="10"/>
                  </a:lnTo>
                  <a:lnTo>
                    <a:pt x="5" y="11"/>
                  </a:lnTo>
                  <a:lnTo>
                    <a:pt x="2" y="13"/>
                  </a:lnTo>
                  <a:lnTo>
                    <a:pt x="0" y="16"/>
                  </a:lnTo>
                  <a:lnTo>
                    <a:pt x="4" y="12"/>
                  </a:lnTo>
                  <a:lnTo>
                    <a:pt x="8" y="11"/>
                  </a:lnTo>
                  <a:lnTo>
                    <a:pt x="9" y="11"/>
                  </a:lnTo>
                  <a:lnTo>
                    <a:pt x="10" y="10"/>
                  </a:lnTo>
                  <a:close/>
                  <a:moveTo>
                    <a:pt x="10" y="1"/>
                  </a:moveTo>
                  <a:lnTo>
                    <a:pt x="10" y="1"/>
                  </a:lnTo>
                  <a:lnTo>
                    <a:pt x="9" y="2"/>
                  </a:lnTo>
                  <a:lnTo>
                    <a:pt x="10" y="1"/>
                  </a:lnTo>
                  <a:close/>
                  <a:moveTo>
                    <a:pt x="15" y="0"/>
                  </a:moveTo>
                  <a:lnTo>
                    <a:pt x="14" y="0"/>
                  </a:lnTo>
                  <a:lnTo>
                    <a:pt x="11" y="0"/>
                  </a:lnTo>
                  <a:lnTo>
                    <a:pt x="10" y="1"/>
                  </a:lnTo>
                  <a:lnTo>
                    <a:pt x="13" y="1"/>
                  </a:lnTo>
                  <a:lnTo>
                    <a:pt x="15"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2" name="AutoShape 744"/>
            <p:cNvSpPr>
              <a:spLocks/>
            </p:cNvSpPr>
            <p:nvPr/>
          </p:nvSpPr>
          <p:spPr bwMode="auto">
            <a:xfrm>
              <a:off x="7548705" y="181447"/>
              <a:ext cx="12081" cy="45719"/>
            </a:xfrm>
            <a:custGeom>
              <a:avLst/>
              <a:gdLst>
                <a:gd name="T0" fmla="+- 0 2001 1995"/>
                <a:gd name="T1" fmla="*/ T0 w 17"/>
                <a:gd name="T2" fmla="+- 0 114 94"/>
                <a:gd name="T3" fmla="*/ 114 h 29"/>
                <a:gd name="T4" fmla="+- 0 2000 1995"/>
                <a:gd name="T5" fmla="*/ T4 w 17"/>
                <a:gd name="T6" fmla="+- 0 114 94"/>
                <a:gd name="T7" fmla="*/ 114 h 29"/>
                <a:gd name="T8" fmla="+- 0 2000 1995"/>
                <a:gd name="T9" fmla="*/ T8 w 17"/>
                <a:gd name="T10" fmla="+- 0 114 94"/>
                <a:gd name="T11" fmla="*/ 114 h 29"/>
                <a:gd name="T12" fmla="+- 0 2000 1995"/>
                <a:gd name="T13" fmla="*/ T12 w 17"/>
                <a:gd name="T14" fmla="+- 0 114 94"/>
                <a:gd name="T15" fmla="*/ 114 h 29"/>
                <a:gd name="T16" fmla="+- 0 1995 1995"/>
                <a:gd name="T17" fmla="*/ T16 w 17"/>
                <a:gd name="T18" fmla="+- 0 119 94"/>
                <a:gd name="T19" fmla="*/ 119 h 29"/>
                <a:gd name="T20" fmla="+- 0 1997 1995"/>
                <a:gd name="T21" fmla="*/ T20 w 17"/>
                <a:gd name="T22" fmla="+- 0 123 94"/>
                <a:gd name="T23" fmla="*/ 123 h 29"/>
                <a:gd name="T24" fmla="+- 0 1997 1995"/>
                <a:gd name="T25" fmla="*/ T24 w 17"/>
                <a:gd name="T26" fmla="+- 0 123 94"/>
                <a:gd name="T27" fmla="*/ 123 h 29"/>
                <a:gd name="T28" fmla="+- 0 1997 1995"/>
                <a:gd name="T29" fmla="*/ T28 w 17"/>
                <a:gd name="T30" fmla="+- 0 123 94"/>
                <a:gd name="T31" fmla="*/ 123 h 29"/>
                <a:gd name="T32" fmla="+- 0 1997 1995"/>
                <a:gd name="T33" fmla="*/ T32 w 17"/>
                <a:gd name="T34" fmla="+- 0 123 94"/>
                <a:gd name="T35" fmla="*/ 123 h 29"/>
                <a:gd name="T36" fmla="+- 0 1997 1995"/>
                <a:gd name="T37" fmla="*/ T36 w 17"/>
                <a:gd name="T38" fmla="+- 0 122 94"/>
                <a:gd name="T39" fmla="*/ 122 h 29"/>
                <a:gd name="T40" fmla="+- 0 1997 1995"/>
                <a:gd name="T41" fmla="*/ T40 w 17"/>
                <a:gd name="T42" fmla="+- 0 122 94"/>
                <a:gd name="T43" fmla="*/ 122 h 29"/>
                <a:gd name="T44" fmla="+- 0 1996 1995"/>
                <a:gd name="T45" fmla="*/ T44 w 17"/>
                <a:gd name="T46" fmla="+- 0 120 94"/>
                <a:gd name="T47" fmla="*/ 120 h 29"/>
                <a:gd name="T48" fmla="+- 0 1999 1995"/>
                <a:gd name="T49" fmla="*/ T48 w 17"/>
                <a:gd name="T50" fmla="+- 0 116 94"/>
                <a:gd name="T51" fmla="*/ 116 h 29"/>
                <a:gd name="T52" fmla="+- 0 2001 1995"/>
                <a:gd name="T53" fmla="*/ T52 w 17"/>
                <a:gd name="T54" fmla="+- 0 114 94"/>
                <a:gd name="T55" fmla="*/ 114 h 29"/>
                <a:gd name="T56" fmla="+- 0 2006 1995"/>
                <a:gd name="T57" fmla="*/ T56 w 17"/>
                <a:gd name="T58" fmla="+- 0 104 94"/>
                <a:gd name="T59" fmla="*/ 104 h 29"/>
                <a:gd name="T60" fmla="+- 0 2006 1995"/>
                <a:gd name="T61" fmla="*/ T60 w 17"/>
                <a:gd name="T62" fmla="+- 0 103 94"/>
                <a:gd name="T63" fmla="*/ 103 h 29"/>
                <a:gd name="T64" fmla="+- 0 2006 1995"/>
                <a:gd name="T65" fmla="*/ T64 w 17"/>
                <a:gd name="T66" fmla="+- 0 103 94"/>
                <a:gd name="T67" fmla="*/ 103 h 29"/>
                <a:gd name="T68" fmla="+- 0 2004 1995"/>
                <a:gd name="T69" fmla="*/ T68 w 17"/>
                <a:gd name="T70" fmla="+- 0 105 94"/>
                <a:gd name="T71" fmla="*/ 105 h 29"/>
                <a:gd name="T72" fmla="+- 0 2001 1995"/>
                <a:gd name="T73" fmla="*/ T72 w 17"/>
                <a:gd name="T74" fmla="+- 0 110 94"/>
                <a:gd name="T75" fmla="*/ 110 h 29"/>
                <a:gd name="T76" fmla="+- 0 2001 1995"/>
                <a:gd name="T77" fmla="*/ T76 w 17"/>
                <a:gd name="T78" fmla="+- 0 111 94"/>
                <a:gd name="T79" fmla="*/ 111 h 29"/>
                <a:gd name="T80" fmla="+- 0 2001 1995"/>
                <a:gd name="T81" fmla="*/ T80 w 17"/>
                <a:gd name="T82" fmla="+- 0 111 94"/>
                <a:gd name="T83" fmla="*/ 111 h 29"/>
                <a:gd name="T84" fmla="+- 0 2002 1995"/>
                <a:gd name="T85" fmla="*/ T84 w 17"/>
                <a:gd name="T86" fmla="+- 0 111 94"/>
                <a:gd name="T87" fmla="*/ 111 h 29"/>
                <a:gd name="T88" fmla="+- 0 2005 1995"/>
                <a:gd name="T89" fmla="*/ T88 w 17"/>
                <a:gd name="T90" fmla="+- 0 105 94"/>
                <a:gd name="T91" fmla="*/ 105 h 29"/>
                <a:gd name="T92" fmla="+- 0 2006 1995"/>
                <a:gd name="T93" fmla="*/ T92 w 17"/>
                <a:gd name="T94" fmla="+- 0 104 94"/>
                <a:gd name="T95" fmla="*/ 104 h 29"/>
                <a:gd name="T96" fmla="+- 0 2012 1995"/>
                <a:gd name="T97" fmla="*/ T96 w 17"/>
                <a:gd name="T98" fmla="+- 0 96 94"/>
                <a:gd name="T99" fmla="*/ 96 h 29"/>
                <a:gd name="T100" fmla="+- 0 2012 1995"/>
                <a:gd name="T101" fmla="*/ T100 w 17"/>
                <a:gd name="T102" fmla="+- 0 95 94"/>
                <a:gd name="T103" fmla="*/ 95 h 29"/>
                <a:gd name="T104" fmla="+- 0 2012 1995"/>
                <a:gd name="T105" fmla="*/ T104 w 17"/>
                <a:gd name="T106" fmla="+- 0 94 94"/>
                <a:gd name="T107" fmla="*/ 94 h 29"/>
                <a:gd name="T108" fmla="+- 0 2009 1995"/>
                <a:gd name="T109" fmla="*/ T108 w 17"/>
                <a:gd name="T110" fmla="+- 0 96 94"/>
                <a:gd name="T111" fmla="*/ 96 h 29"/>
                <a:gd name="T112" fmla="+- 0 2007 1995"/>
                <a:gd name="T113" fmla="*/ T112 w 17"/>
                <a:gd name="T114" fmla="+- 0 99 94"/>
                <a:gd name="T115" fmla="*/ 99 h 29"/>
                <a:gd name="T116" fmla="+- 0 2007 1995"/>
                <a:gd name="T117" fmla="*/ T116 w 17"/>
                <a:gd name="T118" fmla="+- 0 100 94"/>
                <a:gd name="T119" fmla="*/ 100 h 29"/>
                <a:gd name="T120" fmla="+- 0 2008 1995"/>
                <a:gd name="T121" fmla="*/ T120 w 17"/>
                <a:gd name="T122" fmla="+- 0 100 94"/>
                <a:gd name="T123" fmla="*/ 100 h 29"/>
                <a:gd name="T124" fmla="+- 0 2008 1995"/>
                <a:gd name="T125" fmla="*/ T124 w 17"/>
                <a:gd name="T126" fmla="+- 0 100 94"/>
                <a:gd name="T127" fmla="*/ 100 h 29"/>
                <a:gd name="T128" fmla="+- 0 2008 1995"/>
                <a:gd name="T129" fmla="*/ T128 w 17"/>
                <a:gd name="T130" fmla="+- 0 99 94"/>
                <a:gd name="T131" fmla="*/ 99 h 29"/>
                <a:gd name="T132" fmla="+- 0 2009 1995"/>
                <a:gd name="T133" fmla="*/ T132 w 17"/>
                <a:gd name="T134" fmla="+- 0 96 94"/>
                <a:gd name="T135" fmla="*/ 96 h 29"/>
                <a:gd name="T136" fmla="+- 0 2011 1995"/>
                <a:gd name="T137" fmla="*/ T136 w 17"/>
                <a:gd name="T138" fmla="+- 0 95 94"/>
                <a:gd name="T139" fmla="*/ 95 h 29"/>
                <a:gd name="T140" fmla="+- 0 2012 1995"/>
                <a:gd name="T141" fmla="*/ T140 w 17"/>
                <a:gd name="T142" fmla="+- 0 96 94"/>
                <a:gd name="T143" fmla="*/ 96 h 29"/>
                <a:gd name="T144" fmla="+- 0 2012 1995"/>
                <a:gd name="T145" fmla="*/ T144 w 17"/>
                <a:gd name="T146" fmla="+- 0 96 94"/>
                <a:gd name="T147" fmla="*/ 96 h 29"/>
                <a:gd name="T148" fmla="+- 0 2012 1995"/>
                <a:gd name="T149" fmla="*/ T148 w 17"/>
                <a:gd name="T150" fmla="+- 0 96 94"/>
                <a:gd name="T151" fmla="*/ 96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7" h="29">
                  <a:moveTo>
                    <a:pt x="6" y="20"/>
                  </a:moveTo>
                  <a:lnTo>
                    <a:pt x="5" y="20"/>
                  </a:lnTo>
                  <a:lnTo>
                    <a:pt x="0" y="25"/>
                  </a:lnTo>
                  <a:lnTo>
                    <a:pt x="2" y="29"/>
                  </a:lnTo>
                  <a:lnTo>
                    <a:pt x="2" y="28"/>
                  </a:lnTo>
                  <a:lnTo>
                    <a:pt x="1" y="26"/>
                  </a:lnTo>
                  <a:lnTo>
                    <a:pt x="4" y="22"/>
                  </a:lnTo>
                  <a:lnTo>
                    <a:pt x="6" y="20"/>
                  </a:lnTo>
                  <a:close/>
                  <a:moveTo>
                    <a:pt x="11" y="10"/>
                  </a:moveTo>
                  <a:lnTo>
                    <a:pt x="11" y="9"/>
                  </a:lnTo>
                  <a:lnTo>
                    <a:pt x="9" y="11"/>
                  </a:lnTo>
                  <a:lnTo>
                    <a:pt x="6" y="16"/>
                  </a:lnTo>
                  <a:lnTo>
                    <a:pt x="6" y="17"/>
                  </a:lnTo>
                  <a:lnTo>
                    <a:pt x="7" y="17"/>
                  </a:lnTo>
                  <a:lnTo>
                    <a:pt x="10" y="11"/>
                  </a:lnTo>
                  <a:lnTo>
                    <a:pt x="11" y="10"/>
                  </a:lnTo>
                  <a:close/>
                  <a:moveTo>
                    <a:pt x="17" y="2"/>
                  </a:moveTo>
                  <a:lnTo>
                    <a:pt x="17" y="1"/>
                  </a:lnTo>
                  <a:lnTo>
                    <a:pt x="17" y="0"/>
                  </a:lnTo>
                  <a:lnTo>
                    <a:pt x="14" y="2"/>
                  </a:lnTo>
                  <a:lnTo>
                    <a:pt x="12" y="5"/>
                  </a:lnTo>
                  <a:lnTo>
                    <a:pt x="12" y="6"/>
                  </a:lnTo>
                  <a:lnTo>
                    <a:pt x="13" y="6"/>
                  </a:lnTo>
                  <a:lnTo>
                    <a:pt x="13" y="5"/>
                  </a:lnTo>
                  <a:lnTo>
                    <a:pt x="14" y="2"/>
                  </a:lnTo>
                  <a:lnTo>
                    <a:pt x="16" y="1"/>
                  </a:lnTo>
                  <a:lnTo>
                    <a:pt x="17" y="2"/>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3" name="Freeform 743"/>
            <p:cNvSpPr>
              <a:spLocks/>
            </p:cNvSpPr>
            <p:nvPr/>
          </p:nvSpPr>
          <p:spPr bwMode="auto">
            <a:xfrm>
              <a:off x="7545152" y="180177"/>
              <a:ext cx="20609" cy="45719"/>
            </a:xfrm>
            <a:custGeom>
              <a:avLst/>
              <a:gdLst>
                <a:gd name="T0" fmla="+- 0 2019 1990"/>
                <a:gd name="T1" fmla="*/ T0 w 29"/>
                <a:gd name="T2" fmla="+- 0 118 97"/>
                <a:gd name="T3" fmla="*/ 118 h 25"/>
                <a:gd name="T4" fmla="+- 0 2018 1990"/>
                <a:gd name="T5" fmla="*/ T4 w 29"/>
                <a:gd name="T6" fmla="+- 0 115 97"/>
                <a:gd name="T7" fmla="*/ 115 h 25"/>
                <a:gd name="T8" fmla="+- 0 2017 1990"/>
                <a:gd name="T9" fmla="*/ T8 w 29"/>
                <a:gd name="T10" fmla="+- 0 114 97"/>
                <a:gd name="T11" fmla="*/ 114 h 25"/>
                <a:gd name="T12" fmla="+- 0 2016 1990"/>
                <a:gd name="T13" fmla="*/ T12 w 29"/>
                <a:gd name="T14" fmla="+- 0 113 97"/>
                <a:gd name="T15" fmla="*/ 113 h 25"/>
                <a:gd name="T16" fmla="+- 0 2016 1990"/>
                <a:gd name="T17" fmla="*/ T16 w 29"/>
                <a:gd name="T18" fmla="+- 0 116 97"/>
                <a:gd name="T19" fmla="*/ 116 h 25"/>
                <a:gd name="T20" fmla="+- 0 2016 1990"/>
                <a:gd name="T21" fmla="*/ T20 w 29"/>
                <a:gd name="T22" fmla="+- 0 118 97"/>
                <a:gd name="T23" fmla="*/ 118 h 25"/>
                <a:gd name="T24" fmla="+- 0 2016 1990"/>
                <a:gd name="T25" fmla="*/ T24 w 29"/>
                <a:gd name="T26" fmla="+- 0 119 97"/>
                <a:gd name="T27" fmla="*/ 119 h 25"/>
                <a:gd name="T28" fmla="+- 0 2015 1990"/>
                <a:gd name="T29" fmla="*/ T28 w 29"/>
                <a:gd name="T30" fmla="+- 0 119 97"/>
                <a:gd name="T31" fmla="*/ 119 h 25"/>
                <a:gd name="T32" fmla="+- 0 2007 1990"/>
                <a:gd name="T33" fmla="*/ T32 w 29"/>
                <a:gd name="T34" fmla="+- 0 113 97"/>
                <a:gd name="T35" fmla="*/ 113 h 25"/>
                <a:gd name="T36" fmla="+- 0 2003 1990"/>
                <a:gd name="T37" fmla="*/ T36 w 29"/>
                <a:gd name="T38" fmla="+- 0 110 97"/>
                <a:gd name="T39" fmla="*/ 110 h 25"/>
                <a:gd name="T40" fmla="+- 0 2007 1990"/>
                <a:gd name="T41" fmla="*/ T40 w 29"/>
                <a:gd name="T42" fmla="+- 0 111 97"/>
                <a:gd name="T43" fmla="*/ 111 h 25"/>
                <a:gd name="T44" fmla="+- 0 2008 1990"/>
                <a:gd name="T45" fmla="*/ T44 w 29"/>
                <a:gd name="T46" fmla="+- 0 111 97"/>
                <a:gd name="T47" fmla="*/ 111 h 25"/>
                <a:gd name="T48" fmla="+- 0 2008 1990"/>
                <a:gd name="T49" fmla="*/ T48 w 29"/>
                <a:gd name="T50" fmla="+- 0 110 97"/>
                <a:gd name="T51" fmla="*/ 110 h 25"/>
                <a:gd name="T52" fmla="+- 0 2008 1990"/>
                <a:gd name="T53" fmla="*/ T52 w 29"/>
                <a:gd name="T54" fmla="+- 0 110 97"/>
                <a:gd name="T55" fmla="*/ 110 h 25"/>
                <a:gd name="T56" fmla="+- 0 2007 1990"/>
                <a:gd name="T57" fmla="*/ T56 w 29"/>
                <a:gd name="T58" fmla="+- 0 110 97"/>
                <a:gd name="T59" fmla="*/ 110 h 25"/>
                <a:gd name="T60" fmla="+- 0 2002 1990"/>
                <a:gd name="T61" fmla="*/ T60 w 29"/>
                <a:gd name="T62" fmla="+- 0 109 97"/>
                <a:gd name="T63" fmla="*/ 109 h 25"/>
                <a:gd name="T64" fmla="+- 0 2000 1990"/>
                <a:gd name="T65" fmla="*/ T64 w 29"/>
                <a:gd name="T66" fmla="+- 0 107 97"/>
                <a:gd name="T67" fmla="*/ 107 h 25"/>
                <a:gd name="T68" fmla="+- 0 1993 1990"/>
                <a:gd name="T69" fmla="*/ T68 w 29"/>
                <a:gd name="T70" fmla="+- 0 102 97"/>
                <a:gd name="T71" fmla="*/ 102 h 25"/>
                <a:gd name="T72" fmla="+- 0 1994 1990"/>
                <a:gd name="T73" fmla="*/ T72 w 29"/>
                <a:gd name="T74" fmla="+- 0 99 97"/>
                <a:gd name="T75" fmla="*/ 99 h 25"/>
                <a:gd name="T76" fmla="+- 0 1995 1990"/>
                <a:gd name="T77" fmla="*/ T76 w 29"/>
                <a:gd name="T78" fmla="+- 0 99 97"/>
                <a:gd name="T79" fmla="*/ 99 h 25"/>
                <a:gd name="T80" fmla="+- 0 2002 1990"/>
                <a:gd name="T81" fmla="*/ T80 w 29"/>
                <a:gd name="T82" fmla="+- 0 104 97"/>
                <a:gd name="T83" fmla="*/ 104 h 25"/>
                <a:gd name="T84" fmla="+- 0 2003 1990"/>
                <a:gd name="T85" fmla="*/ T84 w 29"/>
                <a:gd name="T86" fmla="+- 0 105 97"/>
                <a:gd name="T87" fmla="*/ 105 h 25"/>
                <a:gd name="T88" fmla="+- 0 2002 1990"/>
                <a:gd name="T89" fmla="*/ T88 w 29"/>
                <a:gd name="T90" fmla="+- 0 107 97"/>
                <a:gd name="T91" fmla="*/ 107 h 25"/>
                <a:gd name="T92" fmla="+- 0 2002 1990"/>
                <a:gd name="T93" fmla="*/ T92 w 29"/>
                <a:gd name="T94" fmla="+- 0 107 97"/>
                <a:gd name="T95" fmla="*/ 107 h 25"/>
                <a:gd name="T96" fmla="+- 0 2002 1990"/>
                <a:gd name="T97" fmla="*/ T96 w 29"/>
                <a:gd name="T98" fmla="+- 0 108 97"/>
                <a:gd name="T99" fmla="*/ 108 h 25"/>
                <a:gd name="T100" fmla="+- 0 2002 1990"/>
                <a:gd name="T101" fmla="*/ T100 w 29"/>
                <a:gd name="T102" fmla="+- 0 108 97"/>
                <a:gd name="T103" fmla="*/ 108 h 25"/>
                <a:gd name="T104" fmla="+- 0 2003 1990"/>
                <a:gd name="T105" fmla="*/ T104 w 29"/>
                <a:gd name="T106" fmla="+- 0 105 97"/>
                <a:gd name="T107" fmla="*/ 105 h 25"/>
                <a:gd name="T108" fmla="+- 0 2009 1990"/>
                <a:gd name="T109" fmla="*/ T108 w 29"/>
                <a:gd name="T110" fmla="+- 0 110 97"/>
                <a:gd name="T111" fmla="*/ 110 h 25"/>
                <a:gd name="T112" fmla="+- 0 2016 1990"/>
                <a:gd name="T113" fmla="*/ T112 w 29"/>
                <a:gd name="T114" fmla="+- 0 116 97"/>
                <a:gd name="T115" fmla="*/ 116 h 25"/>
                <a:gd name="T116" fmla="+- 0 2016 1990"/>
                <a:gd name="T117" fmla="*/ T116 w 29"/>
                <a:gd name="T118" fmla="+- 0 113 97"/>
                <a:gd name="T119" fmla="*/ 113 h 25"/>
                <a:gd name="T120" fmla="+- 0 2010 1990"/>
                <a:gd name="T121" fmla="*/ T120 w 29"/>
                <a:gd name="T122" fmla="+- 0 108 97"/>
                <a:gd name="T123" fmla="*/ 108 h 25"/>
                <a:gd name="T124" fmla="+- 0 2004 1990"/>
                <a:gd name="T125" fmla="*/ T124 w 29"/>
                <a:gd name="T126" fmla="+- 0 103 97"/>
                <a:gd name="T127" fmla="*/ 103 h 25"/>
                <a:gd name="T128" fmla="+- 0 2007 1990"/>
                <a:gd name="T129" fmla="*/ T128 w 29"/>
                <a:gd name="T130" fmla="+- 0 99 97"/>
                <a:gd name="T131" fmla="*/ 99 h 25"/>
                <a:gd name="T132" fmla="+- 0 2012 1990"/>
                <a:gd name="T133" fmla="*/ T132 w 29"/>
                <a:gd name="T134" fmla="+- 0 101 97"/>
                <a:gd name="T135" fmla="*/ 101 h 25"/>
                <a:gd name="T136" fmla="+- 0 2013 1990"/>
                <a:gd name="T137" fmla="*/ T136 w 29"/>
                <a:gd name="T138" fmla="+- 0 101 97"/>
                <a:gd name="T139" fmla="*/ 101 h 25"/>
                <a:gd name="T140" fmla="+- 0 2013 1990"/>
                <a:gd name="T141" fmla="*/ T140 w 29"/>
                <a:gd name="T142" fmla="+- 0 101 97"/>
                <a:gd name="T143" fmla="*/ 101 h 25"/>
                <a:gd name="T144" fmla="+- 0 2013 1990"/>
                <a:gd name="T145" fmla="*/ T144 w 29"/>
                <a:gd name="T146" fmla="+- 0 101 97"/>
                <a:gd name="T147" fmla="*/ 101 h 25"/>
                <a:gd name="T148" fmla="+- 0 2013 1990"/>
                <a:gd name="T149" fmla="*/ T148 w 29"/>
                <a:gd name="T150" fmla="+- 0 100 97"/>
                <a:gd name="T151" fmla="*/ 100 h 25"/>
                <a:gd name="T152" fmla="+- 0 2013 1990"/>
                <a:gd name="T153" fmla="*/ T152 w 29"/>
                <a:gd name="T154" fmla="+- 0 100 97"/>
                <a:gd name="T155" fmla="*/ 100 h 25"/>
                <a:gd name="T156" fmla="+- 0 2007 1990"/>
                <a:gd name="T157" fmla="*/ T156 w 29"/>
                <a:gd name="T158" fmla="+- 0 98 97"/>
                <a:gd name="T159" fmla="*/ 98 h 25"/>
                <a:gd name="T160" fmla="+- 0 2004 1990"/>
                <a:gd name="T161" fmla="*/ T160 w 29"/>
                <a:gd name="T162" fmla="+- 0 103 97"/>
                <a:gd name="T163" fmla="*/ 103 h 25"/>
                <a:gd name="T164" fmla="+- 0 2003 1990"/>
                <a:gd name="T165" fmla="*/ T164 w 29"/>
                <a:gd name="T166" fmla="+- 0 102 97"/>
                <a:gd name="T167" fmla="*/ 102 h 25"/>
                <a:gd name="T168" fmla="+- 0 1998 1990"/>
                <a:gd name="T169" fmla="*/ T168 w 29"/>
                <a:gd name="T170" fmla="+- 0 99 97"/>
                <a:gd name="T171" fmla="*/ 99 h 25"/>
                <a:gd name="T172" fmla="+- 0 1995 1990"/>
                <a:gd name="T173" fmla="*/ T172 w 29"/>
                <a:gd name="T174" fmla="+- 0 97 97"/>
                <a:gd name="T175" fmla="*/ 97 h 25"/>
                <a:gd name="T176" fmla="+- 0 1995 1990"/>
                <a:gd name="T177" fmla="*/ T176 w 29"/>
                <a:gd name="T178" fmla="+- 0 97 97"/>
                <a:gd name="T179" fmla="*/ 97 h 25"/>
                <a:gd name="T180" fmla="+- 0 1993 1990"/>
                <a:gd name="T181" fmla="*/ T180 w 29"/>
                <a:gd name="T182" fmla="+- 0 97 97"/>
                <a:gd name="T183" fmla="*/ 97 h 25"/>
                <a:gd name="T184" fmla="+- 0 1992 1990"/>
                <a:gd name="T185" fmla="*/ T184 w 29"/>
                <a:gd name="T186" fmla="+- 0 98 97"/>
                <a:gd name="T187" fmla="*/ 98 h 25"/>
                <a:gd name="T188" fmla="+- 0 1990 1990"/>
                <a:gd name="T189" fmla="*/ T188 w 29"/>
                <a:gd name="T190" fmla="+- 0 101 97"/>
                <a:gd name="T191" fmla="*/ 101 h 25"/>
                <a:gd name="T192" fmla="+- 0 1991 1990"/>
                <a:gd name="T193" fmla="*/ T192 w 29"/>
                <a:gd name="T194" fmla="+- 0 103 97"/>
                <a:gd name="T195" fmla="*/ 103 h 25"/>
                <a:gd name="T196" fmla="+- 0 1999 1990"/>
                <a:gd name="T197" fmla="*/ T196 w 29"/>
                <a:gd name="T198" fmla="+- 0 109 97"/>
                <a:gd name="T199" fmla="*/ 109 h 25"/>
                <a:gd name="T200" fmla="+- 0 2000 1990"/>
                <a:gd name="T201" fmla="*/ T200 w 29"/>
                <a:gd name="T202" fmla="+- 0 110 97"/>
                <a:gd name="T203" fmla="*/ 110 h 25"/>
                <a:gd name="T204" fmla="+- 0 1995 1990"/>
                <a:gd name="T205" fmla="*/ T204 w 29"/>
                <a:gd name="T206" fmla="+- 0 118 97"/>
                <a:gd name="T207" fmla="*/ 118 h 25"/>
                <a:gd name="T208" fmla="+- 0 1996 1990"/>
                <a:gd name="T209" fmla="*/ T208 w 29"/>
                <a:gd name="T210" fmla="+- 0 118 97"/>
                <a:gd name="T211" fmla="*/ 118 h 25"/>
                <a:gd name="T212" fmla="+- 0 1996 1990"/>
                <a:gd name="T213" fmla="*/ T212 w 29"/>
                <a:gd name="T214" fmla="+- 0 118 97"/>
                <a:gd name="T215" fmla="*/ 118 h 25"/>
                <a:gd name="T216" fmla="+- 0 1996 1990"/>
                <a:gd name="T217" fmla="*/ T216 w 29"/>
                <a:gd name="T218" fmla="+- 0 118 97"/>
                <a:gd name="T219" fmla="*/ 118 h 25"/>
                <a:gd name="T220" fmla="+- 0 2001 1990"/>
                <a:gd name="T221" fmla="*/ T220 w 29"/>
                <a:gd name="T222" fmla="+- 0 110 97"/>
                <a:gd name="T223" fmla="*/ 110 h 25"/>
                <a:gd name="T224" fmla="+- 0 2006 1990"/>
                <a:gd name="T225" fmla="*/ T224 w 29"/>
                <a:gd name="T226" fmla="+- 0 115 97"/>
                <a:gd name="T227" fmla="*/ 115 h 25"/>
                <a:gd name="T228" fmla="+- 0 2014 1990"/>
                <a:gd name="T229" fmla="*/ T228 w 29"/>
                <a:gd name="T230" fmla="+- 0 122 97"/>
                <a:gd name="T231" fmla="*/ 122 h 25"/>
                <a:gd name="T232" fmla="+- 0 2017 1990"/>
                <a:gd name="T233" fmla="*/ T232 w 29"/>
                <a:gd name="T234" fmla="+- 0 121 97"/>
                <a:gd name="T235" fmla="*/ 121 h 25"/>
                <a:gd name="T236" fmla="+- 0 2018 1990"/>
                <a:gd name="T237" fmla="*/ T236 w 29"/>
                <a:gd name="T238" fmla="+- 0 119 97"/>
                <a:gd name="T239" fmla="*/ 119 h 25"/>
                <a:gd name="T240" fmla="+- 0 2019 1990"/>
                <a:gd name="T241" fmla="*/ T240 w 29"/>
                <a:gd name="T242" fmla="+- 0 118 97"/>
                <a:gd name="T243" fmla="*/ 118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29" h="25">
                  <a:moveTo>
                    <a:pt x="29" y="21"/>
                  </a:moveTo>
                  <a:lnTo>
                    <a:pt x="28" y="18"/>
                  </a:lnTo>
                  <a:lnTo>
                    <a:pt x="27" y="17"/>
                  </a:lnTo>
                  <a:lnTo>
                    <a:pt x="26" y="16"/>
                  </a:lnTo>
                  <a:lnTo>
                    <a:pt x="26" y="19"/>
                  </a:lnTo>
                  <a:lnTo>
                    <a:pt x="26" y="21"/>
                  </a:lnTo>
                  <a:lnTo>
                    <a:pt x="26" y="22"/>
                  </a:lnTo>
                  <a:lnTo>
                    <a:pt x="25" y="22"/>
                  </a:lnTo>
                  <a:lnTo>
                    <a:pt x="17" y="16"/>
                  </a:lnTo>
                  <a:lnTo>
                    <a:pt x="13" y="13"/>
                  </a:lnTo>
                  <a:lnTo>
                    <a:pt x="17" y="14"/>
                  </a:lnTo>
                  <a:lnTo>
                    <a:pt x="18" y="14"/>
                  </a:lnTo>
                  <a:lnTo>
                    <a:pt x="18" y="13"/>
                  </a:lnTo>
                  <a:lnTo>
                    <a:pt x="17" y="13"/>
                  </a:lnTo>
                  <a:lnTo>
                    <a:pt x="12" y="12"/>
                  </a:lnTo>
                  <a:lnTo>
                    <a:pt x="10" y="10"/>
                  </a:lnTo>
                  <a:lnTo>
                    <a:pt x="3" y="5"/>
                  </a:lnTo>
                  <a:lnTo>
                    <a:pt x="4" y="2"/>
                  </a:lnTo>
                  <a:lnTo>
                    <a:pt x="5" y="2"/>
                  </a:lnTo>
                  <a:lnTo>
                    <a:pt x="12" y="7"/>
                  </a:lnTo>
                  <a:lnTo>
                    <a:pt x="13" y="8"/>
                  </a:lnTo>
                  <a:lnTo>
                    <a:pt x="12" y="10"/>
                  </a:lnTo>
                  <a:lnTo>
                    <a:pt x="12" y="11"/>
                  </a:lnTo>
                  <a:lnTo>
                    <a:pt x="13" y="8"/>
                  </a:lnTo>
                  <a:lnTo>
                    <a:pt x="19" y="13"/>
                  </a:lnTo>
                  <a:lnTo>
                    <a:pt x="26" y="19"/>
                  </a:lnTo>
                  <a:lnTo>
                    <a:pt x="26" y="16"/>
                  </a:lnTo>
                  <a:lnTo>
                    <a:pt x="20" y="11"/>
                  </a:lnTo>
                  <a:lnTo>
                    <a:pt x="14" y="6"/>
                  </a:lnTo>
                  <a:lnTo>
                    <a:pt x="17" y="2"/>
                  </a:lnTo>
                  <a:lnTo>
                    <a:pt x="22" y="4"/>
                  </a:lnTo>
                  <a:lnTo>
                    <a:pt x="23" y="4"/>
                  </a:lnTo>
                  <a:lnTo>
                    <a:pt x="23" y="3"/>
                  </a:lnTo>
                  <a:lnTo>
                    <a:pt x="17" y="1"/>
                  </a:lnTo>
                  <a:lnTo>
                    <a:pt x="14" y="6"/>
                  </a:lnTo>
                  <a:lnTo>
                    <a:pt x="13" y="5"/>
                  </a:lnTo>
                  <a:lnTo>
                    <a:pt x="8" y="2"/>
                  </a:lnTo>
                  <a:lnTo>
                    <a:pt x="5" y="0"/>
                  </a:lnTo>
                  <a:lnTo>
                    <a:pt x="3" y="0"/>
                  </a:lnTo>
                  <a:lnTo>
                    <a:pt x="2" y="1"/>
                  </a:lnTo>
                  <a:lnTo>
                    <a:pt x="0" y="4"/>
                  </a:lnTo>
                  <a:lnTo>
                    <a:pt x="1" y="6"/>
                  </a:lnTo>
                  <a:lnTo>
                    <a:pt x="9" y="12"/>
                  </a:lnTo>
                  <a:lnTo>
                    <a:pt x="10" y="13"/>
                  </a:lnTo>
                  <a:lnTo>
                    <a:pt x="5" y="21"/>
                  </a:lnTo>
                  <a:lnTo>
                    <a:pt x="6" y="21"/>
                  </a:lnTo>
                  <a:lnTo>
                    <a:pt x="11" y="13"/>
                  </a:lnTo>
                  <a:lnTo>
                    <a:pt x="16" y="18"/>
                  </a:lnTo>
                  <a:lnTo>
                    <a:pt x="24" y="25"/>
                  </a:lnTo>
                  <a:lnTo>
                    <a:pt x="27" y="24"/>
                  </a:lnTo>
                  <a:lnTo>
                    <a:pt x="28" y="22"/>
                  </a:lnTo>
                  <a:lnTo>
                    <a:pt x="29" y="2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4" name="Freeform 742"/>
            <p:cNvSpPr>
              <a:spLocks/>
            </p:cNvSpPr>
            <p:nvPr/>
          </p:nvSpPr>
          <p:spPr bwMode="auto">
            <a:xfrm>
              <a:off x="7545863" y="179542"/>
              <a:ext cx="19187" cy="45719"/>
            </a:xfrm>
            <a:custGeom>
              <a:avLst/>
              <a:gdLst>
                <a:gd name="T0" fmla="+- 0 1995 1992"/>
                <a:gd name="T1" fmla="*/ T0 w 27"/>
                <a:gd name="T2" fmla="+- 0 98 98"/>
                <a:gd name="T3" fmla="*/ 98 h 23"/>
                <a:gd name="T4" fmla="+- 0 1993 1992"/>
                <a:gd name="T5" fmla="*/ T4 w 27"/>
                <a:gd name="T6" fmla="+- 0 98 98"/>
                <a:gd name="T7" fmla="*/ 98 h 23"/>
                <a:gd name="T8" fmla="+- 0 1992 1992"/>
                <a:gd name="T9" fmla="*/ T8 w 27"/>
                <a:gd name="T10" fmla="+- 0 99 98"/>
                <a:gd name="T11" fmla="*/ 99 h 23"/>
                <a:gd name="T12" fmla="+- 0 1992 1992"/>
                <a:gd name="T13" fmla="*/ T12 w 27"/>
                <a:gd name="T14" fmla="+- 0 101 98"/>
                <a:gd name="T15" fmla="*/ 101 h 23"/>
                <a:gd name="T16" fmla="+- 0 1992 1992"/>
                <a:gd name="T17" fmla="*/ T16 w 27"/>
                <a:gd name="T18" fmla="+- 0 102 98"/>
                <a:gd name="T19" fmla="*/ 102 h 23"/>
                <a:gd name="T20" fmla="+- 0 2000 1992"/>
                <a:gd name="T21" fmla="*/ T20 w 27"/>
                <a:gd name="T22" fmla="+- 0 108 98"/>
                <a:gd name="T23" fmla="*/ 108 h 23"/>
                <a:gd name="T24" fmla="+- 0 2007 1992"/>
                <a:gd name="T25" fmla="*/ T24 w 27"/>
                <a:gd name="T26" fmla="+- 0 114 98"/>
                <a:gd name="T27" fmla="*/ 114 h 23"/>
                <a:gd name="T28" fmla="+- 0 2015 1992"/>
                <a:gd name="T29" fmla="*/ T28 w 27"/>
                <a:gd name="T30" fmla="+- 0 120 98"/>
                <a:gd name="T31" fmla="*/ 120 h 23"/>
                <a:gd name="T32" fmla="+- 0 2016 1992"/>
                <a:gd name="T33" fmla="*/ T32 w 27"/>
                <a:gd name="T34" fmla="+- 0 120 98"/>
                <a:gd name="T35" fmla="*/ 120 h 23"/>
                <a:gd name="T36" fmla="+- 0 2018 1992"/>
                <a:gd name="T37" fmla="*/ T36 w 27"/>
                <a:gd name="T38" fmla="+- 0 117 98"/>
                <a:gd name="T39" fmla="*/ 117 h 23"/>
                <a:gd name="T40" fmla="+- 0 2017 1992"/>
                <a:gd name="T41" fmla="*/ T40 w 27"/>
                <a:gd name="T42" fmla="+- 0 116 98"/>
                <a:gd name="T43" fmla="*/ 116 h 23"/>
                <a:gd name="T44" fmla="+- 0 2009 1992"/>
                <a:gd name="T45" fmla="*/ T44 w 27"/>
                <a:gd name="T46" fmla="+- 0 109 98"/>
                <a:gd name="T47" fmla="*/ 109 h 23"/>
                <a:gd name="T48" fmla="+- 0 2003 1992"/>
                <a:gd name="T49" fmla="*/ T48 w 27"/>
                <a:gd name="T50" fmla="+- 0 103 98"/>
                <a:gd name="T51" fmla="*/ 103 h 23"/>
                <a:gd name="T52" fmla="+- 0 1995 1992"/>
                <a:gd name="T53" fmla="*/ T52 w 27"/>
                <a:gd name="T54" fmla="+- 0 98 98"/>
                <a:gd name="T55" fmla="*/ 98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3">
                  <a:moveTo>
                    <a:pt x="3" y="0"/>
                  </a:moveTo>
                  <a:lnTo>
                    <a:pt x="1" y="0"/>
                  </a:lnTo>
                  <a:lnTo>
                    <a:pt x="0" y="1"/>
                  </a:lnTo>
                  <a:lnTo>
                    <a:pt x="0" y="3"/>
                  </a:lnTo>
                  <a:lnTo>
                    <a:pt x="0" y="4"/>
                  </a:lnTo>
                  <a:lnTo>
                    <a:pt x="8" y="10"/>
                  </a:lnTo>
                  <a:lnTo>
                    <a:pt x="15" y="16"/>
                  </a:lnTo>
                  <a:lnTo>
                    <a:pt x="23" y="22"/>
                  </a:lnTo>
                  <a:lnTo>
                    <a:pt x="24" y="22"/>
                  </a:lnTo>
                  <a:lnTo>
                    <a:pt x="26" y="19"/>
                  </a:lnTo>
                  <a:lnTo>
                    <a:pt x="25" y="18"/>
                  </a:lnTo>
                  <a:lnTo>
                    <a:pt x="17" y="11"/>
                  </a:lnTo>
                  <a:lnTo>
                    <a:pt x="11" y="5"/>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5" name="AutoShape 741"/>
            <p:cNvSpPr>
              <a:spLocks/>
            </p:cNvSpPr>
            <p:nvPr/>
          </p:nvSpPr>
          <p:spPr bwMode="auto">
            <a:xfrm>
              <a:off x="7547995" y="175097"/>
              <a:ext cx="14213" cy="45719"/>
            </a:xfrm>
            <a:custGeom>
              <a:avLst/>
              <a:gdLst>
                <a:gd name="T0" fmla="+- 0 1999 1995"/>
                <a:gd name="T1" fmla="*/ T0 w 20"/>
                <a:gd name="T2" fmla="+- 0 103 102"/>
                <a:gd name="T3" fmla="*/ 103 h 11"/>
                <a:gd name="T4" fmla="+- 0 1999 1995"/>
                <a:gd name="T5" fmla="*/ T4 w 20"/>
                <a:gd name="T6" fmla="+- 0 103 102"/>
                <a:gd name="T7" fmla="*/ 103 h 11"/>
                <a:gd name="T8" fmla="+- 0 1995 1995"/>
                <a:gd name="T9" fmla="*/ T8 w 20"/>
                <a:gd name="T10" fmla="+- 0 104 102"/>
                <a:gd name="T11" fmla="*/ 104 h 11"/>
                <a:gd name="T12" fmla="+- 0 1995 1995"/>
                <a:gd name="T13" fmla="*/ T12 w 20"/>
                <a:gd name="T14" fmla="+- 0 104 102"/>
                <a:gd name="T15" fmla="*/ 104 h 11"/>
                <a:gd name="T16" fmla="+- 0 1996 1995"/>
                <a:gd name="T17" fmla="*/ T16 w 20"/>
                <a:gd name="T18" fmla="+- 0 105 102"/>
                <a:gd name="T19" fmla="*/ 105 h 11"/>
                <a:gd name="T20" fmla="+- 0 1997 1995"/>
                <a:gd name="T21" fmla="*/ T20 w 20"/>
                <a:gd name="T22" fmla="+- 0 104 102"/>
                <a:gd name="T23" fmla="*/ 104 h 11"/>
                <a:gd name="T24" fmla="+- 0 1999 1995"/>
                <a:gd name="T25" fmla="*/ T24 w 20"/>
                <a:gd name="T26" fmla="+- 0 103 102"/>
                <a:gd name="T27" fmla="*/ 103 h 11"/>
                <a:gd name="T28" fmla="+- 0 2001 1995"/>
                <a:gd name="T29" fmla="*/ T28 w 20"/>
                <a:gd name="T30" fmla="+- 0 103 102"/>
                <a:gd name="T31" fmla="*/ 103 h 11"/>
                <a:gd name="T32" fmla="+- 0 2000 1995"/>
                <a:gd name="T33" fmla="*/ T32 w 20"/>
                <a:gd name="T34" fmla="+- 0 102 102"/>
                <a:gd name="T35" fmla="*/ 102 h 11"/>
                <a:gd name="T36" fmla="+- 0 1999 1995"/>
                <a:gd name="T37" fmla="*/ T36 w 20"/>
                <a:gd name="T38" fmla="+- 0 103 102"/>
                <a:gd name="T39" fmla="*/ 103 h 11"/>
                <a:gd name="T40" fmla="+- 0 2001 1995"/>
                <a:gd name="T41" fmla="*/ T40 w 20"/>
                <a:gd name="T42" fmla="+- 0 103 102"/>
                <a:gd name="T43" fmla="*/ 103 h 11"/>
                <a:gd name="T44" fmla="+- 0 2005 1995"/>
                <a:gd name="T45" fmla="*/ T44 w 20"/>
                <a:gd name="T46" fmla="+- 0 106 102"/>
                <a:gd name="T47" fmla="*/ 106 h 11"/>
                <a:gd name="T48" fmla="+- 0 2002 1995"/>
                <a:gd name="T49" fmla="*/ T48 w 20"/>
                <a:gd name="T50" fmla="+- 0 103 102"/>
                <a:gd name="T51" fmla="*/ 103 h 11"/>
                <a:gd name="T52" fmla="+- 0 2001 1995"/>
                <a:gd name="T53" fmla="*/ T52 w 20"/>
                <a:gd name="T54" fmla="+- 0 103 102"/>
                <a:gd name="T55" fmla="*/ 103 h 11"/>
                <a:gd name="T56" fmla="+- 0 2005 1995"/>
                <a:gd name="T57" fmla="*/ T56 w 20"/>
                <a:gd name="T58" fmla="+- 0 106 102"/>
                <a:gd name="T59" fmla="*/ 106 h 11"/>
                <a:gd name="T60" fmla="+- 0 2014 1995"/>
                <a:gd name="T61" fmla="*/ T60 w 20"/>
                <a:gd name="T62" fmla="+- 0 113 102"/>
                <a:gd name="T63" fmla="*/ 113 h 11"/>
                <a:gd name="T64" fmla="+- 0 2012 1995"/>
                <a:gd name="T65" fmla="*/ T64 w 20"/>
                <a:gd name="T66" fmla="+- 0 111 102"/>
                <a:gd name="T67" fmla="*/ 111 h 11"/>
                <a:gd name="T68" fmla="+- 0 2008 1995"/>
                <a:gd name="T69" fmla="*/ T68 w 20"/>
                <a:gd name="T70" fmla="+- 0 110 102"/>
                <a:gd name="T71" fmla="*/ 110 h 11"/>
                <a:gd name="T72" fmla="+- 0 2004 1995"/>
                <a:gd name="T73" fmla="*/ T72 w 20"/>
                <a:gd name="T74" fmla="+- 0 110 102"/>
                <a:gd name="T75" fmla="*/ 110 h 11"/>
                <a:gd name="T76" fmla="+- 0 2003 1995"/>
                <a:gd name="T77" fmla="*/ T76 w 20"/>
                <a:gd name="T78" fmla="+- 0 111 102"/>
                <a:gd name="T79" fmla="*/ 111 h 11"/>
                <a:gd name="T80" fmla="+- 0 2004 1995"/>
                <a:gd name="T81" fmla="*/ T80 w 20"/>
                <a:gd name="T82" fmla="+- 0 112 102"/>
                <a:gd name="T83" fmla="*/ 112 h 11"/>
                <a:gd name="T84" fmla="+- 0 2005 1995"/>
                <a:gd name="T85" fmla="*/ T84 w 20"/>
                <a:gd name="T86" fmla="+- 0 111 102"/>
                <a:gd name="T87" fmla="*/ 111 h 11"/>
                <a:gd name="T88" fmla="+- 0 2009 1995"/>
                <a:gd name="T89" fmla="*/ T88 w 20"/>
                <a:gd name="T90" fmla="+- 0 110 102"/>
                <a:gd name="T91" fmla="*/ 110 h 11"/>
                <a:gd name="T92" fmla="+- 0 2014 1995"/>
                <a:gd name="T93" fmla="*/ T92 w 20"/>
                <a:gd name="T94" fmla="+- 0 113 102"/>
                <a:gd name="T95" fmla="*/ 113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4" y="1"/>
                  </a:moveTo>
                  <a:lnTo>
                    <a:pt x="4" y="1"/>
                  </a:lnTo>
                  <a:lnTo>
                    <a:pt x="0" y="2"/>
                  </a:lnTo>
                  <a:lnTo>
                    <a:pt x="1" y="3"/>
                  </a:lnTo>
                  <a:lnTo>
                    <a:pt x="2" y="2"/>
                  </a:lnTo>
                  <a:lnTo>
                    <a:pt x="4" y="1"/>
                  </a:lnTo>
                  <a:close/>
                  <a:moveTo>
                    <a:pt x="6" y="1"/>
                  </a:moveTo>
                  <a:lnTo>
                    <a:pt x="5" y="0"/>
                  </a:lnTo>
                  <a:lnTo>
                    <a:pt x="4" y="1"/>
                  </a:lnTo>
                  <a:lnTo>
                    <a:pt x="6" y="1"/>
                  </a:lnTo>
                  <a:close/>
                  <a:moveTo>
                    <a:pt x="10" y="4"/>
                  </a:moveTo>
                  <a:lnTo>
                    <a:pt x="7" y="1"/>
                  </a:lnTo>
                  <a:lnTo>
                    <a:pt x="6" y="1"/>
                  </a:lnTo>
                  <a:lnTo>
                    <a:pt x="10" y="4"/>
                  </a:lnTo>
                  <a:close/>
                  <a:moveTo>
                    <a:pt x="19" y="11"/>
                  </a:moveTo>
                  <a:lnTo>
                    <a:pt x="17" y="9"/>
                  </a:lnTo>
                  <a:lnTo>
                    <a:pt x="13" y="8"/>
                  </a:lnTo>
                  <a:lnTo>
                    <a:pt x="9" y="8"/>
                  </a:lnTo>
                  <a:lnTo>
                    <a:pt x="8" y="9"/>
                  </a:lnTo>
                  <a:lnTo>
                    <a:pt x="9" y="10"/>
                  </a:lnTo>
                  <a:lnTo>
                    <a:pt x="10" y="9"/>
                  </a:lnTo>
                  <a:lnTo>
                    <a:pt x="14" y="8"/>
                  </a:lnTo>
                  <a:lnTo>
                    <a:pt x="19"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6" name="AutoShape 740"/>
            <p:cNvSpPr>
              <a:spLocks/>
            </p:cNvSpPr>
            <p:nvPr/>
          </p:nvSpPr>
          <p:spPr bwMode="auto">
            <a:xfrm>
              <a:off x="7546573" y="178907"/>
              <a:ext cx="17766" cy="45719"/>
            </a:xfrm>
            <a:custGeom>
              <a:avLst/>
              <a:gdLst>
                <a:gd name="T0" fmla="+- 0 1999 1993"/>
                <a:gd name="T1" fmla="*/ T0 w 25"/>
                <a:gd name="T2" fmla="+- 0 102 99"/>
                <a:gd name="T3" fmla="*/ 102 h 21"/>
                <a:gd name="T4" fmla="+- 0 1999 1993"/>
                <a:gd name="T5" fmla="*/ T4 w 25"/>
                <a:gd name="T6" fmla="+- 0 102 99"/>
                <a:gd name="T7" fmla="*/ 102 h 21"/>
                <a:gd name="T8" fmla="+- 0 1999 1993"/>
                <a:gd name="T9" fmla="*/ T8 w 25"/>
                <a:gd name="T10" fmla="+- 0 101 99"/>
                <a:gd name="T11" fmla="*/ 101 h 21"/>
                <a:gd name="T12" fmla="+- 0 1996 1993"/>
                <a:gd name="T13" fmla="*/ T12 w 25"/>
                <a:gd name="T14" fmla="+- 0 99 99"/>
                <a:gd name="T15" fmla="*/ 99 h 21"/>
                <a:gd name="T16" fmla="+- 0 1993 1993"/>
                <a:gd name="T17" fmla="*/ T16 w 25"/>
                <a:gd name="T18" fmla="+- 0 99 99"/>
                <a:gd name="T19" fmla="*/ 99 h 21"/>
                <a:gd name="T20" fmla="+- 0 1993 1993"/>
                <a:gd name="T21" fmla="*/ T20 w 25"/>
                <a:gd name="T22" fmla="+- 0 100 99"/>
                <a:gd name="T23" fmla="*/ 100 h 21"/>
                <a:gd name="T24" fmla="+- 0 1993 1993"/>
                <a:gd name="T25" fmla="*/ T24 w 25"/>
                <a:gd name="T26" fmla="+- 0 100 99"/>
                <a:gd name="T27" fmla="*/ 100 h 21"/>
                <a:gd name="T28" fmla="+- 0 1993 1993"/>
                <a:gd name="T29" fmla="*/ T28 w 25"/>
                <a:gd name="T30" fmla="+- 0 100 99"/>
                <a:gd name="T31" fmla="*/ 100 h 21"/>
                <a:gd name="T32" fmla="+- 0 1993 1993"/>
                <a:gd name="T33" fmla="*/ T32 w 25"/>
                <a:gd name="T34" fmla="+- 0 101 99"/>
                <a:gd name="T35" fmla="*/ 101 h 21"/>
                <a:gd name="T36" fmla="+- 0 1993 1993"/>
                <a:gd name="T37" fmla="*/ T36 w 25"/>
                <a:gd name="T38" fmla="+- 0 101 99"/>
                <a:gd name="T39" fmla="*/ 101 h 21"/>
                <a:gd name="T40" fmla="+- 0 1993 1993"/>
                <a:gd name="T41" fmla="*/ T40 w 25"/>
                <a:gd name="T42" fmla="+- 0 100 99"/>
                <a:gd name="T43" fmla="*/ 100 h 21"/>
                <a:gd name="T44" fmla="+- 0 1993 1993"/>
                <a:gd name="T45" fmla="*/ T44 w 25"/>
                <a:gd name="T46" fmla="+- 0 100 99"/>
                <a:gd name="T47" fmla="*/ 100 h 21"/>
                <a:gd name="T48" fmla="+- 0 1993 1993"/>
                <a:gd name="T49" fmla="*/ T48 w 25"/>
                <a:gd name="T50" fmla="+- 0 100 99"/>
                <a:gd name="T51" fmla="*/ 100 h 21"/>
                <a:gd name="T52" fmla="+- 0 1994 1993"/>
                <a:gd name="T53" fmla="*/ T52 w 25"/>
                <a:gd name="T54" fmla="+- 0 100 99"/>
                <a:gd name="T55" fmla="*/ 100 h 21"/>
                <a:gd name="T56" fmla="+- 0 1996 1993"/>
                <a:gd name="T57" fmla="*/ T56 w 25"/>
                <a:gd name="T58" fmla="+- 0 99 99"/>
                <a:gd name="T59" fmla="*/ 99 h 21"/>
                <a:gd name="T60" fmla="+- 0 1998 1993"/>
                <a:gd name="T61" fmla="*/ T60 w 25"/>
                <a:gd name="T62" fmla="+- 0 101 99"/>
                <a:gd name="T63" fmla="*/ 101 h 21"/>
                <a:gd name="T64" fmla="+- 0 1999 1993"/>
                <a:gd name="T65" fmla="*/ T64 w 25"/>
                <a:gd name="T66" fmla="+- 0 102 99"/>
                <a:gd name="T67" fmla="*/ 102 h 21"/>
                <a:gd name="T68" fmla="+- 0 1999 1993"/>
                <a:gd name="T69" fmla="*/ T68 w 25"/>
                <a:gd name="T70" fmla="+- 0 102 99"/>
                <a:gd name="T71" fmla="*/ 102 h 21"/>
                <a:gd name="T72" fmla="+- 0 1999 1993"/>
                <a:gd name="T73" fmla="*/ T72 w 25"/>
                <a:gd name="T74" fmla="+- 0 102 99"/>
                <a:gd name="T75" fmla="*/ 102 h 21"/>
                <a:gd name="T76" fmla="+- 0 2009 1993"/>
                <a:gd name="T77" fmla="*/ T76 w 25"/>
                <a:gd name="T78" fmla="+- 0 109 99"/>
                <a:gd name="T79" fmla="*/ 109 h 21"/>
                <a:gd name="T80" fmla="+- 0 2009 1993"/>
                <a:gd name="T81" fmla="*/ T80 w 25"/>
                <a:gd name="T82" fmla="+- 0 109 99"/>
                <a:gd name="T83" fmla="*/ 109 h 21"/>
                <a:gd name="T84" fmla="+- 0 2008 1993"/>
                <a:gd name="T85" fmla="*/ T84 w 25"/>
                <a:gd name="T86" fmla="+- 0 109 99"/>
                <a:gd name="T87" fmla="*/ 109 h 21"/>
                <a:gd name="T88" fmla="+- 0 2004 1993"/>
                <a:gd name="T89" fmla="*/ T88 w 25"/>
                <a:gd name="T90" fmla="+- 0 105 99"/>
                <a:gd name="T91" fmla="*/ 105 h 21"/>
                <a:gd name="T92" fmla="+- 0 2001 1993"/>
                <a:gd name="T93" fmla="*/ T92 w 25"/>
                <a:gd name="T94" fmla="+- 0 104 99"/>
                <a:gd name="T95" fmla="*/ 104 h 21"/>
                <a:gd name="T96" fmla="+- 0 2001 1993"/>
                <a:gd name="T97" fmla="*/ T96 w 25"/>
                <a:gd name="T98" fmla="+- 0 105 99"/>
                <a:gd name="T99" fmla="*/ 105 h 21"/>
                <a:gd name="T100" fmla="+- 0 2001 1993"/>
                <a:gd name="T101" fmla="*/ T100 w 25"/>
                <a:gd name="T102" fmla="+- 0 105 99"/>
                <a:gd name="T103" fmla="*/ 105 h 21"/>
                <a:gd name="T104" fmla="+- 0 2004 1993"/>
                <a:gd name="T105" fmla="*/ T104 w 25"/>
                <a:gd name="T106" fmla="+- 0 106 99"/>
                <a:gd name="T107" fmla="*/ 106 h 21"/>
                <a:gd name="T108" fmla="+- 0 2008 1993"/>
                <a:gd name="T109" fmla="*/ T108 w 25"/>
                <a:gd name="T110" fmla="+- 0 109 99"/>
                <a:gd name="T111" fmla="*/ 109 h 21"/>
                <a:gd name="T112" fmla="+- 0 2009 1993"/>
                <a:gd name="T113" fmla="*/ T112 w 25"/>
                <a:gd name="T114" fmla="+- 0 109 99"/>
                <a:gd name="T115" fmla="*/ 109 h 21"/>
                <a:gd name="T116" fmla="+- 0 2009 1993"/>
                <a:gd name="T117" fmla="*/ T116 w 25"/>
                <a:gd name="T118" fmla="+- 0 109 99"/>
                <a:gd name="T119" fmla="*/ 109 h 21"/>
                <a:gd name="T120" fmla="+- 0 2017 1993"/>
                <a:gd name="T121" fmla="*/ T120 w 25"/>
                <a:gd name="T122" fmla="+- 0 119 99"/>
                <a:gd name="T123" fmla="*/ 119 h 21"/>
                <a:gd name="T124" fmla="+- 0 2017 1993"/>
                <a:gd name="T125" fmla="*/ T124 w 25"/>
                <a:gd name="T126" fmla="+- 0 115 99"/>
                <a:gd name="T127" fmla="*/ 115 h 21"/>
                <a:gd name="T128" fmla="+- 0 2011 1993"/>
                <a:gd name="T129" fmla="*/ T128 w 25"/>
                <a:gd name="T130" fmla="+- 0 112 99"/>
                <a:gd name="T131" fmla="*/ 112 h 21"/>
                <a:gd name="T132" fmla="+- 0 2010 1993"/>
                <a:gd name="T133" fmla="*/ T132 w 25"/>
                <a:gd name="T134" fmla="+- 0 113 99"/>
                <a:gd name="T135" fmla="*/ 113 h 21"/>
                <a:gd name="T136" fmla="+- 0 2013 1993"/>
                <a:gd name="T137" fmla="*/ T136 w 25"/>
                <a:gd name="T138" fmla="+- 0 114 99"/>
                <a:gd name="T139" fmla="*/ 114 h 21"/>
                <a:gd name="T140" fmla="+- 0 2016 1993"/>
                <a:gd name="T141" fmla="*/ T140 w 25"/>
                <a:gd name="T142" fmla="+- 0 116 99"/>
                <a:gd name="T143" fmla="*/ 116 h 21"/>
                <a:gd name="T144" fmla="+- 0 2016 1993"/>
                <a:gd name="T145" fmla="*/ T144 w 25"/>
                <a:gd name="T146" fmla="+- 0 119 99"/>
                <a:gd name="T147" fmla="*/ 119 h 21"/>
                <a:gd name="T148" fmla="+- 0 2016 1993"/>
                <a:gd name="T149" fmla="*/ T148 w 25"/>
                <a:gd name="T150" fmla="+- 0 119 99"/>
                <a:gd name="T151" fmla="*/ 119 h 21"/>
                <a:gd name="T152" fmla="+- 0 2016 1993"/>
                <a:gd name="T153" fmla="*/ T152 w 25"/>
                <a:gd name="T154" fmla="+- 0 119 99"/>
                <a:gd name="T155" fmla="*/ 119 h 21"/>
                <a:gd name="T156" fmla="+- 0 2016 1993"/>
                <a:gd name="T157" fmla="*/ T156 w 25"/>
                <a:gd name="T158" fmla="+- 0 119 99"/>
                <a:gd name="T159" fmla="*/ 119 h 21"/>
                <a:gd name="T160" fmla="+- 0 2016 1993"/>
                <a:gd name="T161" fmla="*/ T160 w 25"/>
                <a:gd name="T162" fmla="+- 0 119 99"/>
                <a:gd name="T163" fmla="*/ 119 h 21"/>
                <a:gd name="T164" fmla="+- 0 2017 1993"/>
                <a:gd name="T165" fmla="*/ T164 w 25"/>
                <a:gd name="T166" fmla="+- 0 119 99"/>
                <a:gd name="T167" fmla="*/ 119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5" h="21">
                  <a:moveTo>
                    <a:pt x="6" y="3"/>
                  </a:moveTo>
                  <a:lnTo>
                    <a:pt x="6" y="3"/>
                  </a:lnTo>
                  <a:lnTo>
                    <a:pt x="6" y="2"/>
                  </a:lnTo>
                  <a:lnTo>
                    <a:pt x="3" y="0"/>
                  </a:lnTo>
                  <a:lnTo>
                    <a:pt x="0" y="0"/>
                  </a:lnTo>
                  <a:lnTo>
                    <a:pt x="0" y="1"/>
                  </a:lnTo>
                  <a:lnTo>
                    <a:pt x="0" y="2"/>
                  </a:lnTo>
                  <a:lnTo>
                    <a:pt x="0" y="1"/>
                  </a:lnTo>
                  <a:lnTo>
                    <a:pt x="1" y="1"/>
                  </a:lnTo>
                  <a:lnTo>
                    <a:pt x="3" y="0"/>
                  </a:lnTo>
                  <a:lnTo>
                    <a:pt x="5" y="2"/>
                  </a:lnTo>
                  <a:lnTo>
                    <a:pt x="6" y="3"/>
                  </a:lnTo>
                  <a:close/>
                  <a:moveTo>
                    <a:pt x="16" y="10"/>
                  </a:moveTo>
                  <a:lnTo>
                    <a:pt x="16" y="10"/>
                  </a:lnTo>
                  <a:lnTo>
                    <a:pt x="15" y="10"/>
                  </a:lnTo>
                  <a:lnTo>
                    <a:pt x="11" y="6"/>
                  </a:lnTo>
                  <a:lnTo>
                    <a:pt x="8" y="5"/>
                  </a:lnTo>
                  <a:lnTo>
                    <a:pt x="8" y="6"/>
                  </a:lnTo>
                  <a:lnTo>
                    <a:pt x="11" y="7"/>
                  </a:lnTo>
                  <a:lnTo>
                    <a:pt x="15" y="10"/>
                  </a:lnTo>
                  <a:lnTo>
                    <a:pt x="16" y="10"/>
                  </a:lnTo>
                  <a:close/>
                  <a:moveTo>
                    <a:pt x="24" y="20"/>
                  </a:moveTo>
                  <a:lnTo>
                    <a:pt x="24" y="16"/>
                  </a:lnTo>
                  <a:lnTo>
                    <a:pt x="18" y="13"/>
                  </a:lnTo>
                  <a:lnTo>
                    <a:pt x="17" y="14"/>
                  </a:lnTo>
                  <a:lnTo>
                    <a:pt x="20" y="15"/>
                  </a:lnTo>
                  <a:lnTo>
                    <a:pt x="23" y="17"/>
                  </a:lnTo>
                  <a:lnTo>
                    <a:pt x="23" y="20"/>
                  </a:lnTo>
                  <a:lnTo>
                    <a:pt x="24"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7" name="AutoShape 739"/>
            <p:cNvSpPr>
              <a:spLocks/>
            </p:cNvSpPr>
            <p:nvPr/>
          </p:nvSpPr>
          <p:spPr bwMode="auto">
            <a:xfrm>
              <a:off x="7547995" y="199862"/>
              <a:ext cx="19187" cy="45719"/>
            </a:xfrm>
            <a:custGeom>
              <a:avLst/>
              <a:gdLst>
                <a:gd name="T0" fmla="+- 0 2007 1994"/>
                <a:gd name="T1" fmla="*/ T0 w 27"/>
                <a:gd name="T2" fmla="+- 0 106 100"/>
                <a:gd name="T3" fmla="*/ 106 h 53"/>
                <a:gd name="T4" fmla="+- 0 1998 1994"/>
                <a:gd name="T5" fmla="*/ T4 w 27"/>
                <a:gd name="T6" fmla="+- 0 100 100"/>
                <a:gd name="T7" fmla="*/ 100 h 53"/>
                <a:gd name="T8" fmla="+- 0 1994 1994"/>
                <a:gd name="T9" fmla="*/ T8 w 27"/>
                <a:gd name="T10" fmla="+- 0 105 100"/>
                <a:gd name="T11" fmla="*/ 105 h 53"/>
                <a:gd name="T12" fmla="+- 0 1994 1994"/>
                <a:gd name="T13" fmla="*/ T12 w 27"/>
                <a:gd name="T14" fmla="+- 0 105 100"/>
                <a:gd name="T15" fmla="*/ 105 h 53"/>
                <a:gd name="T16" fmla="+- 0 1994 1994"/>
                <a:gd name="T17" fmla="*/ T16 w 27"/>
                <a:gd name="T18" fmla="+- 0 105 100"/>
                <a:gd name="T19" fmla="*/ 105 h 53"/>
                <a:gd name="T20" fmla="+- 0 1995 1994"/>
                <a:gd name="T21" fmla="*/ T20 w 27"/>
                <a:gd name="T22" fmla="+- 0 105 100"/>
                <a:gd name="T23" fmla="*/ 105 h 53"/>
                <a:gd name="T24" fmla="+- 0 2006 1994"/>
                <a:gd name="T25" fmla="*/ T24 w 27"/>
                <a:gd name="T26" fmla="+- 0 106 100"/>
                <a:gd name="T27" fmla="*/ 106 h 53"/>
                <a:gd name="T28" fmla="+- 0 2007 1994"/>
                <a:gd name="T29" fmla="*/ T28 w 27"/>
                <a:gd name="T30" fmla="+- 0 106 100"/>
                <a:gd name="T31" fmla="*/ 106 h 53"/>
                <a:gd name="T32" fmla="+- 0 2016 1994"/>
                <a:gd name="T33" fmla="*/ T32 w 27"/>
                <a:gd name="T34" fmla="+- 0 114 100"/>
                <a:gd name="T35" fmla="*/ 114 h 53"/>
                <a:gd name="T36" fmla="+- 0 2016 1994"/>
                <a:gd name="T37" fmla="*/ T36 w 27"/>
                <a:gd name="T38" fmla="+- 0 114 100"/>
                <a:gd name="T39" fmla="*/ 114 h 53"/>
                <a:gd name="T40" fmla="+- 0 2003 1994"/>
                <a:gd name="T41" fmla="*/ T40 w 27"/>
                <a:gd name="T42" fmla="+- 0 111 100"/>
                <a:gd name="T43" fmla="*/ 111 h 53"/>
                <a:gd name="T44" fmla="+- 0 2002 1994"/>
                <a:gd name="T45" fmla="*/ T44 w 27"/>
                <a:gd name="T46" fmla="+- 0 111 100"/>
                <a:gd name="T47" fmla="*/ 111 h 53"/>
                <a:gd name="T48" fmla="+- 0 2002 1994"/>
                <a:gd name="T49" fmla="*/ T48 w 27"/>
                <a:gd name="T50" fmla="+- 0 112 100"/>
                <a:gd name="T51" fmla="*/ 112 h 53"/>
                <a:gd name="T52" fmla="+- 0 2003 1994"/>
                <a:gd name="T53" fmla="*/ T52 w 27"/>
                <a:gd name="T54" fmla="+- 0 112 100"/>
                <a:gd name="T55" fmla="*/ 112 h 53"/>
                <a:gd name="T56" fmla="+- 0 2008 1994"/>
                <a:gd name="T57" fmla="*/ T56 w 27"/>
                <a:gd name="T58" fmla="+- 0 108 100"/>
                <a:gd name="T59" fmla="*/ 108 h 53"/>
                <a:gd name="T60" fmla="+- 0 2016 1994"/>
                <a:gd name="T61" fmla="*/ T60 w 27"/>
                <a:gd name="T62" fmla="+- 0 114 100"/>
                <a:gd name="T63" fmla="*/ 114 h 53"/>
                <a:gd name="T64" fmla="+- 0 2020 1994"/>
                <a:gd name="T65" fmla="*/ T64 w 27"/>
                <a:gd name="T66" fmla="+- 0 126 100"/>
                <a:gd name="T67" fmla="*/ 126 h 53"/>
                <a:gd name="T68" fmla="+- 0 2020 1994"/>
                <a:gd name="T69" fmla="*/ T68 w 27"/>
                <a:gd name="T70" fmla="+- 0 123 100"/>
                <a:gd name="T71" fmla="*/ 123 h 53"/>
                <a:gd name="T72" fmla="+- 0 2018 1994"/>
                <a:gd name="T73" fmla="*/ T72 w 27"/>
                <a:gd name="T74" fmla="+- 0 126 100"/>
                <a:gd name="T75" fmla="*/ 126 h 53"/>
                <a:gd name="T76" fmla="+- 0 2007 1994"/>
                <a:gd name="T77" fmla="*/ T76 w 27"/>
                <a:gd name="T78" fmla="+- 0 141 100"/>
                <a:gd name="T79" fmla="*/ 141 h 53"/>
                <a:gd name="T80" fmla="+- 0 2002 1994"/>
                <a:gd name="T81" fmla="*/ T80 w 27"/>
                <a:gd name="T82" fmla="+- 0 149 100"/>
                <a:gd name="T83" fmla="*/ 149 h 53"/>
                <a:gd name="T84" fmla="+- 0 1999 1994"/>
                <a:gd name="T85" fmla="*/ T84 w 27"/>
                <a:gd name="T86" fmla="+- 0 148 100"/>
                <a:gd name="T87" fmla="*/ 148 h 53"/>
                <a:gd name="T88" fmla="+- 0 2000 1994"/>
                <a:gd name="T89" fmla="*/ T88 w 27"/>
                <a:gd name="T90" fmla="+- 0 146 100"/>
                <a:gd name="T91" fmla="*/ 146 h 53"/>
                <a:gd name="T92" fmla="+- 0 2010 1994"/>
                <a:gd name="T93" fmla="*/ T92 w 27"/>
                <a:gd name="T94" fmla="+- 0 132 100"/>
                <a:gd name="T95" fmla="*/ 132 h 53"/>
                <a:gd name="T96" fmla="+- 0 2015 1994"/>
                <a:gd name="T97" fmla="*/ T96 w 27"/>
                <a:gd name="T98" fmla="+- 0 124 100"/>
                <a:gd name="T99" fmla="*/ 124 h 53"/>
                <a:gd name="T100" fmla="+- 0 2017 1994"/>
                <a:gd name="T101" fmla="*/ T100 w 27"/>
                <a:gd name="T102" fmla="+- 0 124 100"/>
                <a:gd name="T103" fmla="*/ 124 h 53"/>
                <a:gd name="T104" fmla="+- 0 2018 1994"/>
                <a:gd name="T105" fmla="*/ T104 w 27"/>
                <a:gd name="T106" fmla="+- 0 126 100"/>
                <a:gd name="T107" fmla="*/ 126 h 53"/>
                <a:gd name="T108" fmla="+- 0 2017 1994"/>
                <a:gd name="T109" fmla="*/ T108 w 27"/>
                <a:gd name="T110" fmla="+- 0 121 100"/>
                <a:gd name="T111" fmla="*/ 121 h 53"/>
                <a:gd name="T112" fmla="+- 0 2015 1994"/>
                <a:gd name="T113" fmla="*/ T112 w 27"/>
                <a:gd name="T114" fmla="+- 0 121 100"/>
                <a:gd name="T115" fmla="*/ 121 h 53"/>
                <a:gd name="T116" fmla="+- 0 2009 1994"/>
                <a:gd name="T117" fmla="*/ T116 w 27"/>
                <a:gd name="T118" fmla="+- 0 130 100"/>
                <a:gd name="T119" fmla="*/ 130 h 53"/>
                <a:gd name="T120" fmla="+- 0 1998 1994"/>
                <a:gd name="T121" fmla="*/ T120 w 27"/>
                <a:gd name="T122" fmla="+- 0 144 100"/>
                <a:gd name="T123" fmla="*/ 144 h 53"/>
                <a:gd name="T124" fmla="+- 0 1997 1994"/>
                <a:gd name="T125" fmla="*/ T124 w 27"/>
                <a:gd name="T126" fmla="+- 0 149 100"/>
                <a:gd name="T127" fmla="*/ 149 h 53"/>
                <a:gd name="T128" fmla="+- 0 2002 1994"/>
                <a:gd name="T129" fmla="*/ T128 w 27"/>
                <a:gd name="T130" fmla="+- 0 152 100"/>
                <a:gd name="T131" fmla="*/ 152 h 53"/>
                <a:gd name="T132" fmla="+- 0 2014 1994"/>
                <a:gd name="T133" fmla="*/ T132 w 27"/>
                <a:gd name="T134" fmla="+- 0 136 100"/>
                <a:gd name="T135" fmla="*/ 136 h 53"/>
                <a:gd name="T136" fmla="+- 0 2020 1994"/>
                <a:gd name="T137" fmla="*/ T136 w 27"/>
                <a:gd name="T138" fmla="+- 0 126 100"/>
                <a:gd name="T139" fmla="*/ 126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27" h="53">
                  <a:moveTo>
                    <a:pt x="13" y="6"/>
                  </a:moveTo>
                  <a:lnTo>
                    <a:pt x="13" y="6"/>
                  </a:lnTo>
                  <a:lnTo>
                    <a:pt x="4" y="0"/>
                  </a:lnTo>
                  <a:lnTo>
                    <a:pt x="0" y="5"/>
                  </a:lnTo>
                  <a:lnTo>
                    <a:pt x="1" y="5"/>
                  </a:lnTo>
                  <a:lnTo>
                    <a:pt x="5" y="0"/>
                  </a:lnTo>
                  <a:lnTo>
                    <a:pt x="12" y="6"/>
                  </a:lnTo>
                  <a:lnTo>
                    <a:pt x="13" y="7"/>
                  </a:lnTo>
                  <a:lnTo>
                    <a:pt x="13" y="6"/>
                  </a:lnTo>
                  <a:close/>
                  <a:moveTo>
                    <a:pt x="22" y="14"/>
                  </a:moveTo>
                  <a:lnTo>
                    <a:pt x="22" y="14"/>
                  </a:lnTo>
                  <a:lnTo>
                    <a:pt x="14" y="7"/>
                  </a:lnTo>
                  <a:lnTo>
                    <a:pt x="9" y="11"/>
                  </a:lnTo>
                  <a:lnTo>
                    <a:pt x="8" y="11"/>
                  </a:lnTo>
                  <a:lnTo>
                    <a:pt x="8" y="12"/>
                  </a:lnTo>
                  <a:lnTo>
                    <a:pt x="9" y="12"/>
                  </a:lnTo>
                  <a:lnTo>
                    <a:pt x="14" y="8"/>
                  </a:lnTo>
                  <a:lnTo>
                    <a:pt x="22" y="14"/>
                  </a:lnTo>
                  <a:close/>
                  <a:moveTo>
                    <a:pt x="26" y="26"/>
                  </a:moveTo>
                  <a:lnTo>
                    <a:pt x="26" y="23"/>
                  </a:lnTo>
                  <a:lnTo>
                    <a:pt x="24" y="22"/>
                  </a:lnTo>
                  <a:lnTo>
                    <a:pt x="24" y="26"/>
                  </a:lnTo>
                  <a:lnTo>
                    <a:pt x="19" y="34"/>
                  </a:lnTo>
                  <a:lnTo>
                    <a:pt x="13" y="41"/>
                  </a:lnTo>
                  <a:lnTo>
                    <a:pt x="8" y="49"/>
                  </a:lnTo>
                  <a:lnTo>
                    <a:pt x="7" y="49"/>
                  </a:lnTo>
                  <a:lnTo>
                    <a:pt x="5" y="48"/>
                  </a:lnTo>
                  <a:lnTo>
                    <a:pt x="5" y="47"/>
                  </a:lnTo>
                  <a:lnTo>
                    <a:pt x="6" y="46"/>
                  </a:lnTo>
                  <a:lnTo>
                    <a:pt x="11" y="39"/>
                  </a:lnTo>
                  <a:lnTo>
                    <a:pt x="16" y="32"/>
                  </a:lnTo>
                  <a:lnTo>
                    <a:pt x="21" y="24"/>
                  </a:lnTo>
                  <a:lnTo>
                    <a:pt x="22" y="23"/>
                  </a:lnTo>
                  <a:lnTo>
                    <a:pt x="23" y="24"/>
                  </a:lnTo>
                  <a:lnTo>
                    <a:pt x="24" y="24"/>
                  </a:lnTo>
                  <a:lnTo>
                    <a:pt x="24" y="26"/>
                  </a:lnTo>
                  <a:lnTo>
                    <a:pt x="24" y="22"/>
                  </a:lnTo>
                  <a:lnTo>
                    <a:pt x="23" y="21"/>
                  </a:lnTo>
                  <a:lnTo>
                    <a:pt x="22" y="21"/>
                  </a:lnTo>
                  <a:lnTo>
                    <a:pt x="21" y="21"/>
                  </a:lnTo>
                  <a:lnTo>
                    <a:pt x="20" y="22"/>
                  </a:lnTo>
                  <a:lnTo>
                    <a:pt x="15" y="30"/>
                  </a:lnTo>
                  <a:lnTo>
                    <a:pt x="10" y="38"/>
                  </a:lnTo>
                  <a:lnTo>
                    <a:pt x="4" y="44"/>
                  </a:lnTo>
                  <a:lnTo>
                    <a:pt x="3" y="46"/>
                  </a:lnTo>
                  <a:lnTo>
                    <a:pt x="3" y="49"/>
                  </a:lnTo>
                  <a:lnTo>
                    <a:pt x="6" y="52"/>
                  </a:lnTo>
                  <a:lnTo>
                    <a:pt x="8" y="52"/>
                  </a:lnTo>
                  <a:lnTo>
                    <a:pt x="10" y="49"/>
                  </a:lnTo>
                  <a:lnTo>
                    <a:pt x="20" y="36"/>
                  </a:lnTo>
                  <a:lnTo>
                    <a:pt x="25" y="28"/>
                  </a:lnTo>
                  <a:lnTo>
                    <a:pt x="26" y="26"/>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8" name="Freeform 738"/>
            <p:cNvSpPr>
              <a:spLocks/>
            </p:cNvSpPr>
            <p:nvPr/>
          </p:nvSpPr>
          <p:spPr bwMode="auto">
            <a:xfrm>
              <a:off x="7550837" y="198592"/>
              <a:ext cx="14923" cy="45719"/>
            </a:xfrm>
            <a:custGeom>
              <a:avLst/>
              <a:gdLst>
                <a:gd name="T0" fmla="+- 0 2016 1998"/>
                <a:gd name="T1" fmla="*/ T0 w 21"/>
                <a:gd name="T2" fmla="+- 0 122 122"/>
                <a:gd name="T3" fmla="*/ 122 h 29"/>
                <a:gd name="T4" fmla="+- 0 2015 1998"/>
                <a:gd name="T5" fmla="*/ T4 w 21"/>
                <a:gd name="T6" fmla="+- 0 122 122"/>
                <a:gd name="T7" fmla="*/ 122 h 29"/>
                <a:gd name="T8" fmla="+- 0 2009 1998"/>
                <a:gd name="T9" fmla="*/ T8 w 21"/>
                <a:gd name="T10" fmla="+- 0 131 122"/>
                <a:gd name="T11" fmla="*/ 131 h 29"/>
                <a:gd name="T12" fmla="+- 0 2004 1998"/>
                <a:gd name="T13" fmla="*/ T12 w 21"/>
                <a:gd name="T14" fmla="+- 0 139 122"/>
                <a:gd name="T15" fmla="*/ 139 h 29"/>
                <a:gd name="T16" fmla="+- 0 1999 1998"/>
                <a:gd name="T17" fmla="*/ T16 w 21"/>
                <a:gd name="T18" fmla="+- 0 145 122"/>
                <a:gd name="T19" fmla="*/ 145 h 29"/>
                <a:gd name="T20" fmla="+- 0 1998 1998"/>
                <a:gd name="T21" fmla="*/ T20 w 21"/>
                <a:gd name="T22" fmla="+- 0 146 122"/>
                <a:gd name="T23" fmla="*/ 146 h 29"/>
                <a:gd name="T24" fmla="+- 0 1998 1998"/>
                <a:gd name="T25" fmla="*/ T24 w 21"/>
                <a:gd name="T26" fmla="+- 0 148 122"/>
                <a:gd name="T27" fmla="*/ 148 h 29"/>
                <a:gd name="T28" fmla="+- 0 2000 1998"/>
                <a:gd name="T29" fmla="*/ T28 w 21"/>
                <a:gd name="T30" fmla="+- 0 151 122"/>
                <a:gd name="T31" fmla="*/ 151 h 29"/>
                <a:gd name="T32" fmla="+- 0 2002 1998"/>
                <a:gd name="T33" fmla="*/ T32 w 21"/>
                <a:gd name="T34" fmla="+- 0 150 122"/>
                <a:gd name="T35" fmla="*/ 150 h 29"/>
                <a:gd name="T36" fmla="+- 0 2008 1998"/>
                <a:gd name="T37" fmla="*/ T36 w 21"/>
                <a:gd name="T38" fmla="+- 0 142 122"/>
                <a:gd name="T39" fmla="*/ 142 h 29"/>
                <a:gd name="T40" fmla="+- 0 2013 1998"/>
                <a:gd name="T41" fmla="*/ T40 w 21"/>
                <a:gd name="T42" fmla="+- 0 135 122"/>
                <a:gd name="T43" fmla="*/ 135 h 29"/>
                <a:gd name="T44" fmla="+- 0 2019 1998"/>
                <a:gd name="T45" fmla="*/ T44 w 21"/>
                <a:gd name="T46" fmla="+- 0 126 122"/>
                <a:gd name="T47" fmla="*/ 126 h 29"/>
                <a:gd name="T48" fmla="+- 0 2019 1998"/>
                <a:gd name="T49" fmla="*/ T48 w 21"/>
                <a:gd name="T50" fmla="+- 0 124 122"/>
                <a:gd name="T51" fmla="*/ 124 h 29"/>
                <a:gd name="T52" fmla="+- 0 2018 1998"/>
                <a:gd name="T53" fmla="*/ T52 w 21"/>
                <a:gd name="T54" fmla="+- 0 123 122"/>
                <a:gd name="T55" fmla="*/ 123 h 29"/>
                <a:gd name="T56" fmla="+- 0 2016 1998"/>
                <a:gd name="T57" fmla="*/ T56 w 21"/>
                <a:gd name="T58" fmla="+- 0 122 122"/>
                <a:gd name="T59" fmla="*/ 122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1" h="29">
                  <a:moveTo>
                    <a:pt x="18" y="0"/>
                  </a:moveTo>
                  <a:lnTo>
                    <a:pt x="17" y="0"/>
                  </a:lnTo>
                  <a:lnTo>
                    <a:pt x="11" y="9"/>
                  </a:lnTo>
                  <a:lnTo>
                    <a:pt x="6" y="17"/>
                  </a:lnTo>
                  <a:lnTo>
                    <a:pt x="1" y="23"/>
                  </a:lnTo>
                  <a:lnTo>
                    <a:pt x="0" y="24"/>
                  </a:lnTo>
                  <a:lnTo>
                    <a:pt x="0" y="26"/>
                  </a:lnTo>
                  <a:lnTo>
                    <a:pt x="2" y="29"/>
                  </a:lnTo>
                  <a:lnTo>
                    <a:pt x="4" y="28"/>
                  </a:lnTo>
                  <a:lnTo>
                    <a:pt x="10" y="20"/>
                  </a:lnTo>
                  <a:lnTo>
                    <a:pt x="15" y="13"/>
                  </a:lnTo>
                  <a:lnTo>
                    <a:pt x="21" y="4"/>
                  </a:lnTo>
                  <a:lnTo>
                    <a:pt x="21" y="2"/>
                  </a:lnTo>
                  <a:lnTo>
                    <a:pt x="20" y="1"/>
                  </a:lnTo>
                  <a:lnTo>
                    <a:pt x="18"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9" name="AutoShape 737"/>
            <p:cNvSpPr>
              <a:spLocks/>
            </p:cNvSpPr>
            <p:nvPr/>
          </p:nvSpPr>
          <p:spPr bwMode="auto">
            <a:xfrm>
              <a:off x="7552259" y="194147"/>
              <a:ext cx="12081" cy="45719"/>
            </a:xfrm>
            <a:custGeom>
              <a:avLst/>
              <a:gdLst>
                <a:gd name="T0" fmla="+- 0 2010 2001"/>
                <a:gd name="T1" fmla="*/ T0 w 17"/>
                <a:gd name="T2" fmla="+- 0 130 128"/>
                <a:gd name="T3" fmla="*/ 130 h 15"/>
                <a:gd name="T4" fmla="+- 0 2010 2001"/>
                <a:gd name="T5" fmla="*/ T4 w 17"/>
                <a:gd name="T6" fmla="+- 0 131 128"/>
                <a:gd name="T7" fmla="*/ 131 h 15"/>
                <a:gd name="T8" fmla="+- 0 2007 2001"/>
                <a:gd name="T9" fmla="*/ T8 w 17"/>
                <a:gd name="T10" fmla="+- 0 134 128"/>
                <a:gd name="T11" fmla="*/ 134 h 15"/>
                <a:gd name="T12" fmla="+- 0 2010 2001"/>
                <a:gd name="T13" fmla="*/ T12 w 17"/>
                <a:gd name="T14" fmla="+- 0 130 128"/>
                <a:gd name="T15" fmla="*/ 130 h 15"/>
                <a:gd name="T16" fmla="+- 0 2011 2001"/>
                <a:gd name="T17" fmla="*/ T16 w 17"/>
                <a:gd name="T18" fmla="+- 0 138 128"/>
                <a:gd name="T19" fmla="*/ 138 h 15"/>
                <a:gd name="T20" fmla="+- 0 2010 2001"/>
                <a:gd name="T21" fmla="*/ T20 w 17"/>
                <a:gd name="T22" fmla="+- 0 138 128"/>
                <a:gd name="T23" fmla="*/ 138 h 15"/>
                <a:gd name="T24" fmla="+- 0 2006 2001"/>
                <a:gd name="T25" fmla="*/ T24 w 17"/>
                <a:gd name="T26" fmla="+- 0 139 128"/>
                <a:gd name="T27" fmla="*/ 139 h 15"/>
                <a:gd name="T28" fmla="+- 0 2002 2001"/>
                <a:gd name="T29" fmla="*/ T28 w 17"/>
                <a:gd name="T30" fmla="+- 0 141 128"/>
                <a:gd name="T31" fmla="*/ 141 h 15"/>
                <a:gd name="T32" fmla="+- 0 2001 2001"/>
                <a:gd name="T33" fmla="*/ T32 w 17"/>
                <a:gd name="T34" fmla="+- 0 143 128"/>
                <a:gd name="T35" fmla="*/ 143 h 15"/>
                <a:gd name="T36" fmla="+- 0 2005 2001"/>
                <a:gd name="T37" fmla="*/ T36 w 17"/>
                <a:gd name="T38" fmla="+- 0 140 128"/>
                <a:gd name="T39" fmla="*/ 140 h 15"/>
                <a:gd name="T40" fmla="+- 0 2009 2001"/>
                <a:gd name="T41" fmla="*/ T40 w 17"/>
                <a:gd name="T42" fmla="+- 0 139 128"/>
                <a:gd name="T43" fmla="*/ 139 h 15"/>
                <a:gd name="T44" fmla="+- 0 2010 2001"/>
                <a:gd name="T45" fmla="*/ T44 w 17"/>
                <a:gd name="T46" fmla="+- 0 139 128"/>
                <a:gd name="T47" fmla="*/ 139 h 15"/>
                <a:gd name="T48" fmla="+- 0 2011 2001"/>
                <a:gd name="T49" fmla="*/ T48 w 17"/>
                <a:gd name="T50" fmla="+- 0 138 128"/>
                <a:gd name="T51" fmla="*/ 138 h 15"/>
                <a:gd name="T52" fmla="+- 0 2012 2001"/>
                <a:gd name="T53" fmla="*/ T52 w 17"/>
                <a:gd name="T54" fmla="+- 0 129 128"/>
                <a:gd name="T55" fmla="*/ 129 h 15"/>
                <a:gd name="T56" fmla="+- 0 2011 2001"/>
                <a:gd name="T57" fmla="*/ T56 w 17"/>
                <a:gd name="T58" fmla="+- 0 129 128"/>
                <a:gd name="T59" fmla="*/ 129 h 15"/>
                <a:gd name="T60" fmla="+- 0 2010 2001"/>
                <a:gd name="T61" fmla="*/ T60 w 17"/>
                <a:gd name="T62" fmla="+- 0 130 128"/>
                <a:gd name="T63" fmla="*/ 130 h 15"/>
                <a:gd name="T64" fmla="+- 0 2012 2001"/>
                <a:gd name="T65" fmla="*/ T64 w 17"/>
                <a:gd name="T66" fmla="+- 0 129 128"/>
                <a:gd name="T67" fmla="*/ 129 h 15"/>
                <a:gd name="T68" fmla="+- 0 2017 2001"/>
                <a:gd name="T69" fmla="*/ T68 w 17"/>
                <a:gd name="T70" fmla="+- 0 129 128"/>
                <a:gd name="T71" fmla="*/ 129 h 15"/>
                <a:gd name="T72" fmla="+- 0 2016 2001"/>
                <a:gd name="T73" fmla="*/ T72 w 17"/>
                <a:gd name="T74" fmla="+- 0 128 128"/>
                <a:gd name="T75" fmla="*/ 128 h 15"/>
                <a:gd name="T76" fmla="+- 0 2013 2001"/>
                <a:gd name="T77" fmla="*/ T76 w 17"/>
                <a:gd name="T78" fmla="+- 0 129 128"/>
                <a:gd name="T79" fmla="*/ 129 h 15"/>
                <a:gd name="T80" fmla="+- 0 2012 2001"/>
                <a:gd name="T81" fmla="*/ T80 w 17"/>
                <a:gd name="T82" fmla="+- 0 129 128"/>
                <a:gd name="T83" fmla="*/ 129 h 15"/>
                <a:gd name="T84" fmla="+- 0 2015 2001"/>
                <a:gd name="T85" fmla="*/ T84 w 17"/>
                <a:gd name="T86" fmla="+- 0 130 128"/>
                <a:gd name="T87" fmla="*/ 130 h 15"/>
                <a:gd name="T88" fmla="+- 0 2016 2001"/>
                <a:gd name="T89" fmla="*/ T88 w 17"/>
                <a:gd name="T90" fmla="+- 0 130 128"/>
                <a:gd name="T91" fmla="*/ 130 h 15"/>
                <a:gd name="T92" fmla="+- 0 2017 2001"/>
                <a:gd name="T93" fmla="*/ T92 w 17"/>
                <a:gd name="T94" fmla="+- 0 129 128"/>
                <a:gd name="T95" fmla="*/ 129 h 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7" h="15">
                  <a:moveTo>
                    <a:pt x="9" y="2"/>
                  </a:moveTo>
                  <a:lnTo>
                    <a:pt x="9" y="3"/>
                  </a:lnTo>
                  <a:lnTo>
                    <a:pt x="6" y="6"/>
                  </a:lnTo>
                  <a:lnTo>
                    <a:pt x="9" y="2"/>
                  </a:lnTo>
                  <a:close/>
                  <a:moveTo>
                    <a:pt x="10" y="10"/>
                  </a:moveTo>
                  <a:lnTo>
                    <a:pt x="9" y="10"/>
                  </a:lnTo>
                  <a:lnTo>
                    <a:pt x="5" y="11"/>
                  </a:lnTo>
                  <a:lnTo>
                    <a:pt x="1" y="13"/>
                  </a:lnTo>
                  <a:lnTo>
                    <a:pt x="0" y="15"/>
                  </a:lnTo>
                  <a:lnTo>
                    <a:pt x="4" y="12"/>
                  </a:lnTo>
                  <a:lnTo>
                    <a:pt x="8" y="11"/>
                  </a:lnTo>
                  <a:lnTo>
                    <a:pt x="9" y="11"/>
                  </a:lnTo>
                  <a:lnTo>
                    <a:pt x="10" y="10"/>
                  </a:lnTo>
                  <a:close/>
                  <a:moveTo>
                    <a:pt x="11" y="1"/>
                  </a:moveTo>
                  <a:lnTo>
                    <a:pt x="10" y="1"/>
                  </a:lnTo>
                  <a:lnTo>
                    <a:pt x="9" y="2"/>
                  </a:lnTo>
                  <a:lnTo>
                    <a:pt x="11" y="1"/>
                  </a:lnTo>
                  <a:close/>
                  <a:moveTo>
                    <a:pt x="16" y="1"/>
                  </a:moveTo>
                  <a:lnTo>
                    <a:pt x="15" y="0"/>
                  </a:lnTo>
                  <a:lnTo>
                    <a:pt x="12" y="1"/>
                  </a:lnTo>
                  <a:lnTo>
                    <a:pt x="11" y="1"/>
                  </a:lnTo>
                  <a:lnTo>
                    <a:pt x="14" y="2"/>
                  </a:lnTo>
                  <a:lnTo>
                    <a:pt x="15" y="2"/>
                  </a:lnTo>
                  <a:lnTo>
                    <a:pt x="16"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0" name="AutoShape 736"/>
            <p:cNvSpPr>
              <a:spLocks/>
            </p:cNvSpPr>
            <p:nvPr/>
          </p:nvSpPr>
          <p:spPr bwMode="auto">
            <a:xfrm>
              <a:off x="7550837" y="197957"/>
              <a:ext cx="13502" cy="45719"/>
            </a:xfrm>
            <a:custGeom>
              <a:avLst/>
              <a:gdLst>
                <a:gd name="T0" fmla="+- 0 2004 1999"/>
                <a:gd name="T1" fmla="*/ T0 w 19"/>
                <a:gd name="T2" fmla="+- 0 142 123"/>
                <a:gd name="T3" fmla="*/ 142 h 27"/>
                <a:gd name="T4" fmla="+- 0 2004 1999"/>
                <a:gd name="T5" fmla="*/ T4 w 19"/>
                <a:gd name="T6" fmla="+- 0 142 123"/>
                <a:gd name="T7" fmla="*/ 142 h 27"/>
                <a:gd name="T8" fmla="+- 0 2004 1999"/>
                <a:gd name="T9" fmla="*/ T8 w 19"/>
                <a:gd name="T10" fmla="+- 0 141 123"/>
                <a:gd name="T11" fmla="*/ 141 h 27"/>
                <a:gd name="T12" fmla="+- 0 2004 1999"/>
                <a:gd name="T13" fmla="*/ T12 w 19"/>
                <a:gd name="T14" fmla="+- 0 141 123"/>
                <a:gd name="T15" fmla="*/ 141 h 27"/>
                <a:gd name="T16" fmla="+- 0 2003 1999"/>
                <a:gd name="T17" fmla="*/ T16 w 19"/>
                <a:gd name="T18" fmla="+- 0 142 123"/>
                <a:gd name="T19" fmla="*/ 142 h 27"/>
                <a:gd name="T20" fmla="+- 0 1999 1999"/>
                <a:gd name="T21" fmla="*/ T20 w 19"/>
                <a:gd name="T22" fmla="+- 0 146 123"/>
                <a:gd name="T23" fmla="*/ 146 h 27"/>
                <a:gd name="T24" fmla="+- 0 1999 1999"/>
                <a:gd name="T25" fmla="*/ T24 w 19"/>
                <a:gd name="T26" fmla="+- 0 150 123"/>
                <a:gd name="T27" fmla="*/ 150 h 27"/>
                <a:gd name="T28" fmla="+- 0 2000 1999"/>
                <a:gd name="T29" fmla="*/ T28 w 19"/>
                <a:gd name="T30" fmla="+- 0 150 123"/>
                <a:gd name="T31" fmla="*/ 150 h 27"/>
                <a:gd name="T32" fmla="+- 0 2000 1999"/>
                <a:gd name="T33" fmla="*/ T32 w 19"/>
                <a:gd name="T34" fmla="+- 0 150 123"/>
                <a:gd name="T35" fmla="*/ 150 h 27"/>
                <a:gd name="T36" fmla="+- 0 2000 1999"/>
                <a:gd name="T37" fmla="*/ T36 w 19"/>
                <a:gd name="T38" fmla="+- 0 150 123"/>
                <a:gd name="T39" fmla="*/ 150 h 27"/>
                <a:gd name="T40" fmla="+- 0 2000 1999"/>
                <a:gd name="T41" fmla="*/ T40 w 19"/>
                <a:gd name="T42" fmla="+- 0 149 123"/>
                <a:gd name="T43" fmla="*/ 149 h 27"/>
                <a:gd name="T44" fmla="+- 0 2000 1999"/>
                <a:gd name="T45" fmla="*/ T44 w 19"/>
                <a:gd name="T46" fmla="+- 0 149 123"/>
                <a:gd name="T47" fmla="*/ 149 h 27"/>
                <a:gd name="T48" fmla="+- 0 2000 1999"/>
                <a:gd name="T49" fmla="*/ T48 w 19"/>
                <a:gd name="T50" fmla="+- 0 149 123"/>
                <a:gd name="T51" fmla="*/ 149 h 27"/>
                <a:gd name="T52" fmla="+- 0 2000 1999"/>
                <a:gd name="T53" fmla="*/ T52 w 19"/>
                <a:gd name="T54" fmla="+- 0 149 123"/>
                <a:gd name="T55" fmla="*/ 149 h 27"/>
                <a:gd name="T56" fmla="+- 0 1999 1999"/>
                <a:gd name="T57" fmla="*/ T56 w 19"/>
                <a:gd name="T58" fmla="+- 0 148 123"/>
                <a:gd name="T59" fmla="*/ 148 h 27"/>
                <a:gd name="T60" fmla="+- 0 1999 1999"/>
                <a:gd name="T61" fmla="*/ T60 w 19"/>
                <a:gd name="T62" fmla="+- 0 146 123"/>
                <a:gd name="T63" fmla="*/ 146 h 27"/>
                <a:gd name="T64" fmla="+- 0 2002 1999"/>
                <a:gd name="T65" fmla="*/ T64 w 19"/>
                <a:gd name="T66" fmla="+- 0 144 123"/>
                <a:gd name="T67" fmla="*/ 144 h 27"/>
                <a:gd name="T68" fmla="+- 0 2004 1999"/>
                <a:gd name="T69" fmla="*/ T68 w 19"/>
                <a:gd name="T70" fmla="+- 0 142 123"/>
                <a:gd name="T71" fmla="*/ 142 h 27"/>
                <a:gd name="T72" fmla="+- 0 2004 1999"/>
                <a:gd name="T73" fmla="*/ T72 w 19"/>
                <a:gd name="T74" fmla="+- 0 142 123"/>
                <a:gd name="T75" fmla="*/ 142 h 27"/>
                <a:gd name="T76" fmla="+- 0 2011 1999"/>
                <a:gd name="T77" fmla="*/ T76 w 19"/>
                <a:gd name="T78" fmla="+- 0 132 123"/>
                <a:gd name="T79" fmla="*/ 132 h 27"/>
                <a:gd name="T80" fmla="+- 0 2011 1999"/>
                <a:gd name="T81" fmla="*/ T80 w 19"/>
                <a:gd name="T82" fmla="+- 0 131 123"/>
                <a:gd name="T83" fmla="*/ 131 h 27"/>
                <a:gd name="T84" fmla="+- 0 2011 1999"/>
                <a:gd name="T85" fmla="*/ T84 w 19"/>
                <a:gd name="T86" fmla="+- 0 131 123"/>
                <a:gd name="T87" fmla="*/ 131 h 27"/>
                <a:gd name="T88" fmla="+- 0 2010 1999"/>
                <a:gd name="T89" fmla="*/ T88 w 19"/>
                <a:gd name="T90" fmla="+- 0 132 123"/>
                <a:gd name="T91" fmla="*/ 132 h 27"/>
                <a:gd name="T92" fmla="+- 0 2009 1999"/>
                <a:gd name="T93" fmla="*/ T92 w 19"/>
                <a:gd name="T94" fmla="+- 0 133 123"/>
                <a:gd name="T95" fmla="*/ 133 h 27"/>
                <a:gd name="T96" fmla="+- 0 2005 1999"/>
                <a:gd name="T97" fmla="*/ T96 w 19"/>
                <a:gd name="T98" fmla="+- 0 138 123"/>
                <a:gd name="T99" fmla="*/ 138 h 27"/>
                <a:gd name="T100" fmla="+- 0 2005 1999"/>
                <a:gd name="T101" fmla="*/ T100 w 19"/>
                <a:gd name="T102" fmla="+- 0 138 123"/>
                <a:gd name="T103" fmla="*/ 138 h 27"/>
                <a:gd name="T104" fmla="+- 0 2005 1999"/>
                <a:gd name="T105" fmla="*/ T104 w 19"/>
                <a:gd name="T106" fmla="+- 0 138 123"/>
                <a:gd name="T107" fmla="*/ 138 h 27"/>
                <a:gd name="T108" fmla="+- 0 2006 1999"/>
                <a:gd name="T109" fmla="*/ T108 w 19"/>
                <a:gd name="T110" fmla="+- 0 137 123"/>
                <a:gd name="T111" fmla="*/ 137 h 27"/>
                <a:gd name="T112" fmla="+- 0 2009 1999"/>
                <a:gd name="T113" fmla="*/ T112 w 19"/>
                <a:gd name="T114" fmla="+- 0 133 123"/>
                <a:gd name="T115" fmla="*/ 133 h 27"/>
                <a:gd name="T116" fmla="+- 0 2011 1999"/>
                <a:gd name="T117" fmla="*/ T116 w 19"/>
                <a:gd name="T118" fmla="+- 0 132 123"/>
                <a:gd name="T119" fmla="*/ 132 h 27"/>
                <a:gd name="T120" fmla="+- 0 2017 1999"/>
                <a:gd name="T121" fmla="*/ T120 w 19"/>
                <a:gd name="T122" fmla="+- 0 124 123"/>
                <a:gd name="T123" fmla="*/ 124 h 27"/>
                <a:gd name="T124" fmla="+- 0 2017 1999"/>
                <a:gd name="T125" fmla="*/ T124 w 19"/>
                <a:gd name="T126" fmla="+- 0 124 123"/>
                <a:gd name="T127" fmla="*/ 124 h 27"/>
                <a:gd name="T128" fmla="+- 0 2017 1999"/>
                <a:gd name="T129" fmla="*/ T128 w 19"/>
                <a:gd name="T130" fmla="+- 0 124 123"/>
                <a:gd name="T131" fmla="*/ 124 h 27"/>
                <a:gd name="T132" fmla="+- 0 2017 1999"/>
                <a:gd name="T133" fmla="*/ T132 w 19"/>
                <a:gd name="T134" fmla="+- 0 123 123"/>
                <a:gd name="T135" fmla="*/ 123 h 27"/>
                <a:gd name="T136" fmla="+- 0 2015 1999"/>
                <a:gd name="T137" fmla="*/ T136 w 19"/>
                <a:gd name="T138" fmla="+- 0 123 123"/>
                <a:gd name="T139" fmla="*/ 123 h 27"/>
                <a:gd name="T140" fmla="+- 0 2014 1999"/>
                <a:gd name="T141" fmla="*/ T140 w 19"/>
                <a:gd name="T142" fmla="+- 0 124 123"/>
                <a:gd name="T143" fmla="*/ 124 h 27"/>
                <a:gd name="T144" fmla="+- 0 2012 1999"/>
                <a:gd name="T145" fmla="*/ T144 w 19"/>
                <a:gd name="T146" fmla="+- 0 128 123"/>
                <a:gd name="T147" fmla="*/ 128 h 27"/>
                <a:gd name="T148" fmla="+- 0 2012 1999"/>
                <a:gd name="T149" fmla="*/ T148 w 19"/>
                <a:gd name="T150" fmla="+- 0 128 123"/>
                <a:gd name="T151" fmla="*/ 128 h 27"/>
                <a:gd name="T152" fmla="+- 0 2012 1999"/>
                <a:gd name="T153" fmla="*/ T152 w 19"/>
                <a:gd name="T154" fmla="+- 0 128 123"/>
                <a:gd name="T155" fmla="*/ 128 h 27"/>
                <a:gd name="T156" fmla="+- 0 2012 1999"/>
                <a:gd name="T157" fmla="*/ T156 w 19"/>
                <a:gd name="T158" fmla="+- 0 128 123"/>
                <a:gd name="T159" fmla="*/ 128 h 27"/>
                <a:gd name="T160" fmla="+- 0 2012 1999"/>
                <a:gd name="T161" fmla="*/ T160 w 19"/>
                <a:gd name="T162" fmla="+- 0 128 123"/>
                <a:gd name="T163" fmla="*/ 128 h 27"/>
                <a:gd name="T164" fmla="+- 0 2012 1999"/>
                <a:gd name="T165" fmla="*/ T164 w 19"/>
                <a:gd name="T166" fmla="+- 0 128 123"/>
                <a:gd name="T167" fmla="*/ 128 h 27"/>
                <a:gd name="T168" fmla="+- 0 2012 1999"/>
                <a:gd name="T169" fmla="*/ T168 w 19"/>
                <a:gd name="T170" fmla="+- 0 128 123"/>
                <a:gd name="T171" fmla="*/ 128 h 27"/>
                <a:gd name="T172" fmla="+- 0 2013 1999"/>
                <a:gd name="T173" fmla="*/ T172 w 19"/>
                <a:gd name="T174" fmla="+- 0 128 123"/>
                <a:gd name="T175" fmla="*/ 128 h 27"/>
                <a:gd name="T176" fmla="+- 0 2013 1999"/>
                <a:gd name="T177" fmla="*/ T176 w 19"/>
                <a:gd name="T178" fmla="+- 0 127 123"/>
                <a:gd name="T179" fmla="*/ 127 h 27"/>
                <a:gd name="T180" fmla="+- 0 2015 1999"/>
                <a:gd name="T181" fmla="*/ T180 w 19"/>
                <a:gd name="T182" fmla="+- 0 124 123"/>
                <a:gd name="T183" fmla="*/ 124 h 27"/>
                <a:gd name="T184" fmla="+- 0 2017 1999"/>
                <a:gd name="T185" fmla="*/ T184 w 19"/>
                <a:gd name="T186" fmla="+- 0 124 123"/>
                <a:gd name="T187" fmla="*/ 124 h 27"/>
                <a:gd name="T188" fmla="+- 0 2017 1999"/>
                <a:gd name="T189" fmla="*/ T188 w 19"/>
                <a:gd name="T190" fmla="+- 0 124 123"/>
                <a:gd name="T191" fmla="*/ 124 h 27"/>
                <a:gd name="T192" fmla="+- 0 2017 1999"/>
                <a:gd name="T193" fmla="*/ T192 w 19"/>
                <a:gd name="T194" fmla="+- 0 124 123"/>
                <a:gd name="T195" fmla="*/ 124 h 27"/>
                <a:gd name="T196" fmla="+- 0 2017 1999"/>
                <a:gd name="T197" fmla="*/ T196 w 19"/>
                <a:gd name="T198" fmla="+- 0 124 123"/>
                <a:gd name="T199" fmla="*/ 124 h 27"/>
                <a:gd name="T200" fmla="+- 0 2017 1999"/>
                <a:gd name="T201" fmla="*/ T200 w 19"/>
                <a:gd name="T202" fmla="+- 0 124 123"/>
                <a:gd name="T203" fmla="*/ 124 h 27"/>
                <a:gd name="T204" fmla="+- 0 2017 1999"/>
                <a:gd name="T205" fmla="*/ T204 w 19"/>
                <a:gd name="T206" fmla="+- 0 124 123"/>
                <a:gd name="T207" fmla="*/ 124 h 27"/>
                <a:gd name="T208" fmla="+- 0 2017 1999"/>
                <a:gd name="T209" fmla="*/ T208 w 19"/>
                <a:gd name="T210" fmla="+- 0 124 123"/>
                <a:gd name="T211" fmla="*/ 124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9" h="27">
                  <a:moveTo>
                    <a:pt x="5" y="19"/>
                  </a:moveTo>
                  <a:lnTo>
                    <a:pt x="5" y="19"/>
                  </a:lnTo>
                  <a:lnTo>
                    <a:pt x="5" y="18"/>
                  </a:lnTo>
                  <a:lnTo>
                    <a:pt x="4" y="19"/>
                  </a:lnTo>
                  <a:lnTo>
                    <a:pt x="0" y="23"/>
                  </a:lnTo>
                  <a:lnTo>
                    <a:pt x="0" y="27"/>
                  </a:lnTo>
                  <a:lnTo>
                    <a:pt x="1" y="27"/>
                  </a:lnTo>
                  <a:lnTo>
                    <a:pt x="1" y="26"/>
                  </a:lnTo>
                  <a:lnTo>
                    <a:pt x="0" y="25"/>
                  </a:lnTo>
                  <a:lnTo>
                    <a:pt x="0" y="23"/>
                  </a:lnTo>
                  <a:lnTo>
                    <a:pt x="3" y="21"/>
                  </a:lnTo>
                  <a:lnTo>
                    <a:pt x="5" y="19"/>
                  </a:lnTo>
                  <a:close/>
                  <a:moveTo>
                    <a:pt x="12" y="9"/>
                  </a:moveTo>
                  <a:lnTo>
                    <a:pt x="12" y="8"/>
                  </a:lnTo>
                  <a:lnTo>
                    <a:pt x="11" y="9"/>
                  </a:lnTo>
                  <a:lnTo>
                    <a:pt x="10" y="10"/>
                  </a:lnTo>
                  <a:lnTo>
                    <a:pt x="6" y="15"/>
                  </a:lnTo>
                  <a:lnTo>
                    <a:pt x="7" y="14"/>
                  </a:lnTo>
                  <a:lnTo>
                    <a:pt x="10" y="10"/>
                  </a:lnTo>
                  <a:lnTo>
                    <a:pt x="12" y="9"/>
                  </a:lnTo>
                  <a:close/>
                  <a:moveTo>
                    <a:pt x="18" y="1"/>
                  </a:moveTo>
                  <a:lnTo>
                    <a:pt x="18" y="1"/>
                  </a:lnTo>
                  <a:lnTo>
                    <a:pt x="18" y="0"/>
                  </a:lnTo>
                  <a:lnTo>
                    <a:pt x="16" y="0"/>
                  </a:lnTo>
                  <a:lnTo>
                    <a:pt x="15" y="1"/>
                  </a:lnTo>
                  <a:lnTo>
                    <a:pt x="13" y="5"/>
                  </a:lnTo>
                  <a:lnTo>
                    <a:pt x="14" y="5"/>
                  </a:lnTo>
                  <a:lnTo>
                    <a:pt x="14" y="4"/>
                  </a:lnTo>
                  <a:lnTo>
                    <a:pt x="16" y="1"/>
                  </a:lnTo>
                  <a:lnTo>
                    <a:pt x="18"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1" name="Freeform 735"/>
            <p:cNvSpPr>
              <a:spLocks/>
            </p:cNvSpPr>
            <p:nvPr/>
          </p:nvSpPr>
          <p:spPr bwMode="auto">
            <a:xfrm>
              <a:off x="7548705" y="198592"/>
              <a:ext cx="19898" cy="45719"/>
            </a:xfrm>
            <a:custGeom>
              <a:avLst/>
              <a:gdLst>
                <a:gd name="T0" fmla="+- 0 2022 1995"/>
                <a:gd name="T1" fmla="*/ T0 w 28"/>
                <a:gd name="T2" fmla="+- 0 145 124"/>
                <a:gd name="T3" fmla="*/ 145 h 27"/>
                <a:gd name="T4" fmla="+- 0 2020 1995"/>
                <a:gd name="T5" fmla="*/ T4 w 28"/>
                <a:gd name="T6" fmla="+- 0 147 124"/>
                <a:gd name="T7" fmla="*/ 147 h 27"/>
                <a:gd name="T8" fmla="+- 0 2018 1995"/>
                <a:gd name="T9" fmla="*/ T8 w 28"/>
                <a:gd name="T10" fmla="+- 0 148 124"/>
                <a:gd name="T11" fmla="*/ 148 h 27"/>
                <a:gd name="T12" fmla="+- 0 2011 1995"/>
                <a:gd name="T13" fmla="*/ T12 w 28"/>
                <a:gd name="T14" fmla="+- 0 141 124"/>
                <a:gd name="T15" fmla="*/ 141 h 27"/>
                <a:gd name="T16" fmla="+- 0 2011 1995"/>
                <a:gd name="T17" fmla="*/ T16 w 28"/>
                <a:gd name="T18" fmla="+- 0 139 124"/>
                <a:gd name="T19" fmla="*/ 139 h 27"/>
                <a:gd name="T20" fmla="+- 0 2012 1995"/>
                <a:gd name="T21" fmla="*/ T20 w 28"/>
                <a:gd name="T22" fmla="+- 0 139 124"/>
                <a:gd name="T23" fmla="*/ 139 h 27"/>
                <a:gd name="T24" fmla="+- 0 2012 1995"/>
                <a:gd name="T25" fmla="*/ T24 w 28"/>
                <a:gd name="T26" fmla="+- 0 138 124"/>
                <a:gd name="T27" fmla="*/ 138 h 27"/>
                <a:gd name="T28" fmla="+- 0 2006 1995"/>
                <a:gd name="T29" fmla="*/ T28 w 28"/>
                <a:gd name="T30" fmla="+- 0 137 124"/>
                <a:gd name="T31" fmla="*/ 137 h 27"/>
                <a:gd name="T32" fmla="+- 0 1997 1995"/>
                <a:gd name="T33" fmla="*/ T32 w 28"/>
                <a:gd name="T34" fmla="+- 0 129 124"/>
                <a:gd name="T35" fmla="*/ 129 h 27"/>
                <a:gd name="T36" fmla="+- 0 1998 1995"/>
                <a:gd name="T37" fmla="*/ T36 w 28"/>
                <a:gd name="T38" fmla="+- 0 126 124"/>
                <a:gd name="T39" fmla="*/ 126 h 27"/>
                <a:gd name="T40" fmla="+- 0 1999 1995"/>
                <a:gd name="T41" fmla="*/ T40 w 28"/>
                <a:gd name="T42" fmla="+- 0 126 124"/>
                <a:gd name="T43" fmla="*/ 126 h 27"/>
                <a:gd name="T44" fmla="+- 0 2007 1995"/>
                <a:gd name="T45" fmla="*/ T44 w 28"/>
                <a:gd name="T46" fmla="+- 0 132 124"/>
                <a:gd name="T47" fmla="*/ 132 h 27"/>
                <a:gd name="T48" fmla="+- 0 2006 1995"/>
                <a:gd name="T49" fmla="*/ T48 w 28"/>
                <a:gd name="T50" fmla="+- 0 135 124"/>
                <a:gd name="T51" fmla="*/ 135 h 27"/>
                <a:gd name="T52" fmla="+- 0 2006 1995"/>
                <a:gd name="T53" fmla="*/ T52 w 28"/>
                <a:gd name="T54" fmla="+- 0 135 124"/>
                <a:gd name="T55" fmla="*/ 135 h 27"/>
                <a:gd name="T56" fmla="+- 0 2008 1995"/>
                <a:gd name="T57" fmla="*/ T56 w 28"/>
                <a:gd name="T58" fmla="+- 0 133 124"/>
                <a:gd name="T59" fmla="*/ 133 h 27"/>
                <a:gd name="T60" fmla="+- 0 2019 1995"/>
                <a:gd name="T61" fmla="*/ T60 w 28"/>
                <a:gd name="T62" fmla="+- 0 145 124"/>
                <a:gd name="T63" fmla="*/ 145 h 27"/>
                <a:gd name="T64" fmla="+- 0 2020 1995"/>
                <a:gd name="T65" fmla="*/ T64 w 28"/>
                <a:gd name="T66" fmla="+- 0 147 124"/>
                <a:gd name="T67" fmla="*/ 147 h 27"/>
                <a:gd name="T68" fmla="+- 0 2014 1995"/>
                <a:gd name="T69" fmla="*/ T68 w 28"/>
                <a:gd name="T70" fmla="+- 0 136 124"/>
                <a:gd name="T71" fmla="*/ 136 h 27"/>
                <a:gd name="T72" fmla="+- 0 2012 1995"/>
                <a:gd name="T73" fmla="*/ T72 w 28"/>
                <a:gd name="T74" fmla="+- 0 127 124"/>
                <a:gd name="T75" fmla="*/ 127 h 27"/>
                <a:gd name="T76" fmla="+- 0 2018 1995"/>
                <a:gd name="T77" fmla="*/ T76 w 28"/>
                <a:gd name="T78" fmla="+- 0 130 124"/>
                <a:gd name="T79" fmla="*/ 130 h 27"/>
                <a:gd name="T80" fmla="+- 0 2018 1995"/>
                <a:gd name="T81" fmla="*/ T80 w 28"/>
                <a:gd name="T82" fmla="+- 0 130 124"/>
                <a:gd name="T83" fmla="*/ 130 h 27"/>
                <a:gd name="T84" fmla="+- 0 2018 1995"/>
                <a:gd name="T85" fmla="*/ T84 w 28"/>
                <a:gd name="T86" fmla="+- 0 129 124"/>
                <a:gd name="T87" fmla="*/ 129 h 27"/>
                <a:gd name="T88" fmla="+- 0 2008 1995"/>
                <a:gd name="T89" fmla="*/ T88 w 28"/>
                <a:gd name="T90" fmla="+- 0 131 124"/>
                <a:gd name="T91" fmla="*/ 131 h 27"/>
                <a:gd name="T92" fmla="+- 0 2003 1995"/>
                <a:gd name="T93" fmla="*/ T92 w 28"/>
                <a:gd name="T94" fmla="+- 0 126 124"/>
                <a:gd name="T95" fmla="*/ 126 h 27"/>
                <a:gd name="T96" fmla="+- 0 1999 1995"/>
                <a:gd name="T97" fmla="*/ T96 w 28"/>
                <a:gd name="T98" fmla="+- 0 124 124"/>
                <a:gd name="T99" fmla="*/ 124 h 27"/>
                <a:gd name="T100" fmla="+- 0 1997 1995"/>
                <a:gd name="T101" fmla="*/ T100 w 28"/>
                <a:gd name="T102" fmla="+- 0 125 124"/>
                <a:gd name="T103" fmla="*/ 125 h 27"/>
                <a:gd name="T104" fmla="+- 0 1995 1995"/>
                <a:gd name="T105" fmla="*/ T104 w 28"/>
                <a:gd name="T106" fmla="+- 0 130 124"/>
                <a:gd name="T107" fmla="*/ 130 h 27"/>
                <a:gd name="T108" fmla="+- 0 2003 1995"/>
                <a:gd name="T109" fmla="*/ T108 w 28"/>
                <a:gd name="T110" fmla="+- 0 136 124"/>
                <a:gd name="T111" fmla="*/ 136 h 27"/>
                <a:gd name="T112" fmla="+- 0 1999 1995"/>
                <a:gd name="T113" fmla="*/ T112 w 28"/>
                <a:gd name="T114" fmla="+- 0 144 124"/>
                <a:gd name="T115" fmla="*/ 144 h 27"/>
                <a:gd name="T116" fmla="+- 0 1999 1995"/>
                <a:gd name="T117" fmla="*/ T116 w 28"/>
                <a:gd name="T118" fmla="+- 0 145 124"/>
                <a:gd name="T119" fmla="*/ 145 h 27"/>
                <a:gd name="T120" fmla="+- 0 2005 1995"/>
                <a:gd name="T121" fmla="*/ T120 w 28"/>
                <a:gd name="T122" fmla="+- 0 138 124"/>
                <a:gd name="T123" fmla="*/ 138 h 27"/>
                <a:gd name="T124" fmla="+- 0 2016 1995"/>
                <a:gd name="T125" fmla="*/ T124 w 28"/>
                <a:gd name="T126" fmla="+- 0 149 124"/>
                <a:gd name="T127" fmla="*/ 149 h 27"/>
                <a:gd name="T128" fmla="+- 0 2020 1995"/>
                <a:gd name="T129" fmla="*/ T128 w 28"/>
                <a:gd name="T130" fmla="+- 0 150 124"/>
                <a:gd name="T131" fmla="*/ 150 h 27"/>
                <a:gd name="T132" fmla="+- 0 2022 1995"/>
                <a:gd name="T133" fmla="*/ T132 w 28"/>
                <a:gd name="T134" fmla="+- 0 147 124"/>
                <a:gd name="T135" fmla="*/ 147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8" h="27">
                  <a:moveTo>
                    <a:pt x="27" y="23"/>
                  </a:moveTo>
                  <a:lnTo>
                    <a:pt x="27" y="21"/>
                  </a:lnTo>
                  <a:lnTo>
                    <a:pt x="25" y="19"/>
                  </a:lnTo>
                  <a:lnTo>
                    <a:pt x="25" y="23"/>
                  </a:lnTo>
                  <a:lnTo>
                    <a:pt x="24" y="24"/>
                  </a:lnTo>
                  <a:lnTo>
                    <a:pt x="23" y="24"/>
                  </a:lnTo>
                  <a:lnTo>
                    <a:pt x="22" y="23"/>
                  </a:lnTo>
                  <a:lnTo>
                    <a:pt x="16" y="17"/>
                  </a:lnTo>
                  <a:lnTo>
                    <a:pt x="13" y="14"/>
                  </a:lnTo>
                  <a:lnTo>
                    <a:pt x="16" y="15"/>
                  </a:lnTo>
                  <a:lnTo>
                    <a:pt x="17" y="15"/>
                  </a:lnTo>
                  <a:lnTo>
                    <a:pt x="17" y="14"/>
                  </a:lnTo>
                  <a:lnTo>
                    <a:pt x="16" y="14"/>
                  </a:lnTo>
                  <a:lnTo>
                    <a:pt x="11" y="13"/>
                  </a:lnTo>
                  <a:lnTo>
                    <a:pt x="10" y="11"/>
                  </a:lnTo>
                  <a:lnTo>
                    <a:pt x="2" y="5"/>
                  </a:lnTo>
                  <a:lnTo>
                    <a:pt x="2" y="4"/>
                  </a:lnTo>
                  <a:lnTo>
                    <a:pt x="3" y="2"/>
                  </a:lnTo>
                  <a:lnTo>
                    <a:pt x="4" y="2"/>
                  </a:lnTo>
                  <a:lnTo>
                    <a:pt x="5" y="2"/>
                  </a:lnTo>
                  <a:lnTo>
                    <a:pt x="12" y="8"/>
                  </a:lnTo>
                  <a:lnTo>
                    <a:pt x="12" y="9"/>
                  </a:lnTo>
                  <a:lnTo>
                    <a:pt x="11" y="11"/>
                  </a:lnTo>
                  <a:lnTo>
                    <a:pt x="13" y="9"/>
                  </a:lnTo>
                  <a:lnTo>
                    <a:pt x="18" y="14"/>
                  </a:lnTo>
                  <a:lnTo>
                    <a:pt x="24" y="21"/>
                  </a:lnTo>
                  <a:lnTo>
                    <a:pt x="25" y="22"/>
                  </a:lnTo>
                  <a:lnTo>
                    <a:pt x="25" y="23"/>
                  </a:lnTo>
                  <a:lnTo>
                    <a:pt x="25" y="19"/>
                  </a:lnTo>
                  <a:lnTo>
                    <a:pt x="19" y="12"/>
                  </a:lnTo>
                  <a:lnTo>
                    <a:pt x="14" y="7"/>
                  </a:lnTo>
                  <a:lnTo>
                    <a:pt x="17" y="3"/>
                  </a:lnTo>
                  <a:lnTo>
                    <a:pt x="22" y="6"/>
                  </a:lnTo>
                  <a:lnTo>
                    <a:pt x="23" y="6"/>
                  </a:lnTo>
                  <a:lnTo>
                    <a:pt x="23" y="5"/>
                  </a:lnTo>
                  <a:lnTo>
                    <a:pt x="17" y="2"/>
                  </a:lnTo>
                  <a:lnTo>
                    <a:pt x="13" y="7"/>
                  </a:lnTo>
                  <a:lnTo>
                    <a:pt x="13" y="6"/>
                  </a:lnTo>
                  <a:lnTo>
                    <a:pt x="8" y="2"/>
                  </a:lnTo>
                  <a:lnTo>
                    <a:pt x="5" y="0"/>
                  </a:lnTo>
                  <a:lnTo>
                    <a:pt x="4" y="0"/>
                  </a:lnTo>
                  <a:lnTo>
                    <a:pt x="3" y="0"/>
                  </a:lnTo>
                  <a:lnTo>
                    <a:pt x="2" y="1"/>
                  </a:lnTo>
                  <a:lnTo>
                    <a:pt x="0" y="3"/>
                  </a:lnTo>
                  <a:lnTo>
                    <a:pt x="0" y="6"/>
                  </a:lnTo>
                  <a:lnTo>
                    <a:pt x="2" y="7"/>
                  </a:lnTo>
                  <a:lnTo>
                    <a:pt x="8" y="12"/>
                  </a:lnTo>
                  <a:lnTo>
                    <a:pt x="9" y="13"/>
                  </a:lnTo>
                  <a:lnTo>
                    <a:pt x="4" y="20"/>
                  </a:lnTo>
                  <a:lnTo>
                    <a:pt x="4" y="21"/>
                  </a:lnTo>
                  <a:lnTo>
                    <a:pt x="10" y="14"/>
                  </a:lnTo>
                  <a:lnTo>
                    <a:pt x="15" y="19"/>
                  </a:lnTo>
                  <a:lnTo>
                    <a:pt x="21" y="25"/>
                  </a:lnTo>
                  <a:lnTo>
                    <a:pt x="23" y="26"/>
                  </a:lnTo>
                  <a:lnTo>
                    <a:pt x="25" y="26"/>
                  </a:lnTo>
                  <a:lnTo>
                    <a:pt x="27" y="24"/>
                  </a:lnTo>
                  <a:lnTo>
                    <a:pt x="27" y="23"/>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2" name="Freeform 734"/>
            <p:cNvSpPr>
              <a:spLocks/>
            </p:cNvSpPr>
            <p:nvPr/>
          </p:nvSpPr>
          <p:spPr bwMode="auto">
            <a:xfrm>
              <a:off x="7549416" y="197957"/>
              <a:ext cx="18477" cy="45719"/>
            </a:xfrm>
            <a:custGeom>
              <a:avLst/>
              <a:gdLst>
                <a:gd name="T0" fmla="+- 0 1999 1996"/>
                <a:gd name="T1" fmla="*/ T0 w 26"/>
                <a:gd name="T2" fmla="+- 0 125 125"/>
                <a:gd name="T3" fmla="*/ 125 h 25"/>
                <a:gd name="T4" fmla="+- 0 1998 1996"/>
                <a:gd name="T5" fmla="*/ T4 w 26"/>
                <a:gd name="T6" fmla="+- 0 125 125"/>
                <a:gd name="T7" fmla="*/ 125 h 25"/>
                <a:gd name="T8" fmla="+- 0 1997 1996"/>
                <a:gd name="T9" fmla="*/ T8 w 26"/>
                <a:gd name="T10" fmla="+- 0 126 125"/>
                <a:gd name="T11" fmla="*/ 126 h 25"/>
                <a:gd name="T12" fmla="+- 0 1996 1996"/>
                <a:gd name="T13" fmla="*/ T12 w 26"/>
                <a:gd name="T14" fmla="+- 0 127 125"/>
                <a:gd name="T15" fmla="*/ 127 h 25"/>
                <a:gd name="T16" fmla="+- 0 1996 1996"/>
                <a:gd name="T17" fmla="*/ T16 w 26"/>
                <a:gd name="T18" fmla="+- 0 129 125"/>
                <a:gd name="T19" fmla="*/ 129 h 25"/>
                <a:gd name="T20" fmla="+- 0 2004 1996"/>
                <a:gd name="T21" fmla="*/ T20 w 26"/>
                <a:gd name="T22" fmla="+- 0 136 125"/>
                <a:gd name="T23" fmla="*/ 136 h 25"/>
                <a:gd name="T24" fmla="+- 0 2017 1996"/>
                <a:gd name="T25" fmla="*/ T24 w 26"/>
                <a:gd name="T26" fmla="+- 0 148 125"/>
                <a:gd name="T27" fmla="*/ 148 h 25"/>
                <a:gd name="T28" fmla="+- 0 2018 1996"/>
                <a:gd name="T29" fmla="*/ T28 w 26"/>
                <a:gd name="T30" fmla="+- 0 149 125"/>
                <a:gd name="T31" fmla="*/ 149 h 25"/>
                <a:gd name="T32" fmla="+- 0 2019 1996"/>
                <a:gd name="T33" fmla="*/ T32 w 26"/>
                <a:gd name="T34" fmla="+- 0 149 125"/>
                <a:gd name="T35" fmla="*/ 149 h 25"/>
                <a:gd name="T36" fmla="+- 0 2020 1996"/>
                <a:gd name="T37" fmla="*/ T36 w 26"/>
                <a:gd name="T38" fmla="+- 0 148 125"/>
                <a:gd name="T39" fmla="*/ 148 h 25"/>
                <a:gd name="T40" fmla="+- 0 2021 1996"/>
                <a:gd name="T41" fmla="*/ T40 w 26"/>
                <a:gd name="T42" fmla="+- 0 147 125"/>
                <a:gd name="T43" fmla="*/ 147 h 25"/>
                <a:gd name="T44" fmla="+- 0 2001 1996"/>
                <a:gd name="T45" fmla="*/ T44 w 26"/>
                <a:gd name="T46" fmla="+- 0 126 125"/>
                <a:gd name="T47" fmla="*/ 126 h 25"/>
                <a:gd name="T48" fmla="+- 0 1999 1996"/>
                <a:gd name="T49" fmla="*/ T48 w 26"/>
                <a:gd name="T50" fmla="+- 0 125 125"/>
                <a:gd name="T51" fmla="*/ 125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6" h="25">
                  <a:moveTo>
                    <a:pt x="3" y="0"/>
                  </a:moveTo>
                  <a:lnTo>
                    <a:pt x="2" y="0"/>
                  </a:lnTo>
                  <a:lnTo>
                    <a:pt x="1" y="1"/>
                  </a:lnTo>
                  <a:lnTo>
                    <a:pt x="0" y="2"/>
                  </a:lnTo>
                  <a:lnTo>
                    <a:pt x="0" y="4"/>
                  </a:lnTo>
                  <a:lnTo>
                    <a:pt x="8" y="11"/>
                  </a:lnTo>
                  <a:lnTo>
                    <a:pt x="21" y="23"/>
                  </a:lnTo>
                  <a:lnTo>
                    <a:pt x="22" y="24"/>
                  </a:lnTo>
                  <a:lnTo>
                    <a:pt x="23" y="24"/>
                  </a:lnTo>
                  <a:lnTo>
                    <a:pt x="24" y="23"/>
                  </a:lnTo>
                  <a:lnTo>
                    <a:pt x="25" y="22"/>
                  </a:lnTo>
                  <a:lnTo>
                    <a:pt x="5" y="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3" name="AutoShape 733"/>
            <p:cNvSpPr>
              <a:spLocks/>
            </p:cNvSpPr>
            <p:nvPr/>
          </p:nvSpPr>
          <p:spPr bwMode="auto">
            <a:xfrm>
              <a:off x="7550837" y="193512"/>
              <a:ext cx="13502" cy="45719"/>
            </a:xfrm>
            <a:custGeom>
              <a:avLst/>
              <a:gdLst>
                <a:gd name="T0" fmla="+- 0 2004 1999"/>
                <a:gd name="T1" fmla="*/ T0 w 19"/>
                <a:gd name="T2" fmla="+- 0 130 130"/>
                <a:gd name="T3" fmla="*/ 130 h 13"/>
                <a:gd name="T4" fmla="+- 0 2003 1999"/>
                <a:gd name="T5" fmla="*/ T4 w 19"/>
                <a:gd name="T6" fmla="+- 0 130 130"/>
                <a:gd name="T7" fmla="*/ 130 h 13"/>
                <a:gd name="T8" fmla="+- 0 2000 1999"/>
                <a:gd name="T9" fmla="*/ T8 w 19"/>
                <a:gd name="T10" fmla="+- 0 131 130"/>
                <a:gd name="T11" fmla="*/ 131 h 13"/>
                <a:gd name="T12" fmla="+- 0 1999 1999"/>
                <a:gd name="T13" fmla="*/ T12 w 19"/>
                <a:gd name="T14" fmla="+- 0 131 130"/>
                <a:gd name="T15" fmla="*/ 131 h 13"/>
                <a:gd name="T16" fmla="+- 0 2000 1999"/>
                <a:gd name="T17" fmla="*/ T16 w 19"/>
                <a:gd name="T18" fmla="+- 0 132 130"/>
                <a:gd name="T19" fmla="*/ 132 h 13"/>
                <a:gd name="T20" fmla="+- 0 2001 1999"/>
                <a:gd name="T21" fmla="*/ T20 w 19"/>
                <a:gd name="T22" fmla="+- 0 131 130"/>
                <a:gd name="T23" fmla="*/ 131 h 13"/>
                <a:gd name="T24" fmla="+- 0 2004 1999"/>
                <a:gd name="T25" fmla="*/ T24 w 19"/>
                <a:gd name="T26" fmla="+- 0 130 130"/>
                <a:gd name="T27" fmla="*/ 130 h 13"/>
                <a:gd name="T28" fmla="+- 0 2006 1999"/>
                <a:gd name="T29" fmla="*/ T28 w 19"/>
                <a:gd name="T30" fmla="+- 0 131 130"/>
                <a:gd name="T31" fmla="*/ 131 h 13"/>
                <a:gd name="T32" fmla="+- 0 2005 1999"/>
                <a:gd name="T33" fmla="*/ T32 w 19"/>
                <a:gd name="T34" fmla="+- 0 130 130"/>
                <a:gd name="T35" fmla="*/ 130 h 13"/>
                <a:gd name="T36" fmla="+- 0 2004 1999"/>
                <a:gd name="T37" fmla="*/ T36 w 19"/>
                <a:gd name="T38" fmla="+- 0 130 130"/>
                <a:gd name="T39" fmla="*/ 130 h 13"/>
                <a:gd name="T40" fmla="+- 0 2006 1999"/>
                <a:gd name="T41" fmla="*/ T40 w 19"/>
                <a:gd name="T42" fmla="+- 0 131 130"/>
                <a:gd name="T43" fmla="*/ 131 h 13"/>
                <a:gd name="T44" fmla="+- 0 2010 1999"/>
                <a:gd name="T45" fmla="*/ T44 w 19"/>
                <a:gd name="T46" fmla="+- 0 134 130"/>
                <a:gd name="T47" fmla="*/ 134 h 13"/>
                <a:gd name="T48" fmla="+- 0 2007 1999"/>
                <a:gd name="T49" fmla="*/ T48 w 19"/>
                <a:gd name="T50" fmla="+- 0 131 130"/>
                <a:gd name="T51" fmla="*/ 131 h 13"/>
                <a:gd name="T52" fmla="+- 0 2006 1999"/>
                <a:gd name="T53" fmla="*/ T52 w 19"/>
                <a:gd name="T54" fmla="+- 0 131 130"/>
                <a:gd name="T55" fmla="*/ 131 h 13"/>
                <a:gd name="T56" fmla="+- 0 2010 1999"/>
                <a:gd name="T57" fmla="*/ T56 w 19"/>
                <a:gd name="T58" fmla="+- 0 134 130"/>
                <a:gd name="T59" fmla="*/ 134 h 13"/>
                <a:gd name="T60" fmla="+- 0 2018 1999"/>
                <a:gd name="T61" fmla="*/ T60 w 19"/>
                <a:gd name="T62" fmla="+- 0 142 130"/>
                <a:gd name="T63" fmla="*/ 142 h 13"/>
                <a:gd name="T64" fmla="+- 0 2016 1999"/>
                <a:gd name="T65" fmla="*/ T64 w 19"/>
                <a:gd name="T66" fmla="+- 0 140 130"/>
                <a:gd name="T67" fmla="*/ 140 h 13"/>
                <a:gd name="T68" fmla="+- 0 2012 1999"/>
                <a:gd name="T69" fmla="*/ T68 w 19"/>
                <a:gd name="T70" fmla="+- 0 138 130"/>
                <a:gd name="T71" fmla="*/ 138 h 13"/>
                <a:gd name="T72" fmla="+- 0 2008 1999"/>
                <a:gd name="T73" fmla="*/ T72 w 19"/>
                <a:gd name="T74" fmla="+- 0 138 130"/>
                <a:gd name="T75" fmla="*/ 138 h 13"/>
                <a:gd name="T76" fmla="+- 0 2007 1999"/>
                <a:gd name="T77" fmla="*/ T76 w 19"/>
                <a:gd name="T78" fmla="+- 0 139 130"/>
                <a:gd name="T79" fmla="*/ 139 h 13"/>
                <a:gd name="T80" fmla="+- 0 2008 1999"/>
                <a:gd name="T81" fmla="*/ T80 w 19"/>
                <a:gd name="T82" fmla="+- 0 139 130"/>
                <a:gd name="T83" fmla="*/ 139 h 13"/>
                <a:gd name="T84" fmla="+- 0 2009 1999"/>
                <a:gd name="T85" fmla="*/ T84 w 19"/>
                <a:gd name="T86" fmla="+- 0 139 130"/>
                <a:gd name="T87" fmla="*/ 139 h 13"/>
                <a:gd name="T88" fmla="+- 0 2013 1999"/>
                <a:gd name="T89" fmla="*/ T88 w 19"/>
                <a:gd name="T90" fmla="+- 0 139 130"/>
                <a:gd name="T91" fmla="*/ 139 h 13"/>
                <a:gd name="T92" fmla="+- 0 2018 1999"/>
                <a:gd name="T93" fmla="*/ T92 w 19"/>
                <a:gd name="T94" fmla="+- 0 142 130"/>
                <a:gd name="T95" fmla="*/ 142 h 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9" h="13">
                  <a:moveTo>
                    <a:pt x="5" y="0"/>
                  </a:moveTo>
                  <a:lnTo>
                    <a:pt x="4" y="0"/>
                  </a:lnTo>
                  <a:lnTo>
                    <a:pt x="1" y="1"/>
                  </a:lnTo>
                  <a:lnTo>
                    <a:pt x="0" y="1"/>
                  </a:lnTo>
                  <a:lnTo>
                    <a:pt x="1" y="2"/>
                  </a:lnTo>
                  <a:lnTo>
                    <a:pt x="2" y="1"/>
                  </a:lnTo>
                  <a:lnTo>
                    <a:pt x="5" y="0"/>
                  </a:lnTo>
                  <a:close/>
                  <a:moveTo>
                    <a:pt x="7" y="1"/>
                  </a:moveTo>
                  <a:lnTo>
                    <a:pt x="6" y="0"/>
                  </a:lnTo>
                  <a:lnTo>
                    <a:pt x="5" y="0"/>
                  </a:lnTo>
                  <a:lnTo>
                    <a:pt x="7" y="1"/>
                  </a:lnTo>
                  <a:close/>
                  <a:moveTo>
                    <a:pt x="11" y="4"/>
                  </a:moveTo>
                  <a:lnTo>
                    <a:pt x="8" y="1"/>
                  </a:lnTo>
                  <a:lnTo>
                    <a:pt x="7" y="1"/>
                  </a:lnTo>
                  <a:lnTo>
                    <a:pt x="11" y="4"/>
                  </a:lnTo>
                  <a:close/>
                  <a:moveTo>
                    <a:pt x="19" y="12"/>
                  </a:moveTo>
                  <a:lnTo>
                    <a:pt x="17" y="10"/>
                  </a:lnTo>
                  <a:lnTo>
                    <a:pt x="13" y="8"/>
                  </a:lnTo>
                  <a:lnTo>
                    <a:pt x="9" y="8"/>
                  </a:lnTo>
                  <a:lnTo>
                    <a:pt x="8" y="9"/>
                  </a:lnTo>
                  <a:lnTo>
                    <a:pt x="9" y="9"/>
                  </a:lnTo>
                  <a:lnTo>
                    <a:pt x="10" y="9"/>
                  </a:lnTo>
                  <a:lnTo>
                    <a:pt x="14" y="9"/>
                  </a:lnTo>
                  <a:lnTo>
                    <a:pt x="19" y="12"/>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4" name="AutoShape 732"/>
            <p:cNvSpPr>
              <a:spLocks/>
            </p:cNvSpPr>
            <p:nvPr/>
          </p:nvSpPr>
          <p:spPr bwMode="auto">
            <a:xfrm>
              <a:off x="7550127" y="197957"/>
              <a:ext cx="17055" cy="45719"/>
            </a:xfrm>
            <a:custGeom>
              <a:avLst/>
              <a:gdLst>
                <a:gd name="T0" fmla="+- 0 2004 1997"/>
                <a:gd name="T1" fmla="*/ T0 w 24"/>
                <a:gd name="T2" fmla="+- 0 129 126"/>
                <a:gd name="T3" fmla="*/ 129 h 23"/>
                <a:gd name="T4" fmla="+- 0 2003 1997"/>
                <a:gd name="T5" fmla="*/ T4 w 24"/>
                <a:gd name="T6" fmla="+- 0 129 126"/>
                <a:gd name="T7" fmla="*/ 129 h 23"/>
                <a:gd name="T8" fmla="+- 0 2003 1997"/>
                <a:gd name="T9" fmla="*/ T8 w 24"/>
                <a:gd name="T10" fmla="+- 0 129 126"/>
                <a:gd name="T11" fmla="*/ 129 h 23"/>
                <a:gd name="T12" fmla="+- 0 2001 1997"/>
                <a:gd name="T13" fmla="*/ T12 w 24"/>
                <a:gd name="T14" fmla="+- 0 126 126"/>
                <a:gd name="T15" fmla="*/ 126 h 23"/>
                <a:gd name="T16" fmla="+- 0 1999 1997"/>
                <a:gd name="T17" fmla="*/ T16 w 24"/>
                <a:gd name="T18" fmla="+- 0 126 126"/>
                <a:gd name="T19" fmla="*/ 126 h 23"/>
                <a:gd name="T20" fmla="+- 0 1998 1997"/>
                <a:gd name="T21" fmla="*/ T20 w 24"/>
                <a:gd name="T22" fmla="+- 0 126 126"/>
                <a:gd name="T23" fmla="*/ 126 h 23"/>
                <a:gd name="T24" fmla="+- 0 1997 1997"/>
                <a:gd name="T25" fmla="*/ T24 w 24"/>
                <a:gd name="T26" fmla="+- 0 127 126"/>
                <a:gd name="T27" fmla="*/ 127 h 23"/>
                <a:gd name="T28" fmla="+- 0 1997 1997"/>
                <a:gd name="T29" fmla="*/ T28 w 24"/>
                <a:gd name="T30" fmla="+- 0 127 126"/>
                <a:gd name="T31" fmla="*/ 127 h 23"/>
                <a:gd name="T32" fmla="+- 0 1997 1997"/>
                <a:gd name="T33" fmla="*/ T32 w 24"/>
                <a:gd name="T34" fmla="+- 0 127 126"/>
                <a:gd name="T35" fmla="*/ 127 h 23"/>
                <a:gd name="T36" fmla="+- 0 1998 1997"/>
                <a:gd name="T37" fmla="*/ T36 w 24"/>
                <a:gd name="T38" fmla="+- 0 127 126"/>
                <a:gd name="T39" fmla="*/ 127 h 23"/>
                <a:gd name="T40" fmla="+- 0 1998 1997"/>
                <a:gd name="T41" fmla="*/ T40 w 24"/>
                <a:gd name="T42" fmla="+- 0 127 126"/>
                <a:gd name="T43" fmla="*/ 127 h 23"/>
                <a:gd name="T44" fmla="+- 0 1998 1997"/>
                <a:gd name="T45" fmla="*/ T44 w 24"/>
                <a:gd name="T46" fmla="+- 0 127 126"/>
                <a:gd name="T47" fmla="*/ 127 h 23"/>
                <a:gd name="T48" fmla="+- 0 1998 1997"/>
                <a:gd name="T49" fmla="*/ T48 w 24"/>
                <a:gd name="T50" fmla="+- 0 127 126"/>
                <a:gd name="T51" fmla="*/ 127 h 23"/>
                <a:gd name="T52" fmla="+- 0 1999 1997"/>
                <a:gd name="T53" fmla="*/ T52 w 24"/>
                <a:gd name="T54" fmla="+- 0 127 126"/>
                <a:gd name="T55" fmla="*/ 127 h 23"/>
                <a:gd name="T56" fmla="+- 0 2000 1997"/>
                <a:gd name="T57" fmla="*/ T56 w 24"/>
                <a:gd name="T58" fmla="+- 0 127 126"/>
                <a:gd name="T59" fmla="*/ 127 h 23"/>
                <a:gd name="T60" fmla="+- 0 2002 1997"/>
                <a:gd name="T61" fmla="*/ T60 w 24"/>
                <a:gd name="T62" fmla="+- 0 129 126"/>
                <a:gd name="T63" fmla="*/ 129 h 23"/>
                <a:gd name="T64" fmla="+- 0 2003 1997"/>
                <a:gd name="T65" fmla="*/ T64 w 24"/>
                <a:gd name="T66" fmla="+- 0 129 126"/>
                <a:gd name="T67" fmla="*/ 129 h 23"/>
                <a:gd name="T68" fmla="+- 0 2003 1997"/>
                <a:gd name="T69" fmla="*/ T68 w 24"/>
                <a:gd name="T70" fmla="+- 0 130 126"/>
                <a:gd name="T71" fmla="*/ 130 h 23"/>
                <a:gd name="T72" fmla="+- 0 2003 1997"/>
                <a:gd name="T73" fmla="*/ T72 w 24"/>
                <a:gd name="T74" fmla="+- 0 130 126"/>
                <a:gd name="T75" fmla="*/ 130 h 23"/>
                <a:gd name="T76" fmla="+- 0 2003 1997"/>
                <a:gd name="T77" fmla="*/ T76 w 24"/>
                <a:gd name="T78" fmla="+- 0 129 126"/>
                <a:gd name="T79" fmla="*/ 129 h 23"/>
                <a:gd name="T80" fmla="+- 0 2004 1997"/>
                <a:gd name="T81" fmla="*/ T80 w 24"/>
                <a:gd name="T82" fmla="+- 0 129 126"/>
                <a:gd name="T83" fmla="*/ 129 h 23"/>
                <a:gd name="T84" fmla="+- 0 2004 1997"/>
                <a:gd name="T85" fmla="*/ T84 w 24"/>
                <a:gd name="T86" fmla="+- 0 129 126"/>
                <a:gd name="T87" fmla="*/ 129 h 23"/>
                <a:gd name="T88" fmla="+- 0 2013 1997"/>
                <a:gd name="T89" fmla="*/ T88 w 24"/>
                <a:gd name="T90" fmla="+- 0 137 126"/>
                <a:gd name="T91" fmla="*/ 137 h 23"/>
                <a:gd name="T92" fmla="+- 0 2013 1997"/>
                <a:gd name="T93" fmla="*/ T92 w 24"/>
                <a:gd name="T94" fmla="+- 0 137 126"/>
                <a:gd name="T95" fmla="*/ 137 h 23"/>
                <a:gd name="T96" fmla="+- 0 2013 1997"/>
                <a:gd name="T97" fmla="*/ T96 w 24"/>
                <a:gd name="T98" fmla="+- 0 137 126"/>
                <a:gd name="T99" fmla="*/ 137 h 23"/>
                <a:gd name="T100" fmla="+- 0 2013 1997"/>
                <a:gd name="T101" fmla="*/ T100 w 24"/>
                <a:gd name="T102" fmla="+- 0 137 126"/>
                <a:gd name="T103" fmla="*/ 137 h 23"/>
                <a:gd name="T104" fmla="+- 0 2008 1997"/>
                <a:gd name="T105" fmla="*/ T104 w 24"/>
                <a:gd name="T106" fmla="+- 0 133 126"/>
                <a:gd name="T107" fmla="*/ 133 h 23"/>
                <a:gd name="T108" fmla="+- 0 2006 1997"/>
                <a:gd name="T109" fmla="*/ T108 w 24"/>
                <a:gd name="T110" fmla="+- 0 132 126"/>
                <a:gd name="T111" fmla="*/ 132 h 23"/>
                <a:gd name="T112" fmla="+- 0 2006 1997"/>
                <a:gd name="T113" fmla="*/ T112 w 24"/>
                <a:gd name="T114" fmla="+- 0 133 126"/>
                <a:gd name="T115" fmla="*/ 133 h 23"/>
                <a:gd name="T116" fmla="+- 0 2006 1997"/>
                <a:gd name="T117" fmla="*/ T116 w 24"/>
                <a:gd name="T118" fmla="+- 0 133 126"/>
                <a:gd name="T119" fmla="*/ 133 h 23"/>
                <a:gd name="T120" fmla="+- 0 2008 1997"/>
                <a:gd name="T121" fmla="*/ T120 w 24"/>
                <a:gd name="T122" fmla="+- 0 134 126"/>
                <a:gd name="T123" fmla="*/ 134 h 23"/>
                <a:gd name="T124" fmla="+- 0 2010 1997"/>
                <a:gd name="T125" fmla="*/ T124 w 24"/>
                <a:gd name="T126" fmla="+- 0 135 126"/>
                <a:gd name="T127" fmla="*/ 135 h 23"/>
                <a:gd name="T128" fmla="+- 0 2012 1997"/>
                <a:gd name="T129" fmla="*/ T128 w 24"/>
                <a:gd name="T130" fmla="+- 0 138 126"/>
                <a:gd name="T131" fmla="*/ 138 h 23"/>
                <a:gd name="T132" fmla="+- 0 2013 1997"/>
                <a:gd name="T133" fmla="*/ T132 w 24"/>
                <a:gd name="T134" fmla="+- 0 138 126"/>
                <a:gd name="T135" fmla="*/ 138 h 23"/>
                <a:gd name="T136" fmla="+- 0 2013 1997"/>
                <a:gd name="T137" fmla="*/ T136 w 24"/>
                <a:gd name="T138" fmla="+- 0 137 126"/>
                <a:gd name="T139" fmla="*/ 137 h 23"/>
                <a:gd name="T140" fmla="+- 0 2020 1997"/>
                <a:gd name="T141" fmla="*/ T140 w 24"/>
                <a:gd name="T142" fmla="+- 0 145 126"/>
                <a:gd name="T143" fmla="*/ 145 h 23"/>
                <a:gd name="T144" fmla="+- 0 2015 1997"/>
                <a:gd name="T145" fmla="*/ T144 w 24"/>
                <a:gd name="T146" fmla="+- 0 141 126"/>
                <a:gd name="T147" fmla="*/ 141 h 23"/>
                <a:gd name="T148" fmla="+- 0 2015 1997"/>
                <a:gd name="T149" fmla="*/ T148 w 24"/>
                <a:gd name="T150" fmla="+- 0 141 126"/>
                <a:gd name="T151" fmla="*/ 141 h 23"/>
                <a:gd name="T152" fmla="+- 0 2014 1997"/>
                <a:gd name="T153" fmla="*/ T152 w 24"/>
                <a:gd name="T154" fmla="+- 0 141 126"/>
                <a:gd name="T155" fmla="*/ 141 h 23"/>
                <a:gd name="T156" fmla="+- 0 2014 1997"/>
                <a:gd name="T157" fmla="*/ T156 w 24"/>
                <a:gd name="T158" fmla="+- 0 141 126"/>
                <a:gd name="T159" fmla="*/ 141 h 23"/>
                <a:gd name="T160" fmla="+- 0 2014 1997"/>
                <a:gd name="T161" fmla="*/ T160 w 24"/>
                <a:gd name="T162" fmla="+- 0 141 126"/>
                <a:gd name="T163" fmla="*/ 141 h 23"/>
                <a:gd name="T164" fmla="+- 0 2016 1997"/>
                <a:gd name="T165" fmla="*/ T164 w 24"/>
                <a:gd name="T166" fmla="+- 0 142 126"/>
                <a:gd name="T167" fmla="*/ 142 h 23"/>
                <a:gd name="T168" fmla="+- 0 2020 1997"/>
                <a:gd name="T169" fmla="*/ T168 w 24"/>
                <a:gd name="T170" fmla="+- 0 145 126"/>
                <a:gd name="T171" fmla="*/ 145 h 23"/>
                <a:gd name="T172" fmla="+- 0 2020 1997"/>
                <a:gd name="T173" fmla="*/ T172 w 24"/>
                <a:gd name="T174" fmla="+- 0 148 126"/>
                <a:gd name="T175" fmla="*/ 148 h 23"/>
                <a:gd name="T176" fmla="+- 0 2019 1997"/>
                <a:gd name="T177" fmla="*/ T176 w 24"/>
                <a:gd name="T178" fmla="+- 0 148 126"/>
                <a:gd name="T179" fmla="*/ 148 h 23"/>
                <a:gd name="T180" fmla="+- 0 2019 1997"/>
                <a:gd name="T181" fmla="*/ T180 w 24"/>
                <a:gd name="T182" fmla="+- 0 148 126"/>
                <a:gd name="T183" fmla="*/ 148 h 23"/>
                <a:gd name="T184" fmla="+- 0 2020 1997"/>
                <a:gd name="T185" fmla="*/ T184 w 24"/>
                <a:gd name="T186" fmla="+- 0 148 126"/>
                <a:gd name="T187" fmla="*/ 148 h 23"/>
                <a:gd name="T188" fmla="+- 0 2020 1997"/>
                <a:gd name="T189" fmla="*/ T188 w 24"/>
                <a:gd name="T190" fmla="+- 0 147 126"/>
                <a:gd name="T191" fmla="*/ 147 h 23"/>
                <a:gd name="T192" fmla="+- 0 2020 1997"/>
                <a:gd name="T193" fmla="*/ T192 w 24"/>
                <a:gd name="T194" fmla="+- 0 145 126"/>
                <a:gd name="T195" fmla="*/ 14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24" h="23">
                  <a:moveTo>
                    <a:pt x="7" y="3"/>
                  </a:moveTo>
                  <a:lnTo>
                    <a:pt x="6" y="3"/>
                  </a:lnTo>
                  <a:lnTo>
                    <a:pt x="4" y="0"/>
                  </a:lnTo>
                  <a:lnTo>
                    <a:pt x="2" y="0"/>
                  </a:lnTo>
                  <a:lnTo>
                    <a:pt x="1" y="0"/>
                  </a:lnTo>
                  <a:lnTo>
                    <a:pt x="0" y="1"/>
                  </a:lnTo>
                  <a:lnTo>
                    <a:pt x="1" y="1"/>
                  </a:lnTo>
                  <a:lnTo>
                    <a:pt x="2" y="1"/>
                  </a:lnTo>
                  <a:lnTo>
                    <a:pt x="3" y="1"/>
                  </a:lnTo>
                  <a:lnTo>
                    <a:pt x="5" y="3"/>
                  </a:lnTo>
                  <a:lnTo>
                    <a:pt x="6" y="3"/>
                  </a:lnTo>
                  <a:lnTo>
                    <a:pt x="6" y="4"/>
                  </a:lnTo>
                  <a:lnTo>
                    <a:pt x="6" y="3"/>
                  </a:lnTo>
                  <a:lnTo>
                    <a:pt x="7" y="3"/>
                  </a:lnTo>
                  <a:close/>
                  <a:moveTo>
                    <a:pt x="16" y="11"/>
                  </a:moveTo>
                  <a:lnTo>
                    <a:pt x="16" y="11"/>
                  </a:lnTo>
                  <a:lnTo>
                    <a:pt x="11" y="7"/>
                  </a:lnTo>
                  <a:lnTo>
                    <a:pt x="9" y="6"/>
                  </a:lnTo>
                  <a:lnTo>
                    <a:pt x="9" y="7"/>
                  </a:lnTo>
                  <a:lnTo>
                    <a:pt x="11" y="8"/>
                  </a:lnTo>
                  <a:lnTo>
                    <a:pt x="13" y="9"/>
                  </a:lnTo>
                  <a:lnTo>
                    <a:pt x="15" y="12"/>
                  </a:lnTo>
                  <a:lnTo>
                    <a:pt x="16" y="12"/>
                  </a:lnTo>
                  <a:lnTo>
                    <a:pt x="16" y="11"/>
                  </a:lnTo>
                  <a:close/>
                  <a:moveTo>
                    <a:pt x="23" y="19"/>
                  </a:moveTo>
                  <a:lnTo>
                    <a:pt x="18" y="15"/>
                  </a:lnTo>
                  <a:lnTo>
                    <a:pt x="17" y="15"/>
                  </a:lnTo>
                  <a:lnTo>
                    <a:pt x="19" y="16"/>
                  </a:lnTo>
                  <a:lnTo>
                    <a:pt x="23" y="19"/>
                  </a:lnTo>
                  <a:lnTo>
                    <a:pt x="23" y="22"/>
                  </a:lnTo>
                  <a:lnTo>
                    <a:pt x="22" y="22"/>
                  </a:lnTo>
                  <a:lnTo>
                    <a:pt x="23" y="22"/>
                  </a:lnTo>
                  <a:lnTo>
                    <a:pt x="23" y="21"/>
                  </a:lnTo>
                  <a:lnTo>
                    <a:pt x="23"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5" name="AutoShape 731"/>
            <p:cNvSpPr>
              <a:spLocks/>
            </p:cNvSpPr>
            <p:nvPr/>
          </p:nvSpPr>
          <p:spPr bwMode="auto">
            <a:xfrm>
              <a:off x="7550127" y="206212"/>
              <a:ext cx="17055" cy="45719"/>
            </a:xfrm>
            <a:custGeom>
              <a:avLst/>
              <a:gdLst>
                <a:gd name="T0" fmla="+- 0 2011 1998"/>
                <a:gd name="T1" fmla="*/ T0 w 24"/>
                <a:gd name="T2" fmla="+- 0 134 127"/>
                <a:gd name="T3" fmla="*/ 134 h 36"/>
                <a:gd name="T4" fmla="+- 0 1998 1998"/>
                <a:gd name="T5" fmla="*/ T4 w 24"/>
                <a:gd name="T6" fmla="+- 0 132 127"/>
                <a:gd name="T7" fmla="*/ 132 h 36"/>
                <a:gd name="T8" fmla="+- 0 1998 1998"/>
                <a:gd name="T9" fmla="*/ T8 w 24"/>
                <a:gd name="T10" fmla="+- 0 132 127"/>
                <a:gd name="T11" fmla="*/ 132 h 36"/>
                <a:gd name="T12" fmla="+- 0 1999 1998"/>
                <a:gd name="T13" fmla="*/ T12 w 24"/>
                <a:gd name="T14" fmla="+- 0 132 127"/>
                <a:gd name="T15" fmla="*/ 132 h 36"/>
                <a:gd name="T16" fmla="+- 0 1999 1998"/>
                <a:gd name="T17" fmla="*/ T16 w 24"/>
                <a:gd name="T18" fmla="+- 0 132 127"/>
                <a:gd name="T19" fmla="*/ 132 h 36"/>
                <a:gd name="T20" fmla="+- 0 2003 1998"/>
                <a:gd name="T21" fmla="*/ T20 w 24"/>
                <a:gd name="T22" fmla="+- 0 128 127"/>
                <a:gd name="T23" fmla="*/ 128 h 36"/>
                <a:gd name="T24" fmla="+- 0 2011 1998"/>
                <a:gd name="T25" fmla="*/ T24 w 24"/>
                <a:gd name="T26" fmla="+- 0 135 127"/>
                <a:gd name="T27" fmla="*/ 135 h 36"/>
                <a:gd name="T28" fmla="+- 0 2021 1998"/>
                <a:gd name="T29" fmla="*/ T28 w 24"/>
                <a:gd name="T30" fmla="+- 0 137 127"/>
                <a:gd name="T31" fmla="*/ 137 h 36"/>
                <a:gd name="T32" fmla="+- 0 2021 1998"/>
                <a:gd name="T33" fmla="*/ T32 w 24"/>
                <a:gd name="T34" fmla="+- 0 134 127"/>
                <a:gd name="T35" fmla="*/ 134 h 36"/>
                <a:gd name="T36" fmla="+- 0 2019 1998"/>
                <a:gd name="T37" fmla="*/ T36 w 24"/>
                <a:gd name="T38" fmla="+- 0 132 127"/>
                <a:gd name="T39" fmla="*/ 132 h 36"/>
                <a:gd name="T40" fmla="+- 0 2019 1998"/>
                <a:gd name="T41" fmla="*/ T40 w 24"/>
                <a:gd name="T42" fmla="+- 0 136 127"/>
                <a:gd name="T43" fmla="*/ 136 h 36"/>
                <a:gd name="T44" fmla="+- 0 2016 1998"/>
                <a:gd name="T45" fmla="*/ T44 w 24"/>
                <a:gd name="T46" fmla="+- 0 139 127"/>
                <a:gd name="T47" fmla="*/ 139 h 36"/>
                <a:gd name="T48" fmla="+- 0 2014 1998"/>
                <a:gd name="T49" fmla="*/ T48 w 24"/>
                <a:gd name="T50" fmla="+- 0 145 127"/>
                <a:gd name="T51" fmla="*/ 145 h 36"/>
                <a:gd name="T52" fmla="+- 0 2003 1998"/>
                <a:gd name="T53" fmla="*/ T52 w 24"/>
                <a:gd name="T54" fmla="+- 0 160 127"/>
                <a:gd name="T55" fmla="*/ 160 h 36"/>
                <a:gd name="T56" fmla="+- 0 2001 1998"/>
                <a:gd name="T57" fmla="*/ T56 w 24"/>
                <a:gd name="T58" fmla="+- 0 159 127"/>
                <a:gd name="T59" fmla="*/ 159 h 36"/>
                <a:gd name="T60" fmla="+- 0 2000 1998"/>
                <a:gd name="T61" fmla="*/ T60 w 24"/>
                <a:gd name="T62" fmla="+- 0 157 127"/>
                <a:gd name="T63" fmla="*/ 157 h 36"/>
                <a:gd name="T64" fmla="+- 0 2011 1998"/>
                <a:gd name="T65" fmla="*/ T64 w 24"/>
                <a:gd name="T66" fmla="+- 0 142 127"/>
                <a:gd name="T67" fmla="*/ 142 h 36"/>
                <a:gd name="T68" fmla="+- 0 2016 1998"/>
                <a:gd name="T69" fmla="*/ T68 w 24"/>
                <a:gd name="T70" fmla="+- 0 140 127"/>
                <a:gd name="T71" fmla="*/ 140 h 36"/>
                <a:gd name="T72" fmla="+- 0 2014 1998"/>
                <a:gd name="T73" fmla="*/ T72 w 24"/>
                <a:gd name="T74" fmla="+- 0 137 127"/>
                <a:gd name="T75" fmla="*/ 137 h 36"/>
                <a:gd name="T76" fmla="+- 0 2017 1998"/>
                <a:gd name="T77" fmla="*/ T76 w 24"/>
                <a:gd name="T78" fmla="+- 0 134 127"/>
                <a:gd name="T79" fmla="*/ 134 h 36"/>
                <a:gd name="T80" fmla="+- 0 2018 1998"/>
                <a:gd name="T81" fmla="*/ T80 w 24"/>
                <a:gd name="T82" fmla="+- 0 134 127"/>
                <a:gd name="T83" fmla="*/ 134 h 36"/>
                <a:gd name="T84" fmla="+- 0 2019 1998"/>
                <a:gd name="T85" fmla="*/ T84 w 24"/>
                <a:gd name="T86" fmla="+- 0 136 127"/>
                <a:gd name="T87" fmla="*/ 136 h 36"/>
                <a:gd name="T88" fmla="+- 0 2019 1998"/>
                <a:gd name="T89" fmla="*/ T88 w 24"/>
                <a:gd name="T90" fmla="+- 0 132 127"/>
                <a:gd name="T91" fmla="*/ 132 h 36"/>
                <a:gd name="T92" fmla="+- 0 2016 1998"/>
                <a:gd name="T93" fmla="*/ T92 w 24"/>
                <a:gd name="T94" fmla="+- 0 132 127"/>
                <a:gd name="T95" fmla="*/ 132 h 36"/>
                <a:gd name="T96" fmla="+- 0 2015 1998"/>
                <a:gd name="T97" fmla="*/ T96 w 24"/>
                <a:gd name="T98" fmla="+- 0 133 127"/>
                <a:gd name="T99" fmla="*/ 133 h 36"/>
                <a:gd name="T100" fmla="+- 0 2012 1998"/>
                <a:gd name="T101" fmla="*/ T100 w 24"/>
                <a:gd name="T102" fmla="+- 0 135 127"/>
                <a:gd name="T103" fmla="*/ 135 h 36"/>
                <a:gd name="T104" fmla="+- 0 2006 1998"/>
                <a:gd name="T105" fmla="*/ T104 w 24"/>
                <a:gd name="T106" fmla="+- 0 139 127"/>
                <a:gd name="T107" fmla="*/ 139 h 36"/>
                <a:gd name="T108" fmla="+- 0 2006 1998"/>
                <a:gd name="T109" fmla="*/ T108 w 24"/>
                <a:gd name="T110" fmla="+- 0 139 127"/>
                <a:gd name="T111" fmla="*/ 139 h 36"/>
                <a:gd name="T112" fmla="+- 0 2006 1998"/>
                <a:gd name="T113" fmla="*/ T112 w 24"/>
                <a:gd name="T114" fmla="+- 0 139 127"/>
                <a:gd name="T115" fmla="*/ 139 h 36"/>
                <a:gd name="T116" fmla="+- 0 2007 1998"/>
                <a:gd name="T117" fmla="*/ T116 w 24"/>
                <a:gd name="T118" fmla="+- 0 139 127"/>
                <a:gd name="T119" fmla="*/ 139 h 36"/>
                <a:gd name="T120" fmla="+- 0 2012 1998"/>
                <a:gd name="T121" fmla="*/ T120 w 24"/>
                <a:gd name="T122" fmla="+- 0 136 127"/>
                <a:gd name="T123" fmla="*/ 136 h 36"/>
                <a:gd name="T124" fmla="+- 0 2010 1998"/>
                <a:gd name="T125" fmla="*/ T124 w 24"/>
                <a:gd name="T126" fmla="+- 0 141 127"/>
                <a:gd name="T127" fmla="*/ 141 h 36"/>
                <a:gd name="T128" fmla="+- 0 1999 1998"/>
                <a:gd name="T129" fmla="*/ T128 w 24"/>
                <a:gd name="T130" fmla="+- 0 155 127"/>
                <a:gd name="T131" fmla="*/ 155 h 36"/>
                <a:gd name="T132" fmla="+- 0 1998 1998"/>
                <a:gd name="T133" fmla="*/ T132 w 24"/>
                <a:gd name="T134" fmla="+- 0 159 127"/>
                <a:gd name="T135" fmla="*/ 159 h 36"/>
                <a:gd name="T136" fmla="+- 0 2001 1998"/>
                <a:gd name="T137" fmla="*/ T136 w 24"/>
                <a:gd name="T138" fmla="+- 0 162 127"/>
                <a:gd name="T139" fmla="*/ 162 h 36"/>
                <a:gd name="T140" fmla="+- 0 2005 1998"/>
                <a:gd name="T141" fmla="*/ T140 w 24"/>
                <a:gd name="T142" fmla="+- 0 160 127"/>
                <a:gd name="T143" fmla="*/ 160 h 36"/>
                <a:gd name="T144" fmla="+- 0 2015 1998"/>
                <a:gd name="T145" fmla="*/ T144 w 24"/>
                <a:gd name="T146" fmla="+- 0 146 127"/>
                <a:gd name="T147" fmla="*/ 146 h 36"/>
                <a:gd name="T148" fmla="+- 0 2019 1998"/>
                <a:gd name="T149" fmla="*/ T148 w 24"/>
                <a:gd name="T150" fmla="+- 0 143 127"/>
                <a:gd name="T151" fmla="*/ 143 h 36"/>
                <a:gd name="T152" fmla="+- 0 2020 1998"/>
                <a:gd name="T153" fmla="*/ T152 w 24"/>
                <a:gd name="T154" fmla="+- 0 144 127"/>
                <a:gd name="T155" fmla="*/ 144 h 36"/>
                <a:gd name="T156" fmla="+- 0 2020 1998"/>
                <a:gd name="T157" fmla="*/ T156 w 24"/>
                <a:gd name="T158" fmla="+- 0 143 127"/>
                <a:gd name="T159" fmla="*/ 143 h 36"/>
                <a:gd name="T160" fmla="+- 0 2020 1998"/>
                <a:gd name="T161" fmla="*/ T160 w 24"/>
                <a:gd name="T162" fmla="+- 0 138 127"/>
                <a:gd name="T163" fmla="*/ 138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24" h="36">
                  <a:moveTo>
                    <a:pt x="13" y="7"/>
                  </a:moveTo>
                  <a:lnTo>
                    <a:pt x="13" y="7"/>
                  </a:lnTo>
                  <a:lnTo>
                    <a:pt x="5" y="0"/>
                  </a:lnTo>
                  <a:lnTo>
                    <a:pt x="0" y="5"/>
                  </a:lnTo>
                  <a:lnTo>
                    <a:pt x="1" y="5"/>
                  </a:lnTo>
                  <a:lnTo>
                    <a:pt x="5" y="1"/>
                  </a:lnTo>
                  <a:lnTo>
                    <a:pt x="13" y="8"/>
                  </a:lnTo>
                  <a:lnTo>
                    <a:pt x="13" y="7"/>
                  </a:lnTo>
                  <a:close/>
                  <a:moveTo>
                    <a:pt x="23" y="10"/>
                  </a:moveTo>
                  <a:lnTo>
                    <a:pt x="23" y="8"/>
                  </a:lnTo>
                  <a:lnTo>
                    <a:pt x="23" y="7"/>
                  </a:lnTo>
                  <a:lnTo>
                    <a:pt x="21" y="5"/>
                  </a:lnTo>
                  <a:lnTo>
                    <a:pt x="21" y="9"/>
                  </a:lnTo>
                  <a:lnTo>
                    <a:pt x="19" y="13"/>
                  </a:lnTo>
                  <a:lnTo>
                    <a:pt x="18" y="12"/>
                  </a:lnTo>
                  <a:lnTo>
                    <a:pt x="18" y="13"/>
                  </a:lnTo>
                  <a:lnTo>
                    <a:pt x="16" y="18"/>
                  </a:lnTo>
                  <a:lnTo>
                    <a:pt x="10" y="24"/>
                  </a:lnTo>
                  <a:lnTo>
                    <a:pt x="5" y="33"/>
                  </a:lnTo>
                  <a:lnTo>
                    <a:pt x="4" y="33"/>
                  </a:lnTo>
                  <a:lnTo>
                    <a:pt x="3" y="32"/>
                  </a:lnTo>
                  <a:lnTo>
                    <a:pt x="2" y="31"/>
                  </a:lnTo>
                  <a:lnTo>
                    <a:pt x="2" y="30"/>
                  </a:lnTo>
                  <a:lnTo>
                    <a:pt x="8" y="22"/>
                  </a:lnTo>
                  <a:lnTo>
                    <a:pt x="13" y="15"/>
                  </a:lnTo>
                  <a:lnTo>
                    <a:pt x="16" y="11"/>
                  </a:lnTo>
                  <a:lnTo>
                    <a:pt x="18" y="13"/>
                  </a:lnTo>
                  <a:lnTo>
                    <a:pt x="18" y="12"/>
                  </a:lnTo>
                  <a:lnTo>
                    <a:pt x="16" y="10"/>
                  </a:lnTo>
                  <a:lnTo>
                    <a:pt x="18" y="7"/>
                  </a:lnTo>
                  <a:lnTo>
                    <a:pt x="19" y="7"/>
                  </a:lnTo>
                  <a:lnTo>
                    <a:pt x="20" y="7"/>
                  </a:lnTo>
                  <a:lnTo>
                    <a:pt x="21" y="8"/>
                  </a:lnTo>
                  <a:lnTo>
                    <a:pt x="21" y="9"/>
                  </a:lnTo>
                  <a:lnTo>
                    <a:pt x="21" y="5"/>
                  </a:lnTo>
                  <a:lnTo>
                    <a:pt x="20" y="4"/>
                  </a:lnTo>
                  <a:lnTo>
                    <a:pt x="18" y="5"/>
                  </a:lnTo>
                  <a:lnTo>
                    <a:pt x="17" y="5"/>
                  </a:lnTo>
                  <a:lnTo>
                    <a:pt x="17" y="6"/>
                  </a:lnTo>
                  <a:lnTo>
                    <a:pt x="15" y="9"/>
                  </a:lnTo>
                  <a:lnTo>
                    <a:pt x="14" y="8"/>
                  </a:lnTo>
                  <a:lnTo>
                    <a:pt x="9" y="12"/>
                  </a:lnTo>
                  <a:lnTo>
                    <a:pt x="8" y="12"/>
                  </a:lnTo>
                  <a:lnTo>
                    <a:pt x="9" y="13"/>
                  </a:lnTo>
                  <a:lnTo>
                    <a:pt x="9" y="12"/>
                  </a:lnTo>
                  <a:lnTo>
                    <a:pt x="14" y="9"/>
                  </a:lnTo>
                  <a:lnTo>
                    <a:pt x="12" y="14"/>
                  </a:lnTo>
                  <a:lnTo>
                    <a:pt x="6" y="20"/>
                  </a:lnTo>
                  <a:lnTo>
                    <a:pt x="1" y="28"/>
                  </a:lnTo>
                  <a:lnTo>
                    <a:pt x="0" y="30"/>
                  </a:lnTo>
                  <a:lnTo>
                    <a:pt x="0" y="32"/>
                  </a:lnTo>
                  <a:lnTo>
                    <a:pt x="2" y="34"/>
                  </a:lnTo>
                  <a:lnTo>
                    <a:pt x="3" y="35"/>
                  </a:lnTo>
                  <a:lnTo>
                    <a:pt x="5" y="35"/>
                  </a:lnTo>
                  <a:lnTo>
                    <a:pt x="7" y="33"/>
                  </a:lnTo>
                  <a:lnTo>
                    <a:pt x="12" y="25"/>
                  </a:lnTo>
                  <a:lnTo>
                    <a:pt x="17" y="19"/>
                  </a:lnTo>
                  <a:lnTo>
                    <a:pt x="20" y="15"/>
                  </a:lnTo>
                  <a:lnTo>
                    <a:pt x="21" y="16"/>
                  </a:lnTo>
                  <a:lnTo>
                    <a:pt x="22" y="17"/>
                  </a:lnTo>
                  <a:lnTo>
                    <a:pt x="22" y="16"/>
                  </a:lnTo>
                  <a:lnTo>
                    <a:pt x="20" y="14"/>
                  </a:lnTo>
                  <a:lnTo>
                    <a:pt x="22" y="11"/>
                  </a:lnTo>
                  <a:lnTo>
                    <a:pt x="23" y="1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6" name="Freeform 730"/>
            <p:cNvSpPr>
              <a:spLocks/>
            </p:cNvSpPr>
            <p:nvPr/>
          </p:nvSpPr>
          <p:spPr bwMode="auto">
            <a:xfrm>
              <a:off x="7550837" y="205577"/>
              <a:ext cx="15634" cy="45719"/>
            </a:xfrm>
            <a:custGeom>
              <a:avLst/>
              <a:gdLst>
                <a:gd name="T0" fmla="+- 0 2018 1999"/>
                <a:gd name="T1" fmla="*/ T0 w 22"/>
                <a:gd name="T2" fmla="+- 0 132 132"/>
                <a:gd name="T3" fmla="*/ 132 h 29"/>
                <a:gd name="T4" fmla="+- 0 2016 1999"/>
                <a:gd name="T5" fmla="*/ T4 w 22"/>
                <a:gd name="T6" fmla="+- 0 132 132"/>
                <a:gd name="T7" fmla="*/ 132 h 29"/>
                <a:gd name="T8" fmla="+- 0 2010 1999"/>
                <a:gd name="T9" fmla="*/ T8 w 22"/>
                <a:gd name="T10" fmla="+- 0 141 132"/>
                <a:gd name="T11" fmla="*/ 141 h 29"/>
                <a:gd name="T12" fmla="+- 0 2005 1999"/>
                <a:gd name="T13" fmla="*/ T12 w 22"/>
                <a:gd name="T14" fmla="+- 0 148 132"/>
                <a:gd name="T15" fmla="*/ 148 h 29"/>
                <a:gd name="T16" fmla="+- 0 2000 1999"/>
                <a:gd name="T17" fmla="*/ T16 w 22"/>
                <a:gd name="T18" fmla="+- 0 156 132"/>
                <a:gd name="T19" fmla="*/ 156 h 29"/>
                <a:gd name="T20" fmla="+- 0 1999 1999"/>
                <a:gd name="T21" fmla="*/ T20 w 22"/>
                <a:gd name="T22" fmla="+- 0 157 132"/>
                <a:gd name="T23" fmla="*/ 157 h 29"/>
                <a:gd name="T24" fmla="+- 0 1999 1999"/>
                <a:gd name="T25" fmla="*/ T24 w 22"/>
                <a:gd name="T26" fmla="+- 0 159 132"/>
                <a:gd name="T27" fmla="*/ 159 h 29"/>
                <a:gd name="T28" fmla="+- 0 2001 1999"/>
                <a:gd name="T29" fmla="*/ T28 w 22"/>
                <a:gd name="T30" fmla="+- 0 161 132"/>
                <a:gd name="T31" fmla="*/ 161 h 29"/>
                <a:gd name="T32" fmla="+- 0 2003 1999"/>
                <a:gd name="T33" fmla="*/ T32 w 22"/>
                <a:gd name="T34" fmla="+- 0 161 132"/>
                <a:gd name="T35" fmla="*/ 161 h 29"/>
                <a:gd name="T36" fmla="+- 0 2004 1999"/>
                <a:gd name="T37" fmla="*/ T36 w 22"/>
                <a:gd name="T38" fmla="+- 0 160 132"/>
                <a:gd name="T39" fmla="*/ 160 h 29"/>
                <a:gd name="T40" fmla="+- 0 2009 1999"/>
                <a:gd name="T41" fmla="*/ T40 w 22"/>
                <a:gd name="T42" fmla="+- 0 152 132"/>
                <a:gd name="T43" fmla="*/ 152 h 29"/>
                <a:gd name="T44" fmla="+- 0 2014 1999"/>
                <a:gd name="T45" fmla="*/ T44 w 22"/>
                <a:gd name="T46" fmla="+- 0 145 132"/>
                <a:gd name="T47" fmla="*/ 145 h 29"/>
                <a:gd name="T48" fmla="+- 0 2019 1999"/>
                <a:gd name="T49" fmla="*/ T48 w 22"/>
                <a:gd name="T50" fmla="+- 0 138 132"/>
                <a:gd name="T51" fmla="*/ 138 h 29"/>
                <a:gd name="T52" fmla="+- 0 2020 1999"/>
                <a:gd name="T53" fmla="*/ T52 w 22"/>
                <a:gd name="T54" fmla="+- 0 136 132"/>
                <a:gd name="T55" fmla="*/ 136 h 29"/>
                <a:gd name="T56" fmla="+- 0 2020 1999"/>
                <a:gd name="T57" fmla="*/ T56 w 22"/>
                <a:gd name="T58" fmla="+- 0 134 132"/>
                <a:gd name="T59" fmla="*/ 134 h 29"/>
                <a:gd name="T60" fmla="+- 0 2019 1999"/>
                <a:gd name="T61" fmla="*/ T60 w 22"/>
                <a:gd name="T62" fmla="+- 0 133 132"/>
                <a:gd name="T63" fmla="*/ 133 h 29"/>
                <a:gd name="T64" fmla="+- 0 2018 1999"/>
                <a:gd name="T65" fmla="*/ T64 w 22"/>
                <a:gd name="T66" fmla="+- 0 132 132"/>
                <a:gd name="T67" fmla="*/ 132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2" h="29">
                  <a:moveTo>
                    <a:pt x="19" y="0"/>
                  </a:moveTo>
                  <a:lnTo>
                    <a:pt x="17" y="0"/>
                  </a:lnTo>
                  <a:lnTo>
                    <a:pt x="11" y="9"/>
                  </a:lnTo>
                  <a:lnTo>
                    <a:pt x="6" y="16"/>
                  </a:lnTo>
                  <a:lnTo>
                    <a:pt x="1" y="24"/>
                  </a:lnTo>
                  <a:lnTo>
                    <a:pt x="0" y="25"/>
                  </a:lnTo>
                  <a:lnTo>
                    <a:pt x="0" y="27"/>
                  </a:lnTo>
                  <a:lnTo>
                    <a:pt x="2" y="29"/>
                  </a:lnTo>
                  <a:lnTo>
                    <a:pt x="4" y="29"/>
                  </a:lnTo>
                  <a:lnTo>
                    <a:pt x="5" y="28"/>
                  </a:lnTo>
                  <a:lnTo>
                    <a:pt x="10" y="20"/>
                  </a:lnTo>
                  <a:lnTo>
                    <a:pt x="15" y="13"/>
                  </a:lnTo>
                  <a:lnTo>
                    <a:pt x="20" y="6"/>
                  </a:lnTo>
                  <a:lnTo>
                    <a:pt x="21" y="4"/>
                  </a:lnTo>
                  <a:lnTo>
                    <a:pt x="21" y="2"/>
                  </a:lnTo>
                  <a:lnTo>
                    <a:pt x="20" y="1"/>
                  </a:lnTo>
                  <a:lnTo>
                    <a:pt x="19"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7" name="AutoShape 729"/>
            <p:cNvSpPr>
              <a:spLocks/>
            </p:cNvSpPr>
            <p:nvPr/>
          </p:nvSpPr>
          <p:spPr bwMode="auto">
            <a:xfrm>
              <a:off x="7552969" y="200497"/>
              <a:ext cx="12081" cy="45719"/>
            </a:xfrm>
            <a:custGeom>
              <a:avLst/>
              <a:gdLst>
                <a:gd name="T0" fmla="+- 0 2011 2002"/>
                <a:gd name="T1" fmla="*/ T0 w 17"/>
                <a:gd name="T2" fmla="+- 0 140 139"/>
                <a:gd name="T3" fmla="*/ 140 h 15"/>
                <a:gd name="T4" fmla="+- 0 2011 2002"/>
                <a:gd name="T5" fmla="*/ T4 w 17"/>
                <a:gd name="T6" fmla="+- 0 141 139"/>
                <a:gd name="T7" fmla="*/ 141 h 15"/>
                <a:gd name="T8" fmla="+- 0 2008 2002"/>
                <a:gd name="T9" fmla="*/ T8 w 17"/>
                <a:gd name="T10" fmla="+- 0 144 139"/>
                <a:gd name="T11" fmla="*/ 144 h 15"/>
                <a:gd name="T12" fmla="+- 0 2011 2002"/>
                <a:gd name="T13" fmla="*/ T12 w 17"/>
                <a:gd name="T14" fmla="+- 0 140 139"/>
                <a:gd name="T15" fmla="*/ 140 h 15"/>
                <a:gd name="T16" fmla="+- 0 2012 2002"/>
                <a:gd name="T17" fmla="*/ T16 w 17"/>
                <a:gd name="T18" fmla="+- 0 148 139"/>
                <a:gd name="T19" fmla="*/ 148 h 15"/>
                <a:gd name="T20" fmla="+- 0 2011 2002"/>
                <a:gd name="T21" fmla="*/ T20 w 17"/>
                <a:gd name="T22" fmla="+- 0 148 139"/>
                <a:gd name="T23" fmla="*/ 148 h 15"/>
                <a:gd name="T24" fmla="+- 0 2007 2002"/>
                <a:gd name="T25" fmla="*/ T24 w 17"/>
                <a:gd name="T26" fmla="+- 0 149 139"/>
                <a:gd name="T27" fmla="*/ 149 h 15"/>
                <a:gd name="T28" fmla="+- 0 2003 2002"/>
                <a:gd name="T29" fmla="*/ T28 w 17"/>
                <a:gd name="T30" fmla="+- 0 151 139"/>
                <a:gd name="T31" fmla="*/ 151 h 15"/>
                <a:gd name="T32" fmla="+- 0 2002 2002"/>
                <a:gd name="T33" fmla="*/ T32 w 17"/>
                <a:gd name="T34" fmla="+- 0 153 139"/>
                <a:gd name="T35" fmla="*/ 153 h 15"/>
                <a:gd name="T36" fmla="+- 0 2006 2002"/>
                <a:gd name="T37" fmla="*/ T36 w 17"/>
                <a:gd name="T38" fmla="+- 0 149 139"/>
                <a:gd name="T39" fmla="*/ 149 h 15"/>
                <a:gd name="T40" fmla="+- 0 2009 2002"/>
                <a:gd name="T41" fmla="*/ T40 w 17"/>
                <a:gd name="T42" fmla="+- 0 149 139"/>
                <a:gd name="T43" fmla="*/ 149 h 15"/>
                <a:gd name="T44" fmla="+- 0 2011 2002"/>
                <a:gd name="T45" fmla="*/ T44 w 17"/>
                <a:gd name="T46" fmla="+- 0 149 139"/>
                <a:gd name="T47" fmla="*/ 149 h 15"/>
                <a:gd name="T48" fmla="+- 0 2012 2002"/>
                <a:gd name="T49" fmla="*/ T48 w 17"/>
                <a:gd name="T50" fmla="+- 0 148 139"/>
                <a:gd name="T51" fmla="*/ 148 h 15"/>
                <a:gd name="T52" fmla="+- 0 2013 2002"/>
                <a:gd name="T53" fmla="*/ T52 w 17"/>
                <a:gd name="T54" fmla="+- 0 139 139"/>
                <a:gd name="T55" fmla="*/ 139 h 15"/>
                <a:gd name="T56" fmla="+- 0 2012 2002"/>
                <a:gd name="T57" fmla="*/ T56 w 17"/>
                <a:gd name="T58" fmla="+- 0 139 139"/>
                <a:gd name="T59" fmla="*/ 139 h 15"/>
                <a:gd name="T60" fmla="+- 0 2011 2002"/>
                <a:gd name="T61" fmla="*/ T60 w 17"/>
                <a:gd name="T62" fmla="+- 0 140 139"/>
                <a:gd name="T63" fmla="*/ 140 h 15"/>
                <a:gd name="T64" fmla="+- 0 2013 2002"/>
                <a:gd name="T65" fmla="*/ T64 w 17"/>
                <a:gd name="T66" fmla="+- 0 139 139"/>
                <a:gd name="T67" fmla="*/ 139 h 15"/>
                <a:gd name="T68" fmla="+- 0 2018 2002"/>
                <a:gd name="T69" fmla="*/ T68 w 17"/>
                <a:gd name="T70" fmla="+- 0 139 139"/>
                <a:gd name="T71" fmla="*/ 139 h 15"/>
                <a:gd name="T72" fmla="+- 0 2017 2002"/>
                <a:gd name="T73" fmla="*/ T72 w 17"/>
                <a:gd name="T74" fmla="+- 0 139 139"/>
                <a:gd name="T75" fmla="*/ 139 h 15"/>
                <a:gd name="T76" fmla="+- 0 2014 2002"/>
                <a:gd name="T77" fmla="*/ T76 w 17"/>
                <a:gd name="T78" fmla="+- 0 139 139"/>
                <a:gd name="T79" fmla="*/ 139 h 15"/>
                <a:gd name="T80" fmla="+- 0 2013 2002"/>
                <a:gd name="T81" fmla="*/ T80 w 17"/>
                <a:gd name="T82" fmla="+- 0 139 139"/>
                <a:gd name="T83" fmla="*/ 139 h 15"/>
                <a:gd name="T84" fmla="+- 0 2016 2002"/>
                <a:gd name="T85" fmla="*/ T84 w 17"/>
                <a:gd name="T86" fmla="+- 0 140 139"/>
                <a:gd name="T87" fmla="*/ 140 h 15"/>
                <a:gd name="T88" fmla="+- 0 2017 2002"/>
                <a:gd name="T89" fmla="*/ T88 w 17"/>
                <a:gd name="T90" fmla="+- 0 141 139"/>
                <a:gd name="T91" fmla="*/ 141 h 15"/>
                <a:gd name="T92" fmla="+- 0 2018 2002"/>
                <a:gd name="T93" fmla="*/ T92 w 17"/>
                <a:gd name="T94" fmla="+- 0 139 139"/>
                <a:gd name="T95" fmla="*/ 139 h 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7" h="15">
                  <a:moveTo>
                    <a:pt x="9" y="1"/>
                  </a:moveTo>
                  <a:lnTo>
                    <a:pt x="9" y="2"/>
                  </a:lnTo>
                  <a:lnTo>
                    <a:pt x="6" y="5"/>
                  </a:lnTo>
                  <a:lnTo>
                    <a:pt x="9" y="1"/>
                  </a:lnTo>
                  <a:close/>
                  <a:moveTo>
                    <a:pt x="10" y="9"/>
                  </a:moveTo>
                  <a:lnTo>
                    <a:pt x="9" y="9"/>
                  </a:lnTo>
                  <a:lnTo>
                    <a:pt x="5" y="10"/>
                  </a:lnTo>
                  <a:lnTo>
                    <a:pt x="1" y="12"/>
                  </a:lnTo>
                  <a:lnTo>
                    <a:pt x="0" y="14"/>
                  </a:lnTo>
                  <a:lnTo>
                    <a:pt x="4" y="10"/>
                  </a:lnTo>
                  <a:lnTo>
                    <a:pt x="7" y="10"/>
                  </a:lnTo>
                  <a:lnTo>
                    <a:pt x="9" y="10"/>
                  </a:lnTo>
                  <a:lnTo>
                    <a:pt x="10" y="9"/>
                  </a:lnTo>
                  <a:close/>
                  <a:moveTo>
                    <a:pt x="11" y="0"/>
                  </a:moveTo>
                  <a:lnTo>
                    <a:pt x="10" y="0"/>
                  </a:lnTo>
                  <a:lnTo>
                    <a:pt x="9" y="1"/>
                  </a:lnTo>
                  <a:lnTo>
                    <a:pt x="11" y="0"/>
                  </a:lnTo>
                  <a:close/>
                  <a:moveTo>
                    <a:pt x="16" y="0"/>
                  </a:moveTo>
                  <a:lnTo>
                    <a:pt x="15" y="0"/>
                  </a:lnTo>
                  <a:lnTo>
                    <a:pt x="12" y="0"/>
                  </a:lnTo>
                  <a:lnTo>
                    <a:pt x="11" y="0"/>
                  </a:lnTo>
                  <a:lnTo>
                    <a:pt x="14" y="1"/>
                  </a:lnTo>
                  <a:lnTo>
                    <a:pt x="15" y="2"/>
                  </a:lnTo>
                  <a:lnTo>
                    <a:pt x="16"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8" name="AutoShape 728"/>
            <p:cNvSpPr>
              <a:spLocks/>
            </p:cNvSpPr>
            <p:nvPr/>
          </p:nvSpPr>
          <p:spPr bwMode="auto">
            <a:xfrm>
              <a:off x="7551548" y="204942"/>
              <a:ext cx="14213" cy="45719"/>
            </a:xfrm>
            <a:custGeom>
              <a:avLst/>
              <a:gdLst>
                <a:gd name="T0" fmla="+- 0 2005 1999"/>
                <a:gd name="T1" fmla="*/ T0 w 20"/>
                <a:gd name="T2" fmla="+- 0 152 133"/>
                <a:gd name="T3" fmla="*/ 152 h 27"/>
                <a:gd name="T4" fmla="+- 0 2005 1999"/>
                <a:gd name="T5" fmla="*/ T4 w 20"/>
                <a:gd name="T6" fmla="+- 0 152 133"/>
                <a:gd name="T7" fmla="*/ 152 h 27"/>
                <a:gd name="T8" fmla="+- 0 2005 1999"/>
                <a:gd name="T9" fmla="*/ T8 w 20"/>
                <a:gd name="T10" fmla="+- 0 151 133"/>
                <a:gd name="T11" fmla="*/ 151 h 27"/>
                <a:gd name="T12" fmla="+- 0 2004 1999"/>
                <a:gd name="T13" fmla="*/ T12 w 20"/>
                <a:gd name="T14" fmla="+- 0 152 133"/>
                <a:gd name="T15" fmla="*/ 152 h 27"/>
                <a:gd name="T16" fmla="+- 0 1999 1999"/>
                <a:gd name="T17" fmla="*/ T16 w 20"/>
                <a:gd name="T18" fmla="+- 0 156 133"/>
                <a:gd name="T19" fmla="*/ 156 h 27"/>
                <a:gd name="T20" fmla="+- 0 2000 1999"/>
                <a:gd name="T21" fmla="*/ T20 w 20"/>
                <a:gd name="T22" fmla="+- 0 160 133"/>
                <a:gd name="T23" fmla="*/ 160 h 27"/>
                <a:gd name="T24" fmla="+- 0 2001 1999"/>
                <a:gd name="T25" fmla="*/ T24 w 20"/>
                <a:gd name="T26" fmla="+- 0 160 133"/>
                <a:gd name="T27" fmla="*/ 160 h 27"/>
                <a:gd name="T28" fmla="+- 0 2001 1999"/>
                <a:gd name="T29" fmla="*/ T28 w 20"/>
                <a:gd name="T30" fmla="+- 0 160 133"/>
                <a:gd name="T31" fmla="*/ 160 h 27"/>
                <a:gd name="T32" fmla="+- 0 2001 1999"/>
                <a:gd name="T33" fmla="*/ T32 w 20"/>
                <a:gd name="T34" fmla="+- 0 160 133"/>
                <a:gd name="T35" fmla="*/ 160 h 27"/>
                <a:gd name="T36" fmla="+- 0 2001 1999"/>
                <a:gd name="T37" fmla="*/ T36 w 20"/>
                <a:gd name="T38" fmla="+- 0 159 133"/>
                <a:gd name="T39" fmla="*/ 159 h 27"/>
                <a:gd name="T40" fmla="+- 0 2000 1999"/>
                <a:gd name="T41" fmla="*/ T40 w 20"/>
                <a:gd name="T42" fmla="+- 0 157 133"/>
                <a:gd name="T43" fmla="*/ 157 h 27"/>
                <a:gd name="T44" fmla="+- 0 2003 1999"/>
                <a:gd name="T45" fmla="*/ T44 w 20"/>
                <a:gd name="T46" fmla="+- 0 154 133"/>
                <a:gd name="T47" fmla="*/ 154 h 27"/>
                <a:gd name="T48" fmla="+- 0 2005 1999"/>
                <a:gd name="T49" fmla="*/ T48 w 20"/>
                <a:gd name="T50" fmla="+- 0 152 133"/>
                <a:gd name="T51" fmla="*/ 152 h 27"/>
                <a:gd name="T52" fmla="+- 0 2012 1999"/>
                <a:gd name="T53" fmla="*/ T52 w 20"/>
                <a:gd name="T54" fmla="+- 0 142 133"/>
                <a:gd name="T55" fmla="*/ 142 h 27"/>
                <a:gd name="T56" fmla="+- 0 2012 1999"/>
                <a:gd name="T57" fmla="*/ T56 w 20"/>
                <a:gd name="T58" fmla="+- 0 142 133"/>
                <a:gd name="T59" fmla="*/ 142 h 27"/>
                <a:gd name="T60" fmla="+- 0 2010 1999"/>
                <a:gd name="T61" fmla="*/ T60 w 20"/>
                <a:gd name="T62" fmla="+- 0 143 133"/>
                <a:gd name="T63" fmla="*/ 143 h 27"/>
                <a:gd name="T64" fmla="+- 0 2009 1999"/>
                <a:gd name="T65" fmla="*/ T64 w 20"/>
                <a:gd name="T66" fmla="+- 0 144 133"/>
                <a:gd name="T67" fmla="*/ 144 h 27"/>
                <a:gd name="T68" fmla="+- 0 2007 1999"/>
                <a:gd name="T69" fmla="*/ T68 w 20"/>
                <a:gd name="T70" fmla="+- 0 146 133"/>
                <a:gd name="T71" fmla="*/ 146 h 27"/>
                <a:gd name="T72" fmla="+- 0 2006 1999"/>
                <a:gd name="T73" fmla="*/ T72 w 20"/>
                <a:gd name="T74" fmla="+- 0 148 133"/>
                <a:gd name="T75" fmla="*/ 148 h 27"/>
                <a:gd name="T76" fmla="+- 0 2006 1999"/>
                <a:gd name="T77" fmla="*/ T76 w 20"/>
                <a:gd name="T78" fmla="+- 0 148 133"/>
                <a:gd name="T79" fmla="*/ 148 h 27"/>
                <a:gd name="T80" fmla="+- 0 2006 1999"/>
                <a:gd name="T81" fmla="*/ T80 w 20"/>
                <a:gd name="T82" fmla="+- 0 148 133"/>
                <a:gd name="T83" fmla="*/ 148 h 27"/>
                <a:gd name="T84" fmla="+- 0 2006 1999"/>
                <a:gd name="T85" fmla="*/ T84 w 20"/>
                <a:gd name="T86" fmla="+- 0 148 133"/>
                <a:gd name="T87" fmla="*/ 148 h 27"/>
                <a:gd name="T88" fmla="+- 0 2006 1999"/>
                <a:gd name="T89" fmla="*/ T88 w 20"/>
                <a:gd name="T90" fmla="+- 0 148 133"/>
                <a:gd name="T91" fmla="*/ 148 h 27"/>
                <a:gd name="T92" fmla="+- 0 2007 1999"/>
                <a:gd name="T93" fmla="*/ T92 w 20"/>
                <a:gd name="T94" fmla="+- 0 148 133"/>
                <a:gd name="T95" fmla="*/ 148 h 27"/>
                <a:gd name="T96" fmla="+- 0 2010 1999"/>
                <a:gd name="T97" fmla="*/ T96 w 20"/>
                <a:gd name="T98" fmla="+- 0 143 133"/>
                <a:gd name="T99" fmla="*/ 143 h 27"/>
                <a:gd name="T100" fmla="+- 0 2012 1999"/>
                <a:gd name="T101" fmla="*/ T100 w 20"/>
                <a:gd name="T102" fmla="+- 0 142 133"/>
                <a:gd name="T103" fmla="*/ 142 h 27"/>
                <a:gd name="T104" fmla="+- 0 2019 1999"/>
                <a:gd name="T105" fmla="*/ T104 w 20"/>
                <a:gd name="T106" fmla="+- 0 135 133"/>
                <a:gd name="T107" fmla="*/ 135 h 27"/>
                <a:gd name="T108" fmla="+- 0 2019 1999"/>
                <a:gd name="T109" fmla="*/ T108 w 20"/>
                <a:gd name="T110" fmla="+- 0 134 133"/>
                <a:gd name="T111" fmla="*/ 134 h 27"/>
                <a:gd name="T112" fmla="+- 0 2019 1999"/>
                <a:gd name="T113" fmla="*/ T112 w 20"/>
                <a:gd name="T114" fmla="+- 0 134 133"/>
                <a:gd name="T115" fmla="*/ 134 h 27"/>
                <a:gd name="T116" fmla="+- 0 2018 1999"/>
                <a:gd name="T117" fmla="*/ T116 w 20"/>
                <a:gd name="T118" fmla="+- 0 133 133"/>
                <a:gd name="T119" fmla="*/ 133 h 27"/>
                <a:gd name="T120" fmla="+- 0 2015 1999"/>
                <a:gd name="T121" fmla="*/ T120 w 20"/>
                <a:gd name="T122" fmla="+- 0 134 133"/>
                <a:gd name="T123" fmla="*/ 134 h 27"/>
                <a:gd name="T124" fmla="+- 0 2013 1999"/>
                <a:gd name="T125" fmla="*/ T124 w 20"/>
                <a:gd name="T126" fmla="+- 0 138 133"/>
                <a:gd name="T127" fmla="*/ 138 h 27"/>
                <a:gd name="T128" fmla="+- 0 2013 1999"/>
                <a:gd name="T129" fmla="*/ T128 w 20"/>
                <a:gd name="T130" fmla="+- 0 138 133"/>
                <a:gd name="T131" fmla="*/ 138 h 27"/>
                <a:gd name="T132" fmla="+- 0 2013 1999"/>
                <a:gd name="T133" fmla="*/ T132 w 20"/>
                <a:gd name="T134" fmla="+- 0 138 133"/>
                <a:gd name="T135" fmla="*/ 138 h 27"/>
                <a:gd name="T136" fmla="+- 0 2013 1999"/>
                <a:gd name="T137" fmla="*/ T136 w 20"/>
                <a:gd name="T138" fmla="+- 0 138 133"/>
                <a:gd name="T139" fmla="*/ 138 h 27"/>
                <a:gd name="T140" fmla="+- 0 2013 1999"/>
                <a:gd name="T141" fmla="*/ T140 w 20"/>
                <a:gd name="T142" fmla="+- 0 138 133"/>
                <a:gd name="T143" fmla="*/ 138 h 27"/>
                <a:gd name="T144" fmla="+- 0 2013 1999"/>
                <a:gd name="T145" fmla="*/ T144 w 20"/>
                <a:gd name="T146" fmla="+- 0 138 133"/>
                <a:gd name="T147" fmla="*/ 138 h 27"/>
                <a:gd name="T148" fmla="+- 0 2014 1999"/>
                <a:gd name="T149" fmla="*/ T148 w 20"/>
                <a:gd name="T150" fmla="+- 0 138 133"/>
                <a:gd name="T151" fmla="*/ 138 h 27"/>
                <a:gd name="T152" fmla="+- 0 2014 1999"/>
                <a:gd name="T153" fmla="*/ T152 w 20"/>
                <a:gd name="T154" fmla="+- 0 138 133"/>
                <a:gd name="T155" fmla="*/ 138 h 27"/>
                <a:gd name="T156" fmla="+- 0 2014 1999"/>
                <a:gd name="T157" fmla="*/ T156 w 20"/>
                <a:gd name="T158" fmla="+- 0 137 133"/>
                <a:gd name="T159" fmla="*/ 137 h 27"/>
                <a:gd name="T160" fmla="+- 0 2016 1999"/>
                <a:gd name="T161" fmla="*/ T160 w 20"/>
                <a:gd name="T162" fmla="+- 0 135 133"/>
                <a:gd name="T163" fmla="*/ 135 h 27"/>
                <a:gd name="T164" fmla="+- 0 2017 1999"/>
                <a:gd name="T165" fmla="*/ T164 w 20"/>
                <a:gd name="T166" fmla="+- 0 134 133"/>
                <a:gd name="T167" fmla="*/ 134 h 27"/>
                <a:gd name="T168" fmla="+- 0 2018 1999"/>
                <a:gd name="T169" fmla="*/ T168 w 20"/>
                <a:gd name="T170" fmla="+- 0 134 133"/>
                <a:gd name="T171" fmla="*/ 134 h 27"/>
                <a:gd name="T172" fmla="+- 0 2018 1999"/>
                <a:gd name="T173" fmla="*/ T172 w 20"/>
                <a:gd name="T174" fmla="+- 0 135 133"/>
                <a:gd name="T175" fmla="*/ 135 h 27"/>
                <a:gd name="T176" fmla="+- 0 2018 1999"/>
                <a:gd name="T177" fmla="*/ T176 w 20"/>
                <a:gd name="T178" fmla="+- 0 135 133"/>
                <a:gd name="T179" fmla="*/ 135 h 27"/>
                <a:gd name="T180" fmla="+- 0 2018 1999"/>
                <a:gd name="T181" fmla="*/ T180 w 20"/>
                <a:gd name="T182" fmla="+- 0 135 133"/>
                <a:gd name="T183" fmla="*/ 135 h 27"/>
                <a:gd name="T184" fmla="+- 0 2018 1999"/>
                <a:gd name="T185" fmla="*/ T184 w 20"/>
                <a:gd name="T186" fmla="+- 0 135 133"/>
                <a:gd name="T187" fmla="*/ 135 h 27"/>
                <a:gd name="T188" fmla="+- 0 2019 1999"/>
                <a:gd name="T189" fmla="*/ T188 w 20"/>
                <a:gd name="T190" fmla="+- 0 135 133"/>
                <a:gd name="T191" fmla="*/ 135 h 27"/>
                <a:gd name="T192" fmla="+- 0 2019 1999"/>
                <a:gd name="T193" fmla="*/ T192 w 20"/>
                <a:gd name="T194" fmla="+- 0 135 133"/>
                <a:gd name="T195" fmla="*/ 135 h 27"/>
                <a:gd name="T196" fmla="+- 0 2019 1999"/>
                <a:gd name="T197" fmla="*/ T196 w 20"/>
                <a:gd name="T198" fmla="+- 0 135 133"/>
                <a:gd name="T199" fmla="*/ 135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20" h="27">
                  <a:moveTo>
                    <a:pt x="6" y="19"/>
                  </a:moveTo>
                  <a:lnTo>
                    <a:pt x="6" y="19"/>
                  </a:lnTo>
                  <a:lnTo>
                    <a:pt x="6" y="18"/>
                  </a:lnTo>
                  <a:lnTo>
                    <a:pt x="5" y="19"/>
                  </a:lnTo>
                  <a:lnTo>
                    <a:pt x="0" y="23"/>
                  </a:lnTo>
                  <a:lnTo>
                    <a:pt x="1" y="27"/>
                  </a:lnTo>
                  <a:lnTo>
                    <a:pt x="2" y="27"/>
                  </a:lnTo>
                  <a:lnTo>
                    <a:pt x="2" y="26"/>
                  </a:lnTo>
                  <a:lnTo>
                    <a:pt x="1" y="24"/>
                  </a:lnTo>
                  <a:lnTo>
                    <a:pt x="4" y="21"/>
                  </a:lnTo>
                  <a:lnTo>
                    <a:pt x="6" y="19"/>
                  </a:lnTo>
                  <a:close/>
                  <a:moveTo>
                    <a:pt x="13" y="9"/>
                  </a:moveTo>
                  <a:lnTo>
                    <a:pt x="13" y="9"/>
                  </a:lnTo>
                  <a:lnTo>
                    <a:pt x="11" y="10"/>
                  </a:lnTo>
                  <a:lnTo>
                    <a:pt x="10" y="11"/>
                  </a:lnTo>
                  <a:lnTo>
                    <a:pt x="8" y="13"/>
                  </a:lnTo>
                  <a:lnTo>
                    <a:pt x="7" y="15"/>
                  </a:lnTo>
                  <a:lnTo>
                    <a:pt x="8" y="15"/>
                  </a:lnTo>
                  <a:lnTo>
                    <a:pt x="11" y="10"/>
                  </a:lnTo>
                  <a:lnTo>
                    <a:pt x="13" y="9"/>
                  </a:lnTo>
                  <a:close/>
                  <a:moveTo>
                    <a:pt x="20" y="2"/>
                  </a:moveTo>
                  <a:lnTo>
                    <a:pt x="20" y="1"/>
                  </a:lnTo>
                  <a:lnTo>
                    <a:pt x="19" y="0"/>
                  </a:lnTo>
                  <a:lnTo>
                    <a:pt x="16" y="1"/>
                  </a:lnTo>
                  <a:lnTo>
                    <a:pt x="14" y="5"/>
                  </a:lnTo>
                  <a:lnTo>
                    <a:pt x="15" y="5"/>
                  </a:lnTo>
                  <a:lnTo>
                    <a:pt x="15" y="4"/>
                  </a:lnTo>
                  <a:lnTo>
                    <a:pt x="17" y="2"/>
                  </a:lnTo>
                  <a:lnTo>
                    <a:pt x="18" y="1"/>
                  </a:lnTo>
                  <a:lnTo>
                    <a:pt x="19" y="1"/>
                  </a:lnTo>
                  <a:lnTo>
                    <a:pt x="19" y="2"/>
                  </a:lnTo>
                  <a:lnTo>
                    <a:pt x="20" y="2"/>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9" name="Freeform 727"/>
            <p:cNvSpPr>
              <a:spLocks/>
            </p:cNvSpPr>
            <p:nvPr/>
          </p:nvSpPr>
          <p:spPr bwMode="auto">
            <a:xfrm>
              <a:off x="7549416" y="204942"/>
              <a:ext cx="19898" cy="45719"/>
            </a:xfrm>
            <a:custGeom>
              <a:avLst/>
              <a:gdLst>
                <a:gd name="T0" fmla="+- 0 2023 1996"/>
                <a:gd name="T1" fmla="*/ T0 w 28"/>
                <a:gd name="T2" fmla="+- 0 154 133"/>
                <a:gd name="T3" fmla="*/ 154 h 27"/>
                <a:gd name="T4" fmla="+- 0 2021 1996"/>
                <a:gd name="T5" fmla="*/ T4 w 28"/>
                <a:gd name="T6" fmla="+- 0 152 133"/>
                <a:gd name="T7" fmla="*/ 152 h 27"/>
                <a:gd name="T8" fmla="+- 0 2020 1996"/>
                <a:gd name="T9" fmla="*/ T8 w 28"/>
                <a:gd name="T10" fmla="+- 0 158 133"/>
                <a:gd name="T11" fmla="*/ 158 h 27"/>
                <a:gd name="T12" fmla="+- 0 2012 1996"/>
                <a:gd name="T13" fmla="*/ T12 w 28"/>
                <a:gd name="T14" fmla="+- 0 151 133"/>
                <a:gd name="T15" fmla="*/ 151 h 27"/>
                <a:gd name="T16" fmla="+- 0 2012 1996"/>
                <a:gd name="T17" fmla="*/ T16 w 28"/>
                <a:gd name="T18" fmla="+- 0 149 133"/>
                <a:gd name="T19" fmla="*/ 149 h 27"/>
                <a:gd name="T20" fmla="+- 0 2013 1996"/>
                <a:gd name="T21" fmla="*/ T20 w 28"/>
                <a:gd name="T22" fmla="+- 0 149 133"/>
                <a:gd name="T23" fmla="*/ 149 h 27"/>
                <a:gd name="T24" fmla="+- 0 2012 1996"/>
                <a:gd name="T25" fmla="*/ T24 w 28"/>
                <a:gd name="T26" fmla="+- 0 148 133"/>
                <a:gd name="T27" fmla="*/ 148 h 27"/>
                <a:gd name="T28" fmla="+- 0 2005 1996"/>
                <a:gd name="T29" fmla="*/ T28 w 28"/>
                <a:gd name="T30" fmla="+- 0 145 133"/>
                <a:gd name="T31" fmla="*/ 145 h 27"/>
                <a:gd name="T32" fmla="+- 0 1998 1996"/>
                <a:gd name="T33" fmla="*/ T32 w 28"/>
                <a:gd name="T34" fmla="+- 0 137 133"/>
                <a:gd name="T35" fmla="*/ 137 h 27"/>
                <a:gd name="T36" fmla="+- 0 2000 1996"/>
                <a:gd name="T37" fmla="*/ T36 w 28"/>
                <a:gd name="T38" fmla="+- 0 136 133"/>
                <a:gd name="T39" fmla="*/ 136 h 27"/>
                <a:gd name="T40" fmla="+- 0 2001 1996"/>
                <a:gd name="T41" fmla="*/ T40 w 28"/>
                <a:gd name="T42" fmla="+- 0 136 133"/>
                <a:gd name="T43" fmla="*/ 136 h 27"/>
                <a:gd name="T44" fmla="+- 0 2008 1996"/>
                <a:gd name="T45" fmla="*/ T44 w 28"/>
                <a:gd name="T46" fmla="+- 0 143 133"/>
                <a:gd name="T47" fmla="*/ 143 h 27"/>
                <a:gd name="T48" fmla="+- 0 2007 1996"/>
                <a:gd name="T49" fmla="*/ T48 w 28"/>
                <a:gd name="T50" fmla="+- 0 145 133"/>
                <a:gd name="T51" fmla="*/ 145 h 27"/>
                <a:gd name="T52" fmla="+- 0 2007 1996"/>
                <a:gd name="T53" fmla="*/ T52 w 28"/>
                <a:gd name="T54" fmla="+- 0 145 133"/>
                <a:gd name="T55" fmla="*/ 145 h 27"/>
                <a:gd name="T56" fmla="+- 0 2014 1996"/>
                <a:gd name="T57" fmla="*/ T56 w 28"/>
                <a:gd name="T58" fmla="+- 0 149 133"/>
                <a:gd name="T59" fmla="*/ 149 h 27"/>
                <a:gd name="T60" fmla="+- 0 2021 1996"/>
                <a:gd name="T61" fmla="*/ T60 w 28"/>
                <a:gd name="T62" fmla="+- 0 156 133"/>
                <a:gd name="T63" fmla="*/ 156 h 27"/>
                <a:gd name="T64" fmla="+- 0 2015 1996"/>
                <a:gd name="T65" fmla="*/ T64 w 28"/>
                <a:gd name="T66" fmla="+- 0 147 133"/>
                <a:gd name="T67" fmla="*/ 147 h 27"/>
                <a:gd name="T68" fmla="+- 0 2013 1996"/>
                <a:gd name="T69" fmla="*/ T68 w 28"/>
                <a:gd name="T70" fmla="+- 0 137 133"/>
                <a:gd name="T71" fmla="*/ 137 h 27"/>
                <a:gd name="T72" fmla="+- 0 2019 1996"/>
                <a:gd name="T73" fmla="*/ T72 w 28"/>
                <a:gd name="T74" fmla="+- 0 140 133"/>
                <a:gd name="T75" fmla="*/ 140 h 27"/>
                <a:gd name="T76" fmla="+- 0 2019 1996"/>
                <a:gd name="T77" fmla="*/ T76 w 28"/>
                <a:gd name="T78" fmla="+- 0 140 133"/>
                <a:gd name="T79" fmla="*/ 140 h 27"/>
                <a:gd name="T80" fmla="+- 0 2019 1996"/>
                <a:gd name="T81" fmla="*/ T80 w 28"/>
                <a:gd name="T82" fmla="+- 0 140 133"/>
                <a:gd name="T83" fmla="*/ 140 h 27"/>
                <a:gd name="T84" fmla="+- 0 2010 1996"/>
                <a:gd name="T85" fmla="*/ T84 w 28"/>
                <a:gd name="T86" fmla="+- 0 141 133"/>
                <a:gd name="T87" fmla="*/ 141 h 27"/>
                <a:gd name="T88" fmla="+- 0 2004 1996"/>
                <a:gd name="T89" fmla="*/ T88 w 28"/>
                <a:gd name="T90" fmla="+- 0 136 133"/>
                <a:gd name="T91" fmla="*/ 136 h 27"/>
                <a:gd name="T92" fmla="+- 0 2001 1996"/>
                <a:gd name="T93" fmla="*/ T92 w 28"/>
                <a:gd name="T94" fmla="+- 0 133 133"/>
                <a:gd name="T95" fmla="*/ 133 h 27"/>
                <a:gd name="T96" fmla="+- 0 1998 1996"/>
                <a:gd name="T97" fmla="*/ T96 w 28"/>
                <a:gd name="T98" fmla="+- 0 134 133"/>
                <a:gd name="T99" fmla="*/ 134 h 27"/>
                <a:gd name="T100" fmla="+- 0 1996 1996"/>
                <a:gd name="T101" fmla="*/ T100 w 28"/>
                <a:gd name="T102" fmla="+- 0 139 133"/>
                <a:gd name="T103" fmla="*/ 139 h 27"/>
                <a:gd name="T104" fmla="+- 0 2004 1996"/>
                <a:gd name="T105" fmla="*/ T104 w 28"/>
                <a:gd name="T106" fmla="+- 0 146 133"/>
                <a:gd name="T107" fmla="*/ 146 h 27"/>
                <a:gd name="T108" fmla="+- 0 2000 1996"/>
                <a:gd name="T109" fmla="*/ T108 w 28"/>
                <a:gd name="T110" fmla="+- 0 155 133"/>
                <a:gd name="T111" fmla="*/ 155 h 27"/>
                <a:gd name="T112" fmla="+- 0 2000 1996"/>
                <a:gd name="T113" fmla="*/ T112 w 28"/>
                <a:gd name="T114" fmla="+- 0 155 133"/>
                <a:gd name="T115" fmla="*/ 155 h 27"/>
                <a:gd name="T116" fmla="+- 0 2005 1996"/>
                <a:gd name="T117" fmla="*/ T116 w 28"/>
                <a:gd name="T118" fmla="+- 0 148 133"/>
                <a:gd name="T119" fmla="*/ 148 h 27"/>
                <a:gd name="T120" fmla="+- 0 2017 1996"/>
                <a:gd name="T121" fmla="*/ T120 w 28"/>
                <a:gd name="T122" fmla="+- 0 159 133"/>
                <a:gd name="T123" fmla="*/ 159 h 27"/>
                <a:gd name="T124" fmla="+- 0 2021 1996"/>
                <a:gd name="T125" fmla="*/ T124 w 28"/>
                <a:gd name="T126" fmla="+- 0 160 133"/>
                <a:gd name="T127" fmla="*/ 160 h 27"/>
                <a:gd name="T128" fmla="+- 0 2023 1996"/>
                <a:gd name="T129" fmla="*/ T128 w 28"/>
                <a:gd name="T130" fmla="+- 0 156 133"/>
                <a:gd name="T131" fmla="*/ 156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8" h="27">
                  <a:moveTo>
                    <a:pt x="27" y="23"/>
                  </a:moveTo>
                  <a:lnTo>
                    <a:pt x="27" y="21"/>
                  </a:lnTo>
                  <a:lnTo>
                    <a:pt x="25" y="20"/>
                  </a:lnTo>
                  <a:lnTo>
                    <a:pt x="25" y="19"/>
                  </a:lnTo>
                  <a:lnTo>
                    <a:pt x="25" y="23"/>
                  </a:lnTo>
                  <a:lnTo>
                    <a:pt x="24" y="25"/>
                  </a:lnTo>
                  <a:lnTo>
                    <a:pt x="23" y="25"/>
                  </a:lnTo>
                  <a:lnTo>
                    <a:pt x="16" y="18"/>
                  </a:lnTo>
                  <a:lnTo>
                    <a:pt x="12" y="14"/>
                  </a:lnTo>
                  <a:lnTo>
                    <a:pt x="16" y="16"/>
                  </a:lnTo>
                  <a:lnTo>
                    <a:pt x="17" y="16"/>
                  </a:lnTo>
                  <a:lnTo>
                    <a:pt x="16" y="15"/>
                  </a:lnTo>
                  <a:lnTo>
                    <a:pt x="11" y="13"/>
                  </a:lnTo>
                  <a:lnTo>
                    <a:pt x="9" y="12"/>
                  </a:lnTo>
                  <a:lnTo>
                    <a:pt x="2" y="5"/>
                  </a:lnTo>
                  <a:lnTo>
                    <a:pt x="2" y="4"/>
                  </a:lnTo>
                  <a:lnTo>
                    <a:pt x="3" y="3"/>
                  </a:lnTo>
                  <a:lnTo>
                    <a:pt x="4" y="3"/>
                  </a:lnTo>
                  <a:lnTo>
                    <a:pt x="5" y="3"/>
                  </a:lnTo>
                  <a:lnTo>
                    <a:pt x="12" y="9"/>
                  </a:lnTo>
                  <a:lnTo>
                    <a:pt x="12" y="10"/>
                  </a:lnTo>
                  <a:lnTo>
                    <a:pt x="11" y="11"/>
                  </a:lnTo>
                  <a:lnTo>
                    <a:pt x="11" y="12"/>
                  </a:lnTo>
                  <a:lnTo>
                    <a:pt x="13" y="10"/>
                  </a:lnTo>
                  <a:lnTo>
                    <a:pt x="18" y="16"/>
                  </a:lnTo>
                  <a:lnTo>
                    <a:pt x="25" y="22"/>
                  </a:lnTo>
                  <a:lnTo>
                    <a:pt x="25" y="23"/>
                  </a:lnTo>
                  <a:lnTo>
                    <a:pt x="25" y="19"/>
                  </a:lnTo>
                  <a:lnTo>
                    <a:pt x="19" y="14"/>
                  </a:lnTo>
                  <a:lnTo>
                    <a:pt x="14" y="8"/>
                  </a:lnTo>
                  <a:lnTo>
                    <a:pt x="17" y="4"/>
                  </a:lnTo>
                  <a:lnTo>
                    <a:pt x="22" y="7"/>
                  </a:lnTo>
                  <a:lnTo>
                    <a:pt x="23" y="7"/>
                  </a:lnTo>
                  <a:lnTo>
                    <a:pt x="17" y="3"/>
                  </a:lnTo>
                  <a:lnTo>
                    <a:pt x="14" y="8"/>
                  </a:lnTo>
                  <a:lnTo>
                    <a:pt x="13" y="7"/>
                  </a:lnTo>
                  <a:lnTo>
                    <a:pt x="8" y="3"/>
                  </a:lnTo>
                  <a:lnTo>
                    <a:pt x="6" y="1"/>
                  </a:lnTo>
                  <a:lnTo>
                    <a:pt x="5" y="0"/>
                  </a:lnTo>
                  <a:lnTo>
                    <a:pt x="3" y="1"/>
                  </a:lnTo>
                  <a:lnTo>
                    <a:pt x="2" y="1"/>
                  </a:lnTo>
                  <a:lnTo>
                    <a:pt x="0" y="4"/>
                  </a:lnTo>
                  <a:lnTo>
                    <a:pt x="0" y="6"/>
                  </a:lnTo>
                  <a:lnTo>
                    <a:pt x="2" y="7"/>
                  </a:lnTo>
                  <a:lnTo>
                    <a:pt x="8" y="13"/>
                  </a:lnTo>
                  <a:lnTo>
                    <a:pt x="9" y="14"/>
                  </a:lnTo>
                  <a:lnTo>
                    <a:pt x="4" y="22"/>
                  </a:lnTo>
                  <a:lnTo>
                    <a:pt x="9" y="15"/>
                  </a:lnTo>
                  <a:lnTo>
                    <a:pt x="14" y="20"/>
                  </a:lnTo>
                  <a:lnTo>
                    <a:pt x="21" y="26"/>
                  </a:lnTo>
                  <a:lnTo>
                    <a:pt x="23" y="27"/>
                  </a:lnTo>
                  <a:lnTo>
                    <a:pt x="25" y="27"/>
                  </a:lnTo>
                  <a:lnTo>
                    <a:pt x="26" y="25"/>
                  </a:lnTo>
                  <a:lnTo>
                    <a:pt x="27" y="23"/>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0" name="Freeform 726"/>
            <p:cNvSpPr>
              <a:spLocks/>
            </p:cNvSpPr>
            <p:nvPr/>
          </p:nvSpPr>
          <p:spPr bwMode="auto">
            <a:xfrm>
              <a:off x="7550127" y="204307"/>
              <a:ext cx="17766" cy="45719"/>
            </a:xfrm>
            <a:custGeom>
              <a:avLst/>
              <a:gdLst>
                <a:gd name="T0" fmla="+- 0 2001 1997"/>
                <a:gd name="T1" fmla="*/ T0 w 25"/>
                <a:gd name="T2" fmla="+- 0 134 134"/>
                <a:gd name="T3" fmla="*/ 134 h 25"/>
                <a:gd name="T4" fmla="+- 0 1999 1997"/>
                <a:gd name="T5" fmla="*/ T4 w 25"/>
                <a:gd name="T6" fmla="+- 0 134 134"/>
                <a:gd name="T7" fmla="*/ 134 h 25"/>
                <a:gd name="T8" fmla="+- 0 1998 1997"/>
                <a:gd name="T9" fmla="*/ T8 w 25"/>
                <a:gd name="T10" fmla="+- 0 136 134"/>
                <a:gd name="T11" fmla="*/ 136 h 25"/>
                <a:gd name="T12" fmla="+- 0 1997 1997"/>
                <a:gd name="T13" fmla="*/ T12 w 25"/>
                <a:gd name="T14" fmla="+- 0 137 134"/>
                <a:gd name="T15" fmla="*/ 137 h 25"/>
                <a:gd name="T16" fmla="+- 0 1997 1997"/>
                <a:gd name="T17" fmla="*/ T16 w 25"/>
                <a:gd name="T18" fmla="+- 0 139 134"/>
                <a:gd name="T19" fmla="*/ 139 h 25"/>
                <a:gd name="T20" fmla="+- 0 1999 1997"/>
                <a:gd name="T21" fmla="*/ T20 w 25"/>
                <a:gd name="T22" fmla="+- 0 140 134"/>
                <a:gd name="T23" fmla="*/ 140 h 25"/>
                <a:gd name="T24" fmla="+- 0 2005 1997"/>
                <a:gd name="T25" fmla="*/ T24 w 25"/>
                <a:gd name="T26" fmla="+- 0 145 134"/>
                <a:gd name="T27" fmla="*/ 145 h 25"/>
                <a:gd name="T28" fmla="+- 0 2011 1997"/>
                <a:gd name="T29" fmla="*/ T28 w 25"/>
                <a:gd name="T30" fmla="+- 0 152 134"/>
                <a:gd name="T31" fmla="*/ 152 h 25"/>
                <a:gd name="T32" fmla="+- 0 2019 1997"/>
                <a:gd name="T33" fmla="*/ T32 w 25"/>
                <a:gd name="T34" fmla="+- 0 159 134"/>
                <a:gd name="T35" fmla="*/ 159 h 25"/>
                <a:gd name="T36" fmla="+- 0 2020 1997"/>
                <a:gd name="T37" fmla="*/ T36 w 25"/>
                <a:gd name="T38" fmla="+- 0 159 134"/>
                <a:gd name="T39" fmla="*/ 159 h 25"/>
                <a:gd name="T40" fmla="+- 0 2022 1997"/>
                <a:gd name="T41" fmla="*/ T40 w 25"/>
                <a:gd name="T42" fmla="+- 0 156 134"/>
                <a:gd name="T43" fmla="*/ 156 h 25"/>
                <a:gd name="T44" fmla="+- 0 2022 1997"/>
                <a:gd name="T45" fmla="*/ T44 w 25"/>
                <a:gd name="T46" fmla="+- 0 154 134"/>
                <a:gd name="T47" fmla="*/ 154 h 25"/>
                <a:gd name="T48" fmla="+- 0 2021 1997"/>
                <a:gd name="T49" fmla="*/ T48 w 25"/>
                <a:gd name="T50" fmla="+- 0 153 134"/>
                <a:gd name="T51" fmla="*/ 153 h 25"/>
                <a:gd name="T52" fmla="+- 0 2014 1997"/>
                <a:gd name="T53" fmla="*/ T52 w 25"/>
                <a:gd name="T54" fmla="+- 0 148 134"/>
                <a:gd name="T55" fmla="*/ 148 h 25"/>
                <a:gd name="T56" fmla="+- 0 2008 1997"/>
                <a:gd name="T57" fmla="*/ T56 w 25"/>
                <a:gd name="T58" fmla="+- 0 141 134"/>
                <a:gd name="T59" fmla="*/ 141 h 25"/>
                <a:gd name="T60" fmla="+- 0 2002 1997"/>
                <a:gd name="T61" fmla="*/ T60 w 25"/>
                <a:gd name="T62" fmla="+- 0 135 134"/>
                <a:gd name="T63" fmla="*/ 135 h 25"/>
                <a:gd name="T64" fmla="+- 0 2001 1997"/>
                <a:gd name="T65" fmla="*/ T64 w 25"/>
                <a:gd name="T66" fmla="+- 0 134 134"/>
                <a:gd name="T67" fmla="*/ 134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5" h="25">
                  <a:moveTo>
                    <a:pt x="4" y="0"/>
                  </a:moveTo>
                  <a:lnTo>
                    <a:pt x="2" y="0"/>
                  </a:lnTo>
                  <a:lnTo>
                    <a:pt x="1" y="2"/>
                  </a:lnTo>
                  <a:lnTo>
                    <a:pt x="0" y="3"/>
                  </a:lnTo>
                  <a:lnTo>
                    <a:pt x="0" y="5"/>
                  </a:lnTo>
                  <a:lnTo>
                    <a:pt x="2" y="6"/>
                  </a:lnTo>
                  <a:lnTo>
                    <a:pt x="8" y="11"/>
                  </a:lnTo>
                  <a:lnTo>
                    <a:pt x="14" y="18"/>
                  </a:lnTo>
                  <a:lnTo>
                    <a:pt x="22" y="25"/>
                  </a:lnTo>
                  <a:lnTo>
                    <a:pt x="23" y="25"/>
                  </a:lnTo>
                  <a:lnTo>
                    <a:pt x="25" y="22"/>
                  </a:lnTo>
                  <a:lnTo>
                    <a:pt x="25" y="20"/>
                  </a:lnTo>
                  <a:lnTo>
                    <a:pt x="24" y="19"/>
                  </a:lnTo>
                  <a:lnTo>
                    <a:pt x="17" y="14"/>
                  </a:lnTo>
                  <a:lnTo>
                    <a:pt x="11" y="7"/>
                  </a:lnTo>
                  <a:lnTo>
                    <a:pt x="5" y="1"/>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1" name="AutoShape 725"/>
            <p:cNvSpPr>
              <a:spLocks/>
            </p:cNvSpPr>
            <p:nvPr/>
          </p:nvSpPr>
          <p:spPr bwMode="auto">
            <a:xfrm>
              <a:off x="7551548" y="199862"/>
              <a:ext cx="13502" cy="45719"/>
            </a:xfrm>
            <a:custGeom>
              <a:avLst/>
              <a:gdLst>
                <a:gd name="T0" fmla="+- 0 2005 2000"/>
                <a:gd name="T1" fmla="*/ T0 w 19"/>
                <a:gd name="T2" fmla="+- 0 140 140"/>
                <a:gd name="T3" fmla="*/ 140 h 13"/>
                <a:gd name="T4" fmla="+- 0 2004 2000"/>
                <a:gd name="T5" fmla="*/ T4 w 19"/>
                <a:gd name="T6" fmla="+- 0 140 140"/>
                <a:gd name="T7" fmla="*/ 140 h 13"/>
                <a:gd name="T8" fmla="+- 0 2001 2000"/>
                <a:gd name="T9" fmla="*/ T8 w 19"/>
                <a:gd name="T10" fmla="+- 0 140 140"/>
                <a:gd name="T11" fmla="*/ 140 h 13"/>
                <a:gd name="T12" fmla="+- 0 2000 2000"/>
                <a:gd name="T13" fmla="*/ T12 w 19"/>
                <a:gd name="T14" fmla="+- 0 141 140"/>
                <a:gd name="T15" fmla="*/ 141 h 13"/>
                <a:gd name="T16" fmla="+- 0 2000 2000"/>
                <a:gd name="T17" fmla="*/ T16 w 19"/>
                <a:gd name="T18" fmla="+- 0 141 140"/>
                <a:gd name="T19" fmla="*/ 141 h 13"/>
                <a:gd name="T20" fmla="+- 0 2001 2000"/>
                <a:gd name="T21" fmla="*/ T20 w 19"/>
                <a:gd name="T22" fmla="+- 0 142 140"/>
                <a:gd name="T23" fmla="*/ 142 h 13"/>
                <a:gd name="T24" fmla="+- 0 2002 2000"/>
                <a:gd name="T25" fmla="*/ T24 w 19"/>
                <a:gd name="T26" fmla="+- 0 141 140"/>
                <a:gd name="T27" fmla="*/ 141 h 13"/>
                <a:gd name="T28" fmla="+- 0 2005 2000"/>
                <a:gd name="T29" fmla="*/ T28 w 19"/>
                <a:gd name="T30" fmla="+- 0 140 140"/>
                <a:gd name="T31" fmla="*/ 140 h 13"/>
                <a:gd name="T32" fmla="+- 0 2007 2000"/>
                <a:gd name="T33" fmla="*/ T32 w 19"/>
                <a:gd name="T34" fmla="+- 0 141 140"/>
                <a:gd name="T35" fmla="*/ 141 h 13"/>
                <a:gd name="T36" fmla="+- 0 2006 2000"/>
                <a:gd name="T37" fmla="*/ T36 w 19"/>
                <a:gd name="T38" fmla="+- 0 140 140"/>
                <a:gd name="T39" fmla="*/ 140 h 13"/>
                <a:gd name="T40" fmla="+- 0 2005 2000"/>
                <a:gd name="T41" fmla="*/ T40 w 19"/>
                <a:gd name="T42" fmla="+- 0 140 140"/>
                <a:gd name="T43" fmla="*/ 140 h 13"/>
                <a:gd name="T44" fmla="+- 0 2007 2000"/>
                <a:gd name="T45" fmla="*/ T44 w 19"/>
                <a:gd name="T46" fmla="+- 0 141 140"/>
                <a:gd name="T47" fmla="*/ 141 h 13"/>
                <a:gd name="T48" fmla="+- 0 2011 2000"/>
                <a:gd name="T49" fmla="*/ T48 w 19"/>
                <a:gd name="T50" fmla="+- 0 144 140"/>
                <a:gd name="T51" fmla="*/ 144 h 13"/>
                <a:gd name="T52" fmla="+- 0 2008 2000"/>
                <a:gd name="T53" fmla="*/ T52 w 19"/>
                <a:gd name="T54" fmla="+- 0 141 140"/>
                <a:gd name="T55" fmla="*/ 141 h 13"/>
                <a:gd name="T56" fmla="+- 0 2007 2000"/>
                <a:gd name="T57" fmla="*/ T56 w 19"/>
                <a:gd name="T58" fmla="+- 0 141 140"/>
                <a:gd name="T59" fmla="*/ 141 h 13"/>
                <a:gd name="T60" fmla="+- 0 2011 2000"/>
                <a:gd name="T61" fmla="*/ T60 w 19"/>
                <a:gd name="T62" fmla="+- 0 144 140"/>
                <a:gd name="T63" fmla="*/ 144 h 13"/>
                <a:gd name="T64" fmla="+- 0 2019 2000"/>
                <a:gd name="T65" fmla="*/ T64 w 19"/>
                <a:gd name="T66" fmla="+- 0 152 140"/>
                <a:gd name="T67" fmla="*/ 152 h 13"/>
                <a:gd name="T68" fmla="+- 0 2017 2000"/>
                <a:gd name="T69" fmla="*/ T68 w 19"/>
                <a:gd name="T70" fmla="+- 0 150 140"/>
                <a:gd name="T71" fmla="*/ 150 h 13"/>
                <a:gd name="T72" fmla="+- 0 2013 2000"/>
                <a:gd name="T73" fmla="*/ T72 w 19"/>
                <a:gd name="T74" fmla="+- 0 148 140"/>
                <a:gd name="T75" fmla="*/ 148 h 13"/>
                <a:gd name="T76" fmla="+- 0 2008 2000"/>
                <a:gd name="T77" fmla="*/ T76 w 19"/>
                <a:gd name="T78" fmla="+- 0 148 140"/>
                <a:gd name="T79" fmla="*/ 148 h 13"/>
                <a:gd name="T80" fmla="+- 0 2007 2000"/>
                <a:gd name="T81" fmla="*/ T80 w 19"/>
                <a:gd name="T82" fmla="+- 0 149 140"/>
                <a:gd name="T83" fmla="*/ 149 h 13"/>
                <a:gd name="T84" fmla="+- 0 2008 2000"/>
                <a:gd name="T85" fmla="*/ T84 w 19"/>
                <a:gd name="T86" fmla="+- 0 149 140"/>
                <a:gd name="T87" fmla="*/ 149 h 13"/>
                <a:gd name="T88" fmla="+- 0 2010 2000"/>
                <a:gd name="T89" fmla="*/ T88 w 19"/>
                <a:gd name="T90" fmla="+- 0 149 140"/>
                <a:gd name="T91" fmla="*/ 149 h 13"/>
                <a:gd name="T92" fmla="+- 0 2014 2000"/>
                <a:gd name="T93" fmla="*/ T92 w 19"/>
                <a:gd name="T94" fmla="+- 0 149 140"/>
                <a:gd name="T95" fmla="*/ 149 h 13"/>
                <a:gd name="T96" fmla="+- 0 2019 2000"/>
                <a:gd name="T97" fmla="*/ T96 w 19"/>
                <a:gd name="T98" fmla="+- 0 152 140"/>
                <a:gd name="T99" fmla="*/ 152 h 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9" h="13">
                  <a:moveTo>
                    <a:pt x="5" y="0"/>
                  </a:moveTo>
                  <a:lnTo>
                    <a:pt x="4" y="0"/>
                  </a:lnTo>
                  <a:lnTo>
                    <a:pt x="1" y="0"/>
                  </a:lnTo>
                  <a:lnTo>
                    <a:pt x="0" y="1"/>
                  </a:lnTo>
                  <a:lnTo>
                    <a:pt x="1" y="2"/>
                  </a:lnTo>
                  <a:lnTo>
                    <a:pt x="2" y="1"/>
                  </a:lnTo>
                  <a:lnTo>
                    <a:pt x="5" y="0"/>
                  </a:lnTo>
                  <a:close/>
                  <a:moveTo>
                    <a:pt x="7" y="1"/>
                  </a:moveTo>
                  <a:lnTo>
                    <a:pt x="6" y="0"/>
                  </a:lnTo>
                  <a:lnTo>
                    <a:pt x="5" y="0"/>
                  </a:lnTo>
                  <a:lnTo>
                    <a:pt x="7" y="1"/>
                  </a:lnTo>
                  <a:close/>
                  <a:moveTo>
                    <a:pt x="11" y="4"/>
                  </a:moveTo>
                  <a:lnTo>
                    <a:pt x="8" y="1"/>
                  </a:lnTo>
                  <a:lnTo>
                    <a:pt x="7" y="1"/>
                  </a:lnTo>
                  <a:lnTo>
                    <a:pt x="11" y="4"/>
                  </a:lnTo>
                  <a:close/>
                  <a:moveTo>
                    <a:pt x="19" y="12"/>
                  </a:moveTo>
                  <a:lnTo>
                    <a:pt x="17" y="10"/>
                  </a:lnTo>
                  <a:lnTo>
                    <a:pt x="13" y="8"/>
                  </a:lnTo>
                  <a:lnTo>
                    <a:pt x="8" y="8"/>
                  </a:lnTo>
                  <a:lnTo>
                    <a:pt x="7" y="9"/>
                  </a:lnTo>
                  <a:lnTo>
                    <a:pt x="8" y="9"/>
                  </a:lnTo>
                  <a:lnTo>
                    <a:pt x="10" y="9"/>
                  </a:lnTo>
                  <a:lnTo>
                    <a:pt x="14" y="9"/>
                  </a:lnTo>
                  <a:lnTo>
                    <a:pt x="19" y="12"/>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2" name="AutoShape 724"/>
            <p:cNvSpPr>
              <a:spLocks/>
            </p:cNvSpPr>
            <p:nvPr/>
          </p:nvSpPr>
          <p:spPr bwMode="auto">
            <a:xfrm>
              <a:off x="7550837" y="203672"/>
              <a:ext cx="16345" cy="45719"/>
            </a:xfrm>
            <a:custGeom>
              <a:avLst/>
              <a:gdLst>
                <a:gd name="T0" fmla="+- 0 2005 1999"/>
                <a:gd name="T1" fmla="*/ T0 w 23"/>
                <a:gd name="T2" fmla="+- 0 139 136"/>
                <a:gd name="T3" fmla="*/ 139 h 23"/>
                <a:gd name="T4" fmla="+- 0 2005 1999"/>
                <a:gd name="T5" fmla="*/ T4 w 23"/>
                <a:gd name="T6" fmla="+- 0 139 136"/>
                <a:gd name="T7" fmla="*/ 139 h 23"/>
                <a:gd name="T8" fmla="+- 0 2002 1999"/>
                <a:gd name="T9" fmla="*/ T8 w 23"/>
                <a:gd name="T10" fmla="+- 0 136 136"/>
                <a:gd name="T11" fmla="*/ 136 h 23"/>
                <a:gd name="T12" fmla="+- 0 2002 1999"/>
                <a:gd name="T13" fmla="*/ T12 w 23"/>
                <a:gd name="T14" fmla="+- 0 136 136"/>
                <a:gd name="T15" fmla="*/ 136 h 23"/>
                <a:gd name="T16" fmla="+- 0 1999 1999"/>
                <a:gd name="T17" fmla="*/ T16 w 23"/>
                <a:gd name="T18" fmla="+- 0 136 136"/>
                <a:gd name="T19" fmla="*/ 136 h 23"/>
                <a:gd name="T20" fmla="+- 0 1999 1999"/>
                <a:gd name="T21" fmla="*/ T20 w 23"/>
                <a:gd name="T22" fmla="+- 0 137 136"/>
                <a:gd name="T23" fmla="*/ 137 h 23"/>
                <a:gd name="T24" fmla="+- 0 1999 1999"/>
                <a:gd name="T25" fmla="*/ T24 w 23"/>
                <a:gd name="T26" fmla="+- 0 137 136"/>
                <a:gd name="T27" fmla="*/ 137 h 23"/>
                <a:gd name="T28" fmla="+- 0 1999 1999"/>
                <a:gd name="T29" fmla="*/ T28 w 23"/>
                <a:gd name="T30" fmla="+- 0 137 136"/>
                <a:gd name="T31" fmla="*/ 137 h 23"/>
                <a:gd name="T32" fmla="+- 0 1999 1999"/>
                <a:gd name="T33" fmla="*/ T32 w 23"/>
                <a:gd name="T34" fmla="+- 0 136 136"/>
                <a:gd name="T35" fmla="*/ 136 h 23"/>
                <a:gd name="T36" fmla="+- 0 2000 1999"/>
                <a:gd name="T37" fmla="*/ T36 w 23"/>
                <a:gd name="T38" fmla="+- 0 136 136"/>
                <a:gd name="T39" fmla="*/ 136 h 23"/>
                <a:gd name="T40" fmla="+- 0 2001 1999"/>
                <a:gd name="T41" fmla="*/ T40 w 23"/>
                <a:gd name="T42" fmla="+- 0 136 136"/>
                <a:gd name="T43" fmla="*/ 136 h 23"/>
                <a:gd name="T44" fmla="+- 0 2004 1999"/>
                <a:gd name="T45" fmla="*/ T44 w 23"/>
                <a:gd name="T46" fmla="+- 0 138 136"/>
                <a:gd name="T47" fmla="*/ 138 h 23"/>
                <a:gd name="T48" fmla="+- 0 2004 1999"/>
                <a:gd name="T49" fmla="*/ T48 w 23"/>
                <a:gd name="T50" fmla="+- 0 139 136"/>
                <a:gd name="T51" fmla="*/ 139 h 23"/>
                <a:gd name="T52" fmla="+- 0 2004 1999"/>
                <a:gd name="T53" fmla="*/ T52 w 23"/>
                <a:gd name="T54" fmla="+- 0 139 136"/>
                <a:gd name="T55" fmla="*/ 139 h 23"/>
                <a:gd name="T56" fmla="+- 0 2005 1999"/>
                <a:gd name="T57" fmla="*/ T56 w 23"/>
                <a:gd name="T58" fmla="+- 0 139 136"/>
                <a:gd name="T59" fmla="*/ 139 h 23"/>
                <a:gd name="T60" fmla="+- 0 2014 1999"/>
                <a:gd name="T61" fmla="*/ T60 w 23"/>
                <a:gd name="T62" fmla="+- 0 147 136"/>
                <a:gd name="T63" fmla="*/ 147 h 23"/>
                <a:gd name="T64" fmla="+- 0 2012 1999"/>
                <a:gd name="T65" fmla="*/ T64 w 23"/>
                <a:gd name="T66" fmla="+- 0 146 136"/>
                <a:gd name="T67" fmla="*/ 146 h 23"/>
                <a:gd name="T68" fmla="+- 0 2010 1999"/>
                <a:gd name="T69" fmla="*/ T68 w 23"/>
                <a:gd name="T70" fmla="+- 0 144 136"/>
                <a:gd name="T71" fmla="*/ 144 h 23"/>
                <a:gd name="T72" fmla="+- 0 2009 1999"/>
                <a:gd name="T73" fmla="*/ T72 w 23"/>
                <a:gd name="T74" fmla="+- 0 143 136"/>
                <a:gd name="T75" fmla="*/ 143 h 23"/>
                <a:gd name="T76" fmla="+- 0 2007 1999"/>
                <a:gd name="T77" fmla="*/ T76 w 23"/>
                <a:gd name="T78" fmla="+- 0 142 136"/>
                <a:gd name="T79" fmla="*/ 142 h 23"/>
                <a:gd name="T80" fmla="+- 0 2007 1999"/>
                <a:gd name="T81" fmla="*/ T80 w 23"/>
                <a:gd name="T82" fmla="+- 0 142 136"/>
                <a:gd name="T83" fmla="*/ 142 h 23"/>
                <a:gd name="T84" fmla="+- 0 2007 1999"/>
                <a:gd name="T85" fmla="*/ T84 w 23"/>
                <a:gd name="T86" fmla="+- 0 142 136"/>
                <a:gd name="T87" fmla="*/ 142 h 23"/>
                <a:gd name="T88" fmla="+- 0 2009 1999"/>
                <a:gd name="T89" fmla="*/ T88 w 23"/>
                <a:gd name="T90" fmla="+- 0 143 136"/>
                <a:gd name="T91" fmla="*/ 143 h 23"/>
                <a:gd name="T92" fmla="+- 0 2013 1999"/>
                <a:gd name="T93" fmla="*/ T92 w 23"/>
                <a:gd name="T94" fmla="+- 0 148 136"/>
                <a:gd name="T95" fmla="*/ 148 h 23"/>
                <a:gd name="T96" fmla="+- 0 2013 1999"/>
                <a:gd name="T97" fmla="*/ T96 w 23"/>
                <a:gd name="T98" fmla="+- 0 148 136"/>
                <a:gd name="T99" fmla="*/ 148 h 23"/>
                <a:gd name="T100" fmla="+- 0 2014 1999"/>
                <a:gd name="T101" fmla="*/ T100 w 23"/>
                <a:gd name="T102" fmla="+- 0 148 136"/>
                <a:gd name="T103" fmla="*/ 148 h 23"/>
                <a:gd name="T104" fmla="+- 0 2014 1999"/>
                <a:gd name="T105" fmla="*/ T104 w 23"/>
                <a:gd name="T106" fmla="+- 0 147 136"/>
                <a:gd name="T107" fmla="*/ 147 h 23"/>
                <a:gd name="T108" fmla="+- 0 2021 1999"/>
                <a:gd name="T109" fmla="*/ T108 w 23"/>
                <a:gd name="T110" fmla="+- 0 154 136"/>
                <a:gd name="T111" fmla="*/ 154 h 23"/>
                <a:gd name="T112" fmla="+- 0 2016 1999"/>
                <a:gd name="T113" fmla="*/ T112 w 23"/>
                <a:gd name="T114" fmla="+- 0 151 136"/>
                <a:gd name="T115" fmla="*/ 151 h 23"/>
                <a:gd name="T116" fmla="+- 0 2015 1999"/>
                <a:gd name="T117" fmla="*/ T116 w 23"/>
                <a:gd name="T118" fmla="+- 0 151 136"/>
                <a:gd name="T119" fmla="*/ 151 h 23"/>
                <a:gd name="T120" fmla="+- 0 2015 1999"/>
                <a:gd name="T121" fmla="*/ T120 w 23"/>
                <a:gd name="T122" fmla="+- 0 151 136"/>
                <a:gd name="T123" fmla="*/ 151 h 23"/>
                <a:gd name="T124" fmla="+- 0 2015 1999"/>
                <a:gd name="T125" fmla="*/ T124 w 23"/>
                <a:gd name="T126" fmla="+- 0 151 136"/>
                <a:gd name="T127" fmla="*/ 151 h 23"/>
                <a:gd name="T128" fmla="+- 0 2017 1999"/>
                <a:gd name="T129" fmla="*/ T128 w 23"/>
                <a:gd name="T130" fmla="+- 0 152 136"/>
                <a:gd name="T131" fmla="*/ 152 h 23"/>
                <a:gd name="T132" fmla="+- 0 2021 1999"/>
                <a:gd name="T133" fmla="*/ T132 w 23"/>
                <a:gd name="T134" fmla="+- 0 155 136"/>
                <a:gd name="T135" fmla="*/ 155 h 23"/>
                <a:gd name="T136" fmla="+- 0 2021 1999"/>
                <a:gd name="T137" fmla="*/ T136 w 23"/>
                <a:gd name="T138" fmla="+- 0 157 136"/>
                <a:gd name="T139" fmla="*/ 157 h 23"/>
                <a:gd name="T140" fmla="+- 0 2020 1999"/>
                <a:gd name="T141" fmla="*/ T140 w 23"/>
                <a:gd name="T142" fmla="+- 0 157 136"/>
                <a:gd name="T143" fmla="*/ 157 h 23"/>
                <a:gd name="T144" fmla="+- 0 2020 1999"/>
                <a:gd name="T145" fmla="*/ T144 w 23"/>
                <a:gd name="T146" fmla="+- 0 158 136"/>
                <a:gd name="T147" fmla="*/ 158 h 23"/>
                <a:gd name="T148" fmla="+- 0 2020 1999"/>
                <a:gd name="T149" fmla="*/ T148 w 23"/>
                <a:gd name="T150" fmla="+- 0 158 136"/>
                <a:gd name="T151" fmla="*/ 158 h 23"/>
                <a:gd name="T152" fmla="+- 0 2021 1999"/>
                <a:gd name="T153" fmla="*/ T152 w 23"/>
                <a:gd name="T154" fmla="+- 0 158 136"/>
                <a:gd name="T155" fmla="*/ 158 h 23"/>
                <a:gd name="T156" fmla="+- 0 2021 1999"/>
                <a:gd name="T157" fmla="*/ T156 w 23"/>
                <a:gd name="T158" fmla="+- 0 154 136"/>
                <a:gd name="T159" fmla="*/ 154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3" h="23">
                  <a:moveTo>
                    <a:pt x="6" y="3"/>
                  </a:moveTo>
                  <a:lnTo>
                    <a:pt x="6" y="3"/>
                  </a:lnTo>
                  <a:lnTo>
                    <a:pt x="3" y="0"/>
                  </a:lnTo>
                  <a:lnTo>
                    <a:pt x="0" y="0"/>
                  </a:lnTo>
                  <a:lnTo>
                    <a:pt x="0" y="1"/>
                  </a:lnTo>
                  <a:lnTo>
                    <a:pt x="0" y="0"/>
                  </a:lnTo>
                  <a:lnTo>
                    <a:pt x="1" y="0"/>
                  </a:lnTo>
                  <a:lnTo>
                    <a:pt x="2" y="0"/>
                  </a:lnTo>
                  <a:lnTo>
                    <a:pt x="5" y="2"/>
                  </a:lnTo>
                  <a:lnTo>
                    <a:pt x="5" y="3"/>
                  </a:lnTo>
                  <a:lnTo>
                    <a:pt x="6" y="3"/>
                  </a:lnTo>
                  <a:close/>
                  <a:moveTo>
                    <a:pt x="15" y="11"/>
                  </a:moveTo>
                  <a:lnTo>
                    <a:pt x="13" y="10"/>
                  </a:lnTo>
                  <a:lnTo>
                    <a:pt x="11" y="8"/>
                  </a:lnTo>
                  <a:lnTo>
                    <a:pt x="10" y="7"/>
                  </a:lnTo>
                  <a:lnTo>
                    <a:pt x="8" y="6"/>
                  </a:lnTo>
                  <a:lnTo>
                    <a:pt x="10" y="7"/>
                  </a:lnTo>
                  <a:lnTo>
                    <a:pt x="14" y="12"/>
                  </a:lnTo>
                  <a:lnTo>
                    <a:pt x="15" y="12"/>
                  </a:lnTo>
                  <a:lnTo>
                    <a:pt x="15" y="11"/>
                  </a:lnTo>
                  <a:close/>
                  <a:moveTo>
                    <a:pt x="22" y="18"/>
                  </a:moveTo>
                  <a:lnTo>
                    <a:pt x="17" y="15"/>
                  </a:lnTo>
                  <a:lnTo>
                    <a:pt x="16" y="15"/>
                  </a:lnTo>
                  <a:lnTo>
                    <a:pt x="18" y="16"/>
                  </a:lnTo>
                  <a:lnTo>
                    <a:pt x="22" y="19"/>
                  </a:lnTo>
                  <a:lnTo>
                    <a:pt x="22" y="21"/>
                  </a:lnTo>
                  <a:lnTo>
                    <a:pt x="21" y="21"/>
                  </a:lnTo>
                  <a:lnTo>
                    <a:pt x="21" y="22"/>
                  </a:lnTo>
                  <a:lnTo>
                    <a:pt x="22" y="22"/>
                  </a:lnTo>
                  <a:lnTo>
                    <a:pt x="22"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3" name="AutoShape 723"/>
            <p:cNvSpPr>
              <a:spLocks/>
            </p:cNvSpPr>
            <p:nvPr/>
          </p:nvSpPr>
          <p:spPr bwMode="auto">
            <a:xfrm>
              <a:off x="7551548" y="224627"/>
              <a:ext cx="17766" cy="45719"/>
            </a:xfrm>
            <a:custGeom>
              <a:avLst/>
              <a:gdLst>
                <a:gd name="T0" fmla="+- 0 2012 1999"/>
                <a:gd name="T1" fmla="*/ T0 w 25"/>
                <a:gd name="T2" fmla="+- 0 144 137"/>
                <a:gd name="T3" fmla="*/ 144 h 55"/>
                <a:gd name="T4" fmla="+- 0 2000 1999"/>
                <a:gd name="T5" fmla="*/ T4 w 25"/>
                <a:gd name="T6" fmla="+- 0 141 137"/>
                <a:gd name="T7" fmla="*/ 141 h 55"/>
                <a:gd name="T8" fmla="+- 0 1999 1999"/>
                <a:gd name="T9" fmla="*/ T8 w 25"/>
                <a:gd name="T10" fmla="+- 0 141 137"/>
                <a:gd name="T11" fmla="*/ 141 h 55"/>
                <a:gd name="T12" fmla="+- 0 1999 1999"/>
                <a:gd name="T13" fmla="*/ T12 w 25"/>
                <a:gd name="T14" fmla="+- 0 142 137"/>
                <a:gd name="T15" fmla="*/ 142 h 55"/>
                <a:gd name="T16" fmla="+- 0 2000 1999"/>
                <a:gd name="T17" fmla="*/ T16 w 25"/>
                <a:gd name="T18" fmla="+- 0 142 137"/>
                <a:gd name="T19" fmla="*/ 142 h 55"/>
                <a:gd name="T20" fmla="+- 0 2000 1999"/>
                <a:gd name="T21" fmla="*/ T20 w 25"/>
                <a:gd name="T22" fmla="+- 0 142 137"/>
                <a:gd name="T23" fmla="*/ 142 h 55"/>
                <a:gd name="T24" fmla="+- 0 2012 1999"/>
                <a:gd name="T25" fmla="*/ T24 w 25"/>
                <a:gd name="T26" fmla="+- 0 145 137"/>
                <a:gd name="T27" fmla="*/ 145 h 55"/>
                <a:gd name="T28" fmla="+- 0 2012 1999"/>
                <a:gd name="T29" fmla="*/ T28 w 25"/>
                <a:gd name="T30" fmla="+- 0 145 137"/>
                <a:gd name="T31" fmla="*/ 145 h 55"/>
                <a:gd name="T32" fmla="+- 0 2012 1999"/>
                <a:gd name="T33" fmla="*/ T32 w 25"/>
                <a:gd name="T34" fmla="+- 0 144 137"/>
                <a:gd name="T35" fmla="*/ 144 h 55"/>
                <a:gd name="T36" fmla="+- 0 2021 1999"/>
                <a:gd name="T37" fmla="*/ T36 w 25"/>
                <a:gd name="T38" fmla="+- 0 153 137"/>
                <a:gd name="T39" fmla="*/ 153 h 55"/>
                <a:gd name="T40" fmla="+- 0 2007 1999"/>
                <a:gd name="T41" fmla="*/ T40 w 25"/>
                <a:gd name="T42" fmla="+- 0 148 137"/>
                <a:gd name="T43" fmla="*/ 148 h 55"/>
                <a:gd name="T44" fmla="+- 0 2007 1999"/>
                <a:gd name="T45" fmla="*/ T44 w 25"/>
                <a:gd name="T46" fmla="+- 0 149 137"/>
                <a:gd name="T47" fmla="*/ 149 h 55"/>
                <a:gd name="T48" fmla="+- 0 2007 1999"/>
                <a:gd name="T49" fmla="*/ T48 w 25"/>
                <a:gd name="T50" fmla="+- 0 149 137"/>
                <a:gd name="T51" fmla="*/ 149 h 55"/>
                <a:gd name="T52" fmla="+- 0 2007 1999"/>
                <a:gd name="T53" fmla="*/ T52 w 25"/>
                <a:gd name="T54" fmla="+- 0 150 137"/>
                <a:gd name="T55" fmla="*/ 150 h 55"/>
                <a:gd name="T56" fmla="+- 0 2008 1999"/>
                <a:gd name="T57" fmla="*/ T56 w 25"/>
                <a:gd name="T58" fmla="+- 0 149 137"/>
                <a:gd name="T59" fmla="*/ 149 h 55"/>
                <a:gd name="T60" fmla="+- 0 2020 1999"/>
                <a:gd name="T61" fmla="*/ T60 w 25"/>
                <a:gd name="T62" fmla="+- 0 153 137"/>
                <a:gd name="T63" fmla="*/ 153 h 55"/>
                <a:gd name="T64" fmla="+- 0 2021 1999"/>
                <a:gd name="T65" fmla="*/ T64 w 25"/>
                <a:gd name="T66" fmla="+- 0 153 137"/>
                <a:gd name="T67" fmla="*/ 153 h 55"/>
                <a:gd name="T68" fmla="+- 0 2024 1999"/>
                <a:gd name="T69" fmla="*/ T68 w 25"/>
                <a:gd name="T70" fmla="+- 0 162 137"/>
                <a:gd name="T71" fmla="*/ 162 h 55"/>
                <a:gd name="T72" fmla="+- 0 2022 1999"/>
                <a:gd name="T73" fmla="*/ T72 w 25"/>
                <a:gd name="T74" fmla="+- 0 160 137"/>
                <a:gd name="T75" fmla="*/ 160 h 55"/>
                <a:gd name="T76" fmla="+- 0 2017 1999"/>
                <a:gd name="T77" fmla="*/ T76 w 25"/>
                <a:gd name="T78" fmla="+- 0 172 137"/>
                <a:gd name="T79" fmla="*/ 172 h 55"/>
                <a:gd name="T80" fmla="+- 0 2007 1999"/>
                <a:gd name="T81" fmla="*/ T80 w 25"/>
                <a:gd name="T82" fmla="+- 0 188 137"/>
                <a:gd name="T83" fmla="*/ 188 h 55"/>
                <a:gd name="T84" fmla="+- 0 2005 1999"/>
                <a:gd name="T85" fmla="*/ T84 w 25"/>
                <a:gd name="T86" fmla="+- 0 188 137"/>
                <a:gd name="T87" fmla="*/ 188 h 55"/>
                <a:gd name="T88" fmla="+- 0 2004 1999"/>
                <a:gd name="T89" fmla="*/ T88 w 25"/>
                <a:gd name="T90" fmla="+- 0 186 137"/>
                <a:gd name="T91" fmla="*/ 186 h 55"/>
                <a:gd name="T92" fmla="+- 0 2014 1999"/>
                <a:gd name="T93" fmla="*/ T92 w 25"/>
                <a:gd name="T94" fmla="+- 0 170 137"/>
                <a:gd name="T95" fmla="*/ 170 h 55"/>
                <a:gd name="T96" fmla="+- 0 2019 1999"/>
                <a:gd name="T97" fmla="*/ T96 w 25"/>
                <a:gd name="T98" fmla="+- 0 162 137"/>
                <a:gd name="T99" fmla="*/ 162 h 55"/>
                <a:gd name="T100" fmla="+- 0 2020 1999"/>
                <a:gd name="T101" fmla="*/ T100 w 25"/>
                <a:gd name="T102" fmla="+- 0 162 137"/>
                <a:gd name="T103" fmla="*/ 162 h 55"/>
                <a:gd name="T104" fmla="+- 0 2022 1999"/>
                <a:gd name="T105" fmla="*/ T104 w 25"/>
                <a:gd name="T106" fmla="+- 0 163 137"/>
                <a:gd name="T107" fmla="*/ 163 h 55"/>
                <a:gd name="T108" fmla="+- 0 2022 1999"/>
                <a:gd name="T109" fmla="*/ T108 w 25"/>
                <a:gd name="T110" fmla="+- 0 160 137"/>
                <a:gd name="T111" fmla="*/ 160 h 55"/>
                <a:gd name="T112" fmla="+- 0 2021 1999"/>
                <a:gd name="T113" fmla="*/ T112 w 25"/>
                <a:gd name="T114" fmla="+- 0 159 137"/>
                <a:gd name="T115" fmla="*/ 159 h 55"/>
                <a:gd name="T116" fmla="+- 0 2018 1999"/>
                <a:gd name="T117" fmla="*/ T116 w 25"/>
                <a:gd name="T118" fmla="+- 0 160 137"/>
                <a:gd name="T119" fmla="*/ 160 h 55"/>
                <a:gd name="T120" fmla="+- 0 2012 1999"/>
                <a:gd name="T121" fmla="*/ T120 w 25"/>
                <a:gd name="T122" fmla="+- 0 168 137"/>
                <a:gd name="T123" fmla="*/ 168 h 55"/>
                <a:gd name="T124" fmla="+- 0 2002 1999"/>
                <a:gd name="T125" fmla="*/ T124 w 25"/>
                <a:gd name="T126" fmla="+- 0 186 137"/>
                <a:gd name="T127" fmla="*/ 186 h 55"/>
                <a:gd name="T128" fmla="+- 0 2003 1999"/>
                <a:gd name="T129" fmla="*/ T128 w 25"/>
                <a:gd name="T130" fmla="+- 0 188 137"/>
                <a:gd name="T131" fmla="*/ 188 h 55"/>
                <a:gd name="T132" fmla="+- 0 2008 1999"/>
                <a:gd name="T133" fmla="*/ T132 w 25"/>
                <a:gd name="T134" fmla="+- 0 191 137"/>
                <a:gd name="T135" fmla="*/ 191 h 55"/>
                <a:gd name="T136" fmla="+- 0 2014 1999"/>
                <a:gd name="T137" fmla="*/ T136 w 25"/>
                <a:gd name="T138" fmla="+- 0 181 137"/>
                <a:gd name="T139" fmla="*/ 181 h 55"/>
                <a:gd name="T140" fmla="+- 0 2024 1999"/>
                <a:gd name="T141" fmla="*/ T140 w 25"/>
                <a:gd name="T142" fmla="+- 0 164 137"/>
                <a:gd name="T143" fmla="*/ 164 h 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25" h="55">
                  <a:moveTo>
                    <a:pt x="13" y="7"/>
                  </a:moveTo>
                  <a:lnTo>
                    <a:pt x="13" y="7"/>
                  </a:lnTo>
                  <a:lnTo>
                    <a:pt x="5" y="0"/>
                  </a:lnTo>
                  <a:lnTo>
                    <a:pt x="1" y="4"/>
                  </a:lnTo>
                  <a:lnTo>
                    <a:pt x="0" y="4"/>
                  </a:lnTo>
                  <a:lnTo>
                    <a:pt x="0" y="5"/>
                  </a:lnTo>
                  <a:lnTo>
                    <a:pt x="1" y="5"/>
                  </a:lnTo>
                  <a:lnTo>
                    <a:pt x="5" y="1"/>
                  </a:lnTo>
                  <a:lnTo>
                    <a:pt x="13" y="8"/>
                  </a:lnTo>
                  <a:lnTo>
                    <a:pt x="13" y="7"/>
                  </a:lnTo>
                  <a:close/>
                  <a:moveTo>
                    <a:pt x="22" y="16"/>
                  </a:moveTo>
                  <a:lnTo>
                    <a:pt x="22" y="16"/>
                  </a:lnTo>
                  <a:lnTo>
                    <a:pt x="14" y="9"/>
                  </a:lnTo>
                  <a:lnTo>
                    <a:pt x="8" y="11"/>
                  </a:lnTo>
                  <a:lnTo>
                    <a:pt x="8" y="12"/>
                  </a:lnTo>
                  <a:lnTo>
                    <a:pt x="8" y="13"/>
                  </a:lnTo>
                  <a:lnTo>
                    <a:pt x="8" y="12"/>
                  </a:lnTo>
                  <a:lnTo>
                    <a:pt x="9" y="12"/>
                  </a:lnTo>
                  <a:lnTo>
                    <a:pt x="14" y="9"/>
                  </a:lnTo>
                  <a:lnTo>
                    <a:pt x="21" y="16"/>
                  </a:lnTo>
                  <a:lnTo>
                    <a:pt x="22" y="16"/>
                  </a:lnTo>
                  <a:close/>
                  <a:moveTo>
                    <a:pt x="25" y="27"/>
                  </a:moveTo>
                  <a:lnTo>
                    <a:pt x="25" y="25"/>
                  </a:lnTo>
                  <a:lnTo>
                    <a:pt x="23" y="23"/>
                  </a:lnTo>
                  <a:lnTo>
                    <a:pt x="23" y="27"/>
                  </a:lnTo>
                  <a:lnTo>
                    <a:pt x="18" y="35"/>
                  </a:lnTo>
                  <a:lnTo>
                    <a:pt x="13" y="43"/>
                  </a:lnTo>
                  <a:lnTo>
                    <a:pt x="8" y="51"/>
                  </a:lnTo>
                  <a:lnTo>
                    <a:pt x="7" y="51"/>
                  </a:lnTo>
                  <a:lnTo>
                    <a:pt x="6" y="51"/>
                  </a:lnTo>
                  <a:lnTo>
                    <a:pt x="5" y="50"/>
                  </a:lnTo>
                  <a:lnTo>
                    <a:pt x="5" y="49"/>
                  </a:lnTo>
                  <a:lnTo>
                    <a:pt x="10" y="40"/>
                  </a:lnTo>
                  <a:lnTo>
                    <a:pt x="15" y="33"/>
                  </a:lnTo>
                  <a:lnTo>
                    <a:pt x="20" y="25"/>
                  </a:lnTo>
                  <a:lnTo>
                    <a:pt x="21" y="25"/>
                  </a:lnTo>
                  <a:lnTo>
                    <a:pt x="22" y="25"/>
                  </a:lnTo>
                  <a:lnTo>
                    <a:pt x="23" y="26"/>
                  </a:lnTo>
                  <a:lnTo>
                    <a:pt x="23" y="27"/>
                  </a:lnTo>
                  <a:lnTo>
                    <a:pt x="23" y="23"/>
                  </a:lnTo>
                  <a:lnTo>
                    <a:pt x="22" y="22"/>
                  </a:lnTo>
                  <a:lnTo>
                    <a:pt x="20" y="23"/>
                  </a:lnTo>
                  <a:lnTo>
                    <a:pt x="19" y="23"/>
                  </a:lnTo>
                  <a:lnTo>
                    <a:pt x="18" y="25"/>
                  </a:lnTo>
                  <a:lnTo>
                    <a:pt x="13" y="31"/>
                  </a:lnTo>
                  <a:lnTo>
                    <a:pt x="9" y="39"/>
                  </a:lnTo>
                  <a:lnTo>
                    <a:pt x="3" y="49"/>
                  </a:lnTo>
                  <a:lnTo>
                    <a:pt x="3" y="51"/>
                  </a:lnTo>
                  <a:lnTo>
                    <a:pt x="4" y="51"/>
                  </a:lnTo>
                  <a:lnTo>
                    <a:pt x="7" y="54"/>
                  </a:lnTo>
                  <a:lnTo>
                    <a:pt x="9" y="54"/>
                  </a:lnTo>
                  <a:lnTo>
                    <a:pt x="10" y="51"/>
                  </a:lnTo>
                  <a:lnTo>
                    <a:pt x="15" y="44"/>
                  </a:lnTo>
                  <a:lnTo>
                    <a:pt x="19" y="36"/>
                  </a:lnTo>
                  <a:lnTo>
                    <a:pt x="25" y="2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4" name="Freeform 722"/>
            <p:cNvSpPr>
              <a:spLocks/>
            </p:cNvSpPr>
            <p:nvPr/>
          </p:nvSpPr>
          <p:spPr bwMode="auto">
            <a:xfrm>
              <a:off x="7554390" y="223992"/>
              <a:ext cx="14923" cy="45719"/>
            </a:xfrm>
            <a:custGeom>
              <a:avLst/>
              <a:gdLst>
                <a:gd name="T0" fmla="+- 0 2021 2003"/>
                <a:gd name="T1" fmla="*/ T0 w 21"/>
                <a:gd name="T2" fmla="+- 0 160 160"/>
                <a:gd name="T3" fmla="*/ 160 h 30"/>
                <a:gd name="T4" fmla="+- 0 2019 2003"/>
                <a:gd name="T5" fmla="*/ T4 w 21"/>
                <a:gd name="T6" fmla="+- 0 160 160"/>
                <a:gd name="T7" fmla="*/ 160 h 30"/>
                <a:gd name="T8" fmla="+- 0 2013 2003"/>
                <a:gd name="T9" fmla="*/ T8 w 21"/>
                <a:gd name="T10" fmla="+- 0 169 160"/>
                <a:gd name="T11" fmla="*/ 169 h 30"/>
                <a:gd name="T12" fmla="+- 0 2008 2003"/>
                <a:gd name="T13" fmla="*/ T12 w 21"/>
                <a:gd name="T14" fmla="+- 0 177 160"/>
                <a:gd name="T15" fmla="*/ 177 h 30"/>
                <a:gd name="T16" fmla="+- 0 2003 2003"/>
                <a:gd name="T17" fmla="*/ T16 w 21"/>
                <a:gd name="T18" fmla="+- 0 186 160"/>
                <a:gd name="T19" fmla="*/ 186 h 30"/>
                <a:gd name="T20" fmla="+- 0 2003 2003"/>
                <a:gd name="T21" fmla="*/ T20 w 21"/>
                <a:gd name="T22" fmla="+- 0 188 160"/>
                <a:gd name="T23" fmla="*/ 188 h 30"/>
                <a:gd name="T24" fmla="+- 0 2006 2003"/>
                <a:gd name="T25" fmla="*/ T24 w 21"/>
                <a:gd name="T26" fmla="+- 0 190 160"/>
                <a:gd name="T27" fmla="*/ 190 h 30"/>
                <a:gd name="T28" fmla="+- 0 2007 2003"/>
                <a:gd name="T29" fmla="*/ T28 w 21"/>
                <a:gd name="T30" fmla="+- 0 189 160"/>
                <a:gd name="T31" fmla="*/ 189 h 30"/>
                <a:gd name="T32" fmla="+- 0 2013 2003"/>
                <a:gd name="T33" fmla="*/ T32 w 21"/>
                <a:gd name="T34" fmla="+- 0 180 160"/>
                <a:gd name="T35" fmla="*/ 180 h 30"/>
                <a:gd name="T36" fmla="+- 0 2017 2003"/>
                <a:gd name="T37" fmla="*/ T36 w 21"/>
                <a:gd name="T38" fmla="+- 0 173 160"/>
                <a:gd name="T39" fmla="*/ 173 h 30"/>
                <a:gd name="T40" fmla="+- 0 2023 2003"/>
                <a:gd name="T41" fmla="*/ T40 w 21"/>
                <a:gd name="T42" fmla="+- 0 164 160"/>
                <a:gd name="T43" fmla="*/ 164 h 30"/>
                <a:gd name="T44" fmla="+- 0 2023 2003"/>
                <a:gd name="T45" fmla="*/ T44 w 21"/>
                <a:gd name="T46" fmla="+- 0 162 160"/>
                <a:gd name="T47" fmla="*/ 162 h 30"/>
                <a:gd name="T48" fmla="+- 0 2022 2003"/>
                <a:gd name="T49" fmla="*/ T48 w 21"/>
                <a:gd name="T50" fmla="+- 0 161 160"/>
                <a:gd name="T51" fmla="*/ 161 h 30"/>
                <a:gd name="T52" fmla="+- 0 2021 2003"/>
                <a:gd name="T53" fmla="*/ T52 w 21"/>
                <a:gd name="T54" fmla="+- 0 160 160"/>
                <a:gd name="T55" fmla="*/ 16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1" h="30">
                  <a:moveTo>
                    <a:pt x="18" y="0"/>
                  </a:moveTo>
                  <a:lnTo>
                    <a:pt x="16" y="0"/>
                  </a:lnTo>
                  <a:lnTo>
                    <a:pt x="10" y="9"/>
                  </a:lnTo>
                  <a:lnTo>
                    <a:pt x="5" y="17"/>
                  </a:lnTo>
                  <a:lnTo>
                    <a:pt x="0" y="26"/>
                  </a:lnTo>
                  <a:lnTo>
                    <a:pt x="0" y="28"/>
                  </a:lnTo>
                  <a:lnTo>
                    <a:pt x="3" y="30"/>
                  </a:lnTo>
                  <a:lnTo>
                    <a:pt x="4" y="29"/>
                  </a:lnTo>
                  <a:lnTo>
                    <a:pt x="10" y="20"/>
                  </a:lnTo>
                  <a:lnTo>
                    <a:pt x="14" y="13"/>
                  </a:lnTo>
                  <a:lnTo>
                    <a:pt x="20" y="4"/>
                  </a:lnTo>
                  <a:lnTo>
                    <a:pt x="20" y="2"/>
                  </a:lnTo>
                  <a:lnTo>
                    <a:pt x="19" y="1"/>
                  </a:lnTo>
                  <a:lnTo>
                    <a:pt x="18"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5" name="AutoShape 721"/>
            <p:cNvSpPr>
              <a:spLocks/>
            </p:cNvSpPr>
            <p:nvPr/>
          </p:nvSpPr>
          <p:spPr bwMode="auto">
            <a:xfrm>
              <a:off x="7555812" y="218912"/>
              <a:ext cx="11370" cy="45719"/>
            </a:xfrm>
            <a:custGeom>
              <a:avLst/>
              <a:gdLst>
                <a:gd name="T0" fmla="+- 0 2014 2006"/>
                <a:gd name="T1" fmla="*/ T0 w 16"/>
                <a:gd name="T2" fmla="+- 0 168 166"/>
                <a:gd name="T3" fmla="*/ 168 h 16"/>
                <a:gd name="T4" fmla="+- 0 2014 2006"/>
                <a:gd name="T5" fmla="*/ T4 w 16"/>
                <a:gd name="T6" fmla="+- 0 169 166"/>
                <a:gd name="T7" fmla="*/ 169 h 16"/>
                <a:gd name="T8" fmla="+- 0 2011 2006"/>
                <a:gd name="T9" fmla="*/ T8 w 16"/>
                <a:gd name="T10" fmla="+- 0 172 166"/>
                <a:gd name="T11" fmla="*/ 172 h 16"/>
                <a:gd name="T12" fmla="+- 0 2014 2006"/>
                <a:gd name="T13" fmla="*/ T12 w 16"/>
                <a:gd name="T14" fmla="+- 0 168 166"/>
                <a:gd name="T15" fmla="*/ 168 h 16"/>
                <a:gd name="T16" fmla="+- 0 2016 2006"/>
                <a:gd name="T17" fmla="*/ T16 w 16"/>
                <a:gd name="T18" fmla="+- 0 176 166"/>
                <a:gd name="T19" fmla="*/ 176 h 16"/>
                <a:gd name="T20" fmla="+- 0 2015 2006"/>
                <a:gd name="T21" fmla="*/ T20 w 16"/>
                <a:gd name="T22" fmla="+- 0 176 166"/>
                <a:gd name="T23" fmla="*/ 176 h 16"/>
                <a:gd name="T24" fmla="+- 0 2010 2006"/>
                <a:gd name="T25" fmla="*/ T24 w 16"/>
                <a:gd name="T26" fmla="+- 0 177 166"/>
                <a:gd name="T27" fmla="*/ 177 h 16"/>
                <a:gd name="T28" fmla="+- 0 2007 2006"/>
                <a:gd name="T29" fmla="*/ T28 w 16"/>
                <a:gd name="T30" fmla="+- 0 179 166"/>
                <a:gd name="T31" fmla="*/ 179 h 16"/>
                <a:gd name="T32" fmla="+- 0 2006 2006"/>
                <a:gd name="T33" fmla="*/ T32 w 16"/>
                <a:gd name="T34" fmla="+- 0 182 166"/>
                <a:gd name="T35" fmla="*/ 182 h 16"/>
                <a:gd name="T36" fmla="+- 0 2009 2006"/>
                <a:gd name="T37" fmla="*/ T36 w 16"/>
                <a:gd name="T38" fmla="+- 0 178 166"/>
                <a:gd name="T39" fmla="*/ 178 h 16"/>
                <a:gd name="T40" fmla="+- 0 2013 2006"/>
                <a:gd name="T41" fmla="*/ T40 w 16"/>
                <a:gd name="T42" fmla="+- 0 177 166"/>
                <a:gd name="T43" fmla="*/ 177 h 16"/>
                <a:gd name="T44" fmla="+- 0 2015 2006"/>
                <a:gd name="T45" fmla="*/ T44 w 16"/>
                <a:gd name="T46" fmla="+- 0 177 166"/>
                <a:gd name="T47" fmla="*/ 177 h 16"/>
                <a:gd name="T48" fmla="+- 0 2016 2006"/>
                <a:gd name="T49" fmla="*/ T48 w 16"/>
                <a:gd name="T50" fmla="+- 0 176 166"/>
                <a:gd name="T51" fmla="*/ 176 h 16"/>
                <a:gd name="T52" fmla="+- 0 2016 2006"/>
                <a:gd name="T53" fmla="*/ T52 w 16"/>
                <a:gd name="T54" fmla="+- 0 167 166"/>
                <a:gd name="T55" fmla="*/ 167 h 16"/>
                <a:gd name="T56" fmla="+- 0 2015 2006"/>
                <a:gd name="T57" fmla="*/ T56 w 16"/>
                <a:gd name="T58" fmla="+- 0 167 166"/>
                <a:gd name="T59" fmla="*/ 167 h 16"/>
                <a:gd name="T60" fmla="+- 0 2014 2006"/>
                <a:gd name="T61" fmla="*/ T60 w 16"/>
                <a:gd name="T62" fmla="+- 0 168 166"/>
                <a:gd name="T63" fmla="*/ 168 h 16"/>
                <a:gd name="T64" fmla="+- 0 2016 2006"/>
                <a:gd name="T65" fmla="*/ T64 w 16"/>
                <a:gd name="T66" fmla="+- 0 167 166"/>
                <a:gd name="T67" fmla="*/ 167 h 16"/>
                <a:gd name="T68" fmla="+- 0 2021 2006"/>
                <a:gd name="T69" fmla="*/ T68 w 16"/>
                <a:gd name="T70" fmla="+- 0 167 166"/>
                <a:gd name="T71" fmla="*/ 167 h 16"/>
                <a:gd name="T72" fmla="+- 0 2020 2006"/>
                <a:gd name="T73" fmla="*/ T72 w 16"/>
                <a:gd name="T74" fmla="+- 0 166 166"/>
                <a:gd name="T75" fmla="*/ 166 h 16"/>
                <a:gd name="T76" fmla="+- 0 2017 2006"/>
                <a:gd name="T77" fmla="*/ T76 w 16"/>
                <a:gd name="T78" fmla="+- 0 167 166"/>
                <a:gd name="T79" fmla="*/ 167 h 16"/>
                <a:gd name="T80" fmla="+- 0 2016 2006"/>
                <a:gd name="T81" fmla="*/ T80 w 16"/>
                <a:gd name="T82" fmla="+- 0 167 166"/>
                <a:gd name="T83" fmla="*/ 167 h 16"/>
                <a:gd name="T84" fmla="+- 0 2019 2006"/>
                <a:gd name="T85" fmla="*/ T84 w 16"/>
                <a:gd name="T86" fmla="+- 0 168 166"/>
                <a:gd name="T87" fmla="*/ 168 h 16"/>
                <a:gd name="T88" fmla="+- 0 2021 2006"/>
                <a:gd name="T89" fmla="*/ T88 w 16"/>
                <a:gd name="T90" fmla="+- 0 168 166"/>
                <a:gd name="T91" fmla="*/ 168 h 16"/>
                <a:gd name="T92" fmla="+- 0 2021 2006"/>
                <a:gd name="T93" fmla="*/ T92 w 16"/>
                <a:gd name="T94" fmla="+- 0 167 166"/>
                <a:gd name="T95" fmla="*/ 167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6">
                  <a:moveTo>
                    <a:pt x="8" y="2"/>
                  </a:moveTo>
                  <a:lnTo>
                    <a:pt x="8" y="3"/>
                  </a:lnTo>
                  <a:lnTo>
                    <a:pt x="5" y="6"/>
                  </a:lnTo>
                  <a:lnTo>
                    <a:pt x="8" y="2"/>
                  </a:lnTo>
                  <a:close/>
                  <a:moveTo>
                    <a:pt x="10" y="10"/>
                  </a:moveTo>
                  <a:lnTo>
                    <a:pt x="9" y="10"/>
                  </a:lnTo>
                  <a:lnTo>
                    <a:pt x="4" y="11"/>
                  </a:lnTo>
                  <a:lnTo>
                    <a:pt x="1" y="13"/>
                  </a:lnTo>
                  <a:lnTo>
                    <a:pt x="0" y="16"/>
                  </a:lnTo>
                  <a:lnTo>
                    <a:pt x="3" y="12"/>
                  </a:lnTo>
                  <a:lnTo>
                    <a:pt x="7" y="11"/>
                  </a:lnTo>
                  <a:lnTo>
                    <a:pt x="9" y="11"/>
                  </a:lnTo>
                  <a:lnTo>
                    <a:pt x="10" y="10"/>
                  </a:lnTo>
                  <a:close/>
                  <a:moveTo>
                    <a:pt x="10" y="1"/>
                  </a:moveTo>
                  <a:lnTo>
                    <a:pt x="9" y="1"/>
                  </a:lnTo>
                  <a:lnTo>
                    <a:pt x="8" y="2"/>
                  </a:lnTo>
                  <a:lnTo>
                    <a:pt x="10" y="1"/>
                  </a:lnTo>
                  <a:close/>
                  <a:moveTo>
                    <a:pt x="15" y="1"/>
                  </a:moveTo>
                  <a:lnTo>
                    <a:pt x="14" y="0"/>
                  </a:lnTo>
                  <a:lnTo>
                    <a:pt x="11" y="1"/>
                  </a:lnTo>
                  <a:lnTo>
                    <a:pt x="10" y="1"/>
                  </a:lnTo>
                  <a:lnTo>
                    <a:pt x="13" y="2"/>
                  </a:lnTo>
                  <a:lnTo>
                    <a:pt x="15"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6" name="AutoShape 720"/>
            <p:cNvSpPr>
              <a:spLocks/>
            </p:cNvSpPr>
            <p:nvPr/>
          </p:nvSpPr>
          <p:spPr bwMode="auto">
            <a:xfrm>
              <a:off x="7554390" y="223357"/>
              <a:ext cx="13502" cy="45719"/>
            </a:xfrm>
            <a:custGeom>
              <a:avLst/>
              <a:gdLst>
                <a:gd name="T0" fmla="+- 0 2009 2004"/>
                <a:gd name="T1" fmla="*/ T0 w 19"/>
                <a:gd name="T2" fmla="+- 0 181 161"/>
                <a:gd name="T3" fmla="*/ 181 h 28"/>
                <a:gd name="T4" fmla="+- 0 2009 2004"/>
                <a:gd name="T5" fmla="*/ T4 w 19"/>
                <a:gd name="T6" fmla="+- 0 180 161"/>
                <a:gd name="T7" fmla="*/ 180 h 28"/>
                <a:gd name="T8" fmla="+- 0 2008 2004"/>
                <a:gd name="T9" fmla="*/ T8 w 19"/>
                <a:gd name="T10" fmla="+- 0 180 161"/>
                <a:gd name="T11" fmla="*/ 180 h 28"/>
                <a:gd name="T12" fmla="+- 0 2008 2004"/>
                <a:gd name="T13" fmla="*/ T12 w 19"/>
                <a:gd name="T14" fmla="+- 0 180 161"/>
                <a:gd name="T15" fmla="*/ 180 h 28"/>
                <a:gd name="T16" fmla="+- 0 2008 2004"/>
                <a:gd name="T17" fmla="*/ T16 w 19"/>
                <a:gd name="T18" fmla="+- 0 181 161"/>
                <a:gd name="T19" fmla="*/ 181 h 28"/>
                <a:gd name="T20" fmla="+- 0 2004 2004"/>
                <a:gd name="T21" fmla="*/ T20 w 19"/>
                <a:gd name="T22" fmla="+- 0 185 161"/>
                <a:gd name="T23" fmla="*/ 185 h 28"/>
                <a:gd name="T24" fmla="+- 0 2005 2004"/>
                <a:gd name="T25" fmla="*/ T24 w 19"/>
                <a:gd name="T26" fmla="+- 0 189 161"/>
                <a:gd name="T27" fmla="*/ 189 h 28"/>
                <a:gd name="T28" fmla="+- 0 2005 2004"/>
                <a:gd name="T29" fmla="*/ T28 w 19"/>
                <a:gd name="T30" fmla="+- 0 189 161"/>
                <a:gd name="T31" fmla="*/ 189 h 28"/>
                <a:gd name="T32" fmla="+- 0 2006 2004"/>
                <a:gd name="T33" fmla="*/ T32 w 19"/>
                <a:gd name="T34" fmla="+- 0 189 161"/>
                <a:gd name="T35" fmla="*/ 189 h 28"/>
                <a:gd name="T36" fmla="+- 0 2006 2004"/>
                <a:gd name="T37" fmla="*/ T36 w 19"/>
                <a:gd name="T38" fmla="+- 0 188 161"/>
                <a:gd name="T39" fmla="*/ 188 h 28"/>
                <a:gd name="T40" fmla="+- 0 2005 2004"/>
                <a:gd name="T41" fmla="*/ T40 w 19"/>
                <a:gd name="T42" fmla="+- 0 188 161"/>
                <a:gd name="T43" fmla="*/ 188 h 28"/>
                <a:gd name="T44" fmla="+- 0 2004 2004"/>
                <a:gd name="T45" fmla="*/ T44 w 19"/>
                <a:gd name="T46" fmla="+- 0 186 161"/>
                <a:gd name="T47" fmla="*/ 186 h 28"/>
                <a:gd name="T48" fmla="+- 0 2007 2004"/>
                <a:gd name="T49" fmla="*/ T48 w 19"/>
                <a:gd name="T50" fmla="+- 0 182 161"/>
                <a:gd name="T51" fmla="*/ 182 h 28"/>
                <a:gd name="T52" fmla="+- 0 2009 2004"/>
                <a:gd name="T53" fmla="*/ T52 w 19"/>
                <a:gd name="T54" fmla="+- 0 181 161"/>
                <a:gd name="T55" fmla="*/ 181 h 28"/>
                <a:gd name="T56" fmla="+- 0 2015 2004"/>
                <a:gd name="T57" fmla="*/ T56 w 19"/>
                <a:gd name="T58" fmla="+- 0 170 161"/>
                <a:gd name="T59" fmla="*/ 170 h 28"/>
                <a:gd name="T60" fmla="+- 0 2015 2004"/>
                <a:gd name="T61" fmla="*/ T60 w 19"/>
                <a:gd name="T62" fmla="+- 0 169 161"/>
                <a:gd name="T63" fmla="*/ 169 h 28"/>
                <a:gd name="T64" fmla="+- 0 2013 2004"/>
                <a:gd name="T65" fmla="*/ T64 w 19"/>
                <a:gd name="T66" fmla="+- 0 171 161"/>
                <a:gd name="T67" fmla="*/ 171 h 28"/>
                <a:gd name="T68" fmla="+- 0 2009 2004"/>
                <a:gd name="T69" fmla="*/ T68 w 19"/>
                <a:gd name="T70" fmla="+- 0 176 161"/>
                <a:gd name="T71" fmla="*/ 176 h 28"/>
                <a:gd name="T72" fmla="+- 0 2009 2004"/>
                <a:gd name="T73" fmla="*/ T72 w 19"/>
                <a:gd name="T74" fmla="+- 0 177 161"/>
                <a:gd name="T75" fmla="*/ 177 h 28"/>
                <a:gd name="T76" fmla="+- 0 2010 2004"/>
                <a:gd name="T77" fmla="*/ T76 w 19"/>
                <a:gd name="T78" fmla="+- 0 177 161"/>
                <a:gd name="T79" fmla="*/ 177 h 28"/>
                <a:gd name="T80" fmla="+- 0 2010 2004"/>
                <a:gd name="T81" fmla="*/ T80 w 19"/>
                <a:gd name="T82" fmla="+- 0 176 161"/>
                <a:gd name="T83" fmla="*/ 176 h 28"/>
                <a:gd name="T84" fmla="+- 0 2012 2004"/>
                <a:gd name="T85" fmla="*/ T84 w 19"/>
                <a:gd name="T86" fmla="+- 0 173 161"/>
                <a:gd name="T87" fmla="*/ 173 h 28"/>
                <a:gd name="T88" fmla="+- 0 2013 2004"/>
                <a:gd name="T89" fmla="*/ T88 w 19"/>
                <a:gd name="T90" fmla="+- 0 171 161"/>
                <a:gd name="T91" fmla="*/ 171 h 28"/>
                <a:gd name="T92" fmla="+- 0 2015 2004"/>
                <a:gd name="T93" fmla="*/ T92 w 19"/>
                <a:gd name="T94" fmla="+- 0 170 161"/>
                <a:gd name="T95" fmla="*/ 170 h 28"/>
                <a:gd name="T96" fmla="+- 0 2022 2004"/>
                <a:gd name="T97" fmla="*/ T96 w 19"/>
                <a:gd name="T98" fmla="+- 0 162 161"/>
                <a:gd name="T99" fmla="*/ 162 h 28"/>
                <a:gd name="T100" fmla="+- 0 2022 2004"/>
                <a:gd name="T101" fmla="*/ T100 w 19"/>
                <a:gd name="T102" fmla="+- 0 162 161"/>
                <a:gd name="T103" fmla="*/ 162 h 28"/>
                <a:gd name="T104" fmla="+- 0 2021 2004"/>
                <a:gd name="T105" fmla="*/ T104 w 19"/>
                <a:gd name="T106" fmla="+- 0 162 161"/>
                <a:gd name="T107" fmla="*/ 162 h 28"/>
                <a:gd name="T108" fmla="+- 0 2021 2004"/>
                <a:gd name="T109" fmla="*/ T108 w 19"/>
                <a:gd name="T110" fmla="+- 0 161 161"/>
                <a:gd name="T111" fmla="*/ 161 h 28"/>
                <a:gd name="T112" fmla="+- 0 2019 2004"/>
                <a:gd name="T113" fmla="*/ T112 w 19"/>
                <a:gd name="T114" fmla="+- 0 162 161"/>
                <a:gd name="T115" fmla="*/ 162 h 28"/>
                <a:gd name="T116" fmla="+- 0 2018 2004"/>
                <a:gd name="T117" fmla="*/ T116 w 19"/>
                <a:gd name="T118" fmla="+- 0 162 161"/>
                <a:gd name="T119" fmla="*/ 162 h 28"/>
                <a:gd name="T120" fmla="+- 0 2016 2004"/>
                <a:gd name="T121" fmla="*/ T120 w 19"/>
                <a:gd name="T122" fmla="+- 0 166 161"/>
                <a:gd name="T123" fmla="*/ 166 h 28"/>
                <a:gd name="T124" fmla="+- 0 2016 2004"/>
                <a:gd name="T125" fmla="*/ T124 w 19"/>
                <a:gd name="T126" fmla="+- 0 166 161"/>
                <a:gd name="T127" fmla="*/ 166 h 28"/>
                <a:gd name="T128" fmla="+- 0 2016 2004"/>
                <a:gd name="T129" fmla="*/ T128 w 19"/>
                <a:gd name="T130" fmla="+- 0 166 161"/>
                <a:gd name="T131" fmla="*/ 166 h 28"/>
                <a:gd name="T132" fmla="+- 0 2016 2004"/>
                <a:gd name="T133" fmla="*/ T132 w 19"/>
                <a:gd name="T134" fmla="+- 0 166 161"/>
                <a:gd name="T135" fmla="*/ 166 h 28"/>
                <a:gd name="T136" fmla="+- 0 2016 2004"/>
                <a:gd name="T137" fmla="*/ T136 w 19"/>
                <a:gd name="T138" fmla="+- 0 166 161"/>
                <a:gd name="T139" fmla="*/ 166 h 28"/>
                <a:gd name="T140" fmla="+- 0 2017 2004"/>
                <a:gd name="T141" fmla="*/ T140 w 19"/>
                <a:gd name="T142" fmla="+- 0 166 161"/>
                <a:gd name="T143" fmla="*/ 166 h 28"/>
                <a:gd name="T144" fmla="+- 0 2017 2004"/>
                <a:gd name="T145" fmla="*/ T144 w 19"/>
                <a:gd name="T146" fmla="+- 0 166 161"/>
                <a:gd name="T147" fmla="*/ 166 h 28"/>
                <a:gd name="T148" fmla="+- 0 2017 2004"/>
                <a:gd name="T149" fmla="*/ T148 w 19"/>
                <a:gd name="T150" fmla="+- 0 165 161"/>
                <a:gd name="T151" fmla="*/ 165 h 28"/>
                <a:gd name="T152" fmla="+- 0 2019 2004"/>
                <a:gd name="T153" fmla="*/ T152 w 19"/>
                <a:gd name="T154" fmla="+- 0 163 161"/>
                <a:gd name="T155" fmla="*/ 163 h 28"/>
                <a:gd name="T156" fmla="+- 0 2020 2004"/>
                <a:gd name="T157" fmla="*/ T156 w 19"/>
                <a:gd name="T158" fmla="+- 0 162 161"/>
                <a:gd name="T159" fmla="*/ 162 h 28"/>
                <a:gd name="T160" fmla="+- 0 2021 2004"/>
                <a:gd name="T161" fmla="*/ T160 w 19"/>
                <a:gd name="T162" fmla="+- 0 162 161"/>
                <a:gd name="T163" fmla="*/ 162 h 28"/>
                <a:gd name="T164" fmla="+- 0 2021 2004"/>
                <a:gd name="T165" fmla="*/ T164 w 19"/>
                <a:gd name="T166" fmla="+- 0 162 161"/>
                <a:gd name="T167" fmla="*/ 162 h 28"/>
                <a:gd name="T168" fmla="+- 0 2021 2004"/>
                <a:gd name="T169" fmla="*/ T168 w 19"/>
                <a:gd name="T170" fmla="+- 0 162 161"/>
                <a:gd name="T171" fmla="*/ 162 h 28"/>
                <a:gd name="T172" fmla="+- 0 2021 2004"/>
                <a:gd name="T173" fmla="*/ T172 w 19"/>
                <a:gd name="T174" fmla="+- 0 163 161"/>
                <a:gd name="T175" fmla="*/ 163 h 28"/>
                <a:gd name="T176" fmla="+- 0 2021 2004"/>
                <a:gd name="T177" fmla="*/ T176 w 19"/>
                <a:gd name="T178" fmla="+- 0 163 161"/>
                <a:gd name="T179" fmla="*/ 163 h 28"/>
                <a:gd name="T180" fmla="+- 0 2022 2004"/>
                <a:gd name="T181" fmla="*/ T180 w 19"/>
                <a:gd name="T182" fmla="+- 0 163 161"/>
                <a:gd name="T183" fmla="*/ 163 h 28"/>
                <a:gd name="T184" fmla="+- 0 2022 2004"/>
                <a:gd name="T185" fmla="*/ T184 w 19"/>
                <a:gd name="T186" fmla="+- 0 162 161"/>
                <a:gd name="T187" fmla="*/ 162 h 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19" h="28">
                  <a:moveTo>
                    <a:pt x="5" y="20"/>
                  </a:moveTo>
                  <a:lnTo>
                    <a:pt x="5" y="19"/>
                  </a:lnTo>
                  <a:lnTo>
                    <a:pt x="4" y="19"/>
                  </a:lnTo>
                  <a:lnTo>
                    <a:pt x="4" y="20"/>
                  </a:lnTo>
                  <a:lnTo>
                    <a:pt x="0" y="24"/>
                  </a:lnTo>
                  <a:lnTo>
                    <a:pt x="1" y="28"/>
                  </a:lnTo>
                  <a:lnTo>
                    <a:pt x="2" y="28"/>
                  </a:lnTo>
                  <a:lnTo>
                    <a:pt x="2" y="27"/>
                  </a:lnTo>
                  <a:lnTo>
                    <a:pt x="1" y="27"/>
                  </a:lnTo>
                  <a:lnTo>
                    <a:pt x="0" y="25"/>
                  </a:lnTo>
                  <a:lnTo>
                    <a:pt x="3" y="21"/>
                  </a:lnTo>
                  <a:lnTo>
                    <a:pt x="5" y="20"/>
                  </a:lnTo>
                  <a:close/>
                  <a:moveTo>
                    <a:pt x="11" y="9"/>
                  </a:moveTo>
                  <a:lnTo>
                    <a:pt x="11" y="8"/>
                  </a:lnTo>
                  <a:lnTo>
                    <a:pt x="9" y="10"/>
                  </a:lnTo>
                  <a:lnTo>
                    <a:pt x="5" y="15"/>
                  </a:lnTo>
                  <a:lnTo>
                    <a:pt x="5" y="16"/>
                  </a:lnTo>
                  <a:lnTo>
                    <a:pt x="6" y="16"/>
                  </a:lnTo>
                  <a:lnTo>
                    <a:pt x="6" y="15"/>
                  </a:lnTo>
                  <a:lnTo>
                    <a:pt x="8" y="12"/>
                  </a:lnTo>
                  <a:lnTo>
                    <a:pt x="9" y="10"/>
                  </a:lnTo>
                  <a:lnTo>
                    <a:pt x="11" y="9"/>
                  </a:lnTo>
                  <a:close/>
                  <a:moveTo>
                    <a:pt x="18" y="1"/>
                  </a:moveTo>
                  <a:lnTo>
                    <a:pt x="18" y="1"/>
                  </a:lnTo>
                  <a:lnTo>
                    <a:pt x="17" y="1"/>
                  </a:lnTo>
                  <a:lnTo>
                    <a:pt x="17" y="0"/>
                  </a:lnTo>
                  <a:lnTo>
                    <a:pt x="15" y="1"/>
                  </a:lnTo>
                  <a:lnTo>
                    <a:pt x="14" y="1"/>
                  </a:lnTo>
                  <a:lnTo>
                    <a:pt x="12" y="5"/>
                  </a:lnTo>
                  <a:lnTo>
                    <a:pt x="13" y="5"/>
                  </a:lnTo>
                  <a:lnTo>
                    <a:pt x="13" y="4"/>
                  </a:lnTo>
                  <a:lnTo>
                    <a:pt x="15" y="2"/>
                  </a:lnTo>
                  <a:lnTo>
                    <a:pt x="16" y="1"/>
                  </a:lnTo>
                  <a:lnTo>
                    <a:pt x="17" y="1"/>
                  </a:lnTo>
                  <a:lnTo>
                    <a:pt x="17" y="2"/>
                  </a:lnTo>
                  <a:lnTo>
                    <a:pt x="18" y="2"/>
                  </a:lnTo>
                  <a:lnTo>
                    <a:pt x="18"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7" name="Freeform 719"/>
            <p:cNvSpPr>
              <a:spLocks/>
            </p:cNvSpPr>
            <p:nvPr/>
          </p:nvSpPr>
          <p:spPr bwMode="auto">
            <a:xfrm>
              <a:off x="7550837" y="222087"/>
              <a:ext cx="20609" cy="45719"/>
            </a:xfrm>
            <a:custGeom>
              <a:avLst/>
              <a:gdLst>
                <a:gd name="T0" fmla="+- 0 2027 1999"/>
                <a:gd name="T1" fmla="*/ T0 w 29"/>
                <a:gd name="T2" fmla="+- 0 181 162"/>
                <a:gd name="T3" fmla="*/ 181 h 26"/>
                <a:gd name="T4" fmla="+- 0 2025 1999"/>
                <a:gd name="T5" fmla="*/ T4 w 29"/>
                <a:gd name="T6" fmla="+- 0 183 162"/>
                <a:gd name="T7" fmla="*/ 183 h 26"/>
                <a:gd name="T8" fmla="+- 0 2023 1999"/>
                <a:gd name="T9" fmla="*/ T8 w 29"/>
                <a:gd name="T10" fmla="+- 0 185 162"/>
                <a:gd name="T11" fmla="*/ 185 h 26"/>
                <a:gd name="T12" fmla="+- 0 2011 1999"/>
                <a:gd name="T13" fmla="*/ T12 w 29"/>
                <a:gd name="T14" fmla="+- 0 176 162"/>
                <a:gd name="T15" fmla="*/ 176 h 26"/>
                <a:gd name="T16" fmla="+- 0 2016 1999"/>
                <a:gd name="T17" fmla="*/ T16 w 29"/>
                <a:gd name="T18" fmla="+- 0 177 162"/>
                <a:gd name="T19" fmla="*/ 177 h 26"/>
                <a:gd name="T20" fmla="+- 0 2016 1999"/>
                <a:gd name="T21" fmla="*/ T20 w 29"/>
                <a:gd name="T22" fmla="+- 0 176 162"/>
                <a:gd name="T23" fmla="*/ 176 h 26"/>
                <a:gd name="T24" fmla="+- 0 2016 1999"/>
                <a:gd name="T25" fmla="*/ T24 w 29"/>
                <a:gd name="T26" fmla="+- 0 176 162"/>
                <a:gd name="T27" fmla="*/ 176 h 26"/>
                <a:gd name="T28" fmla="+- 0 2009 1999"/>
                <a:gd name="T29" fmla="*/ T28 w 29"/>
                <a:gd name="T30" fmla="+- 0 173 162"/>
                <a:gd name="T31" fmla="*/ 173 h 26"/>
                <a:gd name="T32" fmla="+- 0 2001 1999"/>
                <a:gd name="T33" fmla="*/ T32 w 29"/>
                <a:gd name="T34" fmla="+- 0 167 162"/>
                <a:gd name="T35" fmla="*/ 167 h 26"/>
                <a:gd name="T36" fmla="+- 0 2002 1999"/>
                <a:gd name="T37" fmla="*/ T36 w 29"/>
                <a:gd name="T38" fmla="+- 0 164 162"/>
                <a:gd name="T39" fmla="*/ 164 h 26"/>
                <a:gd name="T40" fmla="+- 0 2003 1999"/>
                <a:gd name="T41" fmla="*/ T40 w 29"/>
                <a:gd name="T42" fmla="+- 0 164 162"/>
                <a:gd name="T43" fmla="*/ 164 h 26"/>
                <a:gd name="T44" fmla="+- 0 2004 1999"/>
                <a:gd name="T45" fmla="*/ T44 w 29"/>
                <a:gd name="T46" fmla="+- 0 164 162"/>
                <a:gd name="T47" fmla="*/ 164 h 26"/>
                <a:gd name="T48" fmla="+- 0 2011 1999"/>
                <a:gd name="T49" fmla="*/ T48 w 29"/>
                <a:gd name="T50" fmla="+- 0 171 162"/>
                <a:gd name="T51" fmla="*/ 171 h 26"/>
                <a:gd name="T52" fmla="+- 0 2010 1999"/>
                <a:gd name="T53" fmla="*/ T52 w 29"/>
                <a:gd name="T54" fmla="+- 0 173 162"/>
                <a:gd name="T55" fmla="*/ 173 h 26"/>
                <a:gd name="T56" fmla="+- 0 2010 1999"/>
                <a:gd name="T57" fmla="*/ T56 w 29"/>
                <a:gd name="T58" fmla="+- 0 173 162"/>
                <a:gd name="T59" fmla="*/ 173 h 26"/>
                <a:gd name="T60" fmla="+- 0 2017 1999"/>
                <a:gd name="T61" fmla="*/ T60 w 29"/>
                <a:gd name="T62" fmla="+- 0 176 162"/>
                <a:gd name="T63" fmla="*/ 176 h 26"/>
                <a:gd name="T64" fmla="+- 0 2025 1999"/>
                <a:gd name="T65" fmla="*/ T64 w 29"/>
                <a:gd name="T66" fmla="+- 0 182 162"/>
                <a:gd name="T67" fmla="*/ 182 h 26"/>
                <a:gd name="T68" fmla="+- 0 2025 1999"/>
                <a:gd name="T69" fmla="*/ T68 w 29"/>
                <a:gd name="T70" fmla="+- 0 179 162"/>
                <a:gd name="T71" fmla="*/ 179 h 26"/>
                <a:gd name="T72" fmla="+- 0 2013 1999"/>
                <a:gd name="T73" fmla="*/ T72 w 29"/>
                <a:gd name="T74" fmla="+- 0 170 162"/>
                <a:gd name="T75" fmla="*/ 170 h 26"/>
                <a:gd name="T76" fmla="+- 0 2022 1999"/>
                <a:gd name="T77" fmla="*/ T76 w 29"/>
                <a:gd name="T78" fmla="+- 0 168 162"/>
                <a:gd name="T79" fmla="*/ 168 h 26"/>
                <a:gd name="T80" fmla="+- 0 2022 1999"/>
                <a:gd name="T81" fmla="*/ T80 w 29"/>
                <a:gd name="T82" fmla="+- 0 167 162"/>
                <a:gd name="T83" fmla="*/ 167 h 26"/>
                <a:gd name="T84" fmla="+- 0 2016 1999"/>
                <a:gd name="T85" fmla="*/ T84 w 29"/>
                <a:gd name="T86" fmla="+- 0 164 162"/>
                <a:gd name="T87" fmla="*/ 164 h 26"/>
                <a:gd name="T88" fmla="+- 0 2012 1999"/>
                <a:gd name="T89" fmla="*/ T88 w 29"/>
                <a:gd name="T90" fmla="+- 0 169 162"/>
                <a:gd name="T91" fmla="*/ 169 h 26"/>
                <a:gd name="T92" fmla="+- 0 2004 1999"/>
                <a:gd name="T93" fmla="*/ T92 w 29"/>
                <a:gd name="T94" fmla="+- 0 162 162"/>
                <a:gd name="T95" fmla="*/ 162 h 26"/>
                <a:gd name="T96" fmla="+- 0 2001 1999"/>
                <a:gd name="T97" fmla="*/ T96 w 29"/>
                <a:gd name="T98" fmla="+- 0 162 162"/>
                <a:gd name="T99" fmla="*/ 162 h 26"/>
                <a:gd name="T100" fmla="+- 0 1999 1999"/>
                <a:gd name="T101" fmla="*/ T100 w 29"/>
                <a:gd name="T102" fmla="+- 0 165 162"/>
                <a:gd name="T103" fmla="*/ 165 h 26"/>
                <a:gd name="T104" fmla="+- 0 2008 1999"/>
                <a:gd name="T105" fmla="*/ T104 w 29"/>
                <a:gd name="T106" fmla="+- 0 175 162"/>
                <a:gd name="T107" fmla="*/ 175 h 26"/>
                <a:gd name="T108" fmla="+- 0 2004 1999"/>
                <a:gd name="T109" fmla="*/ T108 w 29"/>
                <a:gd name="T110" fmla="+- 0 184 162"/>
                <a:gd name="T111" fmla="*/ 184 h 26"/>
                <a:gd name="T112" fmla="+- 0 2004 1999"/>
                <a:gd name="T113" fmla="*/ T112 w 29"/>
                <a:gd name="T114" fmla="+- 0 184 162"/>
                <a:gd name="T115" fmla="*/ 184 h 26"/>
                <a:gd name="T116" fmla="+- 0 2009 1999"/>
                <a:gd name="T117" fmla="*/ T116 w 29"/>
                <a:gd name="T118" fmla="+- 0 176 162"/>
                <a:gd name="T119" fmla="*/ 176 h 26"/>
                <a:gd name="T120" fmla="+- 0 2023 1999"/>
                <a:gd name="T121" fmla="*/ T120 w 29"/>
                <a:gd name="T122" fmla="+- 0 187 162"/>
                <a:gd name="T123" fmla="*/ 187 h 26"/>
                <a:gd name="T124" fmla="+- 0 2027 1999"/>
                <a:gd name="T125" fmla="*/ T124 w 29"/>
                <a:gd name="T126" fmla="+- 0 185 162"/>
                <a:gd name="T127" fmla="*/ 185 h 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9" h="26">
                  <a:moveTo>
                    <a:pt x="29" y="21"/>
                  </a:moveTo>
                  <a:lnTo>
                    <a:pt x="28" y="19"/>
                  </a:lnTo>
                  <a:lnTo>
                    <a:pt x="26" y="17"/>
                  </a:lnTo>
                  <a:lnTo>
                    <a:pt x="26" y="21"/>
                  </a:lnTo>
                  <a:lnTo>
                    <a:pt x="25" y="23"/>
                  </a:lnTo>
                  <a:lnTo>
                    <a:pt x="24" y="23"/>
                  </a:lnTo>
                  <a:lnTo>
                    <a:pt x="17" y="17"/>
                  </a:lnTo>
                  <a:lnTo>
                    <a:pt x="12" y="14"/>
                  </a:lnTo>
                  <a:lnTo>
                    <a:pt x="17" y="15"/>
                  </a:lnTo>
                  <a:lnTo>
                    <a:pt x="17" y="14"/>
                  </a:lnTo>
                  <a:lnTo>
                    <a:pt x="11" y="12"/>
                  </a:lnTo>
                  <a:lnTo>
                    <a:pt x="10" y="11"/>
                  </a:lnTo>
                  <a:lnTo>
                    <a:pt x="3" y="5"/>
                  </a:lnTo>
                  <a:lnTo>
                    <a:pt x="2" y="5"/>
                  </a:lnTo>
                  <a:lnTo>
                    <a:pt x="2" y="4"/>
                  </a:lnTo>
                  <a:lnTo>
                    <a:pt x="3" y="2"/>
                  </a:lnTo>
                  <a:lnTo>
                    <a:pt x="4" y="2"/>
                  </a:lnTo>
                  <a:lnTo>
                    <a:pt x="5" y="2"/>
                  </a:lnTo>
                  <a:lnTo>
                    <a:pt x="11" y="8"/>
                  </a:lnTo>
                  <a:lnTo>
                    <a:pt x="12" y="9"/>
                  </a:lnTo>
                  <a:lnTo>
                    <a:pt x="11" y="11"/>
                  </a:lnTo>
                  <a:lnTo>
                    <a:pt x="13" y="9"/>
                  </a:lnTo>
                  <a:lnTo>
                    <a:pt x="18" y="14"/>
                  </a:lnTo>
                  <a:lnTo>
                    <a:pt x="25" y="19"/>
                  </a:lnTo>
                  <a:lnTo>
                    <a:pt x="26" y="20"/>
                  </a:lnTo>
                  <a:lnTo>
                    <a:pt x="26" y="21"/>
                  </a:lnTo>
                  <a:lnTo>
                    <a:pt x="26" y="17"/>
                  </a:lnTo>
                  <a:lnTo>
                    <a:pt x="19" y="12"/>
                  </a:lnTo>
                  <a:lnTo>
                    <a:pt x="14" y="8"/>
                  </a:lnTo>
                  <a:lnTo>
                    <a:pt x="17" y="3"/>
                  </a:lnTo>
                  <a:lnTo>
                    <a:pt x="23" y="6"/>
                  </a:lnTo>
                  <a:lnTo>
                    <a:pt x="23" y="5"/>
                  </a:lnTo>
                  <a:lnTo>
                    <a:pt x="17" y="2"/>
                  </a:lnTo>
                  <a:lnTo>
                    <a:pt x="13" y="7"/>
                  </a:lnTo>
                  <a:lnTo>
                    <a:pt x="7" y="2"/>
                  </a:lnTo>
                  <a:lnTo>
                    <a:pt x="5" y="0"/>
                  </a:lnTo>
                  <a:lnTo>
                    <a:pt x="4" y="0"/>
                  </a:lnTo>
                  <a:lnTo>
                    <a:pt x="2" y="0"/>
                  </a:lnTo>
                  <a:lnTo>
                    <a:pt x="0" y="3"/>
                  </a:lnTo>
                  <a:lnTo>
                    <a:pt x="0" y="6"/>
                  </a:lnTo>
                  <a:lnTo>
                    <a:pt x="9" y="13"/>
                  </a:lnTo>
                  <a:lnTo>
                    <a:pt x="9" y="14"/>
                  </a:lnTo>
                  <a:lnTo>
                    <a:pt x="5" y="22"/>
                  </a:lnTo>
                  <a:lnTo>
                    <a:pt x="10" y="14"/>
                  </a:lnTo>
                  <a:lnTo>
                    <a:pt x="16" y="19"/>
                  </a:lnTo>
                  <a:lnTo>
                    <a:pt x="24" y="25"/>
                  </a:lnTo>
                  <a:lnTo>
                    <a:pt x="26" y="25"/>
                  </a:lnTo>
                  <a:lnTo>
                    <a:pt x="28" y="23"/>
                  </a:lnTo>
                  <a:lnTo>
                    <a:pt x="29" y="2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8" name="Freeform 718"/>
            <p:cNvSpPr>
              <a:spLocks/>
            </p:cNvSpPr>
            <p:nvPr/>
          </p:nvSpPr>
          <p:spPr bwMode="auto">
            <a:xfrm>
              <a:off x="7551548" y="221452"/>
              <a:ext cx="19187" cy="45719"/>
            </a:xfrm>
            <a:custGeom>
              <a:avLst/>
              <a:gdLst>
                <a:gd name="T0" fmla="+- 0 2003 2000"/>
                <a:gd name="T1" fmla="*/ T0 w 27"/>
                <a:gd name="T2" fmla="+- 0 163 163"/>
                <a:gd name="T3" fmla="*/ 163 h 24"/>
                <a:gd name="T4" fmla="+- 0 2002 2000"/>
                <a:gd name="T5" fmla="*/ T4 w 27"/>
                <a:gd name="T6" fmla="+- 0 163 163"/>
                <a:gd name="T7" fmla="*/ 163 h 24"/>
                <a:gd name="T8" fmla="+- 0 2001 2000"/>
                <a:gd name="T9" fmla="*/ T8 w 27"/>
                <a:gd name="T10" fmla="+- 0 164 163"/>
                <a:gd name="T11" fmla="*/ 164 h 24"/>
                <a:gd name="T12" fmla="+- 0 2000 2000"/>
                <a:gd name="T13" fmla="*/ T12 w 27"/>
                <a:gd name="T14" fmla="+- 0 165 163"/>
                <a:gd name="T15" fmla="*/ 165 h 24"/>
                <a:gd name="T16" fmla="+- 0 2000 2000"/>
                <a:gd name="T17" fmla="*/ T16 w 27"/>
                <a:gd name="T18" fmla="+- 0 167 163"/>
                <a:gd name="T19" fmla="*/ 167 h 24"/>
                <a:gd name="T20" fmla="+- 0 2008 2000"/>
                <a:gd name="T21" fmla="*/ T20 w 27"/>
                <a:gd name="T22" fmla="+- 0 174 163"/>
                <a:gd name="T23" fmla="*/ 174 h 24"/>
                <a:gd name="T24" fmla="+- 0 2015 2000"/>
                <a:gd name="T25" fmla="*/ T24 w 27"/>
                <a:gd name="T26" fmla="+- 0 180 163"/>
                <a:gd name="T27" fmla="*/ 180 h 24"/>
                <a:gd name="T28" fmla="+- 0 2023 2000"/>
                <a:gd name="T29" fmla="*/ T28 w 27"/>
                <a:gd name="T30" fmla="+- 0 186 163"/>
                <a:gd name="T31" fmla="*/ 186 h 24"/>
                <a:gd name="T32" fmla="+- 0 2025 2000"/>
                <a:gd name="T33" fmla="*/ T32 w 27"/>
                <a:gd name="T34" fmla="+- 0 186 163"/>
                <a:gd name="T35" fmla="*/ 186 h 24"/>
                <a:gd name="T36" fmla="+- 0 2026 2000"/>
                <a:gd name="T37" fmla="*/ T36 w 27"/>
                <a:gd name="T38" fmla="+- 0 183 163"/>
                <a:gd name="T39" fmla="*/ 183 h 24"/>
                <a:gd name="T40" fmla="+- 0 2026 2000"/>
                <a:gd name="T41" fmla="*/ T40 w 27"/>
                <a:gd name="T42" fmla="+- 0 181 163"/>
                <a:gd name="T43" fmla="*/ 181 h 24"/>
                <a:gd name="T44" fmla="+- 0 2018 2000"/>
                <a:gd name="T45" fmla="*/ T44 w 27"/>
                <a:gd name="T46" fmla="+- 0 175 163"/>
                <a:gd name="T47" fmla="*/ 175 h 24"/>
                <a:gd name="T48" fmla="+- 0 2011 2000"/>
                <a:gd name="T49" fmla="*/ T48 w 27"/>
                <a:gd name="T50" fmla="+- 0 170 163"/>
                <a:gd name="T51" fmla="*/ 170 h 24"/>
                <a:gd name="T52" fmla="+- 0 2003 2000"/>
                <a:gd name="T53" fmla="*/ T52 w 27"/>
                <a:gd name="T54" fmla="+- 0 163 163"/>
                <a:gd name="T55" fmla="*/ 163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4">
                  <a:moveTo>
                    <a:pt x="3" y="0"/>
                  </a:moveTo>
                  <a:lnTo>
                    <a:pt x="2" y="0"/>
                  </a:lnTo>
                  <a:lnTo>
                    <a:pt x="1" y="1"/>
                  </a:lnTo>
                  <a:lnTo>
                    <a:pt x="0" y="2"/>
                  </a:lnTo>
                  <a:lnTo>
                    <a:pt x="0" y="4"/>
                  </a:lnTo>
                  <a:lnTo>
                    <a:pt x="8" y="11"/>
                  </a:lnTo>
                  <a:lnTo>
                    <a:pt x="15" y="17"/>
                  </a:lnTo>
                  <a:lnTo>
                    <a:pt x="23" y="23"/>
                  </a:lnTo>
                  <a:lnTo>
                    <a:pt x="25" y="23"/>
                  </a:lnTo>
                  <a:lnTo>
                    <a:pt x="26" y="20"/>
                  </a:lnTo>
                  <a:lnTo>
                    <a:pt x="26" y="18"/>
                  </a:lnTo>
                  <a:lnTo>
                    <a:pt x="18" y="12"/>
                  </a:lnTo>
                  <a:lnTo>
                    <a:pt x="11" y="7"/>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9" name="AutoShape 717"/>
            <p:cNvSpPr>
              <a:spLocks/>
            </p:cNvSpPr>
            <p:nvPr/>
          </p:nvSpPr>
          <p:spPr bwMode="auto">
            <a:xfrm>
              <a:off x="7553680" y="217007"/>
              <a:ext cx="14213" cy="45719"/>
            </a:xfrm>
            <a:custGeom>
              <a:avLst/>
              <a:gdLst>
                <a:gd name="T0" fmla="+- 0 2008 2003"/>
                <a:gd name="T1" fmla="*/ T0 w 20"/>
                <a:gd name="T2" fmla="+- 0 168 168"/>
                <a:gd name="T3" fmla="*/ 168 h 11"/>
                <a:gd name="T4" fmla="+- 0 2007 2003"/>
                <a:gd name="T5" fmla="*/ T4 w 20"/>
                <a:gd name="T6" fmla="+- 0 168 168"/>
                <a:gd name="T7" fmla="*/ 168 h 11"/>
                <a:gd name="T8" fmla="+- 0 2004 2003"/>
                <a:gd name="T9" fmla="*/ T8 w 20"/>
                <a:gd name="T10" fmla="+- 0 169 168"/>
                <a:gd name="T11" fmla="*/ 169 h 11"/>
                <a:gd name="T12" fmla="+- 0 2003 2003"/>
                <a:gd name="T13" fmla="*/ T12 w 20"/>
                <a:gd name="T14" fmla="+- 0 170 168"/>
                <a:gd name="T15" fmla="*/ 170 h 11"/>
                <a:gd name="T16" fmla="+- 0 2004 2003"/>
                <a:gd name="T17" fmla="*/ T16 w 20"/>
                <a:gd name="T18" fmla="+- 0 171 168"/>
                <a:gd name="T19" fmla="*/ 171 h 11"/>
                <a:gd name="T20" fmla="+- 0 2005 2003"/>
                <a:gd name="T21" fmla="*/ T20 w 20"/>
                <a:gd name="T22" fmla="+- 0 170 168"/>
                <a:gd name="T23" fmla="*/ 170 h 11"/>
                <a:gd name="T24" fmla="+- 0 2008 2003"/>
                <a:gd name="T25" fmla="*/ T24 w 20"/>
                <a:gd name="T26" fmla="+- 0 168 168"/>
                <a:gd name="T27" fmla="*/ 168 h 11"/>
                <a:gd name="T28" fmla="+- 0 2010 2003"/>
                <a:gd name="T29" fmla="*/ T28 w 20"/>
                <a:gd name="T30" fmla="+- 0 169 168"/>
                <a:gd name="T31" fmla="*/ 169 h 11"/>
                <a:gd name="T32" fmla="+- 0 2008 2003"/>
                <a:gd name="T33" fmla="*/ T32 w 20"/>
                <a:gd name="T34" fmla="+- 0 168 168"/>
                <a:gd name="T35" fmla="*/ 168 h 11"/>
                <a:gd name="T36" fmla="+- 0 2008 2003"/>
                <a:gd name="T37" fmla="*/ T36 w 20"/>
                <a:gd name="T38" fmla="+- 0 168 168"/>
                <a:gd name="T39" fmla="*/ 168 h 11"/>
                <a:gd name="T40" fmla="+- 0 2010 2003"/>
                <a:gd name="T41" fmla="*/ T40 w 20"/>
                <a:gd name="T42" fmla="+- 0 169 168"/>
                <a:gd name="T43" fmla="*/ 169 h 11"/>
                <a:gd name="T44" fmla="+- 0 2014 2003"/>
                <a:gd name="T45" fmla="*/ T44 w 20"/>
                <a:gd name="T46" fmla="+- 0 172 168"/>
                <a:gd name="T47" fmla="*/ 172 h 11"/>
                <a:gd name="T48" fmla="+- 0 2011 2003"/>
                <a:gd name="T49" fmla="*/ T48 w 20"/>
                <a:gd name="T50" fmla="+- 0 169 168"/>
                <a:gd name="T51" fmla="*/ 169 h 11"/>
                <a:gd name="T52" fmla="+- 0 2010 2003"/>
                <a:gd name="T53" fmla="*/ T52 w 20"/>
                <a:gd name="T54" fmla="+- 0 169 168"/>
                <a:gd name="T55" fmla="*/ 169 h 11"/>
                <a:gd name="T56" fmla="+- 0 2014 2003"/>
                <a:gd name="T57" fmla="*/ T56 w 20"/>
                <a:gd name="T58" fmla="+- 0 172 168"/>
                <a:gd name="T59" fmla="*/ 172 h 11"/>
                <a:gd name="T60" fmla="+- 0 2022 2003"/>
                <a:gd name="T61" fmla="*/ T60 w 20"/>
                <a:gd name="T62" fmla="+- 0 179 168"/>
                <a:gd name="T63" fmla="*/ 179 h 11"/>
                <a:gd name="T64" fmla="+- 0 2020 2003"/>
                <a:gd name="T65" fmla="*/ T64 w 20"/>
                <a:gd name="T66" fmla="+- 0 177 168"/>
                <a:gd name="T67" fmla="*/ 177 h 11"/>
                <a:gd name="T68" fmla="+- 0 2016 2003"/>
                <a:gd name="T69" fmla="*/ T68 w 20"/>
                <a:gd name="T70" fmla="+- 0 176 168"/>
                <a:gd name="T71" fmla="*/ 176 h 11"/>
                <a:gd name="T72" fmla="+- 0 2012 2003"/>
                <a:gd name="T73" fmla="*/ T72 w 20"/>
                <a:gd name="T74" fmla="+- 0 176 168"/>
                <a:gd name="T75" fmla="*/ 176 h 11"/>
                <a:gd name="T76" fmla="+- 0 2011 2003"/>
                <a:gd name="T77" fmla="*/ T76 w 20"/>
                <a:gd name="T78" fmla="+- 0 177 168"/>
                <a:gd name="T79" fmla="*/ 177 h 11"/>
                <a:gd name="T80" fmla="+- 0 2012 2003"/>
                <a:gd name="T81" fmla="*/ T80 w 20"/>
                <a:gd name="T82" fmla="+- 0 178 168"/>
                <a:gd name="T83" fmla="*/ 178 h 11"/>
                <a:gd name="T84" fmla="+- 0 2014 2003"/>
                <a:gd name="T85" fmla="*/ T84 w 20"/>
                <a:gd name="T86" fmla="+- 0 177 168"/>
                <a:gd name="T87" fmla="*/ 177 h 11"/>
                <a:gd name="T88" fmla="+- 0 2017 2003"/>
                <a:gd name="T89" fmla="*/ T88 w 20"/>
                <a:gd name="T90" fmla="+- 0 176 168"/>
                <a:gd name="T91" fmla="*/ 176 h 11"/>
                <a:gd name="T92" fmla="+- 0 2022 2003"/>
                <a:gd name="T93" fmla="*/ T92 w 20"/>
                <a:gd name="T94" fmla="+- 0 179 168"/>
                <a:gd name="T95" fmla="*/ 179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5" y="0"/>
                  </a:moveTo>
                  <a:lnTo>
                    <a:pt x="4" y="0"/>
                  </a:lnTo>
                  <a:lnTo>
                    <a:pt x="1" y="1"/>
                  </a:lnTo>
                  <a:lnTo>
                    <a:pt x="0" y="2"/>
                  </a:lnTo>
                  <a:lnTo>
                    <a:pt x="1" y="3"/>
                  </a:lnTo>
                  <a:lnTo>
                    <a:pt x="2" y="2"/>
                  </a:lnTo>
                  <a:lnTo>
                    <a:pt x="5" y="0"/>
                  </a:lnTo>
                  <a:close/>
                  <a:moveTo>
                    <a:pt x="7" y="1"/>
                  </a:moveTo>
                  <a:lnTo>
                    <a:pt x="5" y="0"/>
                  </a:lnTo>
                  <a:lnTo>
                    <a:pt x="7" y="1"/>
                  </a:lnTo>
                  <a:close/>
                  <a:moveTo>
                    <a:pt x="11" y="4"/>
                  </a:moveTo>
                  <a:lnTo>
                    <a:pt x="8" y="1"/>
                  </a:lnTo>
                  <a:lnTo>
                    <a:pt x="7" y="1"/>
                  </a:lnTo>
                  <a:lnTo>
                    <a:pt x="11" y="4"/>
                  </a:lnTo>
                  <a:close/>
                  <a:moveTo>
                    <a:pt x="19" y="11"/>
                  </a:moveTo>
                  <a:lnTo>
                    <a:pt x="17" y="9"/>
                  </a:lnTo>
                  <a:lnTo>
                    <a:pt x="13" y="8"/>
                  </a:lnTo>
                  <a:lnTo>
                    <a:pt x="9" y="8"/>
                  </a:lnTo>
                  <a:lnTo>
                    <a:pt x="8" y="9"/>
                  </a:lnTo>
                  <a:lnTo>
                    <a:pt x="9" y="10"/>
                  </a:lnTo>
                  <a:lnTo>
                    <a:pt x="11" y="9"/>
                  </a:lnTo>
                  <a:lnTo>
                    <a:pt x="14" y="8"/>
                  </a:lnTo>
                  <a:lnTo>
                    <a:pt x="19"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0" name="AutoShape 716"/>
            <p:cNvSpPr>
              <a:spLocks/>
            </p:cNvSpPr>
            <p:nvPr/>
          </p:nvSpPr>
          <p:spPr bwMode="auto">
            <a:xfrm>
              <a:off x="7552969" y="220817"/>
              <a:ext cx="17766" cy="45719"/>
            </a:xfrm>
            <a:custGeom>
              <a:avLst/>
              <a:gdLst>
                <a:gd name="T0" fmla="+- 0 2007 2001"/>
                <a:gd name="T1" fmla="*/ T0 w 25"/>
                <a:gd name="T2" fmla="+- 0 167 164"/>
                <a:gd name="T3" fmla="*/ 167 h 22"/>
                <a:gd name="T4" fmla="+- 0 2005 2001"/>
                <a:gd name="T5" fmla="*/ T4 w 25"/>
                <a:gd name="T6" fmla="+- 0 164 164"/>
                <a:gd name="T7" fmla="*/ 164 h 22"/>
                <a:gd name="T8" fmla="+- 0 2003 2001"/>
                <a:gd name="T9" fmla="*/ T8 w 25"/>
                <a:gd name="T10" fmla="+- 0 164 164"/>
                <a:gd name="T11" fmla="*/ 164 h 22"/>
                <a:gd name="T12" fmla="+- 0 2001 2001"/>
                <a:gd name="T13" fmla="*/ T12 w 25"/>
                <a:gd name="T14" fmla="+- 0 164 164"/>
                <a:gd name="T15" fmla="*/ 164 h 22"/>
                <a:gd name="T16" fmla="+- 0 2001 2001"/>
                <a:gd name="T17" fmla="*/ T16 w 25"/>
                <a:gd name="T18" fmla="+- 0 165 164"/>
                <a:gd name="T19" fmla="*/ 165 h 22"/>
                <a:gd name="T20" fmla="+- 0 2001 2001"/>
                <a:gd name="T21" fmla="*/ T20 w 25"/>
                <a:gd name="T22" fmla="+- 0 165 164"/>
                <a:gd name="T23" fmla="*/ 165 h 22"/>
                <a:gd name="T24" fmla="+- 0 2001 2001"/>
                <a:gd name="T25" fmla="*/ T24 w 25"/>
                <a:gd name="T26" fmla="+- 0 165 164"/>
                <a:gd name="T27" fmla="*/ 165 h 22"/>
                <a:gd name="T28" fmla="+- 0 2002 2001"/>
                <a:gd name="T29" fmla="*/ T28 w 25"/>
                <a:gd name="T30" fmla="+- 0 165 164"/>
                <a:gd name="T31" fmla="*/ 165 h 22"/>
                <a:gd name="T32" fmla="+- 0 2002 2001"/>
                <a:gd name="T33" fmla="*/ T32 w 25"/>
                <a:gd name="T34" fmla="+- 0 165 164"/>
                <a:gd name="T35" fmla="*/ 165 h 22"/>
                <a:gd name="T36" fmla="+- 0 2002 2001"/>
                <a:gd name="T37" fmla="*/ T36 w 25"/>
                <a:gd name="T38" fmla="+- 0 165 164"/>
                <a:gd name="T39" fmla="*/ 165 h 22"/>
                <a:gd name="T40" fmla="+- 0 2002 2001"/>
                <a:gd name="T41" fmla="*/ T40 w 25"/>
                <a:gd name="T42" fmla="+- 0 165 164"/>
                <a:gd name="T43" fmla="*/ 165 h 22"/>
                <a:gd name="T44" fmla="+- 0 2003 2001"/>
                <a:gd name="T45" fmla="*/ T44 w 25"/>
                <a:gd name="T46" fmla="+- 0 165 164"/>
                <a:gd name="T47" fmla="*/ 165 h 22"/>
                <a:gd name="T48" fmla="+- 0 2004 2001"/>
                <a:gd name="T49" fmla="*/ T48 w 25"/>
                <a:gd name="T50" fmla="+- 0 165 164"/>
                <a:gd name="T51" fmla="*/ 165 h 22"/>
                <a:gd name="T52" fmla="+- 0 2006 2001"/>
                <a:gd name="T53" fmla="*/ T52 w 25"/>
                <a:gd name="T54" fmla="+- 0 167 164"/>
                <a:gd name="T55" fmla="*/ 167 h 22"/>
                <a:gd name="T56" fmla="+- 0 2007 2001"/>
                <a:gd name="T57" fmla="*/ T56 w 25"/>
                <a:gd name="T58" fmla="+- 0 168 164"/>
                <a:gd name="T59" fmla="*/ 168 h 22"/>
                <a:gd name="T60" fmla="+- 0 2007 2001"/>
                <a:gd name="T61" fmla="*/ T60 w 25"/>
                <a:gd name="T62" fmla="+- 0 168 164"/>
                <a:gd name="T63" fmla="*/ 168 h 22"/>
                <a:gd name="T64" fmla="+- 0 2007 2001"/>
                <a:gd name="T65" fmla="*/ T64 w 25"/>
                <a:gd name="T66" fmla="+- 0 168 164"/>
                <a:gd name="T67" fmla="*/ 168 h 22"/>
                <a:gd name="T68" fmla="+- 0 2007 2001"/>
                <a:gd name="T69" fmla="*/ T68 w 25"/>
                <a:gd name="T70" fmla="+- 0 167 164"/>
                <a:gd name="T71" fmla="*/ 167 h 22"/>
                <a:gd name="T72" fmla="+- 0 2007 2001"/>
                <a:gd name="T73" fmla="*/ T72 w 25"/>
                <a:gd name="T74" fmla="+- 0 167 164"/>
                <a:gd name="T75" fmla="*/ 167 h 22"/>
                <a:gd name="T76" fmla="+- 0 2017 2001"/>
                <a:gd name="T77" fmla="*/ T76 w 25"/>
                <a:gd name="T78" fmla="+- 0 175 164"/>
                <a:gd name="T79" fmla="*/ 175 h 22"/>
                <a:gd name="T80" fmla="+- 0 2017 2001"/>
                <a:gd name="T81" fmla="*/ T80 w 25"/>
                <a:gd name="T82" fmla="+- 0 175 164"/>
                <a:gd name="T83" fmla="*/ 175 h 22"/>
                <a:gd name="T84" fmla="+- 0 2017 2001"/>
                <a:gd name="T85" fmla="*/ T84 w 25"/>
                <a:gd name="T86" fmla="+- 0 175 164"/>
                <a:gd name="T87" fmla="*/ 175 h 22"/>
                <a:gd name="T88" fmla="+- 0 2012 2001"/>
                <a:gd name="T89" fmla="*/ T88 w 25"/>
                <a:gd name="T90" fmla="+- 0 171 164"/>
                <a:gd name="T91" fmla="*/ 171 h 22"/>
                <a:gd name="T92" fmla="+- 0 2010 2001"/>
                <a:gd name="T93" fmla="*/ T92 w 25"/>
                <a:gd name="T94" fmla="+- 0 170 164"/>
                <a:gd name="T95" fmla="*/ 170 h 22"/>
                <a:gd name="T96" fmla="+- 0 2010 2001"/>
                <a:gd name="T97" fmla="*/ T96 w 25"/>
                <a:gd name="T98" fmla="+- 0 171 164"/>
                <a:gd name="T99" fmla="*/ 171 h 22"/>
                <a:gd name="T100" fmla="+- 0 2012 2001"/>
                <a:gd name="T101" fmla="*/ T100 w 25"/>
                <a:gd name="T102" fmla="+- 0 172 164"/>
                <a:gd name="T103" fmla="*/ 172 h 22"/>
                <a:gd name="T104" fmla="+- 0 2017 2001"/>
                <a:gd name="T105" fmla="*/ T104 w 25"/>
                <a:gd name="T106" fmla="+- 0 175 164"/>
                <a:gd name="T107" fmla="*/ 175 h 22"/>
                <a:gd name="T108" fmla="+- 0 2017 2001"/>
                <a:gd name="T109" fmla="*/ T108 w 25"/>
                <a:gd name="T110" fmla="+- 0 175 164"/>
                <a:gd name="T111" fmla="*/ 175 h 22"/>
                <a:gd name="T112" fmla="+- 0 2017 2001"/>
                <a:gd name="T113" fmla="*/ T112 w 25"/>
                <a:gd name="T114" fmla="+- 0 175 164"/>
                <a:gd name="T115" fmla="*/ 175 h 22"/>
                <a:gd name="T116" fmla="+- 0 2017 2001"/>
                <a:gd name="T117" fmla="*/ T116 w 25"/>
                <a:gd name="T118" fmla="+- 0 175 164"/>
                <a:gd name="T119" fmla="*/ 175 h 22"/>
                <a:gd name="T120" fmla="+- 0 2026 2001"/>
                <a:gd name="T121" fmla="*/ T120 w 25"/>
                <a:gd name="T122" fmla="+- 0 185 164"/>
                <a:gd name="T123" fmla="*/ 185 h 22"/>
                <a:gd name="T124" fmla="+- 0 2025 2001"/>
                <a:gd name="T125" fmla="*/ T124 w 25"/>
                <a:gd name="T126" fmla="+- 0 181 164"/>
                <a:gd name="T127" fmla="*/ 181 h 22"/>
                <a:gd name="T128" fmla="+- 0 2020 2001"/>
                <a:gd name="T129" fmla="*/ T128 w 25"/>
                <a:gd name="T130" fmla="+- 0 178 164"/>
                <a:gd name="T131" fmla="*/ 178 h 22"/>
                <a:gd name="T132" fmla="+- 0 2019 2001"/>
                <a:gd name="T133" fmla="*/ T132 w 25"/>
                <a:gd name="T134" fmla="+- 0 178 164"/>
                <a:gd name="T135" fmla="*/ 178 h 22"/>
                <a:gd name="T136" fmla="+- 0 2019 2001"/>
                <a:gd name="T137" fmla="*/ T136 w 25"/>
                <a:gd name="T138" fmla="+- 0 179 164"/>
                <a:gd name="T139" fmla="*/ 179 h 22"/>
                <a:gd name="T140" fmla="+- 0 2019 2001"/>
                <a:gd name="T141" fmla="*/ T140 w 25"/>
                <a:gd name="T142" fmla="+- 0 179 164"/>
                <a:gd name="T143" fmla="*/ 179 h 22"/>
                <a:gd name="T144" fmla="+- 0 2021 2001"/>
                <a:gd name="T145" fmla="*/ T144 w 25"/>
                <a:gd name="T146" fmla="+- 0 180 164"/>
                <a:gd name="T147" fmla="*/ 180 h 22"/>
                <a:gd name="T148" fmla="+- 0 2025 2001"/>
                <a:gd name="T149" fmla="*/ T148 w 25"/>
                <a:gd name="T150" fmla="+- 0 182 164"/>
                <a:gd name="T151" fmla="*/ 182 h 22"/>
                <a:gd name="T152" fmla="+- 0 2025 2001"/>
                <a:gd name="T153" fmla="*/ T152 w 25"/>
                <a:gd name="T154" fmla="+- 0 184 164"/>
                <a:gd name="T155" fmla="*/ 184 h 22"/>
                <a:gd name="T156" fmla="+- 0 2025 2001"/>
                <a:gd name="T157" fmla="*/ T156 w 25"/>
                <a:gd name="T158" fmla="+- 0 185 164"/>
                <a:gd name="T159" fmla="*/ 185 h 22"/>
                <a:gd name="T160" fmla="+- 0 2025 2001"/>
                <a:gd name="T161" fmla="*/ T160 w 25"/>
                <a:gd name="T162" fmla="+- 0 185 164"/>
                <a:gd name="T163" fmla="*/ 185 h 22"/>
                <a:gd name="T164" fmla="+- 0 2025 2001"/>
                <a:gd name="T165" fmla="*/ T164 w 25"/>
                <a:gd name="T166" fmla="+- 0 185 164"/>
                <a:gd name="T167" fmla="*/ 185 h 22"/>
                <a:gd name="T168" fmla="+- 0 2026 2001"/>
                <a:gd name="T169" fmla="*/ T168 w 25"/>
                <a:gd name="T170" fmla="+- 0 185 164"/>
                <a:gd name="T171" fmla="*/ 185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25" h="22">
                  <a:moveTo>
                    <a:pt x="6" y="3"/>
                  </a:moveTo>
                  <a:lnTo>
                    <a:pt x="4" y="0"/>
                  </a:lnTo>
                  <a:lnTo>
                    <a:pt x="2" y="0"/>
                  </a:lnTo>
                  <a:lnTo>
                    <a:pt x="0" y="0"/>
                  </a:lnTo>
                  <a:lnTo>
                    <a:pt x="0" y="1"/>
                  </a:lnTo>
                  <a:lnTo>
                    <a:pt x="1" y="1"/>
                  </a:lnTo>
                  <a:lnTo>
                    <a:pt x="2" y="1"/>
                  </a:lnTo>
                  <a:lnTo>
                    <a:pt x="3" y="1"/>
                  </a:lnTo>
                  <a:lnTo>
                    <a:pt x="5" y="3"/>
                  </a:lnTo>
                  <a:lnTo>
                    <a:pt x="6" y="4"/>
                  </a:lnTo>
                  <a:lnTo>
                    <a:pt x="6" y="3"/>
                  </a:lnTo>
                  <a:close/>
                  <a:moveTo>
                    <a:pt x="16" y="11"/>
                  </a:moveTo>
                  <a:lnTo>
                    <a:pt x="16" y="11"/>
                  </a:lnTo>
                  <a:lnTo>
                    <a:pt x="11" y="7"/>
                  </a:lnTo>
                  <a:lnTo>
                    <a:pt x="9" y="6"/>
                  </a:lnTo>
                  <a:lnTo>
                    <a:pt x="9" y="7"/>
                  </a:lnTo>
                  <a:lnTo>
                    <a:pt x="11" y="8"/>
                  </a:lnTo>
                  <a:lnTo>
                    <a:pt x="16" y="11"/>
                  </a:lnTo>
                  <a:close/>
                  <a:moveTo>
                    <a:pt x="25" y="21"/>
                  </a:moveTo>
                  <a:lnTo>
                    <a:pt x="24" y="17"/>
                  </a:lnTo>
                  <a:lnTo>
                    <a:pt x="19" y="14"/>
                  </a:lnTo>
                  <a:lnTo>
                    <a:pt x="18" y="14"/>
                  </a:lnTo>
                  <a:lnTo>
                    <a:pt x="18" y="15"/>
                  </a:lnTo>
                  <a:lnTo>
                    <a:pt x="20" y="16"/>
                  </a:lnTo>
                  <a:lnTo>
                    <a:pt x="24" y="18"/>
                  </a:lnTo>
                  <a:lnTo>
                    <a:pt x="24" y="20"/>
                  </a:lnTo>
                  <a:lnTo>
                    <a:pt x="24" y="21"/>
                  </a:lnTo>
                  <a:lnTo>
                    <a:pt x="25" y="2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1" name="AutoShape 715"/>
            <p:cNvSpPr>
              <a:spLocks/>
            </p:cNvSpPr>
            <p:nvPr/>
          </p:nvSpPr>
          <p:spPr bwMode="auto">
            <a:xfrm>
              <a:off x="7553680" y="230977"/>
              <a:ext cx="17055" cy="45719"/>
            </a:xfrm>
            <a:custGeom>
              <a:avLst/>
              <a:gdLst>
                <a:gd name="T0" fmla="+- 0 2016 2002"/>
                <a:gd name="T1" fmla="*/ T0 w 24"/>
                <a:gd name="T2" fmla="+- 0 172 165"/>
                <a:gd name="T3" fmla="*/ 172 h 36"/>
                <a:gd name="T4" fmla="+- 0 2007 2002"/>
                <a:gd name="T5" fmla="*/ T4 w 24"/>
                <a:gd name="T6" fmla="+- 0 165 165"/>
                <a:gd name="T7" fmla="*/ 165 h 36"/>
                <a:gd name="T8" fmla="+- 0 2002 2002"/>
                <a:gd name="T9" fmla="*/ T8 w 24"/>
                <a:gd name="T10" fmla="+- 0 170 165"/>
                <a:gd name="T11" fmla="*/ 170 h 36"/>
                <a:gd name="T12" fmla="+- 0 2002 2002"/>
                <a:gd name="T13" fmla="*/ T12 w 24"/>
                <a:gd name="T14" fmla="+- 0 170 165"/>
                <a:gd name="T15" fmla="*/ 170 h 36"/>
                <a:gd name="T16" fmla="+- 0 2003 2002"/>
                <a:gd name="T17" fmla="*/ T16 w 24"/>
                <a:gd name="T18" fmla="+- 0 171 165"/>
                <a:gd name="T19" fmla="*/ 171 h 36"/>
                <a:gd name="T20" fmla="+- 0 2003 2002"/>
                <a:gd name="T21" fmla="*/ T20 w 24"/>
                <a:gd name="T22" fmla="+- 0 170 165"/>
                <a:gd name="T23" fmla="*/ 170 h 36"/>
                <a:gd name="T24" fmla="+- 0 2015 2002"/>
                <a:gd name="T25" fmla="*/ T24 w 24"/>
                <a:gd name="T26" fmla="+- 0 173 165"/>
                <a:gd name="T27" fmla="*/ 173 h 36"/>
                <a:gd name="T28" fmla="+- 0 2016 2002"/>
                <a:gd name="T29" fmla="*/ T28 w 24"/>
                <a:gd name="T30" fmla="+- 0 172 165"/>
                <a:gd name="T31" fmla="*/ 172 h 36"/>
                <a:gd name="T32" fmla="+- 0 2025 2002"/>
                <a:gd name="T33" fmla="*/ T32 w 24"/>
                <a:gd name="T34" fmla="+- 0 171 165"/>
                <a:gd name="T35" fmla="*/ 171 h 36"/>
                <a:gd name="T36" fmla="+- 0 2023 2002"/>
                <a:gd name="T37" fmla="*/ T36 w 24"/>
                <a:gd name="T38" fmla="+- 0 170 165"/>
                <a:gd name="T39" fmla="*/ 170 h 36"/>
                <a:gd name="T40" fmla="+- 0 2023 2002"/>
                <a:gd name="T41" fmla="*/ T40 w 24"/>
                <a:gd name="T42" fmla="+- 0 174 165"/>
                <a:gd name="T43" fmla="*/ 174 h 36"/>
                <a:gd name="T44" fmla="+- 0 2021 2002"/>
                <a:gd name="T45" fmla="*/ T44 w 24"/>
                <a:gd name="T46" fmla="+- 0 177 165"/>
                <a:gd name="T47" fmla="*/ 177 h 36"/>
                <a:gd name="T48" fmla="+- 0 2018 2002"/>
                <a:gd name="T49" fmla="*/ T48 w 24"/>
                <a:gd name="T50" fmla="+- 0 182 165"/>
                <a:gd name="T51" fmla="*/ 182 h 36"/>
                <a:gd name="T52" fmla="+- 0 2009 2002"/>
                <a:gd name="T53" fmla="*/ T52 w 24"/>
                <a:gd name="T54" fmla="+- 0 198 165"/>
                <a:gd name="T55" fmla="*/ 198 h 36"/>
                <a:gd name="T56" fmla="+- 0 2006 2002"/>
                <a:gd name="T57" fmla="*/ T56 w 24"/>
                <a:gd name="T58" fmla="+- 0 197 165"/>
                <a:gd name="T59" fmla="*/ 197 h 36"/>
                <a:gd name="T60" fmla="+- 0 2011 2002"/>
                <a:gd name="T61" fmla="*/ T60 w 24"/>
                <a:gd name="T62" fmla="+- 0 187 165"/>
                <a:gd name="T63" fmla="*/ 187 h 36"/>
                <a:gd name="T64" fmla="+- 0 2018 2002"/>
                <a:gd name="T65" fmla="*/ T64 w 24"/>
                <a:gd name="T66" fmla="+- 0 176 165"/>
                <a:gd name="T67" fmla="*/ 176 h 36"/>
                <a:gd name="T68" fmla="+- 0 2021 2002"/>
                <a:gd name="T69" fmla="*/ T68 w 24"/>
                <a:gd name="T70" fmla="+- 0 177 165"/>
                <a:gd name="T71" fmla="*/ 177 h 36"/>
                <a:gd name="T72" fmla="+- 0 2020 2002"/>
                <a:gd name="T73" fmla="*/ T72 w 24"/>
                <a:gd name="T74" fmla="+- 0 172 165"/>
                <a:gd name="T75" fmla="*/ 172 h 36"/>
                <a:gd name="T76" fmla="+- 0 2021 2002"/>
                <a:gd name="T77" fmla="*/ T76 w 24"/>
                <a:gd name="T78" fmla="+- 0 171 165"/>
                <a:gd name="T79" fmla="*/ 171 h 36"/>
                <a:gd name="T80" fmla="+- 0 2022 2002"/>
                <a:gd name="T81" fmla="*/ T80 w 24"/>
                <a:gd name="T82" fmla="+- 0 171 165"/>
                <a:gd name="T83" fmla="*/ 171 h 36"/>
                <a:gd name="T84" fmla="+- 0 2023 2002"/>
                <a:gd name="T85" fmla="*/ T84 w 24"/>
                <a:gd name="T86" fmla="+- 0 172 165"/>
                <a:gd name="T87" fmla="*/ 172 h 36"/>
                <a:gd name="T88" fmla="+- 0 2023 2002"/>
                <a:gd name="T89" fmla="*/ T88 w 24"/>
                <a:gd name="T90" fmla="+- 0 169 165"/>
                <a:gd name="T91" fmla="*/ 169 h 36"/>
                <a:gd name="T92" fmla="+- 0 2020 2002"/>
                <a:gd name="T93" fmla="*/ T92 w 24"/>
                <a:gd name="T94" fmla="+- 0 169 165"/>
                <a:gd name="T95" fmla="*/ 169 h 36"/>
                <a:gd name="T96" fmla="+- 0 2017 2002"/>
                <a:gd name="T97" fmla="*/ T96 w 24"/>
                <a:gd name="T98" fmla="+- 0 174 165"/>
                <a:gd name="T99" fmla="*/ 174 h 36"/>
                <a:gd name="T100" fmla="+- 0 2011 2002"/>
                <a:gd name="T101" fmla="*/ T100 w 24"/>
                <a:gd name="T102" fmla="+- 0 177 165"/>
                <a:gd name="T103" fmla="*/ 177 h 36"/>
                <a:gd name="T104" fmla="+- 0 2011 2002"/>
                <a:gd name="T105" fmla="*/ T104 w 24"/>
                <a:gd name="T106" fmla="+- 0 177 165"/>
                <a:gd name="T107" fmla="*/ 177 h 36"/>
                <a:gd name="T108" fmla="+- 0 2011 2002"/>
                <a:gd name="T109" fmla="*/ T108 w 24"/>
                <a:gd name="T110" fmla="+- 0 178 165"/>
                <a:gd name="T111" fmla="*/ 178 h 36"/>
                <a:gd name="T112" fmla="+- 0 2011 2002"/>
                <a:gd name="T113" fmla="*/ T112 w 24"/>
                <a:gd name="T114" fmla="+- 0 178 165"/>
                <a:gd name="T115" fmla="*/ 178 h 36"/>
                <a:gd name="T116" fmla="+- 0 2017 2002"/>
                <a:gd name="T117" fmla="*/ T116 w 24"/>
                <a:gd name="T118" fmla="+- 0 174 165"/>
                <a:gd name="T119" fmla="*/ 174 h 36"/>
                <a:gd name="T120" fmla="+- 0 2009 2002"/>
                <a:gd name="T121" fmla="*/ T120 w 24"/>
                <a:gd name="T122" fmla="+- 0 186 165"/>
                <a:gd name="T123" fmla="*/ 186 h 36"/>
                <a:gd name="T124" fmla="+- 0 2004 2002"/>
                <a:gd name="T125" fmla="*/ T124 w 24"/>
                <a:gd name="T126" fmla="+- 0 198 165"/>
                <a:gd name="T127" fmla="*/ 198 h 36"/>
                <a:gd name="T128" fmla="+- 0 2010 2002"/>
                <a:gd name="T129" fmla="*/ T128 w 24"/>
                <a:gd name="T130" fmla="+- 0 200 165"/>
                <a:gd name="T131" fmla="*/ 200 h 36"/>
                <a:gd name="T132" fmla="+- 0 2015 2002"/>
                <a:gd name="T133" fmla="*/ T132 w 24"/>
                <a:gd name="T134" fmla="+- 0 191 165"/>
                <a:gd name="T135" fmla="*/ 191 h 36"/>
                <a:gd name="T136" fmla="+- 0 2023 2002"/>
                <a:gd name="T137" fmla="*/ T136 w 24"/>
                <a:gd name="T138" fmla="+- 0 179 165"/>
                <a:gd name="T139" fmla="*/ 179 h 36"/>
                <a:gd name="T140" fmla="+- 0 2025 2002"/>
                <a:gd name="T141" fmla="*/ T140 w 24"/>
                <a:gd name="T142" fmla="+- 0 180 165"/>
                <a:gd name="T143" fmla="*/ 180 h 36"/>
                <a:gd name="T144" fmla="+- 0 2025 2002"/>
                <a:gd name="T145" fmla="*/ T144 w 24"/>
                <a:gd name="T146" fmla="+- 0 180 165"/>
                <a:gd name="T147" fmla="*/ 180 h 36"/>
                <a:gd name="T148" fmla="+- 0 2025 2002"/>
                <a:gd name="T149" fmla="*/ T148 w 24"/>
                <a:gd name="T150" fmla="+- 0 180 165"/>
                <a:gd name="T151" fmla="*/ 180 h 36"/>
                <a:gd name="T152" fmla="+- 0 2025 2002"/>
                <a:gd name="T153" fmla="*/ T152 w 24"/>
                <a:gd name="T154" fmla="+- 0 175 165"/>
                <a:gd name="T155" fmla="*/ 175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24" h="36">
                  <a:moveTo>
                    <a:pt x="14" y="7"/>
                  </a:moveTo>
                  <a:lnTo>
                    <a:pt x="14" y="7"/>
                  </a:lnTo>
                  <a:lnTo>
                    <a:pt x="13" y="7"/>
                  </a:lnTo>
                  <a:lnTo>
                    <a:pt x="5" y="0"/>
                  </a:lnTo>
                  <a:lnTo>
                    <a:pt x="0" y="5"/>
                  </a:lnTo>
                  <a:lnTo>
                    <a:pt x="0" y="6"/>
                  </a:lnTo>
                  <a:lnTo>
                    <a:pt x="1" y="6"/>
                  </a:lnTo>
                  <a:lnTo>
                    <a:pt x="1" y="5"/>
                  </a:lnTo>
                  <a:lnTo>
                    <a:pt x="5" y="1"/>
                  </a:lnTo>
                  <a:lnTo>
                    <a:pt x="13" y="8"/>
                  </a:lnTo>
                  <a:lnTo>
                    <a:pt x="14" y="7"/>
                  </a:lnTo>
                  <a:close/>
                  <a:moveTo>
                    <a:pt x="24" y="9"/>
                  </a:moveTo>
                  <a:lnTo>
                    <a:pt x="23" y="6"/>
                  </a:lnTo>
                  <a:lnTo>
                    <a:pt x="21" y="5"/>
                  </a:lnTo>
                  <a:lnTo>
                    <a:pt x="21" y="7"/>
                  </a:lnTo>
                  <a:lnTo>
                    <a:pt x="21" y="9"/>
                  </a:lnTo>
                  <a:lnTo>
                    <a:pt x="19" y="12"/>
                  </a:lnTo>
                  <a:lnTo>
                    <a:pt x="19" y="13"/>
                  </a:lnTo>
                  <a:lnTo>
                    <a:pt x="16" y="17"/>
                  </a:lnTo>
                  <a:lnTo>
                    <a:pt x="12" y="24"/>
                  </a:lnTo>
                  <a:lnTo>
                    <a:pt x="7" y="33"/>
                  </a:lnTo>
                  <a:lnTo>
                    <a:pt x="6" y="33"/>
                  </a:lnTo>
                  <a:lnTo>
                    <a:pt x="4" y="32"/>
                  </a:lnTo>
                  <a:lnTo>
                    <a:pt x="4" y="31"/>
                  </a:lnTo>
                  <a:lnTo>
                    <a:pt x="9" y="22"/>
                  </a:lnTo>
                  <a:lnTo>
                    <a:pt x="14" y="15"/>
                  </a:lnTo>
                  <a:lnTo>
                    <a:pt x="16" y="11"/>
                  </a:lnTo>
                  <a:lnTo>
                    <a:pt x="19" y="13"/>
                  </a:lnTo>
                  <a:lnTo>
                    <a:pt x="19" y="12"/>
                  </a:lnTo>
                  <a:lnTo>
                    <a:pt x="17" y="10"/>
                  </a:lnTo>
                  <a:lnTo>
                    <a:pt x="18" y="7"/>
                  </a:lnTo>
                  <a:lnTo>
                    <a:pt x="19" y="7"/>
                  </a:lnTo>
                  <a:lnTo>
                    <a:pt x="19" y="6"/>
                  </a:lnTo>
                  <a:lnTo>
                    <a:pt x="20" y="6"/>
                  </a:lnTo>
                  <a:lnTo>
                    <a:pt x="21" y="7"/>
                  </a:lnTo>
                  <a:lnTo>
                    <a:pt x="21" y="5"/>
                  </a:lnTo>
                  <a:lnTo>
                    <a:pt x="21" y="4"/>
                  </a:lnTo>
                  <a:lnTo>
                    <a:pt x="20" y="4"/>
                  </a:lnTo>
                  <a:lnTo>
                    <a:pt x="18" y="4"/>
                  </a:lnTo>
                  <a:lnTo>
                    <a:pt x="17" y="5"/>
                  </a:lnTo>
                  <a:lnTo>
                    <a:pt x="15" y="9"/>
                  </a:lnTo>
                  <a:lnTo>
                    <a:pt x="14" y="8"/>
                  </a:lnTo>
                  <a:lnTo>
                    <a:pt x="9" y="12"/>
                  </a:lnTo>
                  <a:lnTo>
                    <a:pt x="9" y="13"/>
                  </a:lnTo>
                  <a:lnTo>
                    <a:pt x="14" y="9"/>
                  </a:lnTo>
                  <a:lnTo>
                    <a:pt x="15" y="9"/>
                  </a:lnTo>
                  <a:lnTo>
                    <a:pt x="12" y="13"/>
                  </a:lnTo>
                  <a:lnTo>
                    <a:pt x="7" y="21"/>
                  </a:lnTo>
                  <a:lnTo>
                    <a:pt x="2" y="31"/>
                  </a:lnTo>
                  <a:lnTo>
                    <a:pt x="2" y="33"/>
                  </a:lnTo>
                  <a:lnTo>
                    <a:pt x="6" y="36"/>
                  </a:lnTo>
                  <a:lnTo>
                    <a:pt x="8" y="35"/>
                  </a:lnTo>
                  <a:lnTo>
                    <a:pt x="9" y="33"/>
                  </a:lnTo>
                  <a:lnTo>
                    <a:pt x="13" y="26"/>
                  </a:lnTo>
                  <a:lnTo>
                    <a:pt x="18" y="18"/>
                  </a:lnTo>
                  <a:lnTo>
                    <a:pt x="21" y="14"/>
                  </a:lnTo>
                  <a:lnTo>
                    <a:pt x="22" y="15"/>
                  </a:lnTo>
                  <a:lnTo>
                    <a:pt x="23" y="15"/>
                  </a:lnTo>
                  <a:lnTo>
                    <a:pt x="21" y="13"/>
                  </a:lnTo>
                  <a:lnTo>
                    <a:pt x="23" y="10"/>
                  </a:lnTo>
                  <a:lnTo>
                    <a:pt x="24" y="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2" name="Freeform 714"/>
            <p:cNvSpPr>
              <a:spLocks/>
            </p:cNvSpPr>
            <p:nvPr/>
          </p:nvSpPr>
          <p:spPr bwMode="auto">
            <a:xfrm>
              <a:off x="7555101" y="229707"/>
              <a:ext cx="14213" cy="45719"/>
            </a:xfrm>
            <a:custGeom>
              <a:avLst/>
              <a:gdLst>
                <a:gd name="T0" fmla="+- 0 2022 2005"/>
                <a:gd name="T1" fmla="*/ T0 w 20"/>
                <a:gd name="T2" fmla="+- 0 170 170"/>
                <a:gd name="T3" fmla="*/ 170 h 30"/>
                <a:gd name="T4" fmla="+- 0 2020 2005"/>
                <a:gd name="T5" fmla="*/ T4 w 20"/>
                <a:gd name="T6" fmla="+- 0 170 170"/>
                <a:gd name="T7" fmla="*/ 170 h 30"/>
                <a:gd name="T8" fmla="+- 0 2015 2005"/>
                <a:gd name="T9" fmla="*/ T8 w 20"/>
                <a:gd name="T10" fmla="+- 0 179 170"/>
                <a:gd name="T11" fmla="*/ 179 h 30"/>
                <a:gd name="T12" fmla="+- 0 2010 2005"/>
                <a:gd name="T13" fmla="*/ T12 w 20"/>
                <a:gd name="T14" fmla="+- 0 187 170"/>
                <a:gd name="T15" fmla="*/ 187 h 30"/>
                <a:gd name="T16" fmla="+- 0 2005 2005"/>
                <a:gd name="T17" fmla="*/ T16 w 20"/>
                <a:gd name="T18" fmla="+- 0 196 170"/>
                <a:gd name="T19" fmla="*/ 196 h 30"/>
                <a:gd name="T20" fmla="+- 0 2005 2005"/>
                <a:gd name="T21" fmla="*/ T20 w 20"/>
                <a:gd name="T22" fmla="+- 0 198 170"/>
                <a:gd name="T23" fmla="*/ 198 h 30"/>
                <a:gd name="T24" fmla="+- 0 2008 2005"/>
                <a:gd name="T25" fmla="*/ T24 w 20"/>
                <a:gd name="T26" fmla="+- 0 200 170"/>
                <a:gd name="T27" fmla="*/ 200 h 30"/>
                <a:gd name="T28" fmla="+- 0 2009 2005"/>
                <a:gd name="T29" fmla="*/ T28 w 20"/>
                <a:gd name="T30" fmla="+- 0 199 170"/>
                <a:gd name="T31" fmla="*/ 199 h 30"/>
                <a:gd name="T32" fmla="+- 0 2015 2005"/>
                <a:gd name="T33" fmla="*/ T32 w 20"/>
                <a:gd name="T34" fmla="+- 0 190 170"/>
                <a:gd name="T35" fmla="*/ 190 h 30"/>
                <a:gd name="T36" fmla="+- 0 2019 2005"/>
                <a:gd name="T37" fmla="*/ T36 w 20"/>
                <a:gd name="T38" fmla="+- 0 182 170"/>
                <a:gd name="T39" fmla="*/ 182 h 30"/>
                <a:gd name="T40" fmla="+- 0 2025 2005"/>
                <a:gd name="T41" fmla="*/ T40 w 20"/>
                <a:gd name="T42" fmla="+- 0 174 170"/>
                <a:gd name="T43" fmla="*/ 174 h 30"/>
                <a:gd name="T44" fmla="+- 0 2024 2005"/>
                <a:gd name="T45" fmla="*/ T44 w 20"/>
                <a:gd name="T46" fmla="+- 0 172 170"/>
                <a:gd name="T47" fmla="*/ 172 h 30"/>
                <a:gd name="T48" fmla="+- 0 2023 2005"/>
                <a:gd name="T49" fmla="*/ T48 w 20"/>
                <a:gd name="T50" fmla="+- 0 171 170"/>
                <a:gd name="T51" fmla="*/ 171 h 30"/>
                <a:gd name="T52" fmla="+- 0 2022 2005"/>
                <a:gd name="T53" fmla="*/ T52 w 20"/>
                <a:gd name="T54" fmla="+- 0 170 170"/>
                <a:gd name="T55" fmla="*/ 17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0" h="30">
                  <a:moveTo>
                    <a:pt x="17" y="0"/>
                  </a:moveTo>
                  <a:lnTo>
                    <a:pt x="15" y="0"/>
                  </a:lnTo>
                  <a:lnTo>
                    <a:pt x="10" y="9"/>
                  </a:lnTo>
                  <a:lnTo>
                    <a:pt x="5" y="17"/>
                  </a:lnTo>
                  <a:lnTo>
                    <a:pt x="0" y="26"/>
                  </a:lnTo>
                  <a:lnTo>
                    <a:pt x="0" y="28"/>
                  </a:lnTo>
                  <a:lnTo>
                    <a:pt x="3" y="30"/>
                  </a:lnTo>
                  <a:lnTo>
                    <a:pt x="4" y="29"/>
                  </a:lnTo>
                  <a:lnTo>
                    <a:pt x="10" y="20"/>
                  </a:lnTo>
                  <a:lnTo>
                    <a:pt x="14" y="12"/>
                  </a:lnTo>
                  <a:lnTo>
                    <a:pt x="20" y="4"/>
                  </a:lnTo>
                  <a:lnTo>
                    <a:pt x="19" y="2"/>
                  </a:lnTo>
                  <a:lnTo>
                    <a:pt x="18" y="1"/>
                  </a:lnTo>
                  <a:lnTo>
                    <a:pt x="17"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3" name="AutoShape 713"/>
            <p:cNvSpPr>
              <a:spLocks/>
            </p:cNvSpPr>
            <p:nvPr/>
          </p:nvSpPr>
          <p:spPr bwMode="auto">
            <a:xfrm>
              <a:off x="7557233" y="225262"/>
              <a:ext cx="11370" cy="45719"/>
            </a:xfrm>
            <a:custGeom>
              <a:avLst/>
              <a:gdLst>
                <a:gd name="T0" fmla="+- 0 2016 2007"/>
                <a:gd name="T1" fmla="*/ T0 w 16"/>
                <a:gd name="T2" fmla="+- 0 178 176"/>
                <a:gd name="T3" fmla="*/ 178 h 16"/>
                <a:gd name="T4" fmla="+- 0 2015 2007"/>
                <a:gd name="T5" fmla="*/ T4 w 16"/>
                <a:gd name="T6" fmla="+- 0 179 176"/>
                <a:gd name="T7" fmla="*/ 179 h 16"/>
                <a:gd name="T8" fmla="+- 0 2013 2007"/>
                <a:gd name="T9" fmla="*/ T8 w 16"/>
                <a:gd name="T10" fmla="+- 0 182 176"/>
                <a:gd name="T11" fmla="*/ 182 h 16"/>
                <a:gd name="T12" fmla="+- 0 2016 2007"/>
                <a:gd name="T13" fmla="*/ T12 w 16"/>
                <a:gd name="T14" fmla="+- 0 178 176"/>
                <a:gd name="T15" fmla="*/ 178 h 16"/>
                <a:gd name="T16" fmla="+- 0 2017 2007"/>
                <a:gd name="T17" fmla="*/ T16 w 16"/>
                <a:gd name="T18" fmla="+- 0 186 176"/>
                <a:gd name="T19" fmla="*/ 186 h 16"/>
                <a:gd name="T20" fmla="+- 0 2016 2007"/>
                <a:gd name="T21" fmla="*/ T20 w 16"/>
                <a:gd name="T22" fmla="+- 0 186 176"/>
                <a:gd name="T23" fmla="*/ 186 h 16"/>
                <a:gd name="T24" fmla="+- 0 2012 2007"/>
                <a:gd name="T25" fmla="*/ T24 w 16"/>
                <a:gd name="T26" fmla="+- 0 187 176"/>
                <a:gd name="T27" fmla="*/ 187 h 16"/>
                <a:gd name="T28" fmla="+- 0 2009 2007"/>
                <a:gd name="T29" fmla="*/ T28 w 16"/>
                <a:gd name="T30" fmla="+- 0 189 176"/>
                <a:gd name="T31" fmla="*/ 189 h 16"/>
                <a:gd name="T32" fmla="+- 0 2007 2007"/>
                <a:gd name="T33" fmla="*/ T32 w 16"/>
                <a:gd name="T34" fmla="+- 0 192 176"/>
                <a:gd name="T35" fmla="*/ 192 h 16"/>
                <a:gd name="T36" fmla="+- 0 2011 2007"/>
                <a:gd name="T37" fmla="*/ T36 w 16"/>
                <a:gd name="T38" fmla="+- 0 188 176"/>
                <a:gd name="T39" fmla="*/ 188 h 16"/>
                <a:gd name="T40" fmla="+- 0 2015 2007"/>
                <a:gd name="T41" fmla="*/ T40 w 16"/>
                <a:gd name="T42" fmla="+- 0 187 176"/>
                <a:gd name="T43" fmla="*/ 187 h 16"/>
                <a:gd name="T44" fmla="+- 0 2017 2007"/>
                <a:gd name="T45" fmla="*/ T44 w 16"/>
                <a:gd name="T46" fmla="+- 0 187 176"/>
                <a:gd name="T47" fmla="*/ 187 h 16"/>
                <a:gd name="T48" fmla="+- 0 2017 2007"/>
                <a:gd name="T49" fmla="*/ T48 w 16"/>
                <a:gd name="T50" fmla="+- 0 186 176"/>
                <a:gd name="T51" fmla="*/ 186 h 16"/>
                <a:gd name="T52" fmla="+- 0 2018 2007"/>
                <a:gd name="T53" fmla="*/ T52 w 16"/>
                <a:gd name="T54" fmla="+- 0 177 176"/>
                <a:gd name="T55" fmla="*/ 177 h 16"/>
                <a:gd name="T56" fmla="+- 0 2017 2007"/>
                <a:gd name="T57" fmla="*/ T56 w 16"/>
                <a:gd name="T58" fmla="+- 0 177 176"/>
                <a:gd name="T59" fmla="*/ 177 h 16"/>
                <a:gd name="T60" fmla="+- 0 2016 2007"/>
                <a:gd name="T61" fmla="*/ T60 w 16"/>
                <a:gd name="T62" fmla="+- 0 178 176"/>
                <a:gd name="T63" fmla="*/ 178 h 16"/>
                <a:gd name="T64" fmla="+- 0 2018 2007"/>
                <a:gd name="T65" fmla="*/ T64 w 16"/>
                <a:gd name="T66" fmla="+- 0 177 176"/>
                <a:gd name="T67" fmla="*/ 177 h 16"/>
                <a:gd name="T68" fmla="+- 0 2023 2007"/>
                <a:gd name="T69" fmla="*/ T68 w 16"/>
                <a:gd name="T70" fmla="+- 0 177 176"/>
                <a:gd name="T71" fmla="*/ 177 h 16"/>
                <a:gd name="T72" fmla="+- 0 2023 2007"/>
                <a:gd name="T73" fmla="*/ T72 w 16"/>
                <a:gd name="T74" fmla="+- 0 176 176"/>
                <a:gd name="T75" fmla="*/ 176 h 16"/>
                <a:gd name="T76" fmla="+- 0 2022 2007"/>
                <a:gd name="T77" fmla="*/ T76 w 16"/>
                <a:gd name="T78" fmla="+- 0 176 176"/>
                <a:gd name="T79" fmla="*/ 176 h 16"/>
                <a:gd name="T80" fmla="+- 0 2018 2007"/>
                <a:gd name="T81" fmla="*/ T80 w 16"/>
                <a:gd name="T82" fmla="+- 0 176 176"/>
                <a:gd name="T83" fmla="*/ 176 h 16"/>
                <a:gd name="T84" fmla="+- 0 2018 2007"/>
                <a:gd name="T85" fmla="*/ T84 w 16"/>
                <a:gd name="T86" fmla="+- 0 177 176"/>
                <a:gd name="T87" fmla="*/ 177 h 16"/>
                <a:gd name="T88" fmla="+- 0 2021 2007"/>
                <a:gd name="T89" fmla="*/ T88 w 16"/>
                <a:gd name="T90" fmla="+- 0 177 176"/>
                <a:gd name="T91" fmla="*/ 177 h 16"/>
                <a:gd name="T92" fmla="+- 0 2022 2007"/>
                <a:gd name="T93" fmla="*/ T92 w 16"/>
                <a:gd name="T94" fmla="+- 0 178 176"/>
                <a:gd name="T95" fmla="*/ 178 h 16"/>
                <a:gd name="T96" fmla="+- 0 2023 2007"/>
                <a:gd name="T97" fmla="*/ T96 w 16"/>
                <a:gd name="T98" fmla="+- 0 177 176"/>
                <a:gd name="T99" fmla="*/ 177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6" h="16">
                  <a:moveTo>
                    <a:pt x="9" y="2"/>
                  </a:moveTo>
                  <a:lnTo>
                    <a:pt x="8" y="3"/>
                  </a:lnTo>
                  <a:lnTo>
                    <a:pt x="6" y="6"/>
                  </a:lnTo>
                  <a:lnTo>
                    <a:pt x="9" y="2"/>
                  </a:lnTo>
                  <a:close/>
                  <a:moveTo>
                    <a:pt x="10" y="10"/>
                  </a:moveTo>
                  <a:lnTo>
                    <a:pt x="9" y="10"/>
                  </a:lnTo>
                  <a:lnTo>
                    <a:pt x="5" y="11"/>
                  </a:lnTo>
                  <a:lnTo>
                    <a:pt x="2" y="13"/>
                  </a:lnTo>
                  <a:lnTo>
                    <a:pt x="0" y="16"/>
                  </a:lnTo>
                  <a:lnTo>
                    <a:pt x="4" y="12"/>
                  </a:lnTo>
                  <a:lnTo>
                    <a:pt x="8" y="11"/>
                  </a:lnTo>
                  <a:lnTo>
                    <a:pt x="10" y="11"/>
                  </a:lnTo>
                  <a:lnTo>
                    <a:pt x="10" y="10"/>
                  </a:lnTo>
                  <a:close/>
                  <a:moveTo>
                    <a:pt x="11" y="1"/>
                  </a:moveTo>
                  <a:lnTo>
                    <a:pt x="10" y="1"/>
                  </a:lnTo>
                  <a:lnTo>
                    <a:pt x="9" y="2"/>
                  </a:lnTo>
                  <a:lnTo>
                    <a:pt x="11" y="1"/>
                  </a:lnTo>
                  <a:close/>
                  <a:moveTo>
                    <a:pt x="16" y="1"/>
                  </a:moveTo>
                  <a:lnTo>
                    <a:pt x="16" y="0"/>
                  </a:lnTo>
                  <a:lnTo>
                    <a:pt x="15" y="0"/>
                  </a:lnTo>
                  <a:lnTo>
                    <a:pt x="11" y="0"/>
                  </a:lnTo>
                  <a:lnTo>
                    <a:pt x="11" y="1"/>
                  </a:lnTo>
                  <a:lnTo>
                    <a:pt x="14" y="1"/>
                  </a:lnTo>
                  <a:lnTo>
                    <a:pt x="15" y="2"/>
                  </a:lnTo>
                  <a:lnTo>
                    <a:pt x="16"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4" name="AutoShape 712"/>
            <p:cNvSpPr>
              <a:spLocks/>
            </p:cNvSpPr>
            <p:nvPr/>
          </p:nvSpPr>
          <p:spPr bwMode="auto">
            <a:xfrm>
              <a:off x="7555812" y="229707"/>
              <a:ext cx="12792" cy="45719"/>
            </a:xfrm>
            <a:custGeom>
              <a:avLst/>
              <a:gdLst>
                <a:gd name="T0" fmla="+- 0 2011 2005"/>
                <a:gd name="T1" fmla="*/ T0 w 18"/>
                <a:gd name="T2" fmla="+- 0 190 171"/>
                <a:gd name="T3" fmla="*/ 190 h 29"/>
                <a:gd name="T4" fmla="+- 0 2010 2005"/>
                <a:gd name="T5" fmla="*/ T4 w 18"/>
                <a:gd name="T6" fmla="+- 0 190 171"/>
                <a:gd name="T7" fmla="*/ 190 h 29"/>
                <a:gd name="T8" fmla="+- 0 2010 2005"/>
                <a:gd name="T9" fmla="*/ T8 w 18"/>
                <a:gd name="T10" fmla="+- 0 190 171"/>
                <a:gd name="T11" fmla="*/ 190 h 29"/>
                <a:gd name="T12" fmla="+- 0 2010 2005"/>
                <a:gd name="T13" fmla="*/ T12 w 18"/>
                <a:gd name="T14" fmla="+- 0 190 171"/>
                <a:gd name="T15" fmla="*/ 190 h 29"/>
                <a:gd name="T16" fmla="+- 0 2010 2005"/>
                <a:gd name="T17" fmla="*/ T16 w 18"/>
                <a:gd name="T18" fmla="+- 0 190 171"/>
                <a:gd name="T19" fmla="*/ 190 h 29"/>
                <a:gd name="T20" fmla="+- 0 2010 2005"/>
                <a:gd name="T21" fmla="*/ T20 w 18"/>
                <a:gd name="T22" fmla="+- 0 191 171"/>
                <a:gd name="T23" fmla="*/ 191 h 29"/>
                <a:gd name="T24" fmla="+- 0 2005 2005"/>
                <a:gd name="T25" fmla="*/ T24 w 18"/>
                <a:gd name="T26" fmla="+- 0 195 171"/>
                <a:gd name="T27" fmla="*/ 195 h 29"/>
                <a:gd name="T28" fmla="+- 0 2006 2005"/>
                <a:gd name="T29" fmla="*/ T28 w 18"/>
                <a:gd name="T30" fmla="+- 0 197 171"/>
                <a:gd name="T31" fmla="*/ 197 h 29"/>
                <a:gd name="T32" fmla="+- 0 2007 2005"/>
                <a:gd name="T33" fmla="*/ T32 w 18"/>
                <a:gd name="T34" fmla="+- 0 199 171"/>
                <a:gd name="T35" fmla="*/ 199 h 29"/>
                <a:gd name="T36" fmla="+- 0 2008 2005"/>
                <a:gd name="T37" fmla="*/ T36 w 18"/>
                <a:gd name="T38" fmla="+- 0 199 171"/>
                <a:gd name="T39" fmla="*/ 199 h 29"/>
                <a:gd name="T40" fmla="+- 0 2008 2005"/>
                <a:gd name="T41" fmla="*/ T40 w 18"/>
                <a:gd name="T42" fmla="+- 0 199 171"/>
                <a:gd name="T43" fmla="*/ 199 h 29"/>
                <a:gd name="T44" fmla="+- 0 2008 2005"/>
                <a:gd name="T45" fmla="*/ T44 w 18"/>
                <a:gd name="T46" fmla="+- 0 198 171"/>
                <a:gd name="T47" fmla="*/ 198 h 29"/>
                <a:gd name="T48" fmla="+- 0 2008 2005"/>
                <a:gd name="T49" fmla="*/ T48 w 18"/>
                <a:gd name="T50" fmla="+- 0 198 171"/>
                <a:gd name="T51" fmla="*/ 198 h 29"/>
                <a:gd name="T52" fmla="+- 0 2007 2005"/>
                <a:gd name="T53" fmla="*/ T52 w 18"/>
                <a:gd name="T54" fmla="+- 0 198 171"/>
                <a:gd name="T55" fmla="*/ 198 h 29"/>
                <a:gd name="T56" fmla="+- 0 2007 2005"/>
                <a:gd name="T57" fmla="*/ T56 w 18"/>
                <a:gd name="T58" fmla="+- 0 198 171"/>
                <a:gd name="T59" fmla="*/ 198 h 29"/>
                <a:gd name="T60" fmla="+- 0 2007 2005"/>
                <a:gd name="T61" fmla="*/ T60 w 18"/>
                <a:gd name="T62" fmla="+- 0 197 171"/>
                <a:gd name="T63" fmla="*/ 197 h 29"/>
                <a:gd name="T64" fmla="+- 0 2006 2005"/>
                <a:gd name="T65" fmla="*/ T64 w 18"/>
                <a:gd name="T66" fmla="+- 0 196 171"/>
                <a:gd name="T67" fmla="*/ 196 h 29"/>
                <a:gd name="T68" fmla="+- 0 2009 2005"/>
                <a:gd name="T69" fmla="*/ T68 w 18"/>
                <a:gd name="T70" fmla="+- 0 192 171"/>
                <a:gd name="T71" fmla="*/ 192 h 29"/>
                <a:gd name="T72" fmla="+- 0 2010 2005"/>
                <a:gd name="T73" fmla="*/ T72 w 18"/>
                <a:gd name="T74" fmla="+- 0 191 171"/>
                <a:gd name="T75" fmla="*/ 191 h 29"/>
                <a:gd name="T76" fmla="+- 0 2011 2005"/>
                <a:gd name="T77" fmla="*/ T76 w 18"/>
                <a:gd name="T78" fmla="+- 0 190 171"/>
                <a:gd name="T79" fmla="*/ 190 h 29"/>
                <a:gd name="T80" fmla="+- 0 2011 2005"/>
                <a:gd name="T81" fmla="*/ T80 w 18"/>
                <a:gd name="T82" fmla="+- 0 190 171"/>
                <a:gd name="T83" fmla="*/ 190 h 29"/>
                <a:gd name="T84" fmla="+- 0 2017 2005"/>
                <a:gd name="T85" fmla="*/ T84 w 18"/>
                <a:gd name="T86" fmla="+- 0 180 171"/>
                <a:gd name="T87" fmla="*/ 180 h 29"/>
                <a:gd name="T88" fmla="+- 0 2017 2005"/>
                <a:gd name="T89" fmla="*/ T88 w 18"/>
                <a:gd name="T90" fmla="+- 0 179 171"/>
                <a:gd name="T91" fmla="*/ 179 h 29"/>
                <a:gd name="T92" fmla="+- 0 2016 2005"/>
                <a:gd name="T93" fmla="*/ T92 w 18"/>
                <a:gd name="T94" fmla="+- 0 179 171"/>
                <a:gd name="T95" fmla="*/ 179 h 29"/>
                <a:gd name="T96" fmla="+- 0 2014 2005"/>
                <a:gd name="T97" fmla="*/ T96 w 18"/>
                <a:gd name="T98" fmla="+- 0 181 171"/>
                <a:gd name="T99" fmla="*/ 181 h 29"/>
                <a:gd name="T100" fmla="+- 0 2011 2005"/>
                <a:gd name="T101" fmla="*/ T100 w 18"/>
                <a:gd name="T102" fmla="+- 0 186 171"/>
                <a:gd name="T103" fmla="*/ 186 h 29"/>
                <a:gd name="T104" fmla="+- 0 2011 2005"/>
                <a:gd name="T105" fmla="*/ T104 w 18"/>
                <a:gd name="T106" fmla="+- 0 187 171"/>
                <a:gd name="T107" fmla="*/ 187 h 29"/>
                <a:gd name="T108" fmla="+- 0 2011 2005"/>
                <a:gd name="T109" fmla="*/ T108 w 18"/>
                <a:gd name="T110" fmla="+- 0 187 171"/>
                <a:gd name="T111" fmla="*/ 187 h 29"/>
                <a:gd name="T112" fmla="+- 0 2012 2005"/>
                <a:gd name="T113" fmla="*/ T112 w 18"/>
                <a:gd name="T114" fmla="+- 0 187 171"/>
                <a:gd name="T115" fmla="*/ 187 h 29"/>
                <a:gd name="T116" fmla="+- 0 2015 2005"/>
                <a:gd name="T117" fmla="*/ T116 w 18"/>
                <a:gd name="T118" fmla="+- 0 181 171"/>
                <a:gd name="T119" fmla="*/ 181 h 29"/>
                <a:gd name="T120" fmla="+- 0 2017 2005"/>
                <a:gd name="T121" fmla="*/ T120 w 18"/>
                <a:gd name="T122" fmla="+- 0 180 171"/>
                <a:gd name="T123" fmla="*/ 180 h 29"/>
                <a:gd name="T124" fmla="+- 0 2017 2005"/>
                <a:gd name="T125" fmla="*/ T124 w 18"/>
                <a:gd name="T126" fmla="+- 0 180 171"/>
                <a:gd name="T127" fmla="*/ 180 h 29"/>
                <a:gd name="T128" fmla="+- 0 2023 2005"/>
                <a:gd name="T129" fmla="*/ T128 w 18"/>
                <a:gd name="T130" fmla="+- 0 172 171"/>
                <a:gd name="T131" fmla="*/ 172 h 29"/>
                <a:gd name="T132" fmla="+- 0 2023 2005"/>
                <a:gd name="T133" fmla="*/ T132 w 18"/>
                <a:gd name="T134" fmla="+- 0 172 171"/>
                <a:gd name="T135" fmla="*/ 172 h 29"/>
                <a:gd name="T136" fmla="+- 0 2023 2005"/>
                <a:gd name="T137" fmla="*/ T136 w 18"/>
                <a:gd name="T138" fmla="+- 0 172 171"/>
                <a:gd name="T139" fmla="*/ 172 h 29"/>
                <a:gd name="T140" fmla="+- 0 2023 2005"/>
                <a:gd name="T141" fmla="*/ T140 w 18"/>
                <a:gd name="T142" fmla="+- 0 171 171"/>
                <a:gd name="T143" fmla="*/ 171 h 29"/>
                <a:gd name="T144" fmla="+- 0 2021 2005"/>
                <a:gd name="T145" fmla="*/ T144 w 18"/>
                <a:gd name="T146" fmla="+- 0 171 171"/>
                <a:gd name="T147" fmla="*/ 171 h 29"/>
                <a:gd name="T148" fmla="+- 0 2020 2005"/>
                <a:gd name="T149" fmla="*/ T148 w 18"/>
                <a:gd name="T150" fmla="+- 0 172 171"/>
                <a:gd name="T151" fmla="*/ 172 h 29"/>
                <a:gd name="T152" fmla="+- 0 2018 2005"/>
                <a:gd name="T153" fmla="*/ T152 w 18"/>
                <a:gd name="T154" fmla="+- 0 175 171"/>
                <a:gd name="T155" fmla="*/ 175 h 29"/>
                <a:gd name="T156" fmla="+- 0 2018 2005"/>
                <a:gd name="T157" fmla="*/ T156 w 18"/>
                <a:gd name="T158" fmla="+- 0 176 171"/>
                <a:gd name="T159" fmla="*/ 176 h 29"/>
                <a:gd name="T160" fmla="+- 0 2018 2005"/>
                <a:gd name="T161" fmla="*/ T160 w 18"/>
                <a:gd name="T162" fmla="+- 0 176 171"/>
                <a:gd name="T163" fmla="*/ 176 h 29"/>
                <a:gd name="T164" fmla="+- 0 2018 2005"/>
                <a:gd name="T165" fmla="*/ T164 w 18"/>
                <a:gd name="T166" fmla="+- 0 176 171"/>
                <a:gd name="T167" fmla="*/ 176 h 29"/>
                <a:gd name="T168" fmla="+- 0 2018 2005"/>
                <a:gd name="T169" fmla="*/ T168 w 18"/>
                <a:gd name="T170" fmla="+- 0 176 171"/>
                <a:gd name="T171" fmla="*/ 176 h 29"/>
                <a:gd name="T172" fmla="+- 0 2018 2005"/>
                <a:gd name="T173" fmla="*/ T172 w 18"/>
                <a:gd name="T174" fmla="+- 0 176 171"/>
                <a:gd name="T175" fmla="*/ 176 h 29"/>
                <a:gd name="T176" fmla="+- 0 2018 2005"/>
                <a:gd name="T177" fmla="*/ T176 w 18"/>
                <a:gd name="T178" fmla="+- 0 176 171"/>
                <a:gd name="T179" fmla="*/ 176 h 29"/>
                <a:gd name="T180" fmla="+- 0 2019 2005"/>
                <a:gd name="T181" fmla="*/ T180 w 18"/>
                <a:gd name="T182" fmla="+- 0 175 171"/>
                <a:gd name="T183" fmla="*/ 175 h 29"/>
                <a:gd name="T184" fmla="+- 0 2020 2005"/>
                <a:gd name="T185" fmla="*/ T184 w 18"/>
                <a:gd name="T186" fmla="+- 0 172 171"/>
                <a:gd name="T187" fmla="*/ 172 h 29"/>
                <a:gd name="T188" fmla="+- 0 2022 2005"/>
                <a:gd name="T189" fmla="*/ T188 w 18"/>
                <a:gd name="T190" fmla="+- 0 172 171"/>
                <a:gd name="T191" fmla="*/ 172 h 29"/>
                <a:gd name="T192" fmla="+- 0 2023 2005"/>
                <a:gd name="T193" fmla="*/ T192 w 18"/>
                <a:gd name="T194" fmla="+- 0 172 171"/>
                <a:gd name="T195" fmla="*/ 172 h 29"/>
                <a:gd name="T196" fmla="+- 0 2023 2005"/>
                <a:gd name="T197" fmla="*/ T196 w 18"/>
                <a:gd name="T198" fmla="+- 0 172 171"/>
                <a:gd name="T199" fmla="*/ 172 h 29"/>
                <a:gd name="T200" fmla="+- 0 2023 2005"/>
                <a:gd name="T201" fmla="*/ T200 w 18"/>
                <a:gd name="T202" fmla="+- 0 172 171"/>
                <a:gd name="T203" fmla="*/ 172 h 29"/>
                <a:gd name="T204" fmla="+- 0 2023 2005"/>
                <a:gd name="T205" fmla="*/ T204 w 18"/>
                <a:gd name="T206" fmla="+- 0 172 171"/>
                <a:gd name="T207" fmla="*/ 172 h 29"/>
                <a:gd name="T208" fmla="+- 0 2023 2005"/>
                <a:gd name="T209" fmla="*/ T208 w 18"/>
                <a:gd name="T210" fmla="+- 0 172 171"/>
                <a:gd name="T211" fmla="*/ 172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8" h="29">
                  <a:moveTo>
                    <a:pt x="6" y="19"/>
                  </a:moveTo>
                  <a:lnTo>
                    <a:pt x="5" y="19"/>
                  </a:lnTo>
                  <a:lnTo>
                    <a:pt x="5" y="20"/>
                  </a:lnTo>
                  <a:lnTo>
                    <a:pt x="0" y="24"/>
                  </a:lnTo>
                  <a:lnTo>
                    <a:pt x="1" y="26"/>
                  </a:lnTo>
                  <a:lnTo>
                    <a:pt x="2" y="28"/>
                  </a:lnTo>
                  <a:lnTo>
                    <a:pt x="3" y="28"/>
                  </a:lnTo>
                  <a:lnTo>
                    <a:pt x="3" y="27"/>
                  </a:lnTo>
                  <a:lnTo>
                    <a:pt x="2" y="27"/>
                  </a:lnTo>
                  <a:lnTo>
                    <a:pt x="2" y="26"/>
                  </a:lnTo>
                  <a:lnTo>
                    <a:pt x="1" y="25"/>
                  </a:lnTo>
                  <a:lnTo>
                    <a:pt x="4" y="21"/>
                  </a:lnTo>
                  <a:lnTo>
                    <a:pt x="5" y="20"/>
                  </a:lnTo>
                  <a:lnTo>
                    <a:pt x="6" y="19"/>
                  </a:lnTo>
                  <a:close/>
                  <a:moveTo>
                    <a:pt x="12" y="9"/>
                  </a:moveTo>
                  <a:lnTo>
                    <a:pt x="12" y="8"/>
                  </a:lnTo>
                  <a:lnTo>
                    <a:pt x="11" y="8"/>
                  </a:lnTo>
                  <a:lnTo>
                    <a:pt x="9" y="10"/>
                  </a:lnTo>
                  <a:lnTo>
                    <a:pt x="6" y="15"/>
                  </a:lnTo>
                  <a:lnTo>
                    <a:pt x="6" y="16"/>
                  </a:lnTo>
                  <a:lnTo>
                    <a:pt x="7" y="16"/>
                  </a:lnTo>
                  <a:lnTo>
                    <a:pt x="10" y="10"/>
                  </a:lnTo>
                  <a:lnTo>
                    <a:pt x="12" y="9"/>
                  </a:lnTo>
                  <a:close/>
                  <a:moveTo>
                    <a:pt x="18" y="1"/>
                  </a:moveTo>
                  <a:lnTo>
                    <a:pt x="18" y="1"/>
                  </a:lnTo>
                  <a:lnTo>
                    <a:pt x="18" y="0"/>
                  </a:lnTo>
                  <a:lnTo>
                    <a:pt x="16" y="0"/>
                  </a:lnTo>
                  <a:lnTo>
                    <a:pt x="15" y="1"/>
                  </a:lnTo>
                  <a:lnTo>
                    <a:pt x="13" y="4"/>
                  </a:lnTo>
                  <a:lnTo>
                    <a:pt x="13" y="5"/>
                  </a:lnTo>
                  <a:lnTo>
                    <a:pt x="14" y="4"/>
                  </a:lnTo>
                  <a:lnTo>
                    <a:pt x="15" y="1"/>
                  </a:lnTo>
                  <a:lnTo>
                    <a:pt x="17" y="1"/>
                  </a:lnTo>
                  <a:lnTo>
                    <a:pt x="18"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5" name="Freeform 711"/>
            <p:cNvSpPr>
              <a:spLocks/>
            </p:cNvSpPr>
            <p:nvPr/>
          </p:nvSpPr>
          <p:spPr bwMode="auto">
            <a:xfrm>
              <a:off x="7552259" y="228437"/>
              <a:ext cx="21319" cy="45719"/>
            </a:xfrm>
            <a:custGeom>
              <a:avLst/>
              <a:gdLst>
                <a:gd name="T0" fmla="+- 0 2029 2000"/>
                <a:gd name="T1" fmla="*/ T0 w 30"/>
                <a:gd name="T2" fmla="+- 0 191 172"/>
                <a:gd name="T3" fmla="*/ 191 h 26"/>
                <a:gd name="T4" fmla="+- 0 2027 2000"/>
                <a:gd name="T5" fmla="*/ T4 w 30"/>
                <a:gd name="T6" fmla="+- 0 189 172"/>
                <a:gd name="T7" fmla="*/ 189 h 26"/>
                <a:gd name="T8" fmla="+- 0 2026 2000"/>
                <a:gd name="T9" fmla="*/ T8 w 30"/>
                <a:gd name="T10" fmla="+- 0 194 172"/>
                <a:gd name="T11" fmla="*/ 194 h 26"/>
                <a:gd name="T12" fmla="+- 0 2017 2000"/>
                <a:gd name="T13" fmla="*/ T12 w 30"/>
                <a:gd name="T14" fmla="+- 0 189 172"/>
                <a:gd name="T15" fmla="*/ 189 h 26"/>
                <a:gd name="T16" fmla="+- 0 2018 2000"/>
                <a:gd name="T17" fmla="*/ T16 w 30"/>
                <a:gd name="T18" fmla="+- 0 187 172"/>
                <a:gd name="T19" fmla="*/ 187 h 26"/>
                <a:gd name="T20" fmla="+- 0 2018 2000"/>
                <a:gd name="T21" fmla="*/ T20 w 30"/>
                <a:gd name="T22" fmla="+- 0 186 172"/>
                <a:gd name="T23" fmla="*/ 186 h 26"/>
                <a:gd name="T24" fmla="+- 0 2018 2000"/>
                <a:gd name="T25" fmla="*/ T24 w 30"/>
                <a:gd name="T26" fmla="+- 0 186 172"/>
                <a:gd name="T27" fmla="*/ 186 h 26"/>
                <a:gd name="T28" fmla="+- 0 2010 2000"/>
                <a:gd name="T29" fmla="*/ T28 w 30"/>
                <a:gd name="T30" fmla="+- 0 183 172"/>
                <a:gd name="T31" fmla="*/ 183 h 26"/>
                <a:gd name="T32" fmla="+- 0 2002 2000"/>
                <a:gd name="T33" fmla="*/ T32 w 30"/>
                <a:gd name="T34" fmla="+- 0 176 172"/>
                <a:gd name="T35" fmla="*/ 176 h 26"/>
                <a:gd name="T36" fmla="+- 0 2003 2000"/>
                <a:gd name="T37" fmla="*/ T36 w 30"/>
                <a:gd name="T38" fmla="+- 0 175 172"/>
                <a:gd name="T39" fmla="*/ 175 h 26"/>
                <a:gd name="T40" fmla="+- 0 2004 2000"/>
                <a:gd name="T41" fmla="*/ T40 w 30"/>
                <a:gd name="T42" fmla="+- 0 174 172"/>
                <a:gd name="T43" fmla="*/ 174 h 26"/>
                <a:gd name="T44" fmla="+- 0 2005 2000"/>
                <a:gd name="T45" fmla="*/ T44 w 30"/>
                <a:gd name="T46" fmla="+- 0 174 172"/>
                <a:gd name="T47" fmla="*/ 174 h 26"/>
                <a:gd name="T48" fmla="+- 0 2012 2000"/>
                <a:gd name="T49" fmla="*/ T48 w 30"/>
                <a:gd name="T50" fmla="+- 0 180 172"/>
                <a:gd name="T51" fmla="*/ 180 h 26"/>
                <a:gd name="T52" fmla="+- 0 2012 2000"/>
                <a:gd name="T53" fmla="*/ T52 w 30"/>
                <a:gd name="T54" fmla="+- 0 183 172"/>
                <a:gd name="T55" fmla="*/ 183 h 26"/>
                <a:gd name="T56" fmla="+- 0 2012 2000"/>
                <a:gd name="T57" fmla="*/ T56 w 30"/>
                <a:gd name="T58" fmla="+- 0 183 172"/>
                <a:gd name="T59" fmla="*/ 183 h 26"/>
                <a:gd name="T60" fmla="+- 0 2013 2000"/>
                <a:gd name="T61" fmla="*/ T60 w 30"/>
                <a:gd name="T62" fmla="+- 0 181 172"/>
                <a:gd name="T63" fmla="*/ 181 h 26"/>
                <a:gd name="T64" fmla="+- 0 2026 2000"/>
                <a:gd name="T65" fmla="*/ T64 w 30"/>
                <a:gd name="T66" fmla="+- 0 191 172"/>
                <a:gd name="T67" fmla="*/ 191 h 26"/>
                <a:gd name="T68" fmla="+- 0 2027 2000"/>
                <a:gd name="T69" fmla="*/ T68 w 30"/>
                <a:gd name="T70" fmla="+- 0 193 172"/>
                <a:gd name="T71" fmla="*/ 193 h 26"/>
                <a:gd name="T72" fmla="+- 0 2020 2000"/>
                <a:gd name="T73" fmla="*/ T72 w 30"/>
                <a:gd name="T74" fmla="+- 0 184 172"/>
                <a:gd name="T75" fmla="*/ 184 h 26"/>
                <a:gd name="T76" fmla="+- 0 2018 2000"/>
                <a:gd name="T77" fmla="*/ T76 w 30"/>
                <a:gd name="T78" fmla="+- 0 174 172"/>
                <a:gd name="T79" fmla="*/ 174 h 26"/>
                <a:gd name="T80" fmla="+- 0 2024 2000"/>
                <a:gd name="T81" fmla="*/ T80 w 30"/>
                <a:gd name="T82" fmla="+- 0 177 172"/>
                <a:gd name="T83" fmla="*/ 177 h 26"/>
                <a:gd name="T84" fmla="+- 0 2024 2000"/>
                <a:gd name="T85" fmla="*/ T84 w 30"/>
                <a:gd name="T86" fmla="+- 0 177 172"/>
                <a:gd name="T87" fmla="*/ 177 h 26"/>
                <a:gd name="T88" fmla="+- 0 2017 2000"/>
                <a:gd name="T89" fmla="*/ T88 w 30"/>
                <a:gd name="T90" fmla="+- 0 174 172"/>
                <a:gd name="T91" fmla="*/ 174 h 26"/>
                <a:gd name="T92" fmla="+- 0 2013 2000"/>
                <a:gd name="T93" fmla="*/ T92 w 30"/>
                <a:gd name="T94" fmla="+- 0 179 172"/>
                <a:gd name="T95" fmla="*/ 179 h 26"/>
                <a:gd name="T96" fmla="+- 0 2006 2000"/>
                <a:gd name="T97" fmla="*/ T96 w 30"/>
                <a:gd name="T98" fmla="+- 0 172 172"/>
                <a:gd name="T99" fmla="*/ 172 h 26"/>
                <a:gd name="T100" fmla="+- 0 2003 2000"/>
                <a:gd name="T101" fmla="*/ T100 w 30"/>
                <a:gd name="T102" fmla="+- 0 172 172"/>
                <a:gd name="T103" fmla="*/ 172 h 26"/>
                <a:gd name="T104" fmla="+- 0 2000 2000"/>
                <a:gd name="T105" fmla="*/ T104 w 30"/>
                <a:gd name="T106" fmla="+- 0 175 172"/>
                <a:gd name="T107" fmla="*/ 175 h 26"/>
                <a:gd name="T108" fmla="+- 0 2009 2000"/>
                <a:gd name="T109" fmla="*/ T108 w 30"/>
                <a:gd name="T110" fmla="+- 0 185 172"/>
                <a:gd name="T111" fmla="*/ 185 h 26"/>
                <a:gd name="T112" fmla="+- 0 2005 2000"/>
                <a:gd name="T113" fmla="*/ T112 w 30"/>
                <a:gd name="T114" fmla="+- 0 194 172"/>
                <a:gd name="T115" fmla="*/ 194 h 26"/>
                <a:gd name="T116" fmla="+- 0 2006 2000"/>
                <a:gd name="T117" fmla="*/ T116 w 30"/>
                <a:gd name="T118" fmla="+- 0 194 172"/>
                <a:gd name="T119" fmla="*/ 194 h 26"/>
                <a:gd name="T120" fmla="+- 0 2011 2000"/>
                <a:gd name="T121" fmla="*/ T120 w 30"/>
                <a:gd name="T122" fmla="+- 0 186 172"/>
                <a:gd name="T123" fmla="*/ 186 h 26"/>
                <a:gd name="T124" fmla="+- 0 2025 2000"/>
                <a:gd name="T125" fmla="*/ T124 w 30"/>
                <a:gd name="T126" fmla="+- 0 197 172"/>
                <a:gd name="T127" fmla="*/ 197 h 26"/>
                <a:gd name="T128" fmla="+- 0 2028 2000"/>
                <a:gd name="T129" fmla="*/ T128 w 30"/>
                <a:gd name="T130" fmla="+- 0 195 172"/>
                <a:gd name="T131" fmla="*/ 195 h 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30" h="26">
                  <a:moveTo>
                    <a:pt x="29" y="21"/>
                  </a:moveTo>
                  <a:lnTo>
                    <a:pt x="29" y="19"/>
                  </a:lnTo>
                  <a:lnTo>
                    <a:pt x="27" y="17"/>
                  </a:lnTo>
                  <a:lnTo>
                    <a:pt x="27" y="21"/>
                  </a:lnTo>
                  <a:lnTo>
                    <a:pt x="26" y="22"/>
                  </a:lnTo>
                  <a:lnTo>
                    <a:pt x="25" y="23"/>
                  </a:lnTo>
                  <a:lnTo>
                    <a:pt x="17" y="17"/>
                  </a:lnTo>
                  <a:lnTo>
                    <a:pt x="13" y="14"/>
                  </a:lnTo>
                  <a:lnTo>
                    <a:pt x="18" y="15"/>
                  </a:lnTo>
                  <a:lnTo>
                    <a:pt x="18" y="14"/>
                  </a:lnTo>
                  <a:lnTo>
                    <a:pt x="11" y="12"/>
                  </a:lnTo>
                  <a:lnTo>
                    <a:pt x="10" y="11"/>
                  </a:lnTo>
                  <a:lnTo>
                    <a:pt x="3" y="5"/>
                  </a:lnTo>
                  <a:lnTo>
                    <a:pt x="2" y="4"/>
                  </a:lnTo>
                  <a:lnTo>
                    <a:pt x="3" y="3"/>
                  </a:lnTo>
                  <a:lnTo>
                    <a:pt x="4" y="2"/>
                  </a:lnTo>
                  <a:lnTo>
                    <a:pt x="5" y="2"/>
                  </a:lnTo>
                  <a:lnTo>
                    <a:pt x="5" y="3"/>
                  </a:lnTo>
                  <a:lnTo>
                    <a:pt x="12" y="8"/>
                  </a:lnTo>
                  <a:lnTo>
                    <a:pt x="13" y="9"/>
                  </a:lnTo>
                  <a:lnTo>
                    <a:pt x="12" y="11"/>
                  </a:lnTo>
                  <a:lnTo>
                    <a:pt x="13" y="9"/>
                  </a:lnTo>
                  <a:lnTo>
                    <a:pt x="19" y="14"/>
                  </a:lnTo>
                  <a:lnTo>
                    <a:pt x="26" y="19"/>
                  </a:lnTo>
                  <a:lnTo>
                    <a:pt x="27" y="20"/>
                  </a:lnTo>
                  <a:lnTo>
                    <a:pt x="27" y="21"/>
                  </a:lnTo>
                  <a:lnTo>
                    <a:pt x="27" y="17"/>
                  </a:lnTo>
                  <a:lnTo>
                    <a:pt x="20" y="12"/>
                  </a:lnTo>
                  <a:lnTo>
                    <a:pt x="14" y="8"/>
                  </a:lnTo>
                  <a:lnTo>
                    <a:pt x="18" y="2"/>
                  </a:lnTo>
                  <a:lnTo>
                    <a:pt x="23" y="5"/>
                  </a:lnTo>
                  <a:lnTo>
                    <a:pt x="24" y="5"/>
                  </a:lnTo>
                  <a:lnTo>
                    <a:pt x="23" y="5"/>
                  </a:lnTo>
                  <a:lnTo>
                    <a:pt x="17" y="2"/>
                  </a:lnTo>
                  <a:lnTo>
                    <a:pt x="14" y="7"/>
                  </a:lnTo>
                  <a:lnTo>
                    <a:pt x="13" y="7"/>
                  </a:lnTo>
                  <a:lnTo>
                    <a:pt x="8" y="2"/>
                  </a:lnTo>
                  <a:lnTo>
                    <a:pt x="6" y="0"/>
                  </a:lnTo>
                  <a:lnTo>
                    <a:pt x="5" y="0"/>
                  </a:lnTo>
                  <a:lnTo>
                    <a:pt x="3" y="0"/>
                  </a:lnTo>
                  <a:lnTo>
                    <a:pt x="2" y="1"/>
                  </a:lnTo>
                  <a:lnTo>
                    <a:pt x="0" y="3"/>
                  </a:lnTo>
                  <a:lnTo>
                    <a:pt x="1" y="6"/>
                  </a:lnTo>
                  <a:lnTo>
                    <a:pt x="9" y="13"/>
                  </a:lnTo>
                  <a:lnTo>
                    <a:pt x="10" y="14"/>
                  </a:lnTo>
                  <a:lnTo>
                    <a:pt x="5" y="22"/>
                  </a:lnTo>
                  <a:lnTo>
                    <a:pt x="6" y="22"/>
                  </a:lnTo>
                  <a:lnTo>
                    <a:pt x="11" y="14"/>
                  </a:lnTo>
                  <a:lnTo>
                    <a:pt x="16" y="19"/>
                  </a:lnTo>
                  <a:lnTo>
                    <a:pt x="25" y="25"/>
                  </a:lnTo>
                  <a:lnTo>
                    <a:pt x="27" y="25"/>
                  </a:lnTo>
                  <a:lnTo>
                    <a:pt x="28" y="23"/>
                  </a:lnTo>
                  <a:lnTo>
                    <a:pt x="29" y="2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6" name="Freeform 710"/>
            <p:cNvSpPr>
              <a:spLocks/>
            </p:cNvSpPr>
            <p:nvPr/>
          </p:nvSpPr>
          <p:spPr bwMode="auto">
            <a:xfrm>
              <a:off x="7552969" y="227802"/>
              <a:ext cx="19187" cy="45719"/>
            </a:xfrm>
            <a:custGeom>
              <a:avLst/>
              <a:gdLst>
                <a:gd name="T0" fmla="+- 0 2005 2001"/>
                <a:gd name="T1" fmla="*/ T0 w 27"/>
                <a:gd name="T2" fmla="+- 0 173 173"/>
                <a:gd name="T3" fmla="*/ 173 h 24"/>
                <a:gd name="T4" fmla="+- 0 2003 2001"/>
                <a:gd name="T5" fmla="*/ T4 w 27"/>
                <a:gd name="T6" fmla="+- 0 173 173"/>
                <a:gd name="T7" fmla="*/ 173 h 24"/>
                <a:gd name="T8" fmla="+- 0 2002 2001"/>
                <a:gd name="T9" fmla="*/ T8 w 27"/>
                <a:gd name="T10" fmla="+- 0 174 173"/>
                <a:gd name="T11" fmla="*/ 174 h 24"/>
                <a:gd name="T12" fmla="+- 0 2001 2001"/>
                <a:gd name="T13" fmla="*/ T12 w 27"/>
                <a:gd name="T14" fmla="+- 0 176 173"/>
                <a:gd name="T15" fmla="*/ 176 h 24"/>
                <a:gd name="T16" fmla="+- 0 2002 2001"/>
                <a:gd name="T17" fmla="*/ T16 w 27"/>
                <a:gd name="T18" fmla="+- 0 178 173"/>
                <a:gd name="T19" fmla="*/ 178 h 24"/>
                <a:gd name="T20" fmla="+- 0 2010 2001"/>
                <a:gd name="T21" fmla="*/ T20 w 27"/>
                <a:gd name="T22" fmla="+- 0 184 173"/>
                <a:gd name="T23" fmla="*/ 184 h 24"/>
                <a:gd name="T24" fmla="+- 0 2017 2001"/>
                <a:gd name="T25" fmla="*/ T24 w 27"/>
                <a:gd name="T26" fmla="+- 0 190 173"/>
                <a:gd name="T27" fmla="*/ 190 h 24"/>
                <a:gd name="T28" fmla="+- 0 2025 2001"/>
                <a:gd name="T29" fmla="*/ T28 w 27"/>
                <a:gd name="T30" fmla="+- 0 196 173"/>
                <a:gd name="T31" fmla="*/ 196 h 24"/>
                <a:gd name="T32" fmla="+- 0 2027 2001"/>
                <a:gd name="T33" fmla="*/ T32 w 27"/>
                <a:gd name="T34" fmla="+- 0 196 173"/>
                <a:gd name="T35" fmla="*/ 196 h 24"/>
                <a:gd name="T36" fmla="+- 0 2028 2001"/>
                <a:gd name="T37" fmla="*/ T36 w 27"/>
                <a:gd name="T38" fmla="+- 0 193 173"/>
                <a:gd name="T39" fmla="*/ 193 h 24"/>
                <a:gd name="T40" fmla="+- 0 2028 2001"/>
                <a:gd name="T41" fmla="*/ T40 w 27"/>
                <a:gd name="T42" fmla="+- 0 191 173"/>
                <a:gd name="T43" fmla="*/ 191 h 24"/>
                <a:gd name="T44" fmla="+- 0 2027 2001"/>
                <a:gd name="T45" fmla="*/ T44 w 27"/>
                <a:gd name="T46" fmla="+- 0 190 173"/>
                <a:gd name="T47" fmla="*/ 190 h 24"/>
                <a:gd name="T48" fmla="+- 0 2020 2001"/>
                <a:gd name="T49" fmla="*/ T48 w 27"/>
                <a:gd name="T50" fmla="+- 0 185 173"/>
                <a:gd name="T51" fmla="*/ 185 h 24"/>
                <a:gd name="T52" fmla="+- 0 2013 2001"/>
                <a:gd name="T53" fmla="*/ T52 w 27"/>
                <a:gd name="T54" fmla="+- 0 179 173"/>
                <a:gd name="T55" fmla="*/ 179 h 24"/>
                <a:gd name="T56" fmla="+- 0 2005 2001"/>
                <a:gd name="T57" fmla="*/ T56 w 27"/>
                <a:gd name="T58" fmla="+- 0 173 173"/>
                <a:gd name="T59" fmla="*/ 173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7" h="24">
                  <a:moveTo>
                    <a:pt x="4" y="0"/>
                  </a:moveTo>
                  <a:lnTo>
                    <a:pt x="2" y="0"/>
                  </a:lnTo>
                  <a:lnTo>
                    <a:pt x="1" y="1"/>
                  </a:lnTo>
                  <a:lnTo>
                    <a:pt x="0" y="3"/>
                  </a:lnTo>
                  <a:lnTo>
                    <a:pt x="1" y="5"/>
                  </a:lnTo>
                  <a:lnTo>
                    <a:pt x="9" y="11"/>
                  </a:lnTo>
                  <a:lnTo>
                    <a:pt x="16" y="17"/>
                  </a:lnTo>
                  <a:lnTo>
                    <a:pt x="24" y="23"/>
                  </a:lnTo>
                  <a:lnTo>
                    <a:pt x="26" y="23"/>
                  </a:lnTo>
                  <a:lnTo>
                    <a:pt x="27" y="20"/>
                  </a:lnTo>
                  <a:lnTo>
                    <a:pt x="27" y="18"/>
                  </a:lnTo>
                  <a:lnTo>
                    <a:pt x="26" y="17"/>
                  </a:lnTo>
                  <a:lnTo>
                    <a:pt x="19" y="12"/>
                  </a:lnTo>
                  <a:lnTo>
                    <a:pt x="12" y="6"/>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7" name="AutoShape 709"/>
            <p:cNvSpPr>
              <a:spLocks/>
            </p:cNvSpPr>
            <p:nvPr/>
          </p:nvSpPr>
          <p:spPr bwMode="auto">
            <a:xfrm>
              <a:off x="7555101" y="222722"/>
              <a:ext cx="14213" cy="45719"/>
            </a:xfrm>
            <a:custGeom>
              <a:avLst/>
              <a:gdLst>
                <a:gd name="T0" fmla="+- 0 2009 2004"/>
                <a:gd name="T1" fmla="*/ T0 w 20"/>
                <a:gd name="T2" fmla="+- 0 178 178"/>
                <a:gd name="T3" fmla="*/ 178 h 11"/>
                <a:gd name="T4" fmla="+- 0 2009 2004"/>
                <a:gd name="T5" fmla="*/ T4 w 20"/>
                <a:gd name="T6" fmla="+- 0 178 178"/>
                <a:gd name="T7" fmla="*/ 178 h 11"/>
                <a:gd name="T8" fmla="+- 0 2005 2004"/>
                <a:gd name="T9" fmla="*/ T8 w 20"/>
                <a:gd name="T10" fmla="+- 0 179 178"/>
                <a:gd name="T11" fmla="*/ 179 h 11"/>
                <a:gd name="T12" fmla="+- 0 2004 2004"/>
                <a:gd name="T13" fmla="*/ T12 w 20"/>
                <a:gd name="T14" fmla="+- 0 180 178"/>
                <a:gd name="T15" fmla="*/ 180 h 11"/>
                <a:gd name="T16" fmla="+- 0 2005 2004"/>
                <a:gd name="T17" fmla="*/ T16 w 20"/>
                <a:gd name="T18" fmla="+- 0 181 178"/>
                <a:gd name="T19" fmla="*/ 181 h 11"/>
                <a:gd name="T20" fmla="+- 0 2007 2004"/>
                <a:gd name="T21" fmla="*/ T20 w 20"/>
                <a:gd name="T22" fmla="+- 0 180 178"/>
                <a:gd name="T23" fmla="*/ 180 h 11"/>
                <a:gd name="T24" fmla="+- 0 2009 2004"/>
                <a:gd name="T25" fmla="*/ T24 w 20"/>
                <a:gd name="T26" fmla="+- 0 178 178"/>
                <a:gd name="T27" fmla="*/ 178 h 11"/>
                <a:gd name="T28" fmla="+- 0 2011 2004"/>
                <a:gd name="T29" fmla="*/ T28 w 20"/>
                <a:gd name="T30" fmla="+- 0 179 178"/>
                <a:gd name="T31" fmla="*/ 179 h 11"/>
                <a:gd name="T32" fmla="+- 0 2010 2004"/>
                <a:gd name="T33" fmla="*/ T32 w 20"/>
                <a:gd name="T34" fmla="+- 0 178 178"/>
                <a:gd name="T35" fmla="*/ 178 h 11"/>
                <a:gd name="T36" fmla="+- 0 2009 2004"/>
                <a:gd name="T37" fmla="*/ T36 w 20"/>
                <a:gd name="T38" fmla="+- 0 178 178"/>
                <a:gd name="T39" fmla="*/ 178 h 11"/>
                <a:gd name="T40" fmla="+- 0 2011 2004"/>
                <a:gd name="T41" fmla="*/ T40 w 20"/>
                <a:gd name="T42" fmla="+- 0 179 178"/>
                <a:gd name="T43" fmla="*/ 179 h 11"/>
                <a:gd name="T44" fmla="+- 0 2016 2004"/>
                <a:gd name="T45" fmla="*/ T44 w 20"/>
                <a:gd name="T46" fmla="+- 0 182 178"/>
                <a:gd name="T47" fmla="*/ 182 h 11"/>
                <a:gd name="T48" fmla="+- 0 2012 2004"/>
                <a:gd name="T49" fmla="*/ T48 w 20"/>
                <a:gd name="T50" fmla="+- 0 179 178"/>
                <a:gd name="T51" fmla="*/ 179 h 11"/>
                <a:gd name="T52" fmla="+- 0 2011 2004"/>
                <a:gd name="T53" fmla="*/ T52 w 20"/>
                <a:gd name="T54" fmla="+- 0 179 178"/>
                <a:gd name="T55" fmla="*/ 179 h 11"/>
                <a:gd name="T56" fmla="+- 0 2016 2004"/>
                <a:gd name="T57" fmla="*/ T56 w 20"/>
                <a:gd name="T58" fmla="+- 0 182 178"/>
                <a:gd name="T59" fmla="*/ 182 h 11"/>
                <a:gd name="T60" fmla="+- 0 2024 2004"/>
                <a:gd name="T61" fmla="*/ T60 w 20"/>
                <a:gd name="T62" fmla="+- 0 189 178"/>
                <a:gd name="T63" fmla="*/ 189 h 11"/>
                <a:gd name="T64" fmla="+- 0 2022 2004"/>
                <a:gd name="T65" fmla="*/ T64 w 20"/>
                <a:gd name="T66" fmla="+- 0 187 178"/>
                <a:gd name="T67" fmla="*/ 187 h 11"/>
                <a:gd name="T68" fmla="+- 0 2018 2004"/>
                <a:gd name="T69" fmla="*/ T68 w 20"/>
                <a:gd name="T70" fmla="+- 0 186 178"/>
                <a:gd name="T71" fmla="*/ 186 h 11"/>
                <a:gd name="T72" fmla="+- 0 2014 2004"/>
                <a:gd name="T73" fmla="*/ T72 w 20"/>
                <a:gd name="T74" fmla="+- 0 186 178"/>
                <a:gd name="T75" fmla="*/ 186 h 11"/>
                <a:gd name="T76" fmla="+- 0 2013 2004"/>
                <a:gd name="T77" fmla="*/ T76 w 20"/>
                <a:gd name="T78" fmla="+- 0 187 178"/>
                <a:gd name="T79" fmla="*/ 187 h 11"/>
                <a:gd name="T80" fmla="+- 0 2014 2004"/>
                <a:gd name="T81" fmla="*/ T80 w 20"/>
                <a:gd name="T82" fmla="+- 0 187 178"/>
                <a:gd name="T83" fmla="*/ 187 h 11"/>
                <a:gd name="T84" fmla="+- 0 2016 2004"/>
                <a:gd name="T85" fmla="*/ T84 w 20"/>
                <a:gd name="T86" fmla="+- 0 187 178"/>
                <a:gd name="T87" fmla="*/ 187 h 11"/>
                <a:gd name="T88" fmla="+- 0 2019 2004"/>
                <a:gd name="T89" fmla="*/ T88 w 20"/>
                <a:gd name="T90" fmla="+- 0 186 178"/>
                <a:gd name="T91" fmla="*/ 186 h 11"/>
                <a:gd name="T92" fmla="+- 0 2024 2004"/>
                <a:gd name="T93" fmla="*/ T92 w 20"/>
                <a:gd name="T94" fmla="+- 0 189 178"/>
                <a:gd name="T95" fmla="*/ 189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5" y="0"/>
                  </a:moveTo>
                  <a:lnTo>
                    <a:pt x="5" y="0"/>
                  </a:lnTo>
                  <a:lnTo>
                    <a:pt x="1" y="1"/>
                  </a:lnTo>
                  <a:lnTo>
                    <a:pt x="0" y="2"/>
                  </a:lnTo>
                  <a:lnTo>
                    <a:pt x="1" y="3"/>
                  </a:lnTo>
                  <a:lnTo>
                    <a:pt x="3" y="2"/>
                  </a:lnTo>
                  <a:lnTo>
                    <a:pt x="5" y="0"/>
                  </a:lnTo>
                  <a:close/>
                  <a:moveTo>
                    <a:pt x="7" y="1"/>
                  </a:moveTo>
                  <a:lnTo>
                    <a:pt x="6" y="0"/>
                  </a:lnTo>
                  <a:lnTo>
                    <a:pt x="5" y="0"/>
                  </a:lnTo>
                  <a:lnTo>
                    <a:pt x="7" y="1"/>
                  </a:lnTo>
                  <a:close/>
                  <a:moveTo>
                    <a:pt x="12" y="4"/>
                  </a:moveTo>
                  <a:lnTo>
                    <a:pt x="8" y="1"/>
                  </a:lnTo>
                  <a:lnTo>
                    <a:pt x="7" y="1"/>
                  </a:lnTo>
                  <a:lnTo>
                    <a:pt x="12" y="4"/>
                  </a:lnTo>
                  <a:close/>
                  <a:moveTo>
                    <a:pt x="20" y="11"/>
                  </a:moveTo>
                  <a:lnTo>
                    <a:pt x="18" y="9"/>
                  </a:lnTo>
                  <a:lnTo>
                    <a:pt x="14" y="8"/>
                  </a:lnTo>
                  <a:lnTo>
                    <a:pt x="10" y="8"/>
                  </a:lnTo>
                  <a:lnTo>
                    <a:pt x="9" y="9"/>
                  </a:lnTo>
                  <a:lnTo>
                    <a:pt x="10" y="9"/>
                  </a:lnTo>
                  <a:lnTo>
                    <a:pt x="12" y="9"/>
                  </a:lnTo>
                  <a:lnTo>
                    <a:pt x="15" y="8"/>
                  </a:lnTo>
                  <a:lnTo>
                    <a:pt x="20"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8" name="AutoShape 708"/>
            <p:cNvSpPr>
              <a:spLocks/>
            </p:cNvSpPr>
            <p:nvPr/>
          </p:nvSpPr>
          <p:spPr bwMode="auto">
            <a:xfrm>
              <a:off x="7553680" y="227167"/>
              <a:ext cx="17766" cy="45719"/>
            </a:xfrm>
            <a:custGeom>
              <a:avLst/>
              <a:gdLst>
                <a:gd name="T0" fmla="+- 0 2009 2003"/>
                <a:gd name="T1" fmla="*/ T0 w 25"/>
                <a:gd name="T2" fmla="+- 0 177 174"/>
                <a:gd name="T3" fmla="*/ 177 h 21"/>
                <a:gd name="T4" fmla="+- 0 2009 2003"/>
                <a:gd name="T5" fmla="*/ T4 w 25"/>
                <a:gd name="T6" fmla="+- 0 177 174"/>
                <a:gd name="T7" fmla="*/ 177 h 21"/>
                <a:gd name="T8" fmla="+- 0 2009 2003"/>
                <a:gd name="T9" fmla="*/ T8 w 25"/>
                <a:gd name="T10" fmla="+- 0 177 174"/>
                <a:gd name="T11" fmla="*/ 177 h 21"/>
                <a:gd name="T12" fmla="+- 0 2006 2003"/>
                <a:gd name="T13" fmla="*/ T12 w 25"/>
                <a:gd name="T14" fmla="+- 0 174 174"/>
                <a:gd name="T15" fmla="*/ 174 h 21"/>
                <a:gd name="T16" fmla="+- 0 2004 2003"/>
                <a:gd name="T17" fmla="*/ T16 w 25"/>
                <a:gd name="T18" fmla="+- 0 174 174"/>
                <a:gd name="T19" fmla="*/ 174 h 21"/>
                <a:gd name="T20" fmla="+- 0 2003 2003"/>
                <a:gd name="T21" fmla="*/ T20 w 25"/>
                <a:gd name="T22" fmla="+- 0 174 174"/>
                <a:gd name="T23" fmla="*/ 174 h 21"/>
                <a:gd name="T24" fmla="+- 0 2003 2003"/>
                <a:gd name="T25" fmla="*/ T24 w 25"/>
                <a:gd name="T26" fmla="+- 0 175 174"/>
                <a:gd name="T27" fmla="*/ 175 h 21"/>
                <a:gd name="T28" fmla="+- 0 2003 2003"/>
                <a:gd name="T29" fmla="*/ T28 w 25"/>
                <a:gd name="T30" fmla="+- 0 175 174"/>
                <a:gd name="T31" fmla="*/ 175 h 21"/>
                <a:gd name="T32" fmla="+- 0 2003 2003"/>
                <a:gd name="T33" fmla="*/ T32 w 25"/>
                <a:gd name="T34" fmla="+- 0 176 174"/>
                <a:gd name="T35" fmla="*/ 176 h 21"/>
                <a:gd name="T36" fmla="+- 0 2003 2003"/>
                <a:gd name="T37" fmla="*/ T36 w 25"/>
                <a:gd name="T38" fmla="+- 0 176 174"/>
                <a:gd name="T39" fmla="*/ 176 h 21"/>
                <a:gd name="T40" fmla="+- 0 2003 2003"/>
                <a:gd name="T41" fmla="*/ T40 w 25"/>
                <a:gd name="T42" fmla="+- 0 176 174"/>
                <a:gd name="T43" fmla="*/ 176 h 21"/>
                <a:gd name="T44" fmla="+- 0 2003 2003"/>
                <a:gd name="T45" fmla="*/ T44 w 25"/>
                <a:gd name="T46" fmla="+- 0 175 174"/>
                <a:gd name="T47" fmla="*/ 175 h 21"/>
                <a:gd name="T48" fmla="+- 0 2004 2003"/>
                <a:gd name="T49" fmla="*/ T48 w 25"/>
                <a:gd name="T50" fmla="+- 0 175 174"/>
                <a:gd name="T51" fmla="*/ 175 h 21"/>
                <a:gd name="T52" fmla="+- 0 2006 2003"/>
                <a:gd name="T53" fmla="*/ T52 w 25"/>
                <a:gd name="T54" fmla="+- 0 175 174"/>
                <a:gd name="T55" fmla="*/ 175 h 21"/>
                <a:gd name="T56" fmla="+- 0 2008 2003"/>
                <a:gd name="T57" fmla="*/ T56 w 25"/>
                <a:gd name="T58" fmla="+- 0 177 174"/>
                <a:gd name="T59" fmla="*/ 177 h 21"/>
                <a:gd name="T60" fmla="+- 0 2009 2003"/>
                <a:gd name="T61" fmla="*/ T60 w 25"/>
                <a:gd name="T62" fmla="+- 0 178 174"/>
                <a:gd name="T63" fmla="*/ 178 h 21"/>
                <a:gd name="T64" fmla="+- 0 2009 2003"/>
                <a:gd name="T65" fmla="*/ T64 w 25"/>
                <a:gd name="T66" fmla="+- 0 178 174"/>
                <a:gd name="T67" fmla="*/ 178 h 21"/>
                <a:gd name="T68" fmla="+- 0 2009 2003"/>
                <a:gd name="T69" fmla="*/ T68 w 25"/>
                <a:gd name="T70" fmla="+- 0 178 174"/>
                <a:gd name="T71" fmla="*/ 178 h 21"/>
                <a:gd name="T72" fmla="+- 0 2009 2003"/>
                <a:gd name="T73" fmla="*/ T72 w 25"/>
                <a:gd name="T74" fmla="+- 0 178 174"/>
                <a:gd name="T75" fmla="*/ 178 h 21"/>
                <a:gd name="T76" fmla="+- 0 2009 2003"/>
                <a:gd name="T77" fmla="*/ T76 w 25"/>
                <a:gd name="T78" fmla="+- 0 177 174"/>
                <a:gd name="T79" fmla="*/ 177 h 21"/>
                <a:gd name="T80" fmla="+- 0 2009 2003"/>
                <a:gd name="T81" fmla="*/ T80 w 25"/>
                <a:gd name="T82" fmla="+- 0 177 174"/>
                <a:gd name="T83" fmla="*/ 177 h 21"/>
                <a:gd name="T84" fmla="+- 0 2019 2003"/>
                <a:gd name="T85" fmla="*/ T84 w 25"/>
                <a:gd name="T86" fmla="+- 0 185 174"/>
                <a:gd name="T87" fmla="*/ 185 h 21"/>
                <a:gd name="T88" fmla="+- 0 2019 2003"/>
                <a:gd name="T89" fmla="*/ T88 w 25"/>
                <a:gd name="T90" fmla="+- 0 185 174"/>
                <a:gd name="T91" fmla="*/ 185 h 21"/>
                <a:gd name="T92" fmla="+- 0 2019 2003"/>
                <a:gd name="T93" fmla="*/ T92 w 25"/>
                <a:gd name="T94" fmla="+- 0 185 174"/>
                <a:gd name="T95" fmla="*/ 185 h 21"/>
                <a:gd name="T96" fmla="+- 0 2019 2003"/>
                <a:gd name="T97" fmla="*/ T96 w 25"/>
                <a:gd name="T98" fmla="+- 0 185 174"/>
                <a:gd name="T99" fmla="*/ 185 h 21"/>
                <a:gd name="T100" fmla="+- 0 2019 2003"/>
                <a:gd name="T101" fmla="*/ T100 w 25"/>
                <a:gd name="T102" fmla="+- 0 185 174"/>
                <a:gd name="T103" fmla="*/ 185 h 21"/>
                <a:gd name="T104" fmla="+- 0 2014 2003"/>
                <a:gd name="T105" fmla="*/ T104 w 25"/>
                <a:gd name="T106" fmla="+- 0 181 174"/>
                <a:gd name="T107" fmla="*/ 181 h 21"/>
                <a:gd name="T108" fmla="+- 0 2011 2003"/>
                <a:gd name="T109" fmla="*/ T108 w 25"/>
                <a:gd name="T110" fmla="+- 0 180 174"/>
                <a:gd name="T111" fmla="*/ 180 h 21"/>
                <a:gd name="T112" fmla="+- 0 2011 2003"/>
                <a:gd name="T113" fmla="*/ T112 w 25"/>
                <a:gd name="T114" fmla="+- 0 181 174"/>
                <a:gd name="T115" fmla="*/ 181 h 21"/>
                <a:gd name="T116" fmla="+- 0 2014 2003"/>
                <a:gd name="T117" fmla="*/ T116 w 25"/>
                <a:gd name="T118" fmla="+- 0 182 174"/>
                <a:gd name="T119" fmla="*/ 182 h 21"/>
                <a:gd name="T120" fmla="+- 0 2018 2003"/>
                <a:gd name="T121" fmla="*/ T120 w 25"/>
                <a:gd name="T122" fmla="+- 0 185 174"/>
                <a:gd name="T123" fmla="*/ 185 h 21"/>
                <a:gd name="T124" fmla="+- 0 2019 2003"/>
                <a:gd name="T125" fmla="*/ T124 w 25"/>
                <a:gd name="T126" fmla="+- 0 185 174"/>
                <a:gd name="T127" fmla="*/ 185 h 21"/>
                <a:gd name="T128" fmla="+- 0 2019 2003"/>
                <a:gd name="T129" fmla="*/ T128 w 25"/>
                <a:gd name="T130" fmla="+- 0 185 174"/>
                <a:gd name="T131" fmla="*/ 185 h 21"/>
                <a:gd name="T132" fmla="+- 0 2027 2003"/>
                <a:gd name="T133" fmla="*/ T132 w 25"/>
                <a:gd name="T134" fmla="+- 0 194 174"/>
                <a:gd name="T135" fmla="*/ 194 h 21"/>
                <a:gd name="T136" fmla="+- 0 2027 2003"/>
                <a:gd name="T137" fmla="*/ T136 w 25"/>
                <a:gd name="T138" fmla="+- 0 191 174"/>
                <a:gd name="T139" fmla="*/ 191 h 21"/>
                <a:gd name="T140" fmla="+- 0 2021 2003"/>
                <a:gd name="T141" fmla="*/ T140 w 25"/>
                <a:gd name="T142" fmla="+- 0 188 174"/>
                <a:gd name="T143" fmla="*/ 188 h 21"/>
                <a:gd name="T144" fmla="+- 0 2021 2003"/>
                <a:gd name="T145" fmla="*/ T144 w 25"/>
                <a:gd name="T146" fmla="+- 0 188 174"/>
                <a:gd name="T147" fmla="*/ 188 h 21"/>
                <a:gd name="T148" fmla="+- 0 2023 2003"/>
                <a:gd name="T149" fmla="*/ T148 w 25"/>
                <a:gd name="T150" fmla="+- 0 189 174"/>
                <a:gd name="T151" fmla="*/ 189 h 21"/>
                <a:gd name="T152" fmla="+- 0 2027 2003"/>
                <a:gd name="T153" fmla="*/ T152 w 25"/>
                <a:gd name="T154" fmla="+- 0 191 174"/>
                <a:gd name="T155" fmla="*/ 191 h 21"/>
                <a:gd name="T156" fmla="+- 0 2027 2003"/>
                <a:gd name="T157" fmla="*/ T156 w 25"/>
                <a:gd name="T158" fmla="+- 0 194 174"/>
                <a:gd name="T159" fmla="*/ 194 h 21"/>
                <a:gd name="T160" fmla="+- 0 2026 2003"/>
                <a:gd name="T161" fmla="*/ T160 w 25"/>
                <a:gd name="T162" fmla="+- 0 194 174"/>
                <a:gd name="T163" fmla="*/ 194 h 21"/>
                <a:gd name="T164" fmla="+- 0 2026 2003"/>
                <a:gd name="T165" fmla="*/ T164 w 25"/>
                <a:gd name="T166" fmla="+- 0 195 174"/>
                <a:gd name="T167" fmla="*/ 195 h 21"/>
                <a:gd name="T168" fmla="+- 0 2027 2003"/>
                <a:gd name="T169" fmla="*/ T168 w 25"/>
                <a:gd name="T170" fmla="+- 0 195 174"/>
                <a:gd name="T171" fmla="*/ 195 h 21"/>
                <a:gd name="T172" fmla="+- 0 2027 2003"/>
                <a:gd name="T173" fmla="*/ T172 w 25"/>
                <a:gd name="T174" fmla="+- 0 194 174"/>
                <a:gd name="T175" fmla="*/ 194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25" h="21">
                  <a:moveTo>
                    <a:pt x="6" y="3"/>
                  </a:moveTo>
                  <a:lnTo>
                    <a:pt x="6" y="3"/>
                  </a:lnTo>
                  <a:lnTo>
                    <a:pt x="3" y="0"/>
                  </a:lnTo>
                  <a:lnTo>
                    <a:pt x="1" y="0"/>
                  </a:lnTo>
                  <a:lnTo>
                    <a:pt x="0" y="0"/>
                  </a:lnTo>
                  <a:lnTo>
                    <a:pt x="0" y="1"/>
                  </a:lnTo>
                  <a:lnTo>
                    <a:pt x="0" y="2"/>
                  </a:lnTo>
                  <a:lnTo>
                    <a:pt x="0" y="1"/>
                  </a:lnTo>
                  <a:lnTo>
                    <a:pt x="1" y="1"/>
                  </a:lnTo>
                  <a:lnTo>
                    <a:pt x="3" y="1"/>
                  </a:lnTo>
                  <a:lnTo>
                    <a:pt x="5" y="3"/>
                  </a:lnTo>
                  <a:lnTo>
                    <a:pt x="6" y="4"/>
                  </a:lnTo>
                  <a:lnTo>
                    <a:pt x="6" y="3"/>
                  </a:lnTo>
                  <a:close/>
                  <a:moveTo>
                    <a:pt x="16" y="11"/>
                  </a:moveTo>
                  <a:lnTo>
                    <a:pt x="16" y="11"/>
                  </a:lnTo>
                  <a:lnTo>
                    <a:pt x="11" y="7"/>
                  </a:lnTo>
                  <a:lnTo>
                    <a:pt x="8" y="6"/>
                  </a:lnTo>
                  <a:lnTo>
                    <a:pt x="8" y="7"/>
                  </a:lnTo>
                  <a:lnTo>
                    <a:pt x="11" y="8"/>
                  </a:lnTo>
                  <a:lnTo>
                    <a:pt x="15" y="11"/>
                  </a:lnTo>
                  <a:lnTo>
                    <a:pt x="16" y="11"/>
                  </a:lnTo>
                  <a:close/>
                  <a:moveTo>
                    <a:pt x="24" y="20"/>
                  </a:moveTo>
                  <a:lnTo>
                    <a:pt x="24" y="17"/>
                  </a:lnTo>
                  <a:lnTo>
                    <a:pt x="18" y="14"/>
                  </a:lnTo>
                  <a:lnTo>
                    <a:pt x="20" y="15"/>
                  </a:lnTo>
                  <a:lnTo>
                    <a:pt x="24" y="17"/>
                  </a:lnTo>
                  <a:lnTo>
                    <a:pt x="24" y="20"/>
                  </a:lnTo>
                  <a:lnTo>
                    <a:pt x="23" y="20"/>
                  </a:lnTo>
                  <a:lnTo>
                    <a:pt x="23" y="21"/>
                  </a:lnTo>
                  <a:lnTo>
                    <a:pt x="24" y="21"/>
                  </a:lnTo>
                  <a:lnTo>
                    <a:pt x="24"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9" name="AutoShape 707"/>
            <p:cNvSpPr>
              <a:spLocks/>
            </p:cNvSpPr>
            <p:nvPr/>
          </p:nvSpPr>
          <p:spPr bwMode="auto">
            <a:xfrm>
              <a:off x="7554390" y="248757"/>
              <a:ext cx="19898" cy="45719"/>
            </a:xfrm>
            <a:custGeom>
              <a:avLst/>
              <a:gdLst>
                <a:gd name="T0" fmla="+- 0 2017 2004"/>
                <a:gd name="T1" fmla="*/ T0 w 28"/>
                <a:gd name="T2" fmla="+- 0 182 175"/>
                <a:gd name="T3" fmla="*/ 182 h 54"/>
                <a:gd name="T4" fmla="+- 0 2008 2004"/>
                <a:gd name="T5" fmla="*/ T4 w 28"/>
                <a:gd name="T6" fmla="+- 0 175 175"/>
                <a:gd name="T7" fmla="*/ 175 h 54"/>
                <a:gd name="T8" fmla="+- 0 2004 2004"/>
                <a:gd name="T9" fmla="*/ T8 w 28"/>
                <a:gd name="T10" fmla="+- 0 180 175"/>
                <a:gd name="T11" fmla="*/ 180 h 54"/>
                <a:gd name="T12" fmla="+- 0 2004 2004"/>
                <a:gd name="T13" fmla="*/ T12 w 28"/>
                <a:gd name="T14" fmla="+- 0 181 175"/>
                <a:gd name="T15" fmla="*/ 181 h 54"/>
                <a:gd name="T16" fmla="+- 0 2004 2004"/>
                <a:gd name="T17" fmla="*/ T16 w 28"/>
                <a:gd name="T18" fmla="+- 0 181 175"/>
                <a:gd name="T19" fmla="*/ 181 h 54"/>
                <a:gd name="T20" fmla="+- 0 2005 2004"/>
                <a:gd name="T21" fmla="*/ T20 w 28"/>
                <a:gd name="T22" fmla="+- 0 181 175"/>
                <a:gd name="T23" fmla="*/ 181 h 54"/>
                <a:gd name="T24" fmla="+- 0 2017 2004"/>
                <a:gd name="T25" fmla="*/ T24 w 28"/>
                <a:gd name="T26" fmla="+- 0 182 175"/>
                <a:gd name="T27" fmla="*/ 182 h 54"/>
                <a:gd name="T28" fmla="+- 0 2017 2004"/>
                <a:gd name="T29" fmla="*/ T28 w 28"/>
                <a:gd name="T30" fmla="+- 0 182 175"/>
                <a:gd name="T31" fmla="*/ 182 h 54"/>
                <a:gd name="T32" fmla="+- 0 2027 2004"/>
                <a:gd name="T33" fmla="*/ T32 w 28"/>
                <a:gd name="T34" fmla="+- 0 190 175"/>
                <a:gd name="T35" fmla="*/ 190 h 54"/>
                <a:gd name="T36" fmla="+- 0 2018 2004"/>
                <a:gd name="T37" fmla="*/ T36 w 28"/>
                <a:gd name="T38" fmla="+- 0 183 175"/>
                <a:gd name="T39" fmla="*/ 183 h 54"/>
                <a:gd name="T40" fmla="+- 0 2012 2004"/>
                <a:gd name="T41" fmla="*/ T40 w 28"/>
                <a:gd name="T42" fmla="+- 0 187 175"/>
                <a:gd name="T43" fmla="*/ 187 h 54"/>
                <a:gd name="T44" fmla="+- 0 2012 2004"/>
                <a:gd name="T45" fmla="*/ T44 w 28"/>
                <a:gd name="T46" fmla="+- 0 187 175"/>
                <a:gd name="T47" fmla="*/ 187 h 54"/>
                <a:gd name="T48" fmla="+- 0 2013 2004"/>
                <a:gd name="T49" fmla="*/ T48 w 28"/>
                <a:gd name="T50" fmla="+- 0 188 175"/>
                <a:gd name="T51" fmla="*/ 188 h 54"/>
                <a:gd name="T52" fmla="+- 0 2018 2004"/>
                <a:gd name="T53" fmla="*/ T52 w 28"/>
                <a:gd name="T54" fmla="+- 0 184 175"/>
                <a:gd name="T55" fmla="*/ 184 h 54"/>
                <a:gd name="T56" fmla="+- 0 2027 2004"/>
                <a:gd name="T57" fmla="*/ T56 w 28"/>
                <a:gd name="T58" fmla="+- 0 190 175"/>
                <a:gd name="T59" fmla="*/ 190 h 54"/>
                <a:gd name="T60" fmla="+- 0 2031 2004"/>
                <a:gd name="T61" fmla="*/ T60 w 28"/>
                <a:gd name="T62" fmla="+- 0 201 175"/>
                <a:gd name="T63" fmla="*/ 201 h 54"/>
                <a:gd name="T64" fmla="+- 0 2031 2004"/>
                <a:gd name="T65" fmla="*/ T64 w 28"/>
                <a:gd name="T66" fmla="+- 0 198 175"/>
                <a:gd name="T67" fmla="*/ 198 h 54"/>
                <a:gd name="T68" fmla="+- 0 2029 2004"/>
                <a:gd name="T69" fmla="*/ T68 w 28"/>
                <a:gd name="T70" fmla="+- 0 197 175"/>
                <a:gd name="T71" fmla="*/ 197 h 54"/>
                <a:gd name="T72" fmla="+- 0 2024 2004"/>
                <a:gd name="T73" fmla="*/ T72 w 28"/>
                <a:gd name="T74" fmla="+- 0 209 175"/>
                <a:gd name="T75" fmla="*/ 209 h 54"/>
                <a:gd name="T76" fmla="+- 0 2015 2004"/>
                <a:gd name="T77" fmla="*/ T76 w 28"/>
                <a:gd name="T78" fmla="+- 0 226 175"/>
                <a:gd name="T79" fmla="*/ 226 h 54"/>
                <a:gd name="T80" fmla="+- 0 2012 2004"/>
                <a:gd name="T81" fmla="*/ T80 w 28"/>
                <a:gd name="T82" fmla="+- 0 225 175"/>
                <a:gd name="T83" fmla="*/ 225 h 54"/>
                <a:gd name="T84" fmla="+- 0 2021 2004"/>
                <a:gd name="T85" fmla="*/ T84 w 28"/>
                <a:gd name="T86" fmla="+- 0 207 175"/>
                <a:gd name="T87" fmla="*/ 207 h 54"/>
                <a:gd name="T88" fmla="+- 0 2026 2004"/>
                <a:gd name="T89" fmla="*/ T88 w 28"/>
                <a:gd name="T90" fmla="+- 0 199 175"/>
                <a:gd name="T91" fmla="*/ 199 h 54"/>
                <a:gd name="T92" fmla="+- 0 2027 2004"/>
                <a:gd name="T93" fmla="*/ T92 w 28"/>
                <a:gd name="T94" fmla="+- 0 199 175"/>
                <a:gd name="T95" fmla="*/ 199 h 54"/>
                <a:gd name="T96" fmla="+- 0 2029 2004"/>
                <a:gd name="T97" fmla="*/ T96 w 28"/>
                <a:gd name="T98" fmla="+- 0 200 175"/>
                <a:gd name="T99" fmla="*/ 200 h 54"/>
                <a:gd name="T100" fmla="+- 0 2029 2004"/>
                <a:gd name="T101" fmla="*/ T100 w 28"/>
                <a:gd name="T102" fmla="+- 0 197 175"/>
                <a:gd name="T103" fmla="*/ 197 h 54"/>
                <a:gd name="T104" fmla="+- 0 2027 2004"/>
                <a:gd name="T105" fmla="*/ T104 w 28"/>
                <a:gd name="T106" fmla="+- 0 196 175"/>
                <a:gd name="T107" fmla="*/ 196 h 54"/>
                <a:gd name="T108" fmla="+- 0 2024 2004"/>
                <a:gd name="T109" fmla="*/ T108 w 28"/>
                <a:gd name="T110" fmla="+- 0 197 175"/>
                <a:gd name="T111" fmla="*/ 197 h 54"/>
                <a:gd name="T112" fmla="+- 0 2015 2004"/>
                <a:gd name="T113" fmla="*/ T112 w 28"/>
                <a:gd name="T114" fmla="+- 0 214 175"/>
                <a:gd name="T115" fmla="*/ 214 h 54"/>
                <a:gd name="T116" fmla="+- 0 2010 2004"/>
                <a:gd name="T117" fmla="*/ T116 w 28"/>
                <a:gd name="T118" fmla="+- 0 226 175"/>
                <a:gd name="T119" fmla="*/ 226 h 54"/>
                <a:gd name="T120" fmla="+- 0 2016 2004"/>
                <a:gd name="T121" fmla="*/ T120 w 28"/>
                <a:gd name="T122" fmla="+- 0 228 175"/>
                <a:gd name="T123" fmla="*/ 228 h 54"/>
                <a:gd name="T124" fmla="+- 0 2021 2004"/>
                <a:gd name="T125" fmla="*/ T124 w 28"/>
                <a:gd name="T126" fmla="+- 0 218 175"/>
                <a:gd name="T127" fmla="*/ 218 h 54"/>
                <a:gd name="T128" fmla="+- 0 2030 2004"/>
                <a:gd name="T129" fmla="*/ T128 w 28"/>
                <a:gd name="T130" fmla="+- 0 203 175"/>
                <a:gd name="T131" fmla="*/ 203 h 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8" h="54">
                  <a:moveTo>
                    <a:pt x="13" y="7"/>
                  </a:moveTo>
                  <a:lnTo>
                    <a:pt x="13" y="7"/>
                  </a:lnTo>
                  <a:lnTo>
                    <a:pt x="4" y="0"/>
                  </a:lnTo>
                  <a:lnTo>
                    <a:pt x="0" y="5"/>
                  </a:lnTo>
                  <a:lnTo>
                    <a:pt x="0" y="6"/>
                  </a:lnTo>
                  <a:lnTo>
                    <a:pt x="1" y="6"/>
                  </a:lnTo>
                  <a:lnTo>
                    <a:pt x="5" y="1"/>
                  </a:lnTo>
                  <a:lnTo>
                    <a:pt x="13" y="7"/>
                  </a:lnTo>
                  <a:lnTo>
                    <a:pt x="13" y="8"/>
                  </a:lnTo>
                  <a:lnTo>
                    <a:pt x="13" y="7"/>
                  </a:lnTo>
                  <a:close/>
                  <a:moveTo>
                    <a:pt x="23" y="15"/>
                  </a:moveTo>
                  <a:lnTo>
                    <a:pt x="23" y="14"/>
                  </a:lnTo>
                  <a:lnTo>
                    <a:pt x="14" y="8"/>
                  </a:lnTo>
                  <a:lnTo>
                    <a:pt x="9" y="12"/>
                  </a:lnTo>
                  <a:lnTo>
                    <a:pt x="8" y="12"/>
                  </a:lnTo>
                  <a:lnTo>
                    <a:pt x="9" y="13"/>
                  </a:lnTo>
                  <a:lnTo>
                    <a:pt x="14" y="9"/>
                  </a:lnTo>
                  <a:lnTo>
                    <a:pt x="22" y="15"/>
                  </a:lnTo>
                  <a:lnTo>
                    <a:pt x="23" y="15"/>
                  </a:lnTo>
                  <a:close/>
                  <a:moveTo>
                    <a:pt x="27" y="26"/>
                  </a:moveTo>
                  <a:lnTo>
                    <a:pt x="27" y="24"/>
                  </a:lnTo>
                  <a:lnTo>
                    <a:pt x="27" y="23"/>
                  </a:lnTo>
                  <a:lnTo>
                    <a:pt x="25" y="22"/>
                  </a:lnTo>
                  <a:lnTo>
                    <a:pt x="25" y="26"/>
                  </a:lnTo>
                  <a:lnTo>
                    <a:pt x="20" y="34"/>
                  </a:lnTo>
                  <a:lnTo>
                    <a:pt x="16" y="42"/>
                  </a:lnTo>
                  <a:lnTo>
                    <a:pt x="11" y="51"/>
                  </a:lnTo>
                  <a:lnTo>
                    <a:pt x="10" y="51"/>
                  </a:lnTo>
                  <a:lnTo>
                    <a:pt x="8" y="50"/>
                  </a:lnTo>
                  <a:lnTo>
                    <a:pt x="8" y="49"/>
                  </a:lnTo>
                  <a:lnTo>
                    <a:pt x="17" y="32"/>
                  </a:lnTo>
                  <a:lnTo>
                    <a:pt x="22" y="24"/>
                  </a:lnTo>
                  <a:lnTo>
                    <a:pt x="23" y="24"/>
                  </a:lnTo>
                  <a:lnTo>
                    <a:pt x="24" y="24"/>
                  </a:lnTo>
                  <a:lnTo>
                    <a:pt x="25" y="25"/>
                  </a:lnTo>
                  <a:lnTo>
                    <a:pt x="25" y="26"/>
                  </a:lnTo>
                  <a:lnTo>
                    <a:pt x="25" y="22"/>
                  </a:lnTo>
                  <a:lnTo>
                    <a:pt x="24" y="22"/>
                  </a:lnTo>
                  <a:lnTo>
                    <a:pt x="23" y="21"/>
                  </a:lnTo>
                  <a:lnTo>
                    <a:pt x="21" y="22"/>
                  </a:lnTo>
                  <a:lnTo>
                    <a:pt x="20" y="22"/>
                  </a:lnTo>
                  <a:lnTo>
                    <a:pt x="15" y="31"/>
                  </a:lnTo>
                  <a:lnTo>
                    <a:pt x="11" y="39"/>
                  </a:lnTo>
                  <a:lnTo>
                    <a:pt x="6" y="49"/>
                  </a:lnTo>
                  <a:lnTo>
                    <a:pt x="6" y="51"/>
                  </a:lnTo>
                  <a:lnTo>
                    <a:pt x="10" y="54"/>
                  </a:lnTo>
                  <a:lnTo>
                    <a:pt x="12" y="53"/>
                  </a:lnTo>
                  <a:lnTo>
                    <a:pt x="13" y="51"/>
                  </a:lnTo>
                  <a:lnTo>
                    <a:pt x="17" y="43"/>
                  </a:lnTo>
                  <a:lnTo>
                    <a:pt x="22" y="36"/>
                  </a:lnTo>
                  <a:lnTo>
                    <a:pt x="26" y="28"/>
                  </a:lnTo>
                  <a:lnTo>
                    <a:pt x="27" y="26"/>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0" name="Freeform 706"/>
            <p:cNvSpPr>
              <a:spLocks/>
            </p:cNvSpPr>
            <p:nvPr/>
          </p:nvSpPr>
          <p:spPr bwMode="auto">
            <a:xfrm>
              <a:off x="7559365" y="248122"/>
              <a:ext cx="14213" cy="45719"/>
            </a:xfrm>
            <a:custGeom>
              <a:avLst/>
              <a:gdLst>
                <a:gd name="T0" fmla="+- 0 2027 2011"/>
                <a:gd name="T1" fmla="*/ T0 w 20"/>
                <a:gd name="T2" fmla="+- 0 197 197"/>
                <a:gd name="T3" fmla="*/ 197 h 31"/>
                <a:gd name="T4" fmla="+- 0 2025 2011"/>
                <a:gd name="T5" fmla="*/ T4 w 20"/>
                <a:gd name="T6" fmla="+- 0 198 197"/>
                <a:gd name="T7" fmla="*/ 198 h 31"/>
                <a:gd name="T8" fmla="+- 0 2020 2011"/>
                <a:gd name="T9" fmla="*/ T8 w 20"/>
                <a:gd name="T10" fmla="+- 0 207 197"/>
                <a:gd name="T11" fmla="*/ 207 h 31"/>
                <a:gd name="T12" fmla="+- 0 2016 2011"/>
                <a:gd name="T13" fmla="*/ T12 w 20"/>
                <a:gd name="T14" fmla="+- 0 215 197"/>
                <a:gd name="T15" fmla="*/ 215 h 31"/>
                <a:gd name="T16" fmla="+- 0 2011 2011"/>
                <a:gd name="T17" fmla="*/ T16 w 20"/>
                <a:gd name="T18" fmla="+- 0 224 197"/>
                <a:gd name="T19" fmla="*/ 224 h 31"/>
                <a:gd name="T20" fmla="+- 0 2011 2011"/>
                <a:gd name="T21" fmla="*/ T20 w 20"/>
                <a:gd name="T22" fmla="+- 0 226 197"/>
                <a:gd name="T23" fmla="*/ 226 h 31"/>
                <a:gd name="T24" fmla="+- 0 2014 2011"/>
                <a:gd name="T25" fmla="*/ T24 w 20"/>
                <a:gd name="T26" fmla="+- 0 228 197"/>
                <a:gd name="T27" fmla="*/ 228 h 31"/>
                <a:gd name="T28" fmla="+- 0 2015 2011"/>
                <a:gd name="T29" fmla="*/ T28 w 20"/>
                <a:gd name="T30" fmla="+- 0 227 197"/>
                <a:gd name="T31" fmla="*/ 227 h 31"/>
                <a:gd name="T32" fmla="+- 0 2025 2011"/>
                <a:gd name="T33" fmla="*/ T32 w 20"/>
                <a:gd name="T34" fmla="+- 0 210 197"/>
                <a:gd name="T35" fmla="*/ 210 h 31"/>
                <a:gd name="T36" fmla="+- 0 2030 2011"/>
                <a:gd name="T37" fmla="*/ T36 w 20"/>
                <a:gd name="T38" fmla="+- 0 201 197"/>
                <a:gd name="T39" fmla="*/ 201 h 31"/>
                <a:gd name="T40" fmla="+- 0 2030 2011"/>
                <a:gd name="T41" fmla="*/ T40 w 20"/>
                <a:gd name="T42" fmla="+- 0 199 197"/>
                <a:gd name="T43" fmla="*/ 199 h 31"/>
                <a:gd name="T44" fmla="+- 0 2028 2011"/>
                <a:gd name="T45" fmla="*/ T44 w 20"/>
                <a:gd name="T46" fmla="+- 0 198 197"/>
                <a:gd name="T47" fmla="*/ 198 h 31"/>
                <a:gd name="T48" fmla="+- 0 2027 2011"/>
                <a:gd name="T49" fmla="*/ T48 w 20"/>
                <a:gd name="T50" fmla="+- 0 197 197"/>
                <a:gd name="T51" fmla="*/ 197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 h="31">
                  <a:moveTo>
                    <a:pt x="16" y="0"/>
                  </a:moveTo>
                  <a:lnTo>
                    <a:pt x="14" y="1"/>
                  </a:lnTo>
                  <a:lnTo>
                    <a:pt x="9" y="10"/>
                  </a:lnTo>
                  <a:lnTo>
                    <a:pt x="5" y="18"/>
                  </a:lnTo>
                  <a:lnTo>
                    <a:pt x="0" y="27"/>
                  </a:lnTo>
                  <a:lnTo>
                    <a:pt x="0" y="29"/>
                  </a:lnTo>
                  <a:lnTo>
                    <a:pt x="3" y="31"/>
                  </a:lnTo>
                  <a:lnTo>
                    <a:pt x="4" y="30"/>
                  </a:lnTo>
                  <a:lnTo>
                    <a:pt x="14" y="13"/>
                  </a:lnTo>
                  <a:lnTo>
                    <a:pt x="19" y="4"/>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1" name="AutoShape 705"/>
            <p:cNvSpPr>
              <a:spLocks/>
            </p:cNvSpPr>
            <p:nvPr/>
          </p:nvSpPr>
          <p:spPr bwMode="auto">
            <a:xfrm>
              <a:off x="7561497" y="243042"/>
              <a:ext cx="11370" cy="45719"/>
            </a:xfrm>
            <a:custGeom>
              <a:avLst/>
              <a:gdLst>
                <a:gd name="T0" fmla="+- 0 2021 2013"/>
                <a:gd name="T1" fmla="*/ T0 w 16"/>
                <a:gd name="T2" fmla="+- 0 206 203"/>
                <a:gd name="T3" fmla="*/ 206 h 17"/>
                <a:gd name="T4" fmla="+- 0 2021 2013"/>
                <a:gd name="T5" fmla="*/ T4 w 16"/>
                <a:gd name="T6" fmla="+- 0 206 203"/>
                <a:gd name="T7" fmla="*/ 206 h 17"/>
                <a:gd name="T8" fmla="+- 0 2019 2013"/>
                <a:gd name="T9" fmla="*/ T8 w 16"/>
                <a:gd name="T10" fmla="+- 0 210 203"/>
                <a:gd name="T11" fmla="*/ 210 h 17"/>
                <a:gd name="T12" fmla="+- 0 2021 2013"/>
                <a:gd name="T13" fmla="*/ T12 w 16"/>
                <a:gd name="T14" fmla="+- 0 206 203"/>
                <a:gd name="T15" fmla="*/ 206 h 17"/>
                <a:gd name="T16" fmla="+- 0 2023 2013"/>
                <a:gd name="T17" fmla="*/ T16 w 16"/>
                <a:gd name="T18" fmla="+- 0 213 203"/>
                <a:gd name="T19" fmla="*/ 213 h 17"/>
                <a:gd name="T20" fmla="+- 0 2022 2013"/>
                <a:gd name="T21" fmla="*/ T20 w 16"/>
                <a:gd name="T22" fmla="+- 0 213 203"/>
                <a:gd name="T23" fmla="*/ 213 h 17"/>
                <a:gd name="T24" fmla="+- 0 2018 2013"/>
                <a:gd name="T25" fmla="*/ T24 w 16"/>
                <a:gd name="T26" fmla="+- 0 215 203"/>
                <a:gd name="T27" fmla="*/ 215 h 17"/>
                <a:gd name="T28" fmla="+- 0 2014 2013"/>
                <a:gd name="T29" fmla="*/ T28 w 16"/>
                <a:gd name="T30" fmla="+- 0 217 203"/>
                <a:gd name="T31" fmla="*/ 217 h 17"/>
                <a:gd name="T32" fmla="+- 0 2013 2013"/>
                <a:gd name="T33" fmla="*/ T32 w 16"/>
                <a:gd name="T34" fmla="+- 0 220 203"/>
                <a:gd name="T35" fmla="*/ 220 h 17"/>
                <a:gd name="T36" fmla="+- 0 2017 2013"/>
                <a:gd name="T37" fmla="*/ T36 w 16"/>
                <a:gd name="T38" fmla="+- 0 216 203"/>
                <a:gd name="T39" fmla="*/ 216 h 17"/>
                <a:gd name="T40" fmla="+- 0 2021 2013"/>
                <a:gd name="T41" fmla="*/ T40 w 16"/>
                <a:gd name="T42" fmla="+- 0 215 203"/>
                <a:gd name="T43" fmla="*/ 215 h 17"/>
                <a:gd name="T44" fmla="+- 0 2022 2013"/>
                <a:gd name="T45" fmla="*/ T44 w 16"/>
                <a:gd name="T46" fmla="+- 0 215 203"/>
                <a:gd name="T47" fmla="*/ 215 h 17"/>
                <a:gd name="T48" fmla="+- 0 2023 2013"/>
                <a:gd name="T49" fmla="*/ T48 w 16"/>
                <a:gd name="T50" fmla="+- 0 213 203"/>
                <a:gd name="T51" fmla="*/ 213 h 17"/>
                <a:gd name="T52" fmla="+- 0 2023 2013"/>
                <a:gd name="T53" fmla="*/ T52 w 16"/>
                <a:gd name="T54" fmla="+- 0 204 203"/>
                <a:gd name="T55" fmla="*/ 204 h 17"/>
                <a:gd name="T56" fmla="+- 0 2022 2013"/>
                <a:gd name="T57" fmla="*/ T56 w 16"/>
                <a:gd name="T58" fmla="+- 0 204 203"/>
                <a:gd name="T59" fmla="*/ 204 h 17"/>
                <a:gd name="T60" fmla="+- 0 2021 2013"/>
                <a:gd name="T61" fmla="*/ T60 w 16"/>
                <a:gd name="T62" fmla="+- 0 206 203"/>
                <a:gd name="T63" fmla="*/ 206 h 17"/>
                <a:gd name="T64" fmla="+- 0 2023 2013"/>
                <a:gd name="T65" fmla="*/ T64 w 16"/>
                <a:gd name="T66" fmla="+- 0 204 203"/>
                <a:gd name="T67" fmla="*/ 204 h 17"/>
                <a:gd name="T68" fmla="+- 0 2028 2013"/>
                <a:gd name="T69" fmla="*/ T68 w 16"/>
                <a:gd name="T70" fmla="+- 0 204 203"/>
                <a:gd name="T71" fmla="*/ 204 h 17"/>
                <a:gd name="T72" fmla="+- 0 2027 2013"/>
                <a:gd name="T73" fmla="*/ T72 w 16"/>
                <a:gd name="T74" fmla="+- 0 203 203"/>
                <a:gd name="T75" fmla="*/ 203 h 17"/>
                <a:gd name="T76" fmla="+- 0 2024 2013"/>
                <a:gd name="T77" fmla="*/ T76 w 16"/>
                <a:gd name="T78" fmla="+- 0 204 203"/>
                <a:gd name="T79" fmla="*/ 204 h 17"/>
                <a:gd name="T80" fmla="+- 0 2023 2013"/>
                <a:gd name="T81" fmla="*/ T80 w 16"/>
                <a:gd name="T82" fmla="+- 0 204 203"/>
                <a:gd name="T83" fmla="*/ 204 h 17"/>
                <a:gd name="T84" fmla="+- 0 2026 2013"/>
                <a:gd name="T85" fmla="*/ T84 w 16"/>
                <a:gd name="T86" fmla="+- 0 205 203"/>
                <a:gd name="T87" fmla="*/ 205 h 17"/>
                <a:gd name="T88" fmla="+- 0 2028 2013"/>
                <a:gd name="T89" fmla="*/ T88 w 16"/>
                <a:gd name="T90" fmla="+- 0 205 203"/>
                <a:gd name="T91" fmla="*/ 205 h 17"/>
                <a:gd name="T92" fmla="+- 0 2028 2013"/>
                <a:gd name="T93" fmla="*/ T92 w 16"/>
                <a:gd name="T94" fmla="+- 0 204 203"/>
                <a:gd name="T95" fmla="*/ 204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7">
                  <a:moveTo>
                    <a:pt x="8" y="3"/>
                  </a:moveTo>
                  <a:lnTo>
                    <a:pt x="8" y="3"/>
                  </a:lnTo>
                  <a:lnTo>
                    <a:pt x="6" y="7"/>
                  </a:lnTo>
                  <a:lnTo>
                    <a:pt x="8" y="3"/>
                  </a:lnTo>
                  <a:close/>
                  <a:moveTo>
                    <a:pt x="10" y="10"/>
                  </a:moveTo>
                  <a:lnTo>
                    <a:pt x="9" y="10"/>
                  </a:lnTo>
                  <a:lnTo>
                    <a:pt x="5" y="12"/>
                  </a:lnTo>
                  <a:lnTo>
                    <a:pt x="1" y="14"/>
                  </a:lnTo>
                  <a:lnTo>
                    <a:pt x="0" y="17"/>
                  </a:lnTo>
                  <a:lnTo>
                    <a:pt x="4" y="13"/>
                  </a:lnTo>
                  <a:lnTo>
                    <a:pt x="8" y="12"/>
                  </a:lnTo>
                  <a:lnTo>
                    <a:pt x="9" y="12"/>
                  </a:lnTo>
                  <a:lnTo>
                    <a:pt x="10" y="10"/>
                  </a:lnTo>
                  <a:close/>
                  <a:moveTo>
                    <a:pt x="10" y="1"/>
                  </a:moveTo>
                  <a:lnTo>
                    <a:pt x="9" y="1"/>
                  </a:lnTo>
                  <a:lnTo>
                    <a:pt x="8" y="3"/>
                  </a:lnTo>
                  <a:lnTo>
                    <a:pt x="10" y="1"/>
                  </a:lnTo>
                  <a:close/>
                  <a:moveTo>
                    <a:pt x="15" y="1"/>
                  </a:moveTo>
                  <a:lnTo>
                    <a:pt x="14" y="0"/>
                  </a:lnTo>
                  <a:lnTo>
                    <a:pt x="11" y="1"/>
                  </a:lnTo>
                  <a:lnTo>
                    <a:pt x="10" y="1"/>
                  </a:lnTo>
                  <a:lnTo>
                    <a:pt x="13" y="2"/>
                  </a:lnTo>
                  <a:lnTo>
                    <a:pt x="15"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2" name="AutoShape 704"/>
            <p:cNvSpPr>
              <a:spLocks/>
            </p:cNvSpPr>
            <p:nvPr/>
          </p:nvSpPr>
          <p:spPr bwMode="auto">
            <a:xfrm>
              <a:off x="7560076" y="247487"/>
              <a:ext cx="12792" cy="45719"/>
            </a:xfrm>
            <a:custGeom>
              <a:avLst/>
              <a:gdLst>
                <a:gd name="T0" fmla="+- 0 2016 2011"/>
                <a:gd name="T1" fmla="*/ T0 w 18"/>
                <a:gd name="T2" fmla="+- 0 219 198"/>
                <a:gd name="T3" fmla="*/ 219 h 29"/>
                <a:gd name="T4" fmla="+- 0 2016 2011"/>
                <a:gd name="T5" fmla="*/ T4 w 18"/>
                <a:gd name="T6" fmla="+- 0 218 198"/>
                <a:gd name="T7" fmla="*/ 218 h 29"/>
                <a:gd name="T8" fmla="+- 0 2016 2011"/>
                <a:gd name="T9" fmla="*/ T8 w 18"/>
                <a:gd name="T10" fmla="+- 0 218 198"/>
                <a:gd name="T11" fmla="*/ 218 h 29"/>
                <a:gd name="T12" fmla="+- 0 2015 2011"/>
                <a:gd name="T13" fmla="*/ T12 w 18"/>
                <a:gd name="T14" fmla="+- 0 219 198"/>
                <a:gd name="T15" fmla="*/ 219 h 29"/>
                <a:gd name="T16" fmla="+- 0 2011 2011"/>
                <a:gd name="T17" fmla="*/ T16 w 18"/>
                <a:gd name="T18" fmla="+- 0 223 198"/>
                <a:gd name="T19" fmla="*/ 223 h 29"/>
                <a:gd name="T20" fmla="+- 0 2013 2011"/>
                <a:gd name="T21" fmla="*/ T20 w 18"/>
                <a:gd name="T22" fmla="+- 0 227 198"/>
                <a:gd name="T23" fmla="*/ 227 h 29"/>
                <a:gd name="T24" fmla="+- 0 2013 2011"/>
                <a:gd name="T25" fmla="*/ T24 w 18"/>
                <a:gd name="T26" fmla="+- 0 227 198"/>
                <a:gd name="T27" fmla="*/ 227 h 29"/>
                <a:gd name="T28" fmla="+- 0 2014 2011"/>
                <a:gd name="T29" fmla="*/ T28 w 18"/>
                <a:gd name="T30" fmla="+- 0 227 198"/>
                <a:gd name="T31" fmla="*/ 227 h 29"/>
                <a:gd name="T32" fmla="+- 0 2014 2011"/>
                <a:gd name="T33" fmla="*/ T32 w 18"/>
                <a:gd name="T34" fmla="+- 0 226 198"/>
                <a:gd name="T35" fmla="*/ 226 h 29"/>
                <a:gd name="T36" fmla="+- 0 2013 2011"/>
                <a:gd name="T37" fmla="*/ T36 w 18"/>
                <a:gd name="T38" fmla="+- 0 226 198"/>
                <a:gd name="T39" fmla="*/ 226 h 29"/>
                <a:gd name="T40" fmla="+- 0 2013 2011"/>
                <a:gd name="T41" fmla="*/ T40 w 18"/>
                <a:gd name="T42" fmla="+- 0 225 198"/>
                <a:gd name="T43" fmla="*/ 225 h 29"/>
                <a:gd name="T44" fmla="+- 0 2012 2011"/>
                <a:gd name="T45" fmla="*/ T44 w 18"/>
                <a:gd name="T46" fmla="+- 0 224 198"/>
                <a:gd name="T47" fmla="*/ 224 h 29"/>
                <a:gd name="T48" fmla="+- 0 2015 2011"/>
                <a:gd name="T49" fmla="*/ T48 w 18"/>
                <a:gd name="T50" fmla="+- 0 220 198"/>
                <a:gd name="T51" fmla="*/ 220 h 29"/>
                <a:gd name="T52" fmla="+- 0 2016 2011"/>
                <a:gd name="T53" fmla="*/ T52 w 18"/>
                <a:gd name="T54" fmla="+- 0 219 198"/>
                <a:gd name="T55" fmla="*/ 219 h 29"/>
                <a:gd name="T56" fmla="+- 0 2022 2011"/>
                <a:gd name="T57" fmla="*/ T56 w 18"/>
                <a:gd name="T58" fmla="+- 0 207 198"/>
                <a:gd name="T59" fmla="*/ 207 h 29"/>
                <a:gd name="T60" fmla="+- 0 2022 2011"/>
                <a:gd name="T61" fmla="*/ T60 w 18"/>
                <a:gd name="T62" fmla="+- 0 207 198"/>
                <a:gd name="T63" fmla="*/ 207 h 29"/>
                <a:gd name="T64" fmla="+- 0 2022 2011"/>
                <a:gd name="T65" fmla="*/ T64 w 18"/>
                <a:gd name="T66" fmla="+- 0 207 198"/>
                <a:gd name="T67" fmla="*/ 207 h 29"/>
                <a:gd name="T68" fmla="+- 0 2020 2011"/>
                <a:gd name="T69" fmla="*/ T68 w 18"/>
                <a:gd name="T70" fmla="+- 0 209 198"/>
                <a:gd name="T71" fmla="*/ 209 h 29"/>
                <a:gd name="T72" fmla="+- 0 2017 2011"/>
                <a:gd name="T73" fmla="*/ T72 w 18"/>
                <a:gd name="T74" fmla="+- 0 214 198"/>
                <a:gd name="T75" fmla="*/ 214 h 29"/>
                <a:gd name="T76" fmla="+- 0 2017 2011"/>
                <a:gd name="T77" fmla="*/ T76 w 18"/>
                <a:gd name="T78" fmla="+- 0 214 198"/>
                <a:gd name="T79" fmla="*/ 214 h 29"/>
                <a:gd name="T80" fmla="+- 0 2017 2011"/>
                <a:gd name="T81" fmla="*/ T80 w 18"/>
                <a:gd name="T82" fmla="+- 0 214 198"/>
                <a:gd name="T83" fmla="*/ 214 h 29"/>
                <a:gd name="T84" fmla="+- 0 2017 2011"/>
                <a:gd name="T85" fmla="*/ T84 w 18"/>
                <a:gd name="T86" fmla="+- 0 215 198"/>
                <a:gd name="T87" fmla="*/ 215 h 29"/>
                <a:gd name="T88" fmla="+- 0 2017 2011"/>
                <a:gd name="T89" fmla="*/ T88 w 18"/>
                <a:gd name="T90" fmla="+- 0 214 198"/>
                <a:gd name="T91" fmla="*/ 214 h 29"/>
                <a:gd name="T92" fmla="+- 0 2020 2011"/>
                <a:gd name="T93" fmla="*/ T92 w 18"/>
                <a:gd name="T94" fmla="+- 0 209 198"/>
                <a:gd name="T95" fmla="*/ 209 h 29"/>
                <a:gd name="T96" fmla="+- 0 2022 2011"/>
                <a:gd name="T97" fmla="*/ T96 w 18"/>
                <a:gd name="T98" fmla="+- 0 207 198"/>
                <a:gd name="T99" fmla="*/ 207 h 29"/>
                <a:gd name="T100" fmla="+- 0 2028 2011"/>
                <a:gd name="T101" fmla="*/ T100 w 18"/>
                <a:gd name="T102" fmla="+- 0 199 198"/>
                <a:gd name="T103" fmla="*/ 199 h 29"/>
                <a:gd name="T104" fmla="+- 0 2028 2011"/>
                <a:gd name="T105" fmla="*/ T104 w 18"/>
                <a:gd name="T106" fmla="+- 0 199 198"/>
                <a:gd name="T107" fmla="*/ 199 h 29"/>
                <a:gd name="T108" fmla="+- 0 2028 2011"/>
                <a:gd name="T109" fmla="*/ T108 w 18"/>
                <a:gd name="T110" fmla="+- 0 199 198"/>
                <a:gd name="T111" fmla="*/ 199 h 29"/>
                <a:gd name="T112" fmla="+- 0 2028 2011"/>
                <a:gd name="T113" fmla="*/ T112 w 18"/>
                <a:gd name="T114" fmla="+- 0 198 198"/>
                <a:gd name="T115" fmla="*/ 198 h 29"/>
                <a:gd name="T116" fmla="+- 0 2026 2011"/>
                <a:gd name="T117" fmla="*/ T116 w 18"/>
                <a:gd name="T118" fmla="+- 0 199 198"/>
                <a:gd name="T119" fmla="*/ 199 h 29"/>
                <a:gd name="T120" fmla="+- 0 2025 2011"/>
                <a:gd name="T121" fmla="*/ T120 w 18"/>
                <a:gd name="T122" fmla="+- 0 199 198"/>
                <a:gd name="T123" fmla="*/ 199 h 29"/>
                <a:gd name="T124" fmla="+- 0 2023 2011"/>
                <a:gd name="T125" fmla="*/ T124 w 18"/>
                <a:gd name="T126" fmla="+- 0 203 198"/>
                <a:gd name="T127" fmla="*/ 203 h 29"/>
                <a:gd name="T128" fmla="+- 0 2023 2011"/>
                <a:gd name="T129" fmla="*/ T128 w 18"/>
                <a:gd name="T130" fmla="+- 0 203 198"/>
                <a:gd name="T131" fmla="*/ 203 h 29"/>
                <a:gd name="T132" fmla="+- 0 2023 2011"/>
                <a:gd name="T133" fmla="*/ T132 w 18"/>
                <a:gd name="T134" fmla="+- 0 203 198"/>
                <a:gd name="T135" fmla="*/ 203 h 29"/>
                <a:gd name="T136" fmla="+- 0 2023 2011"/>
                <a:gd name="T137" fmla="*/ T136 w 18"/>
                <a:gd name="T138" fmla="+- 0 204 198"/>
                <a:gd name="T139" fmla="*/ 204 h 29"/>
                <a:gd name="T140" fmla="+- 0 2023 2011"/>
                <a:gd name="T141" fmla="*/ T140 w 18"/>
                <a:gd name="T142" fmla="+- 0 204 198"/>
                <a:gd name="T143" fmla="*/ 204 h 29"/>
                <a:gd name="T144" fmla="+- 0 2024 2011"/>
                <a:gd name="T145" fmla="*/ T144 w 18"/>
                <a:gd name="T146" fmla="+- 0 202 198"/>
                <a:gd name="T147" fmla="*/ 202 h 29"/>
                <a:gd name="T148" fmla="+- 0 2025 2011"/>
                <a:gd name="T149" fmla="*/ T148 w 18"/>
                <a:gd name="T150" fmla="+- 0 200 198"/>
                <a:gd name="T151" fmla="*/ 200 h 29"/>
                <a:gd name="T152" fmla="+- 0 2026 2011"/>
                <a:gd name="T153" fmla="*/ T152 w 18"/>
                <a:gd name="T154" fmla="+- 0 199 198"/>
                <a:gd name="T155" fmla="*/ 199 h 29"/>
                <a:gd name="T156" fmla="+- 0 2027 2011"/>
                <a:gd name="T157" fmla="*/ T156 w 18"/>
                <a:gd name="T158" fmla="+- 0 199 198"/>
                <a:gd name="T159" fmla="*/ 199 h 29"/>
                <a:gd name="T160" fmla="+- 0 2028 2011"/>
                <a:gd name="T161" fmla="*/ T160 w 18"/>
                <a:gd name="T162" fmla="+- 0 199 198"/>
                <a:gd name="T163" fmla="*/ 199 h 29"/>
                <a:gd name="T164" fmla="+- 0 2028 2011"/>
                <a:gd name="T165" fmla="*/ T164 w 18"/>
                <a:gd name="T166" fmla="+- 0 199 198"/>
                <a:gd name="T167" fmla="*/ 199 h 29"/>
                <a:gd name="T168" fmla="+- 0 2028 2011"/>
                <a:gd name="T169" fmla="*/ T168 w 18"/>
                <a:gd name="T170" fmla="+- 0 200 198"/>
                <a:gd name="T171" fmla="*/ 200 h 29"/>
                <a:gd name="T172" fmla="+- 0 2028 2011"/>
                <a:gd name="T173" fmla="*/ T172 w 18"/>
                <a:gd name="T174" fmla="+- 0 200 198"/>
                <a:gd name="T175" fmla="*/ 200 h 29"/>
                <a:gd name="T176" fmla="+- 0 2028 2011"/>
                <a:gd name="T177" fmla="*/ T176 w 18"/>
                <a:gd name="T178" fmla="+- 0 199 198"/>
                <a:gd name="T179" fmla="*/ 199 h 29"/>
                <a:gd name="T180" fmla="+- 0 2028 2011"/>
                <a:gd name="T181" fmla="*/ T180 w 18"/>
                <a:gd name="T182" fmla="+- 0 199 198"/>
                <a:gd name="T183" fmla="*/ 199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8" h="29">
                  <a:moveTo>
                    <a:pt x="5" y="21"/>
                  </a:moveTo>
                  <a:lnTo>
                    <a:pt x="5" y="20"/>
                  </a:lnTo>
                  <a:lnTo>
                    <a:pt x="4" y="21"/>
                  </a:lnTo>
                  <a:lnTo>
                    <a:pt x="0" y="25"/>
                  </a:lnTo>
                  <a:lnTo>
                    <a:pt x="2" y="29"/>
                  </a:lnTo>
                  <a:lnTo>
                    <a:pt x="3" y="29"/>
                  </a:lnTo>
                  <a:lnTo>
                    <a:pt x="3" y="28"/>
                  </a:lnTo>
                  <a:lnTo>
                    <a:pt x="2" y="28"/>
                  </a:lnTo>
                  <a:lnTo>
                    <a:pt x="2" y="27"/>
                  </a:lnTo>
                  <a:lnTo>
                    <a:pt x="1" y="26"/>
                  </a:lnTo>
                  <a:lnTo>
                    <a:pt x="4" y="22"/>
                  </a:lnTo>
                  <a:lnTo>
                    <a:pt x="5" y="21"/>
                  </a:lnTo>
                  <a:close/>
                  <a:moveTo>
                    <a:pt x="11" y="9"/>
                  </a:moveTo>
                  <a:lnTo>
                    <a:pt x="11" y="9"/>
                  </a:lnTo>
                  <a:lnTo>
                    <a:pt x="9" y="11"/>
                  </a:lnTo>
                  <a:lnTo>
                    <a:pt x="6" y="16"/>
                  </a:lnTo>
                  <a:lnTo>
                    <a:pt x="6" y="17"/>
                  </a:lnTo>
                  <a:lnTo>
                    <a:pt x="6" y="16"/>
                  </a:lnTo>
                  <a:lnTo>
                    <a:pt x="9" y="11"/>
                  </a:lnTo>
                  <a:lnTo>
                    <a:pt x="11" y="9"/>
                  </a:lnTo>
                  <a:close/>
                  <a:moveTo>
                    <a:pt x="17" y="1"/>
                  </a:moveTo>
                  <a:lnTo>
                    <a:pt x="17" y="1"/>
                  </a:lnTo>
                  <a:lnTo>
                    <a:pt x="17" y="0"/>
                  </a:lnTo>
                  <a:lnTo>
                    <a:pt x="15" y="1"/>
                  </a:lnTo>
                  <a:lnTo>
                    <a:pt x="14" y="1"/>
                  </a:lnTo>
                  <a:lnTo>
                    <a:pt x="12" y="5"/>
                  </a:lnTo>
                  <a:lnTo>
                    <a:pt x="12" y="6"/>
                  </a:lnTo>
                  <a:lnTo>
                    <a:pt x="13" y="4"/>
                  </a:lnTo>
                  <a:lnTo>
                    <a:pt x="14" y="2"/>
                  </a:lnTo>
                  <a:lnTo>
                    <a:pt x="15" y="1"/>
                  </a:lnTo>
                  <a:lnTo>
                    <a:pt x="16" y="1"/>
                  </a:lnTo>
                  <a:lnTo>
                    <a:pt x="17" y="1"/>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3" name="Freeform 703"/>
            <p:cNvSpPr>
              <a:spLocks/>
            </p:cNvSpPr>
            <p:nvPr/>
          </p:nvSpPr>
          <p:spPr bwMode="auto">
            <a:xfrm>
              <a:off x="7555812" y="246217"/>
              <a:ext cx="22030" cy="45719"/>
            </a:xfrm>
            <a:custGeom>
              <a:avLst/>
              <a:gdLst>
                <a:gd name="T0" fmla="+- 0 2035 2005"/>
                <a:gd name="T1" fmla="*/ T0 w 31"/>
                <a:gd name="T2" fmla="+- 0 218 200"/>
                <a:gd name="T3" fmla="*/ 218 h 25"/>
                <a:gd name="T4" fmla="+- 0 2033 2005"/>
                <a:gd name="T5" fmla="*/ T4 w 31"/>
                <a:gd name="T6" fmla="+- 0 220 200"/>
                <a:gd name="T7" fmla="*/ 220 h 25"/>
                <a:gd name="T8" fmla="+- 0 2031 2005"/>
                <a:gd name="T9" fmla="*/ T8 w 31"/>
                <a:gd name="T10" fmla="+- 0 222 200"/>
                <a:gd name="T11" fmla="*/ 222 h 25"/>
                <a:gd name="T12" fmla="+- 0 2019 2005"/>
                <a:gd name="T13" fmla="*/ T12 w 31"/>
                <a:gd name="T14" fmla="+- 0 213 200"/>
                <a:gd name="T15" fmla="*/ 213 h 25"/>
                <a:gd name="T16" fmla="+- 0 2023 2005"/>
                <a:gd name="T17" fmla="*/ T16 w 31"/>
                <a:gd name="T18" fmla="+- 0 214 200"/>
                <a:gd name="T19" fmla="*/ 214 h 25"/>
                <a:gd name="T20" fmla="+- 0 2024 2005"/>
                <a:gd name="T21" fmla="*/ T20 w 31"/>
                <a:gd name="T22" fmla="+- 0 214 200"/>
                <a:gd name="T23" fmla="*/ 214 h 25"/>
                <a:gd name="T24" fmla="+- 0 2023 2005"/>
                <a:gd name="T25" fmla="*/ T24 w 31"/>
                <a:gd name="T26" fmla="+- 0 214 200"/>
                <a:gd name="T27" fmla="*/ 214 h 25"/>
                <a:gd name="T28" fmla="+- 0 2017 2005"/>
                <a:gd name="T29" fmla="*/ T28 w 31"/>
                <a:gd name="T30" fmla="+- 0 212 200"/>
                <a:gd name="T31" fmla="*/ 212 h 25"/>
                <a:gd name="T32" fmla="+- 0 2008 2005"/>
                <a:gd name="T33" fmla="*/ T32 w 31"/>
                <a:gd name="T34" fmla="+- 0 205 200"/>
                <a:gd name="T35" fmla="*/ 205 h 25"/>
                <a:gd name="T36" fmla="+- 0 2008 2005"/>
                <a:gd name="T37" fmla="*/ T36 w 31"/>
                <a:gd name="T38" fmla="+- 0 203 200"/>
                <a:gd name="T39" fmla="*/ 203 h 25"/>
                <a:gd name="T40" fmla="+- 0 2010 2005"/>
                <a:gd name="T41" fmla="*/ T40 w 31"/>
                <a:gd name="T42" fmla="+- 0 202 200"/>
                <a:gd name="T43" fmla="*/ 202 h 25"/>
                <a:gd name="T44" fmla="+- 0 2018 2005"/>
                <a:gd name="T45" fmla="*/ T44 w 31"/>
                <a:gd name="T46" fmla="+- 0 208 200"/>
                <a:gd name="T47" fmla="*/ 208 h 25"/>
                <a:gd name="T48" fmla="+- 0 2017 2005"/>
                <a:gd name="T49" fmla="*/ T48 w 31"/>
                <a:gd name="T50" fmla="+- 0 211 200"/>
                <a:gd name="T51" fmla="*/ 211 h 25"/>
                <a:gd name="T52" fmla="+- 0 2017 2005"/>
                <a:gd name="T53" fmla="*/ T52 w 31"/>
                <a:gd name="T54" fmla="+- 0 211 200"/>
                <a:gd name="T55" fmla="*/ 211 h 25"/>
                <a:gd name="T56" fmla="+- 0 2018 2005"/>
                <a:gd name="T57" fmla="*/ T56 w 31"/>
                <a:gd name="T58" fmla="+- 0 211 200"/>
                <a:gd name="T59" fmla="*/ 211 h 25"/>
                <a:gd name="T60" fmla="+- 0 2025 2005"/>
                <a:gd name="T61" fmla="*/ T60 w 31"/>
                <a:gd name="T62" fmla="+- 0 213 200"/>
                <a:gd name="T63" fmla="*/ 213 h 25"/>
                <a:gd name="T64" fmla="+- 0 2033 2005"/>
                <a:gd name="T65" fmla="*/ T64 w 31"/>
                <a:gd name="T66" fmla="+- 0 220 200"/>
                <a:gd name="T67" fmla="*/ 220 h 25"/>
                <a:gd name="T68" fmla="+- 0 2026 2005"/>
                <a:gd name="T69" fmla="*/ T68 w 31"/>
                <a:gd name="T70" fmla="+- 0 211 200"/>
                <a:gd name="T71" fmla="*/ 211 h 25"/>
                <a:gd name="T72" fmla="+- 0 2023 2005"/>
                <a:gd name="T73" fmla="*/ T72 w 31"/>
                <a:gd name="T74" fmla="+- 0 202 200"/>
                <a:gd name="T75" fmla="*/ 202 h 25"/>
                <a:gd name="T76" fmla="+- 0 2029 2005"/>
                <a:gd name="T77" fmla="*/ T76 w 31"/>
                <a:gd name="T78" fmla="+- 0 205 200"/>
                <a:gd name="T79" fmla="*/ 205 h 25"/>
                <a:gd name="T80" fmla="+- 0 2029 2005"/>
                <a:gd name="T81" fmla="*/ T80 w 31"/>
                <a:gd name="T82" fmla="+- 0 204 200"/>
                <a:gd name="T83" fmla="*/ 204 h 25"/>
                <a:gd name="T84" fmla="+- 0 2023 2005"/>
                <a:gd name="T85" fmla="*/ T84 w 31"/>
                <a:gd name="T86" fmla="+- 0 201 200"/>
                <a:gd name="T87" fmla="*/ 201 h 25"/>
                <a:gd name="T88" fmla="+- 0 2019 2005"/>
                <a:gd name="T89" fmla="*/ T88 w 31"/>
                <a:gd name="T90" fmla="+- 0 206 200"/>
                <a:gd name="T91" fmla="*/ 206 h 25"/>
                <a:gd name="T92" fmla="+- 0 2011 2005"/>
                <a:gd name="T93" fmla="*/ T92 w 31"/>
                <a:gd name="T94" fmla="+- 0 200 200"/>
                <a:gd name="T95" fmla="*/ 200 h 25"/>
                <a:gd name="T96" fmla="+- 0 2008 2005"/>
                <a:gd name="T97" fmla="*/ T96 w 31"/>
                <a:gd name="T98" fmla="+- 0 201 200"/>
                <a:gd name="T99" fmla="*/ 201 h 25"/>
                <a:gd name="T100" fmla="+- 0 2005 2005"/>
                <a:gd name="T101" fmla="*/ T100 w 31"/>
                <a:gd name="T102" fmla="+- 0 204 200"/>
                <a:gd name="T103" fmla="*/ 204 h 25"/>
                <a:gd name="T104" fmla="+- 0 2015 2005"/>
                <a:gd name="T105" fmla="*/ T104 w 31"/>
                <a:gd name="T106" fmla="+- 0 213 200"/>
                <a:gd name="T107" fmla="*/ 213 h 25"/>
                <a:gd name="T108" fmla="+- 0 2011 2005"/>
                <a:gd name="T109" fmla="*/ T108 w 31"/>
                <a:gd name="T110" fmla="+- 0 222 200"/>
                <a:gd name="T111" fmla="*/ 222 h 25"/>
                <a:gd name="T112" fmla="+- 0 2012 2005"/>
                <a:gd name="T113" fmla="*/ T112 w 31"/>
                <a:gd name="T114" fmla="+- 0 222 200"/>
                <a:gd name="T115" fmla="*/ 222 h 25"/>
                <a:gd name="T116" fmla="+- 0 2022 2005"/>
                <a:gd name="T117" fmla="*/ T116 w 31"/>
                <a:gd name="T118" fmla="+- 0 218 200"/>
                <a:gd name="T119" fmla="*/ 218 h 25"/>
                <a:gd name="T120" fmla="+- 0 2033 2005"/>
                <a:gd name="T121" fmla="*/ T120 w 31"/>
                <a:gd name="T122" fmla="+- 0 224 200"/>
                <a:gd name="T123" fmla="*/ 224 h 25"/>
                <a:gd name="T124" fmla="+- 0 2036 2005"/>
                <a:gd name="T125" fmla="*/ T124 w 31"/>
                <a:gd name="T126" fmla="+- 0 220 200"/>
                <a:gd name="T127" fmla="*/ 220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1" h="25">
                  <a:moveTo>
                    <a:pt x="31" y="20"/>
                  </a:moveTo>
                  <a:lnTo>
                    <a:pt x="30" y="18"/>
                  </a:lnTo>
                  <a:lnTo>
                    <a:pt x="28" y="17"/>
                  </a:lnTo>
                  <a:lnTo>
                    <a:pt x="28" y="20"/>
                  </a:lnTo>
                  <a:lnTo>
                    <a:pt x="27" y="22"/>
                  </a:lnTo>
                  <a:lnTo>
                    <a:pt x="26" y="22"/>
                  </a:lnTo>
                  <a:lnTo>
                    <a:pt x="18" y="16"/>
                  </a:lnTo>
                  <a:lnTo>
                    <a:pt x="14" y="13"/>
                  </a:lnTo>
                  <a:lnTo>
                    <a:pt x="18" y="14"/>
                  </a:lnTo>
                  <a:lnTo>
                    <a:pt x="19" y="14"/>
                  </a:lnTo>
                  <a:lnTo>
                    <a:pt x="18" y="14"/>
                  </a:lnTo>
                  <a:lnTo>
                    <a:pt x="12" y="12"/>
                  </a:lnTo>
                  <a:lnTo>
                    <a:pt x="11" y="11"/>
                  </a:lnTo>
                  <a:lnTo>
                    <a:pt x="3" y="5"/>
                  </a:lnTo>
                  <a:lnTo>
                    <a:pt x="3" y="4"/>
                  </a:lnTo>
                  <a:lnTo>
                    <a:pt x="3" y="3"/>
                  </a:lnTo>
                  <a:lnTo>
                    <a:pt x="4" y="3"/>
                  </a:lnTo>
                  <a:lnTo>
                    <a:pt x="5" y="2"/>
                  </a:lnTo>
                  <a:lnTo>
                    <a:pt x="5" y="3"/>
                  </a:lnTo>
                  <a:lnTo>
                    <a:pt x="13" y="8"/>
                  </a:lnTo>
                  <a:lnTo>
                    <a:pt x="13" y="9"/>
                  </a:lnTo>
                  <a:lnTo>
                    <a:pt x="12" y="11"/>
                  </a:lnTo>
                  <a:lnTo>
                    <a:pt x="13" y="11"/>
                  </a:lnTo>
                  <a:lnTo>
                    <a:pt x="14" y="9"/>
                  </a:lnTo>
                  <a:lnTo>
                    <a:pt x="20" y="13"/>
                  </a:lnTo>
                  <a:lnTo>
                    <a:pt x="28" y="19"/>
                  </a:lnTo>
                  <a:lnTo>
                    <a:pt x="28" y="20"/>
                  </a:lnTo>
                  <a:lnTo>
                    <a:pt x="28" y="17"/>
                  </a:lnTo>
                  <a:lnTo>
                    <a:pt x="21" y="11"/>
                  </a:lnTo>
                  <a:lnTo>
                    <a:pt x="15" y="7"/>
                  </a:lnTo>
                  <a:lnTo>
                    <a:pt x="18" y="2"/>
                  </a:lnTo>
                  <a:lnTo>
                    <a:pt x="23" y="5"/>
                  </a:lnTo>
                  <a:lnTo>
                    <a:pt x="24" y="5"/>
                  </a:lnTo>
                  <a:lnTo>
                    <a:pt x="24" y="4"/>
                  </a:lnTo>
                  <a:lnTo>
                    <a:pt x="18" y="1"/>
                  </a:lnTo>
                  <a:lnTo>
                    <a:pt x="14" y="7"/>
                  </a:lnTo>
                  <a:lnTo>
                    <a:pt x="14" y="6"/>
                  </a:lnTo>
                  <a:lnTo>
                    <a:pt x="8" y="2"/>
                  </a:lnTo>
                  <a:lnTo>
                    <a:pt x="6" y="0"/>
                  </a:lnTo>
                  <a:lnTo>
                    <a:pt x="5" y="0"/>
                  </a:lnTo>
                  <a:lnTo>
                    <a:pt x="3" y="1"/>
                  </a:lnTo>
                  <a:lnTo>
                    <a:pt x="2" y="1"/>
                  </a:lnTo>
                  <a:lnTo>
                    <a:pt x="0" y="4"/>
                  </a:lnTo>
                  <a:lnTo>
                    <a:pt x="1" y="7"/>
                  </a:lnTo>
                  <a:lnTo>
                    <a:pt x="10" y="13"/>
                  </a:lnTo>
                  <a:lnTo>
                    <a:pt x="11" y="14"/>
                  </a:lnTo>
                  <a:lnTo>
                    <a:pt x="6" y="22"/>
                  </a:lnTo>
                  <a:lnTo>
                    <a:pt x="7" y="22"/>
                  </a:lnTo>
                  <a:lnTo>
                    <a:pt x="11" y="14"/>
                  </a:lnTo>
                  <a:lnTo>
                    <a:pt x="17" y="18"/>
                  </a:lnTo>
                  <a:lnTo>
                    <a:pt x="26" y="25"/>
                  </a:lnTo>
                  <a:lnTo>
                    <a:pt x="28" y="24"/>
                  </a:lnTo>
                  <a:lnTo>
                    <a:pt x="30" y="22"/>
                  </a:lnTo>
                  <a:lnTo>
                    <a:pt x="31"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4" name="Freeform 702"/>
            <p:cNvSpPr>
              <a:spLocks/>
            </p:cNvSpPr>
            <p:nvPr/>
          </p:nvSpPr>
          <p:spPr bwMode="auto">
            <a:xfrm>
              <a:off x="7556522" y="244947"/>
              <a:ext cx="19898" cy="45719"/>
            </a:xfrm>
            <a:custGeom>
              <a:avLst/>
              <a:gdLst>
                <a:gd name="T0" fmla="+- 0 2010 2007"/>
                <a:gd name="T1" fmla="*/ T0 w 28"/>
                <a:gd name="T2" fmla="+- 0 201 201"/>
                <a:gd name="T3" fmla="*/ 201 h 23"/>
                <a:gd name="T4" fmla="+- 0 2008 2007"/>
                <a:gd name="T5" fmla="*/ T4 w 28"/>
                <a:gd name="T6" fmla="+- 0 201 201"/>
                <a:gd name="T7" fmla="*/ 201 h 23"/>
                <a:gd name="T8" fmla="+- 0 2007 2007"/>
                <a:gd name="T9" fmla="*/ T8 w 28"/>
                <a:gd name="T10" fmla="+- 0 203 201"/>
                <a:gd name="T11" fmla="*/ 203 h 23"/>
                <a:gd name="T12" fmla="+- 0 2007 2007"/>
                <a:gd name="T13" fmla="*/ T12 w 28"/>
                <a:gd name="T14" fmla="+- 0 204 201"/>
                <a:gd name="T15" fmla="*/ 204 h 23"/>
                <a:gd name="T16" fmla="+- 0 2007 2007"/>
                <a:gd name="T17" fmla="*/ T16 w 28"/>
                <a:gd name="T18" fmla="+- 0 206 201"/>
                <a:gd name="T19" fmla="*/ 206 h 23"/>
                <a:gd name="T20" fmla="+- 0 2015 2007"/>
                <a:gd name="T21" fmla="*/ T20 w 28"/>
                <a:gd name="T22" fmla="+- 0 212 201"/>
                <a:gd name="T23" fmla="*/ 212 h 23"/>
                <a:gd name="T24" fmla="+- 0 2023 2007"/>
                <a:gd name="T25" fmla="*/ T24 w 28"/>
                <a:gd name="T26" fmla="+- 0 217 201"/>
                <a:gd name="T27" fmla="*/ 217 h 23"/>
                <a:gd name="T28" fmla="+- 0 2031 2007"/>
                <a:gd name="T29" fmla="*/ T28 w 28"/>
                <a:gd name="T30" fmla="+- 0 223 201"/>
                <a:gd name="T31" fmla="*/ 223 h 23"/>
                <a:gd name="T32" fmla="+- 0 2033 2007"/>
                <a:gd name="T33" fmla="*/ T32 w 28"/>
                <a:gd name="T34" fmla="+- 0 223 201"/>
                <a:gd name="T35" fmla="*/ 223 h 23"/>
                <a:gd name="T36" fmla="+- 0 2034 2007"/>
                <a:gd name="T37" fmla="*/ T36 w 28"/>
                <a:gd name="T38" fmla="+- 0 220 201"/>
                <a:gd name="T39" fmla="*/ 220 h 23"/>
                <a:gd name="T40" fmla="+- 0 2034 2007"/>
                <a:gd name="T41" fmla="*/ T40 w 28"/>
                <a:gd name="T42" fmla="+- 0 218 201"/>
                <a:gd name="T43" fmla="*/ 218 h 23"/>
                <a:gd name="T44" fmla="+- 0 2025 2007"/>
                <a:gd name="T45" fmla="*/ T44 w 28"/>
                <a:gd name="T46" fmla="+- 0 212 201"/>
                <a:gd name="T47" fmla="*/ 212 h 23"/>
                <a:gd name="T48" fmla="+- 0 2018 2007"/>
                <a:gd name="T49" fmla="*/ T48 w 28"/>
                <a:gd name="T50" fmla="+- 0 207 201"/>
                <a:gd name="T51" fmla="*/ 207 h 23"/>
                <a:gd name="T52" fmla="+- 0 2011 2007"/>
                <a:gd name="T53" fmla="*/ T52 w 28"/>
                <a:gd name="T54" fmla="+- 0 202 201"/>
                <a:gd name="T55" fmla="*/ 202 h 23"/>
                <a:gd name="T56" fmla="+- 0 2010 2007"/>
                <a:gd name="T57" fmla="*/ T56 w 28"/>
                <a:gd name="T58" fmla="+- 0 201 201"/>
                <a:gd name="T59" fmla="*/ 201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8" h="23">
                  <a:moveTo>
                    <a:pt x="3" y="0"/>
                  </a:moveTo>
                  <a:lnTo>
                    <a:pt x="1" y="0"/>
                  </a:lnTo>
                  <a:lnTo>
                    <a:pt x="0" y="2"/>
                  </a:lnTo>
                  <a:lnTo>
                    <a:pt x="0" y="3"/>
                  </a:lnTo>
                  <a:lnTo>
                    <a:pt x="0" y="5"/>
                  </a:lnTo>
                  <a:lnTo>
                    <a:pt x="8" y="11"/>
                  </a:lnTo>
                  <a:lnTo>
                    <a:pt x="16" y="16"/>
                  </a:lnTo>
                  <a:lnTo>
                    <a:pt x="24" y="22"/>
                  </a:lnTo>
                  <a:lnTo>
                    <a:pt x="26" y="22"/>
                  </a:lnTo>
                  <a:lnTo>
                    <a:pt x="27" y="19"/>
                  </a:lnTo>
                  <a:lnTo>
                    <a:pt x="27" y="17"/>
                  </a:lnTo>
                  <a:lnTo>
                    <a:pt x="18" y="11"/>
                  </a:lnTo>
                  <a:lnTo>
                    <a:pt x="11" y="6"/>
                  </a:lnTo>
                  <a:lnTo>
                    <a:pt x="4" y="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5" name="AutoShape 701"/>
            <p:cNvSpPr>
              <a:spLocks/>
            </p:cNvSpPr>
            <p:nvPr/>
          </p:nvSpPr>
          <p:spPr bwMode="auto">
            <a:xfrm>
              <a:off x="7558654" y="240502"/>
              <a:ext cx="14923" cy="45719"/>
            </a:xfrm>
            <a:custGeom>
              <a:avLst/>
              <a:gdLst>
                <a:gd name="T0" fmla="+- 0 2015 2010"/>
                <a:gd name="T1" fmla="*/ T0 w 21"/>
                <a:gd name="T2" fmla="+- 0 206 206"/>
                <a:gd name="T3" fmla="*/ 206 h 11"/>
                <a:gd name="T4" fmla="+- 0 2014 2010"/>
                <a:gd name="T5" fmla="*/ T4 w 21"/>
                <a:gd name="T6" fmla="+- 0 206 206"/>
                <a:gd name="T7" fmla="*/ 206 h 11"/>
                <a:gd name="T8" fmla="+- 0 2011 2010"/>
                <a:gd name="T9" fmla="*/ T8 w 21"/>
                <a:gd name="T10" fmla="+- 0 207 206"/>
                <a:gd name="T11" fmla="*/ 207 h 11"/>
                <a:gd name="T12" fmla="+- 0 2010 2010"/>
                <a:gd name="T13" fmla="*/ T12 w 21"/>
                <a:gd name="T14" fmla="+- 0 208 206"/>
                <a:gd name="T15" fmla="*/ 208 h 11"/>
                <a:gd name="T16" fmla="+- 0 2011 2010"/>
                <a:gd name="T17" fmla="*/ T16 w 21"/>
                <a:gd name="T18" fmla="+- 0 209 206"/>
                <a:gd name="T19" fmla="*/ 209 h 11"/>
                <a:gd name="T20" fmla="+- 0 2012 2010"/>
                <a:gd name="T21" fmla="*/ T20 w 21"/>
                <a:gd name="T22" fmla="+- 0 208 206"/>
                <a:gd name="T23" fmla="*/ 208 h 11"/>
                <a:gd name="T24" fmla="+- 0 2015 2010"/>
                <a:gd name="T25" fmla="*/ T24 w 21"/>
                <a:gd name="T26" fmla="+- 0 206 206"/>
                <a:gd name="T27" fmla="*/ 206 h 11"/>
                <a:gd name="T28" fmla="+- 0 2017 2010"/>
                <a:gd name="T29" fmla="*/ T28 w 21"/>
                <a:gd name="T30" fmla="+- 0 207 206"/>
                <a:gd name="T31" fmla="*/ 207 h 11"/>
                <a:gd name="T32" fmla="+- 0 2015 2010"/>
                <a:gd name="T33" fmla="*/ T32 w 21"/>
                <a:gd name="T34" fmla="+- 0 206 206"/>
                <a:gd name="T35" fmla="*/ 206 h 11"/>
                <a:gd name="T36" fmla="+- 0 2015 2010"/>
                <a:gd name="T37" fmla="*/ T36 w 21"/>
                <a:gd name="T38" fmla="+- 0 206 206"/>
                <a:gd name="T39" fmla="*/ 206 h 11"/>
                <a:gd name="T40" fmla="+- 0 2017 2010"/>
                <a:gd name="T41" fmla="*/ T40 w 21"/>
                <a:gd name="T42" fmla="+- 0 207 206"/>
                <a:gd name="T43" fmla="*/ 207 h 11"/>
                <a:gd name="T44" fmla="+- 0 2021 2010"/>
                <a:gd name="T45" fmla="*/ T44 w 21"/>
                <a:gd name="T46" fmla="+- 0 209 206"/>
                <a:gd name="T47" fmla="*/ 209 h 11"/>
                <a:gd name="T48" fmla="+- 0 2018 2010"/>
                <a:gd name="T49" fmla="*/ T48 w 21"/>
                <a:gd name="T50" fmla="+- 0 207 206"/>
                <a:gd name="T51" fmla="*/ 207 h 11"/>
                <a:gd name="T52" fmla="+- 0 2017 2010"/>
                <a:gd name="T53" fmla="*/ T52 w 21"/>
                <a:gd name="T54" fmla="+- 0 207 206"/>
                <a:gd name="T55" fmla="*/ 207 h 11"/>
                <a:gd name="T56" fmla="+- 0 2021 2010"/>
                <a:gd name="T57" fmla="*/ T56 w 21"/>
                <a:gd name="T58" fmla="+- 0 209 206"/>
                <a:gd name="T59" fmla="*/ 209 h 11"/>
                <a:gd name="T60" fmla="+- 0 2030 2010"/>
                <a:gd name="T61" fmla="*/ T60 w 21"/>
                <a:gd name="T62" fmla="+- 0 216 206"/>
                <a:gd name="T63" fmla="*/ 216 h 11"/>
                <a:gd name="T64" fmla="+- 0 2028 2010"/>
                <a:gd name="T65" fmla="*/ T64 w 21"/>
                <a:gd name="T66" fmla="+- 0 214 206"/>
                <a:gd name="T67" fmla="*/ 214 h 11"/>
                <a:gd name="T68" fmla="+- 0 2024 2010"/>
                <a:gd name="T69" fmla="*/ T68 w 21"/>
                <a:gd name="T70" fmla="+- 0 213 206"/>
                <a:gd name="T71" fmla="*/ 213 h 11"/>
                <a:gd name="T72" fmla="+- 0 2019 2010"/>
                <a:gd name="T73" fmla="*/ T72 w 21"/>
                <a:gd name="T74" fmla="+- 0 214 206"/>
                <a:gd name="T75" fmla="*/ 214 h 11"/>
                <a:gd name="T76" fmla="+- 0 2018 2010"/>
                <a:gd name="T77" fmla="*/ T76 w 21"/>
                <a:gd name="T78" fmla="+- 0 215 206"/>
                <a:gd name="T79" fmla="*/ 215 h 11"/>
                <a:gd name="T80" fmla="+- 0 2020 2010"/>
                <a:gd name="T81" fmla="*/ T80 w 21"/>
                <a:gd name="T82" fmla="+- 0 215 206"/>
                <a:gd name="T83" fmla="*/ 215 h 11"/>
                <a:gd name="T84" fmla="+- 0 2021 2010"/>
                <a:gd name="T85" fmla="*/ T84 w 21"/>
                <a:gd name="T86" fmla="+- 0 214 206"/>
                <a:gd name="T87" fmla="*/ 214 h 11"/>
                <a:gd name="T88" fmla="+- 0 2025 2010"/>
                <a:gd name="T89" fmla="*/ T88 w 21"/>
                <a:gd name="T90" fmla="+- 0 214 206"/>
                <a:gd name="T91" fmla="*/ 214 h 11"/>
                <a:gd name="T92" fmla="+- 0 2030 2010"/>
                <a:gd name="T93" fmla="*/ T92 w 21"/>
                <a:gd name="T94" fmla="+- 0 216 206"/>
                <a:gd name="T95" fmla="*/ 216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1" h="11">
                  <a:moveTo>
                    <a:pt x="5" y="0"/>
                  </a:moveTo>
                  <a:lnTo>
                    <a:pt x="4" y="0"/>
                  </a:lnTo>
                  <a:lnTo>
                    <a:pt x="1" y="1"/>
                  </a:lnTo>
                  <a:lnTo>
                    <a:pt x="0" y="2"/>
                  </a:lnTo>
                  <a:lnTo>
                    <a:pt x="1" y="3"/>
                  </a:lnTo>
                  <a:lnTo>
                    <a:pt x="2" y="2"/>
                  </a:lnTo>
                  <a:lnTo>
                    <a:pt x="5" y="0"/>
                  </a:lnTo>
                  <a:close/>
                  <a:moveTo>
                    <a:pt x="7" y="1"/>
                  </a:moveTo>
                  <a:lnTo>
                    <a:pt x="5" y="0"/>
                  </a:lnTo>
                  <a:lnTo>
                    <a:pt x="7" y="1"/>
                  </a:lnTo>
                  <a:close/>
                  <a:moveTo>
                    <a:pt x="11" y="3"/>
                  </a:moveTo>
                  <a:lnTo>
                    <a:pt x="8" y="1"/>
                  </a:lnTo>
                  <a:lnTo>
                    <a:pt x="7" y="1"/>
                  </a:lnTo>
                  <a:lnTo>
                    <a:pt x="11" y="3"/>
                  </a:lnTo>
                  <a:close/>
                  <a:moveTo>
                    <a:pt x="20" y="10"/>
                  </a:moveTo>
                  <a:lnTo>
                    <a:pt x="18" y="8"/>
                  </a:lnTo>
                  <a:lnTo>
                    <a:pt x="14" y="7"/>
                  </a:lnTo>
                  <a:lnTo>
                    <a:pt x="9" y="8"/>
                  </a:lnTo>
                  <a:lnTo>
                    <a:pt x="8" y="9"/>
                  </a:lnTo>
                  <a:lnTo>
                    <a:pt x="10" y="9"/>
                  </a:lnTo>
                  <a:lnTo>
                    <a:pt x="11" y="8"/>
                  </a:lnTo>
                  <a:lnTo>
                    <a:pt x="15" y="8"/>
                  </a:lnTo>
                  <a:lnTo>
                    <a:pt x="20"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6" name="AutoShape 700"/>
            <p:cNvSpPr>
              <a:spLocks/>
            </p:cNvSpPr>
            <p:nvPr/>
          </p:nvSpPr>
          <p:spPr bwMode="auto">
            <a:xfrm>
              <a:off x="7557233" y="244312"/>
              <a:ext cx="18477" cy="45719"/>
            </a:xfrm>
            <a:custGeom>
              <a:avLst/>
              <a:gdLst>
                <a:gd name="T0" fmla="+- 0 2014 2008"/>
                <a:gd name="T1" fmla="*/ T0 w 26"/>
                <a:gd name="T2" fmla="+- 0 205 202"/>
                <a:gd name="T3" fmla="*/ 205 h 20"/>
                <a:gd name="T4" fmla="+- 0 2014 2008"/>
                <a:gd name="T5" fmla="*/ T4 w 26"/>
                <a:gd name="T6" fmla="+- 0 205 202"/>
                <a:gd name="T7" fmla="*/ 205 h 20"/>
                <a:gd name="T8" fmla="+- 0 2014 2008"/>
                <a:gd name="T9" fmla="*/ T8 w 26"/>
                <a:gd name="T10" fmla="+- 0 205 202"/>
                <a:gd name="T11" fmla="*/ 205 h 20"/>
                <a:gd name="T12" fmla="+- 0 2014 2008"/>
                <a:gd name="T13" fmla="*/ T12 w 26"/>
                <a:gd name="T14" fmla="+- 0 205 202"/>
                <a:gd name="T15" fmla="*/ 205 h 20"/>
                <a:gd name="T16" fmla="+- 0 2011 2008"/>
                <a:gd name="T17" fmla="*/ T16 w 26"/>
                <a:gd name="T18" fmla="+- 0 202 202"/>
                <a:gd name="T19" fmla="*/ 202 h 20"/>
                <a:gd name="T20" fmla="+- 0 2008 2008"/>
                <a:gd name="T21" fmla="*/ T20 w 26"/>
                <a:gd name="T22" fmla="+- 0 202 202"/>
                <a:gd name="T23" fmla="*/ 202 h 20"/>
                <a:gd name="T24" fmla="+- 0 2008 2008"/>
                <a:gd name="T25" fmla="*/ T24 w 26"/>
                <a:gd name="T26" fmla="+- 0 204 202"/>
                <a:gd name="T27" fmla="*/ 204 h 20"/>
                <a:gd name="T28" fmla="+- 0 2008 2008"/>
                <a:gd name="T29" fmla="*/ T28 w 26"/>
                <a:gd name="T30" fmla="+- 0 204 202"/>
                <a:gd name="T31" fmla="*/ 204 h 20"/>
                <a:gd name="T32" fmla="+- 0 2008 2008"/>
                <a:gd name="T33" fmla="*/ T32 w 26"/>
                <a:gd name="T34" fmla="+- 0 204 202"/>
                <a:gd name="T35" fmla="*/ 204 h 20"/>
                <a:gd name="T36" fmla="+- 0 2008 2008"/>
                <a:gd name="T37" fmla="*/ T36 w 26"/>
                <a:gd name="T38" fmla="+- 0 204 202"/>
                <a:gd name="T39" fmla="*/ 204 h 20"/>
                <a:gd name="T40" fmla="+- 0 2008 2008"/>
                <a:gd name="T41" fmla="*/ T40 w 26"/>
                <a:gd name="T42" fmla="+- 0 204 202"/>
                <a:gd name="T43" fmla="*/ 204 h 20"/>
                <a:gd name="T44" fmla="+- 0 2008 2008"/>
                <a:gd name="T45" fmla="*/ T44 w 26"/>
                <a:gd name="T46" fmla="+- 0 204 202"/>
                <a:gd name="T47" fmla="*/ 204 h 20"/>
                <a:gd name="T48" fmla="+- 0 2008 2008"/>
                <a:gd name="T49" fmla="*/ T48 w 26"/>
                <a:gd name="T50" fmla="+- 0 203 202"/>
                <a:gd name="T51" fmla="*/ 203 h 20"/>
                <a:gd name="T52" fmla="+- 0 2010 2008"/>
                <a:gd name="T53" fmla="*/ T52 w 26"/>
                <a:gd name="T54" fmla="+- 0 203 202"/>
                <a:gd name="T55" fmla="*/ 203 h 20"/>
                <a:gd name="T56" fmla="+- 0 2011 2008"/>
                <a:gd name="T57" fmla="*/ T56 w 26"/>
                <a:gd name="T58" fmla="+- 0 203 202"/>
                <a:gd name="T59" fmla="*/ 203 h 20"/>
                <a:gd name="T60" fmla="+- 0 2013 2008"/>
                <a:gd name="T61" fmla="*/ T60 w 26"/>
                <a:gd name="T62" fmla="+- 0 205 202"/>
                <a:gd name="T63" fmla="*/ 205 h 20"/>
                <a:gd name="T64" fmla="+- 0 2014 2008"/>
                <a:gd name="T65" fmla="*/ T64 w 26"/>
                <a:gd name="T66" fmla="+- 0 206 202"/>
                <a:gd name="T67" fmla="*/ 206 h 20"/>
                <a:gd name="T68" fmla="+- 0 2014 2008"/>
                <a:gd name="T69" fmla="*/ T68 w 26"/>
                <a:gd name="T70" fmla="+- 0 206 202"/>
                <a:gd name="T71" fmla="*/ 206 h 20"/>
                <a:gd name="T72" fmla="+- 0 2014 2008"/>
                <a:gd name="T73" fmla="*/ T72 w 26"/>
                <a:gd name="T74" fmla="+- 0 206 202"/>
                <a:gd name="T75" fmla="*/ 206 h 20"/>
                <a:gd name="T76" fmla="+- 0 2014 2008"/>
                <a:gd name="T77" fmla="*/ T76 w 26"/>
                <a:gd name="T78" fmla="+- 0 206 202"/>
                <a:gd name="T79" fmla="*/ 206 h 20"/>
                <a:gd name="T80" fmla="+- 0 2014 2008"/>
                <a:gd name="T81" fmla="*/ T80 w 26"/>
                <a:gd name="T82" fmla="+- 0 205 202"/>
                <a:gd name="T83" fmla="*/ 205 h 20"/>
                <a:gd name="T84" fmla="+- 0 2025 2008"/>
                <a:gd name="T85" fmla="*/ T84 w 26"/>
                <a:gd name="T86" fmla="+- 0 212 202"/>
                <a:gd name="T87" fmla="*/ 212 h 20"/>
                <a:gd name="T88" fmla="+- 0 2024 2008"/>
                <a:gd name="T89" fmla="*/ T88 w 26"/>
                <a:gd name="T90" fmla="+- 0 212 202"/>
                <a:gd name="T91" fmla="*/ 212 h 20"/>
                <a:gd name="T92" fmla="+- 0 2024 2008"/>
                <a:gd name="T93" fmla="*/ T92 w 26"/>
                <a:gd name="T94" fmla="+- 0 212 202"/>
                <a:gd name="T95" fmla="*/ 212 h 20"/>
                <a:gd name="T96" fmla="+- 0 2024 2008"/>
                <a:gd name="T97" fmla="*/ T96 w 26"/>
                <a:gd name="T98" fmla="+- 0 212 202"/>
                <a:gd name="T99" fmla="*/ 212 h 20"/>
                <a:gd name="T100" fmla="+- 0 2019 2008"/>
                <a:gd name="T101" fmla="*/ T100 w 26"/>
                <a:gd name="T102" fmla="+- 0 209 202"/>
                <a:gd name="T103" fmla="*/ 209 h 20"/>
                <a:gd name="T104" fmla="+- 0 2017 2008"/>
                <a:gd name="T105" fmla="*/ T104 w 26"/>
                <a:gd name="T106" fmla="+- 0 208 202"/>
                <a:gd name="T107" fmla="*/ 208 h 20"/>
                <a:gd name="T108" fmla="+- 0 2017 2008"/>
                <a:gd name="T109" fmla="*/ T108 w 26"/>
                <a:gd name="T110" fmla="+- 0 209 202"/>
                <a:gd name="T111" fmla="*/ 209 h 20"/>
                <a:gd name="T112" fmla="+- 0 2019 2008"/>
                <a:gd name="T113" fmla="*/ T112 w 26"/>
                <a:gd name="T114" fmla="+- 0 209 202"/>
                <a:gd name="T115" fmla="*/ 209 h 20"/>
                <a:gd name="T116" fmla="+- 0 2024 2008"/>
                <a:gd name="T117" fmla="*/ T116 w 26"/>
                <a:gd name="T118" fmla="+- 0 213 202"/>
                <a:gd name="T119" fmla="*/ 213 h 20"/>
                <a:gd name="T120" fmla="+- 0 2024 2008"/>
                <a:gd name="T121" fmla="*/ T120 w 26"/>
                <a:gd name="T122" fmla="+- 0 213 202"/>
                <a:gd name="T123" fmla="*/ 213 h 20"/>
                <a:gd name="T124" fmla="+- 0 2025 2008"/>
                <a:gd name="T125" fmla="*/ T124 w 26"/>
                <a:gd name="T126" fmla="+- 0 212 202"/>
                <a:gd name="T127" fmla="*/ 212 h 20"/>
                <a:gd name="T128" fmla="+- 0 2033 2008"/>
                <a:gd name="T129" fmla="*/ T128 w 26"/>
                <a:gd name="T130" fmla="+- 0 222 202"/>
                <a:gd name="T131" fmla="*/ 222 h 20"/>
                <a:gd name="T132" fmla="+- 0 2033 2008"/>
                <a:gd name="T133" fmla="*/ T132 w 26"/>
                <a:gd name="T134" fmla="+- 0 219 202"/>
                <a:gd name="T135" fmla="*/ 219 h 20"/>
                <a:gd name="T136" fmla="+- 0 2033 2008"/>
                <a:gd name="T137" fmla="*/ T136 w 26"/>
                <a:gd name="T138" fmla="+- 0 218 202"/>
                <a:gd name="T139" fmla="*/ 218 h 20"/>
                <a:gd name="T140" fmla="+- 0 2027 2008"/>
                <a:gd name="T141" fmla="*/ T140 w 26"/>
                <a:gd name="T142" fmla="+- 0 215 202"/>
                <a:gd name="T143" fmla="*/ 215 h 20"/>
                <a:gd name="T144" fmla="+- 0 2027 2008"/>
                <a:gd name="T145" fmla="*/ T144 w 26"/>
                <a:gd name="T146" fmla="+- 0 216 202"/>
                <a:gd name="T147" fmla="*/ 216 h 20"/>
                <a:gd name="T148" fmla="+- 0 2027 2008"/>
                <a:gd name="T149" fmla="*/ T148 w 26"/>
                <a:gd name="T150" fmla="+- 0 216 202"/>
                <a:gd name="T151" fmla="*/ 216 h 20"/>
                <a:gd name="T152" fmla="+- 0 2029 2008"/>
                <a:gd name="T153" fmla="*/ T152 w 26"/>
                <a:gd name="T154" fmla="+- 0 217 202"/>
                <a:gd name="T155" fmla="*/ 217 h 20"/>
                <a:gd name="T156" fmla="+- 0 2033 2008"/>
                <a:gd name="T157" fmla="*/ T156 w 26"/>
                <a:gd name="T158" fmla="+- 0 219 202"/>
                <a:gd name="T159" fmla="*/ 219 h 20"/>
                <a:gd name="T160" fmla="+- 0 2033 2008"/>
                <a:gd name="T161" fmla="*/ T160 w 26"/>
                <a:gd name="T162" fmla="+- 0 221 202"/>
                <a:gd name="T163" fmla="*/ 221 h 20"/>
                <a:gd name="T164" fmla="+- 0 2033 2008"/>
                <a:gd name="T165" fmla="*/ T164 w 26"/>
                <a:gd name="T166" fmla="+- 0 222 202"/>
                <a:gd name="T167" fmla="*/ 222 h 20"/>
                <a:gd name="T168" fmla="+- 0 2033 2008"/>
                <a:gd name="T169" fmla="*/ T168 w 26"/>
                <a:gd name="T170" fmla="+- 0 222 202"/>
                <a:gd name="T171" fmla="*/ 222 h 20"/>
                <a:gd name="T172" fmla="+- 0 2033 2008"/>
                <a:gd name="T173" fmla="*/ T172 w 26"/>
                <a:gd name="T174" fmla="+- 0 222 202"/>
                <a:gd name="T175" fmla="*/ 222 h 20"/>
                <a:gd name="T176" fmla="+- 0 2033 2008"/>
                <a:gd name="T177" fmla="*/ T176 w 26"/>
                <a:gd name="T178" fmla="+- 0 222 202"/>
                <a:gd name="T179" fmla="*/ 222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6" h="20">
                  <a:moveTo>
                    <a:pt x="6" y="3"/>
                  </a:moveTo>
                  <a:lnTo>
                    <a:pt x="6" y="3"/>
                  </a:lnTo>
                  <a:lnTo>
                    <a:pt x="3" y="0"/>
                  </a:lnTo>
                  <a:lnTo>
                    <a:pt x="0" y="0"/>
                  </a:lnTo>
                  <a:lnTo>
                    <a:pt x="0" y="2"/>
                  </a:lnTo>
                  <a:lnTo>
                    <a:pt x="0" y="1"/>
                  </a:lnTo>
                  <a:lnTo>
                    <a:pt x="2" y="1"/>
                  </a:lnTo>
                  <a:lnTo>
                    <a:pt x="3" y="1"/>
                  </a:lnTo>
                  <a:lnTo>
                    <a:pt x="5" y="3"/>
                  </a:lnTo>
                  <a:lnTo>
                    <a:pt x="6" y="4"/>
                  </a:lnTo>
                  <a:lnTo>
                    <a:pt x="6" y="3"/>
                  </a:lnTo>
                  <a:close/>
                  <a:moveTo>
                    <a:pt x="17" y="10"/>
                  </a:moveTo>
                  <a:lnTo>
                    <a:pt x="16" y="10"/>
                  </a:lnTo>
                  <a:lnTo>
                    <a:pt x="11" y="7"/>
                  </a:lnTo>
                  <a:lnTo>
                    <a:pt x="9" y="6"/>
                  </a:lnTo>
                  <a:lnTo>
                    <a:pt x="9" y="7"/>
                  </a:lnTo>
                  <a:lnTo>
                    <a:pt x="11" y="7"/>
                  </a:lnTo>
                  <a:lnTo>
                    <a:pt x="16" y="11"/>
                  </a:lnTo>
                  <a:lnTo>
                    <a:pt x="17" y="10"/>
                  </a:lnTo>
                  <a:close/>
                  <a:moveTo>
                    <a:pt x="25" y="20"/>
                  </a:moveTo>
                  <a:lnTo>
                    <a:pt x="25" y="17"/>
                  </a:lnTo>
                  <a:lnTo>
                    <a:pt x="25" y="16"/>
                  </a:lnTo>
                  <a:lnTo>
                    <a:pt x="19" y="13"/>
                  </a:lnTo>
                  <a:lnTo>
                    <a:pt x="19" y="14"/>
                  </a:lnTo>
                  <a:lnTo>
                    <a:pt x="21" y="15"/>
                  </a:lnTo>
                  <a:lnTo>
                    <a:pt x="25" y="17"/>
                  </a:lnTo>
                  <a:lnTo>
                    <a:pt x="25" y="19"/>
                  </a:lnTo>
                  <a:lnTo>
                    <a:pt x="25"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7" name="AutoShape 699"/>
            <p:cNvSpPr>
              <a:spLocks/>
            </p:cNvSpPr>
            <p:nvPr/>
          </p:nvSpPr>
          <p:spPr bwMode="auto">
            <a:xfrm>
              <a:off x="7558654" y="255107"/>
              <a:ext cx="17766" cy="45719"/>
            </a:xfrm>
            <a:custGeom>
              <a:avLst/>
              <a:gdLst>
                <a:gd name="T0" fmla="+- 0 2023 2009"/>
                <a:gd name="T1" fmla="*/ T0 w 25"/>
                <a:gd name="T2" fmla="+- 0 209 203"/>
                <a:gd name="T3" fmla="*/ 209 h 36"/>
                <a:gd name="T4" fmla="+- 0 2009 2009"/>
                <a:gd name="T5" fmla="*/ T4 w 25"/>
                <a:gd name="T6" fmla="+- 0 208 203"/>
                <a:gd name="T7" fmla="*/ 208 h 36"/>
                <a:gd name="T8" fmla="+- 0 2009 2009"/>
                <a:gd name="T9" fmla="*/ T8 w 25"/>
                <a:gd name="T10" fmla="+- 0 209 203"/>
                <a:gd name="T11" fmla="*/ 209 h 36"/>
                <a:gd name="T12" fmla="+- 0 2009 2009"/>
                <a:gd name="T13" fmla="*/ T12 w 25"/>
                <a:gd name="T14" fmla="+- 0 209 203"/>
                <a:gd name="T15" fmla="*/ 209 h 36"/>
                <a:gd name="T16" fmla="+- 0 2014 2009"/>
                <a:gd name="T17" fmla="*/ T16 w 25"/>
                <a:gd name="T18" fmla="+- 0 204 203"/>
                <a:gd name="T19" fmla="*/ 204 h 36"/>
                <a:gd name="T20" fmla="+- 0 2022 2009"/>
                <a:gd name="T21" fmla="*/ T20 w 25"/>
                <a:gd name="T22" fmla="+- 0 210 203"/>
                <a:gd name="T23" fmla="*/ 210 h 36"/>
                <a:gd name="T24" fmla="+- 0 2023 2009"/>
                <a:gd name="T25" fmla="*/ T24 w 25"/>
                <a:gd name="T26" fmla="+- 0 210 203"/>
                <a:gd name="T27" fmla="*/ 210 h 36"/>
                <a:gd name="T28" fmla="+- 0 2033 2009"/>
                <a:gd name="T29" fmla="*/ T28 w 25"/>
                <a:gd name="T30" fmla="+- 0 211 203"/>
                <a:gd name="T31" fmla="*/ 211 h 36"/>
                <a:gd name="T32" fmla="+- 0 2033 2009"/>
                <a:gd name="T33" fmla="*/ T32 w 25"/>
                <a:gd name="T34" fmla="+- 0 208 203"/>
                <a:gd name="T35" fmla="*/ 208 h 36"/>
                <a:gd name="T36" fmla="+- 0 2031 2009"/>
                <a:gd name="T37" fmla="*/ T36 w 25"/>
                <a:gd name="T38" fmla="+- 0 211 203"/>
                <a:gd name="T39" fmla="*/ 211 h 36"/>
                <a:gd name="T40" fmla="+- 0 2029 2009"/>
                <a:gd name="T41" fmla="*/ T40 w 25"/>
                <a:gd name="T42" fmla="+- 0 214 203"/>
                <a:gd name="T43" fmla="*/ 214 h 36"/>
                <a:gd name="T44" fmla="+- 0 2026 2009"/>
                <a:gd name="T45" fmla="*/ T44 w 25"/>
                <a:gd name="T46" fmla="+- 0 219 203"/>
                <a:gd name="T47" fmla="*/ 219 h 36"/>
                <a:gd name="T48" fmla="+- 0 2016 2009"/>
                <a:gd name="T49" fmla="*/ T48 w 25"/>
                <a:gd name="T50" fmla="+- 0 236 203"/>
                <a:gd name="T51" fmla="*/ 236 h 36"/>
                <a:gd name="T52" fmla="+- 0 2015 2009"/>
                <a:gd name="T53" fmla="*/ T52 w 25"/>
                <a:gd name="T54" fmla="+- 0 235 203"/>
                <a:gd name="T55" fmla="*/ 235 h 36"/>
                <a:gd name="T56" fmla="+- 0 2023 2009"/>
                <a:gd name="T57" fmla="*/ T56 w 25"/>
                <a:gd name="T58" fmla="+- 0 217 203"/>
                <a:gd name="T59" fmla="*/ 217 h 36"/>
                <a:gd name="T60" fmla="+- 0 2029 2009"/>
                <a:gd name="T61" fmla="*/ T60 w 25"/>
                <a:gd name="T62" fmla="+- 0 215 203"/>
                <a:gd name="T63" fmla="*/ 215 h 36"/>
                <a:gd name="T64" fmla="+- 0 2026 2009"/>
                <a:gd name="T65" fmla="*/ T64 w 25"/>
                <a:gd name="T66" fmla="+- 0 212 203"/>
                <a:gd name="T67" fmla="*/ 212 h 36"/>
                <a:gd name="T68" fmla="+- 0 2028 2009"/>
                <a:gd name="T69" fmla="*/ T68 w 25"/>
                <a:gd name="T70" fmla="+- 0 209 203"/>
                <a:gd name="T71" fmla="*/ 209 h 36"/>
                <a:gd name="T72" fmla="+- 0 2029 2009"/>
                <a:gd name="T73" fmla="*/ T72 w 25"/>
                <a:gd name="T74" fmla="+- 0 208 203"/>
                <a:gd name="T75" fmla="*/ 208 h 36"/>
                <a:gd name="T76" fmla="+- 0 2031 2009"/>
                <a:gd name="T77" fmla="*/ T76 w 25"/>
                <a:gd name="T78" fmla="+- 0 209 203"/>
                <a:gd name="T79" fmla="*/ 209 h 36"/>
                <a:gd name="T80" fmla="+- 0 2031 2009"/>
                <a:gd name="T81" fmla="*/ T80 w 25"/>
                <a:gd name="T82" fmla="+- 0 207 203"/>
                <a:gd name="T83" fmla="*/ 207 h 36"/>
                <a:gd name="T84" fmla="+- 0 2029 2009"/>
                <a:gd name="T85" fmla="*/ T84 w 25"/>
                <a:gd name="T86" fmla="+- 0 206 203"/>
                <a:gd name="T87" fmla="*/ 206 h 36"/>
                <a:gd name="T88" fmla="+- 0 2027 2009"/>
                <a:gd name="T89" fmla="*/ T88 w 25"/>
                <a:gd name="T90" fmla="+- 0 206 203"/>
                <a:gd name="T91" fmla="*/ 206 h 36"/>
                <a:gd name="T92" fmla="+- 0 2024 2009"/>
                <a:gd name="T93" fmla="*/ T92 w 25"/>
                <a:gd name="T94" fmla="+- 0 211 203"/>
                <a:gd name="T95" fmla="*/ 211 h 36"/>
                <a:gd name="T96" fmla="+- 0 2018 2009"/>
                <a:gd name="T97" fmla="*/ T96 w 25"/>
                <a:gd name="T98" fmla="+- 0 215 203"/>
                <a:gd name="T99" fmla="*/ 215 h 36"/>
                <a:gd name="T100" fmla="+- 0 2018 2009"/>
                <a:gd name="T101" fmla="*/ T100 w 25"/>
                <a:gd name="T102" fmla="+- 0 215 203"/>
                <a:gd name="T103" fmla="*/ 215 h 36"/>
                <a:gd name="T104" fmla="+- 0 2018 2009"/>
                <a:gd name="T105" fmla="*/ T104 w 25"/>
                <a:gd name="T106" fmla="+- 0 215 203"/>
                <a:gd name="T107" fmla="*/ 215 h 36"/>
                <a:gd name="T108" fmla="+- 0 2019 2009"/>
                <a:gd name="T109" fmla="*/ T108 w 25"/>
                <a:gd name="T110" fmla="+- 0 215 203"/>
                <a:gd name="T111" fmla="*/ 215 h 36"/>
                <a:gd name="T112" fmla="+- 0 2024 2009"/>
                <a:gd name="T113" fmla="*/ T112 w 25"/>
                <a:gd name="T114" fmla="+- 0 211 203"/>
                <a:gd name="T115" fmla="*/ 211 h 36"/>
                <a:gd name="T116" fmla="+- 0 2022 2009"/>
                <a:gd name="T117" fmla="*/ T116 w 25"/>
                <a:gd name="T118" fmla="+- 0 216 203"/>
                <a:gd name="T119" fmla="*/ 216 h 36"/>
                <a:gd name="T120" fmla="+- 0 2013 2009"/>
                <a:gd name="T121" fmla="*/ T120 w 25"/>
                <a:gd name="T122" fmla="+- 0 236 203"/>
                <a:gd name="T123" fmla="*/ 236 h 36"/>
                <a:gd name="T124" fmla="+- 0 2018 2009"/>
                <a:gd name="T125" fmla="*/ T124 w 25"/>
                <a:gd name="T126" fmla="+- 0 238 203"/>
                <a:gd name="T127" fmla="*/ 238 h 36"/>
                <a:gd name="T128" fmla="+- 0 2024 2009"/>
                <a:gd name="T129" fmla="*/ T128 w 25"/>
                <a:gd name="T130" fmla="+- 0 228 203"/>
                <a:gd name="T131" fmla="*/ 228 h 36"/>
                <a:gd name="T132" fmla="+- 0 2030 2009"/>
                <a:gd name="T133" fmla="*/ T132 w 25"/>
                <a:gd name="T134" fmla="+- 0 216 203"/>
                <a:gd name="T135" fmla="*/ 216 h 36"/>
                <a:gd name="T136" fmla="+- 0 2033 2009"/>
                <a:gd name="T137" fmla="*/ T136 w 25"/>
                <a:gd name="T138" fmla="+- 0 217 203"/>
                <a:gd name="T139" fmla="*/ 217 h 36"/>
                <a:gd name="T140" fmla="+- 0 2033 2009"/>
                <a:gd name="T141" fmla="*/ T140 w 25"/>
                <a:gd name="T142" fmla="+- 0 217 203"/>
                <a:gd name="T143" fmla="*/ 217 h 36"/>
                <a:gd name="T144" fmla="+- 0 2031 2009"/>
                <a:gd name="T145" fmla="*/ T144 w 25"/>
                <a:gd name="T146" fmla="+- 0 215 203"/>
                <a:gd name="T147" fmla="*/ 215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5" h="36">
                  <a:moveTo>
                    <a:pt x="14" y="7"/>
                  </a:moveTo>
                  <a:lnTo>
                    <a:pt x="14" y="6"/>
                  </a:lnTo>
                  <a:lnTo>
                    <a:pt x="5" y="0"/>
                  </a:lnTo>
                  <a:lnTo>
                    <a:pt x="0" y="5"/>
                  </a:lnTo>
                  <a:lnTo>
                    <a:pt x="0" y="6"/>
                  </a:lnTo>
                  <a:lnTo>
                    <a:pt x="1" y="6"/>
                  </a:lnTo>
                  <a:lnTo>
                    <a:pt x="5" y="1"/>
                  </a:lnTo>
                  <a:lnTo>
                    <a:pt x="13" y="7"/>
                  </a:lnTo>
                  <a:lnTo>
                    <a:pt x="14" y="7"/>
                  </a:lnTo>
                  <a:close/>
                  <a:moveTo>
                    <a:pt x="24" y="8"/>
                  </a:moveTo>
                  <a:lnTo>
                    <a:pt x="24" y="5"/>
                  </a:lnTo>
                  <a:lnTo>
                    <a:pt x="22" y="4"/>
                  </a:lnTo>
                  <a:lnTo>
                    <a:pt x="22" y="8"/>
                  </a:lnTo>
                  <a:lnTo>
                    <a:pt x="20" y="11"/>
                  </a:lnTo>
                  <a:lnTo>
                    <a:pt x="20" y="12"/>
                  </a:lnTo>
                  <a:lnTo>
                    <a:pt x="17" y="16"/>
                  </a:lnTo>
                  <a:lnTo>
                    <a:pt x="8" y="33"/>
                  </a:lnTo>
                  <a:lnTo>
                    <a:pt x="7" y="33"/>
                  </a:lnTo>
                  <a:lnTo>
                    <a:pt x="6" y="33"/>
                  </a:lnTo>
                  <a:lnTo>
                    <a:pt x="6" y="32"/>
                  </a:lnTo>
                  <a:lnTo>
                    <a:pt x="5" y="31"/>
                  </a:lnTo>
                  <a:lnTo>
                    <a:pt x="14" y="14"/>
                  </a:lnTo>
                  <a:lnTo>
                    <a:pt x="17" y="10"/>
                  </a:lnTo>
                  <a:lnTo>
                    <a:pt x="20" y="12"/>
                  </a:lnTo>
                  <a:lnTo>
                    <a:pt x="20" y="11"/>
                  </a:lnTo>
                  <a:lnTo>
                    <a:pt x="17" y="9"/>
                  </a:lnTo>
                  <a:lnTo>
                    <a:pt x="19" y="6"/>
                  </a:lnTo>
                  <a:lnTo>
                    <a:pt x="20" y="5"/>
                  </a:lnTo>
                  <a:lnTo>
                    <a:pt x="21" y="5"/>
                  </a:lnTo>
                  <a:lnTo>
                    <a:pt x="22" y="6"/>
                  </a:lnTo>
                  <a:lnTo>
                    <a:pt x="22" y="8"/>
                  </a:lnTo>
                  <a:lnTo>
                    <a:pt x="22" y="4"/>
                  </a:lnTo>
                  <a:lnTo>
                    <a:pt x="21" y="3"/>
                  </a:lnTo>
                  <a:lnTo>
                    <a:pt x="20" y="3"/>
                  </a:lnTo>
                  <a:lnTo>
                    <a:pt x="19" y="3"/>
                  </a:lnTo>
                  <a:lnTo>
                    <a:pt x="18" y="3"/>
                  </a:lnTo>
                  <a:lnTo>
                    <a:pt x="17" y="4"/>
                  </a:lnTo>
                  <a:lnTo>
                    <a:pt x="15" y="8"/>
                  </a:lnTo>
                  <a:lnTo>
                    <a:pt x="9" y="12"/>
                  </a:lnTo>
                  <a:lnTo>
                    <a:pt x="9" y="13"/>
                  </a:lnTo>
                  <a:lnTo>
                    <a:pt x="10" y="12"/>
                  </a:lnTo>
                  <a:lnTo>
                    <a:pt x="15" y="8"/>
                  </a:lnTo>
                  <a:lnTo>
                    <a:pt x="15" y="9"/>
                  </a:lnTo>
                  <a:lnTo>
                    <a:pt x="13" y="13"/>
                  </a:lnTo>
                  <a:lnTo>
                    <a:pt x="3" y="31"/>
                  </a:lnTo>
                  <a:lnTo>
                    <a:pt x="4" y="33"/>
                  </a:lnTo>
                  <a:lnTo>
                    <a:pt x="7" y="36"/>
                  </a:lnTo>
                  <a:lnTo>
                    <a:pt x="9" y="35"/>
                  </a:lnTo>
                  <a:lnTo>
                    <a:pt x="10" y="33"/>
                  </a:lnTo>
                  <a:lnTo>
                    <a:pt x="15" y="25"/>
                  </a:lnTo>
                  <a:lnTo>
                    <a:pt x="19" y="17"/>
                  </a:lnTo>
                  <a:lnTo>
                    <a:pt x="21" y="13"/>
                  </a:lnTo>
                  <a:lnTo>
                    <a:pt x="23" y="14"/>
                  </a:lnTo>
                  <a:lnTo>
                    <a:pt x="24" y="14"/>
                  </a:lnTo>
                  <a:lnTo>
                    <a:pt x="22" y="12"/>
                  </a:lnTo>
                  <a:lnTo>
                    <a:pt x="24" y="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8" name="Freeform 698"/>
            <p:cNvSpPr>
              <a:spLocks/>
            </p:cNvSpPr>
            <p:nvPr/>
          </p:nvSpPr>
          <p:spPr bwMode="auto">
            <a:xfrm>
              <a:off x="7561497" y="253837"/>
              <a:ext cx="13502" cy="45719"/>
            </a:xfrm>
            <a:custGeom>
              <a:avLst/>
              <a:gdLst>
                <a:gd name="T0" fmla="+- 0 2029 2013"/>
                <a:gd name="T1" fmla="*/ T0 w 19"/>
                <a:gd name="T2" fmla="+- 0 207 207"/>
                <a:gd name="T3" fmla="*/ 207 h 31"/>
                <a:gd name="T4" fmla="+- 0 2028 2013"/>
                <a:gd name="T5" fmla="*/ T4 w 19"/>
                <a:gd name="T6" fmla="+- 0 207 207"/>
                <a:gd name="T7" fmla="*/ 207 h 31"/>
                <a:gd name="T8" fmla="+- 0 2022 2013"/>
                <a:gd name="T9" fmla="*/ T8 w 19"/>
                <a:gd name="T10" fmla="+- 0 216 207"/>
                <a:gd name="T11" fmla="*/ 216 h 31"/>
                <a:gd name="T12" fmla="+- 0 2013 2013"/>
                <a:gd name="T13" fmla="*/ T12 w 19"/>
                <a:gd name="T14" fmla="+- 0 234 207"/>
                <a:gd name="T15" fmla="*/ 234 h 31"/>
                <a:gd name="T16" fmla="+- 0 2014 2013"/>
                <a:gd name="T17" fmla="*/ T16 w 19"/>
                <a:gd name="T18" fmla="+- 0 236 207"/>
                <a:gd name="T19" fmla="*/ 236 h 31"/>
                <a:gd name="T20" fmla="+- 0 2016 2013"/>
                <a:gd name="T21" fmla="*/ T20 w 19"/>
                <a:gd name="T22" fmla="+- 0 237 207"/>
                <a:gd name="T23" fmla="*/ 237 h 31"/>
                <a:gd name="T24" fmla="+- 0 2018 2013"/>
                <a:gd name="T25" fmla="*/ T24 w 19"/>
                <a:gd name="T26" fmla="+- 0 237 207"/>
                <a:gd name="T27" fmla="*/ 237 h 31"/>
                <a:gd name="T28" fmla="+- 0 2027 2013"/>
                <a:gd name="T29" fmla="*/ T28 w 19"/>
                <a:gd name="T30" fmla="+- 0 220 207"/>
                <a:gd name="T31" fmla="*/ 220 h 31"/>
                <a:gd name="T32" fmla="+- 0 2032 2013"/>
                <a:gd name="T33" fmla="*/ T32 w 19"/>
                <a:gd name="T34" fmla="+- 0 210 207"/>
                <a:gd name="T35" fmla="*/ 210 h 31"/>
                <a:gd name="T36" fmla="+- 0 2032 2013"/>
                <a:gd name="T37" fmla="*/ T36 w 19"/>
                <a:gd name="T38" fmla="+- 0 209 207"/>
                <a:gd name="T39" fmla="*/ 209 h 31"/>
                <a:gd name="T40" fmla="+- 0 2030 2013"/>
                <a:gd name="T41" fmla="*/ T40 w 19"/>
                <a:gd name="T42" fmla="+- 0 208 207"/>
                <a:gd name="T43" fmla="*/ 208 h 31"/>
                <a:gd name="T44" fmla="+- 0 2029 2013"/>
                <a:gd name="T45" fmla="*/ T44 w 19"/>
                <a:gd name="T46" fmla="+- 0 207 207"/>
                <a:gd name="T47" fmla="*/ 207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9" h="31">
                  <a:moveTo>
                    <a:pt x="16" y="0"/>
                  </a:moveTo>
                  <a:lnTo>
                    <a:pt x="15" y="0"/>
                  </a:lnTo>
                  <a:lnTo>
                    <a:pt x="9" y="9"/>
                  </a:lnTo>
                  <a:lnTo>
                    <a:pt x="0" y="27"/>
                  </a:lnTo>
                  <a:lnTo>
                    <a:pt x="1" y="29"/>
                  </a:lnTo>
                  <a:lnTo>
                    <a:pt x="3" y="30"/>
                  </a:lnTo>
                  <a:lnTo>
                    <a:pt x="5" y="30"/>
                  </a:lnTo>
                  <a:lnTo>
                    <a:pt x="14" y="13"/>
                  </a:lnTo>
                  <a:lnTo>
                    <a:pt x="19" y="3"/>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9" name="AutoShape 697"/>
            <p:cNvSpPr>
              <a:spLocks/>
            </p:cNvSpPr>
            <p:nvPr/>
          </p:nvSpPr>
          <p:spPr bwMode="auto">
            <a:xfrm>
              <a:off x="7562918" y="249392"/>
              <a:ext cx="10660" cy="45719"/>
            </a:xfrm>
            <a:custGeom>
              <a:avLst/>
              <a:gdLst>
                <a:gd name="T0" fmla="+- 0 2024 2015"/>
                <a:gd name="T1" fmla="*/ T0 w 15"/>
                <a:gd name="T2" fmla="+- 0 215 213"/>
                <a:gd name="T3" fmla="*/ 215 h 17"/>
                <a:gd name="T4" fmla="+- 0 2023 2015"/>
                <a:gd name="T5" fmla="*/ T4 w 15"/>
                <a:gd name="T6" fmla="+- 0 216 213"/>
                <a:gd name="T7" fmla="*/ 216 h 17"/>
                <a:gd name="T8" fmla="+- 0 2021 2015"/>
                <a:gd name="T9" fmla="*/ T8 w 15"/>
                <a:gd name="T10" fmla="+- 0 220 213"/>
                <a:gd name="T11" fmla="*/ 220 h 17"/>
                <a:gd name="T12" fmla="+- 0 2024 2015"/>
                <a:gd name="T13" fmla="*/ T12 w 15"/>
                <a:gd name="T14" fmla="+- 0 215 213"/>
                <a:gd name="T15" fmla="*/ 215 h 17"/>
                <a:gd name="T16" fmla="+- 0 2025 2015"/>
                <a:gd name="T17" fmla="*/ T16 w 15"/>
                <a:gd name="T18" fmla="+- 0 223 213"/>
                <a:gd name="T19" fmla="*/ 223 h 17"/>
                <a:gd name="T20" fmla="+- 0 2024 2015"/>
                <a:gd name="T21" fmla="*/ T20 w 15"/>
                <a:gd name="T22" fmla="+- 0 223 213"/>
                <a:gd name="T23" fmla="*/ 223 h 17"/>
                <a:gd name="T24" fmla="+- 0 2020 2015"/>
                <a:gd name="T25" fmla="*/ T24 w 15"/>
                <a:gd name="T26" fmla="+- 0 225 213"/>
                <a:gd name="T27" fmla="*/ 225 h 17"/>
                <a:gd name="T28" fmla="+- 0 2017 2015"/>
                <a:gd name="T29" fmla="*/ T28 w 15"/>
                <a:gd name="T30" fmla="+- 0 227 213"/>
                <a:gd name="T31" fmla="*/ 227 h 17"/>
                <a:gd name="T32" fmla="+- 0 2015 2015"/>
                <a:gd name="T33" fmla="*/ T32 w 15"/>
                <a:gd name="T34" fmla="+- 0 230 213"/>
                <a:gd name="T35" fmla="*/ 230 h 17"/>
                <a:gd name="T36" fmla="+- 0 2019 2015"/>
                <a:gd name="T37" fmla="*/ T36 w 15"/>
                <a:gd name="T38" fmla="+- 0 226 213"/>
                <a:gd name="T39" fmla="*/ 226 h 17"/>
                <a:gd name="T40" fmla="+- 0 2023 2015"/>
                <a:gd name="T41" fmla="*/ T40 w 15"/>
                <a:gd name="T42" fmla="+- 0 224 213"/>
                <a:gd name="T43" fmla="*/ 224 h 17"/>
                <a:gd name="T44" fmla="+- 0 2025 2015"/>
                <a:gd name="T45" fmla="*/ T44 w 15"/>
                <a:gd name="T46" fmla="+- 0 224 213"/>
                <a:gd name="T47" fmla="*/ 224 h 17"/>
                <a:gd name="T48" fmla="+- 0 2025 2015"/>
                <a:gd name="T49" fmla="*/ T48 w 15"/>
                <a:gd name="T50" fmla="+- 0 223 213"/>
                <a:gd name="T51" fmla="*/ 223 h 17"/>
                <a:gd name="T52" fmla="+- 0 2025 2015"/>
                <a:gd name="T53" fmla="*/ T52 w 15"/>
                <a:gd name="T54" fmla="+- 0 214 213"/>
                <a:gd name="T55" fmla="*/ 214 h 17"/>
                <a:gd name="T56" fmla="+- 0 2024 2015"/>
                <a:gd name="T57" fmla="*/ T56 w 15"/>
                <a:gd name="T58" fmla="+- 0 214 213"/>
                <a:gd name="T59" fmla="*/ 214 h 17"/>
                <a:gd name="T60" fmla="+- 0 2024 2015"/>
                <a:gd name="T61" fmla="*/ T60 w 15"/>
                <a:gd name="T62" fmla="+- 0 215 213"/>
                <a:gd name="T63" fmla="*/ 215 h 17"/>
                <a:gd name="T64" fmla="+- 0 2025 2015"/>
                <a:gd name="T65" fmla="*/ T64 w 15"/>
                <a:gd name="T66" fmla="+- 0 214 213"/>
                <a:gd name="T67" fmla="*/ 214 h 17"/>
                <a:gd name="T68" fmla="+- 0 2030 2015"/>
                <a:gd name="T69" fmla="*/ T68 w 15"/>
                <a:gd name="T70" fmla="+- 0 214 213"/>
                <a:gd name="T71" fmla="*/ 214 h 17"/>
                <a:gd name="T72" fmla="+- 0 2029 2015"/>
                <a:gd name="T73" fmla="*/ T72 w 15"/>
                <a:gd name="T74" fmla="+- 0 213 213"/>
                <a:gd name="T75" fmla="*/ 213 h 17"/>
                <a:gd name="T76" fmla="+- 0 2026 2015"/>
                <a:gd name="T77" fmla="*/ T76 w 15"/>
                <a:gd name="T78" fmla="+- 0 214 213"/>
                <a:gd name="T79" fmla="*/ 214 h 17"/>
                <a:gd name="T80" fmla="+- 0 2025 2015"/>
                <a:gd name="T81" fmla="*/ T80 w 15"/>
                <a:gd name="T82" fmla="+- 0 214 213"/>
                <a:gd name="T83" fmla="*/ 214 h 17"/>
                <a:gd name="T84" fmla="+- 0 2028 2015"/>
                <a:gd name="T85" fmla="*/ T84 w 15"/>
                <a:gd name="T86" fmla="+- 0 214 213"/>
                <a:gd name="T87" fmla="*/ 214 h 17"/>
                <a:gd name="T88" fmla="+- 0 2030 2015"/>
                <a:gd name="T89" fmla="*/ T88 w 15"/>
                <a:gd name="T90" fmla="+- 0 215 213"/>
                <a:gd name="T91" fmla="*/ 215 h 17"/>
                <a:gd name="T92" fmla="+- 0 2030 2015"/>
                <a:gd name="T93" fmla="*/ T92 w 15"/>
                <a:gd name="T94" fmla="+- 0 214 213"/>
                <a:gd name="T95" fmla="*/ 214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9" y="2"/>
                  </a:moveTo>
                  <a:lnTo>
                    <a:pt x="8" y="3"/>
                  </a:lnTo>
                  <a:lnTo>
                    <a:pt x="6" y="7"/>
                  </a:lnTo>
                  <a:lnTo>
                    <a:pt x="9" y="2"/>
                  </a:lnTo>
                  <a:close/>
                  <a:moveTo>
                    <a:pt x="10" y="10"/>
                  </a:moveTo>
                  <a:lnTo>
                    <a:pt x="9" y="10"/>
                  </a:lnTo>
                  <a:lnTo>
                    <a:pt x="5" y="12"/>
                  </a:lnTo>
                  <a:lnTo>
                    <a:pt x="2" y="14"/>
                  </a:lnTo>
                  <a:lnTo>
                    <a:pt x="0" y="17"/>
                  </a:lnTo>
                  <a:lnTo>
                    <a:pt x="4" y="13"/>
                  </a:lnTo>
                  <a:lnTo>
                    <a:pt x="8" y="11"/>
                  </a:lnTo>
                  <a:lnTo>
                    <a:pt x="10" y="11"/>
                  </a:lnTo>
                  <a:lnTo>
                    <a:pt x="10" y="10"/>
                  </a:lnTo>
                  <a:close/>
                  <a:moveTo>
                    <a:pt x="10" y="1"/>
                  </a:moveTo>
                  <a:lnTo>
                    <a:pt x="9" y="1"/>
                  </a:lnTo>
                  <a:lnTo>
                    <a:pt x="9" y="2"/>
                  </a:lnTo>
                  <a:lnTo>
                    <a:pt x="10" y="1"/>
                  </a:lnTo>
                  <a:close/>
                  <a:moveTo>
                    <a:pt x="15" y="1"/>
                  </a:moveTo>
                  <a:lnTo>
                    <a:pt x="14" y="0"/>
                  </a:lnTo>
                  <a:lnTo>
                    <a:pt x="11" y="1"/>
                  </a:lnTo>
                  <a:lnTo>
                    <a:pt x="10" y="1"/>
                  </a:lnTo>
                  <a:lnTo>
                    <a:pt x="13" y="1"/>
                  </a:lnTo>
                  <a:lnTo>
                    <a:pt x="15"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0" name="AutoShape 696"/>
            <p:cNvSpPr>
              <a:spLocks/>
            </p:cNvSpPr>
            <p:nvPr/>
          </p:nvSpPr>
          <p:spPr bwMode="auto">
            <a:xfrm>
              <a:off x="7561497" y="253202"/>
              <a:ext cx="12081" cy="45719"/>
            </a:xfrm>
            <a:custGeom>
              <a:avLst/>
              <a:gdLst>
                <a:gd name="T0" fmla="+- 0 2019 2014"/>
                <a:gd name="T1" fmla="*/ T0 w 17"/>
                <a:gd name="T2" fmla="+- 0 228 208"/>
                <a:gd name="T3" fmla="*/ 228 h 29"/>
                <a:gd name="T4" fmla="+- 0 2018 2014"/>
                <a:gd name="T5" fmla="*/ T4 w 17"/>
                <a:gd name="T6" fmla="+- 0 228 208"/>
                <a:gd name="T7" fmla="*/ 228 h 29"/>
                <a:gd name="T8" fmla="+- 0 2018 2014"/>
                <a:gd name="T9" fmla="*/ T8 w 17"/>
                <a:gd name="T10" fmla="+- 0 228 208"/>
                <a:gd name="T11" fmla="*/ 228 h 29"/>
                <a:gd name="T12" fmla="+- 0 2018 2014"/>
                <a:gd name="T13" fmla="*/ T12 w 17"/>
                <a:gd name="T14" fmla="+- 0 228 208"/>
                <a:gd name="T15" fmla="*/ 228 h 29"/>
                <a:gd name="T16" fmla="+- 0 2014 2014"/>
                <a:gd name="T17" fmla="*/ T16 w 17"/>
                <a:gd name="T18" fmla="+- 0 233 208"/>
                <a:gd name="T19" fmla="*/ 233 h 29"/>
                <a:gd name="T20" fmla="+- 0 2015 2014"/>
                <a:gd name="T21" fmla="*/ T20 w 17"/>
                <a:gd name="T22" fmla="+- 0 237 208"/>
                <a:gd name="T23" fmla="*/ 237 h 29"/>
                <a:gd name="T24" fmla="+- 0 2016 2014"/>
                <a:gd name="T25" fmla="*/ T24 w 17"/>
                <a:gd name="T26" fmla="+- 0 237 208"/>
                <a:gd name="T27" fmla="*/ 237 h 29"/>
                <a:gd name="T28" fmla="+- 0 2016 2014"/>
                <a:gd name="T29" fmla="*/ T28 w 17"/>
                <a:gd name="T30" fmla="+- 0 237 208"/>
                <a:gd name="T31" fmla="*/ 237 h 29"/>
                <a:gd name="T32" fmla="+- 0 2016 2014"/>
                <a:gd name="T33" fmla="*/ T32 w 17"/>
                <a:gd name="T34" fmla="+- 0 236 208"/>
                <a:gd name="T35" fmla="*/ 236 h 29"/>
                <a:gd name="T36" fmla="+- 0 2015 2014"/>
                <a:gd name="T37" fmla="*/ T36 w 17"/>
                <a:gd name="T38" fmla="+- 0 236 208"/>
                <a:gd name="T39" fmla="*/ 236 h 29"/>
                <a:gd name="T40" fmla="+- 0 2014 2014"/>
                <a:gd name="T41" fmla="*/ T40 w 17"/>
                <a:gd name="T42" fmla="+- 0 234 208"/>
                <a:gd name="T43" fmla="*/ 234 h 29"/>
                <a:gd name="T44" fmla="+- 0 2017 2014"/>
                <a:gd name="T45" fmla="*/ T44 w 17"/>
                <a:gd name="T46" fmla="+- 0 230 208"/>
                <a:gd name="T47" fmla="*/ 230 h 29"/>
                <a:gd name="T48" fmla="+- 0 2019 2014"/>
                <a:gd name="T49" fmla="*/ T48 w 17"/>
                <a:gd name="T50" fmla="+- 0 228 208"/>
                <a:gd name="T51" fmla="*/ 228 h 29"/>
                <a:gd name="T52" fmla="+- 0 2024 2014"/>
                <a:gd name="T53" fmla="*/ T52 w 17"/>
                <a:gd name="T54" fmla="+- 0 217 208"/>
                <a:gd name="T55" fmla="*/ 217 h 29"/>
                <a:gd name="T56" fmla="+- 0 2024 2014"/>
                <a:gd name="T57" fmla="*/ T56 w 17"/>
                <a:gd name="T58" fmla="+- 0 217 208"/>
                <a:gd name="T59" fmla="*/ 217 h 29"/>
                <a:gd name="T60" fmla="+- 0 2024 2014"/>
                <a:gd name="T61" fmla="*/ T60 w 17"/>
                <a:gd name="T62" fmla="+- 0 217 208"/>
                <a:gd name="T63" fmla="*/ 217 h 29"/>
                <a:gd name="T64" fmla="+- 0 2024 2014"/>
                <a:gd name="T65" fmla="*/ T64 w 17"/>
                <a:gd name="T66" fmla="+- 0 217 208"/>
                <a:gd name="T67" fmla="*/ 217 h 29"/>
                <a:gd name="T68" fmla="+- 0 2024 2014"/>
                <a:gd name="T69" fmla="*/ T68 w 17"/>
                <a:gd name="T70" fmla="+- 0 217 208"/>
                <a:gd name="T71" fmla="*/ 217 h 29"/>
                <a:gd name="T72" fmla="+- 0 2022 2014"/>
                <a:gd name="T73" fmla="*/ T72 w 17"/>
                <a:gd name="T74" fmla="+- 0 218 208"/>
                <a:gd name="T75" fmla="*/ 218 h 29"/>
                <a:gd name="T76" fmla="+- 0 2019 2014"/>
                <a:gd name="T77" fmla="*/ T76 w 17"/>
                <a:gd name="T78" fmla="+- 0 224 208"/>
                <a:gd name="T79" fmla="*/ 224 h 29"/>
                <a:gd name="T80" fmla="+- 0 2019 2014"/>
                <a:gd name="T81" fmla="*/ T80 w 17"/>
                <a:gd name="T82" fmla="+- 0 224 208"/>
                <a:gd name="T83" fmla="*/ 224 h 29"/>
                <a:gd name="T84" fmla="+- 0 2019 2014"/>
                <a:gd name="T85" fmla="*/ T84 w 17"/>
                <a:gd name="T86" fmla="+- 0 224 208"/>
                <a:gd name="T87" fmla="*/ 224 h 29"/>
                <a:gd name="T88" fmla="+- 0 2019 2014"/>
                <a:gd name="T89" fmla="*/ T88 w 17"/>
                <a:gd name="T90" fmla="+- 0 224 208"/>
                <a:gd name="T91" fmla="*/ 224 h 29"/>
                <a:gd name="T92" fmla="+- 0 2019 2014"/>
                <a:gd name="T93" fmla="*/ T92 w 17"/>
                <a:gd name="T94" fmla="+- 0 224 208"/>
                <a:gd name="T95" fmla="*/ 224 h 29"/>
                <a:gd name="T96" fmla="+- 0 2020 2014"/>
                <a:gd name="T97" fmla="*/ T96 w 17"/>
                <a:gd name="T98" fmla="+- 0 224 208"/>
                <a:gd name="T99" fmla="*/ 224 h 29"/>
                <a:gd name="T100" fmla="+- 0 2022 2014"/>
                <a:gd name="T101" fmla="*/ T100 w 17"/>
                <a:gd name="T102" fmla="+- 0 219 208"/>
                <a:gd name="T103" fmla="*/ 219 h 29"/>
                <a:gd name="T104" fmla="+- 0 2024 2014"/>
                <a:gd name="T105" fmla="*/ T104 w 17"/>
                <a:gd name="T106" fmla="+- 0 217 208"/>
                <a:gd name="T107" fmla="*/ 217 h 29"/>
                <a:gd name="T108" fmla="+- 0 2030 2014"/>
                <a:gd name="T109" fmla="*/ T108 w 17"/>
                <a:gd name="T110" fmla="+- 0 209 208"/>
                <a:gd name="T111" fmla="*/ 209 h 29"/>
                <a:gd name="T112" fmla="+- 0 2030 2014"/>
                <a:gd name="T113" fmla="*/ T112 w 17"/>
                <a:gd name="T114" fmla="+- 0 209 208"/>
                <a:gd name="T115" fmla="*/ 209 h 29"/>
                <a:gd name="T116" fmla="+- 0 2030 2014"/>
                <a:gd name="T117" fmla="*/ T116 w 17"/>
                <a:gd name="T118" fmla="+- 0 209 208"/>
                <a:gd name="T119" fmla="*/ 209 h 29"/>
                <a:gd name="T120" fmla="+- 0 2030 2014"/>
                <a:gd name="T121" fmla="*/ T120 w 17"/>
                <a:gd name="T122" fmla="+- 0 208 208"/>
                <a:gd name="T123" fmla="*/ 208 h 29"/>
                <a:gd name="T124" fmla="+- 0 2028 2014"/>
                <a:gd name="T125" fmla="*/ T124 w 17"/>
                <a:gd name="T126" fmla="+- 0 208 208"/>
                <a:gd name="T127" fmla="*/ 208 h 29"/>
                <a:gd name="T128" fmla="+- 0 2027 2014"/>
                <a:gd name="T129" fmla="*/ T128 w 17"/>
                <a:gd name="T130" fmla="+- 0 209 208"/>
                <a:gd name="T131" fmla="*/ 209 h 29"/>
                <a:gd name="T132" fmla="+- 0 2025 2014"/>
                <a:gd name="T133" fmla="*/ T132 w 17"/>
                <a:gd name="T134" fmla="+- 0 213 208"/>
                <a:gd name="T135" fmla="*/ 213 h 29"/>
                <a:gd name="T136" fmla="+- 0 2025 2014"/>
                <a:gd name="T137" fmla="*/ T136 w 17"/>
                <a:gd name="T138" fmla="+- 0 213 208"/>
                <a:gd name="T139" fmla="*/ 213 h 29"/>
                <a:gd name="T140" fmla="+- 0 2025 2014"/>
                <a:gd name="T141" fmla="*/ T140 w 17"/>
                <a:gd name="T142" fmla="+- 0 213 208"/>
                <a:gd name="T143" fmla="*/ 213 h 29"/>
                <a:gd name="T144" fmla="+- 0 2025 2014"/>
                <a:gd name="T145" fmla="*/ T144 w 17"/>
                <a:gd name="T146" fmla="+- 0 213 208"/>
                <a:gd name="T147" fmla="*/ 213 h 29"/>
                <a:gd name="T148" fmla="+- 0 2025 2014"/>
                <a:gd name="T149" fmla="*/ T148 w 17"/>
                <a:gd name="T150" fmla="+- 0 213 208"/>
                <a:gd name="T151" fmla="*/ 213 h 29"/>
                <a:gd name="T152" fmla="+- 0 2025 2014"/>
                <a:gd name="T153" fmla="*/ T152 w 17"/>
                <a:gd name="T154" fmla="+- 0 213 208"/>
                <a:gd name="T155" fmla="*/ 213 h 29"/>
                <a:gd name="T156" fmla="+- 0 2026 2014"/>
                <a:gd name="T157" fmla="*/ T156 w 17"/>
                <a:gd name="T158" fmla="+- 0 213 208"/>
                <a:gd name="T159" fmla="*/ 213 h 29"/>
                <a:gd name="T160" fmla="+- 0 2026 2014"/>
                <a:gd name="T161" fmla="*/ T160 w 17"/>
                <a:gd name="T162" fmla="+- 0 212 208"/>
                <a:gd name="T163" fmla="*/ 212 h 29"/>
                <a:gd name="T164" fmla="+- 0 2027 2014"/>
                <a:gd name="T165" fmla="*/ T164 w 17"/>
                <a:gd name="T166" fmla="+- 0 209 208"/>
                <a:gd name="T167" fmla="*/ 209 h 29"/>
                <a:gd name="T168" fmla="+- 0 2028 2014"/>
                <a:gd name="T169" fmla="*/ T168 w 17"/>
                <a:gd name="T170" fmla="+- 0 209 208"/>
                <a:gd name="T171" fmla="*/ 209 h 29"/>
                <a:gd name="T172" fmla="+- 0 2030 2014"/>
                <a:gd name="T173" fmla="*/ T172 w 17"/>
                <a:gd name="T174" fmla="+- 0 209 208"/>
                <a:gd name="T175" fmla="*/ 209 h 29"/>
                <a:gd name="T176" fmla="+- 0 2030 2014"/>
                <a:gd name="T177" fmla="*/ T176 w 17"/>
                <a:gd name="T178" fmla="+- 0 209 208"/>
                <a:gd name="T179" fmla="*/ 209 h 29"/>
                <a:gd name="T180" fmla="+- 0 2030 2014"/>
                <a:gd name="T181" fmla="*/ T180 w 17"/>
                <a:gd name="T182" fmla="+- 0 209 208"/>
                <a:gd name="T183" fmla="*/ 209 h 29"/>
                <a:gd name="T184" fmla="+- 0 2030 2014"/>
                <a:gd name="T185" fmla="*/ T184 w 17"/>
                <a:gd name="T186" fmla="+- 0 209 208"/>
                <a:gd name="T187" fmla="*/ 209 h 29"/>
                <a:gd name="T188" fmla="+- 0 2030 2014"/>
                <a:gd name="T189" fmla="*/ T188 w 17"/>
                <a:gd name="T190" fmla="+- 0 209 208"/>
                <a:gd name="T191" fmla="*/ 209 h 29"/>
                <a:gd name="T192" fmla="+- 0 2030 2014"/>
                <a:gd name="T193" fmla="*/ T192 w 17"/>
                <a:gd name="T194" fmla="+- 0 209 208"/>
                <a:gd name="T195" fmla="*/ 209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17" h="29">
                  <a:moveTo>
                    <a:pt x="5" y="20"/>
                  </a:moveTo>
                  <a:lnTo>
                    <a:pt x="4" y="20"/>
                  </a:lnTo>
                  <a:lnTo>
                    <a:pt x="0" y="25"/>
                  </a:lnTo>
                  <a:lnTo>
                    <a:pt x="1" y="29"/>
                  </a:lnTo>
                  <a:lnTo>
                    <a:pt x="2" y="29"/>
                  </a:lnTo>
                  <a:lnTo>
                    <a:pt x="2" y="28"/>
                  </a:lnTo>
                  <a:lnTo>
                    <a:pt x="1" y="28"/>
                  </a:lnTo>
                  <a:lnTo>
                    <a:pt x="0" y="26"/>
                  </a:lnTo>
                  <a:lnTo>
                    <a:pt x="3" y="22"/>
                  </a:lnTo>
                  <a:lnTo>
                    <a:pt x="5" y="20"/>
                  </a:lnTo>
                  <a:close/>
                  <a:moveTo>
                    <a:pt x="10" y="9"/>
                  </a:moveTo>
                  <a:lnTo>
                    <a:pt x="10" y="9"/>
                  </a:lnTo>
                  <a:lnTo>
                    <a:pt x="8" y="10"/>
                  </a:lnTo>
                  <a:lnTo>
                    <a:pt x="5" y="16"/>
                  </a:lnTo>
                  <a:lnTo>
                    <a:pt x="6" y="16"/>
                  </a:lnTo>
                  <a:lnTo>
                    <a:pt x="8" y="11"/>
                  </a:lnTo>
                  <a:lnTo>
                    <a:pt x="10" y="9"/>
                  </a:lnTo>
                  <a:close/>
                  <a:moveTo>
                    <a:pt x="16" y="1"/>
                  </a:moveTo>
                  <a:lnTo>
                    <a:pt x="16" y="1"/>
                  </a:lnTo>
                  <a:lnTo>
                    <a:pt x="16" y="0"/>
                  </a:lnTo>
                  <a:lnTo>
                    <a:pt x="14" y="0"/>
                  </a:lnTo>
                  <a:lnTo>
                    <a:pt x="13" y="1"/>
                  </a:lnTo>
                  <a:lnTo>
                    <a:pt x="11" y="5"/>
                  </a:lnTo>
                  <a:lnTo>
                    <a:pt x="12" y="5"/>
                  </a:lnTo>
                  <a:lnTo>
                    <a:pt x="12" y="4"/>
                  </a:lnTo>
                  <a:lnTo>
                    <a:pt x="13" y="1"/>
                  </a:lnTo>
                  <a:lnTo>
                    <a:pt x="14" y="1"/>
                  </a:lnTo>
                  <a:lnTo>
                    <a:pt x="16"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1" name="Freeform 695"/>
            <p:cNvSpPr>
              <a:spLocks/>
            </p:cNvSpPr>
            <p:nvPr/>
          </p:nvSpPr>
          <p:spPr bwMode="auto">
            <a:xfrm>
              <a:off x="7557233" y="252567"/>
              <a:ext cx="22030" cy="45719"/>
            </a:xfrm>
            <a:custGeom>
              <a:avLst/>
              <a:gdLst>
                <a:gd name="T0" fmla="+- 0 2038 2008"/>
                <a:gd name="T1" fmla="*/ T0 w 31"/>
                <a:gd name="T2" fmla="+- 0 230 210"/>
                <a:gd name="T3" fmla="*/ 230 h 25"/>
                <a:gd name="T4" fmla="+- 0 2037 2008"/>
                <a:gd name="T5" fmla="*/ T4 w 31"/>
                <a:gd name="T6" fmla="+- 0 227 210"/>
                <a:gd name="T7" fmla="*/ 227 h 25"/>
                <a:gd name="T8" fmla="+- 0 2035 2008"/>
                <a:gd name="T9" fmla="*/ T8 w 31"/>
                <a:gd name="T10" fmla="+- 0 226 210"/>
                <a:gd name="T11" fmla="*/ 226 h 25"/>
                <a:gd name="T12" fmla="+- 0 2035 2008"/>
                <a:gd name="T13" fmla="*/ T12 w 31"/>
                <a:gd name="T14" fmla="+- 0 230 210"/>
                <a:gd name="T15" fmla="*/ 230 h 25"/>
                <a:gd name="T16" fmla="+- 0 2035 2008"/>
                <a:gd name="T17" fmla="*/ T16 w 31"/>
                <a:gd name="T18" fmla="+- 0 232 210"/>
                <a:gd name="T19" fmla="*/ 232 h 25"/>
                <a:gd name="T20" fmla="+- 0 2034 2008"/>
                <a:gd name="T21" fmla="*/ T20 w 31"/>
                <a:gd name="T22" fmla="+- 0 232 210"/>
                <a:gd name="T23" fmla="*/ 232 h 25"/>
                <a:gd name="T24" fmla="+- 0 2033 2008"/>
                <a:gd name="T25" fmla="*/ T24 w 31"/>
                <a:gd name="T26" fmla="+- 0 231 210"/>
                <a:gd name="T27" fmla="*/ 231 h 25"/>
                <a:gd name="T28" fmla="+- 0 2025 2008"/>
                <a:gd name="T29" fmla="*/ T28 w 31"/>
                <a:gd name="T30" fmla="+- 0 226 210"/>
                <a:gd name="T31" fmla="*/ 226 h 25"/>
                <a:gd name="T32" fmla="+- 0 2021 2008"/>
                <a:gd name="T33" fmla="*/ T32 w 31"/>
                <a:gd name="T34" fmla="+- 0 223 210"/>
                <a:gd name="T35" fmla="*/ 223 h 25"/>
                <a:gd name="T36" fmla="+- 0 2026 2008"/>
                <a:gd name="T37" fmla="*/ T36 w 31"/>
                <a:gd name="T38" fmla="+- 0 224 210"/>
                <a:gd name="T39" fmla="*/ 224 h 25"/>
                <a:gd name="T40" fmla="+- 0 2026 2008"/>
                <a:gd name="T41" fmla="*/ T40 w 31"/>
                <a:gd name="T42" fmla="+- 0 224 210"/>
                <a:gd name="T43" fmla="*/ 224 h 25"/>
                <a:gd name="T44" fmla="+- 0 2026 2008"/>
                <a:gd name="T45" fmla="*/ T44 w 31"/>
                <a:gd name="T46" fmla="+- 0 224 210"/>
                <a:gd name="T47" fmla="*/ 224 h 25"/>
                <a:gd name="T48" fmla="+- 0 2026 2008"/>
                <a:gd name="T49" fmla="*/ T48 w 31"/>
                <a:gd name="T50" fmla="+- 0 223 210"/>
                <a:gd name="T51" fmla="*/ 223 h 25"/>
                <a:gd name="T52" fmla="+- 0 2025 2008"/>
                <a:gd name="T53" fmla="*/ T52 w 31"/>
                <a:gd name="T54" fmla="+- 0 223 210"/>
                <a:gd name="T55" fmla="*/ 223 h 25"/>
                <a:gd name="T56" fmla="+- 0 2019 2008"/>
                <a:gd name="T57" fmla="*/ T56 w 31"/>
                <a:gd name="T58" fmla="+- 0 222 210"/>
                <a:gd name="T59" fmla="*/ 222 h 25"/>
                <a:gd name="T60" fmla="+- 0 2018 2008"/>
                <a:gd name="T61" fmla="*/ T60 w 31"/>
                <a:gd name="T62" fmla="+- 0 221 210"/>
                <a:gd name="T63" fmla="*/ 221 h 25"/>
                <a:gd name="T64" fmla="+- 0 2010 2008"/>
                <a:gd name="T65" fmla="*/ T64 w 31"/>
                <a:gd name="T66" fmla="+- 0 215 210"/>
                <a:gd name="T67" fmla="*/ 215 h 25"/>
                <a:gd name="T68" fmla="+- 0 2010 2008"/>
                <a:gd name="T69" fmla="*/ T68 w 31"/>
                <a:gd name="T70" fmla="+- 0 214 210"/>
                <a:gd name="T71" fmla="*/ 214 h 25"/>
                <a:gd name="T72" fmla="+- 0 2010 2008"/>
                <a:gd name="T73" fmla="*/ T72 w 31"/>
                <a:gd name="T74" fmla="+- 0 213 210"/>
                <a:gd name="T75" fmla="*/ 213 h 25"/>
                <a:gd name="T76" fmla="+- 0 2011 2008"/>
                <a:gd name="T77" fmla="*/ T76 w 31"/>
                <a:gd name="T78" fmla="+- 0 213 210"/>
                <a:gd name="T79" fmla="*/ 213 h 25"/>
                <a:gd name="T80" fmla="+- 0 2012 2008"/>
                <a:gd name="T81" fmla="*/ T80 w 31"/>
                <a:gd name="T82" fmla="+- 0 212 210"/>
                <a:gd name="T83" fmla="*/ 212 h 25"/>
                <a:gd name="T84" fmla="+- 0 2012 2008"/>
                <a:gd name="T85" fmla="*/ T84 w 31"/>
                <a:gd name="T86" fmla="+- 0 212 210"/>
                <a:gd name="T87" fmla="*/ 212 h 25"/>
                <a:gd name="T88" fmla="+- 0 2020 2008"/>
                <a:gd name="T89" fmla="*/ T88 w 31"/>
                <a:gd name="T90" fmla="+- 0 218 210"/>
                <a:gd name="T91" fmla="*/ 218 h 25"/>
                <a:gd name="T92" fmla="+- 0 2020 2008"/>
                <a:gd name="T93" fmla="*/ T92 w 31"/>
                <a:gd name="T94" fmla="+- 0 218 210"/>
                <a:gd name="T95" fmla="*/ 218 h 25"/>
                <a:gd name="T96" fmla="+- 0 2019 2008"/>
                <a:gd name="T97" fmla="*/ T96 w 31"/>
                <a:gd name="T98" fmla="+- 0 221 210"/>
                <a:gd name="T99" fmla="*/ 221 h 25"/>
                <a:gd name="T100" fmla="+- 0 2019 2008"/>
                <a:gd name="T101" fmla="*/ T100 w 31"/>
                <a:gd name="T102" fmla="+- 0 221 210"/>
                <a:gd name="T103" fmla="*/ 221 h 25"/>
                <a:gd name="T104" fmla="+- 0 2020 2008"/>
                <a:gd name="T105" fmla="*/ T104 w 31"/>
                <a:gd name="T106" fmla="+- 0 221 210"/>
                <a:gd name="T107" fmla="*/ 221 h 25"/>
                <a:gd name="T108" fmla="+- 0 2020 2008"/>
                <a:gd name="T109" fmla="*/ T108 w 31"/>
                <a:gd name="T110" fmla="+- 0 221 210"/>
                <a:gd name="T111" fmla="*/ 221 h 25"/>
                <a:gd name="T112" fmla="+- 0 2021 2008"/>
                <a:gd name="T113" fmla="*/ T112 w 31"/>
                <a:gd name="T114" fmla="+- 0 219 210"/>
                <a:gd name="T115" fmla="*/ 219 h 25"/>
                <a:gd name="T116" fmla="+- 0 2027 2008"/>
                <a:gd name="T117" fmla="*/ T116 w 31"/>
                <a:gd name="T118" fmla="+- 0 223 210"/>
                <a:gd name="T119" fmla="*/ 223 h 25"/>
                <a:gd name="T120" fmla="+- 0 2035 2008"/>
                <a:gd name="T121" fmla="*/ T120 w 31"/>
                <a:gd name="T122" fmla="+- 0 229 210"/>
                <a:gd name="T123" fmla="*/ 229 h 25"/>
                <a:gd name="T124" fmla="+- 0 2035 2008"/>
                <a:gd name="T125" fmla="*/ T124 w 31"/>
                <a:gd name="T126" fmla="+- 0 230 210"/>
                <a:gd name="T127" fmla="*/ 230 h 25"/>
                <a:gd name="T128" fmla="+- 0 2035 2008"/>
                <a:gd name="T129" fmla="*/ T128 w 31"/>
                <a:gd name="T130" fmla="+- 0 226 210"/>
                <a:gd name="T131" fmla="*/ 226 h 25"/>
                <a:gd name="T132" fmla="+- 0 2028 2008"/>
                <a:gd name="T133" fmla="*/ T132 w 31"/>
                <a:gd name="T134" fmla="+- 0 221 210"/>
                <a:gd name="T135" fmla="*/ 221 h 25"/>
                <a:gd name="T136" fmla="+- 0 2022 2008"/>
                <a:gd name="T137" fmla="*/ T136 w 31"/>
                <a:gd name="T138" fmla="+- 0 217 210"/>
                <a:gd name="T139" fmla="*/ 217 h 25"/>
                <a:gd name="T140" fmla="+- 0 2025 2008"/>
                <a:gd name="T141" fmla="*/ T140 w 31"/>
                <a:gd name="T142" fmla="+- 0 212 210"/>
                <a:gd name="T143" fmla="*/ 212 h 25"/>
                <a:gd name="T144" fmla="+- 0 2031 2008"/>
                <a:gd name="T145" fmla="*/ T144 w 31"/>
                <a:gd name="T146" fmla="+- 0 214 210"/>
                <a:gd name="T147" fmla="*/ 214 h 25"/>
                <a:gd name="T148" fmla="+- 0 2031 2008"/>
                <a:gd name="T149" fmla="*/ T148 w 31"/>
                <a:gd name="T150" fmla="+- 0 214 210"/>
                <a:gd name="T151" fmla="*/ 214 h 25"/>
                <a:gd name="T152" fmla="+- 0 2031 2008"/>
                <a:gd name="T153" fmla="*/ T152 w 31"/>
                <a:gd name="T154" fmla="+- 0 214 210"/>
                <a:gd name="T155" fmla="*/ 214 h 25"/>
                <a:gd name="T156" fmla="+- 0 2025 2008"/>
                <a:gd name="T157" fmla="*/ T156 w 31"/>
                <a:gd name="T158" fmla="+- 0 211 210"/>
                <a:gd name="T159" fmla="*/ 211 h 25"/>
                <a:gd name="T160" fmla="+- 0 2022 2008"/>
                <a:gd name="T161" fmla="*/ T160 w 31"/>
                <a:gd name="T162" fmla="+- 0 217 210"/>
                <a:gd name="T163" fmla="*/ 217 h 25"/>
                <a:gd name="T164" fmla="+- 0 2021 2008"/>
                <a:gd name="T165" fmla="*/ T164 w 31"/>
                <a:gd name="T166" fmla="+- 0 216 210"/>
                <a:gd name="T167" fmla="*/ 216 h 25"/>
                <a:gd name="T168" fmla="+- 0 2016 2008"/>
                <a:gd name="T169" fmla="*/ T168 w 31"/>
                <a:gd name="T170" fmla="+- 0 212 210"/>
                <a:gd name="T171" fmla="*/ 212 h 25"/>
                <a:gd name="T172" fmla="+- 0 2013 2008"/>
                <a:gd name="T173" fmla="*/ T172 w 31"/>
                <a:gd name="T174" fmla="+- 0 210 210"/>
                <a:gd name="T175" fmla="*/ 210 h 25"/>
                <a:gd name="T176" fmla="+- 0 2012 2008"/>
                <a:gd name="T177" fmla="*/ T176 w 31"/>
                <a:gd name="T178" fmla="+- 0 210 210"/>
                <a:gd name="T179" fmla="*/ 210 h 25"/>
                <a:gd name="T180" fmla="+- 0 2011 2008"/>
                <a:gd name="T181" fmla="*/ T180 w 31"/>
                <a:gd name="T182" fmla="+- 0 210 210"/>
                <a:gd name="T183" fmla="*/ 210 h 25"/>
                <a:gd name="T184" fmla="+- 0 2010 2008"/>
                <a:gd name="T185" fmla="*/ T184 w 31"/>
                <a:gd name="T186" fmla="+- 0 210 210"/>
                <a:gd name="T187" fmla="*/ 210 h 25"/>
                <a:gd name="T188" fmla="+- 0 2009 2008"/>
                <a:gd name="T189" fmla="*/ T188 w 31"/>
                <a:gd name="T190" fmla="+- 0 211 210"/>
                <a:gd name="T191" fmla="*/ 211 h 25"/>
                <a:gd name="T192" fmla="+- 0 2008 2008"/>
                <a:gd name="T193" fmla="*/ T192 w 31"/>
                <a:gd name="T194" fmla="+- 0 214 210"/>
                <a:gd name="T195" fmla="*/ 214 h 25"/>
                <a:gd name="T196" fmla="+- 0 2008 2008"/>
                <a:gd name="T197" fmla="*/ T196 w 31"/>
                <a:gd name="T198" fmla="+- 0 216 210"/>
                <a:gd name="T199" fmla="*/ 216 h 25"/>
                <a:gd name="T200" fmla="+- 0 2017 2008"/>
                <a:gd name="T201" fmla="*/ T200 w 31"/>
                <a:gd name="T202" fmla="+- 0 223 210"/>
                <a:gd name="T203" fmla="*/ 223 h 25"/>
                <a:gd name="T204" fmla="+- 0 2018 2008"/>
                <a:gd name="T205" fmla="*/ T204 w 31"/>
                <a:gd name="T206" fmla="+- 0 224 210"/>
                <a:gd name="T207" fmla="*/ 224 h 25"/>
                <a:gd name="T208" fmla="+- 0 2014 2008"/>
                <a:gd name="T209" fmla="*/ T208 w 31"/>
                <a:gd name="T210" fmla="+- 0 232 210"/>
                <a:gd name="T211" fmla="*/ 232 h 25"/>
                <a:gd name="T212" fmla="+- 0 2014 2008"/>
                <a:gd name="T213" fmla="*/ T212 w 31"/>
                <a:gd name="T214" fmla="+- 0 232 210"/>
                <a:gd name="T215" fmla="*/ 232 h 25"/>
                <a:gd name="T216" fmla="+- 0 2014 2008"/>
                <a:gd name="T217" fmla="*/ T216 w 31"/>
                <a:gd name="T218" fmla="+- 0 232 210"/>
                <a:gd name="T219" fmla="*/ 232 h 25"/>
                <a:gd name="T220" fmla="+- 0 2014 2008"/>
                <a:gd name="T221" fmla="*/ T220 w 31"/>
                <a:gd name="T222" fmla="+- 0 232 210"/>
                <a:gd name="T223" fmla="*/ 232 h 25"/>
                <a:gd name="T224" fmla="+- 0 2019 2008"/>
                <a:gd name="T225" fmla="*/ T224 w 31"/>
                <a:gd name="T226" fmla="+- 0 224 210"/>
                <a:gd name="T227" fmla="*/ 224 h 25"/>
                <a:gd name="T228" fmla="+- 0 2034 2008"/>
                <a:gd name="T229" fmla="*/ T228 w 31"/>
                <a:gd name="T230" fmla="+- 0 234 210"/>
                <a:gd name="T231" fmla="*/ 234 h 25"/>
                <a:gd name="T232" fmla="+- 0 2036 2008"/>
                <a:gd name="T233" fmla="*/ T232 w 31"/>
                <a:gd name="T234" fmla="+- 0 234 210"/>
                <a:gd name="T235" fmla="*/ 234 h 25"/>
                <a:gd name="T236" fmla="+- 0 2037 2008"/>
                <a:gd name="T237" fmla="*/ T236 w 31"/>
                <a:gd name="T238" fmla="+- 0 232 210"/>
                <a:gd name="T239" fmla="*/ 232 h 25"/>
                <a:gd name="T240" fmla="+- 0 2038 2008"/>
                <a:gd name="T241" fmla="*/ T240 w 31"/>
                <a:gd name="T242" fmla="+- 0 230 210"/>
                <a:gd name="T243" fmla="*/ 230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31" h="25">
                  <a:moveTo>
                    <a:pt x="30" y="20"/>
                  </a:moveTo>
                  <a:lnTo>
                    <a:pt x="29" y="17"/>
                  </a:lnTo>
                  <a:lnTo>
                    <a:pt x="27" y="16"/>
                  </a:lnTo>
                  <a:lnTo>
                    <a:pt x="27" y="20"/>
                  </a:lnTo>
                  <a:lnTo>
                    <a:pt x="27" y="22"/>
                  </a:lnTo>
                  <a:lnTo>
                    <a:pt x="26" y="22"/>
                  </a:lnTo>
                  <a:lnTo>
                    <a:pt x="25" y="21"/>
                  </a:lnTo>
                  <a:lnTo>
                    <a:pt x="17" y="16"/>
                  </a:lnTo>
                  <a:lnTo>
                    <a:pt x="13" y="13"/>
                  </a:lnTo>
                  <a:lnTo>
                    <a:pt x="18" y="14"/>
                  </a:lnTo>
                  <a:lnTo>
                    <a:pt x="18" y="13"/>
                  </a:lnTo>
                  <a:lnTo>
                    <a:pt x="17" y="13"/>
                  </a:lnTo>
                  <a:lnTo>
                    <a:pt x="11" y="12"/>
                  </a:lnTo>
                  <a:lnTo>
                    <a:pt x="10" y="11"/>
                  </a:lnTo>
                  <a:lnTo>
                    <a:pt x="2" y="5"/>
                  </a:lnTo>
                  <a:lnTo>
                    <a:pt x="2" y="4"/>
                  </a:lnTo>
                  <a:lnTo>
                    <a:pt x="2" y="3"/>
                  </a:lnTo>
                  <a:lnTo>
                    <a:pt x="3" y="3"/>
                  </a:lnTo>
                  <a:lnTo>
                    <a:pt x="4" y="2"/>
                  </a:lnTo>
                  <a:lnTo>
                    <a:pt x="12" y="8"/>
                  </a:lnTo>
                  <a:lnTo>
                    <a:pt x="11" y="11"/>
                  </a:lnTo>
                  <a:lnTo>
                    <a:pt x="12" y="11"/>
                  </a:lnTo>
                  <a:lnTo>
                    <a:pt x="13" y="9"/>
                  </a:lnTo>
                  <a:lnTo>
                    <a:pt x="19" y="13"/>
                  </a:lnTo>
                  <a:lnTo>
                    <a:pt x="27" y="19"/>
                  </a:lnTo>
                  <a:lnTo>
                    <a:pt x="27" y="20"/>
                  </a:lnTo>
                  <a:lnTo>
                    <a:pt x="27" y="16"/>
                  </a:lnTo>
                  <a:lnTo>
                    <a:pt x="20" y="11"/>
                  </a:lnTo>
                  <a:lnTo>
                    <a:pt x="14" y="7"/>
                  </a:lnTo>
                  <a:lnTo>
                    <a:pt x="17" y="2"/>
                  </a:lnTo>
                  <a:lnTo>
                    <a:pt x="23" y="4"/>
                  </a:lnTo>
                  <a:lnTo>
                    <a:pt x="17" y="1"/>
                  </a:lnTo>
                  <a:lnTo>
                    <a:pt x="14" y="7"/>
                  </a:lnTo>
                  <a:lnTo>
                    <a:pt x="13" y="6"/>
                  </a:lnTo>
                  <a:lnTo>
                    <a:pt x="8" y="2"/>
                  </a:lnTo>
                  <a:lnTo>
                    <a:pt x="5" y="0"/>
                  </a:lnTo>
                  <a:lnTo>
                    <a:pt x="4" y="0"/>
                  </a:lnTo>
                  <a:lnTo>
                    <a:pt x="3" y="0"/>
                  </a:lnTo>
                  <a:lnTo>
                    <a:pt x="2" y="0"/>
                  </a:lnTo>
                  <a:lnTo>
                    <a:pt x="1" y="1"/>
                  </a:lnTo>
                  <a:lnTo>
                    <a:pt x="0" y="4"/>
                  </a:lnTo>
                  <a:lnTo>
                    <a:pt x="0" y="6"/>
                  </a:lnTo>
                  <a:lnTo>
                    <a:pt x="9" y="13"/>
                  </a:lnTo>
                  <a:lnTo>
                    <a:pt x="10" y="14"/>
                  </a:lnTo>
                  <a:lnTo>
                    <a:pt x="6" y="22"/>
                  </a:lnTo>
                  <a:lnTo>
                    <a:pt x="11" y="14"/>
                  </a:lnTo>
                  <a:lnTo>
                    <a:pt x="26" y="24"/>
                  </a:lnTo>
                  <a:lnTo>
                    <a:pt x="28" y="24"/>
                  </a:lnTo>
                  <a:lnTo>
                    <a:pt x="29" y="22"/>
                  </a:lnTo>
                  <a:lnTo>
                    <a:pt x="30"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2" name="Freeform 694"/>
            <p:cNvSpPr>
              <a:spLocks/>
            </p:cNvSpPr>
            <p:nvPr/>
          </p:nvSpPr>
          <p:spPr bwMode="auto">
            <a:xfrm>
              <a:off x="7557944" y="251297"/>
              <a:ext cx="20609" cy="45719"/>
            </a:xfrm>
            <a:custGeom>
              <a:avLst/>
              <a:gdLst>
                <a:gd name="T0" fmla="+- 0 2012 2009"/>
                <a:gd name="T1" fmla="*/ T0 w 29"/>
                <a:gd name="T2" fmla="+- 0 211 211"/>
                <a:gd name="T3" fmla="*/ 211 h 23"/>
                <a:gd name="T4" fmla="+- 0 2010 2009"/>
                <a:gd name="T5" fmla="*/ T4 w 29"/>
                <a:gd name="T6" fmla="+- 0 211 211"/>
                <a:gd name="T7" fmla="*/ 211 h 23"/>
                <a:gd name="T8" fmla="+- 0 2009 2009"/>
                <a:gd name="T9" fmla="*/ T8 w 29"/>
                <a:gd name="T10" fmla="+- 0 213 211"/>
                <a:gd name="T11" fmla="*/ 213 h 23"/>
                <a:gd name="T12" fmla="+- 0 2009 2009"/>
                <a:gd name="T13" fmla="*/ T12 w 29"/>
                <a:gd name="T14" fmla="+- 0 214 211"/>
                <a:gd name="T15" fmla="*/ 214 h 23"/>
                <a:gd name="T16" fmla="+- 0 2009 2009"/>
                <a:gd name="T17" fmla="*/ T16 w 29"/>
                <a:gd name="T18" fmla="+- 0 216 211"/>
                <a:gd name="T19" fmla="*/ 216 h 23"/>
                <a:gd name="T20" fmla="+- 0 2018 2009"/>
                <a:gd name="T21" fmla="*/ T20 w 29"/>
                <a:gd name="T22" fmla="+- 0 222 211"/>
                <a:gd name="T23" fmla="*/ 222 h 23"/>
                <a:gd name="T24" fmla="+- 0 2025 2009"/>
                <a:gd name="T25" fmla="*/ T24 w 29"/>
                <a:gd name="T26" fmla="+- 0 227 211"/>
                <a:gd name="T27" fmla="*/ 227 h 23"/>
                <a:gd name="T28" fmla="+- 0 2034 2009"/>
                <a:gd name="T29" fmla="*/ T28 w 29"/>
                <a:gd name="T30" fmla="+- 0 233 211"/>
                <a:gd name="T31" fmla="*/ 233 h 23"/>
                <a:gd name="T32" fmla="+- 0 2035 2009"/>
                <a:gd name="T33" fmla="*/ T32 w 29"/>
                <a:gd name="T34" fmla="+- 0 233 211"/>
                <a:gd name="T35" fmla="*/ 233 h 23"/>
                <a:gd name="T36" fmla="+- 0 2037 2009"/>
                <a:gd name="T37" fmla="*/ T36 w 29"/>
                <a:gd name="T38" fmla="+- 0 230 211"/>
                <a:gd name="T39" fmla="*/ 230 h 23"/>
                <a:gd name="T40" fmla="+- 0 2036 2009"/>
                <a:gd name="T41" fmla="*/ T40 w 29"/>
                <a:gd name="T42" fmla="+- 0 228 211"/>
                <a:gd name="T43" fmla="*/ 228 h 23"/>
                <a:gd name="T44" fmla="+- 0 2028 2009"/>
                <a:gd name="T45" fmla="*/ T44 w 29"/>
                <a:gd name="T46" fmla="+- 0 222 211"/>
                <a:gd name="T47" fmla="*/ 222 h 23"/>
                <a:gd name="T48" fmla="+- 0 2020 2009"/>
                <a:gd name="T49" fmla="*/ T48 w 29"/>
                <a:gd name="T50" fmla="+- 0 217 211"/>
                <a:gd name="T51" fmla="*/ 217 h 23"/>
                <a:gd name="T52" fmla="+- 0 2012 2009"/>
                <a:gd name="T53" fmla="*/ T52 w 29"/>
                <a:gd name="T54" fmla="+- 0 211 211"/>
                <a:gd name="T55" fmla="*/ 211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9" h="23">
                  <a:moveTo>
                    <a:pt x="3" y="0"/>
                  </a:moveTo>
                  <a:lnTo>
                    <a:pt x="1" y="0"/>
                  </a:lnTo>
                  <a:lnTo>
                    <a:pt x="0" y="2"/>
                  </a:lnTo>
                  <a:lnTo>
                    <a:pt x="0" y="3"/>
                  </a:lnTo>
                  <a:lnTo>
                    <a:pt x="0" y="5"/>
                  </a:lnTo>
                  <a:lnTo>
                    <a:pt x="9" y="11"/>
                  </a:lnTo>
                  <a:lnTo>
                    <a:pt x="16" y="16"/>
                  </a:lnTo>
                  <a:lnTo>
                    <a:pt x="25" y="22"/>
                  </a:lnTo>
                  <a:lnTo>
                    <a:pt x="26" y="22"/>
                  </a:lnTo>
                  <a:lnTo>
                    <a:pt x="28" y="19"/>
                  </a:lnTo>
                  <a:lnTo>
                    <a:pt x="27" y="17"/>
                  </a:lnTo>
                  <a:lnTo>
                    <a:pt x="19" y="11"/>
                  </a:lnTo>
                  <a:lnTo>
                    <a:pt x="11"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3" name="AutoShape 693"/>
            <p:cNvSpPr>
              <a:spLocks/>
            </p:cNvSpPr>
            <p:nvPr/>
          </p:nvSpPr>
          <p:spPr bwMode="auto">
            <a:xfrm>
              <a:off x="7560076" y="246217"/>
              <a:ext cx="14923" cy="45719"/>
            </a:xfrm>
            <a:custGeom>
              <a:avLst/>
              <a:gdLst>
                <a:gd name="T0" fmla="+- 0 2017 2012"/>
                <a:gd name="T1" fmla="*/ T0 w 21"/>
                <a:gd name="T2" fmla="+- 0 216 216"/>
                <a:gd name="T3" fmla="*/ 216 h 10"/>
                <a:gd name="T4" fmla="+- 0 2016 2012"/>
                <a:gd name="T5" fmla="*/ T4 w 21"/>
                <a:gd name="T6" fmla="+- 0 216 216"/>
                <a:gd name="T7" fmla="*/ 216 h 10"/>
                <a:gd name="T8" fmla="+- 0 2013 2012"/>
                <a:gd name="T9" fmla="*/ T8 w 21"/>
                <a:gd name="T10" fmla="+- 0 217 216"/>
                <a:gd name="T11" fmla="*/ 217 h 10"/>
                <a:gd name="T12" fmla="+- 0 2012 2012"/>
                <a:gd name="T13" fmla="*/ T12 w 21"/>
                <a:gd name="T14" fmla="+- 0 218 216"/>
                <a:gd name="T15" fmla="*/ 218 h 10"/>
                <a:gd name="T16" fmla="+- 0 2013 2012"/>
                <a:gd name="T17" fmla="*/ T16 w 21"/>
                <a:gd name="T18" fmla="+- 0 219 216"/>
                <a:gd name="T19" fmla="*/ 219 h 10"/>
                <a:gd name="T20" fmla="+- 0 2014 2012"/>
                <a:gd name="T21" fmla="*/ T20 w 21"/>
                <a:gd name="T22" fmla="+- 0 218 216"/>
                <a:gd name="T23" fmla="*/ 218 h 10"/>
                <a:gd name="T24" fmla="+- 0 2017 2012"/>
                <a:gd name="T25" fmla="*/ T24 w 21"/>
                <a:gd name="T26" fmla="+- 0 216 216"/>
                <a:gd name="T27" fmla="*/ 216 h 10"/>
                <a:gd name="T28" fmla="+- 0 2019 2012"/>
                <a:gd name="T29" fmla="*/ T28 w 21"/>
                <a:gd name="T30" fmla="+- 0 217 216"/>
                <a:gd name="T31" fmla="*/ 217 h 10"/>
                <a:gd name="T32" fmla="+- 0 2018 2012"/>
                <a:gd name="T33" fmla="*/ T32 w 21"/>
                <a:gd name="T34" fmla="+- 0 216 216"/>
                <a:gd name="T35" fmla="*/ 216 h 10"/>
                <a:gd name="T36" fmla="+- 0 2017 2012"/>
                <a:gd name="T37" fmla="*/ T36 w 21"/>
                <a:gd name="T38" fmla="+- 0 216 216"/>
                <a:gd name="T39" fmla="*/ 216 h 10"/>
                <a:gd name="T40" fmla="+- 0 2019 2012"/>
                <a:gd name="T41" fmla="*/ T40 w 21"/>
                <a:gd name="T42" fmla="+- 0 217 216"/>
                <a:gd name="T43" fmla="*/ 217 h 10"/>
                <a:gd name="T44" fmla="+- 0 2023 2012"/>
                <a:gd name="T45" fmla="*/ T44 w 21"/>
                <a:gd name="T46" fmla="+- 0 219 216"/>
                <a:gd name="T47" fmla="*/ 219 h 10"/>
                <a:gd name="T48" fmla="+- 0 2020 2012"/>
                <a:gd name="T49" fmla="*/ T48 w 21"/>
                <a:gd name="T50" fmla="+- 0 217 216"/>
                <a:gd name="T51" fmla="*/ 217 h 10"/>
                <a:gd name="T52" fmla="+- 0 2019 2012"/>
                <a:gd name="T53" fmla="*/ T52 w 21"/>
                <a:gd name="T54" fmla="+- 0 217 216"/>
                <a:gd name="T55" fmla="*/ 217 h 10"/>
                <a:gd name="T56" fmla="+- 0 2023 2012"/>
                <a:gd name="T57" fmla="*/ T56 w 21"/>
                <a:gd name="T58" fmla="+- 0 219 216"/>
                <a:gd name="T59" fmla="*/ 219 h 10"/>
                <a:gd name="T60" fmla="+- 0 2032 2012"/>
                <a:gd name="T61" fmla="*/ T60 w 21"/>
                <a:gd name="T62" fmla="+- 0 226 216"/>
                <a:gd name="T63" fmla="*/ 226 h 10"/>
                <a:gd name="T64" fmla="+- 0 2030 2012"/>
                <a:gd name="T65" fmla="*/ T64 w 21"/>
                <a:gd name="T66" fmla="+- 0 224 216"/>
                <a:gd name="T67" fmla="*/ 224 h 10"/>
                <a:gd name="T68" fmla="+- 0 2026 2012"/>
                <a:gd name="T69" fmla="*/ T68 w 21"/>
                <a:gd name="T70" fmla="+- 0 223 216"/>
                <a:gd name="T71" fmla="*/ 223 h 10"/>
                <a:gd name="T72" fmla="+- 0 2022 2012"/>
                <a:gd name="T73" fmla="*/ T72 w 21"/>
                <a:gd name="T74" fmla="+- 0 224 216"/>
                <a:gd name="T75" fmla="*/ 224 h 10"/>
                <a:gd name="T76" fmla="+- 0 2021 2012"/>
                <a:gd name="T77" fmla="*/ T76 w 21"/>
                <a:gd name="T78" fmla="+- 0 224 216"/>
                <a:gd name="T79" fmla="*/ 224 h 10"/>
                <a:gd name="T80" fmla="+- 0 2022 2012"/>
                <a:gd name="T81" fmla="*/ T80 w 21"/>
                <a:gd name="T82" fmla="+- 0 225 216"/>
                <a:gd name="T83" fmla="*/ 225 h 10"/>
                <a:gd name="T84" fmla="+- 0 2023 2012"/>
                <a:gd name="T85" fmla="*/ T84 w 21"/>
                <a:gd name="T86" fmla="+- 0 224 216"/>
                <a:gd name="T87" fmla="*/ 224 h 10"/>
                <a:gd name="T88" fmla="+- 0 2027 2012"/>
                <a:gd name="T89" fmla="*/ T88 w 21"/>
                <a:gd name="T90" fmla="+- 0 224 216"/>
                <a:gd name="T91" fmla="*/ 224 h 10"/>
                <a:gd name="T92" fmla="+- 0 2032 2012"/>
                <a:gd name="T93" fmla="*/ T92 w 21"/>
                <a:gd name="T94" fmla="+- 0 226 216"/>
                <a:gd name="T95" fmla="*/ 226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1" h="10">
                  <a:moveTo>
                    <a:pt x="5" y="0"/>
                  </a:moveTo>
                  <a:lnTo>
                    <a:pt x="4" y="0"/>
                  </a:lnTo>
                  <a:lnTo>
                    <a:pt x="1" y="1"/>
                  </a:lnTo>
                  <a:lnTo>
                    <a:pt x="0" y="2"/>
                  </a:lnTo>
                  <a:lnTo>
                    <a:pt x="1" y="3"/>
                  </a:lnTo>
                  <a:lnTo>
                    <a:pt x="2" y="2"/>
                  </a:lnTo>
                  <a:lnTo>
                    <a:pt x="5" y="0"/>
                  </a:lnTo>
                  <a:close/>
                  <a:moveTo>
                    <a:pt x="7" y="1"/>
                  </a:moveTo>
                  <a:lnTo>
                    <a:pt x="6" y="0"/>
                  </a:lnTo>
                  <a:lnTo>
                    <a:pt x="5" y="0"/>
                  </a:lnTo>
                  <a:lnTo>
                    <a:pt x="7" y="1"/>
                  </a:lnTo>
                  <a:close/>
                  <a:moveTo>
                    <a:pt x="11" y="3"/>
                  </a:moveTo>
                  <a:lnTo>
                    <a:pt x="8" y="1"/>
                  </a:lnTo>
                  <a:lnTo>
                    <a:pt x="7" y="1"/>
                  </a:lnTo>
                  <a:lnTo>
                    <a:pt x="11" y="3"/>
                  </a:lnTo>
                  <a:close/>
                  <a:moveTo>
                    <a:pt x="20" y="10"/>
                  </a:moveTo>
                  <a:lnTo>
                    <a:pt x="18" y="8"/>
                  </a:lnTo>
                  <a:lnTo>
                    <a:pt x="14" y="7"/>
                  </a:lnTo>
                  <a:lnTo>
                    <a:pt x="10" y="8"/>
                  </a:lnTo>
                  <a:lnTo>
                    <a:pt x="9" y="8"/>
                  </a:lnTo>
                  <a:lnTo>
                    <a:pt x="10" y="9"/>
                  </a:lnTo>
                  <a:lnTo>
                    <a:pt x="11" y="8"/>
                  </a:lnTo>
                  <a:lnTo>
                    <a:pt x="15" y="8"/>
                  </a:lnTo>
                  <a:lnTo>
                    <a:pt x="20"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4" name="AutoShape 692"/>
            <p:cNvSpPr>
              <a:spLocks/>
            </p:cNvSpPr>
            <p:nvPr/>
          </p:nvSpPr>
          <p:spPr bwMode="auto">
            <a:xfrm>
              <a:off x="7558654" y="250662"/>
              <a:ext cx="18477" cy="45719"/>
            </a:xfrm>
            <a:custGeom>
              <a:avLst/>
              <a:gdLst>
                <a:gd name="T0" fmla="+- 0 2017 2010"/>
                <a:gd name="T1" fmla="*/ T0 w 26"/>
                <a:gd name="T2" fmla="+- 0 215 212"/>
                <a:gd name="T3" fmla="*/ 215 h 20"/>
                <a:gd name="T4" fmla="+- 0 2016 2010"/>
                <a:gd name="T5" fmla="*/ T4 w 26"/>
                <a:gd name="T6" fmla="+- 0 215 212"/>
                <a:gd name="T7" fmla="*/ 215 h 20"/>
                <a:gd name="T8" fmla="+- 0 2016 2010"/>
                <a:gd name="T9" fmla="*/ T8 w 26"/>
                <a:gd name="T10" fmla="+- 0 215 212"/>
                <a:gd name="T11" fmla="*/ 215 h 20"/>
                <a:gd name="T12" fmla="+- 0 2016 2010"/>
                <a:gd name="T13" fmla="*/ T12 w 26"/>
                <a:gd name="T14" fmla="+- 0 215 212"/>
                <a:gd name="T15" fmla="*/ 215 h 20"/>
                <a:gd name="T16" fmla="+- 0 2013 2010"/>
                <a:gd name="T17" fmla="*/ T16 w 26"/>
                <a:gd name="T18" fmla="+- 0 212 212"/>
                <a:gd name="T19" fmla="*/ 212 h 20"/>
                <a:gd name="T20" fmla="+- 0 2012 2010"/>
                <a:gd name="T21" fmla="*/ T20 w 26"/>
                <a:gd name="T22" fmla="+- 0 212 212"/>
                <a:gd name="T23" fmla="*/ 212 h 20"/>
                <a:gd name="T24" fmla="+- 0 2010 2010"/>
                <a:gd name="T25" fmla="*/ T24 w 26"/>
                <a:gd name="T26" fmla="+- 0 212 212"/>
                <a:gd name="T27" fmla="*/ 212 h 20"/>
                <a:gd name="T28" fmla="+- 0 2010 2010"/>
                <a:gd name="T29" fmla="*/ T28 w 26"/>
                <a:gd name="T30" fmla="+- 0 214 212"/>
                <a:gd name="T31" fmla="*/ 214 h 20"/>
                <a:gd name="T32" fmla="+- 0 2010 2010"/>
                <a:gd name="T33" fmla="*/ T32 w 26"/>
                <a:gd name="T34" fmla="+- 0 214 212"/>
                <a:gd name="T35" fmla="*/ 214 h 20"/>
                <a:gd name="T36" fmla="+- 0 2010 2010"/>
                <a:gd name="T37" fmla="*/ T36 w 26"/>
                <a:gd name="T38" fmla="+- 0 214 212"/>
                <a:gd name="T39" fmla="*/ 214 h 20"/>
                <a:gd name="T40" fmla="+- 0 2010 2010"/>
                <a:gd name="T41" fmla="*/ T40 w 26"/>
                <a:gd name="T42" fmla="+- 0 214 212"/>
                <a:gd name="T43" fmla="*/ 214 h 20"/>
                <a:gd name="T44" fmla="+- 0 2010 2010"/>
                <a:gd name="T45" fmla="*/ T44 w 26"/>
                <a:gd name="T46" fmla="+- 0 214 212"/>
                <a:gd name="T47" fmla="*/ 214 h 20"/>
                <a:gd name="T48" fmla="+- 0 2010 2010"/>
                <a:gd name="T49" fmla="*/ T48 w 26"/>
                <a:gd name="T50" fmla="+- 0 214 212"/>
                <a:gd name="T51" fmla="*/ 214 h 20"/>
                <a:gd name="T52" fmla="+- 0 2010 2010"/>
                <a:gd name="T53" fmla="*/ T52 w 26"/>
                <a:gd name="T54" fmla="+- 0 214 212"/>
                <a:gd name="T55" fmla="*/ 214 h 20"/>
                <a:gd name="T56" fmla="+- 0 2011 2010"/>
                <a:gd name="T57" fmla="*/ T56 w 26"/>
                <a:gd name="T58" fmla="+- 0 213 212"/>
                <a:gd name="T59" fmla="*/ 213 h 20"/>
                <a:gd name="T60" fmla="+- 0 2012 2010"/>
                <a:gd name="T61" fmla="*/ T60 w 26"/>
                <a:gd name="T62" fmla="+- 0 213 212"/>
                <a:gd name="T63" fmla="*/ 213 h 20"/>
                <a:gd name="T64" fmla="+- 0 2013 2010"/>
                <a:gd name="T65" fmla="*/ T64 w 26"/>
                <a:gd name="T66" fmla="+- 0 213 212"/>
                <a:gd name="T67" fmla="*/ 213 h 20"/>
                <a:gd name="T68" fmla="+- 0 2015 2010"/>
                <a:gd name="T69" fmla="*/ T68 w 26"/>
                <a:gd name="T70" fmla="+- 0 215 212"/>
                <a:gd name="T71" fmla="*/ 215 h 20"/>
                <a:gd name="T72" fmla="+- 0 2016 2010"/>
                <a:gd name="T73" fmla="*/ T72 w 26"/>
                <a:gd name="T74" fmla="+- 0 215 212"/>
                <a:gd name="T75" fmla="*/ 215 h 20"/>
                <a:gd name="T76" fmla="+- 0 2016 2010"/>
                <a:gd name="T77" fmla="*/ T76 w 26"/>
                <a:gd name="T78" fmla="+- 0 216 212"/>
                <a:gd name="T79" fmla="*/ 216 h 20"/>
                <a:gd name="T80" fmla="+- 0 2016 2010"/>
                <a:gd name="T81" fmla="*/ T80 w 26"/>
                <a:gd name="T82" fmla="+- 0 216 212"/>
                <a:gd name="T83" fmla="*/ 216 h 20"/>
                <a:gd name="T84" fmla="+- 0 2016 2010"/>
                <a:gd name="T85" fmla="*/ T84 w 26"/>
                <a:gd name="T86" fmla="+- 0 215 212"/>
                <a:gd name="T87" fmla="*/ 215 h 20"/>
                <a:gd name="T88" fmla="+- 0 2017 2010"/>
                <a:gd name="T89" fmla="*/ T88 w 26"/>
                <a:gd name="T90" fmla="+- 0 215 212"/>
                <a:gd name="T91" fmla="*/ 215 h 20"/>
                <a:gd name="T92" fmla="+- 0 2027 2010"/>
                <a:gd name="T93" fmla="*/ T92 w 26"/>
                <a:gd name="T94" fmla="+- 0 222 212"/>
                <a:gd name="T95" fmla="*/ 222 h 20"/>
                <a:gd name="T96" fmla="+- 0 2023 2010"/>
                <a:gd name="T97" fmla="*/ T96 w 26"/>
                <a:gd name="T98" fmla="+- 0 219 212"/>
                <a:gd name="T99" fmla="*/ 219 h 20"/>
                <a:gd name="T100" fmla="+- 0 2022 2010"/>
                <a:gd name="T101" fmla="*/ T100 w 26"/>
                <a:gd name="T102" fmla="+- 0 219 212"/>
                <a:gd name="T103" fmla="*/ 219 h 20"/>
                <a:gd name="T104" fmla="+- 0 2019 2010"/>
                <a:gd name="T105" fmla="*/ T104 w 26"/>
                <a:gd name="T106" fmla="+- 0 218 212"/>
                <a:gd name="T107" fmla="*/ 218 h 20"/>
                <a:gd name="T108" fmla="+- 0 2019 2010"/>
                <a:gd name="T109" fmla="*/ T108 w 26"/>
                <a:gd name="T110" fmla="+- 0 218 212"/>
                <a:gd name="T111" fmla="*/ 218 h 20"/>
                <a:gd name="T112" fmla="+- 0 2019 2010"/>
                <a:gd name="T113" fmla="*/ T112 w 26"/>
                <a:gd name="T114" fmla="+- 0 218 212"/>
                <a:gd name="T115" fmla="*/ 218 h 20"/>
                <a:gd name="T116" fmla="+- 0 2021 2010"/>
                <a:gd name="T117" fmla="*/ T116 w 26"/>
                <a:gd name="T118" fmla="+- 0 219 212"/>
                <a:gd name="T119" fmla="*/ 219 h 20"/>
                <a:gd name="T120" fmla="+- 0 2023 2010"/>
                <a:gd name="T121" fmla="*/ T120 w 26"/>
                <a:gd name="T122" fmla="+- 0 220 212"/>
                <a:gd name="T123" fmla="*/ 220 h 20"/>
                <a:gd name="T124" fmla="+- 0 2026 2010"/>
                <a:gd name="T125" fmla="*/ T124 w 26"/>
                <a:gd name="T126" fmla="+- 0 223 212"/>
                <a:gd name="T127" fmla="*/ 223 h 20"/>
                <a:gd name="T128" fmla="+- 0 2027 2010"/>
                <a:gd name="T129" fmla="*/ T128 w 26"/>
                <a:gd name="T130" fmla="+- 0 223 212"/>
                <a:gd name="T131" fmla="*/ 223 h 20"/>
                <a:gd name="T132" fmla="+- 0 2027 2010"/>
                <a:gd name="T133" fmla="*/ T132 w 26"/>
                <a:gd name="T134" fmla="+- 0 222 212"/>
                <a:gd name="T135" fmla="*/ 222 h 20"/>
                <a:gd name="T136" fmla="+- 0 2036 2010"/>
                <a:gd name="T137" fmla="*/ T136 w 26"/>
                <a:gd name="T138" fmla="+- 0 231 212"/>
                <a:gd name="T139" fmla="*/ 231 h 20"/>
                <a:gd name="T140" fmla="+- 0 2036 2010"/>
                <a:gd name="T141" fmla="*/ T140 w 26"/>
                <a:gd name="T142" fmla="+- 0 228 212"/>
                <a:gd name="T143" fmla="*/ 228 h 20"/>
                <a:gd name="T144" fmla="+- 0 2029 2010"/>
                <a:gd name="T145" fmla="*/ T144 w 26"/>
                <a:gd name="T146" fmla="+- 0 225 212"/>
                <a:gd name="T147" fmla="*/ 225 h 20"/>
                <a:gd name="T148" fmla="+- 0 2029 2010"/>
                <a:gd name="T149" fmla="*/ T148 w 26"/>
                <a:gd name="T150" fmla="+- 0 226 212"/>
                <a:gd name="T151" fmla="*/ 226 h 20"/>
                <a:gd name="T152" fmla="+- 0 2029 2010"/>
                <a:gd name="T153" fmla="*/ T152 w 26"/>
                <a:gd name="T154" fmla="+- 0 226 212"/>
                <a:gd name="T155" fmla="*/ 226 h 20"/>
                <a:gd name="T156" fmla="+- 0 2031 2010"/>
                <a:gd name="T157" fmla="*/ T156 w 26"/>
                <a:gd name="T158" fmla="+- 0 227 212"/>
                <a:gd name="T159" fmla="*/ 227 h 20"/>
                <a:gd name="T160" fmla="+- 0 2035 2010"/>
                <a:gd name="T161" fmla="*/ T160 w 26"/>
                <a:gd name="T162" fmla="+- 0 228 212"/>
                <a:gd name="T163" fmla="*/ 228 h 20"/>
                <a:gd name="T164" fmla="+- 0 2035 2010"/>
                <a:gd name="T165" fmla="*/ T164 w 26"/>
                <a:gd name="T166" fmla="+- 0 231 212"/>
                <a:gd name="T167" fmla="*/ 231 h 20"/>
                <a:gd name="T168" fmla="+- 0 2035 2010"/>
                <a:gd name="T169" fmla="*/ T168 w 26"/>
                <a:gd name="T170" fmla="+- 0 231 212"/>
                <a:gd name="T171" fmla="*/ 231 h 20"/>
                <a:gd name="T172" fmla="+- 0 2035 2010"/>
                <a:gd name="T173" fmla="*/ T172 w 26"/>
                <a:gd name="T174" fmla="+- 0 232 212"/>
                <a:gd name="T175" fmla="*/ 232 h 20"/>
                <a:gd name="T176" fmla="+- 0 2035 2010"/>
                <a:gd name="T177" fmla="*/ T176 w 26"/>
                <a:gd name="T178" fmla="+- 0 232 212"/>
                <a:gd name="T179" fmla="*/ 232 h 20"/>
                <a:gd name="T180" fmla="+- 0 2035 2010"/>
                <a:gd name="T181" fmla="*/ T180 w 26"/>
                <a:gd name="T182" fmla="+- 0 232 212"/>
                <a:gd name="T183" fmla="*/ 232 h 20"/>
                <a:gd name="T184" fmla="+- 0 2036 2010"/>
                <a:gd name="T185" fmla="*/ T184 w 26"/>
                <a:gd name="T186" fmla="+- 0 231 212"/>
                <a:gd name="T187" fmla="*/ 231 h 20"/>
                <a:gd name="T188" fmla="+- 0 2036 2010"/>
                <a:gd name="T189" fmla="*/ T188 w 26"/>
                <a:gd name="T190" fmla="+- 0 231 212"/>
                <a:gd name="T191" fmla="*/ 231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6" h="20">
                  <a:moveTo>
                    <a:pt x="7" y="3"/>
                  </a:moveTo>
                  <a:lnTo>
                    <a:pt x="6" y="3"/>
                  </a:lnTo>
                  <a:lnTo>
                    <a:pt x="3" y="0"/>
                  </a:lnTo>
                  <a:lnTo>
                    <a:pt x="2" y="0"/>
                  </a:lnTo>
                  <a:lnTo>
                    <a:pt x="0" y="0"/>
                  </a:lnTo>
                  <a:lnTo>
                    <a:pt x="0" y="2"/>
                  </a:lnTo>
                  <a:lnTo>
                    <a:pt x="1" y="1"/>
                  </a:lnTo>
                  <a:lnTo>
                    <a:pt x="2" y="1"/>
                  </a:lnTo>
                  <a:lnTo>
                    <a:pt x="3" y="1"/>
                  </a:lnTo>
                  <a:lnTo>
                    <a:pt x="5" y="3"/>
                  </a:lnTo>
                  <a:lnTo>
                    <a:pt x="6" y="3"/>
                  </a:lnTo>
                  <a:lnTo>
                    <a:pt x="6" y="4"/>
                  </a:lnTo>
                  <a:lnTo>
                    <a:pt x="6" y="3"/>
                  </a:lnTo>
                  <a:lnTo>
                    <a:pt x="7" y="3"/>
                  </a:lnTo>
                  <a:close/>
                  <a:moveTo>
                    <a:pt x="17" y="10"/>
                  </a:moveTo>
                  <a:lnTo>
                    <a:pt x="13" y="7"/>
                  </a:lnTo>
                  <a:lnTo>
                    <a:pt x="12" y="7"/>
                  </a:lnTo>
                  <a:lnTo>
                    <a:pt x="9" y="6"/>
                  </a:lnTo>
                  <a:lnTo>
                    <a:pt x="11" y="7"/>
                  </a:lnTo>
                  <a:lnTo>
                    <a:pt x="13" y="8"/>
                  </a:lnTo>
                  <a:lnTo>
                    <a:pt x="16" y="11"/>
                  </a:lnTo>
                  <a:lnTo>
                    <a:pt x="17" y="11"/>
                  </a:lnTo>
                  <a:lnTo>
                    <a:pt x="17" y="10"/>
                  </a:lnTo>
                  <a:close/>
                  <a:moveTo>
                    <a:pt x="26" y="19"/>
                  </a:moveTo>
                  <a:lnTo>
                    <a:pt x="26" y="16"/>
                  </a:lnTo>
                  <a:lnTo>
                    <a:pt x="19" y="13"/>
                  </a:lnTo>
                  <a:lnTo>
                    <a:pt x="19" y="14"/>
                  </a:lnTo>
                  <a:lnTo>
                    <a:pt x="21" y="15"/>
                  </a:lnTo>
                  <a:lnTo>
                    <a:pt x="25" y="16"/>
                  </a:lnTo>
                  <a:lnTo>
                    <a:pt x="25" y="19"/>
                  </a:lnTo>
                  <a:lnTo>
                    <a:pt x="25" y="20"/>
                  </a:lnTo>
                  <a:lnTo>
                    <a:pt x="26"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5" name="AutoShape 691"/>
            <p:cNvSpPr>
              <a:spLocks/>
            </p:cNvSpPr>
            <p:nvPr/>
          </p:nvSpPr>
          <p:spPr bwMode="auto">
            <a:xfrm>
              <a:off x="7560076" y="272887"/>
              <a:ext cx="20609" cy="45719"/>
            </a:xfrm>
            <a:custGeom>
              <a:avLst/>
              <a:gdLst>
                <a:gd name="T0" fmla="+- 0 2025 2011"/>
                <a:gd name="T1" fmla="*/ T0 w 29"/>
                <a:gd name="T2" fmla="+- 0 219 213"/>
                <a:gd name="T3" fmla="*/ 219 h 54"/>
                <a:gd name="T4" fmla="+- 0 2016 2011"/>
                <a:gd name="T5" fmla="*/ T4 w 29"/>
                <a:gd name="T6" fmla="+- 0 213 213"/>
                <a:gd name="T7" fmla="*/ 213 h 54"/>
                <a:gd name="T8" fmla="+- 0 2011 2011"/>
                <a:gd name="T9" fmla="*/ T8 w 29"/>
                <a:gd name="T10" fmla="+- 0 219 213"/>
                <a:gd name="T11" fmla="*/ 219 h 54"/>
                <a:gd name="T12" fmla="+- 0 2012 2011"/>
                <a:gd name="T13" fmla="*/ T12 w 29"/>
                <a:gd name="T14" fmla="+- 0 219 213"/>
                <a:gd name="T15" fmla="*/ 219 h 54"/>
                <a:gd name="T16" fmla="+- 0 2012 2011"/>
                <a:gd name="T17" fmla="*/ T16 w 29"/>
                <a:gd name="T18" fmla="+- 0 219 213"/>
                <a:gd name="T19" fmla="*/ 219 h 54"/>
                <a:gd name="T20" fmla="+- 0 2012 2011"/>
                <a:gd name="T21" fmla="*/ T20 w 29"/>
                <a:gd name="T22" fmla="+- 0 219 213"/>
                <a:gd name="T23" fmla="*/ 219 h 54"/>
                <a:gd name="T24" fmla="+- 0 2025 2011"/>
                <a:gd name="T25" fmla="*/ T24 w 29"/>
                <a:gd name="T26" fmla="+- 0 220 213"/>
                <a:gd name="T27" fmla="*/ 220 h 54"/>
                <a:gd name="T28" fmla="+- 0 2025 2011"/>
                <a:gd name="T29" fmla="*/ T28 w 29"/>
                <a:gd name="T30" fmla="+- 0 220 213"/>
                <a:gd name="T31" fmla="*/ 220 h 54"/>
                <a:gd name="T32" fmla="+- 0 2035 2011"/>
                <a:gd name="T33" fmla="*/ T32 w 29"/>
                <a:gd name="T34" fmla="+- 0 227 213"/>
                <a:gd name="T35" fmla="*/ 227 h 54"/>
                <a:gd name="T36" fmla="+- 0 2035 2011"/>
                <a:gd name="T37" fmla="*/ T36 w 29"/>
                <a:gd name="T38" fmla="+- 0 226 213"/>
                <a:gd name="T39" fmla="*/ 226 h 54"/>
                <a:gd name="T40" fmla="+- 0 2021 2011"/>
                <a:gd name="T41" fmla="*/ T40 w 29"/>
                <a:gd name="T42" fmla="+- 0 224 213"/>
                <a:gd name="T43" fmla="*/ 224 h 54"/>
                <a:gd name="T44" fmla="+- 0 2020 2011"/>
                <a:gd name="T45" fmla="*/ T44 w 29"/>
                <a:gd name="T46" fmla="+- 0 225 213"/>
                <a:gd name="T47" fmla="*/ 225 h 54"/>
                <a:gd name="T48" fmla="+- 0 2020 2011"/>
                <a:gd name="T49" fmla="*/ T48 w 29"/>
                <a:gd name="T50" fmla="+- 0 225 213"/>
                <a:gd name="T51" fmla="*/ 225 h 54"/>
                <a:gd name="T52" fmla="+- 0 2021 2011"/>
                <a:gd name="T53" fmla="*/ T52 w 29"/>
                <a:gd name="T54" fmla="+- 0 225 213"/>
                <a:gd name="T55" fmla="*/ 225 h 54"/>
                <a:gd name="T56" fmla="+- 0 2035 2011"/>
                <a:gd name="T57" fmla="*/ T56 w 29"/>
                <a:gd name="T58" fmla="+- 0 227 213"/>
                <a:gd name="T59" fmla="*/ 227 h 54"/>
                <a:gd name="T60" fmla="+- 0 2035 2011"/>
                <a:gd name="T61" fmla="*/ T60 w 29"/>
                <a:gd name="T62" fmla="+- 0 227 213"/>
                <a:gd name="T63" fmla="*/ 227 h 54"/>
                <a:gd name="T64" fmla="+- 0 2039 2011"/>
                <a:gd name="T65" fmla="*/ T64 w 29"/>
                <a:gd name="T66" fmla="+- 0 236 213"/>
                <a:gd name="T67" fmla="*/ 236 h 54"/>
                <a:gd name="T68" fmla="+- 0 2038 2011"/>
                <a:gd name="T69" fmla="*/ T68 w 29"/>
                <a:gd name="T70" fmla="+- 0 234 213"/>
                <a:gd name="T71" fmla="*/ 234 h 54"/>
                <a:gd name="T72" fmla="+- 0 2029 2011"/>
                <a:gd name="T73" fmla="*/ T72 w 29"/>
                <a:gd name="T74" fmla="+- 0 255 213"/>
                <a:gd name="T75" fmla="*/ 255 h 54"/>
                <a:gd name="T76" fmla="+- 0 2024 2011"/>
                <a:gd name="T77" fmla="*/ T76 w 29"/>
                <a:gd name="T78" fmla="+- 0 264 213"/>
                <a:gd name="T79" fmla="*/ 264 h 54"/>
                <a:gd name="T80" fmla="+- 0 2021 2011"/>
                <a:gd name="T81" fmla="*/ T80 w 29"/>
                <a:gd name="T82" fmla="+- 0 263 213"/>
                <a:gd name="T83" fmla="*/ 263 h 54"/>
                <a:gd name="T84" fmla="+- 0 2030 2011"/>
                <a:gd name="T85" fmla="*/ T84 w 29"/>
                <a:gd name="T86" fmla="+- 0 245 213"/>
                <a:gd name="T87" fmla="*/ 245 h 54"/>
                <a:gd name="T88" fmla="+- 0 2035 2011"/>
                <a:gd name="T89" fmla="*/ T88 w 29"/>
                <a:gd name="T90" fmla="+- 0 236 213"/>
                <a:gd name="T91" fmla="*/ 236 h 54"/>
                <a:gd name="T92" fmla="+- 0 2036 2011"/>
                <a:gd name="T93" fmla="*/ T92 w 29"/>
                <a:gd name="T94" fmla="+- 0 236 213"/>
                <a:gd name="T95" fmla="*/ 236 h 54"/>
                <a:gd name="T96" fmla="+- 0 2038 2011"/>
                <a:gd name="T97" fmla="*/ T96 w 29"/>
                <a:gd name="T98" fmla="+- 0 238 213"/>
                <a:gd name="T99" fmla="*/ 238 h 54"/>
                <a:gd name="T100" fmla="+- 0 2037 2011"/>
                <a:gd name="T101" fmla="*/ T100 w 29"/>
                <a:gd name="T102" fmla="+- 0 234 213"/>
                <a:gd name="T103" fmla="*/ 234 h 54"/>
                <a:gd name="T104" fmla="+- 0 2034 2011"/>
                <a:gd name="T105" fmla="*/ T104 w 29"/>
                <a:gd name="T106" fmla="+- 0 234 213"/>
                <a:gd name="T107" fmla="*/ 234 h 54"/>
                <a:gd name="T108" fmla="+- 0 2024 2011"/>
                <a:gd name="T109" fmla="*/ T108 w 29"/>
                <a:gd name="T110" fmla="+- 0 251 213"/>
                <a:gd name="T111" fmla="*/ 251 h 54"/>
                <a:gd name="T112" fmla="+- 0 2019 2011"/>
                <a:gd name="T113" fmla="*/ T112 w 29"/>
                <a:gd name="T114" fmla="+- 0 261 213"/>
                <a:gd name="T115" fmla="*/ 261 h 54"/>
                <a:gd name="T116" fmla="+- 0 2023 2011"/>
                <a:gd name="T117" fmla="*/ T116 w 29"/>
                <a:gd name="T118" fmla="+- 0 266 213"/>
                <a:gd name="T119" fmla="*/ 266 h 54"/>
                <a:gd name="T120" fmla="+- 0 2026 2011"/>
                <a:gd name="T121" fmla="*/ T120 w 29"/>
                <a:gd name="T122" fmla="+- 0 264 213"/>
                <a:gd name="T123" fmla="*/ 264 h 54"/>
                <a:gd name="T124" fmla="+- 0 2035 2011"/>
                <a:gd name="T125" fmla="*/ T124 w 29"/>
                <a:gd name="T126" fmla="+- 0 248 213"/>
                <a:gd name="T127" fmla="*/ 248 h 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9" h="54">
                  <a:moveTo>
                    <a:pt x="14" y="6"/>
                  </a:moveTo>
                  <a:lnTo>
                    <a:pt x="14" y="6"/>
                  </a:lnTo>
                  <a:lnTo>
                    <a:pt x="5" y="0"/>
                  </a:lnTo>
                  <a:lnTo>
                    <a:pt x="0" y="5"/>
                  </a:lnTo>
                  <a:lnTo>
                    <a:pt x="0" y="6"/>
                  </a:lnTo>
                  <a:lnTo>
                    <a:pt x="1" y="6"/>
                  </a:lnTo>
                  <a:lnTo>
                    <a:pt x="5" y="1"/>
                  </a:lnTo>
                  <a:lnTo>
                    <a:pt x="14" y="7"/>
                  </a:lnTo>
                  <a:lnTo>
                    <a:pt x="14" y="6"/>
                  </a:lnTo>
                  <a:close/>
                  <a:moveTo>
                    <a:pt x="24" y="14"/>
                  </a:moveTo>
                  <a:lnTo>
                    <a:pt x="24" y="13"/>
                  </a:lnTo>
                  <a:lnTo>
                    <a:pt x="15" y="7"/>
                  </a:lnTo>
                  <a:lnTo>
                    <a:pt x="10" y="11"/>
                  </a:lnTo>
                  <a:lnTo>
                    <a:pt x="9" y="12"/>
                  </a:lnTo>
                  <a:lnTo>
                    <a:pt x="10" y="12"/>
                  </a:lnTo>
                  <a:lnTo>
                    <a:pt x="15" y="8"/>
                  </a:lnTo>
                  <a:lnTo>
                    <a:pt x="24" y="14"/>
                  </a:lnTo>
                  <a:close/>
                  <a:moveTo>
                    <a:pt x="29" y="25"/>
                  </a:moveTo>
                  <a:lnTo>
                    <a:pt x="28" y="23"/>
                  </a:lnTo>
                  <a:lnTo>
                    <a:pt x="28" y="22"/>
                  </a:lnTo>
                  <a:lnTo>
                    <a:pt x="27" y="21"/>
                  </a:lnTo>
                  <a:lnTo>
                    <a:pt x="27" y="25"/>
                  </a:lnTo>
                  <a:lnTo>
                    <a:pt x="18" y="42"/>
                  </a:lnTo>
                  <a:lnTo>
                    <a:pt x="13" y="50"/>
                  </a:lnTo>
                  <a:lnTo>
                    <a:pt x="13" y="51"/>
                  </a:lnTo>
                  <a:lnTo>
                    <a:pt x="12" y="51"/>
                  </a:lnTo>
                  <a:lnTo>
                    <a:pt x="10" y="50"/>
                  </a:lnTo>
                  <a:lnTo>
                    <a:pt x="10" y="49"/>
                  </a:lnTo>
                  <a:lnTo>
                    <a:pt x="19" y="32"/>
                  </a:lnTo>
                  <a:lnTo>
                    <a:pt x="23" y="23"/>
                  </a:lnTo>
                  <a:lnTo>
                    <a:pt x="24" y="23"/>
                  </a:lnTo>
                  <a:lnTo>
                    <a:pt x="25" y="23"/>
                  </a:lnTo>
                  <a:lnTo>
                    <a:pt x="26" y="24"/>
                  </a:lnTo>
                  <a:lnTo>
                    <a:pt x="27" y="25"/>
                  </a:lnTo>
                  <a:lnTo>
                    <a:pt x="27" y="21"/>
                  </a:lnTo>
                  <a:lnTo>
                    <a:pt x="26" y="21"/>
                  </a:lnTo>
                  <a:lnTo>
                    <a:pt x="25" y="20"/>
                  </a:lnTo>
                  <a:lnTo>
                    <a:pt x="23" y="21"/>
                  </a:lnTo>
                  <a:lnTo>
                    <a:pt x="22" y="22"/>
                  </a:lnTo>
                  <a:lnTo>
                    <a:pt x="13" y="38"/>
                  </a:lnTo>
                  <a:lnTo>
                    <a:pt x="9" y="47"/>
                  </a:lnTo>
                  <a:lnTo>
                    <a:pt x="8" y="48"/>
                  </a:lnTo>
                  <a:lnTo>
                    <a:pt x="8" y="51"/>
                  </a:lnTo>
                  <a:lnTo>
                    <a:pt x="12" y="53"/>
                  </a:lnTo>
                  <a:lnTo>
                    <a:pt x="14" y="53"/>
                  </a:lnTo>
                  <a:lnTo>
                    <a:pt x="15" y="51"/>
                  </a:lnTo>
                  <a:lnTo>
                    <a:pt x="19" y="43"/>
                  </a:lnTo>
                  <a:lnTo>
                    <a:pt x="24" y="35"/>
                  </a:lnTo>
                  <a:lnTo>
                    <a:pt x="29" y="25"/>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6" name="Freeform 690"/>
            <p:cNvSpPr>
              <a:spLocks/>
            </p:cNvSpPr>
            <p:nvPr/>
          </p:nvSpPr>
          <p:spPr bwMode="auto">
            <a:xfrm>
              <a:off x="7565761" y="271617"/>
              <a:ext cx="13502" cy="45719"/>
            </a:xfrm>
            <a:custGeom>
              <a:avLst/>
              <a:gdLst>
                <a:gd name="T0" fmla="+- 0 2036 2020"/>
                <a:gd name="T1" fmla="*/ T0 w 19"/>
                <a:gd name="T2" fmla="+- 0 234 234"/>
                <a:gd name="T3" fmla="*/ 234 h 31"/>
                <a:gd name="T4" fmla="+- 0 2034 2020"/>
                <a:gd name="T5" fmla="*/ T4 w 19"/>
                <a:gd name="T6" fmla="+- 0 235 234"/>
                <a:gd name="T7" fmla="*/ 235 h 31"/>
                <a:gd name="T8" fmla="+- 0 2021 2020"/>
                <a:gd name="T9" fmla="*/ T8 w 19"/>
                <a:gd name="T10" fmla="+- 0 260 234"/>
                <a:gd name="T11" fmla="*/ 260 h 31"/>
                <a:gd name="T12" fmla="+- 0 2020 2020"/>
                <a:gd name="T13" fmla="*/ T12 w 19"/>
                <a:gd name="T14" fmla="+- 0 261 234"/>
                <a:gd name="T15" fmla="*/ 261 h 31"/>
                <a:gd name="T16" fmla="+- 0 2020 2020"/>
                <a:gd name="T17" fmla="*/ T16 w 19"/>
                <a:gd name="T18" fmla="+- 0 263 234"/>
                <a:gd name="T19" fmla="*/ 263 h 31"/>
                <a:gd name="T20" fmla="+- 0 2023 2020"/>
                <a:gd name="T21" fmla="*/ T20 w 19"/>
                <a:gd name="T22" fmla="+- 0 265 234"/>
                <a:gd name="T23" fmla="*/ 265 h 31"/>
                <a:gd name="T24" fmla="+- 0 2025 2020"/>
                <a:gd name="T25" fmla="*/ T24 w 19"/>
                <a:gd name="T26" fmla="+- 0 265 234"/>
                <a:gd name="T27" fmla="*/ 265 h 31"/>
                <a:gd name="T28" fmla="+- 0 2034 2020"/>
                <a:gd name="T29" fmla="*/ T28 w 19"/>
                <a:gd name="T30" fmla="+- 0 247 234"/>
                <a:gd name="T31" fmla="*/ 247 h 31"/>
                <a:gd name="T32" fmla="+- 0 2039 2020"/>
                <a:gd name="T33" fmla="*/ T32 w 19"/>
                <a:gd name="T34" fmla="+- 0 238 234"/>
                <a:gd name="T35" fmla="*/ 238 h 31"/>
                <a:gd name="T36" fmla="+- 0 2038 2020"/>
                <a:gd name="T37" fmla="*/ T36 w 19"/>
                <a:gd name="T38" fmla="+- 0 236 234"/>
                <a:gd name="T39" fmla="*/ 236 h 31"/>
                <a:gd name="T40" fmla="+- 0 2037 2020"/>
                <a:gd name="T41" fmla="*/ T40 w 19"/>
                <a:gd name="T42" fmla="+- 0 235 234"/>
                <a:gd name="T43" fmla="*/ 235 h 31"/>
                <a:gd name="T44" fmla="+- 0 2036 2020"/>
                <a:gd name="T45" fmla="*/ T44 w 19"/>
                <a:gd name="T46" fmla="+- 0 234 234"/>
                <a:gd name="T47" fmla="*/ 234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9" h="31">
                  <a:moveTo>
                    <a:pt x="16" y="0"/>
                  </a:moveTo>
                  <a:lnTo>
                    <a:pt x="14" y="1"/>
                  </a:lnTo>
                  <a:lnTo>
                    <a:pt x="1" y="26"/>
                  </a:lnTo>
                  <a:lnTo>
                    <a:pt x="0" y="27"/>
                  </a:lnTo>
                  <a:lnTo>
                    <a:pt x="0" y="29"/>
                  </a:lnTo>
                  <a:lnTo>
                    <a:pt x="3" y="31"/>
                  </a:lnTo>
                  <a:lnTo>
                    <a:pt x="5" y="31"/>
                  </a:lnTo>
                  <a:lnTo>
                    <a:pt x="14" y="13"/>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7" name="AutoShape 689"/>
            <p:cNvSpPr>
              <a:spLocks/>
            </p:cNvSpPr>
            <p:nvPr/>
          </p:nvSpPr>
          <p:spPr bwMode="auto">
            <a:xfrm>
              <a:off x="7567893" y="266537"/>
              <a:ext cx="10660" cy="45719"/>
            </a:xfrm>
            <a:custGeom>
              <a:avLst/>
              <a:gdLst>
                <a:gd name="T0" fmla="+- 0 2030 2022"/>
                <a:gd name="T1" fmla="*/ T0 w 15"/>
                <a:gd name="T2" fmla="+- 0 243 241"/>
                <a:gd name="T3" fmla="*/ 243 h 17"/>
                <a:gd name="T4" fmla="+- 0 2029 2022"/>
                <a:gd name="T5" fmla="*/ T4 w 15"/>
                <a:gd name="T6" fmla="+- 0 243 241"/>
                <a:gd name="T7" fmla="*/ 243 h 17"/>
                <a:gd name="T8" fmla="+- 0 2027 2022"/>
                <a:gd name="T9" fmla="*/ T8 w 15"/>
                <a:gd name="T10" fmla="+- 0 247 241"/>
                <a:gd name="T11" fmla="*/ 247 h 17"/>
                <a:gd name="T12" fmla="+- 0 2030 2022"/>
                <a:gd name="T13" fmla="*/ T12 w 15"/>
                <a:gd name="T14" fmla="+- 0 243 241"/>
                <a:gd name="T15" fmla="*/ 243 h 17"/>
                <a:gd name="T16" fmla="+- 0 2032 2022"/>
                <a:gd name="T17" fmla="*/ T16 w 15"/>
                <a:gd name="T18" fmla="+- 0 242 241"/>
                <a:gd name="T19" fmla="*/ 242 h 17"/>
                <a:gd name="T20" fmla="+- 0 2031 2022"/>
                <a:gd name="T21" fmla="*/ T20 w 15"/>
                <a:gd name="T22" fmla="+- 0 242 241"/>
                <a:gd name="T23" fmla="*/ 242 h 17"/>
                <a:gd name="T24" fmla="+- 0 2030 2022"/>
                <a:gd name="T25" fmla="*/ T24 w 15"/>
                <a:gd name="T26" fmla="+- 0 243 241"/>
                <a:gd name="T27" fmla="*/ 243 h 17"/>
                <a:gd name="T28" fmla="+- 0 2032 2022"/>
                <a:gd name="T29" fmla="*/ T28 w 15"/>
                <a:gd name="T30" fmla="+- 0 242 241"/>
                <a:gd name="T31" fmla="*/ 242 h 17"/>
                <a:gd name="T32" fmla="+- 0 2032 2022"/>
                <a:gd name="T33" fmla="*/ T32 w 15"/>
                <a:gd name="T34" fmla="+- 0 251 241"/>
                <a:gd name="T35" fmla="*/ 251 h 17"/>
                <a:gd name="T36" fmla="+- 0 2031 2022"/>
                <a:gd name="T37" fmla="*/ T36 w 15"/>
                <a:gd name="T38" fmla="+- 0 251 241"/>
                <a:gd name="T39" fmla="*/ 251 h 17"/>
                <a:gd name="T40" fmla="+- 0 2027 2022"/>
                <a:gd name="T41" fmla="*/ T40 w 15"/>
                <a:gd name="T42" fmla="+- 0 252 241"/>
                <a:gd name="T43" fmla="*/ 252 h 17"/>
                <a:gd name="T44" fmla="+- 0 2023 2022"/>
                <a:gd name="T45" fmla="*/ T44 w 15"/>
                <a:gd name="T46" fmla="+- 0 255 241"/>
                <a:gd name="T47" fmla="*/ 255 h 17"/>
                <a:gd name="T48" fmla="+- 0 2022 2022"/>
                <a:gd name="T49" fmla="*/ T48 w 15"/>
                <a:gd name="T50" fmla="+- 0 257 241"/>
                <a:gd name="T51" fmla="*/ 257 h 17"/>
                <a:gd name="T52" fmla="+- 0 2026 2022"/>
                <a:gd name="T53" fmla="*/ T52 w 15"/>
                <a:gd name="T54" fmla="+- 0 253 241"/>
                <a:gd name="T55" fmla="*/ 253 h 17"/>
                <a:gd name="T56" fmla="+- 0 2030 2022"/>
                <a:gd name="T57" fmla="*/ T56 w 15"/>
                <a:gd name="T58" fmla="+- 0 252 241"/>
                <a:gd name="T59" fmla="*/ 252 h 17"/>
                <a:gd name="T60" fmla="+- 0 2031 2022"/>
                <a:gd name="T61" fmla="*/ T60 w 15"/>
                <a:gd name="T62" fmla="+- 0 252 241"/>
                <a:gd name="T63" fmla="*/ 252 h 17"/>
                <a:gd name="T64" fmla="+- 0 2032 2022"/>
                <a:gd name="T65" fmla="*/ T64 w 15"/>
                <a:gd name="T66" fmla="+- 0 251 241"/>
                <a:gd name="T67" fmla="*/ 251 h 17"/>
                <a:gd name="T68" fmla="+- 0 2037 2022"/>
                <a:gd name="T69" fmla="*/ T68 w 15"/>
                <a:gd name="T70" fmla="+- 0 241 241"/>
                <a:gd name="T71" fmla="*/ 241 h 17"/>
                <a:gd name="T72" fmla="+- 0 2036 2022"/>
                <a:gd name="T73" fmla="*/ T72 w 15"/>
                <a:gd name="T74" fmla="+- 0 241 241"/>
                <a:gd name="T75" fmla="*/ 241 h 17"/>
                <a:gd name="T76" fmla="+- 0 2033 2022"/>
                <a:gd name="T77" fmla="*/ T76 w 15"/>
                <a:gd name="T78" fmla="+- 0 241 241"/>
                <a:gd name="T79" fmla="*/ 241 h 17"/>
                <a:gd name="T80" fmla="+- 0 2032 2022"/>
                <a:gd name="T81" fmla="*/ T80 w 15"/>
                <a:gd name="T82" fmla="+- 0 242 241"/>
                <a:gd name="T83" fmla="*/ 242 h 17"/>
                <a:gd name="T84" fmla="+- 0 2035 2022"/>
                <a:gd name="T85" fmla="*/ T84 w 15"/>
                <a:gd name="T86" fmla="+- 0 242 241"/>
                <a:gd name="T87" fmla="*/ 242 h 17"/>
                <a:gd name="T88" fmla="+- 0 2036 2022"/>
                <a:gd name="T89" fmla="*/ T88 w 15"/>
                <a:gd name="T90" fmla="+- 0 242 241"/>
                <a:gd name="T91" fmla="*/ 242 h 17"/>
                <a:gd name="T92" fmla="+- 0 2037 2022"/>
                <a:gd name="T93" fmla="*/ T92 w 15"/>
                <a:gd name="T94" fmla="+- 0 241 241"/>
                <a:gd name="T95" fmla="*/ 241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8" y="2"/>
                  </a:moveTo>
                  <a:lnTo>
                    <a:pt x="7" y="2"/>
                  </a:lnTo>
                  <a:lnTo>
                    <a:pt x="5" y="6"/>
                  </a:lnTo>
                  <a:lnTo>
                    <a:pt x="8" y="2"/>
                  </a:lnTo>
                  <a:close/>
                  <a:moveTo>
                    <a:pt x="10" y="1"/>
                  </a:moveTo>
                  <a:lnTo>
                    <a:pt x="9" y="1"/>
                  </a:lnTo>
                  <a:lnTo>
                    <a:pt x="8" y="2"/>
                  </a:lnTo>
                  <a:lnTo>
                    <a:pt x="10" y="1"/>
                  </a:lnTo>
                  <a:close/>
                  <a:moveTo>
                    <a:pt x="10" y="10"/>
                  </a:moveTo>
                  <a:lnTo>
                    <a:pt x="9" y="10"/>
                  </a:lnTo>
                  <a:lnTo>
                    <a:pt x="5" y="11"/>
                  </a:lnTo>
                  <a:lnTo>
                    <a:pt x="1" y="14"/>
                  </a:lnTo>
                  <a:lnTo>
                    <a:pt x="0" y="16"/>
                  </a:lnTo>
                  <a:lnTo>
                    <a:pt x="4" y="12"/>
                  </a:lnTo>
                  <a:lnTo>
                    <a:pt x="8" y="11"/>
                  </a:lnTo>
                  <a:lnTo>
                    <a:pt x="9" y="11"/>
                  </a:lnTo>
                  <a:lnTo>
                    <a:pt x="10" y="10"/>
                  </a:lnTo>
                  <a:close/>
                  <a:moveTo>
                    <a:pt x="15" y="0"/>
                  </a:moveTo>
                  <a:lnTo>
                    <a:pt x="14" y="0"/>
                  </a:lnTo>
                  <a:lnTo>
                    <a:pt x="11" y="0"/>
                  </a:lnTo>
                  <a:lnTo>
                    <a:pt x="10" y="1"/>
                  </a:lnTo>
                  <a:lnTo>
                    <a:pt x="13" y="1"/>
                  </a:lnTo>
                  <a:lnTo>
                    <a:pt x="14"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8" name="AutoShape 688"/>
            <p:cNvSpPr>
              <a:spLocks/>
            </p:cNvSpPr>
            <p:nvPr/>
          </p:nvSpPr>
          <p:spPr bwMode="auto">
            <a:xfrm>
              <a:off x="7566471" y="271617"/>
              <a:ext cx="12081" cy="45719"/>
            </a:xfrm>
            <a:custGeom>
              <a:avLst/>
              <a:gdLst>
                <a:gd name="T0" fmla="+- 0 2025 2020"/>
                <a:gd name="T1" fmla="*/ T0 w 17"/>
                <a:gd name="T2" fmla="+- 0 256 235"/>
                <a:gd name="T3" fmla="*/ 256 h 30"/>
                <a:gd name="T4" fmla="+- 0 2025 2020"/>
                <a:gd name="T5" fmla="*/ T4 w 17"/>
                <a:gd name="T6" fmla="+- 0 255 235"/>
                <a:gd name="T7" fmla="*/ 255 h 30"/>
                <a:gd name="T8" fmla="+- 0 2025 2020"/>
                <a:gd name="T9" fmla="*/ T8 w 17"/>
                <a:gd name="T10" fmla="+- 0 255 235"/>
                <a:gd name="T11" fmla="*/ 255 h 30"/>
                <a:gd name="T12" fmla="+- 0 2025 2020"/>
                <a:gd name="T13" fmla="*/ T12 w 17"/>
                <a:gd name="T14" fmla="+- 0 255 235"/>
                <a:gd name="T15" fmla="*/ 255 h 30"/>
                <a:gd name="T16" fmla="+- 0 2025 2020"/>
                <a:gd name="T17" fmla="*/ T16 w 17"/>
                <a:gd name="T18" fmla="+- 0 255 235"/>
                <a:gd name="T19" fmla="*/ 255 h 30"/>
                <a:gd name="T20" fmla="+- 0 2024 2020"/>
                <a:gd name="T21" fmla="*/ T20 w 17"/>
                <a:gd name="T22" fmla="+- 0 256 235"/>
                <a:gd name="T23" fmla="*/ 256 h 30"/>
                <a:gd name="T24" fmla="+- 0 2020 2020"/>
                <a:gd name="T25" fmla="*/ T24 w 17"/>
                <a:gd name="T26" fmla="+- 0 261 235"/>
                <a:gd name="T27" fmla="*/ 261 h 30"/>
                <a:gd name="T28" fmla="+- 0 2021 2020"/>
                <a:gd name="T29" fmla="*/ T28 w 17"/>
                <a:gd name="T30" fmla="+- 0 263 235"/>
                <a:gd name="T31" fmla="*/ 263 h 30"/>
                <a:gd name="T32" fmla="+- 0 2022 2020"/>
                <a:gd name="T33" fmla="*/ T32 w 17"/>
                <a:gd name="T34" fmla="+- 0 264 235"/>
                <a:gd name="T35" fmla="*/ 264 h 30"/>
                <a:gd name="T36" fmla="+- 0 2023 2020"/>
                <a:gd name="T37" fmla="*/ T36 w 17"/>
                <a:gd name="T38" fmla="+- 0 264 235"/>
                <a:gd name="T39" fmla="*/ 264 h 30"/>
                <a:gd name="T40" fmla="+- 0 2023 2020"/>
                <a:gd name="T41" fmla="*/ T40 w 17"/>
                <a:gd name="T42" fmla="+- 0 264 235"/>
                <a:gd name="T43" fmla="*/ 264 h 30"/>
                <a:gd name="T44" fmla="+- 0 2023 2020"/>
                <a:gd name="T45" fmla="*/ T44 w 17"/>
                <a:gd name="T46" fmla="+- 0 264 235"/>
                <a:gd name="T47" fmla="*/ 264 h 30"/>
                <a:gd name="T48" fmla="+- 0 2023 2020"/>
                <a:gd name="T49" fmla="*/ T48 w 17"/>
                <a:gd name="T50" fmla="+- 0 264 235"/>
                <a:gd name="T51" fmla="*/ 264 h 30"/>
                <a:gd name="T52" fmla="+- 0 2023 2020"/>
                <a:gd name="T53" fmla="*/ T52 w 17"/>
                <a:gd name="T54" fmla="+- 0 264 235"/>
                <a:gd name="T55" fmla="*/ 264 h 30"/>
                <a:gd name="T56" fmla="+- 0 2022 2020"/>
                <a:gd name="T57" fmla="*/ T56 w 17"/>
                <a:gd name="T58" fmla="+- 0 264 235"/>
                <a:gd name="T59" fmla="*/ 264 h 30"/>
                <a:gd name="T60" fmla="+- 0 2022 2020"/>
                <a:gd name="T61" fmla="*/ T60 w 17"/>
                <a:gd name="T62" fmla="+- 0 262 235"/>
                <a:gd name="T63" fmla="*/ 262 h 30"/>
                <a:gd name="T64" fmla="+- 0 2021 2020"/>
                <a:gd name="T65" fmla="*/ T64 w 17"/>
                <a:gd name="T66" fmla="+- 0 261 235"/>
                <a:gd name="T67" fmla="*/ 261 h 30"/>
                <a:gd name="T68" fmla="+- 0 2024 2020"/>
                <a:gd name="T69" fmla="*/ T68 w 17"/>
                <a:gd name="T70" fmla="+- 0 258 235"/>
                <a:gd name="T71" fmla="*/ 258 h 30"/>
                <a:gd name="T72" fmla="+- 0 2025 2020"/>
                <a:gd name="T73" fmla="*/ T72 w 17"/>
                <a:gd name="T74" fmla="+- 0 256 235"/>
                <a:gd name="T75" fmla="*/ 256 h 30"/>
                <a:gd name="T76" fmla="+- 0 2025 2020"/>
                <a:gd name="T77" fmla="*/ T76 w 17"/>
                <a:gd name="T78" fmla="+- 0 256 235"/>
                <a:gd name="T79" fmla="*/ 256 h 30"/>
                <a:gd name="T80" fmla="+- 0 2025 2020"/>
                <a:gd name="T81" fmla="*/ T80 w 17"/>
                <a:gd name="T82" fmla="+- 0 256 235"/>
                <a:gd name="T83" fmla="*/ 256 h 30"/>
                <a:gd name="T84" fmla="+- 0 2031 2020"/>
                <a:gd name="T85" fmla="*/ T84 w 17"/>
                <a:gd name="T86" fmla="+- 0 245 235"/>
                <a:gd name="T87" fmla="*/ 245 h 30"/>
                <a:gd name="T88" fmla="+- 0 2031 2020"/>
                <a:gd name="T89" fmla="*/ T88 w 17"/>
                <a:gd name="T90" fmla="+- 0 244 235"/>
                <a:gd name="T91" fmla="*/ 244 h 30"/>
                <a:gd name="T92" fmla="+- 0 2031 2020"/>
                <a:gd name="T93" fmla="*/ T92 w 17"/>
                <a:gd name="T94" fmla="+- 0 244 235"/>
                <a:gd name="T95" fmla="*/ 244 h 30"/>
                <a:gd name="T96" fmla="+- 0 2031 2020"/>
                <a:gd name="T97" fmla="*/ T96 w 17"/>
                <a:gd name="T98" fmla="+- 0 244 235"/>
                <a:gd name="T99" fmla="*/ 244 h 30"/>
                <a:gd name="T100" fmla="+- 0 2030 2020"/>
                <a:gd name="T101" fmla="*/ T100 w 17"/>
                <a:gd name="T102" fmla="+- 0 244 235"/>
                <a:gd name="T103" fmla="*/ 244 h 30"/>
                <a:gd name="T104" fmla="+- 0 2029 2020"/>
                <a:gd name="T105" fmla="*/ T104 w 17"/>
                <a:gd name="T106" fmla="+- 0 246 235"/>
                <a:gd name="T107" fmla="*/ 246 h 30"/>
                <a:gd name="T108" fmla="+- 0 2026 2020"/>
                <a:gd name="T109" fmla="*/ T108 w 17"/>
                <a:gd name="T110" fmla="+- 0 252 235"/>
                <a:gd name="T111" fmla="*/ 252 h 30"/>
                <a:gd name="T112" fmla="+- 0 2026 2020"/>
                <a:gd name="T113" fmla="*/ T112 w 17"/>
                <a:gd name="T114" fmla="+- 0 252 235"/>
                <a:gd name="T115" fmla="*/ 252 h 30"/>
                <a:gd name="T116" fmla="+- 0 2026 2020"/>
                <a:gd name="T117" fmla="*/ T116 w 17"/>
                <a:gd name="T118" fmla="+- 0 252 235"/>
                <a:gd name="T119" fmla="*/ 252 h 30"/>
                <a:gd name="T120" fmla="+- 0 2026 2020"/>
                <a:gd name="T121" fmla="*/ T120 w 17"/>
                <a:gd name="T122" fmla="+- 0 252 235"/>
                <a:gd name="T123" fmla="*/ 252 h 30"/>
                <a:gd name="T124" fmla="+- 0 2029 2020"/>
                <a:gd name="T125" fmla="*/ T124 w 17"/>
                <a:gd name="T126" fmla="+- 0 246 235"/>
                <a:gd name="T127" fmla="*/ 246 h 30"/>
                <a:gd name="T128" fmla="+- 0 2031 2020"/>
                <a:gd name="T129" fmla="*/ T128 w 17"/>
                <a:gd name="T130" fmla="+- 0 245 235"/>
                <a:gd name="T131" fmla="*/ 245 h 30"/>
                <a:gd name="T132" fmla="+- 0 2037 2020"/>
                <a:gd name="T133" fmla="*/ T132 w 17"/>
                <a:gd name="T134" fmla="+- 0 236 235"/>
                <a:gd name="T135" fmla="*/ 236 h 30"/>
                <a:gd name="T136" fmla="+- 0 2037 2020"/>
                <a:gd name="T137" fmla="*/ T136 w 17"/>
                <a:gd name="T138" fmla="+- 0 236 235"/>
                <a:gd name="T139" fmla="*/ 236 h 30"/>
                <a:gd name="T140" fmla="+- 0 2036 2020"/>
                <a:gd name="T141" fmla="*/ T140 w 17"/>
                <a:gd name="T142" fmla="+- 0 235 235"/>
                <a:gd name="T143" fmla="*/ 235 h 30"/>
                <a:gd name="T144" fmla="+- 0 2033 2020"/>
                <a:gd name="T145" fmla="*/ T144 w 17"/>
                <a:gd name="T146" fmla="+- 0 236 235"/>
                <a:gd name="T147" fmla="*/ 236 h 30"/>
                <a:gd name="T148" fmla="+- 0 2032 2020"/>
                <a:gd name="T149" fmla="*/ T148 w 17"/>
                <a:gd name="T150" fmla="+- 0 240 235"/>
                <a:gd name="T151" fmla="*/ 240 h 30"/>
                <a:gd name="T152" fmla="+- 0 2032 2020"/>
                <a:gd name="T153" fmla="*/ T152 w 17"/>
                <a:gd name="T154" fmla="+- 0 240 235"/>
                <a:gd name="T155" fmla="*/ 240 h 30"/>
                <a:gd name="T156" fmla="+- 0 2032 2020"/>
                <a:gd name="T157" fmla="*/ T156 w 17"/>
                <a:gd name="T158" fmla="+- 0 241 235"/>
                <a:gd name="T159" fmla="*/ 241 h 30"/>
                <a:gd name="T160" fmla="+- 0 2032 2020"/>
                <a:gd name="T161" fmla="*/ T160 w 17"/>
                <a:gd name="T162" fmla="+- 0 241 235"/>
                <a:gd name="T163" fmla="*/ 241 h 30"/>
                <a:gd name="T164" fmla="+- 0 2032 2020"/>
                <a:gd name="T165" fmla="*/ T164 w 17"/>
                <a:gd name="T166" fmla="+- 0 241 235"/>
                <a:gd name="T167" fmla="*/ 241 h 30"/>
                <a:gd name="T168" fmla="+- 0 2032 2020"/>
                <a:gd name="T169" fmla="*/ T168 w 17"/>
                <a:gd name="T170" fmla="+- 0 241 235"/>
                <a:gd name="T171" fmla="*/ 241 h 30"/>
                <a:gd name="T172" fmla="+- 0 2032 2020"/>
                <a:gd name="T173" fmla="*/ T172 w 17"/>
                <a:gd name="T174" fmla="+- 0 241 235"/>
                <a:gd name="T175" fmla="*/ 241 h 30"/>
                <a:gd name="T176" fmla="+- 0 2032 2020"/>
                <a:gd name="T177" fmla="*/ T176 w 17"/>
                <a:gd name="T178" fmla="+- 0 241 235"/>
                <a:gd name="T179" fmla="*/ 241 h 30"/>
                <a:gd name="T180" fmla="+- 0 2033 2020"/>
                <a:gd name="T181" fmla="*/ T180 w 17"/>
                <a:gd name="T182" fmla="+- 0 240 235"/>
                <a:gd name="T183" fmla="*/ 240 h 30"/>
                <a:gd name="T184" fmla="+- 0 2034 2020"/>
                <a:gd name="T185" fmla="*/ T184 w 17"/>
                <a:gd name="T186" fmla="+- 0 237 235"/>
                <a:gd name="T187" fmla="*/ 237 h 30"/>
                <a:gd name="T188" fmla="+- 0 2036 2020"/>
                <a:gd name="T189" fmla="*/ T188 w 17"/>
                <a:gd name="T190" fmla="+- 0 236 235"/>
                <a:gd name="T191" fmla="*/ 236 h 30"/>
                <a:gd name="T192" fmla="+- 0 2036 2020"/>
                <a:gd name="T193" fmla="*/ T192 w 17"/>
                <a:gd name="T194" fmla="+- 0 236 235"/>
                <a:gd name="T195" fmla="*/ 236 h 30"/>
                <a:gd name="T196" fmla="+- 0 2036 2020"/>
                <a:gd name="T197" fmla="*/ T196 w 17"/>
                <a:gd name="T198" fmla="+- 0 236 235"/>
                <a:gd name="T199" fmla="*/ 236 h 30"/>
                <a:gd name="T200" fmla="+- 0 2036 2020"/>
                <a:gd name="T201" fmla="*/ T200 w 17"/>
                <a:gd name="T202" fmla="+- 0 237 235"/>
                <a:gd name="T203" fmla="*/ 237 h 30"/>
                <a:gd name="T204" fmla="+- 0 2037 2020"/>
                <a:gd name="T205" fmla="*/ T204 w 17"/>
                <a:gd name="T206" fmla="+- 0 237 235"/>
                <a:gd name="T207" fmla="*/ 237 h 30"/>
                <a:gd name="T208" fmla="+- 0 2037 2020"/>
                <a:gd name="T209" fmla="*/ T208 w 17"/>
                <a:gd name="T210" fmla="+- 0 236 235"/>
                <a:gd name="T211" fmla="*/ 236 h 30"/>
                <a:gd name="T212" fmla="+- 0 2037 2020"/>
                <a:gd name="T213" fmla="*/ T212 w 17"/>
                <a:gd name="T214" fmla="+- 0 236 235"/>
                <a:gd name="T215" fmla="*/ 236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7" h="30">
                  <a:moveTo>
                    <a:pt x="5" y="21"/>
                  </a:moveTo>
                  <a:lnTo>
                    <a:pt x="5" y="20"/>
                  </a:lnTo>
                  <a:lnTo>
                    <a:pt x="4" y="21"/>
                  </a:lnTo>
                  <a:lnTo>
                    <a:pt x="0" y="26"/>
                  </a:lnTo>
                  <a:lnTo>
                    <a:pt x="1" y="28"/>
                  </a:lnTo>
                  <a:lnTo>
                    <a:pt x="2" y="29"/>
                  </a:lnTo>
                  <a:lnTo>
                    <a:pt x="3" y="29"/>
                  </a:lnTo>
                  <a:lnTo>
                    <a:pt x="2" y="29"/>
                  </a:lnTo>
                  <a:lnTo>
                    <a:pt x="2" y="27"/>
                  </a:lnTo>
                  <a:lnTo>
                    <a:pt x="1" y="26"/>
                  </a:lnTo>
                  <a:lnTo>
                    <a:pt x="4" y="23"/>
                  </a:lnTo>
                  <a:lnTo>
                    <a:pt x="5" y="21"/>
                  </a:lnTo>
                  <a:close/>
                  <a:moveTo>
                    <a:pt x="11" y="10"/>
                  </a:moveTo>
                  <a:lnTo>
                    <a:pt x="11" y="9"/>
                  </a:lnTo>
                  <a:lnTo>
                    <a:pt x="10" y="9"/>
                  </a:lnTo>
                  <a:lnTo>
                    <a:pt x="9" y="11"/>
                  </a:lnTo>
                  <a:lnTo>
                    <a:pt x="6" y="17"/>
                  </a:lnTo>
                  <a:lnTo>
                    <a:pt x="9" y="11"/>
                  </a:lnTo>
                  <a:lnTo>
                    <a:pt x="11" y="10"/>
                  </a:lnTo>
                  <a:close/>
                  <a:moveTo>
                    <a:pt x="17" y="1"/>
                  </a:moveTo>
                  <a:lnTo>
                    <a:pt x="17" y="1"/>
                  </a:lnTo>
                  <a:lnTo>
                    <a:pt x="16" y="0"/>
                  </a:lnTo>
                  <a:lnTo>
                    <a:pt x="13" y="1"/>
                  </a:lnTo>
                  <a:lnTo>
                    <a:pt x="12" y="5"/>
                  </a:lnTo>
                  <a:lnTo>
                    <a:pt x="12" y="6"/>
                  </a:lnTo>
                  <a:lnTo>
                    <a:pt x="13" y="5"/>
                  </a:lnTo>
                  <a:lnTo>
                    <a:pt x="14" y="2"/>
                  </a:lnTo>
                  <a:lnTo>
                    <a:pt x="16" y="1"/>
                  </a:lnTo>
                  <a:lnTo>
                    <a:pt x="16" y="2"/>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9" name="Freeform 687"/>
            <p:cNvSpPr>
              <a:spLocks/>
            </p:cNvSpPr>
            <p:nvPr/>
          </p:nvSpPr>
          <p:spPr bwMode="auto">
            <a:xfrm>
              <a:off x="7561497" y="269077"/>
              <a:ext cx="22030" cy="45719"/>
            </a:xfrm>
            <a:custGeom>
              <a:avLst/>
              <a:gdLst>
                <a:gd name="T0" fmla="+- 0 2045 2014"/>
                <a:gd name="T1" fmla="*/ T0 w 31"/>
                <a:gd name="T2" fmla="+- 0 257 238"/>
                <a:gd name="T3" fmla="*/ 257 h 24"/>
                <a:gd name="T4" fmla="+- 0 2044 2014"/>
                <a:gd name="T5" fmla="*/ T4 w 31"/>
                <a:gd name="T6" fmla="+- 0 255 238"/>
                <a:gd name="T7" fmla="*/ 255 h 24"/>
                <a:gd name="T8" fmla="+- 0 2043 2014"/>
                <a:gd name="T9" fmla="*/ T8 w 31"/>
                <a:gd name="T10" fmla="+- 0 254 238"/>
                <a:gd name="T11" fmla="*/ 254 h 24"/>
                <a:gd name="T12" fmla="+- 0 2043 2014"/>
                <a:gd name="T13" fmla="*/ T12 w 31"/>
                <a:gd name="T14" fmla="+- 0 257 238"/>
                <a:gd name="T15" fmla="*/ 257 h 24"/>
                <a:gd name="T16" fmla="+- 0 2042 2014"/>
                <a:gd name="T17" fmla="*/ T16 w 31"/>
                <a:gd name="T18" fmla="+- 0 259 238"/>
                <a:gd name="T19" fmla="*/ 259 h 24"/>
                <a:gd name="T20" fmla="+- 0 2041 2014"/>
                <a:gd name="T21" fmla="*/ T20 w 31"/>
                <a:gd name="T22" fmla="+- 0 259 238"/>
                <a:gd name="T23" fmla="*/ 259 h 24"/>
                <a:gd name="T24" fmla="+- 0 2040 2014"/>
                <a:gd name="T25" fmla="*/ T24 w 31"/>
                <a:gd name="T26" fmla="+- 0 259 238"/>
                <a:gd name="T27" fmla="*/ 259 h 24"/>
                <a:gd name="T28" fmla="+- 0 2028 2014"/>
                <a:gd name="T29" fmla="*/ T28 w 31"/>
                <a:gd name="T30" fmla="+- 0 251 238"/>
                <a:gd name="T31" fmla="*/ 251 h 24"/>
                <a:gd name="T32" fmla="+- 0 2032 2014"/>
                <a:gd name="T33" fmla="*/ T32 w 31"/>
                <a:gd name="T34" fmla="+- 0 252 238"/>
                <a:gd name="T35" fmla="*/ 252 h 24"/>
                <a:gd name="T36" fmla="+- 0 2033 2014"/>
                <a:gd name="T37" fmla="*/ T36 w 31"/>
                <a:gd name="T38" fmla="+- 0 252 238"/>
                <a:gd name="T39" fmla="*/ 252 h 24"/>
                <a:gd name="T40" fmla="+- 0 2033 2014"/>
                <a:gd name="T41" fmla="*/ T40 w 31"/>
                <a:gd name="T42" fmla="+- 0 251 238"/>
                <a:gd name="T43" fmla="*/ 251 h 24"/>
                <a:gd name="T44" fmla="+- 0 2032 2014"/>
                <a:gd name="T45" fmla="*/ T44 w 31"/>
                <a:gd name="T46" fmla="+- 0 251 238"/>
                <a:gd name="T47" fmla="*/ 251 h 24"/>
                <a:gd name="T48" fmla="+- 0 2026 2014"/>
                <a:gd name="T49" fmla="*/ T48 w 31"/>
                <a:gd name="T50" fmla="+- 0 250 238"/>
                <a:gd name="T51" fmla="*/ 250 h 24"/>
                <a:gd name="T52" fmla="+- 0 2025 2014"/>
                <a:gd name="T53" fmla="*/ T52 w 31"/>
                <a:gd name="T54" fmla="+- 0 249 238"/>
                <a:gd name="T55" fmla="*/ 249 h 24"/>
                <a:gd name="T56" fmla="+- 0 2016 2014"/>
                <a:gd name="T57" fmla="*/ T56 w 31"/>
                <a:gd name="T58" fmla="+- 0 243 238"/>
                <a:gd name="T59" fmla="*/ 243 h 24"/>
                <a:gd name="T60" fmla="+- 0 2016 2014"/>
                <a:gd name="T61" fmla="*/ T60 w 31"/>
                <a:gd name="T62" fmla="+- 0 242 238"/>
                <a:gd name="T63" fmla="*/ 242 h 24"/>
                <a:gd name="T64" fmla="+- 0 2017 2014"/>
                <a:gd name="T65" fmla="*/ T64 w 31"/>
                <a:gd name="T66" fmla="+- 0 241 238"/>
                <a:gd name="T67" fmla="*/ 241 h 24"/>
                <a:gd name="T68" fmla="+- 0 2017 2014"/>
                <a:gd name="T69" fmla="*/ T68 w 31"/>
                <a:gd name="T70" fmla="+- 0 240 238"/>
                <a:gd name="T71" fmla="*/ 240 h 24"/>
                <a:gd name="T72" fmla="+- 0 2018 2014"/>
                <a:gd name="T73" fmla="*/ T72 w 31"/>
                <a:gd name="T74" fmla="+- 0 240 238"/>
                <a:gd name="T75" fmla="*/ 240 h 24"/>
                <a:gd name="T76" fmla="+- 0 2019 2014"/>
                <a:gd name="T77" fmla="*/ T76 w 31"/>
                <a:gd name="T78" fmla="+- 0 240 238"/>
                <a:gd name="T79" fmla="*/ 240 h 24"/>
                <a:gd name="T80" fmla="+- 0 2026 2014"/>
                <a:gd name="T81" fmla="*/ T80 w 31"/>
                <a:gd name="T82" fmla="+- 0 246 238"/>
                <a:gd name="T83" fmla="*/ 246 h 24"/>
                <a:gd name="T84" fmla="+- 0 2027 2014"/>
                <a:gd name="T85" fmla="*/ T84 w 31"/>
                <a:gd name="T86" fmla="+- 0 246 238"/>
                <a:gd name="T87" fmla="*/ 246 h 24"/>
                <a:gd name="T88" fmla="+- 0 2026 2014"/>
                <a:gd name="T89" fmla="*/ T88 w 31"/>
                <a:gd name="T90" fmla="+- 0 248 238"/>
                <a:gd name="T91" fmla="*/ 248 h 24"/>
                <a:gd name="T92" fmla="+- 0 2026 2014"/>
                <a:gd name="T93" fmla="*/ T92 w 31"/>
                <a:gd name="T94" fmla="+- 0 248 238"/>
                <a:gd name="T95" fmla="*/ 248 h 24"/>
                <a:gd name="T96" fmla="+- 0 2026 2014"/>
                <a:gd name="T97" fmla="*/ T96 w 31"/>
                <a:gd name="T98" fmla="+- 0 249 238"/>
                <a:gd name="T99" fmla="*/ 249 h 24"/>
                <a:gd name="T100" fmla="+- 0 2027 2014"/>
                <a:gd name="T101" fmla="*/ T100 w 31"/>
                <a:gd name="T102" fmla="+- 0 249 238"/>
                <a:gd name="T103" fmla="*/ 249 h 24"/>
                <a:gd name="T104" fmla="+- 0 2028 2014"/>
                <a:gd name="T105" fmla="*/ T104 w 31"/>
                <a:gd name="T106" fmla="+- 0 246 238"/>
                <a:gd name="T107" fmla="*/ 246 h 24"/>
                <a:gd name="T108" fmla="+- 0 2042 2014"/>
                <a:gd name="T109" fmla="*/ T108 w 31"/>
                <a:gd name="T110" fmla="+- 0 256 238"/>
                <a:gd name="T111" fmla="*/ 256 h 24"/>
                <a:gd name="T112" fmla="+- 0 2043 2014"/>
                <a:gd name="T113" fmla="*/ T112 w 31"/>
                <a:gd name="T114" fmla="+- 0 257 238"/>
                <a:gd name="T115" fmla="*/ 257 h 24"/>
                <a:gd name="T116" fmla="+- 0 2043 2014"/>
                <a:gd name="T117" fmla="*/ T116 w 31"/>
                <a:gd name="T118" fmla="+- 0 254 238"/>
                <a:gd name="T119" fmla="*/ 254 h 24"/>
                <a:gd name="T120" fmla="+- 0 2035 2014"/>
                <a:gd name="T121" fmla="*/ T120 w 31"/>
                <a:gd name="T122" fmla="+- 0 249 238"/>
                <a:gd name="T123" fmla="*/ 249 h 24"/>
                <a:gd name="T124" fmla="+- 0 2029 2014"/>
                <a:gd name="T125" fmla="*/ T124 w 31"/>
                <a:gd name="T126" fmla="+- 0 245 238"/>
                <a:gd name="T127" fmla="*/ 245 h 24"/>
                <a:gd name="T128" fmla="+- 0 2032 2014"/>
                <a:gd name="T129" fmla="*/ T128 w 31"/>
                <a:gd name="T130" fmla="+- 0 239 238"/>
                <a:gd name="T131" fmla="*/ 239 h 24"/>
                <a:gd name="T132" fmla="+- 0 2037 2014"/>
                <a:gd name="T133" fmla="*/ T132 w 31"/>
                <a:gd name="T134" fmla="+- 0 242 238"/>
                <a:gd name="T135" fmla="*/ 242 h 24"/>
                <a:gd name="T136" fmla="+- 0 2038 2014"/>
                <a:gd name="T137" fmla="*/ T136 w 31"/>
                <a:gd name="T138" fmla="+- 0 242 238"/>
                <a:gd name="T139" fmla="*/ 242 h 24"/>
                <a:gd name="T140" fmla="+- 0 2038 2014"/>
                <a:gd name="T141" fmla="*/ T140 w 31"/>
                <a:gd name="T142" fmla="+- 0 241 238"/>
                <a:gd name="T143" fmla="*/ 241 h 24"/>
                <a:gd name="T144" fmla="+- 0 2038 2014"/>
                <a:gd name="T145" fmla="*/ T144 w 31"/>
                <a:gd name="T146" fmla="+- 0 241 238"/>
                <a:gd name="T147" fmla="*/ 241 h 24"/>
                <a:gd name="T148" fmla="+- 0 2038 2014"/>
                <a:gd name="T149" fmla="*/ T148 w 31"/>
                <a:gd name="T150" fmla="+- 0 241 238"/>
                <a:gd name="T151" fmla="*/ 241 h 24"/>
                <a:gd name="T152" fmla="+- 0 2031 2014"/>
                <a:gd name="T153" fmla="*/ T152 w 31"/>
                <a:gd name="T154" fmla="+- 0 238 238"/>
                <a:gd name="T155" fmla="*/ 238 h 24"/>
                <a:gd name="T156" fmla="+- 0 2028 2014"/>
                <a:gd name="T157" fmla="*/ T156 w 31"/>
                <a:gd name="T158" fmla="+- 0 244 238"/>
                <a:gd name="T159" fmla="*/ 244 h 24"/>
                <a:gd name="T160" fmla="+- 0 2027 2014"/>
                <a:gd name="T161" fmla="*/ T160 w 31"/>
                <a:gd name="T162" fmla="+- 0 244 238"/>
                <a:gd name="T163" fmla="*/ 244 h 24"/>
                <a:gd name="T164" fmla="+- 0 2022 2014"/>
                <a:gd name="T165" fmla="*/ T164 w 31"/>
                <a:gd name="T166" fmla="+- 0 240 238"/>
                <a:gd name="T167" fmla="*/ 240 h 24"/>
                <a:gd name="T168" fmla="+- 0 2020 2014"/>
                <a:gd name="T169" fmla="*/ T168 w 31"/>
                <a:gd name="T170" fmla="+- 0 239 238"/>
                <a:gd name="T171" fmla="*/ 239 h 24"/>
                <a:gd name="T172" fmla="+- 0 2019 2014"/>
                <a:gd name="T173" fmla="*/ T172 w 31"/>
                <a:gd name="T174" fmla="+- 0 238 238"/>
                <a:gd name="T175" fmla="*/ 238 h 24"/>
                <a:gd name="T176" fmla="+- 0 2018 2014"/>
                <a:gd name="T177" fmla="*/ T176 w 31"/>
                <a:gd name="T178" fmla="+- 0 238 238"/>
                <a:gd name="T179" fmla="*/ 238 h 24"/>
                <a:gd name="T180" fmla="+- 0 2016 2014"/>
                <a:gd name="T181" fmla="*/ T180 w 31"/>
                <a:gd name="T182" fmla="+- 0 238 238"/>
                <a:gd name="T183" fmla="*/ 238 h 24"/>
                <a:gd name="T184" fmla="+- 0 2015 2014"/>
                <a:gd name="T185" fmla="*/ T184 w 31"/>
                <a:gd name="T186" fmla="+- 0 239 238"/>
                <a:gd name="T187" fmla="*/ 239 h 24"/>
                <a:gd name="T188" fmla="+- 0 2014 2014"/>
                <a:gd name="T189" fmla="*/ T188 w 31"/>
                <a:gd name="T190" fmla="+- 0 242 238"/>
                <a:gd name="T191" fmla="*/ 242 h 24"/>
                <a:gd name="T192" fmla="+- 0 2015 2014"/>
                <a:gd name="T193" fmla="*/ T192 w 31"/>
                <a:gd name="T194" fmla="+- 0 244 238"/>
                <a:gd name="T195" fmla="*/ 244 h 24"/>
                <a:gd name="T196" fmla="+- 0 2024 2014"/>
                <a:gd name="T197" fmla="*/ T196 w 31"/>
                <a:gd name="T198" fmla="+- 0 251 238"/>
                <a:gd name="T199" fmla="*/ 251 h 24"/>
                <a:gd name="T200" fmla="+- 0 2025 2014"/>
                <a:gd name="T201" fmla="*/ T200 w 31"/>
                <a:gd name="T202" fmla="+- 0 251 238"/>
                <a:gd name="T203" fmla="*/ 251 h 24"/>
                <a:gd name="T204" fmla="+- 0 2020 2014"/>
                <a:gd name="T205" fmla="*/ T204 w 31"/>
                <a:gd name="T206" fmla="+- 0 259 238"/>
                <a:gd name="T207" fmla="*/ 259 h 24"/>
                <a:gd name="T208" fmla="+- 0 2020 2014"/>
                <a:gd name="T209" fmla="*/ T208 w 31"/>
                <a:gd name="T210" fmla="+- 0 260 238"/>
                <a:gd name="T211" fmla="*/ 260 h 24"/>
                <a:gd name="T212" fmla="+- 0 2021 2014"/>
                <a:gd name="T213" fmla="*/ T212 w 31"/>
                <a:gd name="T214" fmla="+- 0 260 238"/>
                <a:gd name="T215" fmla="*/ 260 h 24"/>
                <a:gd name="T216" fmla="+- 0 2021 2014"/>
                <a:gd name="T217" fmla="*/ T216 w 31"/>
                <a:gd name="T218" fmla="+- 0 260 238"/>
                <a:gd name="T219" fmla="*/ 260 h 24"/>
                <a:gd name="T220" fmla="+- 0 2025 2014"/>
                <a:gd name="T221" fmla="*/ T220 w 31"/>
                <a:gd name="T222" fmla="+- 0 252 238"/>
                <a:gd name="T223" fmla="*/ 252 h 24"/>
                <a:gd name="T224" fmla="+- 0 2034 2014"/>
                <a:gd name="T225" fmla="*/ T224 w 31"/>
                <a:gd name="T226" fmla="+- 0 257 238"/>
                <a:gd name="T227" fmla="*/ 257 h 24"/>
                <a:gd name="T228" fmla="+- 0 2041 2014"/>
                <a:gd name="T229" fmla="*/ T228 w 31"/>
                <a:gd name="T230" fmla="+- 0 262 238"/>
                <a:gd name="T231" fmla="*/ 262 h 24"/>
                <a:gd name="T232" fmla="+- 0 2043 2014"/>
                <a:gd name="T233" fmla="*/ T232 w 31"/>
                <a:gd name="T234" fmla="+- 0 261 238"/>
                <a:gd name="T235" fmla="*/ 261 h 24"/>
                <a:gd name="T236" fmla="+- 0 2044 2014"/>
                <a:gd name="T237" fmla="*/ T236 w 31"/>
                <a:gd name="T238" fmla="+- 0 259 238"/>
                <a:gd name="T239" fmla="*/ 259 h 24"/>
                <a:gd name="T240" fmla="+- 0 2045 2014"/>
                <a:gd name="T241" fmla="*/ T240 w 31"/>
                <a:gd name="T242" fmla="+- 0 257 238"/>
                <a:gd name="T243" fmla="*/ 257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31" h="24">
                  <a:moveTo>
                    <a:pt x="31" y="19"/>
                  </a:moveTo>
                  <a:lnTo>
                    <a:pt x="30" y="17"/>
                  </a:lnTo>
                  <a:lnTo>
                    <a:pt x="29" y="16"/>
                  </a:lnTo>
                  <a:lnTo>
                    <a:pt x="29" y="19"/>
                  </a:lnTo>
                  <a:lnTo>
                    <a:pt x="28" y="21"/>
                  </a:lnTo>
                  <a:lnTo>
                    <a:pt x="27" y="21"/>
                  </a:lnTo>
                  <a:lnTo>
                    <a:pt x="26" y="21"/>
                  </a:lnTo>
                  <a:lnTo>
                    <a:pt x="14" y="13"/>
                  </a:lnTo>
                  <a:lnTo>
                    <a:pt x="18" y="14"/>
                  </a:lnTo>
                  <a:lnTo>
                    <a:pt x="19" y="14"/>
                  </a:lnTo>
                  <a:lnTo>
                    <a:pt x="19" y="13"/>
                  </a:lnTo>
                  <a:lnTo>
                    <a:pt x="18" y="13"/>
                  </a:lnTo>
                  <a:lnTo>
                    <a:pt x="12" y="12"/>
                  </a:lnTo>
                  <a:lnTo>
                    <a:pt x="11" y="11"/>
                  </a:lnTo>
                  <a:lnTo>
                    <a:pt x="2" y="5"/>
                  </a:lnTo>
                  <a:lnTo>
                    <a:pt x="2" y="4"/>
                  </a:lnTo>
                  <a:lnTo>
                    <a:pt x="3" y="3"/>
                  </a:lnTo>
                  <a:lnTo>
                    <a:pt x="3" y="2"/>
                  </a:lnTo>
                  <a:lnTo>
                    <a:pt x="4" y="2"/>
                  </a:lnTo>
                  <a:lnTo>
                    <a:pt x="5" y="2"/>
                  </a:lnTo>
                  <a:lnTo>
                    <a:pt x="12" y="8"/>
                  </a:lnTo>
                  <a:lnTo>
                    <a:pt x="13" y="8"/>
                  </a:lnTo>
                  <a:lnTo>
                    <a:pt x="12" y="10"/>
                  </a:lnTo>
                  <a:lnTo>
                    <a:pt x="12" y="11"/>
                  </a:lnTo>
                  <a:lnTo>
                    <a:pt x="13" y="11"/>
                  </a:lnTo>
                  <a:lnTo>
                    <a:pt x="14" y="8"/>
                  </a:lnTo>
                  <a:lnTo>
                    <a:pt x="28" y="18"/>
                  </a:lnTo>
                  <a:lnTo>
                    <a:pt x="29" y="19"/>
                  </a:lnTo>
                  <a:lnTo>
                    <a:pt x="29" y="16"/>
                  </a:lnTo>
                  <a:lnTo>
                    <a:pt x="21" y="11"/>
                  </a:lnTo>
                  <a:lnTo>
                    <a:pt x="15" y="7"/>
                  </a:lnTo>
                  <a:lnTo>
                    <a:pt x="18" y="1"/>
                  </a:lnTo>
                  <a:lnTo>
                    <a:pt x="23" y="4"/>
                  </a:lnTo>
                  <a:lnTo>
                    <a:pt x="24" y="4"/>
                  </a:lnTo>
                  <a:lnTo>
                    <a:pt x="24" y="3"/>
                  </a:lnTo>
                  <a:lnTo>
                    <a:pt x="17" y="0"/>
                  </a:lnTo>
                  <a:lnTo>
                    <a:pt x="14" y="6"/>
                  </a:lnTo>
                  <a:lnTo>
                    <a:pt x="13" y="6"/>
                  </a:lnTo>
                  <a:lnTo>
                    <a:pt x="8" y="2"/>
                  </a:lnTo>
                  <a:lnTo>
                    <a:pt x="6" y="1"/>
                  </a:lnTo>
                  <a:lnTo>
                    <a:pt x="5" y="0"/>
                  </a:lnTo>
                  <a:lnTo>
                    <a:pt x="4" y="0"/>
                  </a:lnTo>
                  <a:lnTo>
                    <a:pt x="2" y="0"/>
                  </a:lnTo>
                  <a:lnTo>
                    <a:pt x="1" y="1"/>
                  </a:lnTo>
                  <a:lnTo>
                    <a:pt x="0" y="4"/>
                  </a:lnTo>
                  <a:lnTo>
                    <a:pt x="1" y="6"/>
                  </a:lnTo>
                  <a:lnTo>
                    <a:pt x="10" y="13"/>
                  </a:lnTo>
                  <a:lnTo>
                    <a:pt x="11" y="13"/>
                  </a:lnTo>
                  <a:lnTo>
                    <a:pt x="6" y="21"/>
                  </a:lnTo>
                  <a:lnTo>
                    <a:pt x="6" y="22"/>
                  </a:lnTo>
                  <a:lnTo>
                    <a:pt x="7" y="22"/>
                  </a:lnTo>
                  <a:lnTo>
                    <a:pt x="11" y="14"/>
                  </a:lnTo>
                  <a:lnTo>
                    <a:pt x="20" y="19"/>
                  </a:lnTo>
                  <a:lnTo>
                    <a:pt x="27" y="24"/>
                  </a:lnTo>
                  <a:lnTo>
                    <a:pt x="29" y="23"/>
                  </a:lnTo>
                  <a:lnTo>
                    <a:pt x="30" y="21"/>
                  </a:lnTo>
                  <a:lnTo>
                    <a:pt x="31"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0" name="Freeform 686"/>
            <p:cNvSpPr>
              <a:spLocks/>
            </p:cNvSpPr>
            <p:nvPr/>
          </p:nvSpPr>
          <p:spPr bwMode="auto">
            <a:xfrm>
              <a:off x="7562918" y="268442"/>
              <a:ext cx="20609" cy="45719"/>
            </a:xfrm>
            <a:custGeom>
              <a:avLst/>
              <a:gdLst>
                <a:gd name="T0" fmla="+- 0 2018 2015"/>
                <a:gd name="T1" fmla="*/ T0 w 29"/>
                <a:gd name="T2" fmla="+- 0 239 239"/>
                <a:gd name="T3" fmla="*/ 239 h 22"/>
                <a:gd name="T4" fmla="+- 0 2017 2015"/>
                <a:gd name="T5" fmla="*/ T4 w 29"/>
                <a:gd name="T6" fmla="+- 0 239 239"/>
                <a:gd name="T7" fmla="*/ 239 h 22"/>
                <a:gd name="T8" fmla="+- 0 2016 2015"/>
                <a:gd name="T9" fmla="*/ T8 w 29"/>
                <a:gd name="T10" fmla="+- 0 240 239"/>
                <a:gd name="T11" fmla="*/ 240 h 22"/>
                <a:gd name="T12" fmla="+- 0 2015 2015"/>
                <a:gd name="T13" fmla="*/ T12 w 29"/>
                <a:gd name="T14" fmla="+- 0 242 239"/>
                <a:gd name="T15" fmla="*/ 242 h 22"/>
                <a:gd name="T16" fmla="+- 0 2015 2015"/>
                <a:gd name="T17" fmla="*/ T16 w 29"/>
                <a:gd name="T18" fmla="+- 0 244 239"/>
                <a:gd name="T19" fmla="*/ 244 h 22"/>
                <a:gd name="T20" fmla="+- 0 2024 2015"/>
                <a:gd name="T21" fmla="*/ T20 w 29"/>
                <a:gd name="T22" fmla="+- 0 250 239"/>
                <a:gd name="T23" fmla="*/ 250 h 22"/>
                <a:gd name="T24" fmla="+- 0 2032 2015"/>
                <a:gd name="T25" fmla="*/ T24 w 29"/>
                <a:gd name="T26" fmla="+- 0 255 239"/>
                <a:gd name="T27" fmla="*/ 255 h 22"/>
                <a:gd name="T28" fmla="+- 0 2041 2015"/>
                <a:gd name="T29" fmla="*/ T28 w 29"/>
                <a:gd name="T30" fmla="+- 0 260 239"/>
                <a:gd name="T31" fmla="*/ 260 h 22"/>
                <a:gd name="T32" fmla="+- 0 2042 2015"/>
                <a:gd name="T33" fmla="*/ T32 w 29"/>
                <a:gd name="T34" fmla="+- 0 260 239"/>
                <a:gd name="T35" fmla="*/ 260 h 22"/>
                <a:gd name="T36" fmla="+- 0 2044 2015"/>
                <a:gd name="T37" fmla="*/ T36 w 29"/>
                <a:gd name="T38" fmla="+- 0 257 239"/>
                <a:gd name="T39" fmla="*/ 257 h 22"/>
                <a:gd name="T40" fmla="+- 0 2043 2015"/>
                <a:gd name="T41" fmla="*/ T40 w 29"/>
                <a:gd name="T42" fmla="+- 0 255 239"/>
                <a:gd name="T43" fmla="*/ 255 h 22"/>
                <a:gd name="T44" fmla="+- 0 2027 2015"/>
                <a:gd name="T45" fmla="*/ T44 w 29"/>
                <a:gd name="T46" fmla="+- 0 245 239"/>
                <a:gd name="T47" fmla="*/ 245 h 22"/>
                <a:gd name="T48" fmla="+- 0 2018 2015"/>
                <a:gd name="T49" fmla="*/ T48 w 29"/>
                <a:gd name="T50" fmla="+- 0 239 239"/>
                <a:gd name="T51" fmla="*/ 239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9" h="22">
                  <a:moveTo>
                    <a:pt x="3" y="0"/>
                  </a:moveTo>
                  <a:lnTo>
                    <a:pt x="2" y="0"/>
                  </a:lnTo>
                  <a:lnTo>
                    <a:pt x="1" y="1"/>
                  </a:lnTo>
                  <a:lnTo>
                    <a:pt x="0" y="3"/>
                  </a:lnTo>
                  <a:lnTo>
                    <a:pt x="0" y="5"/>
                  </a:lnTo>
                  <a:lnTo>
                    <a:pt x="9" y="11"/>
                  </a:lnTo>
                  <a:lnTo>
                    <a:pt x="17" y="16"/>
                  </a:lnTo>
                  <a:lnTo>
                    <a:pt x="26" y="21"/>
                  </a:lnTo>
                  <a:lnTo>
                    <a:pt x="27" y="21"/>
                  </a:lnTo>
                  <a:lnTo>
                    <a:pt x="29" y="18"/>
                  </a:lnTo>
                  <a:lnTo>
                    <a:pt x="28" y="16"/>
                  </a:lnTo>
                  <a:lnTo>
                    <a:pt x="12"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1" name="AutoShape 685"/>
            <p:cNvSpPr>
              <a:spLocks/>
            </p:cNvSpPr>
            <p:nvPr/>
          </p:nvSpPr>
          <p:spPr bwMode="auto">
            <a:xfrm>
              <a:off x="7565050" y="263997"/>
              <a:ext cx="14923" cy="45719"/>
            </a:xfrm>
            <a:custGeom>
              <a:avLst/>
              <a:gdLst>
                <a:gd name="T0" fmla="+- 0 2023 2018"/>
                <a:gd name="T1" fmla="*/ T0 w 21"/>
                <a:gd name="T2" fmla="+- 0 244 243"/>
                <a:gd name="T3" fmla="*/ 244 h 10"/>
                <a:gd name="T4" fmla="+- 0 2023 2018"/>
                <a:gd name="T5" fmla="*/ T4 w 21"/>
                <a:gd name="T6" fmla="+- 0 244 243"/>
                <a:gd name="T7" fmla="*/ 244 h 10"/>
                <a:gd name="T8" fmla="+- 0 2019 2018"/>
                <a:gd name="T9" fmla="*/ T8 w 21"/>
                <a:gd name="T10" fmla="+- 0 245 243"/>
                <a:gd name="T11" fmla="*/ 245 h 10"/>
                <a:gd name="T12" fmla="+- 0 2018 2018"/>
                <a:gd name="T13" fmla="*/ T12 w 21"/>
                <a:gd name="T14" fmla="+- 0 246 243"/>
                <a:gd name="T15" fmla="*/ 246 h 10"/>
                <a:gd name="T16" fmla="+- 0 2020 2018"/>
                <a:gd name="T17" fmla="*/ T16 w 21"/>
                <a:gd name="T18" fmla="+- 0 246 243"/>
                <a:gd name="T19" fmla="*/ 246 h 10"/>
                <a:gd name="T20" fmla="+- 0 2021 2018"/>
                <a:gd name="T21" fmla="*/ T20 w 21"/>
                <a:gd name="T22" fmla="+- 0 245 243"/>
                <a:gd name="T23" fmla="*/ 245 h 10"/>
                <a:gd name="T24" fmla="+- 0 2023 2018"/>
                <a:gd name="T25" fmla="*/ T24 w 21"/>
                <a:gd name="T26" fmla="+- 0 244 243"/>
                <a:gd name="T27" fmla="*/ 244 h 10"/>
                <a:gd name="T28" fmla="+- 0 2025 2018"/>
                <a:gd name="T29" fmla="*/ T28 w 21"/>
                <a:gd name="T30" fmla="+- 0 244 243"/>
                <a:gd name="T31" fmla="*/ 244 h 10"/>
                <a:gd name="T32" fmla="+- 0 2024 2018"/>
                <a:gd name="T33" fmla="*/ T32 w 21"/>
                <a:gd name="T34" fmla="+- 0 243 243"/>
                <a:gd name="T35" fmla="*/ 243 h 10"/>
                <a:gd name="T36" fmla="+- 0 2023 2018"/>
                <a:gd name="T37" fmla="*/ T36 w 21"/>
                <a:gd name="T38" fmla="+- 0 244 243"/>
                <a:gd name="T39" fmla="*/ 244 h 10"/>
                <a:gd name="T40" fmla="+- 0 2025 2018"/>
                <a:gd name="T41" fmla="*/ T40 w 21"/>
                <a:gd name="T42" fmla="+- 0 244 243"/>
                <a:gd name="T43" fmla="*/ 244 h 10"/>
                <a:gd name="T44" fmla="+- 0 2030 2018"/>
                <a:gd name="T45" fmla="*/ T44 w 21"/>
                <a:gd name="T46" fmla="+- 0 247 243"/>
                <a:gd name="T47" fmla="*/ 247 h 10"/>
                <a:gd name="T48" fmla="+- 0 2026 2018"/>
                <a:gd name="T49" fmla="*/ T48 w 21"/>
                <a:gd name="T50" fmla="+- 0 244 243"/>
                <a:gd name="T51" fmla="*/ 244 h 10"/>
                <a:gd name="T52" fmla="+- 0 2025 2018"/>
                <a:gd name="T53" fmla="*/ T52 w 21"/>
                <a:gd name="T54" fmla="+- 0 244 243"/>
                <a:gd name="T55" fmla="*/ 244 h 10"/>
                <a:gd name="T56" fmla="+- 0 2030 2018"/>
                <a:gd name="T57" fmla="*/ T56 w 21"/>
                <a:gd name="T58" fmla="+- 0 247 243"/>
                <a:gd name="T59" fmla="*/ 247 h 10"/>
                <a:gd name="T60" fmla="+- 0 2039 2018"/>
                <a:gd name="T61" fmla="*/ T60 w 21"/>
                <a:gd name="T62" fmla="+- 0 253 243"/>
                <a:gd name="T63" fmla="*/ 253 h 10"/>
                <a:gd name="T64" fmla="+- 0 2037 2018"/>
                <a:gd name="T65" fmla="*/ T64 w 21"/>
                <a:gd name="T66" fmla="+- 0 251 243"/>
                <a:gd name="T67" fmla="*/ 251 h 10"/>
                <a:gd name="T68" fmla="+- 0 2033 2018"/>
                <a:gd name="T69" fmla="*/ T68 w 21"/>
                <a:gd name="T70" fmla="+- 0 251 243"/>
                <a:gd name="T71" fmla="*/ 251 h 10"/>
                <a:gd name="T72" fmla="+- 0 2028 2018"/>
                <a:gd name="T73" fmla="*/ T72 w 21"/>
                <a:gd name="T74" fmla="+- 0 251 243"/>
                <a:gd name="T75" fmla="*/ 251 h 10"/>
                <a:gd name="T76" fmla="+- 0 2027 2018"/>
                <a:gd name="T77" fmla="*/ T76 w 21"/>
                <a:gd name="T78" fmla="+- 0 252 243"/>
                <a:gd name="T79" fmla="*/ 252 h 10"/>
                <a:gd name="T80" fmla="+- 0 2029 2018"/>
                <a:gd name="T81" fmla="*/ T80 w 21"/>
                <a:gd name="T82" fmla="+- 0 253 243"/>
                <a:gd name="T83" fmla="*/ 253 h 10"/>
                <a:gd name="T84" fmla="+- 0 2030 2018"/>
                <a:gd name="T85" fmla="*/ T84 w 21"/>
                <a:gd name="T86" fmla="+- 0 252 243"/>
                <a:gd name="T87" fmla="*/ 252 h 10"/>
                <a:gd name="T88" fmla="+- 0 2034 2018"/>
                <a:gd name="T89" fmla="*/ T88 w 21"/>
                <a:gd name="T90" fmla="+- 0 251 243"/>
                <a:gd name="T91" fmla="*/ 251 h 10"/>
                <a:gd name="T92" fmla="+- 0 2039 2018"/>
                <a:gd name="T93" fmla="*/ T92 w 21"/>
                <a:gd name="T94" fmla="+- 0 253 243"/>
                <a:gd name="T95" fmla="*/ 253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1" h="10">
                  <a:moveTo>
                    <a:pt x="5" y="1"/>
                  </a:moveTo>
                  <a:lnTo>
                    <a:pt x="5" y="1"/>
                  </a:lnTo>
                  <a:lnTo>
                    <a:pt x="1" y="2"/>
                  </a:lnTo>
                  <a:lnTo>
                    <a:pt x="0" y="3"/>
                  </a:lnTo>
                  <a:lnTo>
                    <a:pt x="2" y="3"/>
                  </a:lnTo>
                  <a:lnTo>
                    <a:pt x="3" y="2"/>
                  </a:lnTo>
                  <a:lnTo>
                    <a:pt x="5" y="1"/>
                  </a:lnTo>
                  <a:close/>
                  <a:moveTo>
                    <a:pt x="7" y="1"/>
                  </a:moveTo>
                  <a:lnTo>
                    <a:pt x="6" y="0"/>
                  </a:lnTo>
                  <a:lnTo>
                    <a:pt x="5" y="1"/>
                  </a:lnTo>
                  <a:lnTo>
                    <a:pt x="7" y="1"/>
                  </a:lnTo>
                  <a:close/>
                  <a:moveTo>
                    <a:pt x="12" y="4"/>
                  </a:moveTo>
                  <a:lnTo>
                    <a:pt x="8" y="1"/>
                  </a:lnTo>
                  <a:lnTo>
                    <a:pt x="7" y="1"/>
                  </a:lnTo>
                  <a:lnTo>
                    <a:pt x="12" y="4"/>
                  </a:lnTo>
                  <a:close/>
                  <a:moveTo>
                    <a:pt x="21" y="10"/>
                  </a:moveTo>
                  <a:lnTo>
                    <a:pt x="19" y="8"/>
                  </a:lnTo>
                  <a:lnTo>
                    <a:pt x="15" y="8"/>
                  </a:lnTo>
                  <a:lnTo>
                    <a:pt x="10" y="8"/>
                  </a:lnTo>
                  <a:lnTo>
                    <a:pt x="9" y="9"/>
                  </a:lnTo>
                  <a:lnTo>
                    <a:pt x="11" y="10"/>
                  </a:lnTo>
                  <a:lnTo>
                    <a:pt x="12" y="9"/>
                  </a:lnTo>
                  <a:lnTo>
                    <a:pt x="16" y="8"/>
                  </a:lnTo>
                  <a:lnTo>
                    <a:pt x="21"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2" name="AutoShape 684"/>
            <p:cNvSpPr>
              <a:spLocks/>
            </p:cNvSpPr>
            <p:nvPr/>
          </p:nvSpPr>
          <p:spPr bwMode="auto">
            <a:xfrm>
              <a:off x="7563629" y="267807"/>
              <a:ext cx="19187" cy="45719"/>
            </a:xfrm>
            <a:custGeom>
              <a:avLst/>
              <a:gdLst>
                <a:gd name="T0" fmla="+- 0 2023 2016"/>
                <a:gd name="T1" fmla="*/ T0 w 27"/>
                <a:gd name="T2" fmla="+- 0 243 240"/>
                <a:gd name="T3" fmla="*/ 243 h 20"/>
                <a:gd name="T4" fmla="+- 0 2023 2016"/>
                <a:gd name="T5" fmla="*/ T4 w 27"/>
                <a:gd name="T6" fmla="+- 0 243 240"/>
                <a:gd name="T7" fmla="*/ 243 h 20"/>
                <a:gd name="T8" fmla="+- 0 2023 2016"/>
                <a:gd name="T9" fmla="*/ T8 w 27"/>
                <a:gd name="T10" fmla="+- 0 243 240"/>
                <a:gd name="T11" fmla="*/ 243 h 20"/>
                <a:gd name="T12" fmla="+- 0 2020 2016"/>
                <a:gd name="T13" fmla="*/ T12 w 27"/>
                <a:gd name="T14" fmla="+- 0 240 240"/>
                <a:gd name="T15" fmla="*/ 240 h 20"/>
                <a:gd name="T16" fmla="+- 0 2016 2016"/>
                <a:gd name="T17" fmla="*/ T16 w 27"/>
                <a:gd name="T18" fmla="+- 0 240 240"/>
                <a:gd name="T19" fmla="*/ 240 h 20"/>
                <a:gd name="T20" fmla="+- 0 2016 2016"/>
                <a:gd name="T21" fmla="*/ T20 w 27"/>
                <a:gd name="T22" fmla="+- 0 241 240"/>
                <a:gd name="T23" fmla="*/ 241 h 20"/>
                <a:gd name="T24" fmla="+- 0 2016 2016"/>
                <a:gd name="T25" fmla="*/ T24 w 27"/>
                <a:gd name="T26" fmla="+- 0 242 240"/>
                <a:gd name="T27" fmla="*/ 242 h 20"/>
                <a:gd name="T28" fmla="+- 0 2016 2016"/>
                <a:gd name="T29" fmla="*/ T28 w 27"/>
                <a:gd name="T30" fmla="+- 0 242 240"/>
                <a:gd name="T31" fmla="*/ 242 h 20"/>
                <a:gd name="T32" fmla="+- 0 2017 2016"/>
                <a:gd name="T33" fmla="*/ T32 w 27"/>
                <a:gd name="T34" fmla="+- 0 242 240"/>
                <a:gd name="T35" fmla="*/ 242 h 20"/>
                <a:gd name="T36" fmla="+- 0 2017 2016"/>
                <a:gd name="T37" fmla="*/ T36 w 27"/>
                <a:gd name="T38" fmla="+- 0 242 240"/>
                <a:gd name="T39" fmla="*/ 242 h 20"/>
                <a:gd name="T40" fmla="+- 0 2017 2016"/>
                <a:gd name="T41" fmla="*/ T40 w 27"/>
                <a:gd name="T42" fmla="+- 0 242 240"/>
                <a:gd name="T43" fmla="*/ 242 h 20"/>
                <a:gd name="T44" fmla="+- 0 2017 2016"/>
                <a:gd name="T45" fmla="*/ T44 w 27"/>
                <a:gd name="T46" fmla="+- 0 241 240"/>
                <a:gd name="T47" fmla="*/ 241 h 20"/>
                <a:gd name="T48" fmla="+- 0 2017 2016"/>
                <a:gd name="T49" fmla="*/ T48 w 27"/>
                <a:gd name="T50" fmla="+- 0 241 240"/>
                <a:gd name="T51" fmla="*/ 241 h 20"/>
                <a:gd name="T52" fmla="+- 0 2018 2016"/>
                <a:gd name="T53" fmla="*/ T52 w 27"/>
                <a:gd name="T54" fmla="+- 0 241 240"/>
                <a:gd name="T55" fmla="*/ 241 h 20"/>
                <a:gd name="T56" fmla="+- 0 2019 2016"/>
                <a:gd name="T57" fmla="*/ T56 w 27"/>
                <a:gd name="T58" fmla="+- 0 241 240"/>
                <a:gd name="T59" fmla="*/ 241 h 20"/>
                <a:gd name="T60" fmla="+- 0 2022 2016"/>
                <a:gd name="T61" fmla="*/ T60 w 27"/>
                <a:gd name="T62" fmla="+- 0 242 240"/>
                <a:gd name="T63" fmla="*/ 242 h 20"/>
                <a:gd name="T64" fmla="+- 0 2023 2016"/>
                <a:gd name="T65" fmla="*/ T64 w 27"/>
                <a:gd name="T66" fmla="+- 0 243 240"/>
                <a:gd name="T67" fmla="*/ 243 h 20"/>
                <a:gd name="T68" fmla="+- 0 2023 2016"/>
                <a:gd name="T69" fmla="*/ T68 w 27"/>
                <a:gd name="T70" fmla="+- 0 243 240"/>
                <a:gd name="T71" fmla="*/ 243 h 20"/>
                <a:gd name="T72" fmla="+- 0 2023 2016"/>
                <a:gd name="T73" fmla="*/ T72 w 27"/>
                <a:gd name="T74" fmla="+- 0 243 240"/>
                <a:gd name="T75" fmla="*/ 243 h 20"/>
                <a:gd name="T76" fmla="+- 0 2023 2016"/>
                <a:gd name="T77" fmla="*/ T76 w 27"/>
                <a:gd name="T78" fmla="+- 0 243 240"/>
                <a:gd name="T79" fmla="*/ 243 h 20"/>
                <a:gd name="T80" fmla="+- 0 2023 2016"/>
                <a:gd name="T81" fmla="*/ T80 w 27"/>
                <a:gd name="T82" fmla="+- 0 243 240"/>
                <a:gd name="T83" fmla="*/ 243 h 20"/>
                <a:gd name="T84" fmla="+- 0 2034 2016"/>
                <a:gd name="T85" fmla="*/ T84 w 27"/>
                <a:gd name="T86" fmla="+- 0 250 240"/>
                <a:gd name="T87" fmla="*/ 250 h 20"/>
                <a:gd name="T88" fmla="+- 0 2029 2016"/>
                <a:gd name="T89" fmla="*/ T88 w 27"/>
                <a:gd name="T90" fmla="+- 0 247 240"/>
                <a:gd name="T91" fmla="*/ 247 h 20"/>
                <a:gd name="T92" fmla="+- 0 2028 2016"/>
                <a:gd name="T93" fmla="*/ T92 w 27"/>
                <a:gd name="T94" fmla="+- 0 246 240"/>
                <a:gd name="T95" fmla="*/ 246 h 20"/>
                <a:gd name="T96" fmla="+- 0 2026 2016"/>
                <a:gd name="T97" fmla="*/ T96 w 27"/>
                <a:gd name="T98" fmla="+- 0 245 240"/>
                <a:gd name="T99" fmla="*/ 245 h 20"/>
                <a:gd name="T100" fmla="+- 0 2025 2016"/>
                <a:gd name="T101" fmla="*/ T100 w 27"/>
                <a:gd name="T102" fmla="+- 0 246 240"/>
                <a:gd name="T103" fmla="*/ 246 h 20"/>
                <a:gd name="T104" fmla="+- 0 2026 2016"/>
                <a:gd name="T105" fmla="*/ T104 w 27"/>
                <a:gd name="T106" fmla="+- 0 246 240"/>
                <a:gd name="T107" fmla="*/ 246 h 20"/>
                <a:gd name="T108" fmla="+- 0 2028 2016"/>
                <a:gd name="T109" fmla="*/ T108 w 27"/>
                <a:gd name="T110" fmla="+- 0 247 240"/>
                <a:gd name="T111" fmla="*/ 247 h 20"/>
                <a:gd name="T112" fmla="+- 0 2033 2016"/>
                <a:gd name="T113" fmla="*/ T112 w 27"/>
                <a:gd name="T114" fmla="+- 0 250 240"/>
                <a:gd name="T115" fmla="*/ 250 h 20"/>
                <a:gd name="T116" fmla="+- 0 2033 2016"/>
                <a:gd name="T117" fmla="*/ T116 w 27"/>
                <a:gd name="T118" fmla="+- 0 250 240"/>
                <a:gd name="T119" fmla="*/ 250 h 20"/>
                <a:gd name="T120" fmla="+- 0 2034 2016"/>
                <a:gd name="T121" fmla="*/ T120 w 27"/>
                <a:gd name="T122" fmla="+- 0 250 240"/>
                <a:gd name="T123" fmla="*/ 250 h 20"/>
                <a:gd name="T124" fmla="+- 0 2043 2016"/>
                <a:gd name="T125" fmla="*/ T124 w 27"/>
                <a:gd name="T126" fmla="+- 0 258 240"/>
                <a:gd name="T127" fmla="*/ 258 h 20"/>
                <a:gd name="T128" fmla="+- 0 2043 2016"/>
                <a:gd name="T129" fmla="*/ T128 w 27"/>
                <a:gd name="T130" fmla="+- 0 255 240"/>
                <a:gd name="T131" fmla="*/ 255 h 20"/>
                <a:gd name="T132" fmla="+- 0 2036 2016"/>
                <a:gd name="T133" fmla="*/ T132 w 27"/>
                <a:gd name="T134" fmla="+- 0 252 240"/>
                <a:gd name="T135" fmla="*/ 252 h 20"/>
                <a:gd name="T136" fmla="+- 0 2036 2016"/>
                <a:gd name="T137" fmla="*/ T136 w 27"/>
                <a:gd name="T138" fmla="+- 0 253 240"/>
                <a:gd name="T139" fmla="*/ 253 h 20"/>
                <a:gd name="T140" fmla="+- 0 2036 2016"/>
                <a:gd name="T141" fmla="*/ T140 w 27"/>
                <a:gd name="T142" fmla="+- 0 253 240"/>
                <a:gd name="T143" fmla="*/ 253 h 20"/>
                <a:gd name="T144" fmla="+- 0 2038 2016"/>
                <a:gd name="T145" fmla="*/ T144 w 27"/>
                <a:gd name="T146" fmla="+- 0 254 240"/>
                <a:gd name="T147" fmla="*/ 254 h 20"/>
                <a:gd name="T148" fmla="+- 0 2042 2016"/>
                <a:gd name="T149" fmla="*/ T148 w 27"/>
                <a:gd name="T150" fmla="+- 0 256 240"/>
                <a:gd name="T151" fmla="*/ 256 h 20"/>
                <a:gd name="T152" fmla="+- 0 2042 2016"/>
                <a:gd name="T153" fmla="*/ T152 w 27"/>
                <a:gd name="T154" fmla="+- 0 258 240"/>
                <a:gd name="T155" fmla="*/ 258 h 20"/>
                <a:gd name="T156" fmla="+- 0 2042 2016"/>
                <a:gd name="T157" fmla="*/ T156 w 27"/>
                <a:gd name="T158" fmla="+- 0 259 240"/>
                <a:gd name="T159" fmla="*/ 259 h 20"/>
                <a:gd name="T160" fmla="+- 0 2042 2016"/>
                <a:gd name="T161" fmla="*/ T160 w 27"/>
                <a:gd name="T162" fmla="+- 0 259 240"/>
                <a:gd name="T163" fmla="*/ 259 h 20"/>
                <a:gd name="T164" fmla="+- 0 2042 2016"/>
                <a:gd name="T165" fmla="*/ T164 w 27"/>
                <a:gd name="T166" fmla="+- 0 259 240"/>
                <a:gd name="T167" fmla="*/ 259 h 20"/>
                <a:gd name="T168" fmla="+- 0 2042 2016"/>
                <a:gd name="T169" fmla="*/ T168 w 27"/>
                <a:gd name="T170" fmla="+- 0 259 240"/>
                <a:gd name="T171" fmla="*/ 259 h 20"/>
                <a:gd name="T172" fmla="+- 0 2042 2016"/>
                <a:gd name="T173" fmla="*/ T172 w 27"/>
                <a:gd name="T174" fmla="+- 0 259 240"/>
                <a:gd name="T175" fmla="*/ 259 h 20"/>
                <a:gd name="T176" fmla="+- 0 2043 2016"/>
                <a:gd name="T177" fmla="*/ T176 w 27"/>
                <a:gd name="T178" fmla="+- 0 259 240"/>
                <a:gd name="T179" fmla="*/ 259 h 20"/>
                <a:gd name="T180" fmla="+- 0 2043 2016"/>
                <a:gd name="T181" fmla="*/ T180 w 27"/>
                <a:gd name="T182" fmla="+- 0 258 240"/>
                <a:gd name="T183" fmla="*/ 258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7" h="20">
                  <a:moveTo>
                    <a:pt x="7" y="3"/>
                  </a:moveTo>
                  <a:lnTo>
                    <a:pt x="7" y="3"/>
                  </a:lnTo>
                  <a:lnTo>
                    <a:pt x="4" y="0"/>
                  </a:lnTo>
                  <a:lnTo>
                    <a:pt x="0" y="0"/>
                  </a:lnTo>
                  <a:lnTo>
                    <a:pt x="0" y="1"/>
                  </a:lnTo>
                  <a:lnTo>
                    <a:pt x="0" y="2"/>
                  </a:lnTo>
                  <a:lnTo>
                    <a:pt x="1" y="2"/>
                  </a:lnTo>
                  <a:lnTo>
                    <a:pt x="1" y="1"/>
                  </a:lnTo>
                  <a:lnTo>
                    <a:pt x="2" y="1"/>
                  </a:lnTo>
                  <a:lnTo>
                    <a:pt x="3" y="1"/>
                  </a:lnTo>
                  <a:lnTo>
                    <a:pt x="6" y="2"/>
                  </a:lnTo>
                  <a:lnTo>
                    <a:pt x="7" y="3"/>
                  </a:lnTo>
                  <a:close/>
                  <a:moveTo>
                    <a:pt x="18" y="10"/>
                  </a:moveTo>
                  <a:lnTo>
                    <a:pt x="13" y="7"/>
                  </a:lnTo>
                  <a:lnTo>
                    <a:pt x="12" y="6"/>
                  </a:lnTo>
                  <a:lnTo>
                    <a:pt x="10" y="5"/>
                  </a:lnTo>
                  <a:lnTo>
                    <a:pt x="9" y="6"/>
                  </a:lnTo>
                  <a:lnTo>
                    <a:pt x="10" y="6"/>
                  </a:lnTo>
                  <a:lnTo>
                    <a:pt x="12" y="7"/>
                  </a:lnTo>
                  <a:lnTo>
                    <a:pt x="17" y="10"/>
                  </a:lnTo>
                  <a:lnTo>
                    <a:pt x="18" y="10"/>
                  </a:lnTo>
                  <a:close/>
                  <a:moveTo>
                    <a:pt x="27" y="18"/>
                  </a:moveTo>
                  <a:lnTo>
                    <a:pt x="27" y="15"/>
                  </a:lnTo>
                  <a:lnTo>
                    <a:pt x="20" y="12"/>
                  </a:lnTo>
                  <a:lnTo>
                    <a:pt x="20" y="13"/>
                  </a:lnTo>
                  <a:lnTo>
                    <a:pt x="22" y="14"/>
                  </a:lnTo>
                  <a:lnTo>
                    <a:pt x="26" y="16"/>
                  </a:lnTo>
                  <a:lnTo>
                    <a:pt x="26" y="18"/>
                  </a:lnTo>
                  <a:lnTo>
                    <a:pt x="26" y="19"/>
                  </a:lnTo>
                  <a:lnTo>
                    <a:pt x="27" y="19"/>
                  </a:lnTo>
                  <a:lnTo>
                    <a:pt x="27"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3" name="AutoShape 683"/>
            <p:cNvSpPr>
              <a:spLocks/>
            </p:cNvSpPr>
            <p:nvPr/>
          </p:nvSpPr>
          <p:spPr bwMode="auto">
            <a:xfrm>
              <a:off x="7564339" y="278602"/>
              <a:ext cx="17766" cy="45719"/>
            </a:xfrm>
            <a:custGeom>
              <a:avLst/>
              <a:gdLst>
                <a:gd name="T0" fmla="+- 0 2032 2018"/>
                <a:gd name="T1" fmla="*/ T0 w 25"/>
                <a:gd name="T2" fmla="+- 0 247 241"/>
                <a:gd name="T3" fmla="*/ 247 h 36"/>
                <a:gd name="T4" fmla="+- 0 2018 2018"/>
                <a:gd name="T5" fmla="*/ T4 w 25"/>
                <a:gd name="T6" fmla="+- 0 246 241"/>
                <a:gd name="T7" fmla="*/ 246 h 36"/>
                <a:gd name="T8" fmla="+- 0 2018 2018"/>
                <a:gd name="T9" fmla="*/ T8 w 25"/>
                <a:gd name="T10" fmla="+- 0 246 241"/>
                <a:gd name="T11" fmla="*/ 246 h 36"/>
                <a:gd name="T12" fmla="+- 0 2018 2018"/>
                <a:gd name="T13" fmla="*/ T12 w 25"/>
                <a:gd name="T14" fmla="+- 0 247 241"/>
                <a:gd name="T15" fmla="*/ 247 h 36"/>
                <a:gd name="T16" fmla="+- 0 2022 2018"/>
                <a:gd name="T17" fmla="*/ T16 w 25"/>
                <a:gd name="T18" fmla="+- 0 242 241"/>
                <a:gd name="T19" fmla="*/ 242 h 36"/>
                <a:gd name="T20" fmla="+- 0 2031 2018"/>
                <a:gd name="T21" fmla="*/ T20 w 25"/>
                <a:gd name="T22" fmla="+- 0 247 241"/>
                <a:gd name="T23" fmla="*/ 247 h 36"/>
                <a:gd name="T24" fmla="+- 0 2032 2018"/>
                <a:gd name="T25" fmla="*/ T24 w 25"/>
                <a:gd name="T26" fmla="+- 0 247 241"/>
                <a:gd name="T27" fmla="*/ 247 h 36"/>
                <a:gd name="T28" fmla="+- 0 2042 2018"/>
                <a:gd name="T29" fmla="*/ T28 w 25"/>
                <a:gd name="T30" fmla="+- 0 245 241"/>
                <a:gd name="T31" fmla="*/ 245 h 36"/>
                <a:gd name="T32" fmla="+- 0 2040 2018"/>
                <a:gd name="T33" fmla="*/ T32 w 25"/>
                <a:gd name="T34" fmla="+- 0 244 241"/>
                <a:gd name="T35" fmla="*/ 244 h 36"/>
                <a:gd name="T36" fmla="+- 0 2038 2018"/>
                <a:gd name="T37" fmla="*/ T36 w 25"/>
                <a:gd name="T38" fmla="+- 0 251 241"/>
                <a:gd name="T39" fmla="*/ 251 h 36"/>
                <a:gd name="T40" fmla="+- 0 2038 2018"/>
                <a:gd name="T41" fmla="*/ T40 w 25"/>
                <a:gd name="T42" fmla="+- 0 252 241"/>
                <a:gd name="T43" fmla="*/ 252 h 36"/>
                <a:gd name="T44" fmla="+- 0 2027 2018"/>
                <a:gd name="T45" fmla="*/ T44 w 25"/>
                <a:gd name="T46" fmla="+- 0 273 241"/>
                <a:gd name="T47" fmla="*/ 273 h 36"/>
                <a:gd name="T48" fmla="+- 0 2024 2018"/>
                <a:gd name="T49" fmla="*/ T48 w 25"/>
                <a:gd name="T50" fmla="+- 0 272 241"/>
                <a:gd name="T51" fmla="*/ 272 h 36"/>
                <a:gd name="T52" fmla="+- 0 2028 2018"/>
                <a:gd name="T53" fmla="*/ T52 w 25"/>
                <a:gd name="T54" fmla="+- 0 262 241"/>
                <a:gd name="T55" fmla="*/ 262 h 36"/>
                <a:gd name="T56" fmla="+- 0 2038 2018"/>
                <a:gd name="T57" fmla="*/ T56 w 25"/>
                <a:gd name="T58" fmla="+- 0 252 241"/>
                <a:gd name="T59" fmla="*/ 252 h 36"/>
                <a:gd name="T60" fmla="+- 0 2035 2018"/>
                <a:gd name="T61" fmla="*/ T60 w 25"/>
                <a:gd name="T62" fmla="+- 0 249 241"/>
                <a:gd name="T63" fmla="*/ 249 h 36"/>
                <a:gd name="T64" fmla="+- 0 2037 2018"/>
                <a:gd name="T65" fmla="*/ T64 w 25"/>
                <a:gd name="T66" fmla="+- 0 246 241"/>
                <a:gd name="T67" fmla="*/ 246 h 36"/>
                <a:gd name="T68" fmla="+- 0 2038 2018"/>
                <a:gd name="T69" fmla="*/ T68 w 25"/>
                <a:gd name="T70" fmla="+- 0 245 241"/>
                <a:gd name="T71" fmla="*/ 245 h 36"/>
                <a:gd name="T72" fmla="+- 0 2040 2018"/>
                <a:gd name="T73" fmla="*/ T72 w 25"/>
                <a:gd name="T74" fmla="+- 0 246 241"/>
                <a:gd name="T75" fmla="*/ 246 h 36"/>
                <a:gd name="T76" fmla="+- 0 2040 2018"/>
                <a:gd name="T77" fmla="*/ T76 w 25"/>
                <a:gd name="T78" fmla="+- 0 244 241"/>
                <a:gd name="T79" fmla="*/ 244 h 36"/>
                <a:gd name="T80" fmla="+- 0 2039 2018"/>
                <a:gd name="T81" fmla="*/ T80 w 25"/>
                <a:gd name="T82" fmla="+- 0 243 241"/>
                <a:gd name="T83" fmla="*/ 243 h 36"/>
                <a:gd name="T84" fmla="+- 0 2036 2018"/>
                <a:gd name="T85" fmla="*/ T84 w 25"/>
                <a:gd name="T86" fmla="+- 0 244 241"/>
                <a:gd name="T87" fmla="*/ 244 h 36"/>
                <a:gd name="T88" fmla="+- 0 2034 2018"/>
                <a:gd name="T89" fmla="*/ T88 w 25"/>
                <a:gd name="T90" fmla="+- 0 248 241"/>
                <a:gd name="T91" fmla="*/ 248 h 36"/>
                <a:gd name="T92" fmla="+- 0 2033 2018"/>
                <a:gd name="T93" fmla="*/ T92 w 25"/>
                <a:gd name="T94" fmla="+- 0 248 241"/>
                <a:gd name="T95" fmla="*/ 248 h 36"/>
                <a:gd name="T96" fmla="+- 0 2027 2018"/>
                <a:gd name="T97" fmla="*/ T96 w 25"/>
                <a:gd name="T98" fmla="+- 0 252 241"/>
                <a:gd name="T99" fmla="*/ 252 h 36"/>
                <a:gd name="T100" fmla="+- 0 2027 2018"/>
                <a:gd name="T101" fmla="*/ T100 w 25"/>
                <a:gd name="T102" fmla="+- 0 253 241"/>
                <a:gd name="T103" fmla="*/ 253 h 36"/>
                <a:gd name="T104" fmla="+- 0 2028 2018"/>
                <a:gd name="T105" fmla="*/ T104 w 25"/>
                <a:gd name="T106" fmla="+- 0 253 241"/>
                <a:gd name="T107" fmla="*/ 253 h 36"/>
                <a:gd name="T108" fmla="+- 0 2033 2018"/>
                <a:gd name="T109" fmla="*/ T108 w 25"/>
                <a:gd name="T110" fmla="+- 0 249 241"/>
                <a:gd name="T111" fmla="*/ 249 h 36"/>
                <a:gd name="T112" fmla="+- 0 2021 2018"/>
                <a:gd name="T113" fmla="*/ T112 w 25"/>
                <a:gd name="T114" fmla="+- 0 271 241"/>
                <a:gd name="T115" fmla="*/ 271 h 36"/>
                <a:gd name="T116" fmla="+- 0 2026 2018"/>
                <a:gd name="T117" fmla="*/ T116 w 25"/>
                <a:gd name="T118" fmla="+- 0 276 241"/>
                <a:gd name="T119" fmla="*/ 276 h 36"/>
                <a:gd name="T120" fmla="+- 0 2029 2018"/>
                <a:gd name="T121" fmla="*/ T120 w 25"/>
                <a:gd name="T122" fmla="+- 0 274 241"/>
                <a:gd name="T123" fmla="*/ 274 h 36"/>
                <a:gd name="T124" fmla="+- 0 2039 2018"/>
                <a:gd name="T125" fmla="*/ T124 w 25"/>
                <a:gd name="T126" fmla="+- 0 253 241"/>
                <a:gd name="T127" fmla="*/ 253 h 36"/>
                <a:gd name="T128" fmla="+- 0 2042 2018"/>
                <a:gd name="T129" fmla="*/ T128 w 25"/>
                <a:gd name="T130" fmla="+- 0 254 241"/>
                <a:gd name="T131" fmla="*/ 254 h 36"/>
                <a:gd name="T132" fmla="+- 0 2042 2018"/>
                <a:gd name="T133" fmla="*/ T132 w 25"/>
                <a:gd name="T134" fmla="+- 0 254 241"/>
                <a:gd name="T135" fmla="*/ 254 h 36"/>
                <a:gd name="T136" fmla="+- 0 2042 2018"/>
                <a:gd name="T137" fmla="*/ T136 w 25"/>
                <a:gd name="T138" fmla="+- 0 248 241"/>
                <a:gd name="T139" fmla="*/ 248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25" h="36">
                  <a:moveTo>
                    <a:pt x="14" y="6"/>
                  </a:moveTo>
                  <a:lnTo>
                    <a:pt x="14" y="6"/>
                  </a:lnTo>
                  <a:lnTo>
                    <a:pt x="4" y="0"/>
                  </a:lnTo>
                  <a:lnTo>
                    <a:pt x="0" y="5"/>
                  </a:lnTo>
                  <a:lnTo>
                    <a:pt x="0" y="6"/>
                  </a:lnTo>
                  <a:lnTo>
                    <a:pt x="1" y="5"/>
                  </a:lnTo>
                  <a:lnTo>
                    <a:pt x="4" y="1"/>
                  </a:lnTo>
                  <a:lnTo>
                    <a:pt x="13" y="6"/>
                  </a:lnTo>
                  <a:lnTo>
                    <a:pt x="14" y="6"/>
                  </a:lnTo>
                  <a:close/>
                  <a:moveTo>
                    <a:pt x="24" y="7"/>
                  </a:moveTo>
                  <a:lnTo>
                    <a:pt x="24" y="4"/>
                  </a:lnTo>
                  <a:lnTo>
                    <a:pt x="22" y="3"/>
                  </a:lnTo>
                  <a:lnTo>
                    <a:pt x="22" y="6"/>
                  </a:lnTo>
                  <a:lnTo>
                    <a:pt x="20" y="10"/>
                  </a:lnTo>
                  <a:lnTo>
                    <a:pt x="20" y="11"/>
                  </a:lnTo>
                  <a:lnTo>
                    <a:pt x="17" y="15"/>
                  </a:lnTo>
                  <a:lnTo>
                    <a:pt x="9" y="32"/>
                  </a:lnTo>
                  <a:lnTo>
                    <a:pt x="8" y="33"/>
                  </a:lnTo>
                  <a:lnTo>
                    <a:pt x="6" y="31"/>
                  </a:lnTo>
                  <a:lnTo>
                    <a:pt x="6" y="30"/>
                  </a:lnTo>
                  <a:lnTo>
                    <a:pt x="10" y="21"/>
                  </a:lnTo>
                  <a:lnTo>
                    <a:pt x="17" y="9"/>
                  </a:lnTo>
                  <a:lnTo>
                    <a:pt x="20" y="11"/>
                  </a:lnTo>
                  <a:lnTo>
                    <a:pt x="20" y="10"/>
                  </a:lnTo>
                  <a:lnTo>
                    <a:pt x="17" y="8"/>
                  </a:lnTo>
                  <a:lnTo>
                    <a:pt x="19" y="5"/>
                  </a:lnTo>
                  <a:lnTo>
                    <a:pt x="20" y="4"/>
                  </a:lnTo>
                  <a:lnTo>
                    <a:pt x="21" y="5"/>
                  </a:lnTo>
                  <a:lnTo>
                    <a:pt x="22" y="5"/>
                  </a:lnTo>
                  <a:lnTo>
                    <a:pt x="22" y="6"/>
                  </a:lnTo>
                  <a:lnTo>
                    <a:pt x="22" y="3"/>
                  </a:lnTo>
                  <a:lnTo>
                    <a:pt x="21" y="2"/>
                  </a:lnTo>
                  <a:lnTo>
                    <a:pt x="20" y="2"/>
                  </a:lnTo>
                  <a:lnTo>
                    <a:pt x="18" y="3"/>
                  </a:lnTo>
                  <a:lnTo>
                    <a:pt x="17" y="3"/>
                  </a:lnTo>
                  <a:lnTo>
                    <a:pt x="16" y="7"/>
                  </a:lnTo>
                  <a:lnTo>
                    <a:pt x="15" y="7"/>
                  </a:lnTo>
                  <a:lnTo>
                    <a:pt x="9" y="11"/>
                  </a:lnTo>
                  <a:lnTo>
                    <a:pt x="9" y="12"/>
                  </a:lnTo>
                  <a:lnTo>
                    <a:pt x="10" y="12"/>
                  </a:lnTo>
                  <a:lnTo>
                    <a:pt x="15" y="8"/>
                  </a:lnTo>
                  <a:lnTo>
                    <a:pt x="8" y="20"/>
                  </a:lnTo>
                  <a:lnTo>
                    <a:pt x="3" y="30"/>
                  </a:lnTo>
                  <a:lnTo>
                    <a:pt x="4" y="33"/>
                  </a:lnTo>
                  <a:lnTo>
                    <a:pt x="8" y="35"/>
                  </a:lnTo>
                  <a:lnTo>
                    <a:pt x="10" y="34"/>
                  </a:lnTo>
                  <a:lnTo>
                    <a:pt x="11" y="33"/>
                  </a:lnTo>
                  <a:lnTo>
                    <a:pt x="19" y="16"/>
                  </a:lnTo>
                  <a:lnTo>
                    <a:pt x="21" y="12"/>
                  </a:lnTo>
                  <a:lnTo>
                    <a:pt x="24" y="13"/>
                  </a:lnTo>
                  <a:lnTo>
                    <a:pt x="22" y="11"/>
                  </a:lnTo>
                  <a:lnTo>
                    <a:pt x="24"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4" name="Freeform 682"/>
            <p:cNvSpPr>
              <a:spLocks/>
            </p:cNvSpPr>
            <p:nvPr/>
          </p:nvSpPr>
          <p:spPr bwMode="auto">
            <a:xfrm>
              <a:off x="7567893" y="277332"/>
              <a:ext cx="13502" cy="45719"/>
            </a:xfrm>
            <a:custGeom>
              <a:avLst/>
              <a:gdLst>
                <a:gd name="T0" fmla="+- 0 2038 2022"/>
                <a:gd name="T1" fmla="*/ T0 w 19"/>
                <a:gd name="T2" fmla="+- 0 244 244"/>
                <a:gd name="T3" fmla="*/ 244 h 31"/>
                <a:gd name="T4" fmla="+- 0 2036 2022"/>
                <a:gd name="T5" fmla="*/ T4 w 19"/>
                <a:gd name="T6" fmla="+- 0 244 244"/>
                <a:gd name="T7" fmla="*/ 244 h 31"/>
                <a:gd name="T8" fmla="+- 0 2022 2022"/>
                <a:gd name="T9" fmla="*/ T8 w 19"/>
                <a:gd name="T10" fmla="+- 0 271 244"/>
                <a:gd name="T11" fmla="*/ 271 h 31"/>
                <a:gd name="T12" fmla="+- 0 2023 2022"/>
                <a:gd name="T13" fmla="*/ T12 w 19"/>
                <a:gd name="T14" fmla="+- 0 273 244"/>
                <a:gd name="T15" fmla="*/ 273 h 31"/>
                <a:gd name="T16" fmla="+- 0 2026 2022"/>
                <a:gd name="T17" fmla="*/ T16 w 19"/>
                <a:gd name="T18" fmla="+- 0 275 244"/>
                <a:gd name="T19" fmla="*/ 275 h 31"/>
                <a:gd name="T20" fmla="+- 0 2027 2022"/>
                <a:gd name="T21" fmla="*/ T20 w 19"/>
                <a:gd name="T22" fmla="+- 0 274 244"/>
                <a:gd name="T23" fmla="*/ 274 h 31"/>
                <a:gd name="T24" fmla="+- 0 2036 2022"/>
                <a:gd name="T25" fmla="*/ T24 w 19"/>
                <a:gd name="T26" fmla="+- 0 257 244"/>
                <a:gd name="T27" fmla="*/ 257 h 31"/>
                <a:gd name="T28" fmla="+- 0 2041 2022"/>
                <a:gd name="T29" fmla="*/ T28 w 19"/>
                <a:gd name="T30" fmla="+- 0 247 244"/>
                <a:gd name="T31" fmla="*/ 247 h 31"/>
                <a:gd name="T32" fmla="+- 0 2041 2022"/>
                <a:gd name="T33" fmla="*/ T32 w 19"/>
                <a:gd name="T34" fmla="+- 0 246 244"/>
                <a:gd name="T35" fmla="*/ 246 h 31"/>
                <a:gd name="T36" fmla="+- 0 2039 2022"/>
                <a:gd name="T37" fmla="*/ T36 w 19"/>
                <a:gd name="T38" fmla="+- 0 245 244"/>
                <a:gd name="T39" fmla="*/ 245 h 31"/>
                <a:gd name="T40" fmla="+- 0 2038 2022"/>
                <a:gd name="T41" fmla="*/ T40 w 19"/>
                <a:gd name="T42" fmla="+- 0 244 244"/>
                <a:gd name="T43" fmla="*/ 244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9" h="31">
                  <a:moveTo>
                    <a:pt x="16" y="0"/>
                  </a:moveTo>
                  <a:lnTo>
                    <a:pt x="14" y="0"/>
                  </a:lnTo>
                  <a:lnTo>
                    <a:pt x="0" y="27"/>
                  </a:lnTo>
                  <a:lnTo>
                    <a:pt x="1" y="29"/>
                  </a:lnTo>
                  <a:lnTo>
                    <a:pt x="4" y="31"/>
                  </a:lnTo>
                  <a:lnTo>
                    <a:pt x="5" y="30"/>
                  </a:lnTo>
                  <a:lnTo>
                    <a:pt x="14" y="13"/>
                  </a:lnTo>
                  <a:lnTo>
                    <a:pt x="19" y="3"/>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5" name="AutoShape 681"/>
            <p:cNvSpPr>
              <a:spLocks/>
            </p:cNvSpPr>
            <p:nvPr/>
          </p:nvSpPr>
          <p:spPr bwMode="auto">
            <a:xfrm>
              <a:off x="7569314" y="272887"/>
              <a:ext cx="10660" cy="45719"/>
            </a:xfrm>
            <a:custGeom>
              <a:avLst/>
              <a:gdLst>
                <a:gd name="T0" fmla="+- 0 2033 2025"/>
                <a:gd name="T1" fmla="*/ T0 w 15"/>
                <a:gd name="T2" fmla="+- 0 253 250"/>
                <a:gd name="T3" fmla="*/ 253 h 17"/>
                <a:gd name="T4" fmla="+- 0 2032 2025"/>
                <a:gd name="T5" fmla="*/ T4 w 15"/>
                <a:gd name="T6" fmla="+- 0 253 250"/>
                <a:gd name="T7" fmla="*/ 253 h 17"/>
                <a:gd name="T8" fmla="+- 0 2030 2025"/>
                <a:gd name="T9" fmla="*/ T8 w 15"/>
                <a:gd name="T10" fmla="+- 0 257 250"/>
                <a:gd name="T11" fmla="*/ 257 h 17"/>
                <a:gd name="T12" fmla="+- 0 2033 2025"/>
                <a:gd name="T13" fmla="*/ T12 w 15"/>
                <a:gd name="T14" fmla="+- 0 253 250"/>
                <a:gd name="T15" fmla="*/ 253 h 17"/>
                <a:gd name="T16" fmla="+- 0 2034 2025"/>
                <a:gd name="T17" fmla="*/ T16 w 15"/>
                <a:gd name="T18" fmla="+- 0 251 250"/>
                <a:gd name="T19" fmla="*/ 251 h 17"/>
                <a:gd name="T20" fmla="+- 0 2033 2025"/>
                <a:gd name="T21" fmla="*/ T20 w 15"/>
                <a:gd name="T22" fmla="+- 0 251 250"/>
                <a:gd name="T23" fmla="*/ 251 h 17"/>
                <a:gd name="T24" fmla="+- 0 2033 2025"/>
                <a:gd name="T25" fmla="*/ T24 w 15"/>
                <a:gd name="T26" fmla="+- 0 253 250"/>
                <a:gd name="T27" fmla="*/ 253 h 17"/>
                <a:gd name="T28" fmla="+- 0 2034 2025"/>
                <a:gd name="T29" fmla="*/ T28 w 15"/>
                <a:gd name="T30" fmla="+- 0 251 250"/>
                <a:gd name="T31" fmla="*/ 251 h 17"/>
                <a:gd name="T32" fmla="+- 0 2035 2025"/>
                <a:gd name="T33" fmla="*/ T32 w 15"/>
                <a:gd name="T34" fmla="+- 0 260 250"/>
                <a:gd name="T35" fmla="*/ 260 h 17"/>
                <a:gd name="T36" fmla="+- 0 2033 2025"/>
                <a:gd name="T37" fmla="*/ T36 w 15"/>
                <a:gd name="T38" fmla="+- 0 260 250"/>
                <a:gd name="T39" fmla="*/ 260 h 17"/>
                <a:gd name="T40" fmla="+- 0 2029 2025"/>
                <a:gd name="T41" fmla="*/ T40 w 15"/>
                <a:gd name="T42" fmla="+- 0 262 250"/>
                <a:gd name="T43" fmla="*/ 262 h 17"/>
                <a:gd name="T44" fmla="+- 0 2026 2025"/>
                <a:gd name="T45" fmla="*/ T44 w 15"/>
                <a:gd name="T46" fmla="+- 0 265 250"/>
                <a:gd name="T47" fmla="*/ 265 h 17"/>
                <a:gd name="T48" fmla="+- 0 2025 2025"/>
                <a:gd name="T49" fmla="*/ T48 w 15"/>
                <a:gd name="T50" fmla="+- 0 267 250"/>
                <a:gd name="T51" fmla="*/ 267 h 17"/>
                <a:gd name="T52" fmla="+- 0 2028 2025"/>
                <a:gd name="T53" fmla="*/ T52 w 15"/>
                <a:gd name="T54" fmla="+- 0 263 250"/>
                <a:gd name="T55" fmla="*/ 263 h 17"/>
                <a:gd name="T56" fmla="+- 0 2032 2025"/>
                <a:gd name="T57" fmla="*/ T56 w 15"/>
                <a:gd name="T58" fmla="+- 0 262 250"/>
                <a:gd name="T59" fmla="*/ 262 h 17"/>
                <a:gd name="T60" fmla="+- 0 2034 2025"/>
                <a:gd name="T61" fmla="*/ T60 w 15"/>
                <a:gd name="T62" fmla="+- 0 262 250"/>
                <a:gd name="T63" fmla="*/ 262 h 17"/>
                <a:gd name="T64" fmla="+- 0 2035 2025"/>
                <a:gd name="T65" fmla="*/ T64 w 15"/>
                <a:gd name="T66" fmla="+- 0 260 250"/>
                <a:gd name="T67" fmla="*/ 260 h 17"/>
                <a:gd name="T68" fmla="+- 0 2040 2025"/>
                <a:gd name="T69" fmla="*/ T68 w 15"/>
                <a:gd name="T70" fmla="+- 0 251 250"/>
                <a:gd name="T71" fmla="*/ 251 h 17"/>
                <a:gd name="T72" fmla="+- 0 2038 2025"/>
                <a:gd name="T73" fmla="*/ T72 w 15"/>
                <a:gd name="T74" fmla="+- 0 250 250"/>
                <a:gd name="T75" fmla="*/ 250 h 17"/>
                <a:gd name="T76" fmla="+- 0 2035 2025"/>
                <a:gd name="T77" fmla="*/ T76 w 15"/>
                <a:gd name="T78" fmla="+- 0 251 250"/>
                <a:gd name="T79" fmla="*/ 251 h 17"/>
                <a:gd name="T80" fmla="+- 0 2034 2025"/>
                <a:gd name="T81" fmla="*/ T80 w 15"/>
                <a:gd name="T82" fmla="+- 0 251 250"/>
                <a:gd name="T83" fmla="*/ 251 h 17"/>
                <a:gd name="T84" fmla="+- 0 2037 2025"/>
                <a:gd name="T85" fmla="*/ T84 w 15"/>
                <a:gd name="T86" fmla="+- 0 251 250"/>
                <a:gd name="T87" fmla="*/ 251 h 17"/>
                <a:gd name="T88" fmla="+- 0 2039 2025"/>
                <a:gd name="T89" fmla="*/ T88 w 15"/>
                <a:gd name="T90" fmla="+- 0 252 250"/>
                <a:gd name="T91" fmla="*/ 252 h 17"/>
                <a:gd name="T92" fmla="+- 0 2040 2025"/>
                <a:gd name="T93" fmla="*/ T92 w 15"/>
                <a:gd name="T94" fmla="+- 0 251 250"/>
                <a:gd name="T95" fmla="*/ 251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8" y="3"/>
                  </a:moveTo>
                  <a:lnTo>
                    <a:pt x="7" y="3"/>
                  </a:lnTo>
                  <a:lnTo>
                    <a:pt x="5" y="7"/>
                  </a:lnTo>
                  <a:lnTo>
                    <a:pt x="8" y="3"/>
                  </a:lnTo>
                  <a:close/>
                  <a:moveTo>
                    <a:pt x="9" y="1"/>
                  </a:moveTo>
                  <a:lnTo>
                    <a:pt x="8" y="1"/>
                  </a:lnTo>
                  <a:lnTo>
                    <a:pt x="8" y="3"/>
                  </a:lnTo>
                  <a:lnTo>
                    <a:pt x="9" y="1"/>
                  </a:lnTo>
                  <a:close/>
                  <a:moveTo>
                    <a:pt x="10" y="10"/>
                  </a:moveTo>
                  <a:lnTo>
                    <a:pt x="8" y="10"/>
                  </a:lnTo>
                  <a:lnTo>
                    <a:pt x="4" y="12"/>
                  </a:lnTo>
                  <a:lnTo>
                    <a:pt x="1" y="15"/>
                  </a:lnTo>
                  <a:lnTo>
                    <a:pt x="0" y="17"/>
                  </a:lnTo>
                  <a:lnTo>
                    <a:pt x="3" y="13"/>
                  </a:lnTo>
                  <a:lnTo>
                    <a:pt x="7" y="12"/>
                  </a:lnTo>
                  <a:lnTo>
                    <a:pt x="9" y="12"/>
                  </a:lnTo>
                  <a:lnTo>
                    <a:pt x="10" y="10"/>
                  </a:lnTo>
                  <a:close/>
                  <a:moveTo>
                    <a:pt x="15" y="1"/>
                  </a:moveTo>
                  <a:lnTo>
                    <a:pt x="13" y="0"/>
                  </a:lnTo>
                  <a:lnTo>
                    <a:pt x="10" y="1"/>
                  </a:lnTo>
                  <a:lnTo>
                    <a:pt x="9" y="1"/>
                  </a:lnTo>
                  <a:lnTo>
                    <a:pt x="12" y="1"/>
                  </a:lnTo>
                  <a:lnTo>
                    <a:pt x="14"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6" name="AutoShape 680"/>
            <p:cNvSpPr>
              <a:spLocks/>
            </p:cNvSpPr>
            <p:nvPr/>
          </p:nvSpPr>
          <p:spPr bwMode="auto">
            <a:xfrm>
              <a:off x="7567893" y="277332"/>
              <a:ext cx="12081" cy="45719"/>
            </a:xfrm>
            <a:custGeom>
              <a:avLst/>
              <a:gdLst>
                <a:gd name="T0" fmla="+- 0 2028 2023"/>
                <a:gd name="T1" fmla="*/ T0 w 17"/>
                <a:gd name="T2" fmla="+- 0 265 245"/>
                <a:gd name="T3" fmla="*/ 265 h 30"/>
                <a:gd name="T4" fmla="+- 0 2028 2023"/>
                <a:gd name="T5" fmla="*/ T4 w 17"/>
                <a:gd name="T6" fmla="+- 0 265 245"/>
                <a:gd name="T7" fmla="*/ 265 h 30"/>
                <a:gd name="T8" fmla="+- 0 2028 2023"/>
                <a:gd name="T9" fmla="*/ T8 w 17"/>
                <a:gd name="T10" fmla="+- 0 265 245"/>
                <a:gd name="T11" fmla="*/ 265 h 30"/>
                <a:gd name="T12" fmla="+- 0 2027 2023"/>
                <a:gd name="T13" fmla="*/ T12 w 17"/>
                <a:gd name="T14" fmla="+- 0 265 245"/>
                <a:gd name="T15" fmla="*/ 265 h 30"/>
                <a:gd name="T16" fmla="+- 0 2023 2023"/>
                <a:gd name="T17" fmla="*/ T16 w 17"/>
                <a:gd name="T18" fmla="+- 0 270 245"/>
                <a:gd name="T19" fmla="*/ 270 h 30"/>
                <a:gd name="T20" fmla="+- 0 2024 2023"/>
                <a:gd name="T21" fmla="*/ T20 w 17"/>
                <a:gd name="T22" fmla="+- 0 274 245"/>
                <a:gd name="T23" fmla="*/ 274 h 30"/>
                <a:gd name="T24" fmla="+- 0 2025 2023"/>
                <a:gd name="T25" fmla="*/ T24 w 17"/>
                <a:gd name="T26" fmla="+- 0 274 245"/>
                <a:gd name="T27" fmla="*/ 274 h 30"/>
                <a:gd name="T28" fmla="+- 0 2025 2023"/>
                <a:gd name="T29" fmla="*/ T28 w 17"/>
                <a:gd name="T30" fmla="+- 0 274 245"/>
                <a:gd name="T31" fmla="*/ 274 h 30"/>
                <a:gd name="T32" fmla="+- 0 2025 2023"/>
                <a:gd name="T33" fmla="*/ T32 w 17"/>
                <a:gd name="T34" fmla="+- 0 274 245"/>
                <a:gd name="T35" fmla="*/ 274 h 30"/>
                <a:gd name="T36" fmla="+- 0 2025 2023"/>
                <a:gd name="T37" fmla="*/ T36 w 17"/>
                <a:gd name="T38" fmla="+- 0 273 245"/>
                <a:gd name="T39" fmla="*/ 273 h 30"/>
                <a:gd name="T40" fmla="+- 0 2025 2023"/>
                <a:gd name="T41" fmla="*/ T40 w 17"/>
                <a:gd name="T42" fmla="+- 0 273 245"/>
                <a:gd name="T43" fmla="*/ 273 h 30"/>
                <a:gd name="T44" fmla="+- 0 2024 2023"/>
                <a:gd name="T45" fmla="*/ T44 w 17"/>
                <a:gd name="T46" fmla="+- 0 272 245"/>
                <a:gd name="T47" fmla="*/ 272 h 30"/>
                <a:gd name="T48" fmla="+- 0 2024 2023"/>
                <a:gd name="T49" fmla="*/ T48 w 17"/>
                <a:gd name="T50" fmla="+- 0 271 245"/>
                <a:gd name="T51" fmla="*/ 271 h 30"/>
                <a:gd name="T52" fmla="+- 0 2026 2023"/>
                <a:gd name="T53" fmla="*/ T52 w 17"/>
                <a:gd name="T54" fmla="+- 0 267 245"/>
                <a:gd name="T55" fmla="*/ 267 h 30"/>
                <a:gd name="T56" fmla="+- 0 2028 2023"/>
                <a:gd name="T57" fmla="*/ T56 w 17"/>
                <a:gd name="T58" fmla="+- 0 265 245"/>
                <a:gd name="T59" fmla="*/ 265 h 30"/>
                <a:gd name="T60" fmla="+- 0 2033 2023"/>
                <a:gd name="T61" fmla="*/ T60 w 17"/>
                <a:gd name="T62" fmla="+- 0 254 245"/>
                <a:gd name="T63" fmla="*/ 254 h 30"/>
                <a:gd name="T64" fmla="+- 0 2033 2023"/>
                <a:gd name="T65" fmla="*/ T64 w 17"/>
                <a:gd name="T66" fmla="+- 0 254 245"/>
                <a:gd name="T67" fmla="*/ 254 h 30"/>
                <a:gd name="T68" fmla="+- 0 2033 2023"/>
                <a:gd name="T69" fmla="*/ T68 w 17"/>
                <a:gd name="T70" fmla="+- 0 254 245"/>
                <a:gd name="T71" fmla="*/ 254 h 30"/>
                <a:gd name="T72" fmla="+- 0 2031 2023"/>
                <a:gd name="T73" fmla="*/ T72 w 17"/>
                <a:gd name="T74" fmla="+- 0 256 245"/>
                <a:gd name="T75" fmla="*/ 256 h 30"/>
                <a:gd name="T76" fmla="+- 0 2028 2023"/>
                <a:gd name="T77" fmla="*/ T76 w 17"/>
                <a:gd name="T78" fmla="+- 0 261 245"/>
                <a:gd name="T79" fmla="*/ 261 h 30"/>
                <a:gd name="T80" fmla="+- 0 2028 2023"/>
                <a:gd name="T81" fmla="*/ T80 w 17"/>
                <a:gd name="T82" fmla="+- 0 262 245"/>
                <a:gd name="T83" fmla="*/ 262 h 30"/>
                <a:gd name="T84" fmla="+- 0 2028 2023"/>
                <a:gd name="T85" fmla="*/ T84 w 17"/>
                <a:gd name="T86" fmla="+- 0 262 245"/>
                <a:gd name="T87" fmla="*/ 262 h 30"/>
                <a:gd name="T88" fmla="+- 0 2029 2023"/>
                <a:gd name="T89" fmla="*/ T88 w 17"/>
                <a:gd name="T90" fmla="+- 0 262 245"/>
                <a:gd name="T91" fmla="*/ 262 h 30"/>
                <a:gd name="T92" fmla="+- 0 2032 2023"/>
                <a:gd name="T93" fmla="*/ T92 w 17"/>
                <a:gd name="T94" fmla="+- 0 256 245"/>
                <a:gd name="T95" fmla="*/ 256 h 30"/>
                <a:gd name="T96" fmla="+- 0 2033 2023"/>
                <a:gd name="T97" fmla="*/ T96 w 17"/>
                <a:gd name="T98" fmla="+- 0 254 245"/>
                <a:gd name="T99" fmla="*/ 254 h 30"/>
                <a:gd name="T100" fmla="+- 0 2039 2023"/>
                <a:gd name="T101" fmla="*/ T100 w 17"/>
                <a:gd name="T102" fmla="+- 0 246 245"/>
                <a:gd name="T103" fmla="*/ 246 h 30"/>
                <a:gd name="T104" fmla="+- 0 2039 2023"/>
                <a:gd name="T105" fmla="*/ T104 w 17"/>
                <a:gd name="T106" fmla="+- 0 246 245"/>
                <a:gd name="T107" fmla="*/ 246 h 30"/>
                <a:gd name="T108" fmla="+- 0 2039 2023"/>
                <a:gd name="T109" fmla="*/ T108 w 17"/>
                <a:gd name="T110" fmla="+- 0 245 245"/>
                <a:gd name="T111" fmla="*/ 245 h 30"/>
                <a:gd name="T112" fmla="+- 0 2037 2023"/>
                <a:gd name="T113" fmla="*/ T112 w 17"/>
                <a:gd name="T114" fmla="+- 0 246 245"/>
                <a:gd name="T115" fmla="*/ 246 h 30"/>
                <a:gd name="T116" fmla="+- 0 2036 2023"/>
                <a:gd name="T117" fmla="*/ T116 w 17"/>
                <a:gd name="T118" fmla="+- 0 246 245"/>
                <a:gd name="T119" fmla="*/ 246 h 30"/>
                <a:gd name="T120" fmla="+- 0 2034 2023"/>
                <a:gd name="T121" fmla="*/ T120 w 17"/>
                <a:gd name="T122" fmla="+- 0 250 245"/>
                <a:gd name="T123" fmla="*/ 250 h 30"/>
                <a:gd name="T124" fmla="+- 0 2034 2023"/>
                <a:gd name="T125" fmla="*/ T124 w 17"/>
                <a:gd name="T126" fmla="+- 0 250 245"/>
                <a:gd name="T127" fmla="*/ 250 h 30"/>
                <a:gd name="T128" fmla="+- 0 2034 2023"/>
                <a:gd name="T129" fmla="*/ T128 w 17"/>
                <a:gd name="T130" fmla="+- 0 251 245"/>
                <a:gd name="T131" fmla="*/ 251 h 30"/>
                <a:gd name="T132" fmla="+- 0 2034 2023"/>
                <a:gd name="T133" fmla="*/ T132 w 17"/>
                <a:gd name="T134" fmla="+- 0 251 245"/>
                <a:gd name="T135" fmla="*/ 251 h 30"/>
                <a:gd name="T136" fmla="+- 0 2035 2023"/>
                <a:gd name="T137" fmla="*/ T136 w 17"/>
                <a:gd name="T138" fmla="+- 0 251 245"/>
                <a:gd name="T139" fmla="*/ 251 h 30"/>
                <a:gd name="T140" fmla="+- 0 2035 2023"/>
                <a:gd name="T141" fmla="*/ T140 w 17"/>
                <a:gd name="T142" fmla="+- 0 249 245"/>
                <a:gd name="T143" fmla="*/ 249 h 30"/>
                <a:gd name="T144" fmla="+- 0 2036 2023"/>
                <a:gd name="T145" fmla="*/ T144 w 17"/>
                <a:gd name="T146" fmla="+- 0 247 245"/>
                <a:gd name="T147" fmla="*/ 247 h 30"/>
                <a:gd name="T148" fmla="+- 0 2037 2023"/>
                <a:gd name="T149" fmla="*/ T148 w 17"/>
                <a:gd name="T150" fmla="+- 0 246 245"/>
                <a:gd name="T151" fmla="*/ 246 h 30"/>
                <a:gd name="T152" fmla="+- 0 2038 2023"/>
                <a:gd name="T153" fmla="*/ T152 w 17"/>
                <a:gd name="T154" fmla="+- 0 246 245"/>
                <a:gd name="T155" fmla="*/ 246 h 30"/>
                <a:gd name="T156" fmla="+- 0 2039 2023"/>
                <a:gd name="T157" fmla="*/ T156 w 17"/>
                <a:gd name="T158" fmla="+- 0 246 245"/>
                <a:gd name="T159" fmla="*/ 246 h 30"/>
                <a:gd name="T160" fmla="+- 0 2039 2023"/>
                <a:gd name="T161" fmla="*/ T160 w 17"/>
                <a:gd name="T162" fmla="+- 0 246 245"/>
                <a:gd name="T163" fmla="*/ 246 h 30"/>
                <a:gd name="T164" fmla="+- 0 2039 2023"/>
                <a:gd name="T165" fmla="*/ T164 w 17"/>
                <a:gd name="T166" fmla="+- 0 246 245"/>
                <a:gd name="T167" fmla="*/ 246 h 30"/>
                <a:gd name="T168" fmla="+- 0 2039 2023"/>
                <a:gd name="T169" fmla="*/ T168 w 17"/>
                <a:gd name="T170" fmla="+- 0 246 245"/>
                <a:gd name="T171" fmla="*/ 246 h 30"/>
                <a:gd name="T172" fmla="+- 0 2039 2023"/>
                <a:gd name="T173" fmla="*/ T172 w 17"/>
                <a:gd name="T174" fmla="+- 0 246 245"/>
                <a:gd name="T175" fmla="*/ 246 h 30"/>
                <a:gd name="T176" fmla="+- 0 2039 2023"/>
                <a:gd name="T177" fmla="*/ T176 w 17"/>
                <a:gd name="T178" fmla="+- 0 246 245"/>
                <a:gd name="T179" fmla="*/ 246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7" h="30">
                  <a:moveTo>
                    <a:pt x="5" y="20"/>
                  </a:moveTo>
                  <a:lnTo>
                    <a:pt x="5" y="20"/>
                  </a:lnTo>
                  <a:lnTo>
                    <a:pt x="4" y="20"/>
                  </a:lnTo>
                  <a:lnTo>
                    <a:pt x="0" y="25"/>
                  </a:lnTo>
                  <a:lnTo>
                    <a:pt x="1" y="29"/>
                  </a:lnTo>
                  <a:lnTo>
                    <a:pt x="2" y="29"/>
                  </a:lnTo>
                  <a:lnTo>
                    <a:pt x="2" y="28"/>
                  </a:lnTo>
                  <a:lnTo>
                    <a:pt x="1" y="27"/>
                  </a:lnTo>
                  <a:lnTo>
                    <a:pt x="1" y="26"/>
                  </a:lnTo>
                  <a:lnTo>
                    <a:pt x="3" y="22"/>
                  </a:lnTo>
                  <a:lnTo>
                    <a:pt x="5" y="20"/>
                  </a:lnTo>
                  <a:close/>
                  <a:moveTo>
                    <a:pt x="10" y="9"/>
                  </a:moveTo>
                  <a:lnTo>
                    <a:pt x="10" y="9"/>
                  </a:lnTo>
                  <a:lnTo>
                    <a:pt x="8" y="11"/>
                  </a:lnTo>
                  <a:lnTo>
                    <a:pt x="5" y="16"/>
                  </a:lnTo>
                  <a:lnTo>
                    <a:pt x="5" y="17"/>
                  </a:lnTo>
                  <a:lnTo>
                    <a:pt x="6" y="17"/>
                  </a:lnTo>
                  <a:lnTo>
                    <a:pt x="9" y="11"/>
                  </a:lnTo>
                  <a:lnTo>
                    <a:pt x="10" y="9"/>
                  </a:lnTo>
                  <a:close/>
                  <a:moveTo>
                    <a:pt x="16" y="1"/>
                  </a:moveTo>
                  <a:lnTo>
                    <a:pt x="16" y="1"/>
                  </a:lnTo>
                  <a:lnTo>
                    <a:pt x="16" y="0"/>
                  </a:lnTo>
                  <a:lnTo>
                    <a:pt x="14" y="1"/>
                  </a:lnTo>
                  <a:lnTo>
                    <a:pt x="13" y="1"/>
                  </a:lnTo>
                  <a:lnTo>
                    <a:pt x="11" y="5"/>
                  </a:lnTo>
                  <a:lnTo>
                    <a:pt x="11" y="6"/>
                  </a:lnTo>
                  <a:lnTo>
                    <a:pt x="12" y="6"/>
                  </a:lnTo>
                  <a:lnTo>
                    <a:pt x="12" y="4"/>
                  </a:lnTo>
                  <a:lnTo>
                    <a:pt x="13" y="2"/>
                  </a:lnTo>
                  <a:lnTo>
                    <a:pt x="14" y="1"/>
                  </a:lnTo>
                  <a:lnTo>
                    <a:pt x="15" y="1"/>
                  </a:lnTo>
                  <a:lnTo>
                    <a:pt x="16"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7" name="Freeform 679"/>
            <p:cNvSpPr>
              <a:spLocks/>
            </p:cNvSpPr>
            <p:nvPr/>
          </p:nvSpPr>
          <p:spPr bwMode="auto">
            <a:xfrm>
              <a:off x="7563629" y="275427"/>
              <a:ext cx="22741" cy="45719"/>
            </a:xfrm>
            <a:custGeom>
              <a:avLst/>
              <a:gdLst>
                <a:gd name="T0" fmla="+- 0 2047 2016"/>
                <a:gd name="T1" fmla="*/ T0 w 32"/>
                <a:gd name="T2" fmla="+- 0 267 248"/>
                <a:gd name="T3" fmla="*/ 267 h 24"/>
                <a:gd name="T4" fmla="+- 0 2047 2016"/>
                <a:gd name="T5" fmla="*/ T4 w 32"/>
                <a:gd name="T6" fmla="+- 0 264 248"/>
                <a:gd name="T7" fmla="*/ 264 h 24"/>
                <a:gd name="T8" fmla="+- 0 2045 2016"/>
                <a:gd name="T9" fmla="*/ T8 w 32"/>
                <a:gd name="T10" fmla="+- 0 263 248"/>
                <a:gd name="T11" fmla="*/ 263 h 24"/>
                <a:gd name="T12" fmla="+- 0 2045 2016"/>
                <a:gd name="T13" fmla="*/ T12 w 32"/>
                <a:gd name="T14" fmla="+- 0 267 248"/>
                <a:gd name="T15" fmla="*/ 267 h 24"/>
                <a:gd name="T16" fmla="+- 0 2044 2016"/>
                <a:gd name="T17" fmla="*/ T16 w 32"/>
                <a:gd name="T18" fmla="+- 0 269 248"/>
                <a:gd name="T19" fmla="*/ 269 h 24"/>
                <a:gd name="T20" fmla="+- 0 2043 2016"/>
                <a:gd name="T21" fmla="*/ T20 w 32"/>
                <a:gd name="T22" fmla="+- 0 269 248"/>
                <a:gd name="T23" fmla="*/ 269 h 24"/>
                <a:gd name="T24" fmla="+- 0 2030 2016"/>
                <a:gd name="T25" fmla="*/ T24 w 32"/>
                <a:gd name="T26" fmla="+- 0 260 248"/>
                <a:gd name="T27" fmla="*/ 260 h 24"/>
                <a:gd name="T28" fmla="+- 0 2035 2016"/>
                <a:gd name="T29" fmla="*/ T28 w 32"/>
                <a:gd name="T30" fmla="+- 0 261 248"/>
                <a:gd name="T31" fmla="*/ 261 h 24"/>
                <a:gd name="T32" fmla="+- 0 2035 2016"/>
                <a:gd name="T33" fmla="*/ T32 w 32"/>
                <a:gd name="T34" fmla="+- 0 261 248"/>
                <a:gd name="T35" fmla="*/ 261 h 24"/>
                <a:gd name="T36" fmla="+- 0 2035 2016"/>
                <a:gd name="T37" fmla="*/ T36 w 32"/>
                <a:gd name="T38" fmla="+- 0 261 248"/>
                <a:gd name="T39" fmla="*/ 261 h 24"/>
                <a:gd name="T40" fmla="+- 0 2035 2016"/>
                <a:gd name="T41" fmla="*/ T40 w 32"/>
                <a:gd name="T42" fmla="+- 0 261 248"/>
                <a:gd name="T43" fmla="*/ 261 h 24"/>
                <a:gd name="T44" fmla="+- 0 2035 2016"/>
                <a:gd name="T45" fmla="*/ T44 w 32"/>
                <a:gd name="T46" fmla="+- 0 261 248"/>
                <a:gd name="T47" fmla="*/ 261 h 24"/>
                <a:gd name="T48" fmla="+- 0 2029 2016"/>
                <a:gd name="T49" fmla="*/ T48 w 32"/>
                <a:gd name="T50" fmla="+- 0 259 248"/>
                <a:gd name="T51" fmla="*/ 259 h 24"/>
                <a:gd name="T52" fmla="+- 0 2027 2016"/>
                <a:gd name="T53" fmla="*/ T52 w 32"/>
                <a:gd name="T54" fmla="+- 0 258 248"/>
                <a:gd name="T55" fmla="*/ 258 h 24"/>
                <a:gd name="T56" fmla="+- 0 2019 2016"/>
                <a:gd name="T57" fmla="*/ T56 w 32"/>
                <a:gd name="T58" fmla="+- 0 253 248"/>
                <a:gd name="T59" fmla="*/ 253 h 24"/>
                <a:gd name="T60" fmla="+- 0 2019 2016"/>
                <a:gd name="T61" fmla="*/ T60 w 32"/>
                <a:gd name="T62" fmla="+- 0 252 248"/>
                <a:gd name="T63" fmla="*/ 252 h 24"/>
                <a:gd name="T64" fmla="+- 0 2019 2016"/>
                <a:gd name="T65" fmla="*/ T64 w 32"/>
                <a:gd name="T66" fmla="+- 0 250 248"/>
                <a:gd name="T67" fmla="*/ 250 h 24"/>
                <a:gd name="T68" fmla="+- 0 2020 2016"/>
                <a:gd name="T69" fmla="*/ T68 w 32"/>
                <a:gd name="T70" fmla="+- 0 250 248"/>
                <a:gd name="T71" fmla="*/ 250 h 24"/>
                <a:gd name="T72" fmla="+- 0 2020 2016"/>
                <a:gd name="T73" fmla="*/ T72 w 32"/>
                <a:gd name="T74" fmla="+- 0 250 248"/>
                <a:gd name="T75" fmla="*/ 250 h 24"/>
                <a:gd name="T76" fmla="+- 0 2021 2016"/>
                <a:gd name="T77" fmla="*/ T76 w 32"/>
                <a:gd name="T78" fmla="+- 0 250 248"/>
                <a:gd name="T79" fmla="*/ 250 h 24"/>
                <a:gd name="T80" fmla="+- 0 2029 2016"/>
                <a:gd name="T81" fmla="*/ T80 w 32"/>
                <a:gd name="T82" fmla="+- 0 255 248"/>
                <a:gd name="T83" fmla="*/ 255 h 24"/>
                <a:gd name="T84" fmla="+- 0 2030 2016"/>
                <a:gd name="T85" fmla="*/ T84 w 32"/>
                <a:gd name="T86" fmla="+- 0 256 248"/>
                <a:gd name="T87" fmla="*/ 256 h 24"/>
                <a:gd name="T88" fmla="+- 0 2028 2016"/>
                <a:gd name="T89" fmla="*/ T88 w 32"/>
                <a:gd name="T90" fmla="+- 0 258 248"/>
                <a:gd name="T91" fmla="*/ 258 h 24"/>
                <a:gd name="T92" fmla="+- 0 2028 2016"/>
                <a:gd name="T93" fmla="*/ T92 w 32"/>
                <a:gd name="T94" fmla="+- 0 258 248"/>
                <a:gd name="T95" fmla="*/ 258 h 24"/>
                <a:gd name="T96" fmla="+- 0 2029 2016"/>
                <a:gd name="T97" fmla="*/ T96 w 32"/>
                <a:gd name="T98" fmla="+- 0 258 248"/>
                <a:gd name="T99" fmla="*/ 258 h 24"/>
                <a:gd name="T100" fmla="+- 0 2029 2016"/>
                <a:gd name="T101" fmla="*/ T100 w 32"/>
                <a:gd name="T102" fmla="+- 0 258 248"/>
                <a:gd name="T103" fmla="*/ 258 h 24"/>
                <a:gd name="T104" fmla="+- 0 2030 2016"/>
                <a:gd name="T105" fmla="*/ T104 w 32"/>
                <a:gd name="T106" fmla="+- 0 256 248"/>
                <a:gd name="T107" fmla="*/ 256 h 24"/>
                <a:gd name="T108" fmla="+- 0 2045 2016"/>
                <a:gd name="T109" fmla="*/ T108 w 32"/>
                <a:gd name="T110" fmla="+- 0 266 248"/>
                <a:gd name="T111" fmla="*/ 266 h 24"/>
                <a:gd name="T112" fmla="+- 0 2045 2016"/>
                <a:gd name="T113" fmla="*/ T112 w 32"/>
                <a:gd name="T114" fmla="+- 0 267 248"/>
                <a:gd name="T115" fmla="*/ 267 h 24"/>
                <a:gd name="T116" fmla="+- 0 2045 2016"/>
                <a:gd name="T117" fmla="*/ T116 w 32"/>
                <a:gd name="T118" fmla="+- 0 263 248"/>
                <a:gd name="T119" fmla="*/ 263 h 24"/>
                <a:gd name="T120" fmla="+- 0 2031 2016"/>
                <a:gd name="T121" fmla="*/ T120 w 32"/>
                <a:gd name="T122" fmla="+- 0 254 248"/>
                <a:gd name="T123" fmla="*/ 254 h 24"/>
                <a:gd name="T124" fmla="+- 0 2034 2016"/>
                <a:gd name="T125" fmla="*/ T124 w 32"/>
                <a:gd name="T126" fmla="+- 0 249 248"/>
                <a:gd name="T127" fmla="*/ 249 h 24"/>
                <a:gd name="T128" fmla="+- 0 2040 2016"/>
                <a:gd name="T129" fmla="*/ T128 w 32"/>
                <a:gd name="T130" fmla="+- 0 251 248"/>
                <a:gd name="T131" fmla="*/ 251 h 24"/>
                <a:gd name="T132" fmla="+- 0 2040 2016"/>
                <a:gd name="T133" fmla="*/ T132 w 32"/>
                <a:gd name="T134" fmla="+- 0 251 248"/>
                <a:gd name="T135" fmla="*/ 251 h 24"/>
                <a:gd name="T136" fmla="+- 0 2040 2016"/>
                <a:gd name="T137" fmla="*/ T136 w 32"/>
                <a:gd name="T138" fmla="+- 0 251 248"/>
                <a:gd name="T139" fmla="*/ 251 h 24"/>
                <a:gd name="T140" fmla="+- 0 2040 2016"/>
                <a:gd name="T141" fmla="*/ T140 w 32"/>
                <a:gd name="T142" fmla="+- 0 251 248"/>
                <a:gd name="T143" fmla="*/ 251 h 24"/>
                <a:gd name="T144" fmla="+- 0 2040 2016"/>
                <a:gd name="T145" fmla="*/ T144 w 32"/>
                <a:gd name="T146" fmla="+- 0 251 248"/>
                <a:gd name="T147" fmla="*/ 251 h 24"/>
                <a:gd name="T148" fmla="+- 0 2034 2016"/>
                <a:gd name="T149" fmla="*/ T148 w 32"/>
                <a:gd name="T150" fmla="+- 0 248 248"/>
                <a:gd name="T151" fmla="*/ 248 h 24"/>
                <a:gd name="T152" fmla="+- 0 2031 2016"/>
                <a:gd name="T153" fmla="*/ T152 w 32"/>
                <a:gd name="T154" fmla="+- 0 254 248"/>
                <a:gd name="T155" fmla="*/ 254 h 24"/>
                <a:gd name="T156" fmla="+- 0 2030 2016"/>
                <a:gd name="T157" fmla="*/ T156 w 32"/>
                <a:gd name="T158" fmla="+- 0 253 248"/>
                <a:gd name="T159" fmla="*/ 253 h 24"/>
                <a:gd name="T160" fmla="+- 0 2025 2016"/>
                <a:gd name="T161" fmla="*/ T160 w 32"/>
                <a:gd name="T162" fmla="+- 0 250 248"/>
                <a:gd name="T163" fmla="*/ 250 h 24"/>
                <a:gd name="T164" fmla="+- 0 2022 2016"/>
                <a:gd name="T165" fmla="*/ T164 w 32"/>
                <a:gd name="T166" fmla="+- 0 248 248"/>
                <a:gd name="T167" fmla="*/ 248 h 24"/>
                <a:gd name="T168" fmla="+- 0 2022 2016"/>
                <a:gd name="T169" fmla="*/ T168 w 32"/>
                <a:gd name="T170" fmla="+- 0 248 248"/>
                <a:gd name="T171" fmla="*/ 248 h 24"/>
                <a:gd name="T172" fmla="+- 0 2020 2016"/>
                <a:gd name="T173" fmla="*/ T172 w 32"/>
                <a:gd name="T174" fmla="+- 0 248 248"/>
                <a:gd name="T175" fmla="*/ 248 h 24"/>
                <a:gd name="T176" fmla="+- 0 2019 2016"/>
                <a:gd name="T177" fmla="*/ T176 w 32"/>
                <a:gd name="T178" fmla="+- 0 248 248"/>
                <a:gd name="T179" fmla="*/ 248 h 24"/>
                <a:gd name="T180" fmla="+- 0 2018 2016"/>
                <a:gd name="T181" fmla="*/ T180 w 32"/>
                <a:gd name="T182" fmla="+- 0 249 248"/>
                <a:gd name="T183" fmla="*/ 249 h 24"/>
                <a:gd name="T184" fmla="+- 0 2016 2016"/>
                <a:gd name="T185" fmla="*/ T184 w 32"/>
                <a:gd name="T186" fmla="+- 0 252 248"/>
                <a:gd name="T187" fmla="*/ 252 h 24"/>
                <a:gd name="T188" fmla="+- 0 2017 2016"/>
                <a:gd name="T189" fmla="*/ T188 w 32"/>
                <a:gd name="T190" fmla="+- 0 254 248"/>
                <a:gd name="T191" fmla="*/ 254 h 24"/>
                <a:gd name="T192" fmla="+- 0 2026 2016"/>
                <a:gd name="T193" fmla="*/ T192 w 32"/>
                <a:gd name="T194" fmla="+- 0 260 248"/>
                <a:gd name="T195" fmla="*/ 260 h 24"/>
                <a:gd name="T196" fmla="+- 0 2027 2016"/>
                <a:gd name="T197" fmla="*/ T196 w 32"/>
                <a:gd name="T198" fmla="+- 0 261 248"/>
                <a:gd name="T199" fmla="*/ 261 h 24"/>
                <a:gd name="T200" fmla="+- 0 2023 2016"/>
                <a:gd name="T201" fmla="*/ T200 w 32"/>
                <a:gd name="T202" fmla="+- 0 269 248"/>
                <a:gd name="T203" fmla="*/ 269 h 24"/>
                <a:gd name="T204" fmla="+- 0 2023 2016"/>
                <a:gd name="T205" fmla="*/ T204 w 32"/>
                <a:gd name="T206" fmla="+- 0 269 248"/>
                <a:gd name="T207" fmla="*/ 269 h 24"/>
                <a:gd name="T208" fmla="+- 0 2023 2016"/>
                <a:gd name="T209" fmla="*/ T208 w 32"/>
                <a:gd name="T210" fmla="+- 0 270 248"/>
                <a:gd name="T211" fmla="*/ 270 h 24"/>
                <a:gd name="T212" fmla="+- 0 2023 2016"/>
                <a:gd name="T213" fmla="*/ T212 w 32"/>
                <a:gd name="T214" fmla="+- 0 270 248"/>
                <a:gd name="T215" fmla="*/ 270 h 24"/>
                <a:gd name="T216" fmla="+- 0 2028 2016"/>
                <a:gd name="T217" fmla="*/ T216 w 32"/>
                <a:gd name="T218" fmla="+- 0 261 248"/>
                <a:gd name="T219" fmla="*/ 261 h 24"/>
                <a:gd name="T220" fmla="+- 0 2034 2016"/>
                <a:gd name="T221" fmla="*/ T220 w 32"/>
                <a:gd name="T222" fmla="+- 0 265 248"/>
                <a:gd name="T223" fmla="*/ 265 h 24"/>
                <a:gd name="T224" fmla="+- 0 2043 2016"/>
                <a:gd name="T225" fmla="*/ T224 w 32"/>
                <a:gd name="T226" fmla="+- 0 271 248"/>
                <a:gd name="T227" fmla="*/ 271 h 24"/>
                <a:gd name="T228" fmla="+- 0 2046 2016"/>
                <a:gd name="T229" fmla="*/ T228 w 32"/>
                <a:gd name="T230" fmla="+- 0 271 248"/>
                <a:gd name="T231" fmla="*/ 271 h 24"/>
                <a:gd name="T232" fmla="+- 0 2046 2016"/>
                <a:gd name="T233" fmla="*/ T232 w 32"/>
                <a:gd name="T234" fmla="+- 0 269 248"/>
                <a:gd name="T235" fmla="*/ 269 h 24"/>
                <a:gd name="T236" fmla="+- 0 2047 2016"/>
                <a:gd name="T237" fmla="*/ T236 w 32"/>
                <a:gd name="T238" fmla="+- 0 267 248"/>
                <a:gd name="T239" fmla="*/ 267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32" h="24">
                  <a:moveTo>
                    <a:pt x="31" y="19"/>
                  </a:moveTo>
                  <a:lnTo>
                    <a:pt x="31" y="16"/>
                  </a:lnTo>
                  <a:lnTo>
                    <a:pt x="29" y="15"/>
                  </a:lnTo>
                  <a:lnTo>
                    <a:pt x="29" y="19"/>
                  </a:lnTo>
                  <a:lnTo>
                    <a:pt x="28" y="21"/>
                  </a:lnTo>
                  <a:lnTo>
                    <a:pt x="27" y="21"/>
                  </a:lnTo>
                  <a:lnTo>
                    <a:pt x="14" y="12"/>
                  </a:lnTo>
                  <a:lnTo>
                    <a:pt x="19" y="13"/>
                  </a:lnTo>
                  <a:lnTo>
                    <a:pt x="13" y="11"/>
                  </a:lnTo>
                  <a:lnTo>
                    <a:pt x="11" y="10"/>
                  </a:lnTo>
                  <a:lnTo>
                    <a:pt x="3" y="5"/>
                  </a:lnTo>
                  <a:lnTo>
                    <a:pt x="3" y="4"/>
                  </a:lnTo>
                  <a:lnTo>
                    <a:pt x="3" y="2"/>
                  </a:lnTo>
                  <a:lnTo>
                    <a:pt x="4" y="2"/>
                  </a:lnTo>
                  <a:lnTo>
                    <a:pt x="5" y="2"/>
                  </a:lnTo>
                  <a:lnTo>
                    <a:pt x="13" y="7"/>
                  </a:lnTo>
                  <a:lnTo>
                    <a:pt x="14" y="8"/>
                  </a:lnTo>
                  <a:lnTo>
                    <a:pt x="12" y="10"/>
                  </a:lnTo>
                  <a:lnTo>
                    <a:pt x="13" y="10"/>
                  </a:lnTo>
                  <a:lnTo>
                    <a:pt x="14" y="8"/>
                  </a:lnTo>
                  <a:lnTo>
                    <a:pt x="29" y="18"/>
                  </a:lnTo>
                  <a:lnTo>
                    <a:pt x="29" y="19"/>
                  </a:lnTo>
                  <a:lnTo>
                    <a:pt x="29" y="15"/>
                  </a:lnTo>
                  <a:lnTo>
                    <a:pt x="15" y="6"/>
                  </a:lnTo>
                  <a:lnTo>
                    <a:pt x="18" y="1"/>
                  </a:lnTo>
                  <a:lnTo>
                    <a:pt x="24" y="3"/>
                  </a:lnTo>
                  <a:lnTo>
                    <a:pt x="18" y="0"/>
                  </a:lnTo>
                  <a:lnTo>
                    <a:pt x="15" y="6"/>
                  </a:lnTo>
                  <a:lnTo>
                    <a:pt x="14" y="5"/>
                  </a:lnTo>
                  <a:lnTo>
                    <a:pt x="9" y="2"/>
                  </a:lnTo>
                  <a:lnTo>
                    <a:pt x="6" y="0"/>
                  </a:lnTo>
                  <a:lnTo>
                    <a:pt x="4" y="0"/>
                  </a:lnTo>
                  <a:lnTo>
                    <a:pt x="3" y="0"/>
                  </a:lnTo>
                  <a:lnTo>
                    <a:pt x="2" y="1"/>
                  </a:lnTo>
                  <a:lnTo>
                    <a:pt x="0" y="4"/>
                  </a:lnTo>
                  <a:lnTo>
                    <a:pt x="1" y="6"/>
                  </a:lnTo>
                  <a:lnTo>
                    <a:pt x="10" y="12"/>
                  </a:lnTo>
                  <a:lnTo>
                    <a:pt x="11" y="13"/>
                  </a:lnTo>
                  <a:lnTo>
                    <a:pt x="7" y="21"/>
                  </a:lnTo>
                  <a:lnTo>
                    <a:pt x="7" y="22"/>
                  </a:lnTo>
                  <a:lnTo>
                    <a:pt x="12" y="13"/>
                  </a:lnTo>
                  <a:lnTo>
                    <a:pt x="18" y="17"/>
                  </a:lnTo>
                  <a:lnTo>
                    <a:pt x="27" y="23"/>
                  </a:lnTo>
                  <a:lnTo>
                    <a:pt x="30" y="23"/>
                  </a:lnTo>
                  <a:lnTo>
                    <a:pt x="30" y="21"/>
                  </a:lnTo>
                  <a:lnTo>
                    <a:pt x="31"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8" name="Freeform 678"/>
            <p:cNvSpPr>
              <a:spLocks/>
            </p:cNvSpPr>
            <p:nvPr/>
          </p:nvSpPr>
          <p:spPr bwMode="auto">
            <a:xfrm>
              <a:off x="7564339" y="274792"/>
              <a:ext cx="20609" cy="45719"/>
            </a:xfrm>
            <a:custGeom>
              <a:avLst/>
              <a:gdLst>
                <a:gd name="T0" fmla="+- 0 2021 2017"/>
                <a:gd name="T1" fmla="*/ T0 w 29"/>
                <a:gd name="T2" fmla="+- 0 248 248"/>
                <a:gd name="T3" fmla="*/ 248 h 22"/>
                <a:gd name="T4" fmla="+- 0 2019 2017"/>
                <a:gd name="T5" fmla="*/ T4 w 29"/>
                <a:gd name="T6" fmla="+- 0 249 248"/>
                <a:gd name="T7" fmla="*/ 249 h 22"/>
                <a:gd name="T8" fmla="+- 0 2018 2017"/>
                <a:gd name="T9" fmla="*/ T8 w 29"/>
                <a:gd name="T10" fmla="+- 0 250 248"/>
                <a:gd name="T11" fmla="*/ 250 h 22"/>
                <a:gd name="T12" fmla="+- 0 2017 2017"/>
                <a:gd name="T13" fmla="*/ T12 w 29"/>
                <a:gd name="T14" fmla="+- 0 252 248"/>
                <a:gd name="T15" fmla="*/ 252 h 22"/>
                <a:gd name="T16" fmla="+- 0 2018 2017"/>
                <a:gd name="T17" fmla="*/ T16 w 29"/>
                <a:gd name="T18" fmla="+- 0 254 248"/>
                <a:gd name="T19" fmla="*/ 254 h 22"/>
                <a:gd name="T20" fmla="+- 0 2027 2017"/>
                <a:gd name="T21" fmla="*/ T20 w 29"/>
                <a:gd name="T22" fmla="+- 0 259 248"/>
                <a:gd name="T23" fmla="*/ 259 h 22"/>
                <a:gd name="T24" fmla="+- 0 2043 2017"/>
                <a:gd name="T25" fmla="*/ T24 w 29"/>
                <a:gd name="T26" fmla="+- 0 270 248"/>
                <a:gd name="T27" fmla="*/ 270 h 22"/>
                <a:gd name="T28" fmla="+- 0 2045 2017"/>
                <a:gd name="T29" fmla="*/ T28 w 29"/>
                <a:gd name="T30" fmla="+- 0 270 248"/>
                <a:gd name="T31" fmla="*/ 270 h 22"/>
                <a:gd name="T32" fmla="+- 0 2046 2017"/>
                <a:gd name="T33" fmla="*/ T32 w 29"/>
                <a:gd name="T34" fmla="+- 0 267 248"/>
                <a:gd name="T35" fmla="*/ 267 h 22"/>
                <a:gd name="T36" fmla="+- 0 2046 2017"/>
                <a:gd name="T37" fmla="*/ T36 w 29"/>
                <a:gd name="T38" fmla="+- 0 265 248"/>
                <a:gd name="T39" fmla="*/ 265 h 22"/>
                <a:gd name="T40" fmla="+- 0 2037 2017"/>
                <a:gd name="T41" fmla="*/ T40 w 29"/>
                <a:gd name="T42" fmla="+- 0 259 248"/>
                <a:gd name="T43" fmla="*/ 259 h 22"/>
                <a:gd name="T44" fmla="+- 0 2029 2017"/>
                <a:gd name="T45" fmla="*/ T44 w 29"/>
                <a:gd name="T46" fmla="+- 0 254 248"/>
                <a:gd name="T47" fmla="*/ 254 h 22"/>
                <a:gd name="T48" fmla="+- 0 2021 2017"/>
                <a:gd name="T49" fmla="*/ T48 w 29"/>
                <a:gd name="T50" fmla="+- 0 248 248"/>
                <a:gd name="T51" fmla="*/ 248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9" h="22">
                  <a:moveTo>
                    <a:pt x="4" y="0"/>
                  </a:moveTo>
                  <a:lnTo>
                    <a:pt x="2" y="1"/>
                  </a:lnTo>
                  <a:lnTo>
                    <a:pt x="1" y="2"/>
                  </a:lnTo>
                  <a:lnTo>
                    <a:pt x="0" y="4"/>
                  </a:lnTo>
                  <a:lnTo>
                    <a:pt x="1" y="6"/>
                  </a:lnTo>
                  <a:lnTo>
                    <a:pt x="10" y="11"/>
                  </a:lnTo>
                  <a:lnTo>
                    <a:pt x="26" y="22"/>
                  </a:lnTo>
                  <a:lnTo>
                    <a:pt x="28" y="22"/>
                  </a:lnTo>
                  <a:lnTo>
                    <a:pt x="29" y="19"/>
                  </a:lnTo>
                  <a:lnTo>
                    <a:pt x="29" y="17"/>
                  </a:lnTo>
                  <a:lnTo>
                    <a:pt x="20" y="11"/>
                  </a:lnTo>
                  <a:lnTo>
                    <a:pt x="12" y="6"/>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9" name="AutoShape 677"/>
            <p:cNvSpPr>
              <a:spLocks/>
            </p:cNvSpPr>
            <p:nvPr/>
          </p:nvSpPr>
          <p:spPr bwMode="auto">
            <a:xfrm>
              <a:off x="7566471" y="270347"/>
              <a:ext cx="15634" cy="45719"/>
            </a:xfrm>
            <a:custGeom>
              <a:avLst/>
              <a:gdLst>
                <a:gd name="T0" fmla="+- 0 2026 2021"/>
                <a:gd name="T1" fmla="*/ T0 w 22"/>
                <a:gd name="T2" fmla="+- 0 254 253"/>
                <a:gd name="T3" fmla="*/ 254 h 10"/>
                <a:gd name="T4" fmla="+- 0 2025 2021"/>
                <a:gd name="T5" fmla="*/ T4 w 22"/>
                <a:gd name="T6" fmla="+- 0 253 253"/>
                <a:gd name="T7" fmla="*/ 253 h 10"/>
                <a:gd name="T8" fmla="+- 0 2022 2021"/>
                <a:gd name="T9" fmla="*/ T8 w 22"/>
                <a:gd name="T10" fmla="+- 0 255 253"/>
                <a:gd name="T11" fmla="*/ 255 h 10"/>
                <a:gd name="T12" fmla="+- 0 2021 2021"/>
                <a:gd name="T13" fmla="*/ T12 w 22"/>
                <a:gd name="T14" fmla="+- 0 255 253"/>
                <a:gd name="T15" fmla="*/ 255 h 10"/>
                <a:gd name="T16" fmla="+- 0 2022 2021"/>
                <a:gd name="T17" fmla="*/ T16 w 22"/>
                <a:gd name="T18" fmla="+- 0 256 253"/>
                <a:gd name="T19" fmla="*/ 256 h 10"/>
                <a:gd name="T20" fmla="+- 0 2023 2021"/>
                <a:gd name="T21" fmla="*/ T20 w 22"/>
                <a:gd name="T22" fmla="+- 0 255 253"/>
                <a:gd name="T23" fmla="*/ 255 h 10"/>
                <a:gd name="T24" fmla="+- 0 2026 2021"/>
                <a:gd name="T25" fmla="*/ T24 w 22"/>
                <a:gd name="T26" fmla="+- 0 254 253"/>
                <a:gd name="T27" fmla="*/ 254 h 10"/>
                <a:gd name="T28" fmla="+- 0 2028 2021"/>
                <a:gd name="T29" fmla="*/ T28 w 22"/>
                <a:gd name="T30" fmla="+- 0 254 253"/>
                <a:gd name="T31" fmla="*/ 254 h 10"/>
                <a:gd name="T32" fmla="+- 0 2026 2021"/>
                <a:gd name="T33" fmla="*/ T32 w 22"/>
                <a:gd name="T34" fmla="+- 0 253 253"/>
                <a:gd name="T35" fmla="*/ 253 h 10"/>
                <a:gd name="T36" fmla="+- 0 2026 2021"/>
                <a:gd name="T37" fmla="*/ T36 w 22"/>
                <a:gd name="T38" fmla="+- 0 254 253"/>
                <a:gd name="T39" fmla="*/ 254 h 10"/>
                <a:gd name="T40" fmla="+- 0 2028 2021"/>
                <a:gd name="T41" fmla="*/ T40 w 22"/>
                <a:gd name="T42" fmla="+- 0 254 253"/>
                <a:gd name="T43" fmla="*/ 254 h 10"/>
                <a:gd name="T44" fmla="+- 0 2032 2021"/>
                <a:gd name="T45" fmla="*/ T44 w 22"/>
                <a:gd name="T46" fmla="+- 0 256 253"/>
                <a:gd name="T47" fmla="*/ 256 h 10"/>
                <a:gd name="T48" fmla="+- 0 2029 2021"/>
                <a:gd name="T49" fmla="*/ T48 w 22"/>
                <a:gd name="T50" fmla="+- 0 254 253"/>
                <a:gd name="T51" fmla="*/ 254 h 10"/>
                <a:gd name="T52" fmla="+- 0 2028 2021"/>
                <a:gd name="T53" fmla="*/ T52 w 22"/>
                <a:gd name="T54" fmla="+- 0 254 253"/>
                <a:gd name="T55" fmla="*/ 254 h 10"/>
                <a:gd name="T56" fmla="+- 0 2032 2021"/>
                <a:gd name="T57" fmla="*/ T56 w 22"/>
                <a:gd name="T58" fmla="+- 0 256 253"/>
                <a:gd name="T59" fmla="*/ 256 h 10"/>
                <a:gd name="T60" fmla="+- 0 2042 2021"/>
                <a:gd name="T61" fmla="*/ T60 w 22"/>
                <a:gd name="T62" fmla="+- 0 263 253"/>
                <a:gd name="T63" fmla="*/ 263 h 10"/>
                <a:gd name="T64" fmla="+- 0 2040 2021"/>
                <a:gd name="T65" fmla="*/ T64 w 22"/>
                <a:gd name="T66" fmla="+- 0 261 253"/>
                <a:gd name="T67" fmla="*/ 261 h 10"/>
                <a:gd name="T68" fmla="+- 0 2035 2021"/>
                <a:gd name="T69" fmla="*/ T68 w 22"/>
                <a:gd name="T70" fmla="+- 0 260 253"/>
                <a:gd name="T71" fmla="*/ 260 h 10"/>
                <a:gd name="T72" fmla="+- 0 2031 2021"/>
                <a:gd name="T73" fmla="*/ T72 w 22"/>
                <a:gd name="T74" fmla="+- 0 261 253"/>
                <a:gd name="T75" fmla="*/ 261 h 10"/>
                <a:gd name="T76" fmla="+- 0 2030 2021"/>
                <a:gd name="T77" fmla="*/ T76 w 22"/>
                <a:gd name="T78" fmla="+- 0 262 253"/>
                <a:gd name="T79" fmla="*/ 262 h 10"/>
                <a:gd name="T80" fmla="+- 0 2031 2021"/>
                <a:gd name="T81" fmla="*/ T80 w 22"/>
                <a:gd name="T82" fmla="+- 0 262 253"/>
                <a:gd name="T83" fmla="*/ 262 h 10"/>
                <a:gd name="T84" fmla="+- 0 2033 2021"/>
                <a:gd name="T85" fmla="*/ T84 w 22"/>
                <a:gd name="T86" fmla="+- 0 261 253"/>
                <a:gd name="T87" fmla="*/ 261 h 10"/>
                <a:gd name="T88" fmla="+- 0 2037 2021"/>
                <a:gd name="T89" fmla="*/ T88 w 22"/>
                <a:gd name="T90" fmla="+- 0 261 253"/>
                <a:gd name="T91" fmla="*/ 261 h 10"/>
                <a:gd name="T92" fmla="+- 0 2042 2021"/>
                <a:gd name="T93" fmla="*/ T92 w 22"/>
                <a:gd name="T94" fmla="+- 0 263 253"/>
                <a:gd name="T95" fmla="*/ 263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0"/>
                  </a:lnTo>
                  <a:lnTo>
                    <a:pt x="1" y="2"/>
                  </a:lnTo>
                  <a:lnTo>
                    <a:pt x="0" y="2"/>
                  </a:lnTo>
                  <a:lnTo>
                    <a:pt x="1" y="3"/>
                  </a:lnTo>
                  <a:lnTo>
                    <a:pt x="2" y="2"/>
                  </a:lnTo>
                  <a:lnTo>
                    <a:pt x="5" y="1"/>
                  </a:lnTo>
                  <a:close/>
                  <a:moveTo>
                    <a:pt x="7" y="1"/>
                  </a:moveTo>
                  <a:lnTo>
                    <a:pt x="5" y="0"/>
                  </a:lnTo>
                  <a:lnTo>
                    <a:pt x="5" y="1"/>
                  </a:lnTo>
                  <a:lnTo>
                    <a:pt x="7" y="1"/>
                  </a:lnTo>
                  <a:close/>
                  <a:moveTo>
                    <a:pt x="11" y="3"/>
                  </a:moveTo>
                  <a:lnTo>
                    <a:pt x="8" y="1"/>
                  </a:lnTo>
                  <a:lnTo>
                    <a:pt x="7" y="1"/>
                  </a:lnTo>
                  <a:lnTo>
                    <a:pt x="11" y="3"/>
                  </a:lnTo>
                  <a:close/>
                  <a:moveTo>
                    <a:pt x="21" y="10"/>
                  </a:moveTo>
                  <a:lnTo>
                    <a:pt x="19" y="8"/>
                  </a:lnTo>
                  <a:lnTo>
                    <a:pt x="14" y="7"/>
                  </a:lnTo>
                  <a:lnTo>
                    <a:pt x="10" y="8"/>
                  </a:lnTo>
                  <a:lnTo>
                    <a:pt x="9" y="9"/>
                  </a:lnTo>
                  <a:lnTo>
                    <a:pt x="10" y="9"/>
                  </a:lnTo>
                  <a:lnTo>
                    <a:pt x="12" y="8"/>
                  </a:lnTo>
                  <a:lnTo>
                    <a:pt x="16" y="8"/>
                  </a:lnTo>
                  <a:lnTo>
                    <a:pt x="21"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0" name="AutoShape 676"/>
            <p:cNvSpPr>
              <a:spLocks/>
            </p:cNvSpPr>
            <p:nvPr/>
          </p:nvSpPr>
          <p:spPr bwMode="auto">
            <a:xfrm>
              <a:off x="7565050" y="274157"/>
              <a:ext cx="19187" cy="45719"/>
            </a:xfrm>
            <a:custGeom>
              <a:avLst/>
              <a:gdLst>
                <a:gd name="T0" fmla="+- 0 2025 2019"/>
                <a:gd name="T1" fmla="*/ T0 w 27"/>
                <a:gd name="T2" fmla="+- 0 253 250"/>
                <a:gd name="T3" fmla="*/ 253 h 20"/>
                <a:gd name="T4" fmla="+- 0 2025 2019"/>
                <a:gd name="T5" fmla="*/ T4 w 27"/>
                <a:gd name="T6" fmla="+- 0 253 250"/>
                <a:gd name="T7" fmla="*/ 253 h 20"/>
                <a:gd name="T8" fmla="+- 0 2022 2019"/>
                <a:gd name="T9" fmla="*/ T8 w 27"/>
                <a:gd name="T10" fmla="+- 0 250 250"/>
                <a:gd name="T11" fmla="*/ 250 h 20"/>
                <a:gd name="T12" fmla="+- 0 2019 2019"/>
                <a:gd name="T13" fmla="*/ T12 w 27"/>
                <a:gd name="T14" fmla="+- 0 250 250"/>
                <a:gd name="T15" fmla="*/ 250 h 20"/>
                <a:gd name="T16" fmla="+- 0 2019 2019"/>
                <a:gd name="T17" fmla="*/ T16 w 27"/>
                <a:gd name="T18" fmla="+- 0 251 250"/>
                <a:gd name="T19" fmla="*/ 251 h 20"/>
                <a:gd name="T20" fmla="+- 0 2019 2019"/>
                <a:gd name="T21" fmla="*/ T20 w 27"/>
                <a:gd name="T22" fmla="+- 0 251 250"/>
                <a:gd name="T23" fmla="*/ 251 h 20"/>
                <a:gd name="T24" fmla="+- 0 2019 2019"/>
                <a:gd name="T25" fmla="*/ T24 w 27"/>
                <a:gd name="T26" fmla="+- 0 252 250"/>
                <a:gd name="T27" fmla="*/ 252 h 20"/>
                <a:gd name="T28" fmla="+- 0 2019 2019"/>
                <a:gd name="T29" fmla="*/ T28 w 27"/>
                <a:gd name="T30" fmla="+- 0 252 250"/>
                <a:gd name="T31" fmla="*/ 252 h 20"/>
                <a:gd name="T32" fmla="+- 0 2019 2019"/>
                <a:gd name="T33" fmla="*/ T32 w 27"/>
                <a:gd name="T34" fmla="+- 0 251 250"/>
                <a:gd name="T35" fmla="*/ 251 h 20"/>
                <a:gd name="T36" fmla="+- 0 2019 2019"/>
                <a:gd name="T37" fmla="*/ T36 w 27"/>
                <a:gd name="T38" fmla="+- 0 251 250"/>
                <a:gd name="T39" fmla="*/ 251 h 20"/>
                <a:gd name="T40" fmla="+- 0 2019 2019"/>
                <a:gd name="T41" fmla="*/ T40 w 27"/>
                <a:gd name="T42" fmla="+- 0 251 250"/>
                <a:gd name="T43" fmla="*/ 251 h 20"/>
                <a:gd name="T44" fmla="+- 0 2022 2019"/>
                <a:gd name="T45" fmla="*/ T44 w 27"/>
                <a:gd name="T46" fmla="+- 0 250 250"/>
                <a:gd name="T47" fmla="*/ 250 h 20"/>
                <a:gd name="T48" fmla="+- 0 2024 2019"/>
                <a:gd name="T49" fmla="*/ T48 w 27"/>
                <a:gd name="T50" fmla="+- 0 252 250"/>
                <a:gd name="T51" fmla="*/ 252 h 20"/>
                <a:gd name="T52" fmla="+- 0 2025 2019"/>
                <a:gd name="T53" fmla="*/ T52 w 27"/>
                <a:gd name="T54" fmla="+- 0 253 250"/>
                <a:gd name="T55" fmla="*/ 253 h 20"/>
                <a:gd name="T56" fmla="+- 0 2025 2019"/>
                <a:gd name="T57" fmla="*/ T56 w 27"/>
                <a:gd name="T58" fmla="+- 0 253 250"/>
                <a:gd name="T59" fmla="*/ 253 h 20"/>
                <a:gd name="T60" fmla="+- 0 2025 2019"/>
                <a:gd name="T61" fmla="*/ T60 w 27"/>
                <a:gd name="T62" fmla="+- 0 253 250"/>
                <a:gd name="T63" fmla="*/ 253 h 20"/>
                <a:gd name="T64" fmla="+- 0 2025 2019"/>
                <a:gd name="T65" fmla="*/ T64 w 27"/>
                <a:gd name="T66" fmla="+- 0 253 250"/>
                <a:gd name="T67" fmla="*/ 253 h 20"/>
                <a:gd name="T68" fmla="+- 0 2025 2019"/>
                <a:gd name="T69" fmla="*/ T68 w 27"/>
                <a:gd name="T70" fmla="+- 0 253 250"/>
                <a:gd name="T71" fmla="*/ 253 h 20"/>
                <a:gd name="T72" fmla="+- 0 2036 2019"/>
                <a:gd name="T73" fmla="*/ T72 w 27"/>
                <a:gd name="T74" fmla="+- 0 259 250"/>
                <a:gd name="T75" fmla="*/ 259 h 20"/>
                <a:gd name="T76" fmla="+- 0 2036 2019"/>
                <a:gd name="T77" fmla="*/ T76 w 27"/>
                <a:gd name="T78" fmla="+- 0 259 250"/>
                <a:gd name="T79" fmla="*/ 259 h 20"/>
                <a:gd name="T80" fmla="+- 0 2036 2019"/>
                <a:gd name="T81" fmla="*/ T80 w 27"/>
                <a:gd name="T82" fmla="+- 0 259 250"/>
                <a:gd name="T83" fmla="*/ 259 h 20"/>
                <a:gd name="T84" fmla="+- 0 2036 2019"/>
                <a:gd name="T85" fmla="*/ T84 w 27"/>
                <a:gd name="T86" fmla="+- 0 259 250"/>
                <a:gd name="T87" fmla="*/ 259 h 20"/>
                <a:gd name="T88" fmla="+- 0 2032 2019"/>
                <a:gd name="T89" fmla="*/ T88 w 27"/>
                <a:gd name="T90" fmla="+- 0 257 250"/>
                <a:gd name="T91" fmla="*/ 257 h 20"/>
                <a:gd name="T92" fmla="+- 0 2031 2019"/>
                <a:gd name="T93" fmla="*/ T92 w 27"/>
                <a:gd name="T94" fmla="+- 0 256 250"/>
                <a:gd name="T95" fmla="*/ 256 h 20"/>
                <a:gd name="T96" fmla="+- 0 2028 2019"/>
                <a:gd name="T97" fmla="*/ T96 w 27"/>
                <a:gd name="T98" fmla="+- 0 255 250"/>
                <a:gd name="T99" fmla="*/ 255 h 20"/>
                <a:gd name="T100" fmla="+- 0 2028 2019"/>
                <a:gd name="T101" fmla="*/ T100 w 27"/>
                <a:gd name="T102" fmla="+- 0 256 250"/>
                <a:gd name="T103" fmla="*/ 256 h 20"/>
                <a:gd name="T104" fmla="+- 0 2031 2019"/>
                <a:gd name="T105" fmla="*/ T104 w 27"/>
                <a:gd name="T106" fmla="+- 0 256 250"/>
                <a:gd name="T107" fmla="*/ 256 h 20"/>
                <a:gd name="T108" fmla="+- 0 2036 2019"/>
                <a:gd name="T109" fmla="*/ T108 w 27"/>
                <a:gd name="T110" fmla="+- 0 260 250"/>
                <a:gd name="T111" fmla="*/ 260 h 20"/>
                <a:gd name="T112" fmla="+- 0 2036 2019"/>
                <a:gd name="T113" fmla="*/ T112 w 27"/>
                <a:gd name="T114" fmla="+- 0 260 250"/>
                <a:gd name="T115" fmla="*/ 260 h 20"/>
                <a:gd name="T116" fmla="+- 0 2036 2019"/>
                <a:gd name="T117" fmla="*/ T116 w 27"/>
                <a:gd name="T118" fmla="+- 0 259 250"/>
                <a:gd name="T119" fmla="*/ 259 h 20"/>
                <a:gd name="T120" fmla="+- 0 2045 2019"/>
                <a:gd name="T121" fmla="*/ T120 w 27"/>
                <a:gd name="T122" fmla="+- 0 268 250"/>
                <a:gd name="T123" fmla="*/ 268 h 20"/>
                <a:gd name="T124" fmla="+- 0 2045 2019"/>
                <a:gd name="T125" fmla="*/ T124 w 27"/>
                <a:gd name="T126" fmla="+- 0 265 250"/>
                <a:gd name="T127" fmla="*/ 265 h 20"/>
                <a:gd name="T128" fmla="+- 0 2038 2019"/>
                <a:gd name="T129" fmla="*/ T128 w 27"/>
                <a:gd name="T130" fmla="+- 0 262 250"/>
                <a:gd name="T131" fmla="*/ 262 h 20"/>
                <a:gd name="T132" fmla="+- 0 2038 2019"/>
                <a:gd name="T133" fmla="*/ T132 w 27"/>
                <a:gd name="T134" fmla="+- 0 263 250"/>
                <a:gd name="T135" fmla="*/ 263 h 20"/>
                <a:gd name="T136" fmla="+- 0 2041 2019"/>
                <a:gd name="T137" fmla="*/ T136 w 27"/>
                <a:gd name="T138" fmla="+- 0 264 250"/>
                <a:gd name="T139" fmla="*/ 264 h 20"/>
                <a:gd name="T140" fmla="+- 0 2045 2019"/>
                <a:gd name="T141" fmla="*/ T140 w 27"/>
                <a:gd name="T142" fmla="+- 0 265 250"/>
                <a:gd name="T143" fmla="*/ 265 h 20"/>
                <a:gd name="T144" fmla="+- 0 2045 2019"/>
                <a:gd name="T145" fmla="*/ T144 w 27"/>
                <a:gd name="T146" fmla="+- 0 268 250"/>
                <a:gd name="T147" fmla="*/ 268 h 20"/>
                <a:gd name="T148" fmla="+- 0 2045 2019"/>
                <a:gd name="T149" fmla="*/ T148 w 27"/>
                <a:gd name="T150" fmla="+- 0 268 250"/>
                <a:gd name="T151" fmla="*/ 268 h 20"/>
                <a:gd name="T152" fmla="+- 0 2045 2019"/>
                <a:gd name="T153" fmla="*/ T152 w 27"/>
                <a:gd name="T154" fmla="+- 0 269 250"/>
                <a:gd name="T155" fmla="*/ 269 h 20"/>
                <a:gd name="T156" fmla="+- 0 2045 2019"/>
                <a:gd name="T157" fmla="*/ T156 w 27"/>
                <a:gd name="T158" fmla="+- 0 269 250"/>
                <a:gd name="T159" fmla="*/ 269 h 20"/>
                <a:gd name="T160" fmla="+- 0 2045 2019"/>
                <a:gd name="T161" fmla="*/ T160 w 27"/>
                <a:gd name="T162" fmla="+- 0 268 250"/>
                <a:gd name="T163" fmla="*/ 268 h 20"/>
                <a:gd name="T164" fmla="+- 0 2045 2019"/>
                <a:gd name="T165" fmla="*/ T164 w 27"/>
                <a:gd name="T166" fmla="+- 0 268 250"/>
                <a:gd name="T167" fmla="*/ 268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7" h="20">
                  <a:moveTo>
                    <a:pt x="6" y="3"/>
                  </a:moveTo>
                  <a:lnTo>
                    <a:pt x="6" y="3"/>
                  </a:lnTo>
                  <a:lnTo>
                    <a:pt x="3" y="0"/>
                  </a:lnTo>
                  <a:lnTo>
                    <a:pt x="0" y="0"/>
                  </a:lnTo>
                  <a:lnTo>
                    <a:pt x="0" y="1"/>
                  </a:lnTo>
                  <a:lnTo>
                    <a:pt x="0" y="2"/>
                  </a:lnTo>
                  <a:lnTo>
                    <a:pt x="0" y="1"/>
                  </a:lnTo>
                  <a:lnTo>
                    <a:pt x="3" y="0"/>
                  </a:lnTo>
                  <a:lnTo>
                    <a:pt x="5" y="2"/>
                  </a:lnTo>
                  <a:lnTo>
                    <a:pt x="6" y="3"/>
                  </a:lnTo>
                  <a:close/>
                  <a:moveTo>
                    <a:pt x="17" y="9"/>
                  </a:moveTo>
                  <a:lnTo>
                    <a:pt x="17" y="9"/>
                  </a:lnTo>
                  <a:lnTo>
                    <a:pt x="13" y="7"/>
                  </a:lnTo>
                  <a:lnTo>
                    <a:pt x="12" y="6"/>
                  </a:lnTo>
                  <a:lnTo>
                    <a:pt x="9" y="5"/>
                  </a:lnTo>
                  <a:lnTo>
                    <a:pt x="9" y="6"/>
                  </a:lnTo>
                  <a:lnTo>
                    <a:pt x="12" y="6"/>
                  </a:lnTo>
                  <a:lnTo>
                    <a:pt x="17" y="10"/>
                  </a:lnTo>
                  <a:lnTo>
                    <a:pt x="17" y="9"/>
                  </a:lnTo>
                  <a:close/>
                  <a:moveTo>
                    <a:pt x="26" y="18"/>
                  </a:moveTo>
                  <a:lnTo>
                    <a:pt x="26" y="15"/>
                  </a:lnTo>
                  <a:lnTo>
                    <a:pt x="19" y="12"/>
                  </a:lnTo>
                  <a:lnTo>
                    <a:pt x="19" y="13"/>
                  </a:lnTo>
                  <a:lnTo>
                    <a:pt x="22" y="14"/>
                  </a:lnTo>
                  <a:lnTo>
                    <a:pt x="26" y="15"/>
                  </a:lnTo>
                  <a:lnTo>
                    <a:pt x="26" y="18"/>
                  </a:lnTo>
                  <a:lnTo>
                    <a:pt x="26" y="19"/>
                  </a:lnTo>
                  <a:lnTo>
                    <a:pt x="26"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1" name="AutoShape 675"/>
            <p:cNvSpPr>
              <a:spLocks/>
            </p:cNvSpPr>
            <p:nvPr/>
          </p:nvSpPr>
          <p:spPr bwMode="auto">
            <a:xfrm>
              <a:off x="7566471" y="296382"/>
              <a:ext cx="21319" cy="45719"/>
            </a:xfrm>
            <a:custGeom>
              <a:avLst/>
              <a:gdLst>
                <a:gd name="T0" fmla="+- 0 2034 2020"/>
                <a:gd name="T1" fmla="*/ T0 w 30"/>
                <a:gd name="T2" fmla="+- 0 257 250"/>
                <a:gd name="T3" fmla="*/ 257 h 54"/>
                <a:gd name="T4" fmla="+- 0 2034 2020"/>
                <a:gd name="T5" fmla="*/ T4 w 30"/>
                <a:gd name="T6" fmla="+- 0 256 250"/>
                <a:gd name="T7" fmla="*/ 256 h 54"/>
                <a:gd name="T8" fmla="+- 0 2034 2020"/>
                <a:gd name="T9" fmla="*/ T8 w 30"/>
                <a:gd name="T10" fmla="+- 0 256 250"/>
                <a:gd name="T11" fmla="*/ 256 h 54"/>
                <a:gd name="T12" fmla="+- 0 2025 2020"/>
                <a:gd name="T13" fmla="*/ T12 w 30"/>
                <a:gd name="T14" fmla="+- 0 250 250"/>
                <a:gd name="T15" fmla="*/ 250 h 54"/>
                <a:gd name="T16" fmla="+- 0 2020 2020"/>
                <a:gd name="T17" fmla="*/ T16 w 30"/>
                <a:gd name="T18" fmla="+- 0 256 250"/>
                <a:gd name="T19" fmla="*/ 256 h 54"/>
                <a:gd name="T20" fmla="+- 0 2020 2020"/>
                <a:gd name="T21" fmla="*/ T20 w 30"/>
                <a:gd name="T22" fmla="+- 0 256 250"/>
                <a:gd name="T23" fmla="*/ 256 h 54"/>
                <a:gd name="T24" fmla="+- 0 2020 2020"/>
                <a:gd name="T25" fmla="*/ T24 w 30"/>
                <a:gd name="T26" fmla="+- 0 256 250"/>
                <a:gd name="T27" fmla="*/ 256 h 54"/>
                <a:gd name="T28" fmla="+- 0 2020 2020"/>
                <a:gd name="T29" fmla="*/ T28 w 30"/>
                <a:gd name="T30" fmla="+- 0 256 250"/>
                <a:gd name="T31" fmla="*/ 256 h 54"/>
                <a:gd name="T32" fmla="+- 0 2021 2020"/>
                <a:gd name="T33" fmla="*/ T32 w 30"/>
                <a:gd name="T34" fmla="+- 0 257 250"/>
                <a:gd name="T35" fmla="*/ 257 h 54"/>
                <a:gd name="T36" fmla="+- 0 2021 2020"/>
                <a:gd name="T37" fmla="*/ T36 w 30"/>
                <a:gd name="T38" fmla="+- 0 257 250"/>
                <a:gd name="T39" fmla="*/ 257 h 54"/>
                <a:gd name="T40" fmla="+- 0 2025 2020"/>
                <a:gd name="T41" fmla="*/ T40 w 30"/>
                <a:gd name="T42" fmla="+- 0 251 250"/>
                <a:gd name="T43" fmla="*/ 251 h 54"/>
                <a:gd name="T44" fmla="+- 0 2034 2020"/>
                <a:gd name="T45" fmla="*/ T44 w 30"/>
                <a:gd name="T46" fmla="+- 0 257 250"/>
                <a:gd name="T47" fmla="*/ 257 h 54"/>
                <a:gd name="T48" fmla="+- 0 2034 2020"/>
                <a:gd name="T49" fmla="*/ T48 w 30"/>
                <a:gd name="T50" fmla="+- 0 257 250"/>
                <a:gd name="T51" fmla="*/ 257 h 54"/>
                <a:gd name="T52" fmla="+- 0 2034 2020"/>
                <a:gd name="T53" fmla="*/ T52 w 30"/>
                <a:gd name="T54" fmla="+- 0 257 250"/>
                <a:gd name="T55" fmla="*/ 257 h 54"/>
                <a:gd name="T56" fmla="+- 0 2034 2020"/>
                <a:gd name="T57" fmla="*/ T56 w 30"/>
                <a:gd name="T58" fmla="+- 0 257 250"/>
                <a:gd name="T59" fmla="*/ 257 h 54"/>
                <a:gd name="T60" fmla="+- 0 2045 2020"/>
                <a:gd name="T61" fmla="*/ T60 w 30"/>
                <a:gd name="T62" fmla="+- 0 264 250"/>
                <a:gd name="T63" fmla="*/ 264 h 54"/>
                <a:gd name="T64" fmla="+- 0 2044 2020"/>
                <a:gd name="T65" fmla="*/ T64 w 30"/>
                <a:gd name="T66" fmla="+- 0 263 250"/>
                <a:gd name="T67" fmla="*/ 263 h 54"/>
                <a:gd name="T68" fmla="+- 0 2044 2020"/>
                <a:gd name="T69" fmla="*/ T68 w 30"/>
                <a:gd name="T70" fmla="+- 0 263 250"/>
                <a:gd name="T71" fmla="*/ 263 h 54"/>
                <a:gd name="T72" fmla="+- 0 2035 2020"/>
                <a:gd name="T73" fmla="*/ T72 w 30"/>
                <a:gd name="T74" fmla="+- 0 257 250"/>
                <a:gd name="T75" fmla="*/ 257 h 54"/>
                <a:gd name="T76" fmla="+- 0 2030 2020"/>
                <a:gd name="T77" fmla="*/ T76 w 30"/>
                <a:gd name="T78" fmla="+- 0 262 250"/>
                <a:gd name="T79" fmla="*/ 262 h 54"/>
                <a:gd name="T80" fmla="+- 0 2029 2020"/>
                <a:gd name="T81" fmla="*/ T80 w 30"/>
                <a:gd name="T82" fmla="+- 0 262 250"/>
                <a:gd name="T83" fmla="*/ 262 h 54"/>
                <a:gd name="T84" fmla="+- 0 2029 2020"/>
                <a:gd name="T85" fmla="*/ T84 w 30"/>
                <a:gd name="T86" fmla="+- 0 262 250"/>
                <a:gd name="T87" fmla="*/ 262 h 54"/>
                <a:gd name="T88" fmla="+- 0 2030 2020"/>
                <a:gd name="T89" fmla="*/ T88 w 30"/>
                <a:gd name="T90" fmla="+- 0 262 250"/>
                <a:gd name="T91" fmla="*/ 262 h 54"/>
                <a:gd name="T92" fmla="+- 0 2030 2020"/>
                <a:gd name="T93" fmla="*/ T92 w 30"/>
                <a:gd name="T94" fmla="+- 0 263 250"/>
                <a:gd name="T95" fmla="*/ 263 h 54"/>
                <a:gd name="T96" fmla="+- 0 2030 2020"/>
                <a:gd name="T97" fmla="*/ T96 w 30"/>
                <a:gd name="T98" fmla="+- 0 263 250"/>
                <a:gd name="T99" fmla="*/ 263 h 54"/>
                <a:gd name="T100" fmla="+- 0 2030 2020"/>
                <a:gd name="T101" fmla="*/ T100 w 30"/>
                <a:gd name="T102" fmla="+- 0 263 250"/>
                <a:gd name="T103" fmla="*/ 263 h 54"/>
                <a:gd name="T104" fmla="+- 0 2030 2020"/>
                <a:gd name="T105" fmla="*/ T104 w 30"/>
                <a:gd name="T106" fmla="+- 0 262 250"/>
                <a:gd name="T107" fmla="*/ 262 h 54"/>
                <a:gd name="T108" fmla="+- 0 2035 2020"/>
                <a:gd name="T109" fmla="*/ T108 w 30"/>
                <a:gd name="T110" fmla="+- 0 258 250"/>
                <a:gd name="T111" fmla="*/ 258 h 54"/>
                <a:gd name="T112" fmla="+- 0 2044 2020"/>
                <a:gd name="T113" fmla="*/ T112 w 30"/>
                <a:gd name="T114" fmla="+- 0 264 250"/>
                <a:gd name="T115" fmla="*/ 264 h 54"/>
                <a:gd name="T116" fmla="+- 0 2044 2020"/>
                <a:gd name="T117" fmla="*/ T116 w 30"/>
                <a:gd name="T118" fmla="+- 0 264 250"/>
                <a:gd name="T119" fmla="*/ 264 h 54"/>
                <a:gd name="T120" fmla="+- 0 2044 2020"/>
                <a:gd name="T121" fmla="*/ T120 w 30"/>
                <a:gd name="T122" fmla="+- 0 264 250"/>
                <a:gd name="T123" fmla="*/ 264 h 54"/>
                <a:gd name="T124" fmla="+- 0 2045 2020"/>
                <a:gd name="T125" fmla="*/ T124 w 30"/>
                <a:gd name="T126" fmla="+- 0 264 250"/>
                <a:gd name="T127" fmla="*/ 264 h 54"/>
                <a:gd name="T128" fmla="+- 0 2050 2020"/>
                <a:gd name="T129" fmla="*/ T128 w 30"/>
                <a:gd name="T130" fmla="+- 0 275 250"/>
                <a:gd name="T131" fmla="*/ 275 h 54"/>
                <a:gd name="T132" fmla="+- 0 2049 2020"/>
                <a:gd name="T133" fmla="*/ T132 w 30"/>
                <a:gd name="T134" fmla="+- 0 273 250"/>
                <a:gd name="T135" fmla="*/ 273 h 54"/>
                <a:gd name="T136" fmla="+- 0 2049 2020"/>
                <a:gd name="T137" fmla="*/ T136 w 30"/>
                <a:gd name="T138" fmla="+- 0 272 250"/>
                <a:gd name="T139" fmla="*/ 272 h 54"/>
                <a:gd name="T140" fmla="+- 0 2047 2020"/>
                <a:gd name="T141" fmla="*/ T140 w 30"/>
                <a:gd name="T142" fmla="+- 0 271 250"/>
                <a:gd name="T143" fmla="*/ 271 h 54"/>
                <a:gd name="T144" fmla="+- 0 2047 2020"/>
                <a:gd name="T145" fmla="*/ T144 w 30"/>
                <a:gd name="T146" fmla="+- 0 275 250"/>
                <a:gd name="T147" fmla="*/ 275 h 54"/>
                <a:gd name="T148" fmla="+- 0 2034 2020"/>
                <a:gd name="T149" fmla="*/ T148 w 30"/>
                <a:gd name="T150" fmla="+- 0 301 250"/>
                <a:gd name="T151" fmla="*/ 301 h 54"/>
                <a:gd name="T152" fmla="+- 0 2033 2020"/>
                <a:gd name="T153" fmla="*/ T152 w 30"/>
                <a:gd name="T154" fmla="+- 0 301 250"/>
                <a:gd name="T155" fmla="*/ 301 h 54"/>
                <a:gd name="T156" fmla="+- 0 2033 2020"/>
                <a:gd name="T157" fmla="*/ T156 w 30"/>
                <a:gd name="T158" fmla="+- 0 301 250"/>
                <a:gd name="T159" fmla="*/ 301 h 54"/>
                <a:gd name="T160" fmla="+- 0 2033 2020"/>
                <a:gd name="T161" fmla="*/ T160 w 30"/>
                <a:gd name="T162" fmla="+- 0 301 250"/>
                <a:gd name="T163" fmla="*/ 301 h 54"/>
                <a:gd name="T164" fmla="+- 0 2032 2020"/>
                <a:gd name="T165" fmla="*/ T164 w 30"/>
                <a:gd name="T166" fmla="+- 0 300 250"/>
                <a:gd name="T167" fmla="*/ 300 h 54"/>
                <a:gd name="T168" fmla="+- 0 2031 2020"/>
                <a:gd name="T169" fmla="*/ T168 w 30"/>
                <a:gd name="T170" fmla="+- 0 300 250"/>
                <a:gd name="T171" fmla="*/ 300 h 54"/>
                <a:gd name="T172" fmla="+- 0 2031 2020"/>
                <a:gd name="T173" fmla="*/ T172 w 30"/>
                <a:gd name="T174" fmla="+- 0 299 250"/>
                <a:gd name="T175" fmla="*/ 299 h 54"/>
                <a:gd name="T176" fmla="+- 0 2044 2020"/>
                <a:gd name="T177" fmla="*/ T176 w 30"/>
                <a:gd name="T178" fmla="+- 0 273 250"/>
                <a:gd name="T179" fmla="*/ 273 h 54"/>
                <a:gd name="T180" fmla="+- 0 2044 2020"/>
                <a:gd name="T181" fmla="*/ T180 w 30"/>
                <a:gd name="T182" fmla="+- 0 273 250"/>
                <a:gd name="T183" fmla="*/ 273 h 54"/>
                <a:gd name="T184" fmla="+- 0 2045 2020"/>
                <a:gd name="T185" fmla="*/ T184 w 30"/>
                <a:gd name="T186" fmla="+- 0 273 250"/>
                <a:gd name="T187" fmla="*/ 273 h 54"/>
                <a:gd name="T188" fmla="+- 0 2046 2020"/>
                <a:gd name="T189" fmla="*/ T188 w 30"/>
                <a:gd name="T190" fmla="+- 0 273 250"/>
                <a:gd name="T191" fmla="*/ 273 h 54"/>
                <a:gd name="T192" fmla="+- 0 2047 2020"/>
                <a:gd name="T193" fmla="*/ T192 w 30"/>
                <a:gd name="T194" fmla="+- 0 274 250"/>
                <a:gd name="T195" fmla="*/ 274 h 54"/>
                <a:gd name="T196" fmla="+- 0 2047 2020"/>
                <a:gd name="T197" fmla="*/ T196 w 30"/>
                <a:gd name="T198" fmla="+- 0 275 250"/>
                <a:gd name="T199" fmla="*/ 275 h 54"/>
                <a:gd name="T200" fmla="+- 0 2047 2020"/>
                <a:gd name="T201" fmla="*/ T200 w 30"/>
                <a:gd name="T202" fmla="+- 0 271 250"/>
                <a:gd name="T203" fmla="*/ 271 h 54"/>
                <a:gd name="T204" fmla="+- 0 2046 2020"/>
                <a:gd name="T205" fmla="*/ T204 w 30"/>
                <a:gd name="T206" fmla="+- 0 271 250"/>
                <a:gd name="T207" fmla="*/ 271 h 54"/>
                <a:gd name="T208" fmla="+- 0 2045 2020"/>
                <a:gd name="T209" fmla="*/ T208 w 30"/>
                <a:gd name="T210" fmla="+- 0 270 250"/>
                <a:gd name="T211" fmla="*/ 270 h 54"/>
                <a:gd name="T212" fmla="+- 0 2043 2020"/>
                <a:gd name="T213" fmla="*/ T212 w 30"/>
                <a:gd name="T214" fmla="+- 0 271 250"/>
                <a:gd name="T215" fmla="*/ 271 h 54"/>
                <a:gd name="T216" fmla="+- 0 2043 2020"/>
                <a:gd name="T217" fmla="*/ T216 w 30"/>
                <a:gd name="T218" fmla="+- 0 272 250"/>
                <a:gd name="T219" fmla="*/ 272 h 54"/>
                <a:gd name="T220" fmla="+- 0 2030 2020"/>
                <a:gd name="T221" fmla="*/ T220 w 30"/>
                <a:gd name="T222" fmla="+- 0 297 250"/>
                <a:gd name="T223" fmla="*/ 297 h 54"/>
                <a:gd name="T224" fmla="+- 0 2029 2020"/>
                <a:gd name="T225" fmla="*/ T224 w 30"/>
                <a:gd name="T226" fmla="+- 0 299 250"/>
                <a:gd name="T227" fmla="*/ 299 h 54"/>
                <a:gd name="T228" fmla="+- 0 2029 2020"/>
                <a:gd name="T229" fmla="*/ T228 w 30"/>
                <a:gd name="T230" fmla="+- 0 301 250"/>
                <a:gd name="T231" fmla="*/ 301 h 54"/>
                <a:gd name="T232" fmla="+- 0 2033 2020"/>
                <a:gd name="T233" fmla="*/ T232 w 30"/>
                <a:gd name="T234" fmla="+- 0 304 250"/>
                <a:gd name="T235" fmla="*/ 304 h 54"/>
                <a:gd name="T236" fmla="+- 0 2035 2020"/>
                <a:gd name="T237" fmla="*/ T236 w 30"/>
                <a:gd name="T238" fmla="+- 0 303 250"/>
                <a:gd name="T239" fmla="*/ 303 h 54"/>
                <a:gd name="T240" fmla="+- 0 2036 2020"/>
                <a:gd name="T241" fmla="*/ T240 w 30"/>
                <a:gd name="T242" fmla="+- 0 301 250"/>
                <a:gd name="T243" fmla="*/ 301 h 54"/>
                <a:gd name="T244" fmla="+- 0 2050 2020"/>
                <a:gd name="T245" fmla="*/ T244 w 30"/>
                <a:gd name="T246" fmla="+- 0 275 250"/>
                <a:gd name="T247" fmla="*/ 275 h 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30" h="54">
                  <a:moveTo>
                    <a:pt x="14" y="7"/>
                  </a:moveTo>
                  <a:lnTo>
                    <a:pt x="14" y="6"/>
                  </a:lnTo>
                  <a:lnTo>
                    <a:pt x="5" y="0"/>
                  </a:lnTo>
                  <a:lnTo>
                    <a:pt x="0" y="6"/>
                  </a:lnTo>
                  <a:lnTo>
                    <a:pt x="1" y="7"/>
                  </a:lnTo>
                  <a:lnTo>
                    <a:pt x="5" y="1"/>
                  </a:lnTo>
                  <a:lnTo>
                    <a:pt x="14" y="7"/>
                  </a:lnTo>
                  <a:close/>
                  <a:moveTo>
                    <a:pt x="25" y="14"/>
                  </a:moveTo>
                  <a:lnTo>
                    <a:pt x="24" y="13"/>
                  </a:lnTo>
                  <a:lnTo>
                    <a:pt x="15" y="7"/>
                  </a:lnTo>
                  <a:lnTo>
                    <a:pt x="10" y="12"/>
                  </a:lnTo>
                  <a:lnTo>
                    <a:pt x="9" y="12"/>
                  </a:lnTo>
                  <a:lnTo>
                    <a:pt x="10" y="12"/>
                  </a:lnTo>
                  <a:lnTo>
                    <a:pt x="10" y="13"/>
                  </a:lnTo>
                  <a:lnTo>
                    <a:pt x="10" y="12"/>
                  </a:lnTo>
                  <a:lnTo>
                    <a:pt x="15" y="8"/>
                  </a:lnTo>
                  <a:lnTo>
                    <a:pt x="24" y="14"/>
                  </a:lnTo>
                  <a:lnTo>
                    <a:pt x="25" y="14"/>
                  </a:lnTo>
                  <a:close/>
                  <a:moveTo>
                    <a:pt x="30" y="25"/>
                  </a:moveTo>
                  <a:lnTo>
                    <a:pt x="29" y="23"/>
                  </a:lnTo>
                  <a:lnTo>
                    <a:pt x="29" y="22"/>
                  </a:lnTo>
                  <a:lnTo>
                    <a:pt x="27" y="21"/>
                  </a:lnTo>
                  <a:lnTo>
                    <a:pt x="27" y="25"/>
                  </a:lnTo>
                  <a:lnTo>
                    <a:pt x="14" y="51"/>
                  </a:lnTo>
                  <a:lnTo>
                    <a:pt x="13" y="51"/>
                  </a:lnTo>
                  <a:lnTo>
                    <a:pt x="12" y="50"/>
                  </a:lnTo>
                  <a:lnTo>
                    <a:pt x="11" y="50"/>
                  </a:lnTo>
                  <a:lnTo>
                    <a:pt x="11" y="49"/>
                  </a:lnTo>
                  <a:lnTo>
                    <a:pt x="24" y="23"/>
                  </a:lnTo>
                  <a:lnTo>
                    <a:pt x="25" y="23"/>
                  </a:lnTo>
                  <a:lnTo>
                    <a:pt x="26" y="23"/>
                  </a:lnTo>
                  <a:lnTo>
                    <a:pt x="27" y="24"/>
                  </a:lnTo>
                  <a:lnTo>
                    <a:pt x="27" y="25"/>
                  </a:lnTo>
                  <a:lnTo>
                    <a:pt x="27" y="21"/>
                  </a:lnTo>
                  <a:lnTo>
                    <a:pt x="26" y="21"/>
                  </a:lnTo>
                  <a:lnTo>
                    <a:pt x="25" y="20"/>
                  </a:lnTo>
                  <a:lnTo>
                    <a:pt x="23" y="21"/>
                  </a:lnTo>
                  <a:lnTo>
                    <a:pt x="23" y="22"/>
                  </a:lnTo>
                  <a:lnTo>
                    <a:pt x="10" y="47"/>
                  </a:lnTo>
                  <a:lnTo>
                    <a:pt x="9" y="49"/>
                  </a:lnTo>
                  <a:lnTo>
                    <a:pt x="9" y="51"/>
                  </a:lnTo>
                  <a:lnTo>
                    <a:pt x="13" y="54"/>
                  </a:lnTo>
                  <a:lnTo>
                    <a:pt x="15" y="53"/>
                  </a:lnTo>
                  <a:lnTo>
                    <a:pt x="16" y="51"/>
                  </a:lnTo>
                  <a:lnTo>
                    <a:pt x="30" y="25"/>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2" name="Freeform 674"/>
            <p:cNvSpPr>
              <a:spLocks/>
            </p:cNvSpPr>
            <p:nvPr/>
          </p:nvSpPr>
          <p:spPr bwMode="auto">
            <a:xfrm>
              <a:off x="7572867" y="295747"/>
              <a:ext cx="13502" cy="45719"/>
            </a:xfrm>
            <a:custGeom>
              <a:avLst/>
              <a:gdLst>
                <a:gd name="T0" fmla="+- 0 2045 2030"/>
                <a:gd name="T1" fmla="*/ T0 w 19"/>
                <a:gd name="T2" fmla="+- 0 271 271"/>
                <a:gd name="T3" fmla="*/ 271 h 32"/>
                <a:gd name="T4" fmla="+- 0 2044 2030"/>
                <a:gd name="T5" fmla="*/ T4 w 19"/>
                <a:gd name="T6" fmla="+- 0 272 271"/>
                <a:gd name="T7" fmla="*/ 272 h 32"/>
                <a:gd name="T8" fmla="+- 0 2030 2030"/>
                <a:gd name="T9" fmla="*/ T8 w 19"/>
                <a:gd name="T10" fmla="+- 0 299 271"/>
                <a:gd name="T11" fmla="*/ 299 h 32"/>
                <a:gd name="T12" fmla="+- 0 2030 2030"/>
                <a:gd name="T13" fmla="*/ T12 w 19"/>
                <a:gd name="T14" fmla="+- 0 301 271"/>
                <a:gd name="T15" fmla="*/ 301 h 32"/>
                <a:gd name="T16" fmla="+- 0 2033 2030"/>
                <a:gd name="T17" fmla="*/ T16 w 19"/>
                <a:gd name="T18" fmla="+- 0 302 271"/>
                <a:gd name="T19" fmla="*/ 302 h 32"/>
                <a:gd name="T20" fmla="+- 0 2035 2030"/>
                <a:gd name="T21" fmla="*/ T20 w 19"/>
                <a:gd name="T22" fmla="+- 0 302 271"/>
                <a:gd name="T23" fmla="*/ 302 h 32"/>
                <a:gd name="T24" fmla="+- 0 2048 2030"/>
                <a:gd name="T25" fmla="*/ T24 w 19"/>
                <a:gd name="T26" fmla="+- 0 275 271"/>
                <a:gd name="T27" fmla="*/ 275 h 32"/>
                <a:gd name="T28" fmla="+- 0 2048 2030"/>
                <a:gd name="T29" fmla="*/ T28 w 19"/>
                <a:gd name="T30" fmla="+- 0 273 271"/>
                <a:gd name="T31" fmla="*/ 273 h 32"/>
                <a:gd name="T32" fmla="+- 0 2047 2030"/>
                <a:gd name="T33" fmla="*/ T32 w 19"/>
                <a:gd name="T34" fmla="+- 0 272 271"/>
                <a:gd name="T35" fmla="*/ 272 h 32"/>
                <a:gd name="T36" fmla="+- 0 2045 2030"/>
                <a:gd name="T37" fmla="*/ T36 w 19"/>
                <a:gd name="T38" fmla="+- 0 271 271"/>
                <a:gd name="T39" fmla="*/ 271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32">
                  <a:moveTo>
                    <a:pt x="15" y="0"/>
                  </a:moveTo>
                  <a:lnTo>
                    <a:pt x="14" y="1"/>
                  </a:lnTo>
                  <a:lnTo>
                    <a:pt x="0" y="28"/>
                  </a:lnTo>
                  <a:lnTo>
                    <a:pt x="0" y="30"/>
                  </a:lnTo>
                  <a:lnTo>
                    <a:pt x="3" y="31"/>
                  </a:lnTo>
                  <a:lnTo>
                    <a:pt x="5" y="31"/>
                  </a:lnTo>
                  <a:lnTo>
                    <a:pt x="18" y="4"/>
                  </a:lnTo>
                  <a:lnTo>
                    <a:pt x="18" y="2"/>
                  </a:lnTo>
                  <a:lnTo>
                    <a:pt x="17" y="1"/>
                  </a:lnTo>
                  <a:lnTo>
                    <a:pt x="15"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3" name="AutoShape 673"/>
            <p:cNvSpPr>
              <a:spLocks/>
            </p:cNvSpPr>
            <p:nvPr/>
          </p:nvSpPr>
          <p:spPr bwMode="auto">
            <a:xfrm>
              <a:off x="7574999" y="290667"/>
              <a:ext cx="10660" cy="45719"/>
            </a:xfrm>
            <a:custGeom>
              <a:avLst/>
              <a:gdLst>
                <a:gd name="T0" fmla="+- 0 2040 2032"/>
                <a:gd name="T1" fmla="*/ T0 w 15"/>
                <a:gd name="T2" fmla="+- 0 280 278"/>
                <a:gd name="T3" fmla="*/ 280 h 18"/>
                <a:gd name="T4" fmla="+- 0 2039 2032"/>
                <a:gd name="T5" fmla="*/ T4 w 15"/>
                <a:gd name="T6" fmla="+- 0 281 278"/>
                <a:gd name="T7" fmla="*/ 281 h 18"/>
                <a:gd name="T8" fmla="+- 0 2037 2032"/>
                <a:gd name="T9" fmla="*/ T8 w 15"/>
                <a:gd name="T10" fmla="+- 0 284 278"/>
                <a:gd name="T11" fmla="*/ 284 h 18"/>
                <a:gd name="T12" fmla="+- 0 2040 2032"/>
                <a:gd name="T13" fmla="*/ T12 w 15"/>
                <a:gd name="T14" fmla="+- 0 280 278"/>
                <a:gd name="T15" fmla="*/ 280 h 18"/>
                <a:gd name="T16" fmla="+- 0 2042 2032"/>
                <a:gd name="T17" fmla="*/ T16 w 15"/>
                <a:gd name="T18" fmla="+- 0 279 278"/>
                <a:gd name="T19" fmla="*/ 279 h 18"/>
                <a:gd name="T20" fmla="+- 0 2041 2032"/>
                <a:gd name="T21" fmla="*/ T20 w 15"/>
                <a:gd name="T22" fmla="+- 0 279 278"/>
                <a:gd name="T23" fmla="*/ 279 h 18"/>
                <a:gd name="T24" fmla="+- 0 2040 2032"/>
                <a:gd name="T25" fmla="*/ T24 w 15"/>
                <a:gd name="T26" fmla="+- 0 280 278"/>
                <a:gd name="T27" fmla="*/ 280 h 18"/>
                <a:gd name="T28" fmla="+- 0 2042 2032"/>
                <a:gd name="T29" fmla="*/ T28 w 15"/>
                <a:gd name="T30" fmla="+- 0 279 278"/>
                <a:gd name="T31" fmla="*/ 279 h 18"/>
                <a:gd name="T32" fmla="+- 0 2042 2032"/>
                <a:gd name="T33" fmla="*/ T32 w 15"/>
                <a:gd name="T34" fmla="+- 0 288 278"/>
                <a:gd name="T35" fmla="*/ 288 h 18"/>
                <a:gd name="T36" fmla="+- 0 2041 2032"/>
                <a:gd name="T37" fmla="*/ T36 w 15"/>
                <a:gd name="T38" fmla="+- 0 288 278"/>
                <a:gd name="T39" fmla="*/ 288 h 18"/>
                <a:gd name="T40" fmla="+- 0 2037 2032"/>
                <a:gd name="T41" fmla="*/ T40 w 15"/>
                <a:gd name="T42" fmla="+- 0 289 278"/>
                <a:gd name="T43" fmla="*/ 289 h 18"/>
                <a:gd name="T44" fmla="+- 0 2033 2032"/>
                <a:gd name="T45" fmla="*/ T44 w 15"/>
                <a:gd name="T46" fmla="+- 0 292 278"/>
                <a:gd name="T47" fmla="*/ 292 h 18"/>
                <a:gd name="T48" fmla="+- 0 2032 2032"/>
                <a:gd name="T49" fmla="*/ T48 w 15"/>
                <a:gd name="T50" fmla="+- 0 295 278"/>
                <a:gd name="T51" fmla="*/ 295 h 18"/>
                <a:gd name="T52" fmla="+- 0 2036 2032"/>
                <a:gd name="T53" fmla="*/ T52 w 15"/>
                <a:gd name="T54" fmla="+- 0 290 278"/>
                <a:gd name="T55" fmla="*/ 290 h 18"/>
                <a:gd name="T56" fmla="+- 0 2039 2032"/>
                <a:gd name="T57" fmla="*/ T56 w 15"/>
                <a:gd name="T58" fmla="+- 0 289 278"/>
                <a:gd name="T59" fmla="*/ 289 h 18"/>
                <a:gd name="T60" fmla="+- 0 2041 2032"/>
                <a:gd name="T61" fmla="*/ T60 w 15"/>
                <a:gd name="T62" fmla="+- 0 289 278"/>
                <a:gd name="T63" fmla="*/ 289 h 18"/>
                <a:gd name="T64" fmla="+- 0 2042 2032"/>
                <a:gd name="T65" fmla="*/ T64 w 15"/>
                <a:gd name="T66" fmla="+- 0 288 278"/>
                <a:gd name="T67" fmla="*/ 288 h 18"/>
                <a:gd name="T68" fmla="+- 0 2047 2032"/>
                <a:gd name="T69" fmla="*/ T68 w 15"/>
                <a:gd name="T70" fmla="+- 0 278 278"/>
                <a:gd name="T71" fmla="*/ 278 h 18"/>
                <a:gd name="T72" fmla="+- 0 2046 2032"/>
                <a:gd name="T73" fmla="*/ T72 w 15"/>
                <a:gd name="T74" fmla="+- 0 278 278"/>
                <a:gd name="T75" fmla="*/ 278 h 18"/>
                <a:gd name="T76" fmla="+- 0 2042 2032"/>
                <a:gd name="T77" fmla="*/ T76 w 15"/>
                <a:gd name="T78" fmla="+- 0 278 278"/>
                <a:gd name="T79" fmla="*/ 278 h 18"/>
                <a:gd name="T80" fmla="+- 0 2042 2032"/>
                <a:gd name="T81" fmla="*/ T80 w 15"/>
                <a:gd name="T82" fmla="+- 0 279 278"/>
                <a:gd name="T83" fmla="*/ 279 h 18"/>
                <a:gd name="T84" fmla="+- 0 2045 2032"/>
                <a:gd name="T85" fmla="*/ T84 w 15"/>
                <a:gd name="T86" fmla="+- 0 279 278"/>
                <a:gd name="T87" fmla="*/ 279 h 18"/>
                <a:gd name="T88" fmla="+- 0 2046 2032"/>
                <a:gd name="T89" fmla="*/ T88 w 15"/>
                <a:gd name="T90" fmla="+- 0 279 278"/>
                <a:gd name="T91" fmla="*/ 279 h 18"/>
                <a:gd name="T92" fmla="+- 0 2047 2032"/>
                <a:gd name="T93" fmla="*/ T92 w 15"/>
                <a:gd name="T94" fmla="+- 0 278 278"/>
                <a:gd name="T95" fmla="*/ 278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8">
                  <a:moveTo>
                    <a:pt x="8" y="2"/>
                  </a:moveTo>
                  <a:lnTo>
                    <a:pt x="7" y="3"/>
                  </a:lnTo>
                  <a:lnTo>
                    <a:pt x="5" y="6"/>
                  </a:lnTo>
                  <a:lnTo>
                    <a:pt x="8" y="2"/>
                  </a:lnTo>
                  <a:close/>
                  <a:moveTo>
                    <a:pt x="10" y="1"/>
                  </a:moveTo>
                  <a:lnTo>
                    <a:pt x="9" y="1"/>
                  </a:lnTo>
                  <a:lnTo>
                    <a:pt x="8" y="2"/>
                  </a:lnTo>
                  <a:lnTo>
                    <a:pt x="10" y="1"/>
                  </a:lnTo>
                  <a:close/>
                  <a:moveTo>
                    <a:pt x="10" y="10"/>
                  </a:moveTo>
                  <a:lnTo>
                    <a:pt x="9" y="10"/>
                  </a:lnTo>
                  <a:lnTo>
                    <a:pt x="5" y="11"/>
                  </a:lnTo>
                  <a:lnTo>
                    <a:pt x="1" y="14"/>
                  </a:lnTo>
                  <a:lnTo>
                    <a:pt x="0" y="17"/>
                  </a:lnTo>
                  <a:lnTo>
                    <a:pt x="4" y="12"/>
                  </a:lnTo>
                  <a:lnTo>
                    <a:pt x="7" y="11"/>
                  </a:lnTo>
                  <a:lnTo>
                    <a:pt x="9" y="11"/>
                  </a:lnTo>
                  <a:lnTo>
                    <a:pt x="10" y="10"/>
                  </a:lnTo>
                  <a:close/>
                  <a:moveTo>
                    <a:pt x="15" y="0"/>
                  </a:moveTo>
                  <a:lnTo>
                    <a:pt x="14" y="0"/>
                  </a:lnTo>
                  <a:lnTo>
                    <a:pt x="10" y="0"/>
                  </a:lnTo>
                  <a:lnTo>
                    <a:pt x="10" y="1"/>
                  </a:lnTo>
                  <a:lnTo>
                    <a:pt x="13" y="1"/>
                  </a:lnTo>
                  <a:lnTo>
                    <a:pt x="14"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4" name="AutoShape 672"/>
            <p:cNvSpPr>
              <a:spLocks/>
            </p:cNvSpPr>
            <p:nvPr/>
          </p:nvSpPr>
          <p:spPr bwMode="auto">
            <a:xfrm>
              <a:off x="7573578" y="295112"/>
              <a:ext cx="12081" cy="45719"/>
            </a:xfrm>
            <a:custGeom>
              <a:avLst/>
              <a:gdLst>
                <a:gd name="T0" fmla="+- 0 2035 2030"/>
                <a:gd name="T1" fmla="*/ T0 w 17"/>
                <a:gd name="T2" fmla="+- 0 293 272"/>
                <a:gd name="T3" fmla="*/ 293 h 30"/>
                <a:gd name="T4" fmla="+- 0 2035 2030"/>
                <a:gd name="T5" fmla="*/ T4 w 17"/>
                <a:gd name="T6" fmla="+- 0 293 272"/>
                <a:gd name="T7" fmla="*/ 293 h 30"/>
                <a:gd name="T8" fmla="+- 0 2035 2030"/>
                <a:gd name="T9" fmla="*/ T8 w 17"/>
                <a:gd name="T10" fmla="+- 0 292 272"/>
                <a:gd name="T11" fmla="*/ 292 h 30"/>
                <a:gd name="T12" fmla="+- 0 2035 2030"/>
                <a:gd name="T13" fmla="*/ T12 w 17"/>
                <a:gd name="T14" fmla="+- 0 292 272"/>
                <a:gd name="T15" fmla="*/ 292 h 30"/>
                <a:gd name="T16" fmla="+- 0 2030 2030"/>
                <a:gd name="T17" fmla="*/ T16 w 17"/>
                <a:gd name="T18" fmla="+- 0 298 272"/>
                <a:gd name="T19" fmla="*/ 298 h 30"/>
                <a:gd name="T20" fmla="+- 0 2032 2030"/>
                <a:gd name="T21" fmla="*/ T20 w 17"/>
                <a:gd name="T22" fmla="+- 0 302 272"/>
                <a:gd name="T23" fmla="*/ 302 h 30"/>
                <a:gd name="T24" fmla="+- 0 2032 2030"/>
                <a:gd name="T25" fmla="*/ T24 w 17"/>
                <a:gd name="T26" fmla="+- 0 301 272"/>
                <a:gd name="T27" fmla="*/ 301 h 30"/>
                <a:gd name="T28" fmla="+- 0 2033 2030"/>
                <a:gd name="T29" fmla="*/ T28 w 17"/>
                <a:gd name="T30" fmla="+- 0 301 272"/>
                <a:gd name="T31" fmla="*/ 301 h 30"/>
                <a:gd name="T32" fmla="+- 0 2033 2030"/>
                <a:gd name="T33" fmla="*/ T32 w 17"/>
                <a:gd name="T34" fmla="+- 0 301 272"/>
                <a:gd name="T35" fmla="*/ 301 h 30"/>
                <a:gd name="T36" fmla="+- 0 2032 2030"/>
                <a:gd name="T37" fmla="*/ T36 w 17"/>
                <a:gd name="T38" fmla="+- 0 301 272"/>
                <a:gd name="T39" fmla="*/ 301 h 30"/>
                <a:gd name="T40" fmla="+- 0 2031 2030"/>
                <a:gd name="T41" fmla="*/ T40 w 17"/>
                <a:gd name="T42" fmla="+- 0 298 272"/>
                <a:gd name="T43" fmla="*/ 298 h 30"/>
                <a:gd name="T44" fmla="+- 0 2033 2030"/>
                <a:gd name="T45" fmla="*/ T44 w 17"/>
                <a:gd name="T46" fmla="+- 0 295 272"/>
                <a:gd name="T47" fmla="*/ 295 h 30"/>
                <a:gd name="T48" fmla="+- 0 2035 2030"/>
                <a:gd name="T49" fmla="*/ T48 w 17"/>
                <a:gd name="T50" fmla="+- 0 293 272"/>
                <a:gd name="T51" fmla="*/ 293 h 30"/>
                <a:gd name="T52" fmla="+- 0 2041 2030"/>
                <a:gd name="T53" fmla="*/ T52 w 17"/>
                <a:gd name="T54" fmla="+- 0 282 272"/>
                <a:gd name="T55" fmla="*/ 282 h 30"/>
                <a:gd name="T56" fmla="+- 0 2041 2030"/>
                <a:gd name="T57" fmla="*/ T56 w 17"/>
                <a:gd name="T58" fmla="+- 0 281 272"/>
                <a:gd name="T59" fmla="*/ 281 h 30"/>
                <a:gd name="T60" fmla="+- 0 2040 2030"/>
                <a:gd name="T61" fmla="*/ T60 w 17"/>
                <a:gd name="T62" fmla="+- 0 281 272"/>
                <a:gd name="T63" fmla="*/ 281 h 30"/>
                <a:gd name="T64" fmla="+- 0 2038 2030"/>
                <a:gd name="T65" fmla="*/ T64 w 17"/>
                <a:gd name="T66" fmla="+- 0 283 272"/>
                <a:gd name="T67" fmla="*/ 283 h 30"/>
                <a:gd name="T68" fmla="+- 0 2035 2030"/>
                <a:gd name="T69" fmla="*/ T68 w 17"/>
                <a:gd name="T70" fmla="+- 0 289 272"/>
                <a:gd name="T71" fmla="*/ 289 h 30"/>
                <a:gd name="T72" fmla="+- 0 2036 2030"/>
                <a:gd name="T73" fmla="*/ T72 w 17"/>
                <a:gd name="T74" fmla="+- 0 289 272"/>
                <a:gd name="T75" fmla="*/ 289 h 30"/>
                <a:gd name="T76" fmla="+- 0 2035 2030"/>
                <a:gd name="T77" fmla="*/ T76 w 17"/>
                <a:gd name="T78" fmla="+- 0 289 272"/>
                <a:gd name="T79" fmla="*/ 289 h 30"/>
                <a:gd name="T80" fmla="+- 0 2036 2030"/>
                <a:gd name="T81" fmla="*/ T80 w 17"/>
                <a:gd name="T82" fmla="+- 0 289 272"/>
                <a:gd name="T83" fmla="*/ 289 h 30"/>
                <a:gd name="T84" fmla="+- 0 2036 2030"/>
                <a:gd name="T85" fmla="*/ T84 w 17"/>
                <a:gd name="T86" fmla="+- 0 289 272"/>
                <a:gd name="T87" fmla="*/ 289 h 30"/>
                <a:gd name="T88" fmla="+- 0 2036 2030"/>
                <a:gd name="T89" fmla="*/ T88 w 17"/>
                <a:gd name="T90" fmla="+- 0 289 272"/>
                <a:gd name="T91" fmla="*/ 289 h 30"/>
                <a:gd name="T92" fmla="+- 0 2039 2030"/>
                <a:gd name="T93" fmla="*/ T92 w 17"/>
                <a:gd name="T94" fmla="+- 0 284 272"/>
                <a:gd name="T95" fmla="*/ 284 h 30"/>
                <a:gd name="T96" fmla="+- 0 2041 2030"/>
                <a:gd name="T97" fmla="*/ T96 w 17"/>
                <a:gd name="T98" fmla="+- 0 282 272"/>
                <a:gd name="T99" fmla="*/ 282 h 30"/>
                <a:gd name="T100" fmla="+- 0 2047 2030"/>
                <a:gd name="T101" fmla="*/ T100 w 17"/>
                <a:gd name="T102" fmla="+- 0 273 272"/>
                <a:gd name="T103" fmla="*/ 273 h 30"/>
                <a:gd name="T104" fmla="+- 0 2047 2030"/>
                <a:gd name="T105" fmla="*/ T104 w 17"/>
                <a:gd name="T106" fmla="+- 0 273 272"/>
                <a:gd name="T107" fmla="*/ 273 h 30"/>
                <a:gd name="T108" fmla="+- 0 2047 2030"/>
                <a:gd name="T109" fmla="*/ T108 w 17"/>
                <a:gd name="T110" fmla="+- 0 273 272"/>
                <a:gd name="T111" fmla="*/ 273 h 30"/>
                <a:gd name="T112" fmla="+- 0 2046 2030"/>
                <a:gd name="T113" fmla="*/ T112 w 17"/>
                <a:gd name="T114" fmla="+- 0 272 272"/>
                <a:gd name="T115" fmla="*/ 272 h 30"/>
                <a:gd name="T116" fmla="+- 0 2044 2030"/>
                <a:gd name="T117" fmla="*/ T116 w 17"/>
                <a:gd name="T118" fmla="+- 0 273 272"/>
                <a:gd name="T119" fmla="*/ 273 h 30"/>
                <a:gd name="T120" fmla="+- 0 2043 2030"/>
                <a:gd name="T121" fmla="*/ T120 w 17"/>
                <a:gd name="T122" fmla="+- 0 274 272"/>
                <a:gd name="T123" fmla="*/ 274 h 30"/>
                <a:gd name="T124" fmla="+- 0 2041 2030"/>
                <a:gd name="T125" fmla="*/ T124 w 17"/>
                <a:gd name="T126" fmla="+- 0 278 272"/>
                <a:gd name="T127" fmla="*/ 278 h 30"/>
                <a:gd name="T128" fmla="+- 0 2041 2030"/>
                <a:gd name="T129" fmla="*/ T128 w 17"/>
                <a:gd name="T130" fmla="+- 0 278 272"/>
                <a:gd name="T131" fmla="*/ 278 h 30"/>
                <a:gd name="T132" fmla="+- 0 2042 2030"/>
                <a:gd name="T133" fmla="*/ T132 w 17"/>
                <a:gd name="T134" fmla="+- 0 278 272"/>
                <a:gd name="T135" fmla="*/ 278 h 30"/>
                <a:gd name="T136" fmla="+- 0 2042 2030"/>
                <a:gd name="T137" fmla="*/ T136 w 17"/>
                <a:gd name="T138" fmla="+- 0 278 272"/>
                <a:gd name="T139" fmla="*/ 278 h 30"/>
                <a:gd name="T140" fmla="+- 0 2042 2030"/>
                <a:gd name="T141" fmla="*/ T140 w 17"/>
                <a:gd name="T142" fmla="+- 0 277 272"/>
                <a:gd name="T143" fmla="*/ 277 h 30"/>
                <a:gd name="T144" fmla="+- 0 2044 2030"/>
                <a:gd name="T145" fmla="*/ T144 w 17"/>
                <a:gd name="T146" fmla="+- 0 274 272"/>
                <a:gd name="T147" fmla="*/ 274 h 30"/>
                <a:gd name="T148" fmla="+- 0 2045 2030"/>
                <a:gd name="T149" fmla="*/ T148 w 17"/>
                <a:gd name="T150" fmla="+- 0 273 272"/>
                <a:gd name="T151" fmla="*/ 273 h 30"/>
                <a:gd name="T152" fmla="+- 0 2046 2030"/>
                <a:gd name="T153" fmla="*/ T152 w 17"/>
                <a:gd name="T154" fmla="+- 0 273 272"/>
                <a:gd name="T155" fmla="*/ 273 h 30"/>
                <a:gd name="T156" fmla="+- 0 2046 2030"/>
                <a:gd name="T157" fmla="*/ T156 w 17"/>
                <a:gd name="T158" fmla="+- 0 273 272"/>
                <a:gd name="T159" fmla="*/ 273 h 30"/>
                <a:gd name="T160" fmla="+- 0 2046 2030"/>
                <a:gd name="T161" fmla="*/ T160 w 17"/>
                <a:gd name="T162" fmla="+- 0 274 272"/>
                <a:gd name="T163" fmla="*/ 274 h 30"/>
                <a:gd name="T164" fmla="+- 0 2046 2030"/>
                <a:gd name="T165" fmla="*/ T164 w 17"/>
                <a:gd name="T166" fmla="+- 0 274 272"/>
                <a:gd name="T167" fmla="*/ 274 h 30"/>
                <a:gd name="T168" fmla="+- 0 2047 2030"/>
                <a:gd name="T169" fmla="*/ T168 w 17"/>
                <a:gd name="T170" fmla="+- 0 273 272"/>
                <a:gd name="T171" fmla="*/ 273 h 30"/>
                <a:gd name="T172" fmla="+- 0 2047 2030"/>
                <a:gd name="T173" fmla="*/ T172 w 17"/>
                <a:gd name="T174" fmla="+- 0 273 272"/>
                <a:gd name="T175" fmla="*/ 273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7" h="30">
                  <a:moveTo>
                    <a:pt x="5" y="21"/>
                  </a:moveTo>
                  <a:lnTo>
                    <a:pt x="5" y="21"/>
                  </a:lnTo>
                  <a:lnTo>
                    <a:pt x="5" y="20"/>
                  </a:lnTo>
                  <a:lnTo>
                    <a:pt x="0" y="26"/>
                  </a:lnTo>
                  <a:lnTo>
                    <a:pt x="2" y="30"/>
                  </a:lnTo>
                  <a:lnTo>
                    <a:pt x="2" y="29"/>
                  </a:lnTo>
                  <a:lnTo>
                    <a:pt x="3" y="29"/>
                  </a:lnTo>
                  <a:lnTo>
                    <a:pt x="2" y="29"/>
                  </a:lnTo>
                  <a:lnTo>
                    <a:pt x="1" y="26"/>
                  </a:lnTo>
                  <a:lnTo>
                    <a:pt x="3" y="23"/>
                  </a:lnTo>
                  <a:lnTo>
                    <a:pt x="5" y="21"/>
                  </a:lnTo>
                  <a:close/>
                  <a:moveTo>
                    <a:pt x="11" y="10"/>
                  </a:moveTo>
                  <a:lnTo>
                    <a:pt x="11" y="9"/>
                  </a:lnTo>
                  <a:lnTo>
                    <a:pt x="10" y="9"/>
                  </a:lnTo>
                  <a:lnTo>
                    <a:pt x="8" y="11"/>
                  </a:lnTo>
                  <a:lnTo>
                    <a:pt x="5" y="17"/>
                  </a:lnTo>
                  <a:lnTo>
                    <a:pt x="6" y="17"/>
                  </a:lnTo>
                  <a:lnTo>
                    <a:pt x="5" y="17"/>
                  </a:lnTo>
                  <a:lnTo>
                    <a:pt x="6" y="17"/>
                  </a:lnTo>
                  <a:lnTo>
                    <a:pt x="9" y="12"/>
                  </a:lnTo>
                  <a:lnTo>
                    <a:pt x="11" y="10"/>
                  </a:lnTo>
                  <a:close/>
                  <a:moveTo>
                    <a:pt x="17" y="1"/>
                  </a:moveTo>
                  <a:lnTo>
                    <a:pt x="17" y="1"/>
                  </a:lnTo>
                  <a:lnTo>
                    <a:pt x="16" y="0"/>
                  </a:lnTo>
                  <a:lnTo>
                    <a:pt x="14" y="1"/>
                  </a:lnTo>
                  <a:lnTo>
                    <a:pt x="13" y="2"/>
                  </a:lnTo>
                  <a:lnTo>
                    <a:pt x="11" y="6"/>
                  </a:lnTo>
                  <a:lnTo>
                    <a:pt x="12" y="6"/>
                  </a:lnTo>
                  <a:lnTo>
                    <a:pt x="12" y="5"/>
                  </a:lnTo>
                  <a:lnTo>
                    <a:pt x="14" y="2"/>
                  </a:lnTo>
                  <a:lnTo>
                    <a:pt x="15" y="1"/>
                  </a:lnTo>
                  <a:lnTo>
                    <a:pt x="16" y="1"/>
                  </a:lnTo>
                  <a:lnTo>
                    <a:pt x="16"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5" name="Freeform 671"/>
            <p:cNvSpPr>
              <a:spLocks/>
            </p:cNvSpPr>
            <p:nvPr/>
          </p:nvSpPr>
          <p:spPr bwMode="auto">
            <a:xfrm>
              <a:off x="7568603" y="293207"/>
              <a:ext cx="22741" cy="45719"/>
            </a:xfrm>
            <a:custGeom>
              <a:avLst/>
              <a:gdLst>
                <a:gd name="T0" fmla="+- 0 2055 2023"/>
                <a:gd name="T1" fmla="*/ T0 w 32"/>
                <a:gd name="T2" fmla="+- 0 294 275"/>
                <a:gd name="T3" fmla="*/ 294 h 24"/>
                <a:gd name="T4" fmla="+- 0 2054 2023"/>
                <a:gd name="T5" fmla="*/ T4 w 32"/>
                <a:gd name="T6" fmla="+- 0 292 275"/>
                <a:gd name="T7" fmla="*/ 292 h 24"/>
                <a:gd name="T8" fmla="+- 0 2053 2023"/>
                <a:gd name="T9" fmla="*/ T8 w 32"/>
                <a:gd name="T10" fmla="+- 0 291 275"/>
                <a:gd name="T11" fmla="*/ 291 h 24"/>
                <a:gd name="T12" fmla="+- 0 2053 2023"/>
                <a:gd name="T13" fmla="*/ T12 w 32"/>
                <a:gd name="T14" fmla="+- 0 294 275"/>
                <a:gd name="T15" fmla="*/ 294 h 24"/>
                <a:gd name="T16" fmla="+- 0 2052 2023"/>
                <a:gd name="T17" fmla="*/ T16 w 32"/>
                <a:gd name="T18" fmla="+- 0 296 275"/>
                <a:gd name="T19" fmla="*/ 296 h 24"/>
                <a:gd name="T20" fmla="+- 0 2051 2023"/>
                <a:gd name="T21" fmla="*/ T20 w 32"/>
                <a:gd name="T22" fmla="+- 0 296 275"/>
                <a:gd name="T23" fmla="*/ 296 h 24"/>
                <a:gd name="T24" fmla="+- 0 2050 2023"/>
                <a:gd name="T25" fmla="*/ T24 w 32"/>
                <a:gd name="T26" fmla="+- 0 296 275"/>
                <a:gd name="T27" fmla="*/ 296 h 24"/>
                <a:gd name="T28" fmla="+- 0 2042 2023"/>
                <a:gd name="T29" fmla="*/ T28 w 32"/>
                <a:gd name="T30" fmla="+- 0 291 275"/>
                <a:gd name="T31" fmla="*/ 291 h 24"/>
                <a:gd name="T32" fmla="+- 0 2038 2023"/>
                <a:gd name="T33" fmla="*/ T32 w 32"/>
                <a:gd name="T34" fmla="+- 0 288 275"/>
                <a:gd name="T35" fmla="*/ 288 h 24"/>
                <a:gd name="T36" fmla="+- 0 2042 2023"/>
                <a:gd name="T37" fmla="*/ T36 w 32"/>
                <a:gd name="T38" fmla="+- 0 289 275"/>
                <a:gd name="T39" fmla="*/ 289 h 24"/>
                <a:gd name="T40" fmla="+- 0 2042 2023"/>
                <a:gd name="T41" fmla="*/ T40 w 32"/>
                <a:gd name="T42" fmla="+- 0 289 275"/>
                <a:gd name="T43" fmla="*/ 289 h 24"/>
                <a:gd name="T44" fmla="+- 0 2043 2023"/>
                <a:gd name="T45" fmla="*/ T44 w 32"/>
                <a:gd name="T46" fmla="+- 0 288 275"/>
                <a:gd name="T47" fmla="*/ 288 h 24"/>
                <a:gd name="T48" fmla="+- 0 2043 2023"/>
                <a:gd name="T49" fmla="*/ T48 w 32"/>
                <a:gd name="T50" fmla="+- 0 288 275"/>
                <a:gd name="T51" fmla="*/ 288 h 24"/>
                <a:gd name="T52" fmla="+- 0 2042 2023"/>
                <a:gd name="T53" fmla="*/ T52 w 32"/>
                <a:gd name="T54" fmla="+- 0 288 275"/>
                <a:gd name="T55" fmla="*/ 288 h 24"/>
                <a:gd name="T56" fmla="+- 0 2036 2023"/>
                <a:gd name="T57" fmla="*/ T56 w 32"/>
                <a:gd name="T58" fmla="+- 0 287 275"/>
                <a:gd name="T59" fmla="*/ 287 h 24"/>
                <a:gd name="T60" fmla="+- 0 2026 2023"/>
                <a:gd name="T61" fmla="*/ T60 w 32"/>
                <a:gd name="T62" fmla="+- 0 280 275"/>
                <a:gd name="T63" fmla="*/ 280 h 24"/>
                <a:gd name="T64" fmla="+- 0 2026 2023"/>
                <a:gd name="T65" fmla="*/ T64 w 32"/>
                <a:gd name="T66" fmla="+- 0 279 275"/>
                <a:gd name="T67" fmla="*/ 279 h 24"/>
                <a:gd name="T68" fmla="+- 0 2026 2023"/>
                <a:gd name="T69" fmla="*/ T68 w 32"/>
                <a:gd name="T70" fmla="+- 0 278 275"/>
                <a:gd name="T71" fmla="*/ 278 h 24"/>
                <a:gd name="T72" fmla="+- 0 2027 2023"/>
                <a:gd name="T73" fmla="*/ T72 w 32"/>
                <a:gd name="T74" fmla="+- 0 278 275"/>
                <a:gd name="T75" fmla="*/ 278 h 24"/>
                <a:gd name="T76" fmla="+- 0 2028 2023"/>
                <a:gd name="T77" fmla="*/ T76 w 32"/>
                <a:gd name="T78" fmla="+- 0 277 275"/>
                <a:gd name="T79" fmla="*/ 277 h 24"/>
                <a:gd name="T80" fmla="+- 0 2028 2023"/>
                <a:gd name="T81" fmla="*/ T80 w 32"/>
                <a:gd name="T82" fmla="+- 0 278 275"/>
                <a:gd name="T83" fmla="*/ 278 h 24"/>
                <a:gd name="T84" fmla="+- 0 2028 2023"/>
                <a:gd name="T85" fmla="*/ T84 w 32"/>
                <a:gd name="T86" fmla="+- 0 278 275"/>
                <a:gd name="T87" fmla="*/ 278 h 24"/>
                <a:gd name="T88" fmla="+- 0 2036 2023"/>
                <a:gd name="T89" fmla="*/ T88 w 32"/>
                <a:gd name="T90" fmla="+- 0 283 275"/>
                <a:gd name="T91" fmla="*/ 283 h 24"/>
                <a:gd name="T92" fmla="+- 0 2037 2023"/>
                <a:gd name="T93" fmla="*/ T92 w 32"/>
                <a:gd name="T94" fmla="+- 0 283 275"/>
                <a:gd name="T95" fmla="*/ 283 h 24"/>
                <a:gd name="T96" fmla="+- 0 2036 2023"/>
                <a:gd name="T97" fmla="*/ T96 w 32"/>
                <a:gd name="T98" fmla="+- 0 285 275"/>
                <a:gd name="T99" fmla="*/ 285 h 24"/>
                <a:gd name="T100" fmla="+- 0 2036 2023"/>
                <a:gd name="T101" fmla="*/ T100 w 32"/>
                <a:gd name="T102" fmla="+- 0 285 275"/>
                <a:gd name="T103" fmla="*/ 285 h 24"/>
                <a:gd name="T104" fmla="+- 0 2036 2023"/>
                <a:gd name="T105" fmla="*/ T104 w 32"/>
                <a:gd name="T106" fmla="+- 0 286 275"/>
                <a:gd name="T107" fmla="*/ 286 h 24"/>
                <a:gd name="T108" fmla="+- 0 2036 2023"/>
                <a:gd name="T109" fmla="*/ T108 w 32"/>
                <a:gd name="T110" fmla="+- 0 286 275"/>
                <a:gd name="T111" fmla="*/ 286 h 24"/>
                <a:gd name="T112" fmla="+- 0 2036 2023"/>
                <a:gd name="T113" fmla="*/ T112 w 32"/>
                <a:gd name="T114" fmla="+- 0 286 275"/>
                <a:gd name="T115" fmla="*/ 286 h 24"/>
                <a:gd name="T116" fmla="+- 0 2037 2023"/>
                <a:gd name="T117" fmla="*/ T116 w 32"/>
                <a:gd name="T118" fmla="+- 0 284 275"/>
                <a:gd name="T119" fmla="*/ 284 h 24"/>
                <a:gd name="T120" fmla="+- 0 2052 2023"/>
                <a:gd name="T121" fmla="*/ T120 w 32"/>
                <a:gd name="T122" fmla="+- 0 293 275"/>
                <a:gd name="T123" fmla="*/ 293 h 24"/>
                <a:gd name="T124" fmla="+- 0 2053 2023"/>
                <a:gd name="T125" fmla="*/ T124 w 32"/>
                <a:gd name="T126" fmla="+- 0 294 275"/>
                <a:gd name="T127" fmla="*/ 294 h 24"/>
                <a:gd name="T128" fmla="+- 0 2053 2023"/>
                <a:gd name="T129" fmla="*/ T128 w 32"/>
                <a:gd name="T130" fmla="+- 0 291 275"/>
                <a:gd name="T131" fmla="*/ 291 h 24"/>
                <a:gd name="T132" fmla="+- 0 2038 2023"/>
                <a:gd name="T133" fmla="*/ T132 w 32"/>
                <a:gd name="T134" fmla="+- 0 282 275"/>
                <a:gd name="T135" fmla="*/ 282 h 24"/>
                <a:gd name="T136" fmla="+- 0 2041 2023"/>
                <a:gd name="T137" fmla="*/ T136 w 32"/>
                <a:gd name="T138" fmla="+- 0 276 275"/>
                <a:gd name="T139" fmla="*/ 276 h 24"/>
                <a:gd name="T140" fmla="+- 0 2047 2023"/>
                <a:gd name="T141" fmla="*/ T140 w 32"/>
                <a:gd name="T142" fmla="+- 0 279 275"/>
                <a:gd name="T143" fmla="*/ 279 h 24"/>
                <a:gd name="T144" fmla="+- 0 2048 2023"/>
                <a:gd name="T145" fmla="*/ T144 w 32"/>
                <a:gd name="T146" fmla="+- 0 279 275"/>
                <a:gd name="T147" fmla="*/ 279 h 24"/>
                <a:gd name="T148" fmla="+- 0 2048 2023"/>
                <a:gd name="T149" fmla="*/ T148 w 32"/>
                <a:gd name="T150" fmla="+- 0 278 275"/>
                <a:gd name="T151" fmla="*/ 278 h 24"/>
                <a:gd name="T152" fmla="+- 0 2047 2023"/>
                <a:gd name="T153" fmla="*/ T152 w 32"/>
                <a:gd name="T154" fmla="+- 0 278 275"/>
                <a:gd name="T155" fmla="*/ 278 h 24"/>
                <a:gd name="T156" fmla="+- 0 2041 2023"/>
                <a:gd name="T157" fmla="*/ T156 w 32"/>
                <a:gd name="T158" fmla="+- 0 276 275"/>
                <a:gd name="T159" fmla="*/ 276 h 24"/>
                <a:gd name="T160" fmla="+- 0 2038 2023"/>
                <a:gd name="T161" fmla="*/ T160 w 32"/>
                <a:gd name="T162" fmla="+- 0 281 275"/>
                <a:gd name="T163" fmla="*/ 281 h 24"/>
                <a:gd name="T164" fmla="+- 0 2037 2023"/>
                <a:gd name="T165" fmla="*/ T164 w 32"/>
                <a:gd name="T166" fmla="+- 0 281 275"/>
                <a:gd name="T167" fmla="*/ 281 h 24"/>
                <a:gd name="T168" fmla="+- 0 2032 2023"/>
                <a:gd name="T169" fmla="*/ T168 w 32"/>
                <a:gd name="T170" fmla="+- 0 277 275"/>
                <a:gd name="T171" fmla="*/ 277 h 24"/>
                <a:gd name="T172" fmla="+- 0 2029 2023"/>
                <a:gd name="T173" fmla="*/ T172 w 32"/>
                <a:gd name="T174" fmla="+- 0 275 275"/>
                <a:gd name="T175" fmla="*/ 275 h 24"/>
                <a:gd name="T176" fmla="+- 0 2028 2023"/>
                <a:gd name="T177" fmla="*/ T176 w 32"/>
                <a:gd name="T178" fmla="+- 0 275 275"/>
                <a:gd name="T179" fmla="*/ 275 h 24"/>
                <a:gd name="T180" fmla="+- 0 2027 2023"/>
                <a:gd name="T181" fmla="*/ T180 w 32"/>
                <a:gd name="T182" fmla="+- 0 275 275"/>
                <a:gd name="T183" fmla="*/ 275 h 24"/>
                <a:gd name="T184" fmla="+- 0 2026 2023"/>
                <a:gd name="T185" fmla="*/ T184 w 32"/>
                <a:gd name="T186" fmla="+- 0 276 275"/>
                <a:gd name="T187" fmla="*/ 276 h 24"/>
                <a:gd name="T188" fmla="+- 0 2025 2023"/>
                <a:gd name="T189" fmla="*/ T188 w 32"/>
                <a:gd name="T190" fmla="+- 0 276 275"/>
                <a:gd name="T191" fmla="*/ 276 h 24"/>
                <a:gd name="T192" fmla="+- 0 2023 2023"/>
                <a:gd name="T193" fmla="*/ T192 w 32"/>
                <a:gd name="T194" fmla="+- 0 279 275"/>
                <a:gd name="T195" fmla="*/ 279 h 24"/>
                <a:gd name="T196" fmla="+- 0 2024 2023"/>
                <a:gd name="T197" fmla="*/ T196 w 32"/>
                <a:gd name="T198" fmla="+- 0 282 275"/>
                <a:gd name="T199" fmla="*/ 282 h 24"/>
                <a:gd name="T200" fmla="+- 0 2026 2023"/>
                <a:gd name="T201" fmla="*/ T200 w 32"/>
                <a:gd name="T202" fmla="+- 0 283 275"/>
                <a:gd name="T203" fmla="*/ 283 h 24"/>
                <a:gd name="T204" fmla="+- 0 2034 2023"/>
                <a:gd name="T205" fmla="*/ T204 w 32"/>
                <a:gd name="T206" fmla="+- 0 288 275"/>
                <a:gd name="T207" fmla="*/ 288 h 24"/>
                <a:gd name="T208" fmla="+- 0 2030 2023"/>
                <a:gd name="T209" fmla="*/ T208 w 32"/>
                <a:gd name="T210" fmla="+- 0 296 275"/>
                <a:gd name="T211" fmla="*/ 296 h 24"/>
                <a:gd name="T212" fmla="+- 0 2030 2023"/>
                <a:gd name="T213" fmla="*/ T212 w 32"/>
                <a:gd name="T214" fmla="+- 0 297 275"/>
                <a:gd name="T215" fmla="*/ 297 h 24"/>
                <a:gd name="T216" fmla="+- 0 2030 2023"/>
                <a:gd name="T217" fmla="*/ T216 w 32"/>
                <a:gd name="T218" fmla="+- 0 297 275"/>
                <a:gd name="T219" fmla="*/ 297 h 24"/>
                <a:gd name="T220" fmla="+- 0 2030 2023"/>
                <a:gd name="T221" fmla="*/ T220 w 32"/>
                <a:gd name="T222" fmla="+- 0 297 275"/>
                <a:gd name="T223" fmla="*/ 297 h 24"/>
                <a:gd name="T224" fmla="+- 0 2031 2023"/>
                <a:gd name="T225" fmla="*/ T224 w 32"/>
                <a:gd name="T226" fmla="+- 0 297 275"/>
                <a:gd name="T227" fmla="*/ 297 h 24"/>
                <a:gd name="T228" fmla="+- 0 2035 2023"/>
                <a:gd name="T229" fmla="*/ T228 w 32"/>
                <a:gd name="T230" fmla="+- 0 289 275"/>
                <a:gd name="T231" fmla="*/ 289 h 24"/>
                <a:gd name="T232" fmla="+- 0 2051 2023"/>
                <a:gd name="T233" fmla="*/ T232 w 32"/>
                <a:gd name="T234" fmla="+- 0 299 275"/>
                <a:gd name="T235" fmla="*/ 299 h 24"/>
                <a:gd name="T236" fmla="+- 0 2053 2023"/>
                <a:gd name="T237" fmla="*/ T236 w 32"/>
                <a:gd name="T238" fmla="+- 0 298 275"/>
                <a:gd name="T239" fmla="*/ 298 h 24"/>
                <a:gd name="T240" fmla="+- 0 2054 2023"/>
                <a:gd name="T241" fmla="*/ T240 w 32"/>
                <a:gd name="T242" fmla="+- 0 296 275"/>
                <a:gd name="T243" fmla="*/ 296 h 24"/>
                <a:gd name="T244" fmla="+- 0 2055 2023"/>
                <a:gd name="T245" fmla="*/ T244 w 32"/>
                <a:gd name="T246" fmla="+- 0 294 275"/>
                <a:gd name="T247" fmla="*/ 294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32" h="24">
                  <a:moveTo>
                    <a:pt x="32" y="19"/>
                  </a:moveTo>
                  <a:lnTo>
                    <a:pt x="31" y="17"/>
                  </a:lnTo>
                  <a:lnTo>
                    <a:pt x="30" y="16"/>
                  </a:lnTo>
                  <a:lnTo>
                    <a:pt x="30" y="19"/>
                  </a:lnTo>
                  <a:lnTo>
                    <a:pt x="29" y="21"/>
                  </a:lnTo>
                  <a:lnTo>
                    <a:pt x="28" y="21"/>
                  </a:lnTo>
                  <a:lnTo>
                    <a:pt x="27" y="21"/>
                  </a:lnTo>
                  <a:lnTo>
                    <a:pt x="19" y="16"/>
                  </a:lnTo>
                  <a:lnTo>
                    <a:pt x="15" y="13"/>
                  </a:lnTo>
                  <a:lnTo>
                    <a:pt x="19" y="14"/>
                  </a:lnTo>
                  <a:lnTo>
                    <a:pt x="20" y="13"/>
                  </a:lnTo>
                  <a:lnTo>
                    <a:pt x="19" y="13"/>
                  </a:lnTo>
                  <a:lnTo>
                    <a:pt x="13" y="12"/>
                  </a:lnTo>
                  <a:lnTo>
                    <a:pt x="3" y="5"/>
                  </a:lnTo>
                  <a:lnTo>
                    <a:pt x="3" y="4"/>
                  </a:lnTo>
                  <a:lnTo>
                    <a:pt x="3" y="3"/>
                  </a:lnTo>
                  <a:lnTo>
                    <a:pt x="4" y="3"/>
                  </a:lnTo>
                  <a:lnTo>
                    <a:pt x="5" y="2"/>
                  </a:lnTo>
                  <a:lnTo>
                    <a:pt x="5" y="3"/>
                  </a:lnTo>
                  <a:lnTo>
                    <a:pt x="13" y="8"/>
                  </a:lnTo>
                  <a:lnTo>
                    <a:pt x="14" y="8"/>
                  </a:lnTo>
                  <a:lnTo>
                    <a:pt x="13" y="10"/>
                  </a:lnTo>
                  <a:lnTo>
                    <a:pt x="13" y="11"/>
                  </a:lnTo>
                  <a:lnTo>
                    <a:pt x="14" y="9"/>
                  </a:lnTo>
                  <a:lnTo>
                    <a:pt x="29" y="18"/>
                  </a:lnTo>
                  <a:lnTo>
                    <a:pt x="30" y="19"/>
                  </a:lnTo>
                  <a:lnTo>
                    <a:pt x="30" y="16"/>
                  </a:lnTo>
                  <a:lnTo>
                    <a:pt x="15" y="7"/>
                  </a:lnTo>
                  <a:lnTo>
                    <a:pt x="18" y="1"/>
                  </a:lnTo>
                  <a:lnTo>
                    <a:pt x="24" y="4"/>
                  </a:lnTo>
                  <a:lnTo>
                    <a:pt x="25" y="4"/>
                  </a:lnTo>
                  <a:lnTo>
                    <a:pt x="25" y="3"/>
                  </a:lnTo>
                  <a:lnTo>
                    <a:pt x="24" y="3"/>
                  </a:lnTo>
                  <a:lnTo>
                    <a:pt x="18" y="1"/>
                  </a:lnTo>
                  <a:lnTo>
                    <a:pt x="15" y="6"/>
                  </a:lnTo>
                  <a:lnTo>
                    <a:pt x="14" y="6"/>
                  </a:lnTo>
                  <a:lnTo>
                    <a:pt x="9" y="2"/>
                  </a:lnTo>
                  <a:lnTo>
                    <a:pt x="6" y="0"/>
                  </a:lnTo>
                  <a:lnTo>
                    <a:pt x="5" y="0"/>
                  </a:lnTo>
                  <a:lnTo>
                    <a:pt x="4" y="0"/>
                  </a:lnTo>
                  <a:lnTo>
                    <a:pt x="3" y="1"/>
                  </a:lnTo>
                  <a:lnTo>
                    <a:pt x="2" y="1"/>
                  </a:lnTo>
                  <a:lnTo>
                    <a:pt x="0" y="4"/>
                  </a:lnTo>
                  <a:lnTo>
                    <a:pt x="1" y="7"/>
                  </a:lnTo>
                  <a:lnTo>
                    <a:pt x="3" y="8"/>
                  </a:lnTo>
                  <a:lnTo>
                    <a:pt x="11" y="13"/>
                  </a:lnTo>
                  <a:lnTo>
                    <a:pt x="7" y="21"/>
                  </a:lnTo>
                  <a:lnTo>
                    <a:pt x="7" y="22"/>
                  </a:lnTo>
                  <a:lnTo>
                    <a:pt x="8" y="22"/>
                  </a:lnTo>
                  <a:lnTo>
                    <a:pt x="12" y="14"/>
                  </a:lnTo>
                  <a:lnTo>
                    <a:pt x="28" y="24"/>
                  </a:lnTo>
                  <a:lnTo>
                    <a:pt x="30" y="23"/>
                  </a:lnTo>
                  <a:lnTo>
                    <a:pt x="31" y="21"/>
                  </a:lnTo>
                  <a:lnTo>
                    <a:pt x="32"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6" name="Freeform 670"/>
            <p:cNvSpPr>
              <a:spLocks/>
            </p:cNvSpPr>
            <p:nvPr/>
          </p:nvSpPr>
          <p:spPr bwMode="auto">
            <a:xfrm>
              <a:off x="7569314" y="292572"/>
              <a:ext cx="21319" cy="45719"/>
            </a:xfrm>
            <a:custGeom>
              <a:avLst/>
              <a:gdLst>
                <a:gd name="T0" fmla="+- 0 2028 2024"/>
                <a:gd name="T1" fmla="*/ T0 w 30"/>
                <a:gd name="T2" fmla="+- 0 276 276"/>
                <a:gd name="T3" fmla="*/ 276 h 22"/>
                <a:gd name="T4" fmla="+- 0 2026 2024"/>
                <a:gd name="T5" fmla="*/ T4 w 30"/>
                <a:gd name="T6" fmla="+- 0 276 276"/>
                <a:gd name="T7" fmla="*/ 276 h 22"/>
                <a:gd name="T8" fmla="+- 0 2025 2024"/>
                <a:gd name="T9" fmla="*/ T8 w 30"/>
                <a:gd name="T10" fmla="+- 0 278 276"/>
                <a:gd name="T11" fmla="*/ 278 h 22"/>
                <a:gd name="T12" fmla="+- 0 2024 2024"/>
                <a:gd name="T13" fmla="*/ T12 w 30"/>
                <a:gd name="T14" fmla="+- 0 279 276"/>
                <a:gd name="T15" fmla="*/ 279 h 22"/>
                <a:gd name="T16" fmla="+- 0 2025 2024"/>
                <a:gd name="T17" fmla="*/ T16 w 30"/>
                <a:gd name="T18" fmla="+- 0 281 276"/>
                <a:gd name="T19" fmla="*/ 281 h 22"/>
                <a:gd name="T20" fmla="+- 0 2051 2024"/>
                <a:gd name="T21" fmla="*/ T20 w 30"/>
                <a:gd name="T22" fmla="+- 0 297 276"/>
                <a:gd name="T23" fmla="*/ 297 h 22"/>
                <a:gd name="T24" fmla="+- 0 2052 2024"/>
                <a:gd name="T25" fmla="*/ T24 w 30"/>
                <a:gd name="T26" fmla="+- 0 297 276"/>
                <a:gd name="T27" fmla="*/ 297 h 22"/>
                <a:gd name="T28" fmla="+- 0 2054 2024"/>
                <a:gd name="T29" fmla="*/ T28 w 30"/>
                <a:gd name="T30" fmla="+- 0 294 276"/>
                <a:gd name="T31" fmla="*/ 294 h 22"/>
                <a:gd name="T32" fmla="+- 0 2053 2024"/>
                <a:gd name="T33" fmla="*/ T32 w 30"/>
                <a:gd name="T34" fmla="+- 0 292 276"/>
                <a:gd name="T35" fmla="*/ 292 h 22"/>
                <a:gd name="T36" fmla="+- 0 2044 2024"/>
                <a:gd name="T37" fmla="*/ T36 w 30"/>
                <a:gd name="T38" fmla="+- 0 287 276"/>
                <a:gd name="T39" fmla="*/ 287 h 22"/>
                <a:gd name="T40" fmla="+- 0 2029 2024"/>
                <a:gd name="T41" fmla="*/ T40 w 30"/>
                <a:gd name="T42" fmla="+- 0 277 276"/>
                <a:gd name="T43" fmla="*/ 277 h 22"/>
                <a:gd name="T44" fmla="+- 0 2028 2024"/>
                <a:gd name="T45" fmla="*/ T44 w 30"/>
                <a:gd name="T46" fmla="+- 0 276 276"/>
                <a:gd name="T47" fmla="*/ 276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0" h="22">
                  <a:moveTo>
                    <a:pt x="4" y="0"/>
                  </a:moveTo>
                  <a:lnTo>
                    <a:pt x="2" y="0"/>
                  </a:lnTo>
                  <a:lnTo>
                    <a:pt x="1" y="2"/>
                  </a:lnTo>
                  <a:lnTo>
                    <a:pt x="0" y="3"/>
                  </a:lnTo>
                  <a:lnTo>
                    <a:pt x="1" y="5"/>
                  </a:lnTo>
                  <a:lnTo>
                    <a:pt x="27" y="21"/>
                  </a:lnTo>
                  <a:lnTo>
                    <a:pt x="28" y="21"/>
                  </a:lnTo>
                  <a:lnTo>
                    <a:pt x="30" y="18"/>
                  </a:lnTo>
                  <a:lnTo>
                    <a:pt x="29" y="16"/>
                  </a:lnTo>
                  <a:lnTo>
                    <a:pt x="20" y="11"/>
                  </a:lnTo>
                  <a:lnTo>
                    <a:pt x="5" y="1"/>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7" name="AutoShape 669"/>
            <p:cNvSpPr>
              <a:spLocks/>
            </p:cNvSpPr>
            <p:nvPr/>
          </p:nvSpPr>
          <p:spPr bwMode="auto">
            <a:xfrm>
              <a:off x="7571446" y="287492"/>
              <a:ext cx="15634" cy="45719"/>
            </a:xfrm>
            <a:custGeom>
              <a:avLst/>
              <a:gdLst>
                <a:gd name="T0" fmla="+- 0 2033 2028"/>
                <a:gd name="T1" fmla="*/ T0 w 22"/>
                <a:gd name="T2" fmla="+- 0 281 281"/>
                <a:gd name="T3" fmla="*/ 281 h 10"/>
                <a:gd name="T4" fmla="+- 0 2032 2028"/>
                <a:gd name="T5" fmla="*/ T4 w 22"/>
                <a:gd name="T6" fmla="+- 0 281 281"/>
                <a:gd name="T7" fmla="*/ 281 h 10"/>
                <a:gd name="T8" fmla="+- 0 2029 2028"/>
                <a:gd name="T9" fmla="*/ T8 w 22"/>
                <a:gd name="T10" fmla="+- 0 282 281"/>
                <a:gd name="T11" fmla="*/ 282 h 10"/>
                <a:gd name="T12" fmla="+- 0 2028 2028"/>
                <a:gd name="T13" fmla="*/ T12 w 22"/>
                <a:gd name="T14" fmla="+- 0 283 281"/>
                <a:gd name="T15" fmla="*/ 283 h 10"/>
                <a:gd name="T16" fmla="+- 0 2029 2028"/>
                <a:gd name="T17" fmla="*/ T16 w 22"/>
                <a:gd name="T18" fmla="+- 0 284 281"/>
                <a:gd name="T19" fmla="*/ 284 h 10"/>
                <a:gd name="T20" fmla="+- 0 2030 2028"/>
                <a:gd name="T21" fmla="*/ T20 w 22"/>
                <a:gd name="T22" fmla="+- 0 283 281"/>
                <a:gd name="T23" fmla="*/ 283 h 10"/>
                <a:gd name="T24" fmla="+- 0 2033 2028"/>
                <a:gd name="T25" fmla="*/ T24 w 22"/>
                <a:gd name="T26" fmla="+- 0 281 281"/>
                <a:gd name="T27" fmla="*/ 281 h 10"/>
                <a:gd name="T28" fmla="+- 0 2035 2028"/>
                <a:gd name="T29" fmla="*/ T28 w 22"/>
                <a:gd name="T30" fmla="+- 0 281 281"/>
                <a:gd name="T31" fmla="*/ 281 h 10"/>
                <a:gd name="T32" fmla="+- 0 2034 2028"/>
                <a:gd name="T33" fmla="*/ T32 w 22"/>
                <a:gd name="T34" fmla="+- 0 281 281"/>
                <a:gd name="T35" fmla="*/ 281 h 10"/>
                <a:gd name="T36" fmla="+- 0 2033 2028"/>
                <a:gd name="T37" fmla="*/ T36 w 22"/>
                <a:gd name="T38" fmla="+- 0 281 281"/>
                <a:gd name="T39" fmla="*/ 281 h 10"/>
                <a:gd name="T40" fmla="+- 0 2035 2028"/>
                <a:gd name="T41" fmla="*/ T40 w 22"/>
                <a:gd name="T42" fmla="+- 0 281 281"/>
                <a:gd name="T43" fmla="*/ 281 h 10"/>
                <a:gd name="T44" fmla="+- 0 2040 2028"/>
                <a:gd name="T45" fmla="*/ T44 w 22"/>
                <a:gd name="T46" fmla="+- 0 284 281"/>
                <a:gd name="T47" fmla="*/ 284 h 10"/>
                <a:gd name="T48" fmla="+- 0 2036 2028"/>
                <a:gd name="T49" fmla="*/ T48 w 22"/>
                <a:gd name="T50" fmla="+- 0 281 281"/>
                <a:gd name="T51" fmla="*/ 281 h 10"/>
                <a:gd name="T52" fmla="+- 0 2035 2028"/>
                <a:gd name="T53" fmla="*/ T52 w 22"/>
                <a:gd name="T54" fmla="+- 0 281 281"/>
                <a:gd name="T55" fmla="*/ 281 h 10"/>
                <a:gd name="T56" fmla="+- 0 2040 2028"/>
                <a:gd name="T57" fmla="*/ T56 w 22"/>
                <a:gd name="T58" fmla="+- 0 284 281"/>
                <a:gd name="T59" fmla="*/ 284 h 10"/>
                <a:gd name="T60" fmla="+- 0 2049 2028"/>
                <a:gd name="T61" fmla="*/ T60 w 22"/>
                <a:gd name="T62" fmla="+- 0 290 281"/>
                <a:gd name="T63" fmla="*/ 290 h 10"/>
                <a:gd name="T64" fmla="+- 0 2047 2028"/>
                <a:gd name="T65" fmla="*/ T64 w 22"/>
                <a:gd name="T66" fmla="+- 0 288 281"/>
                <a:gd name="T67" fmla="*/ 288 h 10"/>
                <a:gd name="T68" fmla="+- 0 2043 2028"/>
                <a:gd name="T69" fmla="*/ T68 w 22"/>
                <a:gd name="T70" fmla="+- 0 288 281"/>
                <a:gd name="T71" fmla="*/ 288 h 10"/>
                <a:gd name="T72" fmla="+- 0 2038 2028"/>
                <a:gd name="T73" fmla="*/ T72 w 22"/>
                <a:gd name="T74" fmla="+- 0 288 281"/>
                <a:gd name="T75" fmla="*/ 288 h 10"/>
                <a:gd name="T76" fmla="+- 0 2037 2028"/>
                <a:gd name="T77" fmla="*/ T76 w 22"/>
                <a:gd name="T78" fmla="+- 0 289 281"/>
                <a:gd name="T79" fmla="*/ 289 h 10"/>
                <a:gd name="T80" fmla="+- 0 2038 2028"/>
                <a:gd name="T81" fmla="*/ T80 w 22"/>
                <a:gd name="T82" fmla="+- 0 290 281"/>
                <a:gd name="T83" fmla="*/ 290 h 10"/>
                <a:gd name="T84" fmla="+- 0 2040 2028"/>
                <a:gd name="T85" fmla="*/ T84 w 22"/>
                <a:gd name="T86" fmla="+- 0 289 281"/>
                <a:gd name="T87" fmla="*/ 289 h 10"/>
                <a:gd name="T88" fmla="+- 0 2044 2028"/>
                <a:gd name="T89" fmla="*/ T88 w 22"/>
                <a:gd name="T90" fmla="+- 0 288 281"/>
                <a:gd name="T91" fmla="*/ 288 h 10"/>
                <a:gd name="T92" fmla="+- 0 2049 2028"/>
                <a:gd name="T93" fmla="*/ T92 w 22"/>
                <a:gd name="T94" fmla="+- 0 290 281"/>
                <a:gd name="T95" fmla="*/ 290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0"/>
                  </a:moveTo>
                  <a:lnTo>
                    <a:pt x="4" y="0"/>
                  </a:lnTo>
                  <a:lnTo>
                    <a:pt x="1" y="1"/>
                  </a:lnTo>
                  <a:lnTo>
                    <a:pt x="0" y="2"/>
                  </a:lnTo>
                  <a:lnTo>
                    <a:pt x="1" y="3"/>
                  </a:lnTo>
                  <a:lnTo>
                    <a:pt x="2" y="2"/>
                  </a:lnTo>
                  <a:lnTo>
                    <a:pt x="5" y="0"/>
                  </a:lnTo>
                  <a:close/>
                  <a:moveTo>
                    <a:pt x="7" y="0"/>
                  </a:moveTo>
                  <a:lnTo>
                    <a:pt x="6" y="0"/>
                  </a:lnTo>
                  <a:lnTo>
                    <a:pt x="5" y="0"/>
                  </a:lnTo>
                  <a:lnTo>
                    <a:pt x="7" y="0"/>
                  </a:lnTo>
                  <a:close/>
                  <a:moveTo>
                    <a:pt x="12" y="3"/>
                  </a:moveTo>
                  <a:lnTo>
                    <a:pt x="8" y="0"/>
                  </a:lnTo>
                  <a:lnTo>
                    <a:pt x="7" y="0"/>
                  </a:lnTo>
                  <a:lnTo>
                    <a:pt x="12" y="3"/>
                  </a:lnTo>
                  <a:close/>
                  <a:moveTo>
                    <a:pt x="21" y="9"/>
                  </a:moveTo>
                  <a:lnTo>
                    <a:pt x="19" y="7"/>
                  </a:lnTo>
                  <a:lnTo>
                    <a:pt x="15" y="7"/>
                  </a:lnTo>
                  <a:lnTo>
                    <a:pt x="10" y="7"/>
                  </a:lnTo>
                  <a:lnTo>
                    <a:pt x="9" y="8"/>
                  </a:lnTo>
                  <a:lnTo>
                    <a:pt x="10" y="9"/>
                  </a:lnTo>
                  <a:lnTo>
                    <a:pt x="12" y="8"/>
                  </a:lnTo>
                  <a:lnTo>
                    <a:pt x="16" y="7"/>
                  </a:lnTo>
                  <a:lnTo>
                    <a:pt x="21"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8" name="AutoShape 668"/>
            <p:cNvSpPr>
              <a:spLocks/>
            </p:cNvSpPr>
            <p:nvPr/>
          </p:nvSpPr>
          <p:spPr bwMode="auto">
            <a:xfrm>
              <a:off x="7570025" y="291302"/>
              <a:ext cx="19898" cy="45719"/>
            </a:xfrm>
            <a:custGeom>
              <a:avLst/>
              <a:gdLst>
                <a:gd name="T0" fmla="+- 0 2033 2026"/>
                <a:gd name="T1" fmla="*/ T0 w 28"/>
                <a:gd name="T2" fmla="+- 0 280 277"/>
                <a:gd name="T3" fmla="*/ 280 h 19"/>
                <a:gd name="T4" fmla="+- 0 2030 2026"/>
                <a:gd name="T5" fmla="*/ T4 w 28"/>
                <a:gd name="T6" fmla="+- 0 278 277"/>
                <a:gd name="T7" fmla="*/ 278 h 19"/>
                <a:gd name="T8" fmla="+- 0 2029 2026"/>
                <a:gd name="T9" fmla="*/ T8 w 28"/>
                <a:gd name="T10" fmla="+- 0 277 277"/>
                <a:gd name="T11" fmla="*/ 277 h 19"/>
                <a:gd name="T12" fmla="+- 0 2026 2026"/>
                <a:gd name="T13" fmla="*/ T12 w 28"/>
                <a:gd name="T14" fmla="+- 0 278 277"/>
                <a:gd name="T15" fmla="*/ 278 h 19"/>
                <a:gd name="T16" fmla="+- 0 2026 2026"/>
                <a:gd name="T17" fmla="*/ T16 w 28"/>
                <a:gd name="T18" fmla="+- 0 279 277"/>
                <a:gd name="T19" fmla="*/ 279 h 19"/>
                <a:gd name="T20" fmla="+- 0 2026 2026"/>
                <a:gd name="T21" fmla="*/ T20 w 28"/>
                <a:gd name="T22" fmla="+- 0 279 277"/>
                <a:gd name="T23" fmla="*/ 279 h 19"/>
                <a:gd name="T24" fmla="+- 0 2026 2026"/>
                <a:gd name="T25" fmla="*/ T24 w 28"/>
                <a:gd name="T26" fmla="+- 0 278 277"/>
                <a:gd name="T27" fmla="*/ 278 h 19"/>
                <a:gd name="T28" fmla="+- 0 2029 2026"/>
                <a:gd name="T29" fmla="*/ T28 w 28"/>
                <a:gd name="T30" fmla="+- 0 278 277"/>
                <a:gd name="T31" fmla="*/ 278 h 19"/>
                <a:gd name="T32" fmla="+- 0 2031 2026"/>
                <a:gd name="T33" fmla="*/ T32 w 28"/>
                <a:gd name="T34" fmla="+- 0 280 277"/>
                <a:gd name="T35" fmla="*/ 280 h 19"/>
                <a:gd name="T36" fmla="+- 0 2032 2026"/>
                <a:gd name="T37" fmla="*/ T36 w 28"/>
                <a:gd name="T38" fmla="+- 0 280 277"/>
                <a:gd name="T39" fmla="*/ 280 h 19"/>
                <a:gd name="T40" fmla="+- 0 2032 2026"/>
                <a:gd name="T41" fmla="*/ T40 w 28"/>
                <a:gd name="T42" fmla="+- 0 280 277"/>
                <a:gd name="T43" fmla="*/ 280 h 19"/>
                <a:gd name="T44" fmla="+- 0 2032 2026"/>
                <a:gd name="T45" fmla="*/ T44 w 28"/>
                <a:gd name="T46" fmla="+- 0 280 277"/>
                <a:gd name="T47" fmla="*/ 280 h 19"/>
                <a:gd name="T48" fmla="+- 0 2033 2026"/>
                <a:gd name="T49" fmla="*/ T48 w 28"/>
                <a:gd name="T50" fmla="+- 0 280 277"/>
                <a:gd name="T51" fmla="*/ 280 h 19"/>
                <a:gd name="T52" fmla="+- 0 2043 2026"/>
                <a:gd name="T53" fmla="*/ T52 w 28"/>
                <a:gd name="T54" fmla="+- 0 287 277"/>
                <a:gd name="T55" fmla="*/ 287 h 19"/>
                <a:gd name="T56" fmla="+- 0 2043 2026"/>
                <a:gd name="T57" fmla="*/ T56 w 28"/>
                <a:gd name="T58" fmla="+- 0 287 277"/>
                <a:gd name="T59" fmla="*/ 287 h 19"/>
                <a:gd name="T60" fmla="+- 0 2038 2026"/>
                <a:gd name="T61" fmla="*/ T60 w 28"/>
                <a:gd name="T62" fmla="+- 0 283 277"/>
                <a:gd name="T63" fmla="*/ 283 h 19"/>
                <a:gd name="T64" fmla="+- 0 2035 2026"/>
                <a:gd name="T65" fmla="*/ T64 w 28"/>
                <a:gd name="T66" fmla="+- 0 283 277"/>
                <a:gd name="T67" fmla="*/ 283 h 19"/>
                <a:gd name="T68" fmla="+- 0 2035 2026"/>
                <a:gd name="T69" fmla="*/ T68 w 28"/>
                <a:gd name="T70" fmla="+- 0 283 277"/>
                <a:gd name="T71" fmla="*/ 283 h 19"/>
                <a:gd name="T72" fmla="+- 0 2035 2026"/>
                <a:gd name="T73" fmla="*/ T72 w 28"/>
                <a:gd name="T74" fmla="+- 0 283 277"/>
                <a:gd name="T75" fmla="*/ 283 h 19"/>
                <a:gd name="T76" fmla="+- 0 2038 2026"/>
                <a:gd name="T77" fmla="*/ T76 w 28"/>
                <a:gd name="T78" fmla="+- 0 284 277"/>
                <a:gd name="T79" fmla="*/ 284 h 19"/>
                <a:gd name="T80" fmla="+- 0 2043 2026"/>
                <a:gd name="T81" fmla="*/ T80 w 28"/>
                <a:gd name="T82" fmla="+- 0 287 277"/>
                <a:gd name="T83" fmla="*/ 287 h 19"/>
                <a:gd name="T84" fmla="+- 0 2043 2026"/>
                <a:gd name="T85" fmla="*/ T84 w 28"/>
                <a:gd name="T86" fmla="+- 0 287 277"/>
                <a:gd name="T87" fmla="*/ 287 h 19"/>
                <a:gd name="T88" fmla="+- 0 2043 2026"/>
                <a:gd name="T89" fmla="*/ T88 w 28"/>
                <a:gd name="T90" fmla="+- 0 287 277"/>
                <a:gd name="T91" fmla="*/ 287 h 19"/>
                <a:gd name="T92" fmla="+- 0 2053 2026"/>
                <a:gd name="T93" fmla="*/ T92 w 28"/>
                <a:gd name="T94" fmla="+- 0 295 277"/>
                <a:gd name="T95" fmla="*/ 295 h 19"/>
                <a:gd name="T96" fmla="+- 0 2053 2026"/>
                <a:gd name="T97" fmla="*/ T96 w 28"/>
                <a:gd name="T98" fmla="+- 0 292 277"/>
                <a:gd name="T99" fmla="*/ 292 h 19"/>
                <a:gd name="T100" fmla="+- 0 2046 2026"/>
                <a:gd name="T101" fmla="*/ T100 w 28"/>
                <a:gd name="T102" fmla="+- 0 289 277"/>
                <a:gd name="T103" fmla="*/ 289 h 19"/>
                <a:gd name="T104" fmla="+- 0 2046 2026"/>
                <a:gd name="T105" fmla="*/ T104 w 28"/>
                <a:gd name="T106" fmla="+- 0 290 277"/>
                <a:gd name="T107" fmla="*/ 290 h 19"/>
                <a:gd name="T108" fmla="+- 0 2046 2026"/>
                <a:gd name="T109" fmla="*/ T108 w 28"/>
                <a:gd name="T110" fmla="+- 0 290 277"/>
                <a:gd name="T111" fmla="*/ 290 h 19"/>
                <a:gd name="T112" fmla="+- 0 2048 2026"/>
                <a:gd name="T113" fmla="*/ T112 w 28"/>
                <a:gd name="T114" fmla="+- 0 291 277"/>
                <a:gd name="T115" fmla="*/ 291 h 19"/>
                <a:gd name="T116" fmla="+- 0 2052 2026"/>
                <a:gd name="T117" fmla="*/ T116 w 28"/>
                <a:gd name="T118" fmla="+- 0 293 277"/>
                <a:gd name="T119" fmla="*/ 293 h 19"/>
                <a:gd name="T120" fmla="+- 0 2052 2026"/>
                <a:gd name="T121" fmla="*/ T120 w 28"/>
                <a:gd name="T122" fmla="+- 0 295 277"/>
                <a:gd name="T123" fmla="*/ 295 h 19"/>
                <a:gd name="T124" fmla="+- 0 2052 2026"/>
                <a:gd name="T125" fmla="*/ T124 w 28"/>
                <a:gd name="T126" fmla="+- 0 296 277"/>
                <a:gd name="T127" fmla="*/ 296 h 19"/>
                <a:gd name="T128" fmla="+- 0 2052 2026"/>
                <a:gd name="T129" fmla="*/ T128 w 28"/>
                <a:gd name="T130" fmla="+- 0 296 277"/>
                <a:gd name="T131" fmla="*/ 296 h 19"/>
                <a:gd name="T132" fmla="+- 0 2052 2026"/>
                <a:gd name="T133" fmla="*/ T132 w 28"/>
                <a:gd name="T134" fmla="+- 0 296 277"/>
                <a:gd name="T135" fmla="*/ 296 h 19"/>
                <a:gd name="T136" fmla="+- 0 2052 2026"/>
                <a:gd name="T137" fmla="*/ T136 w 28"/>
                <a:gd name="T138" fmla="+- 0 296 277"/>
                <a:gd name="T139" fmla="*/ 296 h 19"/>
                <a:gd name="T140" fmla="+- 0 2053 2026"/>
                <a:gd name="T141" fmla="*/ T140 w 28"/>
                <a:gd name="T142" fmla="+- 0 296 277"/>
                <a:gd name="T143" fmla="*/ 296 h 19"/>
                <a:gd name="T144" fmla="+- 0 2053 2026"/>
                <a:gd name="T145" fmla="*/ T144 w 28"/>
                <a:gd name="T146" fmla="+- 0 295 277"/>
                <a:gd name="T147" fmla="*/ 295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8" h="19">
                  <a:moveTo>
                    <a:pt x="7" y="3"/>
                  </a:moveTo>
                  <a:lnTo>
                    <a:pt x="4" y="1"/>
                  </a:lnTo>
                  <a:lnTo>
                    <a:pt x="3" y="0"/>
                  </a:lnTo>
                  <a:lnTo>
                    <a:pt x="0" y="1"/>
                  </a:lnTo>
                  <a:lnTo>
                    <a:pt x="0" y="2"/>
                  </a:lnTo>
                  <a:lnTo>
                    <a:pt x="0" y="1"/>
                  </a:lnTo>
                  <a:lnTo>
                    <a:pt x="3" y="1"/>
                  </a:lnTo>
                  <a:lnTo>
                    <a:pt x="5" y="3"/>
                  </a:lnTo>
                  <a:lnTo>
                    <a:pt x="6" y="3"/>
                  </a:lnTo>
                  <a:lnTo>
                    <a:pt x="7" y="3"/>
                  </a:lnTo>
                  <a:close/>
                  <a:moveTo>
                    <a:pt x="17" y="10"/>
                  </a:moveTo>
                  <a:lnTo>
                    <a:pt x="17" y="10"/>
                  </a:lnTo>
                  <a:lnTo>
                    <a:pt x="12" y="6"/>
                  </a:lnTo>
                  <a:lnTo>
                    <a:pt x="9" y="6"/>
                  </a:lnTo>
                  <a:lnTo>
                    <a:pt x="12" y="7"/>
                  </a:lnTo>
                  <a:lnTo>
                    <a:pt x="17" y="10"/>
                  </a:lnTo>
                  <a:close/>
                  <a:moveTo>
                    <a:pt x="27" y="18"/>
                  </a:moveTo>
                  <a:lnTo>
                    <a:pt x="27" y="15"/>
                  </a:lnTo>
                  <a:lnTo>
                    <a:pt x="20" y="12"/>
                  </a:lnTo>
                  <a:lnTo>
                    <a:pt x="20" y="13"/>
                  </a:lnTo>
                  <a:lnTo>
                    <a:pt x="22" y="14"/>
                  </a:lnTo>
                  <a:lnTo>
                    <a:pt x="26" y="16"/>
                  </a:lnTo>
                  <a:lnTo>
                    <a:pt x="26" y="18"/>
                  </a:lnTo>
                  <a:lnTo>
                    <a:pt x="26" y="19"/>
                  </a:lnTo>
                  <a:lnTo>
                    <a:pt x="27" y="19"/>
                  </a:lnTo>
                  <a:lnTo>
                    <a:pt x="27"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9" name="AutoShape 667"/>
            <p:cNvSpPr>
              <a:spLocks/>
            </p:cNvSpPr>
            <p:nvPr/>
          </p:nvSpPr>
          <p:spPr bwMode="auto">
            <a:xfrm>
              <a:off x="7571446" y="302097"/>
              <a:ext cx="17766" cy="45719"/>
            </a:xfrm>
            <a:custGeom>
              <a:avLst/>
              <a:gdLst>
                <a:gd name="T0" fmla="+- 0 2041 2027"/>
                <a:gd name="T1" fmla="*/ T0 w 25"/>
                <a:gd name="T2" fmla="+- 0 284 278"/>
                <a:gd name="T3" fmla="*/ 284 h 36"/>
                <a:gd name="T4" fmla="+- 0 2032 2027"/>
                <a:gd name="T5" fmla="*/ T4 w 25"/>
                <a:gd name="T6" fmla="+- 0 278 278"/>
                <a:gd name="T7" fmla="*/ 278 h 36"/>
                <a:gd name="T8" fmla="+- 0 2027 2027"/>
                <a:gd name="T9" fmla="*/ T8 w 25"/>
                <a:gd name="T10" fmla="+- 0 284 278"/>
                <a:gd name="T11" fmla="*/ 284 h 36"/>
                <a:gd name="T12" fmla="+- 0 2028 2027"/>
                <a:gd name="T13" fmla="*/ T12 w 25"/>
                <a:gd name="T14" fmla="+- 0 284 278"/>
                <a:gd name="T15" fmla="*/ 284 h 36"/>
                <a:gd name="T16" fmla="+- 0 2028 2027"/>
                <a:gd name="T17" fmla="*/ T16 w 25"/>
                <a:gd name="T18" fmla="+- 0 284 278"/>
                <a:gd name="T19" fmla="*/ 284 h 36"/>
                <a:gd name="T20" fmla="+- 0 2032 2027"/>
                <a:gd name="T21" fmla="*/ T20 w 25"/>
                <a:gd name="T22" fmla="+- 0 279 278"/>
                <a:gd name="T23" fmla="*/ 279 h 36"/>
                <a:gd name="T24" fmla="+- 0 2041 2027"/>
                <a:gd name="T25" fmla="*/ T24 w 25"/>
                <a:gd name="T26" fmla="+- 0 284 278"/>
                <a:gd name="T27" fmla="*/ 284 h 36"/>
                <a:gd name="T28" fmla="+- 0 2041 2027"/>
                <a:gd name="T29" fmla="*/ T28 w 25"/>
                <a:gd name="T30" fmla="+- 0 284 278"/>
                <a:gd name="T31" fmla="*/ 284 h 36"/>
                <a:gd name="T32" fmla="+- 0 2052 2027"/>
                <a:gd name="T33" fmla="*/ T32 w 25"/>
                <a:gd name="T34" fmla="+- 0 282 278"/>
                <a:gd name="T35" fmla="*/ 282 h 36"/>
                <a:gd name="T36" fmla="+- 0 2050 2027"/>
                <a:gd name="T37" fmla="*/ T36 w 25"/>
                <a:gd name="T38" fmla="+- 0 281 278"/>
                <a:gd name="T39" fmla="*/ 281 h 36"/>
                <a:gd name="T40" fmla="+- 0 2050 2027"/>
                <a:gd name="T41" fmla="*/ T40 w 25"/>
                <a:gd name="T42" fmla="+- 0 285 278"/>
                <a:gd name="T43" fmla="*/ 285 h 36"/>
                <a:gd name="T44" fmla="+- 0 2048 2027"/>
                <a:gd name="T45" fmla="*/ T44 w 25"/>
                <a:gd name="T46" fmla="+- 0 288 278"/>
                <a:gd name="T47" fmla="*/ 288 h 36"/>
                <a:gd name="T48" fmla="+- 0 2037 2027"/>
                <a:gd name="T49" fmla="*/ T48 w 25"/>
                <a:gd name="T50" fmla="+- 0 310 278"/>
                <a:gd name="T51" fmla="*/ 310 h 36"/>
                <a:gd name="T52" fmla="+- 0 2036 2027"/>
                <a:gd name="T53" fmla="*/ T52 w 25"/>
                <a:gd name="T54" fmla="+- 0 311 278"/>
                <a:gd name="T55" fmla="*/ 311 h 36"/>
                <a:gd name="T56" fmla="+- 0 2034 2027"/>
                <a:gd name="T57" fmla="*/ T56 w 25"/>
                <a:gd name="T58" fmla="+- 0 309 278"/>
                <a:gd name="T59" fmla="*/ 309 h 36"/>
                <a:gd name="T60" fmla="+- 0 2048 2027"/>
                <a:gd name="T61" fmla="*/ T60 w 25"/>
                <a:gd name="T62" fmla="+- 0 289 278"/>
                <a:gd name="T63" fmla="*/ 289 h 36"/>
                <a:gd name="T64" fmla="+- 0 2045 2027"/>
                <a:gd name="T65" fmla="*/ T64 w 25"/>
                <a:gd name="T66" fmla="+- 0 286 278"/>
                <a:gd name="T67" fmla="*/ 286 h 36"/>
                <a:gd name="T68" fmla="+- 0 2047 2027"/>
                <a:gd name="T69" fmla="*/ T68 w 25"/>
                <a:gd name="T70" fmla="+- 0 283 278"/>
                <a:gd name="T71" fmla="*/ 283 h 36"/>
                <a:gd name="T72" fmla="+- 0 2048 2027"/>
                <a:gd name="T73" fmla="*/ T72 w 25"/>
                <a:gd name="T74" fmla="+- 0 282 278"/>
                <a:gd name="T75" fmla="*/ 282 h 36"/>
                <a:gd name="T76" fmla="+- 0 2050 2027"/>
                <a:gd name="T77" fmla="*/ T76 w 25"/>
                <a:gd name="T78" fmla="+- 0 284 278"/>
                <a:gd name="T79" fmla="*/ 284 h 36"/>
                <a:gd name="T80" fmla="+- 0 2049 2027"/>
                <a:gd name="T81" fmla="*/ T80 w 25"/>
                <a:gd name="T82" fmla="+- 0 280 278"/>
                <a:gd name="T83" fmla="*/ 280 h 36"/>
                <a:gd name="T84" fmla="+- 0 2046 2027"/>
                <a:gd name="T85" fmla="*/ T84 w 25"/>
                <a:gd name="T86" fmla="+- 0 281 278"/>
                <a:gd name="T87" fmla="*/ 281 h 36"/>
                <a:gd name="T88" fmla="+- 0 2043 2027"/>
                <a:gd name="T89" fmla="*/ T88 w 25"/>
                <a:gd name="T90" fmla="+- 0 285 278"/>
                <a:gd name="T91" fmla="*/ 285 h 36"/>
                <a:gd name="T92" fmla="+- 0 2042 2027"/>
                <a:gd name="T93" fmla="*/ T92 w 25"/>
                <a:gd name="T94" fmla="+- 0 285 278"/>
                <a:gd name="T95" fmla="*/ 285 h 36"/>
                <a:gd name="T96" fmla="+- 0 2037 2027"/>
                <a:gd name="T97" fmla="*/ T96 w 25"/>
                <a:gd name="T98" fmla="+- 0 289 278"/>
                <a:gd name="T99" fmla="*/ 289 h 36"/>
                <a:gd name="T100" fmla="+- 0 2037 2027"/>
                <a:gd name="T101" fmla="*/ T100 w 25"/>
                <a:gd name="T102" fmla="+- 0 290 278"/>
                <a:gd name="T103" fmla="*/ 290 h 36"/>
                <a:gd name="T104" fmla="+- 0 2037 2027"/>
                <a:gd name="T105" fmla="*/ T104 w 25"/>
                <a:gd name="T106" fmla="+- 0 290 278"/>
                <a:gd name="T107" fmla="*/ 290 h 36"/>
                <a:gd name="T108" fmla="+- 0 2042 2027"/>
                <a:gd name="T109" fmla="*/ T108 w 25"/>
                <a:gd name="T110" fmla="+- 0 286 278"/>
                <a:gd name="T111" fmla="*/ 286 h 36"/>
                <a:gd name="T112" fmla="+- 0 2031 2027"/>
                <a:gd name="T113" fmla="*/ T112 w 25"/>
                <a:gd name="T114" fmla="+- 0 308 278"/>
                <a:gd name="T115" fmla="*/ 308 h 36"/>
                <a:gd name="T116" fmla="+- 0 2036 2027"/>
                <a:gd name="T117" fmla="*/ T116 w 25"/>
                <a:gd name="T118" fmla="+- 0 313 278"/>
                <a:gd name="T119" fmla="*/ 313 h 36"/>
                <a:gd name="T120" fmla="+- 0 2039 2027"/>
                <a:gd name="T121" fmla="*/ T120 w 25"/>
                <a:gd name="T122" fmla="+- 0 311 278"/>
                <a:gd name="T123" fmla="*/ 311 h 36"/>
                <a:gd name="T124" fmla="+- 0 2052 2027"/>
                <a:gd name="T125" fmla="*/ T124 w 25"/>
                <a:gd name="T126" fmla="+- 0 291 278"/>
                <a:gd name="T127" fmla="*/ 291 h 36"/>
                <a:gd name="T128" fmla="+- 0 2052 2027"/>
                <a:gd name="T129" fmla="*/ T128 w 25"/>
                <a:gd name="T130" fmla="+- 0 291 278"/>
                <a:gd name="T131" fmla="*/ 291 h 36"/>
                <a:gd name="T132" fmla="+- 0 2050 2027"/>
                <a:gd name="T133" fmla="*/ T132 w 25"/>
                <a:gd name="T134" fmla="+- 0 289 278"/>
                <a:gd name="T135" fmla="*/ 289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5" h="36">
                  <a:moveTo>
                    <a:pt x="14" y="6"/>
                  </a:moveTo>
                  <a:lnTo>
                    <a:pt x="14" y="6"/>
                  </a:lnTo>
                  <a:lnTo>
                    <a:pt x="5" y="0"/>
                  </a:lnTo>
                  <a:lnTo>
                    <a:pt x="1" y="5"/>
                  </a:lnTo>
                  <a:lnTo>
                    <a:pt x="0" y="6"/>
                  </a:lnTo>
                  <a:lnTo>
                    <a:pt x="1" y="6"/>
                  </a:lnTo>
                  <a:lnTo>
                    <a:pt x="5" y="1"/>
                  </a:lnTo>
                  <a:lnTo>
                    <a:pt x="14" y="6"/>
                  </a:lnTo>
                  <a:close/>
                  <a:moveTo>
                    <a:pt x="25" y="7"/>
                  </a:moveTo>
                  <a:lnTo>
                    <a:pt x="25" y="4"/>
                  </a:lnTo>
                  <a:lnTo>
                    <a:pt x="23" y="3"/>
                  </a:lnTo>
                  <a:lnTo>
                    <a:pt x="23" y="6"/>
                  </a:lnTo>
                  <a:lnTo>
                    <a:pt x="23" y="7"/>
                  </a:lnTo>
                  <a:lnTo>
                    <a:pt x="21" y="10"/>
                  </a:lnTo>
                  <a:lnTo>
                    <a:pt x="21" y="11"/>
                  </a:lnTo>
                  <a:lnTo>
                    <a:pt x="10" y="32"/>
                  </a:lnTo>
                  <a:lnTo>
                    <a:pt x="9" y="33"/>
                  </a:lnTo>
                  <a:lnTo>
                    <a:pt x="7" y="32"/>
                  </a:lnTo>
                  <a:lnTo>
                    <a:pt x="7" y="31"/>
                  </a:lnTo>
                  <a:lnTo>
                    <a:pt x="18" y="9"/>
                  </a:lnTo>
                  <a:lnTo>
                    <a:pt x="21" y="11"/>
                  </a:lnTo>
                  <a:lnTo>
                    <a:pt x="21" y="10"/>
                  </a:lnTo>
                  <a:lnTo>
                    <a:pt x="18" y="8"/>
                  </a:lnTo>
                  <a:lnTo>
                    <a:pt x="20" y="5"/>
                  </a:lnTo>
                  <a:lnTo>
                    <a:pt x="21" y="4"/>
                  </a:lnTo>
                  <a:lnTo>
                    <a:pt x="23" y="5"/>
                  </a:lnTo>
                  <a:lnTo>
                    <a:pt x="23" y="6"/>
                  </a:lnTo>
                  <a:lnTo>
                    <a:pt x="23" y="3"/>
                  </a:lnTo>
                  <a:lnTo>
                    <a:pt x="22" y="2"/>
                  </a:lnTo>
                  <a:lnTo>
                    <a:pt x="21" y="2"/>
                  </a:lnTo>
                  <a:lnTo>
                    <a:pt x="19" y="3"/>
                  </a:lnTo>
                  <a:lnTo>
                    <a:pt x="18" y="3"/>
                  </a:lnTo>
                  <a:lnTo>
                    <a:pt x="16" y="7"/>
                  </a:lnTo>
                  <a:lnTo>
                    <a:pt x="15" y="7"/>
                  </a:lnTo>
                  <a:lnTo>
                    <a:pt x="10" y="11"/>
                  </a:lnTo>
                  <a:lnTo>
                    <a:pt x="10" y="12"/>
                  </a:lnTo>
                  <a:lnTo>
                    <a:pt x="15" y="8"/>
                  </a:lnTo>
                  <a:lnTo>
                    <a:pt x="16" y="8"/>
                  </a:lnTo>
                  <a:lnTo>
                    <a:pt x="4" y="30"/>
                  </a:lnTo>
                  <a:lnTo>
                    <a:pt x="5" y="33"/>
                  </a:lnTo>
                  <a:lnTo>
                    <a:pt x="9" y="35"/>
                  </a:lnTo>
                  <a:lnTo>
                    <a:pt x="11" y="35"/>
                  </a:lnTo>
                  <a:lnTo>
                    <a:pt x="12" y="33"/>
                  </a:lnTo>
                  <a:lnTo>
                    <a:pt x="22" y="12"/>
                  </a:lnTo>
                  <a:lnTo>
                    <a:pt x="25" y="13"/>
                  </a:lnTo>
                  <a:lnTo>
                    <a:pt x="23" y="11"/>
                  </a:lnTo>
                  <a:lnTo>
                    <a:pt x="25"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0" name="Freeform 666"/>
            <p:cNvSpPr>
              <a:spLocks/>
            </p:cNvSpPr>
            <p:nvPr/>
          </p:nvSpPr>
          <p:spPr bwMode="auto">
            <a:xfrm>
              <a:off x="7574999" y="301462"/>
              <a:ext cx="13502" cy="45719"/>
            </a:xfrm>
            <a:custGeom>
              <a:avLst/>
              <a:gdLst>
                <a:gd name="T0" fmla="+- 0 2048 2032"/>
                <a:gd name="T1" fmla="*/ T0 w 19"/>
                <a:gd name="T2" fmla="+- 0 281 281"/>
                <a:gd name="T3" fmla="*/ 281 h 32"/>
                <a:gd name="T4" fmla="+- 0 2046 2032"/>
                <a:gd name="T5" fmla="*/ T4 w 19"/>
                <a:gd name="T6" fmla="+- 0 281 281"/>
                <a:gd name="T7" fmla="*/ 281 h 32"/>
                <a:gd name="T8" fmla="+- 0 2032 2032"/>
                <a:gd name="T9" fmla="*/ T8 w 19"/>
                <a:gd name="T10" fmla="+- 0 308 281"/>
                <a:gd name="T11" fmla="*/ 308 h 32"/>
                <a:gd name="T12" fmla="+- 0 2033 2032"/>
                <a:gd name="T13" fmla="*/ T12 w 19"/>
                <a:gd name="T14" fmla="+- 0 310 281"/>
                <a:gd name="T15" fmla="*/ 310 h 32"/>
                <a:gd name="T16" fmla="+- 0 2036 2032"/>
                <a:gd name="T17" fmla="*/ T16 w 19"/>
                <a:gd name="T18" fmla="+- 0 312 281"/>
                <a:gd name="T19" fmla="*/ 312 h 32"/>
                <a:gd name="T20" fmla="+- 0 2037 2032"/>
                <a:gd name="T21" fmla="*/ T20 w 19"/>
                <a:gd name="T22" fmla="+- 0 311 281"/>
                <a:gd name="T23" fmla="*/ 311 h 32"/>
                <a:gd name="T24" fmla="+- 0 2051 2032"/>
                <a:gd name="T25" fmla="*/ T24 w 19"/>
                <a:gd name="T26" fmla="+- 0 284 281"/>
                <a:gd name="T27" fmla="*/ 284 h 32"/>
                <a:gd name="T28" fmla="+- 0 2051 2032"/>
                <a:gd name="T29" fmla="*/ T28 w 19"/>
                <a:gd name="T30" fmla="+- 0 283 281"/>
                <a:gd name="T31" fmla="*/ 283 h 32"/>
                <a:gd name="T32" fmla="+- 0 2049 2032"/>
                <a:gd name="T33" fmla="*/ T32 w 19"/>
                <a:gd name="T34" fmla="+- 0 282 281"/>
                <a:gd name="T35" fmla="*/ 282 h 32"/>
                <a:gd name="T36" fmla="+- 0 2048 2032"/>
                <a:gd name="T37" fmla="*/ T36 w 19"/>
                <a:gd name="T38" fmla="+- 0 281 281"/>
                <a:gd name="T39" fmla="*/ 281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32">
                  <a:moveTo>
                    <a:pt x="16" y="0"/>
                  </a:moveTo>
                  <a:lnTo>
                    <a:pt x="14" y="0"/>
                  </a:lnTo>
                  <a:lnTo>
                    <a:pt x="0" y="27"/>
                  </a:lnTo>
                  <a:lnTo>
                    <a:pt x="1" y="29"/>
                  </a:lnTo>
                  <a:lnTo>
                    <a:pt x="4" y="31"/>
                  </a:lnTo>
                  <a:lnTo>
                    <a:pt x="5" y="30"/>
                  </a:lnTo>
                  <a:lnTo>
                    <a:pt x="19" y="3"/>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1" name="AutoShape 665"/>
            <p:cNvSpPr>
              <a:spLocks/>
            </p:cNvSpPr>
            <p:nvPr/>
          </p:nvSpPr>
          <p:spPr bwMode="auto">
            <a:xfrm>
              <a:off x="7576420" y="297017"/>
              <a:ext cx="10660" cy="45719"/>
            </a:xfrm>
            <a:custGeom>
              <a:avLst/>
              <a:gdLst>
                <a:gd name="T0" fmla="+- 0 2043 2035"/>
                <a:gd name="T1" fmla="*/ T0 w 15"/>
                <a:gd name="T2" fmla="+- 0 290 287"/>
                <a:gd name="T3" fmla="*/ 290 h 18"/>
                <a:gd name="T4" fmla="+- 0 2042 2035"/>
                <a:gd name="T5" fmla="*/ T4 w 15"/>
                <a:gd name="T6" fmla="+- 0 290 287"/>
                <a:gd name="T7" fmla="*/ 290 h 18"/>
                <a:gd name="T8" fmla="+- 0 2040 2035"/>
                <a:gd name="T9" fmla="*/ T8 w 15"/>
                <a:gd name="T10" fmla="+- 0 294 287"/>
                <a:gd name="T11" fmla="*/ 294 h 18"/>
                <a:gd name="T12" fmla="+- 0 2043 2035"/>
                <a:gd name="T13" fmla="*/ T12 w 15"/>
                <a:gd name="T14" fmla="+- 0 290 287"/>
                <a:gd name="T15" fmla="*/ 290 h 18"/>
                <a:gd name="T16" fmla="+- 0 2044 2035"/>
                <a:gd name="T17" fmla="*/ T16 w 15"/>
                <a:gd name="T18" fmla="+- 0 288 287"/>
                <a:gd name="T19" fmla="*/ 288 h 18"/>
                <a:gd name="T20" fmla="+- 0 2043 2035"/>
                <a:gd name="T21" fmla="*/ T20 w 15"/>
                <a:gd name="T22" fmla="+- 0 288 287"/>
                <a:gd name="T23" fmla="*/ 288 h 18"/>
                <a:gd name="T24" fmla="+- 0 2043 2035"/>
                <a:gd name="T25" fmla="*/ T24 w 15"/>
                <a:gd name="T26" fmla="+- 0 290 287"/>
                <a:gd name="T27" fmla="*/ 290 h 18"/>
                <a:gd name="T28" fmla="+- 0 2044 2035"/>
                <a:gd name="T29" fmla="*/ T28 w 15"/>
                <a:gd name="T30" fmla="+- 0 288 287"/>
                <a:gd name="T31" fmla="*/ 288 h 18"/>
                <a:gd name="T32" fmla="+- 0 2045 2035"/>
                <a:gd name="T33" fmla="*/ T32 w 15"/>
                <a:gd name="T34" fmla="+- 0 298 287"/>
                <a:gd name="T35" fmla="*/ 298 h 18"/>
                <a:gd name="T36" fmla="+- 0 2044 2035"/>
                <a:gd name="T37" fmla="*/ T36 w 15"/>
                <a:gd name="T38" fmla="+- 0 297 287"/>
                <a:gd name="T39" fmla="*/ 297 h 18"/>
                <a:gd name="T40" fmla="+- 0 2039 2035"/>
                <a:gd name="T41" fmla="*/ T40 w 15"/>
                <a:gd name="T42" fmla="+- 0 299 287"/>
                <a:gd name="T43" fmla="*/ 299 h 18"/>
                <a:gd name="T44" fmla="+- 0 2036 2035"/>
                <a:gd name="T45" fmla="*/ T44 w 15"/>
                <a:gd name="T46" fmla="+- 0 302 287"/>
                <a:gd name="T47" fmla="*/ 302 h 18"/>
                <a:gd name="T48" fmla="+- 0 2035 2035"/>
                <a:gd name="T49" fmla="*/ T48 w 15"/>
                <a:gd name="T50" fmla="+- 0 304 287"/>
                <a:gd name="T51" fmla="*/ 304 h 18"/>
                <a:gd name="T52" fmla="+- 0 2038 2035"/>
                <a:gd name="T53" fmla="*/ T52 w 15"/>
                <a:gd name="T54" fmla="+- 0 300 287"/>
                <a:gd name="T55" fmla="*/ 300 h 18"/>
                <a:gd name="T56" fmla="+- 0 2042 2035"/>
                <a:gd name="T57" fmla="*/ T56 w 15"/>
                <a:gd name="T58" fmla="+- 0 299 287"/>
                <a:gd name="T59" fmla="*/ 299 h 18"/>
                <a:gd name="T60" fmla="+- 0 2044 2035"/>
                <a:gd name="T61" fmla="*/ T60 w 15"/>
                <a:gd name="T62" fmla="+- 0 299 287"/>
                <a:gd name="T63" fmla="*/ 299 h 18"/>
                <a:gd name="T64" fmla="+- 0 2045 2035"/>
                <a:gd name="T65" fmla="*/ T64 w 15"/>
                <a:gd name="T66" fmla="+- 0 298 287"/>
                <a:gd name="T67" fmla="*/ 298 h 18"/>
                <a:gd name="T68" fmla="+- 0 2050 2035"/>
                <a:gd name="T69" fmla="*/ T68 w 15"/>
                <a:gd name="T70" fmla="+- 0 288 287"/>
                <a:gd name="T71" fmla="*/ 288 h 18"/>
                <a:gd name="T72" fmla="+- 0 2048 2035"/>
                <a:gd name="T73" fmla="*/ T72 w 15"/>
                <a:gd name="T74" fmla="+- 0 287 287"/>
                <a:gd name="T75" fmla="*/ 287 h 18"/>
                <a:gd name="T76" fmla="+- 0 2045 2035"/>
                <a:gd name="T77" fmla="*/ T76 w 15"/>
                <a:gd name="T78" fmla="+- 0 288 287"/>
                <a:gd name="T79" fmla="*/ 288 h 18"/>
                <a:gd name="T80" fmla="+- 0 2044 2035"/>
                <a:gd name="T81" fmla="*/ T80 w 15"/>
                <a:gd name="T82" fmla="+- 0 288 287"/>
                <a:gd name="T83" fmla="*/ 288 h 18"/>
                <a:gd name="T84" fmla="+- 0 2047 2035"/>
                <a:gd name="T85" fmla="*/ T84 w 15"/>
                <a:gd name="T86" fmla="+- 0 289 287"/>
                <a:gd name="T87" fmla="*/ 289 h 18"/>
                <a:gd name="T88" fmla="+- 0 2049 2035"/>
                <a:gd name="T89" fmla="*/ T88 w 15"/>
                <a:gd name="T90" fmla="+- 0 289 287"/>
                <a:gd name="T91" fmla="*/ 289 h 18"/>
                <a:gd name="T92" fmla="+- 0 2050 2035"/>
                <a:gd name="T93" fmla="*/ T92 w 15"/>
                <a:gd name="T94" fmla="+- 0 288 287"/>
                <a:gd name="T95" fmla="*/ 288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8">
                  <a:moveTo>
                    <a:pt x="8" y="3"/>
                  </a:moveTo>
                  <a:lnTo>
                    <a:pt x="7" y="3"/>
                  </a:lnTo>
                  <a:lnTo>
                    <a:pt x="5" y="7"/>
                  </a:lnTo>
                  <a:lnTo>
                    <a:pt x="8" y="3"/>
                  </a:lnTo>
                  <a:close/>
                  <a:moveTo>
                    <a:pt x="9" y="1"/>
                  </a:moveTo>
                  <a:lnTo>
                    <a:pt x="8" y="1"/>
                  </a:lnTo>
                  <a:lnTo>
                    <a:pt x="8" y="3"/>
                  </a:lnTo>
                  <a:lnTo>
                    <a:pt x="9" y="1"/>
                  </a:lnTo>
                  <a:close/>
                  <a:moveTo>
                    <a:pt x="10" y="11"/>
                  </a:moveTo>
                  <a:lnTo>
                    <a:pt x="9" y="10"/>
                  </a:lnTo>
                  <a:lnTo>
                    <a:pt x="4" y="12"/>
                  </a:lnTo>
                  <a:lnTo>
                    <a:pt x="1" y="15"/>
                  </a:lnTo>
                  <a:lnTo>
                    <a:pt x="0" y="17"/>
                  </a:lnTo>
                  <a:lnTo>
                    <a:pt x="3" y="13"/>
                  </a:lnTo>
                  <a:lnTo>
                    <a:pt x="7" y="12"/>
                  </a:lnTo>
                  <a:lnTo>
                    <a:pt x="9" y="12"/>
                  </a:lnTo>
                  <a:lnTo>
                    <a:pt x="10" y="11"/>
                  </a:lnTo>
                  <a:close/>
                  <a:moveTo>
                    <a:pt x="15" y="1"/>
                  </a:moveTo>
                  <a:lnTo>
                    <a:pt x="13" y="0"/>
                  </a:lnTo>
                  <a:lnTo>
                    <a:pt x="10" y="1"/>
                  </a:lnTo>
                  <a:lnTo>
                    <a:pt x="9" y="1"/>
                  </a:lnTo>
                  <a:lnTo>
                    <a:pt x="12" y="2"/>
                  </a:lnTo>
                  <a:lnTo>
                    <a:pt x="14"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2" name="AutoShape 664"/>
            <p:cNvSpPr>
              <a:spLocks/>
            </p:cNvSpPr>
            <p:nvPr/>
          </p:nvSpPr>
          <p:spPr bwMode="auto">
            <a:xfrm>
              <a:off x="7574999" y="300827"/>
              <a:ext cx="12081" cy="45719"/>
            </a:xfrm>
            <a:custGeom>
              <a:avLst/>
              <a:gdLst>
                <a:gd name="T0" fmla="+- 0 2038 2033"/>
                <a:gd name="T1" fmla="*/ T0 w 17"/>
                <a:gd name="T2" fmla="+- 0 303 282"/>
                <a:gd name="T3" fmla="*/ 303 h 30"/>
                <a:gd name="T4" fmla="+- 0 2038 2033"/>
                <a:gd name="T5" fmla="*/ T4 w 17"/>
                <a:gd name="T6" fmla="+- 0 302 282"/>
                <a:gd name="T7" fmla="*/ 302 h 30"/>
                <a:gd name="T8" fmla="+- 0 2038 2033"/>
                <a:gd name="T9" fmla="*/ T8 w 17"/>
                <a:gd name="T10" fmla="+- 0 302 282"/>
                <a:gd name="T11" fmla="*/ 302 h 30"/>
                <a:gd name="T12" fmla="+- 0 2037 2033"/>
                <a:gd name="T13" fmla="*/ T12 w 17"/>
                <a:gd name="T14" fmla="+- 0 302 282"/>
                <a:gd name="T15" fmla="*/ 302 h 30"/>
                <a:gd name="T16" fmla="+- 0 2037 2033"/>
                <a:gd name="T17" fmla="*/ T16 w 17"/>
                <a:gd name="T18" fmla="+- 0 303 282"/>
                <a:gd name="T19" fmla="*/ 303 h 30"/>
                <a:gd name="T20" fmla="+- 0 2033 2033"/>
                <a:gd name="T21" fmla="*/ T20 w 17"/>
                <a:gd name="T22" fmla="+- 0 308 282"/>
                <a:gd name="T23" fmla="*/ 308 h 30"/>
                <a:gd name="T24" fmla="+- 0 2034 2033"/>
                <a:gd name="T25" fmla="*/ T24 w 17"/>
                <a:gd name="T26" fmla="+- 0 311 282"/>
                <a:gd name="T27" fmla="*/ 311 h 30"/>
                <a:gd name="T28" fmla="+- 0 2035 2033"/>
                <a:gd name="T29" fmla="*/ T28 w 17"/>
                <a:gd name="T30" fmla="+- 0 311 282"/>
                <a:gd name="T31" fmla="*/ 311 h 30"/>
                <a:gd name="T32" fmla="+- 0 2035 2033"/>
                <a:gd name="T33" fmla="*/ T32 w 17"/>
                <a:gd name="T34" fmla="+- 0 311 282"/>
                <a:gd name="T35" fmla="*/ 311 h 30"/>
                <a:gd name="T36" fmla="+- 0 2035 2033"/>
                <a:gd name="T37" fmla="*/ T36 w 17"/>
                <a:gd name="T38" fmla="+- 0 311 282"/>
                <a:gd name="T39" fmla="*/ 311 h 30"/>
                <a:gd name="T40" fmla="+- 0 2035 2033"/>
                <a:gd name="T41" fmla="*/ T40 w 17"/>
                <a:gd name="T42" fmla="+- 0 311 282"/>
                <a:gd name="T43" fmla="*/ 311 h 30"/>
                <a:gd name="T44" fmla="+- 0 2035 2033"/>
                <a:gd name="T45" fmla="*/ T44 w 17"/>
                <a:gd name="T46" fmla="+- 0 311 282"/>
                <a:gd name="T47" fmla="*/ 311 h 30"/>
                <a:gd name="T48" fmla="+- 0 2035 2033"/>
                <a:gd name="T49" fmla="*/ T48 w 17"/>
                <a:gd name="T50" fmla="+- 0 311 282"/>
                <a:gd name="T51" fmla="*/ 311 h 30"/>
                <a:gd name="T52" fmla="+- 0 2034 2033"/>
                <a:gd name="T53" fmla="*/ T52 w 17"/>
                <a:gd name="T54" fmla="+- 0 308 282"/>
                <a:gd name="T55" fmla="*/ 308 h 30"/>
                <a:gd name="T56" fmla="+- 0 2036 2033"/>
                <a:gd name="T57" fmla="*/ T56 w 17"/>
                <a:gd name="T58" fmla="+- 0 305 282"/>
                <a:gd name="T59" fmla="*/ 305 h 30"/>
                <a:gd name="T60" fmla="+- 0 2038 2033"/>
                <a:gd name="T61" fmla="*/ T60 w 17"/>
                <a:gd name="T62" fmla="+- 0 303 282"/>
                <a:gd name="T63" fmla="*/ 303 h 30"/>
                <a:gd name="T64" fmla="+- 0 2038 2033"/>
                <a:gd name="T65" fmla="*/ T64 w 17"/>
                <a:gd name="T66" fmla="+- 0 298 282"/>
                <a:gd name="T67" fmla="*/ 298 h 30"/>
                <a:gd name="T68" fmla="+- 0 2038 2033"/>
                <a:gd name="T69" fmla="*/ T68 w 17"/>
                <a:gd name="T70" fmla="+- 0 298 282"/>
                <a:gd name="T71" fmla="*/ 298 h 30"/>
                <a:gd name="T72" fmla="+- 0 2038 2033"/>
                <a:gd name="T73" fmla="*/ T72 w 17"/>
                <a:gd name="T74" fmla="+- 0 298 282"/>
                <a:gd name="T75" fmla="*/ 298 h 30"/>
                <a:gd name="T76" fmla="+- 0 2038 2033"/>
                <a:gd name="T77" fmla="*/ T76 w 17"/>
                <a:gd name="T78" fmla="+- 0 298 282"/>
                <a:gd name="T79" fmla="*/ 298 h 30"/>
                <a:gd name="T80" fmla="+- 0 2043 2033"/>
                <a:gd name="T81" fmla="*/ T80 w 17"/>
                <a:gd name="T82" fmla="+- 0 292 282"/>
                <a:gd name="T83" fmla="*/ 292 h 30"/>
                <a:gd name="T84" fmla="+- 0 2043 2033"/>
                <a:gd name="T85" fmla="*/ T84 w 17"/>
                <a:gd name="T86" fmla="+- 0 291 282"/>
                <a:gd name="T87" fmla="*/ 291 h 30"/>
                <a:gd name="T88" fmla="+- 0 2043 2033"/>
                <a:gd name="T89" fmla="*/ T88 w 17"/>
                <a:gd name="T90" fmla="+- 0 291 282"/>
                <a:gd name="T91" fmla="*/ 291 h 30"/>
                <a:gd name="T92" fmla="+- 0 2042 2033"/>
                <a:gd name="T93" fmla="*/ T92 w 17"/>
                <a:gd name="T94" fmla="+- 0 292 282"/>
                <a:gd name="T95" fmla="*/ 292 h 30"/>
                <a:gd name="T96" fmla="+- 0 2041 2033"/>
                <a:gd name="T97" fmla="*/ T96 w 17"/>
                <a:gd name="T98" fmla="+- 0 293 282"/>
                <a:gd name="T99" fmla="*/ 293 h 30"/>
                <a:gd name="T100" fmla="+- 0 2038 2033"/>
                <a:gd name="T101" fmla="*/ T100 w 17"/>
                <a:gd name="T102" fmla="+- 0 298 282"/>
                <a:gd name="T103" fmla="*/ 298 h 30"/>
                <a:gd name="T104" fmla="+- 0 2038 2033"/>
                <a:gd name="T105" fmla="*/ T104 w 17"/>
                <a:gd name="T106" fmla="+- 0 299 282"/>
                <a:gd name="T107" fmla="*/ 299 h 30"/>
                <a:gd name="T108" fmla="+- 0 2038 2033"/>
                <a:gd name="T109" fmla="*/ T108 w 17"/>
                <a:gd name="T110" fmla="+- 0 299 282"/>
                <a:gd name="T111" fmla="*/ 299 h 30"/>
                <a:gd name="T112" fmla="+- 0 2039 2033"/>
                <a:gd name="T113" fmla="*/ T112 w 17"/>
                <a:gd name="T114" fmla="+- 0 299 282"/>
                <a:gd name="T115" fmla="*/ 299 h 30"/>
                <a:gd name="T116" fmla="+- 0 2041 2033"/>
                <a:gd name="T117" fmla="*/ T116 w 17"/>
                <a:gd name="T118" fmla="+- 0 293 282"/>
                <a:gd name="T119" fmla="*/ 293 h 30"/>
                <a:gd name="T120" fmla="+- 0 2043 2033"/>
                <a:gd name="T121" fmla="*/ T120 w 17"/>
                <a:gd name="T122" fmla="+- 0 292 282"/>
                <a:gd name="T123" fmla="*/ 292 h 30"/>
                <a:gd name="T124" fmla="+- 0 2049 2033"/>
                <a:gd name="T125" fmla="*/ T124 w 17"/>
                <a:gd name="T126" fmla="+- 0 283 282"/>
                <a:gd name="T127" fmla="*/ 283 h 30"/>
                <a:gd name="T128" fmla="+- 0 2049 2033"/>
                <a:gd name="T129" fmla="*/ T128 w 17"/>
                <a:gd name="T130" fmla="+- 0 283 282"/>
                <a:gd name="T131" fmla="*/ 283 h 30"/>
                <a:gd name="T132" fmla="+- 0 2049 2033"/>
                <a:gd name="T133" fmla="*/ T132 w 17"/>
                <a:gd name="T134" fmla="+- 0 282 282"/>
                <a:gd name="T135" fmla="*/ 282 h 30"/>
                <a:gd name="T136" fmla="+- 0 2047 2033"/>
                <a:gd name="T137" fmla="*/ T136 w 17"/>
                <a:gd name="T138" fmla="+- 0 283 282"/>
                <a:gd name="T139" fmla="*/ 283 h 30"/>
                <a:gd name="T140" fmla="+- 0 2046 2033"/>
                <a:gd name="T141" fmla="*/ T140 w 17"/>
                <a:gd name="T142" fmla="+- 0 283 282"/>
                <a:gd name="T143" fmla="*/ 283 h 30"/>
                <a:gd name="T144" fmla="+- 0 2044 2033"/>
                <a:gd name="T145" fmla="*/ T144 w 17"/>
                <a:gd name="T146" fmla="+- 0 287 282"/>
                <a:gd name="T147" fmla="*/ 287 h 30"/>
                <a:gd name="T148" fmla="+- 0 2044 2033"/>
                <a:gd name="T149" fmla="*/ T148 w 17"/>
                <a:gd name="T150" fmla="+- 0 287 282"/>
                <a:gd name="T151" fmla="*/ 287 h 30"/>
                <a:gd name="T152" fmla="+- 0 2044 2033"/>
                <a:gd name="T153" fmla="*/ T152 w 17"/>
                <a:gd name="T154" fmla="+- 0 288 282"/>
                <a:gd name="T155" fmla="*/ 288 h 30"/>
                <a:gd name="T156" fmla="+- 0 2044 2033"/>
                <a:gd name="T157" fmla="*/ T156 w 17"/>
                <a:gd name="T158" fmla="+- 0 288 282"/>
                <a:gd name="T159" fmla="*/ 288 h 30"/>
                <a:gd name="T160" fmla="+- 0 2044 2033"/>
                <a:gd name="T161" fmla="*/ T160 w 17"/>
                <a:gd name="T162" fmla="+- 0 288 282"/>
                <a:gd name="T163" fmla="*/ 288 h 30"/>
                <a:gd name="T164" fmla="+- 0 2045 2033"/>
                <a:gd name="T165" fmla="*/ T164 w 17"/>
                <a:gd name="T166" fmla="+- 0 288 282"/>
                <a:gd name="T167" fmla="*/ 288 h 30"/>
                <a:gd name="T168" fmla="+- 0 2045 2033"/>
                <a:gd name="T169" fmla="*/ T168 w 17"/>
                <a:gd name="T170" fmla="+- 0 287 282"/>
                <a:gd name="T171" fmla="*/ 287 h 30"/>
                <a:gd name="T172" fmla="+- 0 2045 2033"/>
                <a:gd name="T173" fmla="*/ T172 w 17"/>
                <a:gd name="T174" fmla="+- 0 286 282"/>
                <a:gd name="T175" fmla="*/ 286 h 30"/>
                <a:gd name="T176" fmla="+- 0 2046 2033"/>
                <a:gd name="T177" fmla="*/ T176 w 17"/>
                <a:gd name="T178" fmla="+- 0 284 282"/>
                <a:gd name="T179" fmla="*/ 284 h 30"/>
                <a:gd name="T180" fmla="+- 0 2048 2033"/>
                <a:gd name="T181" fmla="*/ T180 w 17"/>
                <a:gd name="T182" fmla="+- 0 283 282"/>
                <a:gd name="T183" fmla="*/ 283 h 30"/>
                <a:gd name="T184" fmla="+- 0 2049 2033"/>
                <a:gd name="T185" fmla="*/ T184 w 17"/>
                <a:gd name="T186" fmla="+- 0 283 282"/>
                <a:gd name="T187" fmla="*/ 283 h 30"/>
                <a:gd name="T188" fmla="+- 0 2049 2033"/>
                <a:gd name="T189" fmla="*/ T188 w 17"/>
                <a:gd name="T190" fmla="+- 0 283 282"/>
                <a:gd name="T191" fmla="*/ 283 h 30"/>
                <a:gd name="T192" fmla="+- 0 2049 2033"/>
                <a:gd name="T193" fmla="*/ T192 w 17"/>
                <a:gd name="T194" fmla="+- 0 283 282"/>
                <a:gd name="T195" fmla="*/ 283 h 30"/>
                <a:gd name="T196" fmla="+- 0 2049 2033"/>
                <a:gd name="T197" fmla="*/ T196 w 17"/>
                <a:gd name="T198" fmla="+- 0 283 282"/>
                <a:gd name="T199" fmla="*/ 283 h 30"/>
                <a:gd name="T200" fmla="+- 0 2049 2033"/>
                <a:gd name="T201" fmla="*/ T200 w 17"/>
                <a:gd name="T202" fmla="+- 0 283 282"/>
                <a:gd name="T203" fmla="*/ 283 h 30"/>
                <a:gd name="T204" fmla="+- 0 2049 2033"/>
                <a:gd name="T205" fmla="*/ T204 w 17"/>
                <a:gd name="T206" fmla="+- 0 283 282"/>
                <a:gd name="T207" fmla="*/ 283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17" h="30">
                  <a:moveTo>
                    <a:pt x="5" y="21"/>
                  </a:moveTo>
                  <a:lnTo>
                    <a:pt x="5" y="20"/>
                  </a:lnTo>
                  <a:lnTo>
                    <a:pt x="4" y="20"/>
                  </a:lnTo>
                  <a:lnTo>
                    <a:pt x="4" y="21"/>
                  </a:lnTo>
                  <a:lnTo>
                    <a:pt x="0" y="26"/>
                  </a:lnTo>
                  <a:lnTo>
                    <a:pt x="1" y="29"/>
                  </a:lnTo>
                  <a:lnTo>
                    <a:pt x="2" y="29"/>
                  </a:lnTo>
                  <a:lnTo>
                    <a:pt x="1" y="26"/>
                  </a:lnTo>
                  <a:lnTo>
                    <a:pt x="3" y="23"/>
                  </a:lnTo>
                  <a:lnTo>
                    <a:pt x="5" y="21"/>
                  </a:lnTo>
                  <a:close/>
                  <a:moveTo>
                    <a:pt x="5" y="16"/>
                  </a:moveTo>
                  <a:lnTo>
                    <a:pt x="5" y="16"/>
                  </a:lnTo>
                  <a:close/>
                  <a:moveTo>
                    <a:pt x="10" y="10"/>
                  </a:moveTo>
                  <a:lnTo>
                    <a:pt x="10" y="9"/>
                  </a:lnTo>
                  <a:lnTo>
                    <a:pt x="9" y="10"/>
                  </a:lnTo>
                  <a:lnTo>
                    <a:pt x="8" y="11"/>
                  </a:lnTo>
                  <a:lnTo>
                    <a:pt x="5" y="16"/>
                  </a:lnTo>
                  <a:lnTo>
                    <a:pt x="5" y="17"/>
                  </a:lnTo>
                  <a:lnTo>
                    <a:pt x="6" y="17"/>
                  </a:lnTo>
                  <a:lnTo>
                    <a:pt x="8" y="11"/>
                  </a:lnTo>
                  <a:lnTo>
                    <a:pt x="10" y="10"/>
                  </a:lnTo>
                  <a:close/>
                  <a:moveTo>
                    <a:pt x="16" y="1"/>
                  </a:moveTo>
                  <a:lnTo>
                    <a:pt x="16" y="1"/>
                  </a:lnTo>
                  <a:lnTo>
                    <a:pt x="16" y="0"/>
                  </a:lnTo>
                  <a:lnTo>
                    <a:pt x="14" y="1"/>
                  </a:lnTo>
                  <a:lnTo>
                    <a:pt x="13" y="1"/>
                  </a:lnTo>
                  <a:lnTo>
                    <a:pt x="11" y="5"/>
                  </a:lnTo>
                  <a:lnTo>
                    <a:pt x="11" y="6"/>
                  </a:lnTo>
                  <a:lnTo>
                    <a:pt x="12" y="6"/>
                  </a:lnTo>
                  <a:lnTo>
                    <a:pt x="12" y="5"/>
                  </a:lnTo>
                  <a:lnTo>
                    <a:pt x="12" y="4"/>
                  </a:lnTo>
                  <a:lnTo>
                    <a:pt x="13" y="2"/>
                  </a:lnTo>
                  <a:lnTo>
                    <a:pt x="15" y="1"/>
                  </a:lnTo>
                  <a:lnTo>
                    <a:pt x="16"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3" name="Freeform 663"/>
            <p:cNvSpPr>
              <a:spLocks/>
            </p:cNvSpPr>
            <p:nvPr/>
          </p:nvSpPr>
          <p:spPr bwMode="auto">
            <a:xfrm>
              <a:off x="7570025" y="298922"/>
              <a:ext cx="22741" cy="45719"/>
            </a:xfrm>
            <a:custGeom>
              <a:avLst/>
              <a:gdLst>
                <a:gd name="T0" fmla="+- 0 2058 2026"/>
                <a:gd name="T1" fmla="*/ T0 w 32"/>
                <a:gd name="T2" fmla="+- 0 304 285"/>
                <a:gd name="T3" fmla="*/ 304 h 24"/>
                <a:gd name="T4" fmla="+- 0 2057 2026"/>
                <a:gd name="T5" fmla="*/ T4 w 32"/>
                <a:gd name="T6" fmla="+- 0 301 285"/>
                <a:gd name="T7" fmla="*/ 301 h 24"/>
                <a:gd name="T8" fmla="+- 0 2055 2026"/>
                <a:gd name="T9" fmla="*/ T8 w 32"/>
                <a:gd name="T10" fmla="+- 0 300 285"/>
                <a:gd name="T11" fmla="*/ 300 h 24"/>
                <a:gd name="T12" fmla="+- 0 2055 2026"/>
                <a:gd name="T13" fmla="*/ T12 w 32"/>
                <a:gd name="T14" fmla="+- 0 304 285"/>
                <a:gd name="T15" fmla="*/ 304 h 24"/>
                <a:gd name="T16" fmla="+- 0 2054 2026"/>
                <a:gd name="T17" fmla="*/ T16 w 32"/>
                <a:gd name="T18" fmla="+- 0 306 285"/>
                <a:gd name="T19" fmla="*/ 306 h 24"/>
                <a:gd name="T20" fmla="+- 0 2053 2026"/>
                <a:gd name="T21" fmla="*/ T20 w 32"/>
                <a:gd name="T22" fmla="+- 0 306 285"/>
                <a:gd name="T23" fmla="*/ 306 h 24"/>
                <a:gd name="T24" fmla="+- 0 2040 2026"/>
                <a:gd name="T25" fmla="*/ T24 w 32"/>
                <a:gd name="T26" fmla="+- 0 298 285"/>
                <a:gd name="T27" fmla="*/ 298 h 24"/>
                <a:gd name="T28" fmla="+- 0 2045 2026"/>
                <a:gd name="T29" fmla="*/ T28 w 32"/>
                <a:gd name="T30" fmla="+- 0 298 285"/>
                <a:gd name="T31" fmla="*/ 298 h 24"/>
                <a:gd name="T32" fmla="+- 0 2045 2026"/>
                <a:gd name="T33" fmla="*/ T32 w 32"/>
                <a:gd name="T34" fmla="+- 0 298 285"/>
                <a:gd name="T35" fmla="*/ 298 h 24"/>
                <a:gd name="T36" fmla="+- 0 2045 2026"/>
                <a:gd name="T37" fmla="*/ T36 w 32"/>
                <a:gd name="T38" fmla="+- 0 298 285"/>
                <a:gd name="T39" fmla="*/ 298 h 24"/>
                <a:gd name="T40" fmla="+- 0 2045 2026"/>
                <a:gd name="T41" fmla="*/ T40 w 32"/>
                <a:gd name="T42" fmla="+- 0 298 285"/>
                <a:gd name="T43" fmla="*/ 298 h 24"/>
                <a:gd name="T44" fmla="+- 0 2039 2026"/>
                <a:gd name="T45" fmla="*/ T44 w 32"/>
                <a:gd name="T46" fmla="+- 0 297 285"/>
                <a:gd name="T47" fmla="*/ 297 h 24"/>
                <a:gd name="T48" fmla="+- 0 2029 2026"/>
                <a:gd name="T49" fmla="*/ T48 w 32"/>
                <a:gd name="T50" fmla="+- 0 290 285"/>
                <a:gd name="T51" fmla="*/ 290 h 24"/>
                <a:gd name="T52" fmla="+- 0 2028 2026"/>
                <a:gd name="T53" fmla="*/ T52 w 32"/>
                <a:gd name="T54" fmla="+- 0 289 285"/>
                <a:gd name="T55" fmla="*/ 289 h 24"/>
                <a:gd name="T56" fmla="+- 0 2029 2026"/>
                <a:gd name="T57" fmla="*/ T56 w 32"/>
                <a:gd name="T58" fmla="+- 0 288 285"/>
                <a:gd name="T59" fmla="*/ 288 h 24"/>
                <a:gd name="T60" fmla="+- 0 2029 2026"/>
                <a:gd name="T61" fmla="*/ T60 w 32"/>
                <a:gd name="T62" fmla="+- 0 287 285"/>
                <a:gd name="T63" fmla="*/ 287 h 24"/>
                <a:gd name="T64" fmla="+- 0 2030 2026"/>
                <a:gd name="T65" fmla="*/ T64 w 32"/>
                <a:gd name="T66" fmla="+- 0 287 285"/>
                <a:gd name="T67" fmla="*/ 287 h 24"/>
                <a:gd name="T68" fmla="+- 0 2030 2026"/>
                <a:gd name="T69" fmla="*/ T68 w 32"/>
                <a:gd name="T70" fmla="+- 0 287 285"/>
                <a:gd name="T71" fmla="*/ 287 h 24"/>
                <a:gd name="T72" fmla="+- 0 2031 2026"/>
                <a:gd name="T73" fmla="*/ T72 w 32"/>
                <a:gd name="T74" fmla="+- 0 287 285"/>
                <a:gd name="T75" fmla="*/ 287 h 24"/>
                <a:gd name="T76" fmla="+- 0 2040 2026"/>
                <a:gd name="T77" fmla="*/ T76 w 32"/>
                <a:gd name="T78" fmla="+- 0 293 285"/>
                <a:gd name="T79" fmla="*/ 293 h 24"/>
                <a:gd name="T80" fmla="+- 0 2038 2026"/>
                <a:gd name="T81" fmla="*/ T80 w 32"/>
                <a:gd name="T82" fmla="+- 0 295 285"/>
                <a:gd name="T83" fmla="*/ 295 h 24"/>
                <a:gd name="T84" fmla="+- 0 2038 2026"/>
                <a:gd name="T85" fmla="*/ T84 w 32"/>
                <a:gd name="T86" fmla="+- 0 295 285"/>
                <a:gd name="T87" fmla="*/ 295 h 24"/>
                <a:gd name="T88" fmla="+- 0 2039 2026"/>
                <a:gd name="T89" fmla="*/ T88 w 32"/>
                <a:gd name="T90" fmla="+- 0 296 285"/>
                <a:gd name="T91" fmla="*/ 296 h 24"/>
                <a:gd name="T92" fmla="+- 0 2039 2026"/>
                <a:gd name="T93" fmla="*/ T92 w 32"/>
                <a:gd name="T94" fmla="+- 0 296 285"/>
                <a:gd name="T95" fmla="*/ 296 h 24"/>
                <a:gd name="T96" fmla="+- 0 2040 2026"/>
                <a:gd name="T97" fmla="*/ T96 w 32"/>
                <a:gd name="T98" fmla="+- 0 293 285"/>
                <a:gd name="T99" fmla="*/ 293 h 24"/>
                <a:gd name="T100" fmla="+- 0 2054 2026"/>
                <a:gd name="T101" fmla="*/ T100 w 32"/>
                <a:gd name="T102" fmla="+- 0 302 285"/>
                <a:gd name="T103" fmla="*/ 302 h 24"/>
                <a:gd name="T104" fmla="+- 0 2055 2026"/>
                <a:gd name="T105" fmla="*/ T104 w 32"/>
                <a:gd name="T106" fmla="+- 0 303 285"/>
                <a:gd name="T107" fmla="*/ 303 h 24"/>
                <a:gd name="T108" fmla="+- 0 2055 2026"/>
                <a:gd name="T109" fmla="*/ T108 w 32"/>
                <a:gd name="T110" fmla="+- 0 304 285"/>
                <a:gd name="T111" fmla="*/ 304 h 24"/>
                <a:gd name="T112" fmla="+- 0 2055 2026"/>
                <a:gd name="T113" fmla="*/ T112 w 32"/>
                <a:gd name="T114" fmla="+- 0 300 285"/>
                <a:gd name="T115" fmla="*/ 300 h 24"/>
                <a:gd name="T116" fmla="+- 0 2041 2026"/>
                <a:gd name="T117" fmla="*/ T116 w 32"/>
                <a:gd name="T118" fmla="+- 0 291 285"/>
                <a:gd name="T119" fmla="*/ 291 h 24"/>
                <a:gd name="T120" fmla="+- 0 2044 2026"/>
                <a:gd name="T121" fmla="*/ T120 w 32"/>
                <a:gd name="T122" fmla="+- 0 286 285"/>
                <a:gd name="T123" fmla="*/ 286 h 24"/>
                <a:gd name="T124" fmla="+- 0 2050 2026"/>
                <a:gd name="T125" fmla="*/ T124 w 32"/>
                <a:gd name="T126" fmla="+- 0 288 285"/>
                <a:gd name="T127" fmla="*/ 288 h 24"/>
                <a:gd name="T128" fmla="+- 0 2050 2026"/>
                <a:gd name="T129" fmla="*/ T128 w 32"/>
                <a:gd name="T130" fmla="+- 0 288 285"/>
                <a:gd name="T131" fmla="*/ 288 h 24"/>
                <a:gd name="T132" fmla="+- 0 2050 2026"/>
                <a:gd name="T133" fmla="*/ T132 w 32"/>
                <a:gd name="T134" fmla="+- 0 288 285"/>
                <a:gd name="T135" fmla="*/ 288 h 24"/>
                <a:gd name="T136" fmla="+- 0 2050 2026"/>
                <a:gd name="T137" fmla="*/ T136 w 32"/>
                <a:gd name="T138" fmla="+- 0 288 285"/>
                <a:gd name="T139" fmla="*/ 288 h 24"/>
                <a:gd name="T140" fmla="+- 0 2044 2026"/>
                <a:gd name="T141" fmla="*/ T140 w 32"/>
                <a:gd name="T142" fmla="+- 0 285 285"/>
                <a:gd name="T143" fmla="*/ 285 h 24"/>
                <a:gd name="T144" fmla="+- 0 2041 2026"/>
                <a:gd name="T145" fmla="*/ T144 w 32"/>
                <a:gd name="T146" fmla="+- 0 291 285"/>
                <a:gd name="T147" fmla="*/ 291 h 24"/>
                <a:gd name="T148" fmla="+- 0 2035 2026"/>
                <a:gd name="T149" fmla="*/ T148 w 32"/>
                <a:gd name="T150" fmla="+- 0 287 285"/>
                <a:gd name="T151" fmla="*/ 287 h 24"/>
                <a:gd name="T152" fmla="+- 0 2032 2026"/>
                <a:gd name="T153" fmla="*/ T152 w 32"/>
                <a:gd name="T154" fmla="+- 0 286 285"/>
                <a:gd name="T155" fmla="*/ 286 h 24"/>
                <a:gd name="T156" fmla="+- 0 2031 2026"/>
                <a:gd name="T157" fmla="*/ T156 w 32"/>
                <a:gd name="T158" fmla="+- 0 285 285"/>
                <a:gd name="T159" fmla="*/ 285 h 24"/>
                <a:gd name="T160" fmla="+- 0 2030 2026"/>
                <a:gd name="T161" fmla="*/ T160 w 32"/>
                <a:gd name="T162" fmla="+- 0 285 285"/>
                <a:gd name="T163" fmla="*/ 285 h 24"/>
                <a:gd name="T164" fmla="+- 0 2028 2026"/>
                <a:gd name="T165" fmla="*/ T164 w 32"/>
                <a:gd name="T166" fmla="+- 0 285 285"/>
                <a:gd name="T167" fmla="*/ 285 h 24"/>
                <a:gd name="T168" fmla="+- 0 2027 2026"/>
                <a:gd name="T169" fmla="*/ T168 w 32"/>
                <a:gd name="T170" fmla="+- 0 286 285"/>
                <a:gd name="T171" fmla="*/ 286 h 24"/>
                <a:gd name="T172" fmla="+- 0 2027 2026"/>
                <a:gd name="T173" fmla="*/ T172 w 32"/>
                <a:gd name="T174" fmla="+- 0 288 285"/>
                <a:gd name="T175" fmla="*/ 288 h 24"/>
                <a:gd name="T176" fmla="+- 0 2026 2026"/>
                <a:gd name="T177" fmla="*/ T176 w 32"/>
                <a:gd name="T178" fmla="+- 0 289 285"/>
                <a:gd name="T179" fmla="*/ 289 h 24"/>
                <a:gd name="T180" fmla="+- 0 2027 2026"/>
                <a:gd name="T181" fmla="*/ T180 w 32"/>
                <a:gd name="T182" fmla="+- 0 291 285"/>
                <a:gd name="T183" fmla="*/ 291 h 24"/>
                <a:gd name="T184" fmla="+- 0 2037 2026"/>
                <a:gd name="T185" fmla="*/ T184 w 32"/>
                <a:gd name="T186" fmla="+- 0 298 285"/>
                <a:gd name="T187" fmla="*/ 298 h 24"/>
                <a:gd name="T188" fmla="+- 0 2033 2026"/>
                <a:gd name="T189" fmla="*/ T188 w 32"/>
                <a:gd name="T190" fmla="+- 0 306 285"/>
                <a:gd name="T191" fmla="*/ 306 h 24"/>
                <a:gd name="T192" fmla="+- 0 2033 2026"/>
                <a:gd name="T193" fmla="*/ T192 w 32"/>
                <a:gd name="T194" fmla="+- 0 307 285"/>
                <a:gd name="T195" fmla="*/ 307 h 24"/>
                <a:gd name="T196" fmla="+- 0 2033 2026"/>
                <a:gd name="T197" fmla="*/ T196 w 32"/>
                <a:gd name="T198" fmla="+- 0 307 285"/>
                <a:gd name="T199" fmla="*/ 307 h 24"/>
                <a:gd name="T200" fmla="+- 0 2033 2026"/>
                <a:gd name="T201" fmla="*/ T200 w 32"/>
                <a:gd name="T202" fmla="+- 0 307 285"/>
                <a:gd name="T203" fmla="*/ 307 h 24"/>
                <a:gd name="T204" fmla="+- 0 2038 2026"/>
                <a:gd name="T205" fmla="*/ T204 w 32"/>
                <a:gd name="T206" fmla="+- 0 298 285"/>
                <a:gd name="T207" fmla="*/ 298 h 24"/>
                <a:gd name="T208" fmla="+- 0 2052 2026"/>
                <a:gd name="T209" fmla="*/ T208 w 32"/>
                <a:gd name="T210" fmla="+- 0 307 285"/>
                <a:gd name="T211" fmla="*/ 307 h 24"/>
                <a:gd name="T212" fmla="+- 0 2053 2026"/>
                <a:gd name="T213" fmla="*/ T212 w 32"/>
                <a:gd name="T214" fmla="+- 0 308 285"/>
                <a:gd name="T215" fmla="*/ 308 h 24"/>
                <a:gd name="T216" fmla="+- 0 2056 2026"/>
                <a:gd name="T217" fmla="*/ T216 w 32"/>
                <a:gd name="T218" fmla="+- 0 308 285"/>
                <a:gd name="T219" fmla="*/ 308 h 24"/>
                <a:gd name="T220" fmla="+- 0 2057 2026"/>
                <a:gd name="T221" fmla="*/ T220 w 32"/>
                <a:gd name="T222" fmla="+- 0 306 285"/>
                <a:gd name="T223" fmla="*/ 306 h 24"/>
                <a:gd name="T224" fmla="+- 0 2058 2026"/>
                <a:gd name="T225" fmla="*/ T224 w 32"/>
                <a:gd name="T226" fmla="+- 0 304 285"/>
                <a:gd name="T227" fmla="*/ 304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32" h="24">
                  <a:moveTo>
                    <a:pt x="32" y="19"/>
                  </a:moveTo>
                  <a:lnTo>
                    <a:pt x="31" y="16"/>
                  </a:lnTo>
                  <a:lnTo>
                    <a:pt x="29" y="15"/>
                  </a:lnTo>
                  <a:lnTo>
                    <a:pt x="29" y="19"/>
                  </a:lnTo>
                  <a:lnTo>
                    <a:pt x="28" y="21"/>
                  </a:lnTo>
                  <a:lnTo>
                    <a:pt x="27" y="21"/>
                  </a:lnTo>
                  <a:lnTo>
                    <a:pt x="14" y="13"/>
                  </a:lnTo>
                  <a:lnTo>
                    <a:pt x="19" y="13"/>
                  </a:lnTo>
                  <a:lnTo>
                    <a:pt x="13" y="12"/>
                  </a:lnTo>
                  <a:lnTo>
                    <a:pt x="3" y="5"/>
                  </a:lnTo>
                  <a:lnTo>
                    <a:pt x="2" y="4"/>
                  </a:lnTo>
                  <a:lnTo>
                    <a:pt x="3" y="3"/>
                  </a:lnTo>
                  <a:lnTo>
                    <a:pt x="3" y="2"/>
                  </a:lnTo>
                  <a:lnTo>
                    <a:pt x="4" y="2"/>
                  </a:lnTo>
                  <a:lnTo>
                    <a:pt x="5" y="2"/>
                  </a:lnTo>
                  <a:lnTo>
                    <a:pt x="14" y="8"/>
                  </a:lnTo>
                  <a:lnTo>
                    <a:pt x="12" y="10"/>
                  </a:lnTo>
                  <a:lnTo>
                    <a:pt x="13" y="11"/>
                  </a:lnTo>
                  <a:lnTo>
                    <a:pt x="14" y="8"/>
                  </a:lnTo>
                  <a:lnTo>
                    <a:pt x="28" y="17"/>
                  </a:lnTo>
                  <a:lnTo>
                    <a:pt x="29" y="18"/>
                  </a:lnTo>
                  <a:lnTo>
                    <a:pt x="29" y="19"/>
                  </a:lnTo>
                  <a:lnTo>
                    <a:pt x="29" y="15"/>
                  </a:lnTo>
                  <a:lnTo>
                    <a:pt x="15" y="6"/>
                  </a:lnTo>
                  <a:lnTo>
                    <a:pt x="18" y="1"/>
                  </a:lnTo>
                  <a:lnTo>
                    <a:pt x="24" y="3"/>
                  </a:lnTo>
                  <a:lnTo>
                    <a:pt x="18" y="0"/>
                  </a:lnTo>
                  <a:lnTo>
                    <a:pt x="15" y="6"/>
                  </a:lnTo>
                  <a:lnTo>
                    <a:pt x="9" y="2"/>
                  </a:lnTo>
                  <a:lnTo>
                    <a:pt x="6" y="1"/>
                  </a:lnTo>
                  <a:lnTo>
                    <a:pt x="5" y="0"/>
                  </a:lnTo>
                  <a:lnTo>
                    <a:pt x="4" y="0"/>
                  </a:lnTo>
                  <a:lnTo>
                    <a:pt x="2" y="0"/>
                  </a:lnTo>
                  <a:lnTo>
                    <a:pt x="1" y="1"/>
                  </a:lnTo>
                  <a:lnTo>
                    <a:pt x="1" y="3"/>
                  </a:lnTo>
                  <a:lnTo>
                    <a:pt x="0" y="4"/>
                  </a:lnTo>
                  <a:lnTo>
                    <a:pt x="1" y="6"/>
                  </a:lnTo>
                  <a:lnTo>
                    <a:pt x="11" y="13"/>
                  </a:lnTo>
                  <a:lnTo>
                    <a:pt x="7" y="21"/>
                  </a:lnTo>
                  <a:lnTo>
                    <a:pt x="7" y="22"/>
                  </a:lnTo>
                  <a:lnTo>
                    <a:pt x="12" y="13"/>
                  </a:lnTo>
                  <a:lnTo>
                    <a:pt x="26" y="22"/>
                  </a:lnTo>
                  <a:lnTo>
                    <a:pt x="27" y="23"/>
                  </a:lnTo>
                  <a:lnTo>
                    <a:pt x="30" y="23"/>
                  </a:lnTo>
                  <a:lnTo>
                    <a:pt x="31" y="21"/>
                  </a:lnTo>
                  <a:lnTo>
                    <a:pt x="32"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4" name="Freeform 662"/>
            <p:cNvSpPr>
              <a:spLocks/>
            </p:cNvSpPr>
            <p:nvPr/>
          </p:nvSpPr>
          <p:spPr bwMode="auto">
            <a:xfrm>
              <a:off x="7571446" y="298287"/>
              <a:ext cx="21319" cy="45719"/>
            </a:xfrm>
            <a:custGeom>
              <a:avLst/>
              <a:gdLst>
                <a:gd name="T0" fmla="+- 0 2030 2027"/>
                <a:gd name="T1" fmla="*/ T0 w 30"/>
                <a:gd name="T2" fmla="+- 0 286 286"/>
                <a:gd name="T3" fmla="*/ 286 h 22"/>
                <a:gd name="T4" fmla="+- 0 2029 2027"/>
                <a:gd name="T5" fmla="*/ T4 w 30"/>
                <a:gd name="T6" fmla="+- 0 286 286"/>
                <a:gd name="T7" fmla="*/ 286 h 22"/>
                <a:gd name="T8" fmla="+- 0 2028 2027"/>
                <a:gd name="T9" fmla="*/ T8 w 30"/>
                <a:gd name="T10" fmla="+- 0 288 286"/>
                <a:gd name="T11" fmla="*/ 288 h 22"/>
                <a:gd name="T12" fmla="+- 0 2027 2027"/>
                <a:gd name="T13" fmla="*/ T12 w 30"/>
                <a:gd name="T14" fmla="+- 0 289 286"/>
                <a:gd name="T15" fmla="*/ 289 h 22"/>
                <a:gd name="T16" fmla="+- 0 2028 2027"/>
                <a:gd name="T17" fmla="*/ T16 w 30"/>
                <a:gd name="T18" fmla="+- 0 291 286"/>
                <a:gd name="T19" fmla="*/ 291 h 22"/>
                <a:gd name="T20" fmla="+- 0 2053 2027"/>
                <a:gd name="T21" fmla="*/ T20 w 30"/>
                <a:gd name="T22" fmla="+- 0 307 286"/>
                <a:gd name="T23" fmla="*/ 307 h 22"/>
                <a:gd name="T24" fmla="+- 0 2055 2027"/>
                <a:gd name="T25" fmla="*/ T24 w 30"/>
                <a:gd name="T26" fmla="+- 0 307 286"/>
                <a:gd name="T27" fmla="*/ 307 h 22"/>
                <a:gd name="T28" fmla="+- 0 2057 2027"/>
                <a:gd name="T29" fmla="*/ T28 w 30"/>
                <a:gd name="T30" fmla="+- 0 304 286"/>
                <a:gd name="T31" fmla="*/ 304 h 22"/>
                <a:gd name="T32" fmla="+- 0 2056 2027"/>
                <a:gd name="T33" fmla="*/ T32 w 30"/>
                <a:gd name="T34" fmla="+- 0 302 286"/>
                <a:gd name="T35" fmla="*/ 302 h 22"/>
                <a:gd name="T36" fmla="+- 0 2030 2027"/>
                <a:gd name="T37" fmla="*/ T36 w 30"/>
                <a:gd name="T38" fmla="+- 0 286 286"/>
                <a:gd name="T39" fmla="*/ 286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22">
                  <a:moveTo>
                    <a:pt x="3" y="0"/>
                  </a:moveTo>
                  <a:lnTo>
                    <a:pt x="2" y="0"/>
                  </a:lnTo>
                  <a:lnTo>
                    <a:pt x="1" y="2"/>
                  </a:lnTo>
                  <a:lnTo>
                    <a:pt x="0" y="3"/>
                  </a:lnTo>
                  <a:lnTo>
                    <a:pt x="1" y="5"/>
                  </a:lnTo>
                  <a:lnTo>
                    <a:pt x="26" y="21"/>
                  </a:lnTo>
                  <a:lnTo>
                    <a:pt x="28" y="21"/>
                  </a:lnTo>
                  <a:lnTo>
                    <a:pt x="30" y="18"/>
                  </a:lnTo>
                  <a:lnTo>
                    <a:pt x="29" y="1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5" name="AutoShape 661"/>
            <p:cNvSpPr>
              <a:spLocks/>
            </p:cNvSpPr>
            <p:nvPr/>
          </p:nvSpPr>
          <p:spPr bwMode="auto">
            <a:xfrm>
              <a:off x="7573578" y="293842"/>
              <a:ext cx="15634" cy="45719"/>
            </a:xfrm>
            <a:custGeom>
              <a:avLst/>
              <a:gdLst>
                <a:gd name="T0" fmla="+- 0 2036 2031"/>
                <a:gd name="T1" fmla="*/ T0 w 22"/>
                <a:gd name="T2" fmla="+- 0 291 290"/>
                <a:gd name="T3" fmla="*/ 291 h 10"/>
                <a:gd name="T4" fmla="+- 0 2035 2031"/>
                <a:gd name="T5" fmla="*/ T4 w 22"/>
                <a:gd name="T6" fmla="+- 0 291 290"/>
                <a:gd name="T7" fmla="*/ 291 h 10"/>
                <a:gd name="T8" fmla="+- 0 2031 2031"/>
                <a:gd name="T9" fmla="*/ T8 w 22"/>
                <a:gd name="T10" fmla="+- 0 292 290"/>
                <a:gd name="T11" fmla="*/ 292 h 10"/>
                <a:gd name="T12" fmla="+- 0 2031 2031"/>
                <a:gd name="T13" fmla="*/ T12 w 22"/>
                <a:gd name="T14" fmla="+- 0 293 290"/>
                <a:gd name="T15" fmla="*/ 293 h 10"/>
                <a:gd name="T16" fmla="+- 0 2032 2031"/>
                <a:gd name="T17" fmla="*/ T16 w 22"/>
                <a:gd name="T18" fmla="+- 0 293 290"/>
                <a:gd name="T19" fmla="*/ 293 h 10"/>
                <a:gd name="T20" fmla="+- 0 2033 2031"/>
                <a:gd name="T21" fmla="*/ T20 w 22"/>
                <a:gd name="T22" fmla="+- 0 292 290"/>
                <a:gd name="T23" fmla="*/ 292 h 10"/>
                <a:gd name="T24" fmla="+- 0 2036 2031"/>
                <a:gd name="T25" fmla="*/ T24 w 22"/>
                <a:gd name="T26" fmla="+- 0 291 290"/>
                <a:gd name="T27" fmla="*/ 291 h 10"/>
                <a:gd name="T28" fmla="+- 0 2038 2031"/>
                <a:gd name="T29" fmla="*/ T28 w 22"/>
                <a:gd name="T30" fmla="+- 0 291 290"/>
                <a:gd name="T31" fmla="*/ 291 h 10"/>
                <a:gd name="T32" fmla="+- 0 2036 2031"/>
                <a:gd name="T33" fmla="*/ T32 w 22"/>
                <a:gd name="T34" fmla="+- 0 290 290"/>
                <a:gd name="T35" fmla="*/ 290 h 10"/>
                <a:gd name="T36" fmla="+- 0 2036 2031"/>
                <a:gd name="T37" fmla="*/ T36 w 22"/>
                <a:gd name="T38" fmla="+- 0 291 290"/>
                <a:gd name="T39" fmla="*/ 291 h 10"/>
                <a:gd name="T40" fmla="+- 0 2038 2031"/>
                <a:gd name="T41" fmla="*/ T40 w 22"/>
                <a:gd name="T42" fmla="+- 0 291 290"/>
                <a:gd name="T43" fmla="*/ 291 h 10"/>
                <a:gd name="T44" fmla="+- 0 2042 2031"/>
                <a:gd name="T45" fmla="*/ T44 w 22"/>
                <a:gd name="T46" fmla="+- 0 293 290"/>
                <a:gd name="T47" fmla="*/ 293 h 10"/>
                <a:gd name="T48" fmla="+- 0 2039 2031"/>
                <a:gd name="T49" fmla="*/ T48 w 22"/>
                <a:gd name="T50" fmla="+- 0 291 290"/>
                <a:gd name="T51" fmla="*/ 291 h 10"/>
                <a:gd name="T52" fmla="+- 0 2038 2031"/>
                <a:gd name="T53" fmla="*/ T52 w 22"/>
                <a:gd name="T54" fmla="+- 0 291 290"/>
                <a:gd name="T55" fmla="*/ 291 h 10"/>
                <a:gd name="T56" fmla="+- 0 2042 2031"/>
                <a:gd name="T57" fmla="*/ T56 w 22"/>
                <a:gd name="T58" fmla="+- 0 293 290"/>
                <a:gd name="T59" fmla="*/ 293 h 10"/>
                <a:gd name="T60" fmla="+- 0 2052 2031"/>
                <a:gd name="T61" fmla="*/ T60 w 22"/>
                <a:gd name="T62" fmla="+- 0 300 290"/>
                <a:gd name="T63" fmla="*/ 300 h 10"/>
                <a:gd name="T64" fmla="+- 0 2050 2031"/>
                <a:gd name="T65" fmla="*/ T64 w 22"/>
                <a:gd name="T66" fmla="+- 0 298 290"/>
                <a:gd name="T67" fmla="*/ 298 h 10"/>
                <a:gd name="T68" fmla="+- 0 2045 2031"/>
                <a:gd name="T69" fmla="*/ T68 w 22"/>
                <a:gd name="T70" fmla="+- 0 297 290"/>
                <a:gd name="T71" fmla="*/ 297 h 10"/>
                <a:gd name="T72" fmla="+- 0 2041 2031"/>
                <a:gd name="T73" fmla="*/ T72 w 22"/>
                <a:gd name="T74" fmla="+- 0 298 290"/>
                <a:gd name="T75" fmla="*/ 298 h 10"/>
                <a:gd name="T76" fmla="+- 0 2040 2031"/>
                <a:gd name="T77" fmla="*/ T76 w 22"/>
                <a:gd name="T78" fmla="+- 0 299 290"/>
                <a:gd name="T79" fmla="*/ 299 h 10"/>
                <a:gd name="T80" fmla="+- 0 2041 2031"/>
                <a:gd name="T81" fmla="*/ T80 w 22"/>
                <a:gd name="T82" fmla="+- 0 299 290"/>
                <a:gd name="T83" fmla="*/ 299 h 10"/>
                <a:gd name="T84" fmla="+- 0 2043 2031"/>
                <a:gd name="T85" fmla="*/ T84 w 22"/>
                <a:gd name="T86" fmla="+- 0 298 290"/>
                <a:gd name="T87" fmla="*/ 298 h 10"/>
                <a:gd name="T88" fmla="+- 0 2047 2031"/>
                <a:gd name="T89" fmla="*/ T88 w 22"/>
                <a:gd name="T90" fmla="+- 0 298 290"/>
                <a:gd name="T91" fmla="*/ 298 h 10"/>
                <a:gd name="T92" fmla="+- 0 2052 2031"/>
                <a:gd name="T93" fmla="*/ T92 w 22"/>
                <a:gd name="T94" fmla="+- 0 300 290"/>
                <a:gd name="T95" fmla="*/ 300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1"/>
                  </a:lnTo>
                  <a:lnTo>
                    <a:pt x="0" y="2"/>
                  </a:lnTo>
                  <a:lnTo>
                    <a:pt x="0" y="3"/>
                  </a:lnTo>
                  <a:lnTo>
                    <a:pt x="1" y="3"/>
                  </a:lnTo>
                  <a:lnTo>
                    <a:pt x="2" y="2"/>
                  </a:lnTo>
                  <a:lnTo>
                    <a:pt x="5" y="1"/>
                  </a:lnTo>
                  <a:close/>
                  <a:moveTo>
                    <a:pt x="7" y="1"/>
                  </a:moveTo>
                  <a:lnTo>
                    <a:pt x="5" y="0"/>
                  </a:lnTo>
                  <a:lnTo>
                    <a:pt x="5" y="1"/>
                  </a:lnTo>
                  <a:lnTo>
                    <a:pt x="7" y="1"/>
                  </a:lnTo>
                  <a:close/>
                  <a:moveTo>
                    <a:pt x="11" y="3"/>
                  </a:moveTo>
                  <a:lnTo>
                    <a:pt x="8" y="1"/>
                  </a:lnTo>
                  <a:lnTo>
                    <a:pt x="7" y="1"/>
                  </a:lnTo>
                  <a:lnTo>
                    <a:pt x="11" y="3"/>
                  </a:lnTo>
                  <a:close/>
                  <a:moveTo>
                    <a:pt x="21" y="10"/>
                  </a:moveTo>
                  <a:lnTo>
                    <a:pt x="19" y="8"/>
                  </a:lnTo>
                  <a:lnTo>
                    <a:pt x="14" y="7"/>
                  </a:lnTo>
                  <a:lnTo>
                    <a:pt x="10" y="8"/>
                  </a:lnTo>
                  <a:lnTo>
                    <a:pt x="9" y="9"/>
                  </a:lnTo>
                  <a:lnTo>
                    <a:pt x="10" y="9"/>
                  </a:lnTo>
                  <a:lnTo>
                    <a:pt x="12" y="8"/>
                  </a:lnTo>
                  <a:lnTo>
                    <a:pt x="16" y="8"/>
                  </a:lnTo>
                  <a:lnTo>
                    <a:pt x="21"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6" name="AutoShape 660"/>
            <p:cNvSpPr>
              <a:spLocks/>
            </p:cNvSpPr>
            <p:nvPr/>
          </p:nvSpPr>
          <p:spPr bwMode="auto">
            <a:xfrm>
              <a:off x="7572157" y="297017"/>
              <a:ext cx="19898" cy="45719"/>
            </a:xfrm>
            <a:custGeom>
              <a:avLst/>
              <a:gdLst>
                <a:gd name="T0" fmla="+- 0 2035 2028"/>
                <a:gd name="T1" fmla="*/ T0 w 28"/>
                <a:gd name="T2" fmla="+- 0 290 287"/>
                <a:gd name="T3" fmla="*/ 290 h 19"/>
                <a:gd name="T4" fmla="+- 0 2035 2028"/>
                <a:gd name="T5" fmla="*/ T4 w 28"/>
                <a:gd name="T6" fmla="+- 0 290 287"/>
                <a:gd name="T7" fmla="*/ 290 h 19"/>
                <a:gd name="T8" fmla="+- 0 2035 2028"/>
                <a:gd name="T9" fmla="*/ T8 w 28"/>
                <a:gd name="T10" fmla="+- 0 290 287"/>
                <a:gd name="T11" fmla="*/ 290 h 19"/>
                <a:gd name="T12" fmla="+- 0 2035 2028"/>
                <a:gd name="T13" fmla="*/ T12 w 28"/>
                <a:gd name="T14" fmla="+- 0 289 287"/>
                <a:gd name="T15" fmla="*/ 289 h 19"/>
                <a:gd name="T16" fmla="+- 0 2032 2028"/>
                <a:gd name="T17" fmla="*/ T16 w 28"/>
                <a:gd name="T18" fmla="+- 0 287 287"/>
                <a:gd name="T19" fmla="*/ 287 h 19"/>
                <a:gd name="T20" fmla="+- 0 2028 2028"/>
                <a:gd name="T21" fmla="*/ T20 w 28"/>
                <a:gd name="T22" fmla="+- 0 287 287"/>
                <a:gd name="T23" fmla="*/ 287 h 19"/>
                <a:gd name="T24" fmla="+- 0 2028 2028"/>
                <a:gd name="T25" fmla="*/ T24 w 28"/>
                <a:gd name="T26" fmla="+- 0 288 287"/>
                <a:gd name="T27" fmla="*/ 288 h 19"/>
                <a:gd name="T28" fmla="+- 0 2028 2028"/>
                <a:gd name="T29" fmla="*/ T28 w 28"/>
                <a:gd name="T30" fmla="+- 0 289 287"/>
                <a:gd name="T31" fmla="*/ 289 h 19"/>
                <a:gd name="T32" fmla="+- 0 2029 2028"/>
                <a:gd name="T33" fmla="*/ T32 w 28"/>
                <a:gd name="T34" fmla="+- 0 289 287"/>
                <a:gd name="T35" fmla="*/ 289 h 19"/>
                <a:gd name="T36" fmla="+- 0 2029 2028"/>
                <a:gd name="T37" fmla="*/ T36 w 28"/>
                <a:gd name="T38" fmla="+- 0 289 287"/>
                <a:gd name="T39" fmla="*/ 289 h 19"/>
                <a:gd name="T40" fmla="+- 0 2029 2028"/>
                <a:gd name="T41" fmla="*/ T40 w 28"/>
                <a:gd name="T42" fmla="+- 0 289 287"/>
                <a:gd name="T43" fmla="*/ 289 h 19"/>
                <a:gd name="T44" fmla="+- 0 2029 2028"/>
                <a:gd name="T45" fmla="*/ T44 w 28"/>
                <a:gd name="T46" fmla="+- 0 289 287"/>
                <a:gd name="T47" fmla="*/ 289 h 19"/>
                <a:gd name="T48" fmla="+- 0 2029 2028"/>
                <a:gd name="T49" fmla="*/ T48 w 28"/>
                <a:gd name="T50" fmla="+- 0 289 287"/>
                <a:gd name="T51" fmla="*/ 289 h 19"/>
                <a:gd name="T52" fmla="+- 0 2029 2028"/>
                <a:gd name="T53" fmla="*/ T52 w 28"/>
                <a:gd name="T54" fmla="+- 0 288 287"/>
                <a:gd name="T55" fmla="*/ 288 h 19"/>
                <a:gd name="T56" fmla="+- 0 2030 2028"/>
                <a:gd name="T57" fmla="*/ T56 w 28"/>
                <a:gd name="T58" fmla="+- 0 288 287"/>
                <a:gd name="T59" fmla="*/ 288 h 19"/>
                <a:gd name="T60" fmla="+- 0 2031 2028"/>
                <a:gd name="T61" fmla="*/ T60 w 28"/>
                <a:gd name="T62" fmla="+- 0 288 287"/>
                <a:gd name="T63" fmla="*/ 288 h 19"/>
                <a:gd name="T64" fmla="+- 0 2034 2028"/>
                <a:gd name="T65" fmla="*/ T64 w 28"/>
                <a:gd name="T66" fmla="+- 0 289 287"/>
                <a:gd name="T67" fmla="*/ 289 h 19"/>
                <a:gd name="T68" fmla="+- 0 2035 2028"/>
                <a:gd name="T69" fmla="*/ T68 w 28"/>
                <a:gd name="T70" fmla="+- 0 290 287"/>
                <a:gd name="T71" fmla="*/ 290 h 19"/>
                <a:gd name="T72" fmla="+- 0 2035 2028"/>
                <a:gd name="T73" fmla="*/ T72 w 28"/>
                <a:gd name="T74" fmla="+- 0 290 287"/>
                <a:gd name="T75" fmla="*/ 290 h 19"/>
                <a:gd name="T76" fmla="+- 0 2035 2028"/>
                <a:gd name="T77" fmla="*/ T76 w 28"/>
                <a:gd name="T78" fmla="+- 0 290 287"/>
                <a:gd name="T79" fmla="*/ 290 h 19"/>
                <a:gd name="T80" fmla="+- 0 2035 2028"/>
                <a:gd name="T81" fmla="*/ T80 w 28"/>
                <a:gd name="T82" fmla="+- 0 290 287"/>
                <a:gd name="T83" fmla="*/ 290 h 19"/>
                <a:gd name="T84" fmla="+- 0 2035 2028"/>
                <a:gd name="T85" fmla="*/ T84 w 28"/>
                <a:gd name="T86" fmla="+- 0 290 287"/>
                <a:gd name="T87" fmla="*/ 290 h 19"/>
                <a:gd name="T88" fmla="+- 0 2046 2028"/>
                <a:gd name="T89" fmla="*/ T88 w 28"/>
                <a:gd name="T90" fmla="+- 0 296 287"/>
                <a:gd name="T91" fmla="*/ 296 h 19"/>
                <a:gd name="T92" fmla="+- 0 2046 2028"/>
                <a:gd name="T93" fmla="*/ T92 w 28"/>
                <a:gd name="T94" fmla="+- 0 296 287"/>
                <a:gd name="T95" fmla="*/ 296 h 19"/>
                <a:gd name="T96" fmla="+- 0 2046 2028"/>
                <a:gd name="T97" fmla="*/ T96 w 28"/>
                <a:gd name="T98" fmla="+- 0 296 287"/>
                <a:gd name="T99" fmla="*/ 296 h 19"/>
                <a:gd name="T100" fmla="+- 0 2046 2028"/>
                <a:gd name="T101" fmla="*/ T100 w 28"/>
                <a:gd name="T102" fmla="+- 0 296 287"/>
                <a:gd name="T103" fmla="*/ 296 h 19"/>
                <a:gd name="T104" fmla="+- 0 2046 2028"/>
                <a:gd name="T105" fmla="*/ T104 w 28"/>
                <a:gd name="T106" fmla="+- 0 296 287"/>
                <a:gd name="T107" fmla="*/ 296 h 19"/>
                <a:gd name="T108" fmla="+- 0 2041 2028"/>
                <a:gd name="T109" fmla="*/ T108 w 28"/>
                <a:gd name="T110" fmla="+- 0 293 287"/>
                <a:gd name="T111" fmla="*/ 293 h 19"/>
                <a:gd name="T112" fmla="+- 0 2038 2028"/>
                <a:gd name="T113" fmla="*/ T112 w 28"/>
                <a:gd name="T114" fmla="+- 0 292 287"/>
                <a:gd name="T115" fmla="*/ 292 h 19"/>
                <a:gd name="T116" fmla="+- 0 2038 2028"/>
                <a:gd name="T117" fmla="*/ T116 w 28"/>
                <a:gd name="T118" fmla="+- 0 293 287"/>
                <a:gd name="T119" fmla="*/ 293 h 19"/>
                <a:gd name="T120" fmla="+- 0 2038 2028"/>
                <a:gd name="T121" fmla="*/ T120 w 28"/>
                <a:gd name="T122" fmla="+- 0 293 287"/>
                <a:gd name="T123" fmla="*/ 293 h 19"/>
                <a:gd name="T124" fmla="+- 0 2040 2028"/>
                <a:gd name="T125" fmla="*/ T124 w 28"/>
                <a:gd name="T126" fmla="+- 0 294 287"/>
                <a:gd name="T127" fmla="*/ 294 h 19"/>
                <a:gd name="T128" fmla="+- 0 2046 2028"/>
                <a:gd name="T129" fmla="*/ T128 w 28"/>
                <a:gd name="T130" fmla="+- 0 297 287"/>
                <a:gd name="T131" fmla="*/ 297 h 19"/>
                <a:gd name="T132" fmla="+- 0 2046 2028"/>
                <a:gd name="T133" fmla="*/ T132 w 28"/>
                <a:gd name="T134" fmla="+- 0 297 287"/>
                <a:gd name="T135" fmla="*/ 297 h 19"/>
                <a:gd name="T136" fmla="+- 0 2046 2028"/>
                <a:gd name="T137" fmla="*/ T136 w 28"/>
                <a:gd name="T138" fmla="+- 0 296 287"/>
                <a:gd name="T139" fmla="*/ 296 h 19"/>
                <a:gd name="T140" fmla="+- 0 2056 2028"/>
                <a:gd name="T141" fmla="*/ T140 w 28"/>
                <a:gd name="T142" fmla="+- 0 305 287"/>
                <a:gd name="T143" fmla="*/ 305 h 19"/>
                <a:gd name="T144" fmla="+- 0 2056 2028"/>
                <a:gd name="T145" fmla="*/ T144 w 28"/>
                <a:gd name="T146" fmla="+- 0 304 287"/>
                <a:gd name="T147" fmla="*/ 304 h 19"/>
                <a:gd name="T148" fmla="+- 0 2055 2028"/>
                <a:gd name="T149" fmla="*/ T148 w 28"/>
                <a:gd name="T150" fmla="+- 0 302 287"/>
                <a:gd name="T151" fmla="*/ 302 h 19"/>
                <a:gd name="T152" fmla="+- 0 2049 2028"/>
                <a:gd name="T153" fmla="*/ T152 w 28"/>
                <a:gd name="T154" fmla="+- 0 300 287"/>
                <a:gd name="T155" fmla="*/ 300 h 19"/>
                <a:gd name="T156" fmla="+- 0 2048 2028"/>
                <a:gd name="T157" fmla="*/ T156 w 28"/>
                <a:gd name="T158" fmla="+- 0 299 287"/>
                <a:gd name="T159" fmla="*/ 299 h 19"/>
                <a:gd name="T160" fmla="+- 0 2048 2028"/>
                <a:gd name="T161" fmla="*/ T160 w 28"/>
                <a:gd name="T162" fmla="+- 0 299 287"/>
                <a:gd name="T163" fmla="*/ 299 h 19"/>
                <a:gd name="T164" fmla="+- 0 2048 2028"/>
                <a:gd name="T165" fmla="*/ T164 w 28"/>
                <a:gd name="T166" fmla="+- 0 299 287"/>
                <a:gd name="T167" fmla="*/ 299 h 19"/>
                <a:gd name="T168" fmla="+- 0 2048 2028"/>
                <a:gd name="T169" fmla="*/ T168 w 28"/>
                <a:gd name="T170" fmla="+- 0 300 287"/>
                <a:gd name="T171" fmla="*/ 300 h 19"/>
                <a:gd name="T172" fmla="+- 0 2048 2028"/>
                <a:gd name="T173" fmla="*/ T172 w 28"/>
                <a:gd name="T174" fmla="+- 0 300 287"/>
                <a:gd name="T175" fmla="*/ 300 h 19"/>
                <a:gd name="T176" fmla="+- 0 2051 2028"/>
                <a:gd name="T177" fmla="*/ T176 w 28"/>
                <a:gd name="T178" fmla="+- 0 301 287"/>
                <a:gd name="T179" fmla="*/ 301 h 19"/>
                <a:gd name="T180" fmla="+- 0 2055 2028"/>
                <a:gd name="T181" fmla="*/ T180 w 28"/>
                <a:gd name="T182" fmla="+- 0 302 287"/>
                <a:gd name="T183" fmla="*/ 302 h 19"/>
                <a:gd name="T184" fmla="+- 0 2055 2028"/>
                <a:gd name="T185" fmla="*/ T184 w 28"/>
                <a:gd name="T186" fmla="+- 0 305 287"/>
                <a:gd name="T187" fmla="*/ 305 h 19"/>
                <a:gd name="T188" fmla="+- 0 2055 2028"/>
                <a:gd name="T189" fmla="*/ T188 w 28"/>
                <a:gd name="T190" fmla="+- 0 305 287"/>
                <a:gd name="T191" fmla="*/ 305 h 19"/>
                <a:gd name="T192" fmla="+- 0 2055 2028"/>
                <a:gd name="T193" fmla="*/ T192 w 28"/>
                <a:gd name="T194" fmla="+- 0 305 287"/>
                <a:gd name="T195" fmla="*/ 305 h 19"/>
                <a:gd name="T196" fmla="+- 0 2055 2028"/>
                <a:gd name="T197" fmla="*/ T196 w 28"/>
                <a:gd name="T198" fmla="+- 0 305 287"/>
                <a:gd name="T199" fmla="*/ 305 h 19"/>
                <a:gd name="T200" fmla="+- 0 2055 2028"/>
                <a:gd name="T201" fmla="*/ T200 w 28"/>
                <a:gd name="T202" fmla="+- 0 306 287"/>
                <a:gd name="T203" fmla="*/ 306 h 19"/>
                <a:gd name="T204" fmla="+- 0 2055 2028"/>
                <a:gd name="T205" fmla="*/ T204 w 28"/>
                <a:gd name="T206" fmla="+- 0 306 287"/>
                <a:gd name="T207" fmla="*/ 306 h 19"/>
                <a:gd name="T208" fmla="+- 0 2055 2028"/>
                <a:gd name="T209" fmla="*/ T208 w 28"/>
                <a:gd name="T210" fmla="+- 0 306 287"/>
                <a:gd name="T211" fmla="*/ 306 h 19"/>
                <a:gd name="T212" fmla="+- 0 2055 2028"/>
                <a:gd name="T213" fmla="*/ T212 w 28"/>
                <a:gd name="T214" fmla="+- 0 306 287"/>
                <a:gd name="T215" fmla="*/ 306 h 19"/>
                <a:gd name="T216" fmla="+- 0 2055 2028"/>
                <a:gd name="T217" fmla="*/ T216 w 28"/>
                <a:gd name="T218" fmla="+- 0 306 287"/>
                <a:gd name="T219" fmla="*/ 306 h 19"/>
                <a:gd name="T220" fmla="+- 0 2056 2028"/>
                <a:gd name="T221" fmla="*/ T220 w 28"/>
                <a:gd name="T222" fmla="+- 0 305 287"/>
                <a:gd name="T223" fmla="*/ 305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28" h="19">
                  <a:moveTo>
                    <a:pt x="7" y="3"/>
                  </a:moveTo>
                  <a:lnTo>
                    <a:pt x="7" y="3"/>
                  </a:lnTo>
                  <a:lnTo>
                    <a:pt x="7" y="2"/>
                  </a:lnTo>
                  <a:lnTo>
                    <a:pt x="4" y="0"/>
                  </a:lnTo>
                  <a:lnTo>
                    <a:pt x="0" y="0"/>
                  </a:lnTo>
                  <a:lnTo>
                    <a:pt x="0" y="1"/>
                  </a:lnTo>
                  <a:lnTo>
                    <a:pt x="0" y="2"/>
                  </a:lnTo>
                  <a:lnTo>
                    <a:pt x="1" y="2"/>
                  </a:lnTo>
                  <a:lnTo>
                    <a:pt x="1" y="1"/>
                  </a:lnTo>
                  <a:lnTo>
                    <a:pt x="2" y="1"/>
                  </a:lnTo>
                  <a:lnTo>
                    <a:pt x="3" y="1"/>
                  </a:lnTo>
                  <a:lnTo>
                    <a:pt x="6" y="2"/>
                  </a:lnTo>
                  <a:lnTo>
                    <a:pt x="7" y="3"/>
                  </a:lnTo>
                  <a:close/>
                  <a:moveTo>
                    <a:pt x="18" y="9"/>
                  </a:moveTo>
                  <a:lnTo>
                    <a:pt x="18" y="9"/>
                  </a:lnTo>
                  <a:lnTo>
                    <a:pt x="13" y="6"/>
                  </a:lnTo>
                  <a:lnTo>
                    <a:pt x="10" y="5"/>
                  </a:lnTo>
                  <a:lnTo>
                    <a:pt x="10" y="6"/>
                  </a:lnTo>
                  <a:lnTo>
                    <a:pt x="12" y="7"/>
                  </a:lnTo>
                  <a:lnTo>
                    <a:pt x="18" y="10"/>
                  </a:lnTo>
                  <a:lnTo>
                    <a:pt x="18" y="9"/>
                  </a:lnTo>
                  <a:close/>
                  <a:moveTo>
                    <a:pt x="28" y="18"/>
                  </a:moveTo>
                  <a:lnTo>
                    <a:pt x="28" y="17"/>
                  </a:lnTo>
                  <a:lnTo>
                    <a:pt x="27" y="15"/>
                  </a:lnTo>
                  <a:lnTo>
                    <a:pt x="21" y="13"/>
                  </a:lnTo>
                  <a:lnTo>
                    <a:pt x="20" y="12"/>
                  </a:lnTo>
                  <a:lnTo>
                    <a:pt x="20" y="13"/>
                  </a:lnTo>
                  <a:lnTo>
                    <a:pt x="23" y="14"/>
                  </a:lnTo>
                  <a:lnTo>
                    <a:pt x="27" y="15"/>
                  </a:lnTo>
                  <a:lnTo>
                    <a:pt x="27" y="18"/>
                  </a:lnTo>
                  <a:lnTo>
                    <a:pt x="27" y="19"/>
                  </a:lnTo>
                  <a:lnTo>
                    <a:pt x="28"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7" name="AutoShape 659"/>
            <p:cNvSpPr>
              <a:spLocks/>
            </p:cNvSpPr>
            <p:nvPr/>
          </p:nvSpPr>
          <p:spPr bwMode="auto">
            <a:xfrm>
              <a:off x="7573578" y="319242"/>
              <a:ext cx="21319" cy="45719"/>
            </a:xfrm>
            <a:custGeom>
              <a:avLst/>
              <a:gdLst>
                <a:gd name="T0" fmla="+- 0 2044 2030"/>
                <a:gd name="T1" fmla="*/ T0 w 30"/>
                <a:gd name="T2" fmla="+- 0 294 288"/>
                <a:gd name="T3" fmla="*/ 294 h 53"/>
                <a:gd name="T4" fmla="+- 0 2044 2030"/>
                <a:gd name="T5" fmla="*/ T4 w 30"/>
                <a:gd name="T6" fmla="+- 0 294 288"/>
                <a:gd name="T7" fmla="*/ 294 h 53"/>
                <a:gd name="T8" fmla="+- 0 2044 2030"/>
                <a:gd name="T9" fmla="*/ T8 w 30"/>
                <a:gd name="T10" fmla="+- 0 293 288"/>
                <a:gd name="T11" fmla="*/ 293 h 53"/>
                <a:gd name="T12" fmla="+- 0 2034 2030"/>
                <a:gd name="T13" fmla="*/ T12 w 30"/>
                <a:gd name="T14" fmla="+- 0 288 288"/>
                <a:gd name="T15" fmla="*/ 288 h 53"/>
                <a:gd name="T16" fmla="+- 0 2030 2030"/>
                <a:gd name="T17" fmla="*/ T16 w 30"/>
                <a:gd name="T18" fmla="+- 0 293 288"/>
                <a:gd name="T19" fmla="*/ 293 h 53"/>
                <a:gd name="T20" fmla="+- 0 2030 2030"/>
                <a:gd name="T21" fmla="*/ T20 w 30"/>
                <a:gd name="T22" fmla="+- 0 293 288"/>
                <a:gd name="T23" fmla="*/ 293 h 53"/>
                <a:gd name="T24" fmla="+- 0 2030 2030"/>
                <a:gd name="T25" fmla="*/ T24 w 30"/>
                <a:gd name="T26" fmla="+- 0 294 288"/>
                <a:gd name="T27" fmla="*/ 294 h 53"/>
                <a:gd name="T28" fmla="+- 0 2030 2030"/>
                <a:gd name="T29" fmla="*/ T28 w 30"/>
                <a:gd name="T30" fmla="+- 0 294 288"/>
                <a:gd name="T31" fmla="*/ 294 h 53"/>
                <a:gd name="T32" fmla="+- 0 2031 2030"/>
                <a:gd name="T33" fmla="*/ T32 w 30"/>
                <a:gd name="T34" fmla="+- 0 294 288"/>
                <a:gd name="T35" fmla="*/ 294 h 53"/>
                <a:gd name="T36" fmla="+- 0 2035 2030"/>
                <a:gd name="T37" fmla="*/ T36 w 30"/>
                <a:gd name="T38" fmla="+- 0 289 288"/>
                <a:gd name="T39" fmla="*/ 289 h 53"/>
                <a:gd name="T40" fmla="+- 0 2044 2030"/>
                <a:gd name="T41" fmla="*/ T40 w 30"/>
                <a:gd name="T42" fmla="+- 0 294 288"/>
                <a:gd name="T43" fmla="*/ 294 h 53"/>
                <a:gd name="T44" fmla="+- 0 2044 2030"/>
                <a:gd name="T45" fmla="*/ T44 w 30"/>
                <a:gd name="T46" fmla="+- 0 294 288"/>
                <a:gd name="T47" fmla="*/ 294 h 53"/>
                <a:gd name="T48" fmla="+- 0 2044 2030"/>
                <a:gd name="T49" fmla="*/ T48 w 30"/>
                <a:gd name="T50" fmla="+- 0 294 288"/>
                <a:gd name="T51" fmla="*/ 294 h 53"/>
                <a:gd name="T52" fmla="+- 0 2044 2030"/>
                <a:gd name="T53" fmla="*/ T52 w 30"/>
                <a:gd name="T54" fmla="+- 0 294 288"/>
                <a:gd name="T55" fmla="*/ 294 h 53"/>
                <a:gd name="T56" fmla="+- 0 2055 2030"/>
                <a:gd name="T57" fmla="*/ T56 w 30"/>
                <a:gd name="T58" fmla="+- 0 301 288"/>
                <a:gd name="T59" fmla="*/ 301 h 53"/>
                <a:gd name="T60" fmla="+- 0 2055 2030"/>
                <a:gd name="T61" fmla="*/ T60 w 30"/>
                <a:gd name="T62" fmla="+- 0 300 288"/>
                <a:gd name="T63" fmla="*/ 300 h 53"/>
                <a:gd name="T64" fmla="+- 0 2055 2030"/>
                <a:gd name="T65" fmla="*/ T64 w 30"/>
                <a:gd name="T66" fmla="+- 0 300 288"/>
                <a:gd name="T67" fmla="*/ 300 h 53"/>
                <a:gd name="T68" fmla="+- 0 2045 2030"/>
                <a:gd name="T69" fmla="*/ T68 w 30"/>
                <a:gd name="T70" fmla="+- 0 295 288"/>
                <a:gd name="T71" fmla="*/ 295 h 53"/>
                <a:gd name="T72" fmla="+- 0 2040 2030"/>
                <a:gd name="T73" fmla="*/ T72 w 30"/>
                <a:gd name="T74" fmla="+- 0 299 288"/>
                <a:gd name="T75" fmla="*/ 299 h 53"/>
                <a:gd name="T76" fmla="+- 0 2040 2030"/>
                <a:gd name="T77" fmla="*/ T76 w 30"/>
                <a:gd name="T78" fmla="+- 0 299 288"/>
                <a:gd name="T79" fmla="*/ 299 h 53"/>
                <a:gd name="T80" fmla="+- 0 2039 2030"/>
                <a:gd name="T81" fmla="*/ T80 w 30"/>
                <a:gd name="T82" fmla="+- 0 299 288"/>
                <a:gd name="T83" fmla="*/ 299 h 53"/>
                <a:gd name="T84" fmla="+- 0 2039 2030"/>
                <a:gd name="T85" fmla="*/ T84 w 30"/>
                <a:gd name="T86" fmla="+- 0 299 288"/>
                <a:gd name="T87" fmla="*/ 299 h 53"/>
                <a:gd name="T88" fmla="+- 0 2040 2030"/>
                <a:gd name="T89" fmla="*/ T88 w 30"/>
                <a:gd name="T90" fmla="+- 0 300 288"/>
                <a:gd name="T91" fmla="*/ 300 h 53"/>
                <a:gd name="T92" fmla="+- 0 2040 2030"/>
                <a:gd name="T93" fmla="*/ T92 w 30"/>
                <a:gd name="T94" fmla="+- 0 300 288"/>
                <a:gd name="T95" fmla="*/ 300 h 53"/>
                <a:gd name="T96" fmla="+- 0 2040 2030"/>
                <a:gd name="T97" fmla="*/ T96 w 30"/>
                <a:gd name="T98" fmla="+- 0 300 288"/>
                <a:gd name="T99" fmla="*/ 300 h 53"/>
                <a:gd name="T100" fmla="+- 0 2045 2030"/>
                <a:gd name="T101" fmla="*/ T100 w 30"/>
                <a:gd name="T102" fmla="+- 0 295 288"/>
                <a:gd name="T103" fmla="*/ 295 h 53"/>
                <a:gd name="T104" fmla="+- 0 2054 2030"/>
                <a:gd name="T105" fmla="*/ T104 w 30"/>
                <a:gd name="T106" fmla="+- 0 301 288"/>
                <a:gd name="T107" fmla="*/ 301 h 53"/>
                <a:gd name="T108" fmla="+- 0 2054 2030"/>
                <a:gd name="T109" fmla="*/ T108 w 30"/>
                <a:gd name="T110" fmla="+- 0 301 288"/>
                <a:gd name="T111" fmla="*/ 301 h 53"/>
                <a:gd name="T112" fmla="+- 0 2055 2030"/>
                <a:gd name="T113" fmla="*/ T112 w 30"/>
                <a:gd name="T114" fmla="+- 0 301 288"/>
                <a:gd name="T115" fmla="*/ 301 h 53"/>
                <a:gd name="T116" fmla="+- 0 2055 2030"/>
                <a:gd name="T117" fmla="*/ T116 w 30"/>
                <a:gd name="T118" fmla="+- 0 301 288"/>
                <a:gd name="T119" fmla="*/ 301 h 53"/>
                <a:gd name="T120" fmla="+- 0 2055 2030"/>
                <a:gd name="T121" fmla="*/ T120 w 30"/>
                <a:gd name="T122" fmla="+- 0 301 288"/>
                <a:gd name="T123" fmla="*/ 301 h 53"/>
                <a:gd name="T124" fmla="+- 0 2060 2030"/>
                <a:gd name="T125" fmla="*/ T124 w 30"/>
                <a:gd name="T126" fmla="+- 0 312 288"/>
                <a:gd name="T127" fmla="*/ 312 h 53"/>
                <a:gd name="T128" fmla="+- 0 2059 2030"/>
                <a:gd name="T129" fmla="*/ T128 w 30"/>
                <a:gd name="T130" fmla="+- 0 310 288"/>
                <a:gd name="T131" fmla="*/ 310 h 53"/>
                <a:gd name="T132" fmla="+- 0 2059 2030"/>
                <a:gd name="T133" fmla="*/ T132 w 30"/>
                <a:gd name="T134" fmla="+- 0 309 288"/>
                <a:gd name="T135" fmla="*/ 309 h 53"/>
                <a:gd name="T136" fmla="+- 0 2058 2030"/>
                <a:gd name="T137" fmla="*/ T136 w 30"/>
                <a:gd name="T138" fmla="+- 0 308 288"/>
                <a:gd name="T139" fmla="*/ 308 h 53"/>
                <a:gd name="T140" fmla="+- 0 2058 2030"/>
                <a:gd name="T141" fmla="*/ T140 w 30"/>
                <a:gd name="T142" fmla="+- 0 312 288"/>
                <a:gd name="T143" fmla="*/ 312 h 53"/>
                <a:gd name="T144" fmla="+- 0 2045 2030"/>
                <a:gd name="T145" fmla="*/ T144 w 30"/>
                <a:gd name="T146" fmla="+- 0 337 288"/>
                <a:gd name="T147" fmla="*/ 337 h 53"/>
                <a:gd name="T148" fmla="+- 0 2044 2030"/>
                <a:gd name="T149" fmla="*/ T148 w 30"/>
                <a:gd name="T150" fmla="+- 0 338 288"/>
                <a:gd name="T151" fmla="*/ 338 h 53"/>
                <a:gd name="T152" fmla="+- 0 2043 2030"/>
                <a:gd name="T153" fmla="*/ T152 w 30"/>
                <a:gd name="T154" fmla="+- 0 338 288"/>
                <a:gd name="T155" fmla="*/ 338 h 53"/>
                <a:gd name="T156" fmla="+- 0 2041 2030"/>
                <a:gd name="T157" fmla="*/ T156 w 30"/>
                <a:gd name="T158" fmla="+- 0 337 288"/>
                <a:gd name="T159" fmla="*/ 337 h 53"/>
                <a:gd name="T160" fmla="+- 0 2041 2030"/>
                <a:gd name="T161" fmla="*/ T160 w 30"/>
                <a:gd name="T162" fmla="+- 0 336 288"/>
                <a:gd name="T163" fmla="*/ 336 h 53"/>
                <a:gd name="T164" fmla="+- 0 2042 2030"/>
                <a:gd name="T165" fmla="*/ T164 w 30"/>
                <a:gd name="T166" fmla="+- 0 335 288"/>
                <a:gd name="T167" fmla="*/ 335 h 53"/>
                <a:gd name="T168" fmla="+- 0 2054 2030"/>
                <a:gd name="T169" fmla="*/ T168 w 30"/>
                <a:gd name="T170" fmla="+- 0 311 288"/>
                <a:gd name="T171" fmla="*/ 311 h 53"/>
                <a:gd name="T172" fmla="+- 0 2054 2030"/>
                <a:gd name="T173" fmla="*/ T172 w 30"/>
                <a:gd name="T174" fmla="+- 0 310 288"/>
                <a:gd name="T175" fmla="*/ 310 h 53"/>
                <a:gd name="T176" fmla="+- 0 2055 2030"/>
                <a:gd name="T177" fmla="*/ T176 w 30"/>
                <a:gd name="T178" fmla="+- 0 310 288"/>
                <a:gd name="T179" fmla="*/ 310 h 53"/>
                <a:gd name="T180" fmla="+- 0 2056 2030"/>
                <a:gd name="T181" fmla="*/ T180 w 30"/>
                <a:gd name="T182" fmla="+- 0 310 288"/>
                <a:gd name="T183" fmla="*/ 310 h 53"/>
                <a:gd name="T184" fmla="+- 0 2056 2030"/>
                <a:gd name="T185" fmla="*/ T184 w 30"/>
                <a:gd name="T186" fmla="+- 0 310 288"/>
                <a:gd name="T187" fmla="*/ 310 h 53"/>
                <a:gd name="T188" fmla="+- 0 2057 2030"/>
                <a:gd name="T189" fmla="*/ T188 w 30"/>
                <a:gd name="T190" fmla="+- 0 311 288"/>
                <a:gd name="T191" fmla="*/ 311 h 53"/>
                <a:gd name="T192" fmla="+- 0 2058 2030"/>
                <a:gd name="T193" fmla="*/ T192 w 30"/>
                <a:gd name="T194" fmla="+- 0 312 288"/>
                <a:gd name="T195" fmla="*/ 312 h 53"/>
                <a:gd name="T196" fmla="+- 0 2058 2030"/>
                <a:gd name="T197" fmla="*/ T196 w 30"/>
                <a:gd name="T198" fmla="+- 0 308 288"/>
                <a:gd name="T199" fmla="*/ 308 h 53"/>
                <a:gd name="T200" fmla="+- 0 2057 2030"/>
                <a:gd name="T201" fmla="*/ T200 w 30"/>
                <a:gd name="T202" fmla="+- 0 308 288"/>
                <a:gd name="T203" fmla="*/ 308 h 53"/>
                <a:gd name="T204" fmla="+- 0 2057 2030"/>
                <a:gd name="T205" fmla="*/ T204 w 30"/>
                <a:gd name="T206" fmla="+- 0 308 288"/>
                <a:gd name="T207" fmla="*/ 308 h 53"/>
                <a:gd name="T208" fmla="+- 0 2055 2030"/>
                <a:gd name="T209" fmla="*/ T208 w 30"/>
                <a:gd name="T210" fmla="+- 0 307 288"/>
                <a:gd name="T211" fmla="*/ 307 h 53"/>
                <a:gd name="T212" fmla="+- 0 2054 2030"/>
                <a:gd name="T213" fmla="*/ T212 w 30"/>
                <a:gd name="T214" fmla="+- 0 308 288"/>
                <a:gd name="T215" fmla="*/ 308 h 53"/>
                <a:gd name="T216" fmla="+- 0 2053 2030"/>
                <a:gd name="T217" fmla="*/ T216 w 30"/>
                <a:gd name="T218" fmla="+- 0 309 288"/>
                <a:gd name="T219" fmla="*/ 309 h 53"/>
                <a:gd name="T220" fmla="+- 0 2040 2030"/>
                <a:gd name="T221" fmla="*/ T220 w 30"/>
                <a:gd name="T222" fmla="+- 0 334 288"/>
                <a:gd name="T223" fmla="*/ 334 h 53"/>
                <a:gd name="T224" fmla="+- 0 2039 2030"/>
                <a:gd name="T225" fmla="*/ T224 w 30"/>
                <a:gd name="T226" fmla="+- 0 336 288"/>
                <a:gd name="T227" fmla="*/ 336 h 53"/>
                <a:gd name="T228" fmla="+- 0 2039 2030"/>
                <a:gd name="T229" fmla="*/ T228 w 30"/>
                <a:gd name="T230" fmla="+- 0 338 288"/>
                <a:gd name="T231" fmla="*/ 338 h 53"/>
                <a:gd name="T232" fmla="+- 0 2043 2030"/>
                <a:gd name="T233" fmla="*/ T232 w 30"/>
                <a:gd name="T234" fmla="+- 0 341 288"/>
                <a:gd name="T235" fmla="*/ 341 h 53"/>
                <a:gd name="T236" fmla="+- 0 2045 2030"/>
                <a:gd name="T237" fmla="*/ T236 w 30"/>
                <a:gd name="T238" fmla="+- 0 340 288"/>
                <a:gd name="T239" fmla="*/ 340 h 53"/>
                <a:gd name="T240" fmla="+- 0 2047 2030"/>
                <a:gd name="T241" fmla="*/ T240 w 30"/>
                <a:gd name="T242" fmla="+- 0 338 288"/>
                <a:gd name="T243" fmla="*/ 338 h 53"/>
                <a:gd name="T244" fmla="+- 0 2059 2030"/>
                <a:gd name="T245" fmla="*/ T244 w 30"/>
                <a:gd name="T246" fmla="+- 0 314 288"/>
                <a:gd name="T247" fmla="*/ 314 h 53"/>
                <a:gd name="T248" fmla="+- 0 2060 2030"/>
                <a:gd name="T249" fmla="*/ T248 w 30"/>
                <a:gd name="T250" fmla="+- 0 312 288"/>
                <a:gd name="T251" fmla="*/ 312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0" h="53">
                  <a:moveTo>
                    <a:pt x="14" y="6"/>
                  </a:moveTo>
                  <a:lnTo>
                    <a:pt x="14" y="6"/>
                  </a:lnTo>
                  <a:lnTo>
                    <a:pt x="14" y="5"/>
                  </a:lnTo>
                  <a:lnTo>
                    <a:pt x="4" y="0"/>
                  </a:lnTo>
                  <a:lnTo>
                    <a:pt x="0" y="5"/>
                  </a:lnTo>
                  <a:lnTo>
                    <a:pt x="0" y="6"/>
                  </a:lnTo>
                  <a:lnTo>
                    <a:pt x="1" y="6"/>
                  </a:lnTo>
                  <a:lnTo>
                    <a:pt x="5" y="1"/>
                  </a:lnTo>
                  <a:lnTo>
                    <a:pt x="14" y="6"/>
                  </a:lnTo>
                  <a:close/>
                  <a:moveTo>
                    <a:pt x="25" y="13"/>
                  </a:moveTo>
                  <a:lnTo>
                    <a:pt x="25" y="12"/>
                  </a:lnTo>
                  <a:lnTo>
                    <a:pt x="15" y="7"/>
                  </a:lnTo>
                  <a:lnTo>
                    <a:pt x="10" y="11"/>
                  </a:lnTo>
                  <a:lnTo>
                    <a:pt x="9" y="11"/>
                  </a:lnTo>
                  <a:lnTo>
                    <a:pt x="10" y="12"/>
                  </a:lnTo>
                  <a:lnTo>
                    <a:pt x="15" y="7"/>
                  </a:lnTo>
                  <a:lnTo>
                    <a:pt x="24" y="13"/>
                  </a:lnTo>
                  <a:lnTo>
                    <a:pt x="25" y="13"/>
                  </a:lnTo>
                  <a:close/>
                  <a:moveTo>
                    <a:pt x="30" y="24"/>
                  </a:moveTo>
                  <a:lnTo>
                    <a:pt x="29" y="22"/>
                  </a:lnTo>
                  <a:lnTo>
                    <a:pt x="29" y="21"/>
                  </a:lnTo>
                  <a:lnTo>
                    <a:pt x="28" y="20"/>
                  </a:lnTo>
                  <a:lnTo>
                    <a:pt x="28" y="24"/>
                  </a:lnTo>
                  <a:lnTo>
                    <a:pt x="15" y="49"/>
                  </a:lnTo>
                  <a:lnTo>
                    <a:pt x="14" y="50"/>
                  </a:lnTo>
                  <a:lnTo>
                    <a:pt x="13" y="50"/>
                  </a:lnTo>
                  <a:lnTo>
                    <a:pt x="11" y="49"/>
                  </a:lnTo>
                  <a:lnTo>
                    <a:pt x="11" y="48"/>
                  </a:lnTo>
                  <a:lnTo>
                    <a:pt x="12" y="47"/>
                  </a:lnTo>
                  <a:lnTo>
                    <a:pt x="24" y="23"/>
                  </a:lnTo>
                  <a:lnTo>
                    <a:pt x="24" y="22"/>
                  </a:lnTo>
                  <a:lnTo>
                    <a:pt x="25" y="22"/>
                  </a:lnTo>
                  <a:lnTo>
                    <a:pt x="26" y="22"/>
                  </a:lnTo>
                  <a:lnTo>
                    <a:pt x="27" y="23"/>
                  </a:lnTo>
                  <a:lnTo>
                    <a:pt x="28" y="24"/>
                  </a:lnTo>
                  <a:lnTo>
                    <a:pt x="28" y="20"/>
                  </a:lnTo>
                  <a:lnTo>
                    <a:pt x="27" y="20"/>
                  </a:lnTo>
                  <a:lnTo>
                    <a:pt x="25" y="19"/>
                  </a:lnTo>
                  <a:lnTo>
                    <a:pt x="24" y="20"/>
                  </a:lnTo>
                  <a:lnTo>
                    <a:pt x="23" y="21"/>
                  </a:lnTo>
                  <a:lnTo>
                    <a:pt x="10" y="46"/>
                  </a:lnTo>
                  <a:lnTo>
                    <a:pt x="9" y="48"/>
                  </a:lnTo>
                  <a:lnTo>
                    <a:pt x="9" y="50"/>
                  </a:lnTo>
                  <a:lnTo>
                    <a:pt x="13" y="53"/>
                  </a:lnTo>
                  <a:lnTo>
                    <a:pt x="15" y="52"/>
                  </a:lnTo>
                  <a:lnTo>
                    <a:pt x="17" y="50"/>
                  </a:lnTo>
                  <a:lnTo>
                    <a:pt x="29" y="26"/>
                  </a:lnTo>
                  <a:lnTo>
                    <a:pt x="30" y="2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8" name="Freeform 658"/>
            <p:cNvSpPr>
              <a:spLocks/>
            </p:cNvSpPr>
            <p:nvPr/>
          </p:nvSpPr>
          <p:spPr bwMode="auto">
            <a:xfrm>
              <a:off x="7579974" y="319242"/>
              <a:ext cx="13502" cy="45719"/>
            </a:xfrm>
            <a:custGeom>
              <a:avLst/>
              <a:gdLst>
                <a:gd name="T0" fmla="+- 0 2056 2040"/>
                <a:gd name="T1" fmla="*/ T0 w 19"/>
                <a:gd name="T2" fmla="+- 0 308 308"/>
                <a:gd name="T3" fmla="*/ 308 h 32"/>
                <a:gd name="T4" fmla="+- 0 2054 2040"/>
                <a:gd name="T5" fmla="*/ T4 w 19"/>
                <a:gd name="T6" fmla="+- 0 309 308"/>
                <a:gd name="T7" fmla="*/ 309 h 32"/>
                <a:gd name="T8" fmla="+- 0 2040 2040"/>
                <a:gd name="T9" fmla="*/ T8 w 19"/>
                <a:gd name="T10" fmla="+- 0 336 308"/>
                <a:gd name="T11" fmla="*/ 336 h 32"/>
                <a:gd name="T12" fmla="+- 0 2040 2040"/>
                <a:gd name="T13" fmla="*/ T12 w 19"/>
                <a:gd name="T14" fmla="+- 0 338 308"/>
                <a:gd name="T15" fmla="*/ 338 h 32"/>
                <a:gd name="T16" fmla="+- 0 2043 2040"/>
                <a:gd name="T17" fmla="*/ T16 w 19"/>
                <a:gd name="T18" fmla="+- 0 339 308"/>
                <a:gd name="T19" fmla="*/ 339 h 32"/>
                <a:gd name="T20" fmla="+- 0 2045 2040"/>
                <a:gd name="T21" fmla="*/ T20 w 19"/>
                <a:gd name="T22" fmla="+- 0 339 308"/>
                <a:gd name="T23" fmla="*/ 339 h 32"/>
                <a:gd name="T24" fmla="+- 0 2059 2040"/>
                <a:gd name="T25" fmla="*/ T24 w 19"/>
                <a:gd name="T26" fmla="+- 0 312 308"/>
                <a:gd name="T27" fmla="*/ 312 h 32"/>
                <a:gd name="T28" fmla="+- 0 2058 2040"/>
                <a:gd name="T29" fmla="*/ T28 w 19"/>
                <a:gd name="T30" fmla="+- 0 310 308"/>
                <a:gd name="T31" fmla="*/ 310 h 32"/>
                <a:gd name="T32" fmla="+- 0 2057 2040"/>
                <a:gd name="T33" fmla="*/ T32 w 19"/>
                <a:gd name="T34" fmla="+- 0 309 308"/>
                <a:gd name="T35" fmla="*/ 309 h 32"/>
                <a:gd name="T36" fmla="+- 0 2056 2040"/>
                <a:gd name="T37" fmla="*/ T36 w 19"/>
                <a:gd name="T38" fmla="+- 0 308 308"/>
                <a:gd name="T39" fmla="*/ 308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32">
                  <a:moveTo>
                    <a:pt x="16" y="0"/>
                  </a:moveTo>
                  <a:lnTo>
                    <a:pt x="14" y="1"/>
                  </a:lnTo>
                  <a:lnTo>
                    <a:pt x="0" y="28"/>
                  </a:lnTo>
                  <a:lnTo>
                    <a:pt x="0" y="30"/>
                  </a:lnTo>
                  <a:lnTo>
                    <a:pt x="3" y="31"/>
                  </a:lnTo>
                  <a:lnTo>
                    <a:pt x="5" y="31"/>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9" name="AutoShape 657"/>
            <p:cNvSpPr>
              <a:spLocks/>
            </p:cNvSpPr>
            <p:nvPr/>
          </p:nvSpPr>
          <p:spPr bwMode="auto">
            <a:xfrm>
              <a:off x="7582106" y="314162"/>
              <a:ext cx="10660" cy="45719"/>
            </a:xfrm>
            <a:custGeom>
              <a:avLst/>
              <a:gdLst>
                <a:gd name="T0" fmla="+- 0 2050 2042"/>
                <a:gd name="T1" fmla="*/ T0 w 15"/>
                <a:gd name="T2" fmla="+- 0 317 315"/>
                <a:gd name="T3" fmla="*/ 317 h 18"/>
                <a:gd name="T4" fmla="+- 0 2049 2042"/>
                <a:gd name="T5" fmla="*/ T4 w 15"/>
                <a:gd name="T6" fmla="+- 0 318 315"/>
                <a:gd name="T7" fmla="*/ 318 h 18"/>
                <a:gd name="T8" fmla="+- 0 2047 2042"/>
                <a:gd name="T9" fmla="*/ T8 w 15"/>
                <a:gd name="T10" fmla="+- 0 322 315"/>
                <a:gd name="T11" fmla="*/ 322 h 18"/>
                <a:gd name="T12" fmla="+- 0 2050 2042"/>
                <a:gd name="T13" fmla="*/ T12 w 15"/>
                <a:gd name="T14" fmla="+- 0 317 315"/>
                <a:gd name="T15" fmla="*/ 317 h 18"/>
                <a:gd name="T16" fmla="+- 0 2052 2042"/>
                <a:gd name="T17" fmla="*/ T16 w 15"/>
                <a:gd name="T18" fmla="+- 0 316 315"/>
                <a:gd name="T19" fmla="*/ 316 h 18"/>
                <a:gd name="T20" fmla="+- 0 2051 2042"/>
                <a:gd name="T21" fmla="*/ T20 w 15"/>
                <a:gd name="T22" fmla="+- 0 316 315"/>
                <a:gd name="T23" fmla="*/ 316 h 18"/>
                <a:gd name="T24" fmla="+- 0 2050 2042"/>
                <a:gd name="T25" fmla="*/ T24 w 15"/>
                <a:gd name="T26" fmla="+- 0 317 315"/>
                <a:gd name="T27" fmla="*/ 317 h 18"/>
                <a:gd name="T28" fmla="+- 0 2052 2042"/>
                <a:gd name="T29" fmla="*/ T28 w 15"/>
                <a:gd name="T30" fmla="+- 0 316 315"/>
                <a:gd name="T31" fmla="*/ 316 h 18"/>
                <a:gd name="T32" fmla="+- 0 2052 2042"/>
                <a:gd name="T33" fmla="*/ T32 w 15"/>
                <a:gd name="T34" fmla="+- 0 325 315"/>
                <a:gd name="T35" fmla="*/ 325 h 18"/>
                <a:gd name="T36" fmla="+- 0 2051 2042"/>
                <a:gd name="T37" fmla="*/ T36 w 15"/>
                <a:gd name="T38" fmla="+- 0 325 315"/>
                <a:gd name="T39" fmla="*/ 325 h 18"/>
                <a:gd name="T40" fmla="+- 0 2047 2042"/>
                <a:gd name="T41" fmla="*/ T40 w 15"/>
                <a:gd name="T42" fmla="+- 0 327 315"/>
                <a:gd name="T43" fmla="*/ 327 h 18"/>
                <a:gd name="T44" fmla="+- 0 2043 2042"/>
                <a:gd name="T45" fmla="*/ T44 w 15"/>
                <a:gd name="T46" fmla="+- 0 329 315"/>
                <a:gd name="T47" fmla="*/ 329 h 18"/>
                <a:gd name="T48" fmla="+- 0 2042 2042"/>
                <a:gd name="T49" fmla="*/ T48 w 15"/>
                <a:gd name="T50" fmla="+- 0 332 315"/>
                <a:gd name="T51" fmla="*/ 332 h 18"/>
                <a:gd name="T52" fmla="+- 0 2046 2042"/>
                <a:gd name="T53" fmla="*/ T52 w 15"/>
                <a:gd name="T54" fmla="+- 0 327 315"/>
                <a:gd name="T55" fmla="*/ 327 h 18"/>
                <a:gd name="T56" fmla="+- 0 2050 2042"/>
                <a:gd name="T57" fmla="*/ T56 w 15"/>
                <a:gd name="T58" fmla="+- 0 326 315"/>
                <a:gd name="T59" fmla="*/ 326 h 18"/>
                <a:gd name="T60" fmla="+- 0 2052 2042"/>
                <a:gd name="T61" fmla="*/ T60 w 15"/>
                <a:gd name="T62" fmla="+- 0 326 315"/>
                <a:gd name="T63" fmla="*/ 326 h 18"/>
                <a:gd name="T64" fmla="+- 0 2052 2042"/>
                <a:gd name="T65" fmla="*/ T64 w 15"/>
                <a:gd name="T66" fmla="+- 0 325 315"/>
                <a:gd name="T67" fmla="*/ 325 h 18"/>
                <a:gd name="T68" fmla="+- 0 2057 2042"/>
                <a:gd name="T69" fmla="*/ T68 w 15"/>
                <a:gd name="T70" fmla="+- 0 315 315"/>
                <a:gd name="T71" fmla="*/ 315 h 18"/>
                <a:gd name="T72" fmla="+- 0 2056 2042"/>
                <a:gd name="T73" fmla="*/ T72 w 15"/>
                <a:gd name="T74" fmla="+- 0 315 315"/>
                <a:gd name="T75" fmla="*/ 315 h 18"/>
                <a:gd name="T76" fmla="+- 0 2053 2042"/>
                <a:gd name="T77" fmla="*/ T76 w 15"/>
                <a:gd name="T78" fmla="+- 0 315 315"/>
                <a:gd name="T79" fmla="*/ 315 h 18"/>
                <a:gd name="T80" fmla="+- 0 2052 2042"/>
                <a:gd name="T81" fmla="*/ T80 w 15"/>
                <a:gd name="T82" fmla="+- 0 316 315"/>
                <a:gd name="T83" fmla="*/ 316 h 18"/>
                <a:gd name="T84" fmla="+- 0 2055 2042"/>
                <a:gd name="T85" fmla="*/ T84 w 15"/>
                <a:gd name="T86" fmla="+- 0 316 315"/>
                <a:gd name="T87" fmla="*/ 316 h 18"/>
                <a:gd name="T88" fmla="+- 0 2057 2042"/>
                <a:gd name="T89" fmla="*/ T88 w 15"/>
                <a:gd name="T90" fmla="+- 0 316 315"/>
                <a:gd name="T91" fmla="*/ 316 h 18"/>
                <a:gd name="T92" fmla="+- 0 2057 2042"/>
                <a:gd name="T93" fmla="*/ T92 w 15"/>
                <a:gd name="T94" fmla="+- 0 315 315"/>
                <a:gd name="T95" fmla="*/ 315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8">
                  <a:moveTo>
                    <a:pt x="8" y="2"/>
                  </a:moveTo>
                  <a:lnTo>
                    <a:pt x="7" y="3"/>
                  </a:lnTo>
                  <a:lnTo>
                    <a:pt x="5" y="7"/>
                  </a:lnTo>
                  <a:lnTo>
                    <a:pt x="8" y="2"/>
                  </a:lnTo>
                  <a:close/>
                  <a:moveTo>
                    <a:pt x="10" y="1"/>
                  </a:moveTo>
                  <a:lnTo>
                    <a:pt x="9" y="1"/>
                  </a:lnTo>
                  <a:lnTo>
                    <a:pt x="8" y="2"/>
                  </a:lnTo>
                  <a:lnTo>
                    <a:pt x="10" y="1"/>
                  </a:lnTo>
                  <a:close/>
                  <a:moveTo>
                    <a:pt x="10" y="10"/>
                  </a:moveTo>
                  <a:lnTo>
                    <a:pt x="9" y="10"/>
                  </a:lnTo>
                  <a:lnTo>
                    <a:pt x="5" y="12"/>
                  </a:lnTo>
                  <a:lnTo>
                    <a:pt x="1" y="14"/>
                  </a:lnTo>
                  <a:lnTo>
                    <a:pt x="0" y="17"/>
                  </a:lnTo>
                  <a:lnTo>
                    <a:pt x="4" y="12"/>
                  </a:lnTo>
                  <a:lnTo>
                    <a:pt x="8" y="11"/>
                  </a:lnTo>
                  <a:lnTo>
                    <a:pt x="10" y="11"/>
                  </a:lnTo>
                  <a:lnTo>
                    <a:pt x="10" y="10"/>
                  </a:lnTo>
                  <a:close/>
                  <a:moveTo>
                    <a:pt x="15" y="0"/>
                  </a:moveTo>
                  <a:lnTo>
                    <a:pt x="14" y="0"/>
                  </a:lnTo>
                  <a:lnTo>
                    <a:pt x="11" y="0"/>
                  </a:lnTo>
                  <a:lnTo>
                    <a:pt x="10" y="1"/>
                  </a:lnTo>
                  <a:lnTo>
                    <a:pt x="13" y="1"/>
                  </a:lnTo>
                  <a:lnTo>
                    <a:pt x="15"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0" name="AutoShape 656"/>
            <p:cNvSpPr>
              <a:spLocks/>
            </p:cNvSpPr>
            <p:nvPr/>
          </p:nvSpPr>
          <p:spPr bwMode="auto">
            <a:xfrm>
              <a:off x="7580684" y="318607"/>
              <a:ext cx="12081" cy="45719"/>
            </a:xfrm>
            <a:custGeom>
              <a:avLst/>
              <a:gdLst>
                <a:gd name="T0" fmla="+- 0 2045 2040"/>
                <a:gd name="T1" fmla="*/ T0 w 17"/>
                <a:gd name="T2" fmla="+- 0 330 309"/>
                <a:gd name="T3" fmla="*/ 330 h 30"/>
                <a:gd name="T4" fmla="+- 0 2045 2040"/>
                <a:gd name="T5" fmla="*/ T4 w 17"/>
                <a:gd name="T6" fmla="+- 0 330 309"/>
                <a:gd name="T7" fmla="*/ 330 h 30"/>
                <a:gd name="T8" fmla="+- 0 2045 2040"/>
                <a:gd name="T9" fmla="*/ T8 w 17"/>
                <a:gd name="T10" fmla="+- 0 330 309"/>
                <a:gd name="T11" fmla="*/ 330 h 30"/>
                <a:gd name="T12" fmla="+- 0 2045 2040"/>
                <a:gd name="T13" fmla="*/ T12 w 17"/>
                <a:gd name="T14" fmla="+- 0 330 309"/>
                <a:gd name="T15" fmla="*/ 330 h 30"/>
                <a:gd name="T16" fmla="+- 0 2045 2040"/>
                <a:gd name="T17" fmla="*/ T16 w 17"/>
                <a:gd name="T18" fmla="+- 0 330 309"/>
                <a:gd name="T19" fmla="*/ 330 h 30"/>
                <a:gd name="T20" fmla="+- 0 2044 2040"/>
                <a:gd name="T21" fmla="*/ T20 w 17"/>
                <a:gd name="T22" fmla="+- 0 330 309"/>
                <a:gd name="T23" fmla="*/ 330 h 30"/>
                <a:gd name="T24" fmla="+- 0 2040 2040"/>
                <a:gd name="T25" fmla="*/ T24 w 17"/>
                <a:gd name="T26" fmla="+- 0 335 309"/>
                <a:gd name="T27" fmla="*/ 335 h 30"/>
                <a:gd name="T28" fmla="+- 0 2041 2040"/>
                <a:gd name="T29" fmla="*/ T28 w 17"/>
                <a:gd name="T30" fmla="+- 0 337 309"/>
                <a:gd name="T31" fmla="*/ 337 h 30"/>
                <a:gd name="T32" fmla="+- 0 2042 2040"/>
                <a:gd name="T33" fmla="*/ T32 w 17"/>
                <a:gd name="T34" fmla="+- 0 339 309"/>
                <a:gd name="T35" fmla="*/ 339 h 30"/>
                <a:gd name="T36" fmla="+- 0 2043 2040"/>
                <a:gd name="T37" fmla="*/ T36 w 17"/>
                <a:gd name="T38" fmla="+- 0 339 309"/>
                <a:gd name="T39" fmla="*/ 339 h 30"/>
                <a:gd name="T40" fmla="+- 0 2043 2040"/>
                <a:gd name="T41" fmla="*/ T40 w 17"/>
                <a:gd name="T42" fmla="+- 0 338 309"/>
                <a:gd name="T43" fmla="*/ 338 h 30"/>
                <a:gd name="T44" fmla="+- 0 2043 2040"/>
                <a:gd name="T45" fmla="*/ T44 w 17"/>
                <a:gd name="T46" fmla="+- 0 338 309"/>
                <a:gd name="T47" fmla="*/ 338 h 30"/>
                <a:gd name="T48" fmla="+- 0 2043 2040"/>
                <a:gd name="T49" fmla="*/ T48 w 17"/>
                <a:gd name="T50" fmla="+- 0 338 309"/>
                <a:gd name="T51" fmla="*/ 338 h 30"/>
                <a:gd name="T52" fmla="+- 0 2043 2040"/>
                <a:gd name="T53" fmla="*/ T52 w 17"/>
                <a:gd name="T54" fmla="+- 0 338 309"/>
                <a:gd name="T55" fmla="*/ 338 h 30"/>
                <a:gd name="T56" fmla="+- 0 2043 2040"/>
                <a:gd name="T57" fmla="*/ T56 w 17"/>
                <a:gd name="T58" fmla="+- 0 338 309"/>
                <a:gd name="T59" fmla="*/ 338 h 30"/>
                <a:gd name="T60" fmla="+- 0 2043 2040"/>
                <a:gd name="T61" fmla="*/ T60 w 17"/>
                <a:gd name="T62" fmla="+- 0 338 309"/>
                <a:gd name="T63" fmla="*/ 338 h 30"/>
                <a:gd name="T64" fmla="+- 0 2042 2040"/>
                <a:gd name="T65" fmla="*/ T64 w 17"/>
                <a:gd name="T66" fmla="+- 0 338 309"/>
                <a:gd name="T67" fmla="*/ 338 h 30"/>
                <a:gd name="T68" fmla="+- 0 2042 2040"/>
                <a:gd name="T69" fmla="*/ T68 w 17"/>
                <a:gd name="T70" fmla="+- 0 337 309"/>
                <a:gd name="T71" fmla="*/ 337 h 30"/>
                <a:gd name="T72" fmla="+- 0 2041 2040"/>
                <a:gd name="T73" fmla="*/ T72 w 17"/>
                <a:gd name="T74" fmla="+- 0 336 309"/>
                <a:gd name="T75" fmla="*/ 336 h 30"/>
                <a:gd name="T76" fmla="+- 0 2044 2040"/>
                <a:gd name="T77" fmla="*/ T76 w 17"/>
                <a:gd name="T78" fmla="+- 0 332 309"/>
                <a:gd name="T79" fmla="*/ 332 h 30"/>
                <a:gd name="T80" fmla="+- 0 2045 2040"/>
                <a:gd name="T81" fmla="*/ T80 w 17"/>
                <a:gd name="T82" fmla="+- 0 330 309"/>
                <a:gd name="T83" fmla="*/ 330 h 30"/>
                <a:gd name="T84" fmla="+- 0 2045 2040"/>
                <a:gd name="T85" fmla="*/ T84 w 17"/>
                <a:gd name="T86" fmla="+- 0 330 309"/>
                <a:gd name="T87" fmla="*/ 330 h 30"/>
                <a:gd name="T88" fmla="+- 0 2051 2040"/>
                <a:gd name="T89" fmla="*/ T88 w 17"/>
                <a:gd name="T90" fmla="+- 0 319 309"/>
                <a:gd name="T91" fmla="*/ 319 h 30"/>
                <a:gd name="T92" fmla="+- 0 2051 2040"/>
                <a:gd name="T93" fmla="*/ T92 w 17"/>
                <a:gd name="T94" fmla="+- 0 318 309"/>
                <a:gd name="T95" fmla="*/ 318 h 30"/>
                <a:gd name="T96" fmla="+- 0 2051 2040"/>
                <a:gd name="T97" fmla="*/ T96 w 17"/>
                <a:gd name="T98" fmla="+- 0 318 309"/>
                <a:gd name="T99" fmla="*/ 318 h 30"/>
                <a:gd name="T100" fmla="+- 0 2049 2040"/>
                <a:gd name="T101" fmla="*/ T100 w 17"/>
                <a:gd name="T102" fmla="+- 0 320 309"/>
                <a:gd name="T103" fmla="*/ 320 h 30"/>
                <a:gd name="T104" fmla="+- 0 2046 2040"/>
                <a:gd name="T105" fmla="*/ T104 w 17"/>
                <a:gd name="T106" fmla="+- 0 326 309"/>
                <a:gd name="T107" fmla="*/ 326 h 30"/>
                <a:gd name="T108" fmla="+- 0 2046 2040"/>
                <a:gd name="T109" fmla="*/ T108 w 17"/>
                <a:gd name="T110" fmla="+- 0 326 309"/>
                <a:gd name="T111" fmla="*/ 326 h 30"/>
                <a:gd name="T112" fmla="+- 0 2046 2040"/>
                <a:gd name="T113" fmla="*/ T112 w 17"/>
                <a:gd name="T114" fmla="+- 0 326 309"/>
                <a:gd name="T115" fmla="*/ 326 h 30"/>
                <a:gd name="T116" fmla="+- 0 2046 2040"/>
                <a:gd name="T117" fmla="*/ T116 w 17"/>
                <a:gd name="T118" fmla="+- 0 326 309"/>
                <a:gd name="T119" fmla="*/ 326 h 30"/>
                <a:gd name="T120" fmla="+- 0 2049 2040"/>
                <a:gd name="T121" fmla="*/ T120 w 17"/>
                <a:gd name="T122" fmla="+- 0 321 309"/>
                <a:gd name="T123" fmla="*/ 321 h 30"/>
                <a:gd name="T124" fmla="+- 0 2051 2040"/>
                <a:gd name="T125" fmla="*/ T124 w 17"/>
                <a:gd name="T126" fmla="+- 0 319 309"/>
                <a:gd name="T127" fmla="*/ 319 h 30"/>
                <a:gd name="T128" fmla="+- 0 2057 2040"/>
                <a:gd name="T129" fmla="*/ T128 w 17"/>
                <a:gd name="T130" fmla="+- 0 310 309"/>
                <a:gd name="T131" fmla="*/ 310 h 30"/>
                <a:gd name="T132" fmla="+- 0 2057 2040"/>
                <a:gd name="T133" fmla="*/ T132 w 17"/>
                <a:gd name="T134" fmla="+- 0 310 309"/>
                <a:gd name="T135" fmla="*/ 310 h 30"/>
                <a:gd name="T136" fmla="+- 0 2057 2040"/>
                <a:gd name="T137" fmla="*/ T136 w 17"/>
                <a:gd name="T138" fmla="+- 0 310 309"/>
                <a:gd name="T139" fmla="*/ 310 h 30"/>
                <a:gd name="T140" fmla="+- 0 2056 2040"/>
                <a:gd name="T141" fmla="*/ T140 w 17"/>
                <a:gd name="T142" fmla="+- 0 309 309"/>
                <a:gd name="T143" fmla="*/ 309 h 30"/>
                <a:gd name="T144" fmla="+- 0 2053 2040"/>
                <a:gd name="T145" fmla="*/ T144 w 17"/>
                <a:gd name="T146" fmla="+- 0 311 309"/>
                <a:gd name="T147" fmla="*/ 311 h 30"/>
                <a:gd name="T148" fmla="+- 0 2052 2040"/>
                <a:gd name="T149" fmla="*/ T148 w 17"/>
                <a:gd name="T150" fmla="+- 0 315 309"/>
                <a:gd name="T151" fmla="*/ 315 h 30"/>
                <a:gd name="T152" fmla="+- 0 2052 2040"/>
                <a:gd name="T153" fmla="*/ T152 w 17"/>
                <a:gd name="T154" fmla="+- 0 315 309"/>
                <a:gd name="T155" fmla="*/ 315 h 30"/>
                <a:gd name="T156" fmla="+- 0 2052 2040"/>
                <a:gd name="T157" fmla="*/ T156 w 17"/>
                <a:gd name="T158" fmla="+- 0 315 309"/>
                <a:gd name="T159" fmla="*/ 315 h 30"/>
                <a:gd name="T160" fmla="+- 0 2052 2040"/>
                <a:gd name="T161" fmla="*/ T160 w 17"/>
                <a:gd name="T162" fmla="+- 0 315 309"/>
                <a:gd name="T163" fmla="*/ 315 h 30"/>
                <a:gd name="T164" fmla="+- 0 2052 2040"/>
                <a:gd name="T165" fmla="*/ T164 w 17"/>
                <a:gd name="T166" fmla="+- 0 315 309"/>
                <a:gd name="T167" fmla="*/ 315 h 30"/>
                <a:gd name="T168" fmla="+- 0 2053 2040"/>
                <a:gd name="T169" fmla="*/ T168 w 17"/>
                <a:gd name="T170" fmla="+- 0 314 309"/>
                <a:gd name="T171" fmla="*/ 314 h 30"/>
                <a:gd name="T172" fmla="+- 0 2054 2040"/>
                <a:gd name="T173" fmla="*/ T172 w 17"/>
                <a:gd name="T174" fmla="+- 0 311 309"/>
                <a:gd name="T175" fmla="*/ 311 h 30"/>
                <a:gd name="T176" fmla="+- 0 2055 2040"/>
                <a:gd name="T177" fmla="*/ T176 w 17"/>
                <a:gd name="T178" fmla="+- 0 310 309"/>
                <a:gd name="T179" fmla="*/ 310 h 30"/>
                <a:gd name="T180" fmla="+- 0 2056 2040"/>
                <a:gd name="T181" fmla="*/ T180 w 17"/>
                <a:gd name="T182" fmla="+- 0 310 309"/>
                <a:gd name="T183" fmla="*/ 310 h 30"/>
                <a:gd name="T184" fmla="+- 0 2056 2040"/>
                <a:gd name="T185" fmla="*/ T184 w 17"/>
                <a:gd name="T186" fmla="+- 0 310 309"/>
                <a:gd name="T187" fmla="*/ 310 h 30"/>
                <a:gd name="T188" fmla="+- 0 2057 2040"/>
                <a:gd name="T189" fmla="*/ T188 w 17"/>
                <a:gd name="T190" fmla="+- 0 311 309"/>
                <a:gd name="T191" fmla="*/ 311 h 30"/>
                <a:gd name="T192" fmla="+- 0 2057 2040"/>
                <a:gd name="T193" fmla="*/ T192 w 17"/>
                <a:gd name="T194" fmla="+- 0 311 309"/>
                <a:gd name="T195" fmla="*/ 311 h 30"/>
                <a:gd name="T196" fmla="+- 0 2057 2040"/>
                <a:gd name="T197" fmla="*/ T196 w 17"/>
                <a:gd name="T198" fmla="+- 0 311 309"/>
                <a:gd name="T199" fmla="*/ 311 h 30"/>
                <a:gd name="T200" fmla="+- 0 2057 2040"/>
                <a:gd name="T201" fmla="*/ T200 w 17"/>
                <a:gd name="T202" fmla="+- 0 311 309"/>
                <a:gd name="T203" fmla="*/ 311 h 30"/>
                <a:gd name="T204" fmla="+- 0 2057 2040"/>
                <a:gd name="T205" fmla="*/ T204 w 17"/>
                <a:gd name="T206" fmla="+- 0 310 309"/>
                <a:gd name="T207" fmla="*/ 31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17" h="30">
                  <a:moveTo>
                    <a:pt x="5" y="21"/>
                  </a:moveTo>
                  <a:lnTo>
                    <a:pt x="5" y="21"/>
                  </a:lnTo>
                  <a:lnTo>
                    <a:pt x="4" y="21"/>
                  </a:lnTo>
                  <a:lnTo>
                    <a:pt x="0" y="26"/>
                  </a:lnTo>
                  <a:lnTo>
                    <a:pt x="1" y="28"/>
                  </a:lnTo>
                  <a:lnTo>
                    <a:pt x="2" y="30"/>
                  </a:lnTo>
                  <a:lnTo>
                    <a:pt x="3" y="30"/>
                  </a:lnTo>
                  <a:lnTo>
                    <a:pt x="3" y="29"/>
                  </a:lnTo>
                  <a:lnTo>
                    <a:pt x="2" y="29"/>
                  </a:lnTo>
                  <a:lnTo>
                    <a:pt x="2" y="28"/>
                  </a:lnTo>
                  <a:lnTo>
                    <a:pt x="1" y="27"/>
                  </a:lnTo>
                  <a:lnTo>
                    <a:pt x="4" y="23"/>
                  </a:lnTo>
                  <a:lnTo>
                    <a:pt x="5" y="21"/>
                  </a:lnTo>
                  <a:close/>
                  <a:moveTo>
                    <a:pt x="11" y="10"/>
                  </a:moveTo>
                  <a:lnTo>
                    <a:pt x="11" y="9"/>
                  </a:lnTo>
                  <a:lnTo>
                    <a:pt x="9" y="11"/>
                  </a:lnTo>
                  <a:lnTo>
                    <a:pt x="6" y="17"/>
                  </a:lnTo>
                  <a:lnTo>
                    <a:pt x="9" y="12"/>
                  </a:lnTo>
                  <a:lnTo>
                    <a:pt x="11" y="10"/>
                  </a:lnTo>
                  <a:close/>
                  <a:moveTo>
                    <a:pt x="17" y="1"/>
                  </a:moveTo>
                  <a:lnTo>
                    <a:pt x="17" y="1"/>
                  </a:lnTo>
                  <a:lnTo>
                    <a:pt x="16" y="0"/>
                  </a:lnTo>
                  <a:lnTo>
                    <a:pt x="13" y="2"/>
                  </a:lnTo>
                  <a:lnTo>
                    <a:pt x="12" y="6"/>
                  </a:lnTo>
                  <a:lnTo>
                    <a:pt x="13" y="5"/>
                  </a:lnTo>
                  <a:lnTo>
                    <a:pt x="14" y="2"/>
                  </a:lnTo>
                  <a:lnTo>
                    <a:pt x="15" y="1"/>
                  </a:lnTo>
                  <a:lnTo>
                    <a:pt x="16" y="1"/>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1" name="Freeform 655"/>
            <p:cNvSpPr>
              <a:spLocks/>
            </p:cNvSpPr>
            <p:nvPr/>
          </p:nvSpPr>
          <p:spPr bwMode="auto">
            <a:xfrm>
              <a:off x="7575710" y="316702"/>
              <a:ext cx="23451" cy="45719"/>
            </a:xfrm>
            <a:custGeom>
              <a:avLst/>
              <a:gdLst>
                <a:gd name="T0" fmla="+- 0 2066 2033"/>
                <a:gd name="T1" fmla="*/ T0 w 33"/>
                <a:gd name="T2" fmla="+- 0 331 312"/>
                <a:gd name="T3" fmla="*/ 331 h 24"/>
                <a:gd name="T4" fmla="+- 0 2065 2033"/>
                <a:gd name="T5" fmla="*/ T4 w 33"/>
                <a:gd name="T6" fmla="+- 0 329 312"/>
                <a:gd name="T7" fmla="*/ 329 h 24"/>
                <a:gd name="T8" fmla="+- 0 2063 2033"/>
                <a:gd name="T9" fmla="*/ T8 w 33"/>
                <a:gd name="T10" fmla="+- 0 328 312"/>
                <a:gd name="T11" fmla="*/ 328 h 24"/>
                <a:gd name="T12" fmla="+- 0 2063 2033"/>
                <a:gd name="T13" fmla="*/ T12 w 33"/>
                <a:gd name="T14" fmla="+- 0 331 312"/>
                <a:gd name="T15" fmla="*/ 331 h 24"/>
                <a:gd name="T16" fmla="+- 0 2062 2033"/>
                <a:gd name="T17" fmla="*/ T16 w 33"/>
                <a:gd name="T18" fmla="+- 0 333 312"/>
                <a:gd name="T19" fmla="*/ 333 h 24"/>
                <a:gd name="T20" fmla="+- 0 2061 2033"/>
                <a:gd name="T21" fmla="*/ T20 w 33"/>
                <a:gd name="T22" fmla="+- 0 333 312"/>
                <a:gd name="T23" fmla="*/ 333 h 24"/>
                <a:gd name="T24" fmla="+- 0 2048 2033"/>
                <a:gd name="T25" fmla="*/ T24 w 33"/>
                <a:gd name="T26" fmla="+- 0 325 312"/>
                <a:gd name="T27" fmla="*/ 325 h 24"/>
                <a:gd name="T28" fmla="+- 0 2053 2033"/>
                <a:gd name="T29" fmla="*/ T28 w 33"/>
                <a:gd name="T30" fmla="+- 0 326 312"/>
                <a:gd name="T31" fmla="*/ 326 h 24"/>
                <a:gd name="T32" fmla="+- 0 2053 2033"/>
                <a:gd name="T33" fmla="*/ T32 w 33"/>
                <a:gd name="T34" fmla="+- 0 326 312"/>
                <a:gd name="T35" fmla="*/ 326 h 24"/>
                <a:gd name="T36" fmla="+- 0 2053 2033"/>
                <a:gd name="T37" fmla="*/ T36 w 33"/>
                <a:gd name="T38" fmla="+- 0 325 312"/>
                <a:gd name="T39" fmla="*/ 325 h 24"/>
                <a:gd name="T40" fmla="+- 0 2053 2033"/>
                <a:gd name="T41" fmla="*/ T40 w 33"/>
                <a:gd name="T42" fmla="+- 0 325 312"/>
                <a:gd name="T43" fmla="*/ 325 h 24"/>
                <a:gd name="T44" fmla="+- 0 2052 2033"/>
                <a:gd name="T45" fmla="*/ T44 w 33"/>
                <a:gd name="T46" fmla="+- 0 325 312"/>
                <a:gd name="T47" fmla="*/ 325 h 24"/>
                <a:gd name="T48" fmla="+- 0 2046 2033"/>
                <a:gd name="T49" fmla="*/ T48 w 33"/>
                <a:gd name="T50" fmla="+- 0 324 312"/>
                <a:gd name="T51" fmla="*/ 324 h 24"/>
                <a:gd name="T52" fmla="+- 0 2036 2033"/>
                <a:gd name="T53" fmla="*/ T52 w 33"/>
                <a:gd name="T54" fmla="+- 0 318 312"/>
                <a:gd name="T55" fmla="*/ 318 h 24"/>
                <a:gd name="T56" fmla="+- 0 2036 2033"/>
                <a:gd name="T57" fmla="*/ T56 w 33"/>
                <a:gd name="T58" fmla="+- 0 316 312"/>
                <a:gd name="T59" fmla="*/ 316 h 24"/>
                <a:gd name="T60" fmla="+- 0 2036 2033"/>
                <a:gd name="T61" fmla="*/ T60 w 33"/>
                <a:gd name="T62" fmla="+- 0 315 312"/>
                <a:gd name="T63" fmla="*/ 315 h 24"/>
                <a:gd name="T64" fmla="+- 0 2037 2033"/>
                <a:gd name="T65" fmla="*/ T64 w 33"/>
                <a:gd name="T66" fmla="+- 0 315 312"/>
                <a:gd name="T67" fmla="*/ 315 h 24"/>
                <a:gd name="T68" fmla="+- 0 2038 2033"/>
                <a:gd name="T69" fmla="*/ T68 w 33"/>
                <a:gd name="T70" fmla="+- 0 315 312"/>
                <a:gd name="T71" fmla="*/ 315 h 24"/>
                <a:gd name="T72" fmla="+- 0 2038 2033"/>
                <a:gd name="T73" fmla="*/ T72 w 33"/>
                <a:gd name="T74" fmla="+- 0 315 312"/>
                <a:gd name="T75" fmla="*/ 315 h 24"/>
                <a:gd name="T76" fmla="+- 0 2047 2033"/>
                <a:gd name="T77" fmla="*/ T76 w 33"/>
                <a:gd name="T78" fmla="+- 0 320 312"/>
                <a:gd name="T79" fmla="*/ 320 h 24"/>
                <a:gd name="T80" fmla="+- 0 2046 2033"/>
                <a:gd name="T81" fmla="*/ T80 w 33"/>
                <a:gd name="T82" fmla="+- 0 322 312"/>
                <a:gd name="T83" fmla="*/ 322 h 24"/>
                <a:gd name="T84" fmla="+- 0 2046 2033"/>
                <a:gd name="T85" fmla="*/ T84 w 33"/>
                <a:gd name="T86" fmla="+- 0 323 312"/>
                <a:gd name="T87" fmla="*/ 323 h 24"/>
                <a:gd name="T88" fmla="+- 0 2046 2033"/>
                <a:gd name="T89" fmla="*/ T88 w 33"/>
                <a:gd name="T90" fmla="+- 0 323 312"/>
                <a:gd name="T91" fmla="*/ 323 h 24"/>
                <a:gd name="T92" fmla="+- 0 2046 2033"/>
                <a:gd name="T93" fmla="*/ T92 w 33"/>
                <a:gd name="T94" fmla="+- 0 323 312"/>
                <a:gd name="T95" fmla="*/ 323 h 24"/>
                <a:gd name="T96" fmla="+- 0 2048 2033"/>
                <a:gd name="T97" fmla="*/ T96 w 33"/>
                <a:gd name="T98" fmla="+- 0 321 312"/>
                <a:gd name="T99" fmla="*/ 321 h 24"/>
                <a:gd name="T100" fmla="+- 0 2063 2033"/>
                <a:gd name="T101" fmla="*/ T100 w 33"/>
                <a:gd name="T102" fmla="+- 0 330 312"/>
                <a:gd name="T103" fmla="*/ 330 h 24"/>
                <a:gd name="T104" fmla="+- 0 2063 2033"/>
                <a:gd name="T105" fmla="*/ T104 w 33"/>
                <a:gd name="T106" fmla="+- 0 331 312"/>
                <a:gd name="T107" fmla="*/ 331 h 24"/>
                <a:gd name="T108" fmla="+- 0 2063 2033"/>
                <a:gd name="T109" fmla="*/ T108 w 33"/>
                <a:gd name="T110" fmla="+- 0 328 312"/>
                <a:gd name="T111" fmla="*/ 328 h 24"/>
                <a:gd name="T112" fmla="+- 0 2063 2033"/>
                <a:gd name="T113" fmla="*/ T112 w 33"/>
                <a:gd name="T114" fmla="+- 0 328 312"/>
                <a:gd name="T115" fmla="*/ 328 h 24"/>
                <a:gd name="T116" fmla="+- 0 2049 2033"/>
                <a:gd name="T117" fmla="*/ T116 w 33"/>
                <a:gd name="T118" fmla="+- 0 319 312"/>
                <a:gd name="T119" fmla="*/ 319 h 24"/>
                <a:gd name="T120" fmla="+- 0 2052 2033"/>
                <a:gd name="T121" fmla="*/ T120 w 33"/>
                <a:gd name="T122" fmla="+- 0 313 312"/>
                <a:gd name="T123" fmla="*/ 313 h 24"/>
                <a:gd name="T124" fmla="+- 0 2058 2033"/>
                <a:gd name="T125" fmla="*/ T124 w 33"/>
                <a:gd name="T126" fmla="+- 0 316 312"/>
                <a:gd name="T127" fmla="*/ 316 h 24"/>
                <a:gd name="T128" fmla="+- 0 2058 2033"/>
                <a:gd name="T129" fmla="*/ T128 w 33"/>
                <a:gd name="T130" fmla="+- 0 316 312"/>
                <a:gd name="T131" fmla="*/ 316 h 24"/>
                <a:gd name="T132" fmla="+- 0 2058 2033"/>
                <a:gd name="T133" fmla="*/ T132 w 33"/>
                <a:gd name="T134" fmla="+- 0 315 312"/>
                <a:gd name="T135" fmla="*/ 315 h 24"/>
                <a:gd name="T136" fmla="+- 0 2058 2033"/>
                <a:gd name="T137" fmla="*/ T136 w 33"/>
                <a:gd name="T138" fmla="+- 0 315 312"/>
                <a:gd name="T139" fmla="*/ 315 h 24"/>
                <a:gd name="T140" fmla="+- 0 2058 2033"/>
                <a:gd name="T141" fmla="*/ T140 w 33"/>
                <a:gd name="T142" fmla="+- 0 315 312"/>
                <a:gd name="T143" fmla="*/ 315 h 24"/>
                <a:gd name="T144" fmla="+- 0 2051 2033"/>
                <a:gd name="T145" fmla="*/ T144 w 33"/>
                <a:gd name="T146" fmla="+- 0 313 312"/>
                <a:gd name="T147" fmla="*/ 313 h 24"/>
                <a:gd name="T148" fmla="+- 0 2048 2033"/>
                <a:gd name="T149" fmla="*/ T148 w 33"/>
                <a:gd name="T150" fmla="+- 0 318 312"/>
                <a:gd name="T151" fmla="*/ 318 h 24"/>
                <a:gd name="T152" fmla="+- 0 2042 2033"/>
                <a:gd name="T153" fmla="*/ T152 w 33"/>
                <a:gd name="T154" fmla="+- 0 315 312"/>
                <a:gd name="T155" fmla="*/ 315 h 24"/>
                <a:gd name="T156" fmla="+- 0 2039 2033"/>
                <a:gd name="T157" fmla="*/ T156 w 33"/>
                <a:gd name="T158" fmla="+- 0 312 312"/>
                <a:gd name="T159" fmla="*/ 312 h 24"/>
                <a:gd name="T160" fmla="+- 0 2038 2033"/>
                <a:gd name="T161" fmla="*/ T160 w 33"/>
                <a:gd name="T162" fmla="+- 0 312 312"/>
                <a:gd name="T163" fmla="*/ 312 h 24"/>
                <a:gd name="T164" fmla="+- 0 2036 2033"/>
                <a:gd name="T165" fmla="*/ T164 w 33"/>
                <a:gd name="T166" fmla="+- 0 313 312"/>
                <a:gd name="T167" fmla="*/ 313 h 24"/>
                <a:gd name="T168" fmla="+- 0 2035 2033"/>
                <a:gd name="T169" fmla="*/ T168 w 33"/>
                <a:gd name="T170" fmla="+- 0 313 312"/>
                <a:gd name="T171" fmla="*/ 313 h 24"/>
                <a:gd name="T172" fmla="+- 0 2033 2033"/>
                <a:gd name="T173" fmla="*/ T172 w 33"/>
                <a:gd name="T174" fmla="+- 0 316 312"/>
                <a:gd name="T175" fmla="*/ 316 h 24"/>
                <a:gd name="T176" fmla="+- 0 2034 2033"/>
                <a:gd name="T177" fmla="*/ T176 w 33"/>
                <a:gd name="T178" fmla="+- 0 319 312"/>
                <a:gd name="T179" fmla="*/ 319 h 24"/>
                <a:gd name="T180" fmla="+- 0 2036 2033"/>
                <a:gd name="T181" fmla="*/ T180 w 33"/>
                <a:gd name="T182" fmla="+- 0 320 312"/>
                <a:gd name="T183" fmla="*/ 320 h 24"/>
                <a:gd name="T184" fmla="+- 0 2045 2033"/>
                <a:gd name="T185" fmla="*/ T184 w 33"/>
                <a:gd name="T186" fmla="+- 0 326 312"/>
                <a:gd name="T187" fmla="*/ 326 h 24"/>
                <a:gd name="T188" fmla="+- 0 2040 2033"/>
                <a:gd name="T189" fmla="*/ T188 w 33"/>
                <a:gd name="T190" fmla="+- 0 333 312"/>
                <a:gd name="T191" fmla="*/ 333 h 24"/>
                <a:gd name="T192" fmla="+- 0 2040 2033"/>
                <a:gd name="T193" fmla="*/ T192 w 33"/>
                <a:gd name="T194" fmla="+- 0 334 312"/>
                <a:gd name="T195" fmla="*/ 334 h 24"/>
                <a:gd name="T196" fmla="+- 0 2041 2033"/>
                <a:gd name="T197" fmla="*/ T196 w 33"/>
                <a:gd name="T198" fmla="+- 0 334 312"/>
                <a:gd name="T199" fmla="*/ 334 h 24"/>
                <a:gd name="T200" fmla="+- 0 2041 2033"/>
                <a:gd name="T201" fmla="*/ T200 w 33"/>
                <a:gd name="T202" fmla="+- 0 334 312"/>
                <a:gd name="T203" fmla="*/ 334 h 24"/>
                <a:gd name="T204" fmla="+- 0 2045 2033"/>
                <a:gd name="T205" fmla="*/ T204 w 33"/>
                <a:gd name="T206" fmla="+- 0 326 312"/>
                <a:gd name="T207" fmla="*/ 326 h 24"/>
                <a:gd name="T208" fmla="+- 0 2061 2033"/>
                <a:gd name="T209" fmla="*/ T208 w 33"/>
                <a:gd name="T210" fmla="+- 0 336 312"/>
                <a:gd name="T211" fmla="*/ 336 h 24"/>
                <a:gd name="T212" fmla="+- 0 2064 2033"/>
                <a:gd name="T213" fmla="*/ T212 w 33"/>
                <a:gd name="T214" fmla="+- 0 335 312"/>
                <a:gd name="T215" fmla="*/ 335 h 24"/>
                <a:gd name="T216" fmla="+- 0 2065 2033"/>
                <a:gd name="T217" fmla="*/ T216 w 33"/>
                <a:gd name="T218" fmla="+- 0 333 312"/>
                <a:gd name="T219" fmla="*/ 333 h 24"/>
                <a:gd name="T220" fmla="+- 0 2066 2033"/>
                <a:gd name="T221" fmla="*/ T220 w 33"/>
                <a:gd name="T222" fmla="+- 0 331 312"/>
                <a:gd name="T223" fmla="*/ 331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3" h="24">
                  <a:moveTo>
                    <a:pt x="33" y="19"/>
                  </a:moveTo>
                  <a:lnTo>
                    <a:pt x="32" y="17"/>
                  </a:lnTo>
                  <a:lnTo>
                    <a:pt x="30" y="16"/>
                  </a:lnTo>
                  <a:lnTo>
                    <a:pt x="30" y="19"/>
                  </a:lnTo>
                  <a:lnTo>
                    <a:pt x="29" y="21"/>
                  </a:lnTo>
                  <a:lnTo>
                    <a:pt x="28" y="21"/>
                  </a:lnTo>
                  <a:lnTo>
                    <a:pt x="15" y="13"/>
                  </a:lnTo>
                  <a:lnTo>
                    <a:pt x="20" y="14"/>
                  </a:lnTo>
                  <a:lnTo>
                    <a:pt x="20" y="13"/>
                  </a:lnTo>
                  <a:lnTo>
                    <a:pt x="19" y="13"/>
                  </a:lnTo>
                  <a:lnTo>
                    <a:pt x="13" y="12"/>
                  </a:lnTo>
                  <a:lnTo>
                    <a:pt x="3" y="6"/>
                  </a:lnTo>
                  <a:lnTo>
                    <a:pt x="3" y="4"/>
                  </a:lnTo>
                  <a:lnTo>
                    <a:pt x="3" y="3"/>
                  </a:lnTo>
                  <a:lnTo>
                    <a:pt x="4" y="3"/>
                  </a:lnTo>
                  <a:lnTo>
                    <a:pt x="5" y="3"/>
                  </a:lnTo>
                  <a:lnTo>
                    <a:pt x="14" y="8"/>
                  </a:lnTo>
                  <a:lnTo>
                    <a:pt x="13" y="10"/>
                  </a:lnTo>
                  <a:lnTo>
                    <a:pt x="13" y="11"/>
                  </a:lnTo>
                  <a:lnTo>
                    <a:pt x="15" y="9"/>
                  </a:lnTo>
                  <a:lnTo>
                    <a:pt x="30" y="18"/>
                  </a:lnTo>
                  <a:lnTo>
                    <a:pt x="30" y="19"/>
                  </a:lnTo>
                  <a:lnTo>
                    <a:pt x="30" y="16"/>
                  </a:lnTo>
                  <a:lnTo>
                    <a:pt x="16" y="7"/>
                  </a:lnTo>
                  <a:lnTo>
                    <a:pt x="19" y="1"/>
                  </a:lnTo>
                  <a:lnTo>
                    <a:pt x="25" y="4"/>
                  </a:lnTo>
                  <a:lnTo>
                    <a:pt x="25" y="3"/>
                  </a:lnTo>
                  <a:lnTo>
                    <a:pt x="18" y="1"/>
                  </a:lnTo>
                  <a:lnTo>
                    <a:pt x="15" y="6"/>
                  </a:lnTo>
                  <a:lnTo>
                    <a:pt x="9" y="3"/>
                  </a:lnTo>
                  <a:lnTo>
                    <a:pt x="6" y="0"/>
                  </a:lnTo>
                  <a:lnTo>
                    <a:pt x="5" y="0"/>
                  </a:lnTo>
                  <a:lnTo>
                    <a:pt x="3" y="1"/>
                  </a:lnTo>
                  <a:lnTo>
                    <a:pt x="2" y="1"/>
                  </a:lnTo>
                  <a:lnTo>
                    <a:pt x="0" y="4"/>
                  </a:lnTo>
                  <a:lnTo>
                    <a:pt x="1" y="7"/>
                  </a:lnTo>
                  <a:lnTo>
                    <a:pt x="3" y="8"/>
                  </a:lnTo>
                  <a:lnTo>
                    <a:pt x="12" y="14"/>
                  </a:lnTo>
                  <a:lnTo>
                    <a:pt x="7" y="21"/>
                  </a:lnTo>
                  <a:lnTo>
                    <a:pt x="7" y="22"/>
                  </a:lnTo>
                  <a:lnTo>
                    <a:pt x="8" y="22"/>
                  </a:lnTo>
                  <a:lnTo>
                    <a:pt x="12" y="14"/>
                  </a:lnTo>
                  <a:lnTo>
                    <a:pt x="28" y="24"/>
                  </a:lnTo>
                  <a:lnTo>
                    <a:pt x="31" y="23"/>
                  </a:lnTo>
                  <a:lnTo>
                    <a:pt x="32" y="21"/>
                  </a:lnTo>
                  <a:lnTo>
                    <a:pt x="33"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2" name="Freeform 654"/>
            <p:cNvSpPr>
              <a:spLocks/>
            </p:cNvSpPr>
            <p:nvPr/>
          </p:nvSpPr>
          <p:spPr bwMode="auto">
            <a:xfrm>
              <a:off x="7576420" y="316067"/>
              <a:ext cx="21319" cy="45719"/>
            </a:xfrm>
            <a:custGeom>
              <a:avLst/>
              <a:gdLst>
                <a:gd name="T0" fmla="+- 0 2038 2035"/>
                <a:gd name="T1" fmla="*/ T0 w 30"/>
                <a:gd name="T2" fmla="+- 0 313 313"/>
                <a:gd name="T3" fmla="*/ 313 h 22"/>
                <a:gd name="T4" fmla="+- 0 2036 2035"/>
                <a:gd name="T5" fmla="*/ T4 w 30"/>
                <a:gd name="T6" fmla="+- 0 314 313"/>
                <a:gd name="T7" fmla="*/ 314 h 22"/>
                <a:gd name="T8" fmla="+- 0 2035 2035"/>
                <a:gd name="T9" fmla="*/ T8 w 30"/>
                <a:gd name="T10" fmla="+- 0 315 313"/>
                <a:gd name="T11" fmla="*/ 315 h 22"/>
                <a:gd name="T12" fmla="+- 0 2035 2035"/>
                <a:gd name="T13" fmla="*/ T12 w 30"/>
                <a:gd name="T14" fmla="+- 0 316 313"/>
                <a:gd name="T15" fmla="*/ 316 h 22"/>
                <a:gd name="T16" fmla="+- 0 2035 2035"/>
                <a:gd name="T17" fmla="*/ T16 w 30"/>
                <a:gd name="T18" fmla="+- 0 318 313"/>
                <a:gd name="T19" fmla="*/ 318 h 22"/>
                <a:gd name="T20" fmla="+- 0 2061 2035"/>
                <a:gd name="T21" fmla="*/ T20 w 30"/>
                <a:gd name="T22" fmla="+- 0 335 313"/>
                <a:gd name="T23" fmla="*/ 335 h 22"/>
                <a:gd name="T24" fmla="+- 0 2063 2035"/>
                <a:gd name="T25" fmla="*/ T24 w 30"/>
                <a:gd name="T26" fmla="+- 0 334 313"/>
                <a:gd name="T27" fmla="*/ 334 h 22"/>
                <a:gd name="T28" fmla="+- 0 2064 2035"/>
                <a:gd name="T29" fmla="*/ T28 w 30"/>
                <a:gd name="T30" fmla="+- 0 331 313"/>
                <a:gd name="T31" fmla="*/ 331 h 22"/>
                <a:gd name="T32" fmla="+- 0 2064 2035"/>
                <a:gd name="T33" fmla="*/ T32 w 30"/>
                <a:gd name="T34" fmla="+- 0 329 313"/>
                <a:gd name="T35" fmla="*/ 329 h 22"/>
                <a:gd name="T36" fmla="+- 0 2038 2035"/>
                <a:gd name="T37" fmla="*/ T36 w 30"/>
                <a:gd name="T38" fmla="+- 0 313 313"/>
                <a:gd name="T39" fmla="*/ 313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22">
                  <a:moveTo>
                    <a:pt x="3" y="0"/>
                  </a:moveTo>
                  <a:lnTo>
                    <a:pt x="1" y="1"/>
                  </a:lnTo>
                  <a:lnTo>
                    <a:pt x="0" y="2"/>
                  </a:lnTo>
                  <a:lnTo>
                    <a:pt x="0" y="3"/>
                  </a:lnTo>
                  <a:lnTo>
                    <a:pt x="0" y="5"/>
                  </a:lnTo>
                  <a:lnTo>
                    <a:pt x="26" y="22"/>
                  </a:lnTo>
                  <a:lnTo>
                    <a:pt x="28" y="21"/>
                  </a:lnTo>
                  <a:lnTo>
                    <a:pt x="29" y="18"/>
                  </a:lnTo>
                  <a:lnTo>
                    <a:pt x="29" y="1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3" name="AutoShape 653"/>
            <p:cNvSpPr>
              <a:spLocks/>
            </p:cNvSpPr>
            <p:nvPr/>
          </p:nvSpPr>
          <p:spPr bwMode="auto">
            <a:xfrm>
              <a:off x="7579263" y="310987"/>
              <a:ext cx="15634" cy="45719"/>
            </a:xfrm>
            <a:custGeom>
              <a:avLst/>
              <a:gdLst>
                <a:gd name="T0" fmla="+- 0 2043 2038"/>
                <a:gd name="T1" fmla="*/ T0 w 22"/>
                <a:gd name="T2" fmla="+- 0 318 318"/>
                <a:gd name="T3" fmla="*/ 318 h 10"/>
                <a:gd name="T4" fmla="+- 0 2042 2038"/>
                <a:gd name="T5" fmla="*/ T4 w 22"/>
                <a:gd name="T6" fmla="+- 0 318 318"/>
                <a:gd name="T7" fmla="*/ 318 h 10"/>
                <a:gd name="T8" fmla="+- 0 2039 2038"/>
                <a:gd name="T9" fmla="*/ T8 w 22"/>
                <a:gd name="T10" fmla="+- 0 319 318"/>
                <a:gd name="T11" fmla="*/ 319 h 10"/>
                <a:gd name="T12" fmla="+- 0 2038 2038"/>
                <a:gd name="T13" fmla="*/ T12 w 22"/>
                <a:gd name="T14" fmla="+- 0 320 318"/>
                <a:gd name="T15" fmla="*/ 320 h 10"/>
                <a:gd name="T16" fmla="+- 0 2039 2038"/>
                <a:gd name="T17" fmla="*/ T16 w 22"/>
                <a:gd name="T18" fmla="+- 0 321 318"/>
                <a:gd name="T19" fmla="*/ 321 h 10"/>
                <a:gd name="T20" fmla="+- 0 2041 2038"/>
                <a:gd name="T21" fmla="*/ T20 w 22"/>
                <a:gd name="T22" fmla="+- 0 320 318"/>
                <a:gd name="T23" fmla="*/ 320 h 10"/>
                <a:gd name="T24" fmla="+- 0 2043 2038"/>
                <a:gd name="T25" fmla="*/ T24 w 22"/>
                <a:gd name="T26" fmla="+- 0 318 318"/>
                <a:gd name="T27" fmla="*/ 318 h 10"/>
                <a:gd name="T28" fmla="+- 0 2045 2038"/>
                <a:gd name="T29" fmla="*/ T28 w 22"/>
                <a:gd name="T30" fmla="+- 0 318 318"/>
                <a:gd name="T31" fmla="*/ 318 h 10"/>
                <a:gd name="T32" fmla="+- 0 2044 2038"/>
                <a:gd name="T33" fmla="*/ T32 w 22"/>
                <a:gd name="T34" fmla="+- 0 318 318"/>
                <a:gd name="T35" fmla="*/ 318 h 10"/>
                <a:gd name="T36" fmla="+- 0 2043 2038"/>
                <a:gd name="T37" fmla="*/ T36 w 22"/>
                <a:gd name="T38" fmla="+- 0 318 318"/>
                <a:gd name="T39" fmla="*/ 318 h 10"/>
                <a:gd name="T40" fmla="+- 0 2045 2038"/>
                <a:gd name="T41" fmla="*/ T40 w 22"/>
                <a:gd name="T42" fmla="+- 0 318 318"/>
                <a:gd name="T43" fmla="*/ 318 h 10"/>
                <a:gd name="T44" fmla="+- 0 2050 2038"/>
                <a:gd name="T45" fmla="*/ T44 w 22"/>
                <a:gd name="T46" fmla="+- 0 321 318"/>
                <a:gd name="T47" fmla="*/ 321 h 10"/>
                <a:gd name="T48" fmla="+- 0 2046 2038"/>
                <a:gd name="T49" fmla="*/ T48 w 22"/>
                <a:gd name="T50" fmla="+- 0 319 318"/>
                <a:gd name="T51" fmla="*/ 319 h 10"/>
                <a:gd name="T52" fmla="+- 0 2045 2038"/>
                <a:gd name="T53" fmla="*/ T52 w 22"/>
                <a:gd name="T54" fmla="+- 0 318 318"/>
                <a:gd name="T55" fmla="*/ 318 h 10"/>
                <a:gd name="T56" fmla="+- 0 2050 2038"/>
                <a:gd name="T57" fmla="*/ T56 w 22"/>
                <a:gd name="T58" fmla="+- 0 321 318"/>
                <a:gd name="T59" fmla="*/ 321 h 10"/>
                <a:gd name="T60" fmla="+- 0 2060 2038"/>
                <a:gd name="T61" fmla="*/ T60 w 22"/>
                <a:gd name="T62" fmla="+- 0 327 318"/>
                <a:gd name="T63" fmla="*/ 327 h 10"/>
                <a:gd name="T64" fmla="+- 0 2057 2038"/>
                <a:gd name="T65" fmla="*/ T64 w 22"/>
                <a:gd name="T66" fmla="+- 0 325 318"/>
                <a:gd name="T67" fmla="*/ 325 h 10"/>
                <a:gd name="T68" fmla="+- 0 2053 2038"/>
                <a:gd name="T69" fmla="*/ T68 w 22"/>
                <a:gd name="T70" fmla="+- 0 325 318"/>
                <a:gd name="T71" fmla="*/ 325 h 10"/>
                <a:gd name="T72" fmla="+- 0 2048 2038"/>
                <a:gd name="T73" fmla="*/ T72 w 22"/>
                <a:gd name="T74" fmla="+- 0 326 318"/>
                <a:gd name="T75" fmla="*/ 326 h 10"/>
                <a:gd name="T76" fmla="+- 0 2048 2038"/>
                <a:gd name="T77" fmla="*/ T76 w 22"/>
                <a:gd name="T78" fmla="+- 0 326 318"/>
                <a:gd name="T79" fmla="*/ 326 h 10"/>
                <a:gd name="T80" fmla="+- 0 2049 2038"/>
                <a:gd name="T81" fmla="*/ T80 w 22"/>
                <a:gd name="T82" fmla="+- 0 327 318"/>
                <a:gd name="T83" fmla="*/ 327 h 10"/>
                <a:gd name="T84" fmla="+- 0 2050 2038"/>
                <a:gd name="T85" fmla="*/ T84 w 22"/>
                <a:gd name="T86" fmla="+- 0 326 318"/>
                <a:gd name="T87" fmla="*/ 326 h 10"/>
                <a:gd name="T88" fmla="+- 0 2054 2038"/>
                <a:gd name="T89" fmla="*/ T88 w 22"/>
                <a:gd name="T90" fmla="+- 0 325 318"/>
                <a:gd name="T91" fmla="*/ 325 h 10"/>
                <a:gd name="T92" fmla="+- 0 2060 2038"/>
                <a:gd name="T93" fmla="*/ T92 w 22"/>
                <a:gd name="T94" fmla="+- 0 327 318"/>
                <a:gd name="T95" fmla="*/ 327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0"/>
                  </a:moveTo>
                  <a:lnTo>
                    <a:pt x="4" y="0"/>
                  </a:lnTo>
                  <a:lnTo>
                    <a:pt x="1" y="1"/>
                  </a:lnTo>
                  <a:lnTo>
                    <a:pt x="0" y="2"/>
                  </a:lnTo>
                  <a:lnTo>
                    <a:pt x="1" y="3"/>
                  </a:lnTo>
                  <a:lnTo>
                    <a:pt x="3" y="2"/>
                  </a:lnTo>
                  <a:lnTo>
                    <a:pt x="5" y="0"/>
                  </a:lnTo>
                  <a:close/>
                  <a:moveTo>
                    <a:pt x="7" y="0"/>
                  </a:moveTo>
                  <a:lnTo>
                    <a:pt x="6" y="0"/>
                  </a:lnTo>
                  <a:lnTo>
                    <a:pt x="5" y="0"/>
                  </a:lnTo>
                  <a:lnTo>
                    <a:pt x="7" y="0"/>
                  </a:lnTo>
                  <a:close/>
                  <a:moveTo>
                    <a:pt x="12" y="3"/>
                  </a:moveTo>
                  <a:lnTo>
                    <a:pt x="8" y="1"/>
                  </a:lnTo>
                  <a:lnTo>
                    <a:pt x="7" y="0"/>
                  </a:lnTo>
                  <a:lnTo>
                    <a:pt x="12" y="3"/>
                  </a:lnTo>
                  <a:close/>
                  <a:moveTo>
                    <a:pt x="22" y="9"/>
                  </a:moveTo>
                  <a:lnTo>
                    <a:pt x="19" y="7"/>
                  </a:lnTo>
                  <a:lnTo>
                    <a:pt x="15" y="7"/>
                  </a:lnTo>
                  <a:lnTo>
                    <a:pt x="10" y="8"/>
                  </a:lnTo>
                  <a:lnTo>
                    <a:pt x="11" y="9"/>
                  </a:lnTo>
                  <a:lnTo>
                    <a:pt x="12" y="8"/>
                  </a:lnTo>
                  <a:lnTo>
                    <a:pt x="16" y="7"/>
                  </a:lnTo>
                  <a:lnTo>
                    <a:pt x="22"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4" name="AutoShape 652"/>
            <p:cNvSpPr>
              <a:spLocks/>
            </p:cNvSpPr>
            <p:nvPr/>
          </p:nvSpPr>
          <p:spPr bwMode="auto">
            <a:xfrm>
              <a:off x="7577131" y="314797"/>
              <a:ext cx="19898" cy="45719"/>
            </a:xfrm>
            <a:custGeom>
              <a:avLst/>
              <a:gdLst>
                <a:gd name="T0" fmla="+- 0 2043 2036"/>
                <a:gd name="T1" fmla="*/ T0 w 28"/>
                <a:gd name="T2" fmla="+- 0 317 314"/>
                <a:gd name="T3" fmla="*/ 317 h 19"/>
                <a:gd name="T4" fmla="+- 0 2043 2036"/>
                <a:gd name="T5" fmla="*/ T4 w 28"/>
                <a:gd name="T6" fmla="+- 0 317 314"/>
                <a:gd name="T7" fmla="*/ 317 h 19"/>
                <a:gd name="T8" fmla="+- 0 2043 2036"/>
                <a:gd name="T9" fmla="*/ T8 w 28"/>
                <a:gd name="T10" fmla="+- 0 317 314"/>
                <a:gd name="T11" fmla="*/ 317 h 19"/>
                <a:gd name="T12" fmla="+- 0 2043 2036"/>
                <a:gd name="T13" fmla="*/ T12 w 28"/>
                <a:gd name="T14" fmla="+- 0 317 314"/>
                <a:gd name="T15" fmla="*/ 317 h 19"/>
                <a:gd name="T16" fmla="+- 0 2039 2036"/>
                <a:gd name="T17" fmla="*/ T16 w 28"/>
                <a:gd name="T18" fmla="+- 0 314 314"/>
                <a:gd name="T19" fmla="*/ 314 h 19"/>
                <a:gd name="T20" fmla="+- 0 2036 2036"/>
                <a:gd name="T21" fmla="*/ T20 w 28"/>
                <a:gd name="T22" fmla="+- 0 315 314"/>
                <a:gd name="T23" fmla="*/ 315 h 19"/>
                <a:gd name="T24" fmla="+- 0 2036 2036"/>
                <a:gd name="T25" fmla="*/ T24 w 28"/>
                <a:gd name="T26" fmla="+- 0 316 314"/>
                <a:gd name="T27" fmla="*/ 316 h 19"/>
                <a:gd name="T28" fmla="+- 0 2036 2036"/>
                <a:gd name="T29" fmla="*/ T28 w 28"/>
                <a:gd name="T30" fmla="+- 0 316 314"/>
                <a:gd name="T31" fmla="*/ 316 h 19"/>
                <a:gd name="T32" fmla="+- 0 2036 2036"/>
                <a:gd name="T33" fmla="*/ T32 w 28"/>
                <a:gd name="T34" fmla="+- 0 316 314"/>
                <a:gd name="T35" fmla="*/ 316 h 19"/>
                <a:gd name="T36" fmla="+- 0 2036 2036"/>
                <a:gd name="T37" fmla="*/ T36 w 28"/>
                <a:gd name="T38" fmla="+- 0 316 314"/>
                <a:gd name="T39" fmla="*/ 316 h 19"/>
                <a:gd name="T40" fmla="+- 0 2036 2036"/>
                <a:gd name="T41" fmla="*/ T40 w 28"/>
                <a:gd name="T42" fmla="+- 0 316 314"/>
                <a:gd name="T43" fmla="*/ 316 h 19"/>
                <a:gd name="T44" fmla="+- 0 2036 2036"/>
                <a:gd name="T45" fmla="*/ T44 w 28"/>
                <a:gd name="T46" fmla="+- 0 316 314"/>
                <a:gd name="T47" fmla="*/ 316 h 19"/>
                <a:gd name="T48" fmla="+- 0 2036 2036"/>
                <a:gd name="T49" fmla="*/ T48 w 28"/>
                <a:gd name="T50" fmla="+- 0 316 314"/>
                <a:gd name="T51" fmla="*/ 316 h 19"/>
                <a:gd name="T52" fmla="+- 0 2037 2036"/>
                <a:gd name="T53" fmla="*/ T52 w 28"/>
                <a:gd name="T54" fmla="+- 0 315 314"/>
                <a:gd name="T55" fmla="*/ 315 h 19"/>
                <a:gd name="T56" fmla="+- 0 2038 2036"/>
                <a:gd name="T57" fmla="*/ T56 w 28"/>
                <a:gd name="T58" fmla="+- 0 315 314"/>
                <a:gd name="T59" fmla="*/ 315 h 19"/>
                <a:gd name="T60" fmla="+- 0 2039 2036"/>
                <a:gd name="T61" fmla="*/ T60 w 28"/>
                <a:gd name="T62" fmla="+- 0 315 314"/>
                <a:gd name="T63" fmla="*/ 315 h 19"/>
                <a:gd name="T64" fmla="+- 0 2041 2036"/>
                <a:gd name="T65" fmla="*/ T64 w 28"/>
                <a:gd name="T66" fmla="+- 0 317 314"/>
                <a:gd name="T67" fmla="*/ 317 h 19"/>
                <a:gd name="T68" fmla="+- 0 2042 2036"/>
                <a:gd name="T69" fmla="*/ T68 w 28"/>
                <a:gd name="T70" fmla="+- 0 317 314"/>
                <a:gd name="T71" fmla="*/ 317 h 19"/>
                <a:gd name="T72" fmla="+- 0 2042 2036"/>
                <a:gd name="T73" fmla="*/ T72 w 28"/>
                <a:gd name="T74" fmla="+- 0 318 314"/>
                <a:gd name="T75" fmla="*/ 318 h 19"/>
                <a:gd name="T76" fmla="+- 0 2043 2036"/>
                <a:gd name="T77" fmla="*/ T76 w 28"/>
                <a:gd name="T78" fmla="+- 0 318 314"/>
                <a:gd name="T79" fmla="*/ 318 h 19"/>
                <a:gd name="T80" fmla="+- 0 2043 2036"/>
                <a:gd name="T81" fmla="*/ T80 w 28"/>
                <a:gd name="T82" fmla="+- 0 317 314"/>
                <a:gd name="T83" fmla="*/ 317 h 19"/>
                <a:gd name="T84" fmla="+- 0 2043 2036"/>
                <a:gd name="T85" fmla="*/ T84 w 28"/>
                <a:gd name="T86" fmla="+- 0 317 314"/>
                <a:gd name="T87" fmla="*/ 317 h 19"/>
                <a:gd name="T88" fmla="+- 0 2054 2036"/>
                <a:gd name="T89" fmla="*/ T88 w 28"/>
                <a:gd name="T90" fmla="+- 0 324 314"/>
                <a:gd name="T91" fmla="*/ 324 h 19"/>
                <a:gd name="T92" fmla="+- 0 2054 2036"/>
                <a:gd name="T93" fmla="*/ T92 w 28"/>
                <a:gd name="T94" fmla="+- 0 324 314"/>
                <a:gd name="T95" fmla="*/ 324 h 19"/>
                <a:gd name="T96" fmla="+- 0 2048 2036"/>
                <a:gd name="T97" fmla="*/ T96 w 28"/>
                <a:gd name="T98" fmla="+- 0 320 314"/>
                <a:gd name="T99" fmla="*/ 320 h 19"/>
                <a:gd name="T100" fmla="+- 0 2046 2036"/>
                <a:gd name="T101" fmla="*/ T100 w 28"/>
                <a:gd name="T102" fmla="+- 0 320 314"/>
                <a:gd name="T103" fmla="*/ 320 h 19"/>
                <a:gd name="T104" fmla="+- 0 2045 2036"/>
                <a:gd name="T105" fmla="*/ T104 w 28"/>
                <a:gd name="T106" fmla="+- 0 320 314"/>
                <a:gd name="T107" fmla="*/ 320 h 19"/>
                <a:gd name="T108" fmla="+- 0 2045 2036"/>
                <a:gd name="T109" fmla="*/ T108 w 28"/>
                <a:gd name="T110" fmla="+- 0 320 314"/>
                <a:gd name="T111" fmla="*/ 320 h 19"/>
                <a:gd name="T112" fmla="+- 0 2046 2036"/>
                <a:gd name="T113" fmla="*/ T112 w 28"/>
                <a:gd name="T114" fmla="+- 0 320 314"/>
                <a:gd name="T115" fmla="*/ 320 h 19"/>
                <a:gd name="T116" fmla="+- 0 2048 2036"/>
                <a:gd name="T117" fmla="*/ T116 w 28"/>
                <a:gd name="T118" fmla="+- 0 321 314"/>
                <a:gd name="T119" fmla="*/ 321 h 19"/>
                <a:gd name="T120" fmla="+- 0 2049 2036"/>
                <a:gd name="T121" fmla="*/ T120 w 28"/>
                <a:gd name="T122" fmla="+- 0 322 314"/>
                <a:gd name="T123" fmla="*/ 322 h 19"/>
                <a:gd name="T124" fmla="+- 0 2053 2036"/>
                <a:gd name="T125" fmla="*/ T124 w 28"/>
                <a:gd name="T126" fmla="+- 0 324 314"/>
                <a:gd name="T127" fmla="*/ 324 h 19"/>
                <a:gd name="T128" fmla="+- 0 2054 2036"/>
                <a:gd name="T129" fmla="*/ T128 w 28"/>
                <a:gd name="T130" fmla="+- 0 324 314"/>
                <a:gd name="T131" fmla="*/ 324 h 19"/>
                <a:gd name="T132" fmla="+- 0 2054 2036"/>
                <a:gd name="T133" fmla="*/ T132 w 28"/>
                <a:gd name="T134" fmla="+- 0 324 314"/>
                <a:gd name="T135" fmla="*/ 324 h 19"/>
                <a:gd name="T136" fmla="+- 0 2054 2036"/>
                <a:gd name="T137" fmla="*/ T136 w 28"/>
                <a:gd name="T138" fmla="+- 0 324 314"/>
                <a:gd name="T139" fmla="*/ 324 h 19"/>
                <a:gd name="T140" fmla="+- 0 2054 2036"/>
                <a:gd name="T141" fmla="*/ T140 w 28"/>
                <a:gd name="T142" fmla="+- 0 324 314"/>
                <a:gd name="T143" fmla="*/ 324 h 19"/>
                <a:gd name="T144" fmla="+- 0 2054 2036"/>
                <a:gd name="T145" fmla="*/ T144 w 28"/>
                <a:gd name="T146" fmla="+- 0 324 314"/>
                <a:gd name="T147" fmla="*/ 324 h 19"/>
                <a:gd name="T148" fmla="+- 0 2054 2036"/>
                <a:gd name="T149" fmla="*/ T148 w 28"/>
                <a:gd name="T150" fmla="+- 0 324 314"/>
                <a:gd name="T151" fmla="*/ 324 h 19"/>
                <a:gd name="T152" fmla="+- 0 2064 2036"/>
                <a:gd name="T153" fmla="*/ T152 w 28"/>
                <a:gd name="T154" fmla="+- 0 332 314"/>
                <a:gd name="T155" fmla="*/ 332 h 19"/>
                <a:gd name="T156" fmla="+- 0 2063 2036"/>
                <a:gd name="T157" fmla="*/ T156 w 28"/>
                <a:gd name="T158" fmla="+- 0 329 314"/>
                <a:gd name="T159" fmla="*/ 329 h 19"/>
                <a:gd name="T160" fmla="+- 0 2057 2036"/>
                <a:gd name="T161" fmla="*/ T160 w 28"/>
                <a:gd name="T162" fmla="+- 0 327 314"/>
                <a:gd name="T163" fmla="*/ 327 h 19"/>
                <a:gd name="T164" fmla="+- 0 2056 2036"/>
                <a:gd name="T165" fmla="*/ T164 w 28"/>
                <a:gd name="T166" fmla="+- 0 327 314"/>
                <a:gd name="T167" fmla="*/ 327 h 19"/>
                <a:gd name="T168" fmla="+- 0 2056 2036"/>
                <a:gd name="T169" fmla="*/ T168 w 28"/>
                <a:gd name="T170" fmla="+- 0 327 314"/>
                <a:gd name="T171" fmla="*/ 327 h 19"/>
                <a:gd name="T172" fmla="+- 0 2059 2036"/>
                <a:gd name="T173" fmla="*/ T172 w 28"/>
                <a:gd name="T174" fmla="+- 0 328 314"/>
                <a:gd name="T175" fmla="*/ 328 h 19"/>
                <a:gd name="T176" fmla="+- 0 2063 2036"/>
                <a:gd name="T177" fmla="*/ T176 w 28"/>
                <a:gd name="T178" fmla="+- 0 330 314"/>
                <a:gd name="T179" fmla="*/ 330 h 19"/>
                <a:gd name="T180" fmla="+- 0 2063 2036"/>
                <a:gd name="T181" fmla="*/ T180 w 28"/>
                <a:gd name="T182" fmla="+- 0 332 314"/>
                <a:gd name="T183" fmla="*/ 332 h 19"/>
                <a:gd name="T184" fmla="+- 0 2062 2036"/>
                <a:gd name="T185" fmla="*/ T184 w 28"/>
                <a:gd name="T186" fmla="+- 0 333 314"/>
                <a:gd name="T187" fmla="*/ 333 h 19"/>
                <a:gd name="T188" fmla="+- 0 2063 2036"/>
                <a:gd name="T189" fmla="*/ T188 w 28"/>
                <a:gd name="T190" fmla="+- 0 333 314"/>
                <a:gd name="T191" fmla="*/ 333 h 19"/>
                <a:gd name="T192" fmla="+- 0 2063 2036"/>
                <a:gd name="T193" fmla="*/ T192 w 28"/>
                <a:gd name="T194" fmla="+- 0 333 314"/>
                <a:gd name="T195" fmla="*/ 333 h 19"/>
                <a:gd name="T196" fmla="+- 0 2063 2036"/>
                <a:gd name="T197" fmla="*/ T196 w 28"/>
                <a:gd name="T198" fmla="+- 0 333 314"/>
                <a:gd name="T199" fmla="*/ 333 h 19"/>
                <a:gd name="T200" fmla="+- 0 2064 2036"/>
                <a:gd name="T201" fmla="*/ T200 w 28"/>
                <a:gd name="T202" fmla="+- 0 332 314"/>
                <a:gd name="T203" fmla="*/ 332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28" h="19">
                  <a:moveTo>
                    <a:pt x="7" y="3"/>
                  </a:moveTo>
                  <a:lnTo>
                    <a:pt x="7" y="3"/>
                  </a:lnTo>
                  <a:lnTo>
                    <a:pt x="3" y="0"/>
                  </a:lnTo>
                  <a:lnTo>
                    <a:pt x="0" y="1"/>
                  </a:lnTo>
                  <a:lnTo>
                    <a:pt x="0" y="2"/>
                  </a:lnTo>
                  <a:lnTo>
                    <a:pt x="1" y="1"/>
                  </a:lnTo>
                  <a:lnTo>
                    <a:pt x="2" y="1"/>
                  </a:lnTo>
                  <a:lnTo>
                    <a:pt x="3" y="1"/>
                  </a:lnTo>
                  <a:lnTo>
                    <a:pt x="5" y="3"/>
                  </a:lnTo>
                  <a:lnTo>
                    <a:pt x="6" y="3"/>
                  </a:lnTo>
                  <a:lnTo>
                    <a:pt x="6" y="4"/>
                  </a:lnTo>
                  <a:lnTo>
                    <a:pt x="7" y="4"/>
                  </a:lnTo>
                  <a:lnTo>
                    <a:pt x="7" y="3"/>
                  </a:lnTo>
                  <a:close/>
                  <a:moveTo>
                    <a:pt x="18" y="10"/>
                  </a:moveTo>
                  <a:lnTo>
                    <a:pt x="18" y="10"/>
                  </a:lnTo>
                  <a:lnTo>
                    <a:pt x="12" y="6"/>
                  </a:lnTo>
                  <a:lnTo>
                    <a:pt x="10" y="6"/>
                  </a:lnTo>
                  <a:lnTo>
                    <a:pt x="9" y="6"/>
                  </a:lnTo>
                  <a:lnTo>
                    <a:pt x="10" y="6"/>
                  </a:lnTo>
                  <a:lnTo>
                    <a:pt x="12" y="7"/>
                  </a:lnTo>
                  <a:lnTo>
                    <a:pt x="13" y="8"/>
                  </a:lnTo>
                  <a:lnTo>
                    <a:pt x="17" y="10"/>
                  </a:lnTo>
                  <a:lnTo>
                    <a:pt x="18" y="10"/>
                  </a:lnTo>
                  <a:close/>
                  <a:moveTo>
                    <a:pt x="18" y="10"/>
                  </a:moveTo>
                  <a:lnTo>
                    <a:pt x="18" y="10"/>
                  </a:lnTo>
                  <a:close/>
                  <a:moveTo>
                    <a:pt x="28" y="18"/>
                  </a:moveTo>
                  <a:lnTo>
                    <a:pt x="27" y="15"/>
                  </a:lnTo>
                  <a:lnTo>
                    <a:pt x="21" y="13"/>
                  </a:lnTo>
                  <a:lnTo>
                    <a:pt x="20" y="13"/>
                  </a:lnTo>
                  <a:lnTo>
                    <a:pt x="23" y="14"/>
                  </a:lnTo>
                  <a:lnTo>
                    <a:pt x="27" y="16"/>
                  </a:lnTo>
                  <a:lnTo>
                    <a:pt x="27" y="18"/>
                  </a:lnTo>
                  <a:lnTo>
                    <a:pt x="26" y="19"/>
                  </a:lnTo>
                  <a:lnTo>
                    <a:pt x="27" y="19"/>
                  </a:lnTo>
                  <a:lnTo>
                    <a:pt x="28"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5" name="AutoShape 651"/>
            <p:cNvSpPr>
              <a:spLocks/>
            </p:cNvSpPr>
            <p:nvPr/>
          </p:nvSpPr>
          <p:spPr bwMode="auto">
            <a:xfrm>
              <a:off x="7578552" y="326227"/>
              <a:ext cx="18477" cy="45719"/>
            </a:xfrm>
            <a:custGeom>
              <a:avLst/>
              <a:gdLst>
                <a:gd name="T0" fmla="+- 0 2052 2038"/>
                <a:gd name="T1" fmla="*/ T0 w 26"/>
                <a:gd name="T2" fmla="+- 0 321 315"/>
                <a:gd name="T3" fmla="*/ 321 h 36"/>
                <a:gd name="T4" fmla="+- 0 2042 2038"/>
                <a:gd name="T5" fmla="*/ T4 w 26"/>
                <a:gd name="T6" fmla="+- 0 315 315"/>
                <a:gd name="T7" fmla="*/ 315 h 36"/>
                <a:gd name="T8" fmla="+- 0 2038 2038"/>
                <a:gd name="T9" fmla="*/ T8 w 26"/>
                <a:gd name="T10" fmla="+- 0 321 315"/>
                <a:gd name="T11" fmla="*/ 321 h 36"/>
                <a:gd name="T12" fmla="+- 0 2038 2038"/>
                <a:gd name="T13" fmla="*/ T12 w 26"/>
                <a:gd name="T14" fmla="+- 0 321 315"/>
                <a:gd name="T15" fmla="*/ 321 h 36"/>
                <a:gd name="T16" fmla="+- 0 2038 2038"/>
                <a:gd name="T17" fmla="*/ T16 w 26"/>
                <a:gd name="T18" fmla="+- 0 321 315"/>
                <a:gd name="T19" fmla="*/ 321 h 36"/>
                <a:gd name="T20" fmla="+- 0 2051 2038"/>
                <a:gd name="T21" fmla="*/ T20 w 26"/>
                <a:gd name="T22" fmla="+- 0 322 315"/>
                <a:gd name="T23" fmla="*/ 322 h 36"/>
                <a:gd name="T24" fmla="+- 0 2052 2038"/>
                <a:gd name="T25" fmla="*/ T24 w 26"/>
                <a:gd name="T26" fmla="+- 0 321 315"/>
                <a:gd name="T27" fmla="*/ 321 h 36"/>
                <a:gd name="T28" fmla="+- 0 2062 2038"/>
                <a:gd name="T29" fmla="*/ T28 w 26"/>
                <a:gd name="T30" fmla="+- 0 319 315"/>
                <a:gd name="T31" fmla="*/ 319 h 36"/>
                <a:gd name="T32" fmla="+- 0 2060 2038"/>
                <a:gd name="T33" fmla="*/ T32 w 26"/>
                <a:gd name="T34" fmla="+- 0 318 315"/>
                <a:gd name="T35" fmla="*/ 318 h 36"/>
                <a:gd name="T36" fmla="+- 0 2060 2038"/>
                <a:gd name="T37" fmla="*/ T36 w 26"/>
                <a:gd name="T38" fmla="+- 0 322 315"/>
                <a:gd name="T39" fmla="*/ 322 h 36"/>
                <a:gd name="T40" fmla="+- 0 2058 2038"/>
                <a:gd name="T41" fmla="*/ T40 w 26"/>
                <a:gd name="T42" fmla="+- 0 325 315"/>
                <a:gd name="T43" fmla="*/ 325 h 36"/>
                <a:gd name="T44" fmla="+- 0 2056 2038"/>
                <a:gd name="T45" fmla="*/ T44 w 26"/>
                <a:gd name="T46" fmla="+- 0 330 315"/>
                <a:gd name="T47" fmla="*/ 330 h 36"/>
                <a:gd name="T48" fmla="+- 0 2047 2038"/>
                <a:gd name="T49" fmla="*/ T48 w 26"/>
                <a:gd name="T50" fmla="+- 0 347 315"/>
                <a:gd name="T51" fmla="*/ 347 h 36"/>
                <a:gd name="T52" fmla="+- 0 2044 2038"/>
                <a:gd name="T53" fmla="*/ T52 w 26"/>
                <a:gd name="T54" fmla="+- 0 347 315"/>
                <a:gd name="T55" fmla="*/ 347 h 36"/>
                <a:gd name="T56" fmla="+- 0 2055 2038"/>
                <a:gd name="T57" fmla="*/ T56 w 26"/>
                <a:gd name="T58" fmla="+- 0 324 315"/>
                <a:gd name="T59" fmla="*/ 324 h 36"/>
                <a:gd name="T60" fmla="+- 0 2058 2038"/>
                <a:gd name="T61" fmla="*/ T60 w 26"/>
                <a:gd name="T62" fmla="+- 0 325 315"/>
                <a:gd name="T63" fmla="*/ 325 h 36"/>
                <a:gd name="T64" fmla="+- 0 2057 2038"/>
                <a:gd name="T65" fmla="*/ T64 w 26"/>
                <a:gd name="T66" fmla="+- 0 320 315"/>
                <a:gd name="T67" fmla="*/ 320 h 36"/>
                <a:gd name="T68" fmla="+- 0 2058 2038"/>
                <a:gd name="T69" fmla="*/ T68 w 26"/>
                <a:gd name="T70" fmla="+- 0 319 315"/>
                <a:gd name="T71" fmla="*/ 319 h 36"/>
                <a:gd name="T72" fmla="+- 0 2060 2038"/>
                <a:gd name="T73" fmla="*/ T72 w 26"/>
                <a:gd name="T74" fmla="+- 0 320 315"/>
                <a:gd name="T75" fmla="*/ 320 h 36"/>
                <a:gd name="T76" fmla="+- 0 2060 2038"/>
                <a:gd name="T77" fmla="*/ T76 w 26"/>
                <a:gd name="T78" fmla="+- 0 318 315"/>
                <a:gd name="T79" fmla="*/ 318 h 36"/>
                <a:gd name="T80" fmla="+- 0 2059 2038"/>
                <a:gd name="T81" fmla="*/ T80 w 26"/>
                <a:gd name="T82" fmla="+- 0 317 315"/>
                <a:gd name="T83" fmla="*/ 317 h 36"/>
                <a:gd name="T84" fmla="+- 0 2056 2038"/>
                <a:gd name="T85" fmla="*/ T84 w 26"/>
                <a:gd name="T86" fmla="+- 0 318 315"/>
                <a:gd name="T87" fmla="*/ 318 h 36"/>
                <a:gd name="T88" fmla="+- 0 2053 2038"/>
                <a:gd name="T89" fmla="*/ T88 w 26"/>
                <a:gd name="T90" fmla="+- 0 322 315"/>
                <a:gd name="T91" fmla="*/ 322 h 36"/>
                <a:gd name="T92" fmla="+- 0 2047 2038"/>
                <a:gd name="T93" fmla="*/ T92 w 26"/>
                <a:gd name="T94" fmla="+- 0 326 315"/>
                <a:gd name="T95" fmla="*/ 326 h 36"/>
                <a:gd name="T96" fmla="+- 0 2047 2038"/>
                <a:gd name="T97" fmla="*/ T96 w 26"/>
                <a:gd name="T98" fmla="+- 0 327 315"/>
                <a:gd name="T99" fmla="*/ 327 h 36"/>
                <a:gd name="T100" fmla="+- 0 2048 2038"/>
                <a:gd name="T101" fmla="*/ T100 w 26"/>
                <a:gd name="T102" fmla="+- 0 327 315"/>
                <a:gd name="T103" fmla="*/ 327 h 36"/>
                <a:gd name="T104" fmla="+- 0 2053 2038"/>
                <a:gd name="T105" fmla="*/ T104 w 26"/>
                <a:gd name="T106" fmla="+- 0 323 315"/>
                <a:gd name="T107" fmla="*/ 323 h 36"/>
                <a:gd name="T108" fmla="+- 0 2041 2038"/>
                <a:gd name="T109" fmla="*/ T108 w 26"/>
                <a:gd name="T110" fmla="+- 0 345 315"/>
                <a:gd name="T111" fmla="*/ 345 h 36"/>
                <a:gd name="T112" fmla="+- 0 2044 2038"/>
                <a:gd name="T113" fmla="*/ T112 w 26"/>
                <a:gd name="T114" fmla="+- 0 349 315"/>
                <a:gd name="T115" fmla="*/ 349 h 36"/>
                <a:gd name="T116" fmla="+- 0 2048 2038"/>
                <a:gd name="T117" fmla="*/ T116 w 26"/>
                <a:gd name="T118" fmla="+- 0 350 315"/>
                <a:gd name="T119" fmla="*/ 350 h 36"/>
                <a:gd name="T120" fmla="+- 0 2053 2038"/>
                <a:gd name="T121" fmla="*/ T120 w 26"/>
                <a:gd name="T122" fmla="+- 0 340 315"/>
                <a:gd name="T123" fmla="*/ 340 h 36"/>
                <a:gd name="T124" fmla="+- 0 2060 2038"/>
                <a:gd name="T125" fmla="*/ T124 w 26"/>
                <a:gd name="T126" fmla="+- 0 327 315"/>
                <a:gd name="T127" fmla="*/ 327 h 36"/>
                <a:gd name="T128" fmla="+- 0 2062 2038"/>
                <a:gd name="T129" fmla="*/ T128 w 26"/>
                <a:gd name="T130" fmla="+- 0 328 315"/>
                <a:gd name="T131" fmla="*/ 328 h 36"/>
                <a:gd name="T132" fmla="+- 0 2063 2038"/>
                <a:gd name="T133" fmla="*/ T132 w 26"/>
                <a:gd name="T134" fmla="+- 0 328 315"/>
                <a:gd name="T135" fmla="*/ 328 h 36"/>
                <a:gd name="T136" fmla="+- 0 2060 2038"/>
                <a:gd name="T137" fmla="*/ T136 w 26"/>
                <a:gd name="T138" fmla="+- 0 326 315"/>
                <a:gd name="T139" fmla="*/ 326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26" h="36">
                  <a:moveTo>
                    <a:pt x="14" y="6"/>
                  </a:moveTo>
                  <a:lnTo>
                    <a:pt x="14" y="6"/>
                  </a:lnTo>
                  <a:lnTo>
                    <a:pt x="4" y="0"/>
                  </a:lnTo>
                  <a:lnTo>
                    <a:pt x="0" y="6"/>
                  </a:lnTo>
                  <a:lnTo>
                    <a:pt x="4" y="1"/>
                  </a:lnTo>
                  <a:lnTo>
                    <a:pt x="13" y="7"/>
                  </a:lnTo>
                  <a:lnTo>
                    <a:pt x="14" y="6"/>
                  </a:lnTo>
                  <a:close/>
                  <a:moveTo>
                    <a:pt x="25" y="7"/>
                  </a:moveTo>
                  <a:lnTo>
                    <a:pt x="24" y="4"/>
                  </a:lnTo>
                  <a:lnTo>
                    <a:pt x="22" y="3"/>
                  </a:lnTo>
                  <a:lnTo>
                    <a:pt x="22" y="6"/>
                  </a:lnTo>
                  <a:lnTo>
                    <a:pt x="22" y="7"/>
                  </a:lnTo>
                  <a:lnTo>
                    <a:pt x="20" y="10"/>
                  </a:lnTo>
                  <a:lnTo>
                    <a:pt x="20" y="11"/>
                  </a:lnTo>
                  <a:lnTo>
                    <a:pt x="18" y="15"/>
                  </a:lnTo>
                  <a:lnTo>
                    <a:pt x="14" y="23"/>
                  </a:lnTo>
                  <a:lnTo>
                    <a:pt x="9" y="32"/>
                  </a:lnTo>
                  <a:lnTo>
                    <a:pt x="8" y="33"/>
                  </a:lnTo>
                  <a:lnTo>
                    <a:pt x="6" y="32"/>
                  </a:lnTo>
                  <a:lnTo>
                    <a:pt x="6" y="31"/>
                  </a:lnTo>
                  <a:lnTo>
                    <a:pt x="17" y="9"/>
                  </a:lnTo>
                  <a:lnTo>
                    <a:pt x="20" y="11"/>
                  </a:lnTo>
                  <a:lnTo>
                    <a:pt x="20" y="10"/>
                  </a:lnTo>
                  <a:lnTo>
                    <a:pt x="17" y="8"/>
                  </a:lnTo>
                  <a:lnTo>
                    <a:pt x="19" y="5"/>
                  </a:lnTo>
                  <a:lnTo>
                    <a:pt x="20" y="4"/>
                  </a:lnTo>
                  <a:lnTo>
                    <a:pt x="21" y="5"/>
                  </a:lnTo>
                  <a:lnTo>
                    <a:pt x="22" y="5"/>
                  </a:lnTo>
                  <a:lnTo>
                    <a:pt x="22" y="6"/>
                  </a:lnTo>
                  <a:lnTo>
                    <a:pt x="22" y="3"/>
                  </a:lnTo>
                  <a:lnTo>
                    <a:pt x="21" y="2"/>
                  </a:lnTo>
                  <a:lnTo>
                    <a:pt x="20" y="2"/>
                  </a:lnTo>
                  <a:lnTo>
                    <a:pt x="18" y="3"/>
                  </a:lnTo>
                  <a:lnTo>
                    <a:pt x="15" y="7"/>
                  </a:lnTo>
                  <a:lnTo>
                    <a:pt x="9" y="11"/>
                  </a:lnTo>
                  <a:lnTo>
                    <a:pt x="9" y="12"/>
                  </a:lnTo>
                  <a:lnTo>
                    <a:pt x="10" y="12"/>
                  </a:lnTo>
                  <a:lnTo>
                    <a:pt x="15" y="8"/>
                  </a:lnTo>
                  <a:lnTo>
                    <a:pt x="4" y="28"/>
                  </a:lnTo>
                  <a:lnTo>
                    <a:pt x="3" y="30"/>
                  </a:lnTo>
                  <a:lnTo>
                    <a:pt x="4" y="33"/>
                  </a:lnTo>
                  <a:lnTo>
                    <a:pt x="6" y="34"/>
                  </a:lnTo>
                  <a:lnTo>
                    <a:pt x="8" y="35"/>
                  </a:lnTo>
                  <a:lnTo>
                    <a:pt x="10" y="35"/>
                  </a:lnTo>
                  <a:lnTo>
                    <a:pt x="11" y="33"/>
                  </a:lnTo>
                  <a:lnTo>
                    <a:pt x="15" y="25"/>
                  </a:lnTo>
                  <a:lnTo>
                    <a:pt x="20" y="17"/>
                  </a:lnTo>
                  <a:lnTo>
                    <a:pt x="22" y="12"/>
                  </a:lnTo>
                  <a:lnTo>
                    <a:pt x="24" y="13"/>
                  </a:lnTo>
                  <a:lnTo>
                    <a:pt x="25" y="13"/>
                  </a:lnTo>
                  <a:lnTo>
                    <a:pt x="24" y="13"/>
                  </a:lnTo>
                  <a:lnTo>
                    <a:pt x="22" y="11"/>
                  </a:lnTo>
                  <a:lnTo>
                    <a:pt x="25"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6" name="Freeform 650"/>
            <p:cNvSpPr>
              <a:spLocks/>
            </p:cNvSpPr>
            <p:nvPr/>
          </p:nvSpPr>
          <p:spPr bwMode="auto">
            <a:xfrm>
              <a:off x="7582106" y="324957"/>
              <a:ext cx="13502" cy="45719"/>
            </a:xfrm>
            <a:custGeom>
              <a:avLst/>
              <a:gdLst>
                <a:gd name="T0" fmla="+- 0 2058 2043"/>
                <a:gd name="T1" fmla="*/ T0 w 19"/>
                <a:gd name="T2" fmla="+- 0 318 318"/>
                <a:gd name="T3" fmla="*/ 318 h 32"/>
                <a:gd name="T4" fmla="+- 0 2057 2043"/>
                <a:gd name="T5" fmla="*/ T4 w 19"/>
                <a:gd name="T6" fmla="+- 0 318 318"/>
                <a:gd name="T7" fmla="*/ 318 h 32"/>
                <a:gd name="T8" fmla="+- 0 2043 2043"/>
                <a:gd name="T9" fmla="*/ T8 w 19"/>
                <a:gd name="T10" fmla="+- 0 345 318"/>
                <a:gd name="T11" fmla="*/ 345 h 32"/>
                <a:gd name="T12" fmla="+- 0 2043 2043"/>
                <a:gd name="T13" fmla="*/ T12 w 19"/>
                <a:gd name="T14" fmla="+- 0 347 318"/>
                <a:gd name="T15" fmla="*/ 347 h 32"/>
                <a:gd name="T16" fmla="+- 0 2046 2043"/>
                <a:gd name="T17" fmla="*/ T16 w 19"/>
                <a:gd name="T18" fmla="+- 0 349 318"/>
                <a:gd name="T19" fmla="*/ 349 h 32"/>
                <a:gd name="T20" fmla="+- 0 2048 2043"/>
                <a:gd name="T21" fmla="*/ T20 w 19"/>
                <a:gd name="T22" fmla="+- 0 348 318"/>
                <a:gd name="T23" fmla="*/ 348 h 32"/>
                <a:gd name="T24" fmla="+- 0 2053 2043"/>
                <a:gd name="T25" fmla="*/ T24 w 19"/>
                <a:gd name="T26" fmla="+- 0 339 318"/>
                <a:gd name="T27" fmla="*/ 339 h 32"/>
                <a:gd name="T28" fmla="+- 0 2057 2043"/>
                <a:gd name="T29" fmla="*/ T28 w 19"/>
                <a:gd name="T30" fmla="+- 0 331 318"/>
                <a:gd name="T31" fmla="*/ 331 h 32"/>
                <a:gd name="T32" fmla="+- 0 2062 2043"/>
                <a:gd name="T33" fmla="*/ T32 w 19"/>
                <a:gd name="T34" fmla="+- 0 321 318"/>
                <a:gd name="T35" fmla="*/ 321 h 32"/>
                <a:gd name="T36" fmla="+- 0 2061 2043"/>
                <a:gd name="T37" fmla="*/ T36 w 19"/>
                <a:gd name="T38" fmla="+- 0 320 318"/>
                <a:gd name="T39" fmla="*/ 320 h 32"/>
                <a:gd name="T40" fmla="+- 0 2060 2043"/>
                <a:gd name="T41" fmla="*/ T40 w 19"/>
                <a:gd name="T42" fmla="+- 0 319 318"/>
                <a:gd name="T43" fmla="*/ 319 h 32"/>
                <a:gd name="T44" fmla="+- 0 2058 2043"/>
                <a:gd name="T45" fmla="*/ T44 w 19"/>
                <a:gd name="T46" fmla="+- 0 318 318"/>
                <a:gd name="T47" fmla="*/ 318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9" h="32">
                  <a:moveTo>
                    <a:pt x="15" y="0"/>
                  </a:moveTo>
                  <a:lnTo>
                    <a:pt x="14" y="0"/>
                  </a:lnTo>
                  <a:lnTo>
                    <a:pt x="0" y="27"/>
                  </a:lnTo>
                  <a:lnTo>
                    <a:pt x="0" y="29"/>
                  </a:lnTo>
                  <a:lnTo>
                    <a:pt x="3" y="31"/>
                  </a:lnTo>
                  <a:lnTo>
                    <a:pt x="5" y="30"/>
                  </a:lnTo>
                  <a:lnTo>
                    <a:pt x="10" y="21"/>
                  </a:lnTo>
                  <a:lnTo>
                    <a:pt x="14" y="13"/>
                  </a:lnTo>
                  <a:lnTo>
                    <a:pt x="19" y="3"/>
                  </a:lnTo>
                  <a:lnTo>
                    <a:pt x="18" y="2"/>
                  </a:lnTo>
                  <a:lnTo>
                    <a:pt x="17" y="1"/>
                  </a:lnTo>
                  <a:lnTo>
                    <a:pt x="15"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7" name="AutoShape 649"/>
            <p:cNvSpPr>
              <a:spLocks/>
            </p:cNvSpPr>
            <p:nvPr/>
          </p:nvSpPr>
          <p:spPr bwMode="auto">
            <a:xfrm>
              <a:off x="7583527" y="320512"/>
              <a:ext cx="11370" cy="45719"/>
            </a:xfrm>
            <a:custGeom>
              <a:avLst/>
              <a:gdLst>
                <a:gd name="T0" fmla="+- 0 2053 2045"/>
                <a:gd name="T1" fmla="*/ T0 w 16"/>
                <a:gd name="T2" fmla="+- 0 327 324"/>
                <a:gd name="T3" fmla="*/ 327 h 18"/>
                <a:gd name="T4" fmla="+- 0 2052 2045"/>
                <a:gd name="T5" fmla="*/ T4 w 16"/>
                <a:gd name="T6" fmla="+- 0 327 324"/>
                <a:gd name="T7" fmla="*/ 327 h 18"/>
                <a:gd name="T8" fmla="+- 0 2050 2045"/>
                <a:gd name="T9" fmla="*/ T8 w 16"/>
                <a:gd name="T10" fmla="+- 0 331 324"/>
                <a:gd name="T11" fmla="*/ 331 h 18"/>
                <a:gd name="T12" fmla="+- 0 2053 2045"/>
                <a:gd name="T13" fmla="*/ T12 w 16"/>
                <a:gd name="T14" fmla="+- 0 327 324"/>
                <a:gd name="T15" fmla="*/ 327 h 18"/>
                <a:gd name="T16" fmla="+- 0 2055 2045"/>
                <a:gd name="T17" fmla="*/ T16 w 16"/>
                <a:gd name="T18" fmla="+- 0 325 324"/>
                <a:gd name="T19" fmla="*/ 325 h 18"/>
                <a:gd name="T20" fmla="+- 0 2054 2045"/>
                <a:gd name="T21" fmla="*/ T20 w 16"/>
                <a:gd name="T22" fmla="+- 0 325 324"/>
                <a:gd name="T23" fmla="*/ 325 h 18"/>
                <a:gd name="T24" fmla="+- 0 2053 2045"/>
                <a:gd name="T25" fmla="*/ T24 w 16"/>
                <a:gd name="T26" fmla="+- 0 327 324"/>
                <a:gd name="T27" fmla="*/ 327 h 18"/>
                <a:gd name="T28" fmla="+- 0 2055 2045"/>
                <a:gd name="T29" fmla="*/ T28 w 16"/>
                <a:gd name="T30" fmla="+- 0 325 324"/>
                <a:gd name="T31" fmla="*/ 325 h 18"/>
                <a:gd name="T32" fmla="+- 0 2055 2045"/>
                <a:gd name="T33" fmla="*/ T32 w 16"/>
                <a:gd name="T34" fmla="+- 0 335 324"/>
                <a:gd name="T35" fmla="*/ 335 h 18"/>
                <a:gd name="T36" fmla="+- 0 2054 2045"/>
                <a:gd name="T37" fmla="*/ T36 w 16"/>
                <a:gd name="T38" fmla="+- 0 335 324"/>
                <a:gd name="T39" fmla="*/ 335 h 18"/>
                <a:gd name="T40" fmla="+- 0 2050 2045"/>
                <a:gd name="T41" fmla="*/ T40 w 16"/>
                <a:gd name="T42" fmla="+- 0 336 324"/>
                <a:gd name="T43" fmla="*/ 336 h 18"/>
                <a:gd name="T44" fmla="+- 0 2046 2045"/>
                <a:gd name="T45" fmla="*/ T44 w 16"/>
                <a:gd name="T46" fmla="+- 0 339 324"/>
                <a:gd name="T47" fmla="*/ 339 h 18"/>
                <a:gd name="T48" fmla="+- 0 2045 2045"/>
                <a:gd name="T49" fmla="*/ T48 w 16"/>
                <a:gd name="T50" fmla="+- 0 341 324"/>
                <a:gd name="T51" fmla="*/ 341 h 18"/>
                <a:gd name="T52" fmla="+- 0 2049 2045"/>
                <a:gd name="T53" fmla="*/ T52 w 16"/>
                <a:gd name="T54" fmla="+- 0 337 324"/>
                <a:gd name="T55" fmla="*/ 337 h 18"/>
                <a:gd name="T56" fmla="+- 0 2052 2045"/>
                <a:gd name="T57" fmla="*/ T56 w 16"/>
                <a:gd name="T58" fmla="+- 0 336 324"/>
                <a:gd name="T59" fmla="*/ 336 h 18"/>
                <a:gd name="T60" fmla="+- 0 2054 2045"/>
                <a:gd name="T61" fmla="*/ T60 w 16"/>
                <a:gd name="T62" fmla="+- 0 336 324"/>
                <a:gd name="T63" fmla="*/ 336 h 18"/>
                <a:gd name="T64" fmla="+- 0 2055 2045"/>
                <a:gd name="T65" fmla="*/ T64 w 16"/>
                <a:gd name="T66" fmla="+- 0 335 324"/>
                <a:gd name="T67" fmla="*/ 335 h 18"/>
                <a:gd name="T68" fmla="+- 0 2060 2045"/>
                <a:gd name="T69" fmla="*/ T68 w 16"/>
                <a:gd name="T70" fmla="+- 0 325 324"/>
                <a:gd name="T71" fmla="*/ 325 h 18"/>
                <a:gd name="T72" fmla="+- 0 2059 2045"/>
                <a:gd name="T73" fmla="*/ T72 w 16"/>
                <a:gd name="T74" fmla="+- 0 324 324"/>
                <a:gd name="T75" fmla="*/ 324 h 18"/>
                <a:gd name="T76" fmla="+- 0 2055 2045"/>
                <a:gd name="T77" fmla="*/ T76 w 16"/>
                <a:gd name="T78" fmla="+- 0 325 324"/>
                <a:gd name="T79" fmla="*/ 325 h 18"/>
                <a:gd name="T80" fmla="+- 0 2055 2045"/>
                <a:gd name="T81" fmla="*/ T80 w 16"/>
                <a:gd name="T82" fmla="+- 0 325 324"/>
                <a:gd name="T83" fmla="*/ 325 h 18"/>
                <a:gd name="T84" fmla="+- 0 2058 2045"/>
                <a:gd name="T85" fmla="*/ T84 w 16"/>
                <a:gd name="T86" fmla="+- 0 326 324"/>
                <a:gd name="T87" fmla="*/ 326 h 18"/>
                <a:gd name="T88" fmla="+- 0 2059 2045"/>
                <a:gd name="T89" fmla="*/ T88 w 16"/>
                <a:gd name="T90" fmla="+- 0 326 324"/>
                <a:gd name="T91" fmla="*/ 326 h 18"/>
                <a:gd name="T92" fmla="+- 0 2060 2045"/>
                <a:gd name="T93" fmla="*/ T92 w 16"/>
                <a:gd name="T94" fmla="+- 0 325 324"/>
                <a:gd name="T95" fmla="*/ 325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8">
                  <a:moveTo>
                    <a:pt x="8" y="3"/>
                  </a:moveTo>
                  <a:lnTo>
                    <a:pt x="7" y="3"/>
                  </a:lnTo>
                  <a:lnTo>
                    <a:pt x="5" y="7"/>
                  </a:lnTo>
                  <a:lnTo>
                    <a:pt x="8" y="3"/>
                  </a:lnTo>
                  <a:close/>
                  <a:moveTo>
                    <a:pt x="10" y="1"/>
                  </a:moveTo>
                  <a:lnTo>
                    <a:pt x="9" y="1"/>
                  </a:lnTo>
                  <a:lnTo>
                    <a:pt x="8" y="3"/>
                  </a:lnTo>
                  <a:lnTo>
                    <a:pt x="10" y="1"/>
                  </a:lnTo>
                  <a:close/>
                  <a:moveTo>
                    <a:pt x="10" y="11"/>
                  </a:moveTo>
                  <a:lnTo>
                    <a:pt x="9" y="11"/>
                  </a:lnTo>
                  <a:lnTo>
                    <a:pt x="5" y="12"/>
                  </a:lnTo>
                  <a:lnTo>
                    <a:pt x="1" y="15"/>
                  </a:lnTo>
                  <a:lnTo>
                    <a:pt x="0" y="17"/>
                  </a:lnTo>
                  <a:lnTo>
                    <a:pt x="4" y="13"/>
                  </a:lnTo>
                  <a:lnTo>
                    <a:pt x="7" y="12"/>
                  </a:lnTo>
                  <a:lnTo>
                    <a:pt x="9" y="12"/>
                  </a:lnTo>
                  <a:lnTo>
                    <a:pt x="10" y="11"/>
                  </a:lnTo>
                  <a:close/>
                  <a:moveTo>
                    <a:pt x="15" y="1"/>
                  </a:moveTo>
                  <a:lnTo>
                    <a:pt x="14" y="0"/>
                  </a:lnTo>
                  <a:lnTo>
                    <a:pt x="10" y="1"/>
                  </a:lnTo>
                  <a:lnTo>
                    <a:pt x="13" y="2"/>
                  </a:lnTo>
                  <a:lnTo>
                    <a:pt x="14"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8" name="AutoShape 648"/>
            <p:cNvSpPr>
              <a:spLocks/>
            </p:cNvSpPr>
            <p:nvPr/>
          </p:nvSpPr>
          <p:spPr bwMode="auto">
            <a:xfrm>
              <a:off x="7582816" y="324322"/>
              <a:ext cx="12081" cy="45719"/>
            </a:xfrm>
            <a:custGeom>
              <a:avLst/>
              <a:gdLst>
                <a:gd name="T0" fmla="+- 0 2048 2043"/>
                <a:gd name="T1" fmla="*/ T0 w 17"/>
                <a:gd name="T2" fmla="+- 0 340 319"/>
                <a:gd name="T3" fmla="*/ 340 h 30"/>
                <a:gd name="T4" fmla="+- 0 2048 2043"/>
                <a:gd name="T5" fmla="*/ T4 w 17"/>
                <a:gd name="T6" fmla="+- 0 339 319"/>
                <a:gd name="T7" fmla="*/ 339 h 30"/>
                <a:gd name="T8" fmla="+- 0 2048 2043"/>
                <a:gd name="T9" fmla="*/ T8 w 17"/>
                <a:gd name="T10" fmla="+- 0 339 319"/>
                <a:gd name="T11" fmla="*/ 339 h 30"/>
                <a:gd name="T12" fmla="+- 0 2048 2043"/>
                <a:gd name="T13" fmla="*/ T12 w 17"/>
                <a:gd name="T14" fmla="+- 0 339 319"/>
                <a:gd name="T15" fmla="*/ 339 h 30"/>
                <a:gd name="T16" fmla="+- 0 2043 2043"/>
                <a:gd name="T17" fmla="*/ T16 w 17"/>
                <a:gd name="T18" fmla="+- 0 345 319"/>
                <a:gd name="T19" fmla="*/ 345 h 30"/>
                <a:gd name="T20" fmla="+- 0 2045 2043"/>
                <a:gd name="T21" fmla="*/ T20 w 17"/>
                <a:gd name="T22" fmla="+- 0 348 319"/>
                <a:gd name="T23" fmla="*/ 348 h 30"/>
                <a:gd name="T24" fmla="+- 0 2045 2043"/>
                <a:gd name="T25" fmla="*/ T24 w 17"/>
                <a:gd name="T26" fmla="+- 0 348 319"/>
                <a:gd name="T27" fmla="*/ 348 h 30"/>
                <a:gd name="T28" fmla="+- 0 2046 2043"/>
                <a:gd name="T29" fmla="*/ T28 w 17"/>
                <a:gd name="T30" fmla="+- 0 348 319"/>
                <a:gd name="T31" fmla="*/ 348 h 30"/>
                <a:gd name="T32" fmla="+- 0 2046 2043"/>
                <a:gd name="T33" fmla="*/ T32 w 17"/>
                <a:gd name="T34" fmla="+- 0 348 319"/>
                <a:gd name="T35" fmla="*/ 348 h 30"/>
                <a:gd name="T36" fmla="+- 0 2045 2043"/>
                <a:gd name="T37" fmla="*/ T36 w 17"/>
                <a:gd name="T38" fmla="+- 0 348 319"/>
                <a:gd name="T39" fmla="*/ 348 h 30"/>
                <a:gd name="T40" fmla="+- 0 2045 2043"/>
                <a:gd name="T41" fmla="*/ T40 w 17"/>
                <a:gd name="T42" fmla="+- 0 348 319"/>
                <a:gd name="T43" fmla="*/ 348 h 30"/>
                <a:gd name="T44" fmla="+- 0 2044 2043"/>
                <a:gd name="T45" fmla="*/ T44 w 17"/>
                <a:gd name="T46" fmla="+- 0 345 319"/>
                <a:gd name="T47" fmla="*/ 345 h 30"/>
                <a:gd name="T48" fmla="+- 0 2046 2043"/>
                <a:gd name="T49" fmla="*/ T48 w 17"/>
                <a:gd name="T50" fmla="+- 0 342 319"/>
                <a:gd name="T51" fmla="*/ 342 h 30"/>
                <a:gd name="T52" fmla="+- 0 2048 2043"/>
                <a:gd name="T53" fmla="*/ T52 w 17"/>
                <a:gd name="T54" fmla="+- 0 340 319"/>
                <a:gd name="T55" fmla="*/ 340 h 30"/>
                <a:gd name="T56" fmla="+- 0 2054 2043"/>
                <a:gd name="T57" fmla="*/ T56 w 17"/>
                <a:gd name="T58" fmla="+- 0 329 319"/>
                <a:gd name="T59" fmla="*/ 329 h 30"/>
                <a:gd name="T60" fmla="+- 0 2054 2043"/>
                <a:gd name="T61" fmla="*/ T60 w 17"/>
                <a:gd name="T62" fmla="+- 0 328 319"/>
                <a:gd name="T63" fmla="*/ 328 h 30"/>
                <a:gd name="T64" fmla="+- 0 2053 2043"/>
                <a:gd name="T65" fmla="*/ T64 w 17"/>
                <a:gd name="T66" fmla="+- 0 328 319"/>
                <a:gd name="T67" fmla="*/ 328 h 30"/>
                <a:gd name="T68" fmla="+- 0 2053 2043"/>
                <a:gd name="T69" fmla="*/ T68 w 17"/>
                <a:gd name="T70" fmla="+- 0 328 319"/>
                <a:gd name="T71" fmla="*/ 328 h 30"/>
                <a:gd name="T72" fmla="+- 0 2051 2043"/>
                <a:gd name="T73" fmla="*/ T72 w 17"/>
                <a:gd name="T74" fmla="+- 0 330 319"/>
                <a:gd name="T75" fmla="*/ 330 h 30"/>
                <a:gd name="T76" fmla="+- 0 2048 2043"/>
                <a:gd name="T77" fmla="*/ T76 w 17"/>
                <a:gd name="T78" fmla="+- 0 335 319"/>
                <a:gd name="T79" fmla="*/ 335 h 30"/>
                <a:gd name="T80" fmla="+- 0 2049 2043"/>
                <a:gd name="T81" fmla="*/ T80 w 17"/>
                <a:gd name="T82" fmla="+- 0 335 319"/>
                <a:gd name="T83" fmla="*/ 335 h 30"/>
                <a:gd name="T84" fmla="+- 0 2048 2043"/>
                <a:gd name="T85" fmla="*/ T84 w 17"/>
                <a:gd name="T86" fmla="+- 0 336 319"/>
                <a:gd name="T87" fmla="*/ 336 h 30"/>
                <a:gd name="T88" fmla="+- 0 2049 2043"/>
                <a:gd name="T89" fmla="*/ T88 w 17"/>
                <a:gd name="T90" fmla="+- 0 336 319"/>
                <a:gd name="T91" fmla="*/ 336 h 30"/>
                <a:gd name="T92" fmla="+- 0 2049 2043"/>
                <a:gd name="T93" fmla="*/ T92 w 17"/>
                <a:gd name="T94" fmla="+- 0 336 319"/>
                <a:gd name="T95" fmla="*/ 336 h 30"/>
                <a:gd name="T96" fmla="+- 0 2049 2043"/>
                <a:gd name="T97" fmla="*/ T96 w 17"/>
                <a:gd name="T98" fmla="+- 0 335 319"/>
                <a:gd name="T99" fmla="*/ 335 h 30"/>
                <a:gd name="T100" fmla="+- 0 2052 2043"/>
                <a:gd name="T101" fmla="*/ T100 w 17"/>
                <a:gd name="T102" fmla="+- 0 330 319"/>
                <a:gd name="T103" fmla="*/ 330 h 30"/>
                <a:gd name="T104" fmla="+- 0 2054 2043"/>
                <a:gd name="T105" fmla="*/ T104 w 17"/>
                <a:gd name="T106" fmla="+- 0 329 319"/>
                <a:gd name="T107" fmla="*/ 329 h 30"/>
                <a:gd name="T108" fmla="+- 0 2060 2043"/>
                <a:gd name="T109" fmla="*/ T108 w 17"/>
                <a:gd name="T110" fmla="+- 0 320 319"/>
                <a:gd name="T111" fmla="*/ 320 h 30"/>
                <a:gd name="T112" fmla="+- 0 2060 2043"/>
                <a:gd name="T113" fmla="*/ T112 w 17"/>
                <a:gd name="T114" fmla="+- 0 320 319"/>
                <a:gd name="T115" fmla="*/ 320 h 30"/>
                <a:gd name="T116" fmla="+- 0 2059 2043"/>
                <a:gd name="T117" fmla="*/ T116 w 17"/>
                <a:gd name="T118" fmla="+- 0 319 319"/>
                <a:gd name="T119" fmla="*/ 319 h 30"/>
                <a:gd name="T120" fmla="+- 0 2056 2043"/>
                <a:gd name="T121" fmla="*/ T120 w 17"/>
                <a:gd name="T122" fmla="+- 0 320 319"/>
                <a:gd name="T123" fmla="*/ 320 h 30"/>
                <a:gd name="T124" fmla="+- 0 2054 2043"/>
                <a:gd name="T125" fmla="*/ T124 w 17"/>
                <a:gd name="T126" fmla="+- 0 324 319"/>
                <a:gd name="T127" fmla="*/ 324 h 30"/>
                <a:gd name="T128" fmla="+- 0 2054 2043"/>
                <a:gd name="T129" fmla="*/ T128 w 17"/>
                <a:gd name="T130" fmla="+- 0 324 319"/>
                <a:gd name="T131" fmla="*/ 324 h 30"/>
                <a:gd name="T132" fmla="+- 0 2054 2043"/>
                <a:gd name="T133" fmla="*/ T132 w 17"/>
                <a:gd name="T134" fmla="+- 0 325 319"/>
                <a:gd name="T135" fmla="*/ 325 h 30"/>
                <a:gd name="T136" fmla="+- 0 2055 2043"/>
                <a:gd name="T137" fmla="*/ T136 w 17"/>
                <a:gd name="T138" fmla="+- 0 325 319"/>
                <a:gd name="T139" fmla="*/ 325 h 30"/>
                <a:gd name="T140" fmla="+- 0 2055 2043"/>
                <a:gd name="T141" fmla="*/ T140 w 17"/>
                <a:gd name="T142" fmla="+- 0 325 319"/>
                <a:gd name="T143" fmla="*/ 325 h 30"/>
                <a:gd name="T144" fmla="+- 0 2055 2043"/>
                <a:gd name="T145" fmla="*/ T144 w 17"/>
                <a:gd name="T146" fmla="+- 0 325 319"/>
                <a:gd name="T147" fmla="*/ 325 h 30"/>
                <a:gd name="T148" fmla="+- 0 2055 2043"/>
                <a:gd name="T149" fmla="*/ T148 w 17"/>
                <a:gd name="T150" fmla="+- 0 323 319"/>
                <a:gd name="T151" fmla="*/ 323 h 30"/>
                <a:gd name="T152" fmla="+- 0 2057 2043"/>
                <a:gd name="T153" fmla="*/ T152 w 17"/>
                <a:gd name="T154" fmla="+- 0 321 319"/>
                <a:gd name="T155" fmla="*/ 321 h 30"/>
                <a:gd name="T156" fmla="+- 0 2059 2043"/>
                <a:gd name="T157" fmla="*/ T156 w 17"/>
                <a:gd name="T158" fmla="+- 0 320 319"/>
                <a:gd name="T159" fmla="*/ 320 h 30"/>
                <a:gd name="T160" fmla="+- 0 2059 2043"/>
                <a:gd name="T161" fmla="*/ T160 w 17"/>
                <a:gd name="T162" fmla="+- 0 320 319"/>
                <a:gd name="T163" fmla="*/ 320 h 30"/>
                <a:gd name="T164" fmla="+- 0 2059 2043"/>
                <a:gd name="T165" fmla="*/ T164 w 17"/>
                <a:gd name="T166" fmla="+- 0 320 319"/>
                <a:gd name="T167" fmla="*/ 320 h 30"/>
                <a:gd name="T168" fmla="+- 0 2059 2043"/>
                <a:gd name="T169" fmla="*/ T168 w 17"/>
                <a:gd name="T170" fmla="+- 0 320 319"/>
                <a:gd name="T171" fmla="*/ 320 h 30"/>
                <a:gd name="T172" fmla="+- 0 2060 2043"/>
                <a:gd name="T173" fmla="*/ T172 w 17"/>
                <a:gd name="T174" fmla="+- 0 320 319"/>
                <a:gd name="T175" fmla="*/ 320 h 30"/>
                <a:gd name="T176" fmla="+- 0 2060 2043"/>
                <a:gd name="T177" fmla="*/ T176 w 17"/>
                <a:gd name="T178" fmla="+- 0 320 319"/>
                <a:gd name="T179" fmla="*/ 32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7" h="30">
                  <a:moveTo>
                    <a:pt x="5" y="21"/>
                  </a:moveTo>
                  <a:lnTo>
                    <a:pt x="5" y="20"/>
                  </a:lnTo>
                  <a:lnTo>
                    <a:pt x="0" y="26"/>
                  </a:lnTo>
                  <a:lnTo>
                    <a:pt x="2" y="29"/>
                  </a:lnTo>
                  <a:lnTo>
                    <a:pt x="3" y="29"/>
                  </a:lnTo>
                  <a:lnTo>
                    <a:pt x="2" y="29"/>
                  </a:lnTo>
                  <a:lnTo>
                    <a:pt x="1" y="26"/>
                  </a:lnTo>
                  <a:lnTo>
                    <a:pt x="3" y="23"/>
                  </a:lnTo>
                  <a:lnTo>
                    <a:pt x="5" y="21"/>
                  </a:lnTo>
                  <a:close/>
                  <a:moveTo>
                    <a:pt x="11" y="10"/>
                  </a:moveTo>
                  <a:lnTo>
                    <a:pt x="11" y="9"/>
                  </a:lnTo>
                  <a:lnTo>
                    <a:pt x="10" y="9"/>
                  </a:lnTo>
                  <a:lnTo>
                    <a:pt x="8" y="11"/>
                  </a:lnTo>
                  <a:lnTo>
                    <a:pt x="5" y="16"/>
                  </a:lnTo>
                  <a:lnTo>
                    <a:pt x="6" y="16"/>
                  </a:lnTo>
                  <a:lnTo>
                    <a:pt x="5" y="17"/>
                  </a:lnTo>
                  <a:lnTo>
                    <a:pt x="6" y="17"/>
                  </a:lnTo>
                  <a:lnTo>
                    <a:pt x="6" y="16"/>
                  </a:lnTo>
                  <a:lnTo>
                    <a:pt x="9" y="11"/>
                  </a:lnTo>
                  <a:lnTo>
                    <a:pt x="11" y="10"/>
                  </a:lnTo>
                  <a:close/>
                  <a:moveTo>
                    <a:pt x="17" y="1"/>
                  </a:moveTo>
                  <a:lnTo>
                    <a:pt x="17" y="1"/>
                  </a:lnTo>
                  <a:lnTo>
                    <a:pt x="16" y="0"/>
                  </a:lnTo>
                  <a:lnTo>
                    <a:pt x="13" y="1"/>
                  </a:lnTo>
                  <a:lnTo>
                    <a:pt x="11" y="5"/>
                  </a:lnTo>
                  <a:lnTo>
                    <a:pt x="11" y="6"/>
                  </a:lnTo>
                  <a:lnTo>
                    <a:pt x="12" y="6"/>
                  </a:lnTo>
                  <a:lnTo>
                    <a:pt x="12" y="4"/>
                  </a:lnTo>
                  <a:lnTo>
                    <a:pt x="14" y="2"/>
                  </a:lnTo>
                  <a:lnTo>
                    <a:pt x="16" y="1"/>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9" name="Freeform 647"/>
            <p:cNvSpPr>
              <a:spLocks/>
            </p:cNvSpPr>
            <p:nvPr/>
          </p:nvSpPr>
          <p:spPr bwMode="auto">
            <a:xfrm>
              <a:off x="7577842" y="322417"/>
              <a:ext cx="23451" cy="45719"/>
            </a:xfrm>
            <a:custGeom>
              <a:avLst/>
              <a:gdLst>
                <a:gd name="T0" fmla="+- 0 2068 2036"/>
                <a:gd name="T1" fmla="*/ T0 w 33"/>
                <a:gd name="T2" fmla="+- 0 341 322"/>
                <a:gd name="T3" fmla="*/ 341 h 24"/>
                <a:gd name="T4" fmla="+- 0 2068 2036"/>
                <a:gd name="T5" fmla="*/ T4 w 33"/>
                <a:gd name="T6" fmla="+- 0 339 322"/>
                <a:gd name="T7" fmla="*/ 339 h 24"/>
                <a:gd name="T8" fmla="+- 0 2066 2036"/>
                <a:gd name="T9" fmla="*/ T8 w 33"/>
                <a:gd name="T10" fmla="+- 0 337 322"/>
                <a:gd name="T11" fmla="*/ 337 h 24"/>
                <a:gd name="T12" fmla="+- 0 2066 2036"/>
                <a:gd name="T13" fmla="*/ T12 w 33"/>
                <a:gd name="T14" fmla="+- 0 341 322"/>
                <a:gd name="T15" fmla="*/ 341 h 24"/>
                <a:gd name="T16" fmla="+- 0 2065 2036"/>
                <a:gd name="T17" fmla="*/ T16 w 33"/>
                <a:gd name="T18" fmla="+- 0 343 322"/>
                <a:gd name="T19" fmla="*/ 343 h 24"/>
                <a:gd name="T20" fmla="+- 0 2064 2036"/>
                <a:gd name="T21" fmla="*/ T20 w 33"/>
                <a:gd name="T22" fmla="+- 0 343 322"/>
                <a:gd name="T23" fmla="*/ 343 h 24"/>
                <a:gd name="T24" fmla="+- 0 2055 2036"/>
                <a:gd name="T25" fmla="*/ T24 w 33"/>
                <a:gd name="T26" fmla="+- 0 338 322"/>
                <a:gd name="T27" fmla="*/ 338 h 24"/>
                <a:gd name="T28" fmla="+- 0 2051 2036"/>
                <a:gd name="T29" fmla="*/ T28 w 33"/>
                <a:gd name="T30" fmla="+- 0 335 322"/>
                <a:gd name="T31" fmla="*/ 335 h 24"/>
                <a:gd name="T32" fmla="+- 0 2056 2036"/>
                <a:gd name="T33" fmla="*/ T32 w 33"/>
                <a:gd name="T34" fmla="+- 0 335 322"/>
                <a:gd name="T35" fmla="*/ 335 h 24"/>
                <a:gd name="T36" fmla="+- 0 2056 2036"/>
                <a:gd name="T37" fmla="*/ T36 w 33"/>
                <a:gd name="T38" fmla="+- 0 335 322"/>
                <a:gd name="T39" fmla="*/ 335 h 24"/>
                <a:gd name="T40" fmla="+- 0 2056 2036"/>
                <a:gd name="T41" fmla="*/ T40 w 33"/>
                <a:gd name="T42" fmla="+- 0 335 322"/>
                <a:gd name="T43" fmla="*/ 335 h 24"/>
                <a:gd name="T44" fmla="+- 0 2055 2036"/>
                <a:gd name="T45" fmla="*/ T44 w 33"/>
                <a:gd name="T46" fmla="+- 0 335 322"/>
                <a:gd name="T47" fmla="*/ 335 h 24"/>
                <a:gd name="T48" fmla="+- 0 2055 2036"/>
                <a:gd name="T49" fmla="*/ T48 w 33"/>
                <a:gd name="T50" fmla="+- 0 335 322"/>
                <a:gd name="T51" fmla="*/ 335 h 24"/>
                <a:gd name="T52" fmla="+- 0 2049 2036"/>
                <a:gd name="T53" fmla="*/ T52 w 33"/>
                <a:gd name="T54" fmla="+- 0 334 322"/>
                <a:gd name="T55" fmla="*/ 334 h 24"/>
                <a:gd name="T56" fmla="+- 0 2047 2036"/>
                <a:gd name="T57" fmla="*/ T56 w 33"/>
                <a:gd name="T58" fmla="+- 0 333 322"/>
                <a:gd name="T59" fmla="*/ 333 h 24"/>
                <a:gd name="T60" fmla="+- 0 2039 2036"/>
                <a:gd name="T61" fmla="*/ T60 w 33"/>
                <a:gd name="T62" fmla="+- 0 327 322"/>
                <a:gd name="T63" fmla="*/ 327 h 24"/>
                <a:gd name="T64" fmla="+- 0 2038 2036"/>
                <a:gd name="T65" fmla="*/ T64 w 33"/>
                <a:gd name="T66" fmla="+- 0 326 322"/>
                <a:gd name="T67" fmla="*/ 326 h 24"/>
                <a:gd name="T68" fmla="+- 0 2039 2036"/>
                <a:gd name="T69" fmla="*/ T68 w 33"/>
                <a:gd name="T70" fmla="+- 0 325 322"/>
                <a:gd name="T71" fmla="*/ 325 h 24"/>
                <a:gd name="T72" fmla="+- 0 2039 2036"/>
                <a:gd name="T73" fmla="*/ T72 w 33"/>
                <a:gd name="T74" fmla="+- 0 325 322"/>
                <a:gd name="T75" fmla="*/ 325 h 24"/>
                <a:gd name="T76" fmla="+- 0 2039 2036"/>
                <a:gd name="T77" fmla="*/ T76 w 33"/>
                <a:gd name="T78" fmla="+- 0 324 322"/>
                <a:gd name="T79" fmla="*/ 324 h 24"/>
                <a:gd name="T80" fmla="+- 0 2040 2036"/>
                <a:gd name="T81" fmla="*/ T80 w 33"/>
                <a:gd name="T82" fmla="+- 0 324 322"/>
                <a:gd name="T83" fmla="*/ 324 h 24"/>
                <a:gd name="T84" fmla="+- 0 2040 2036"/>
                <a:gd name="T85" fmla="*/ T84 w 33"/>
                <a:gd name="T86" fmla="+- 0 324 322"/>
                <a:gd name="T87" fmla="*/ 324 h 24"/>
                <a:gd name="T88" fmla="+- 0 2041 2036"/>
                <a:gd name="T89" fmla="*/ T88 w 33"/>
                <a:gd name="T90" fmla="+- 0 324 322"/>
                <a:gd name="T91" fmla="*/ 324 h 24"/>
                <a:gd name="T92" fmla="+- 0 2050 2036"/>
                <a:gd name="T93" fmla="*/ T92 w 33"/>
                <a:gd name="T94" fmla="+- 0 330 322"/>
                <a:gd name="T95" fmla="*/ 330 h 24"/>
                <a:gd name="T96" fmla="+- 0 2049 2036"/>
                <a:gd name="T97" fmla="*/ T96 w 33"/>
                <a:gd name="T98" fmla="+- 0 332 322"/>
                <a:gd name="T99" fmla="*/ 332 h 24"/>
                <a:gd name="T100" fmla="+- 0 2049 2036"/>
                <a:gd name="T101" fmla="*/ T100 w 33"/>
                <a:gd name="T102" fmla="+- 0 332 322"/>
                <a:gd name="T103" fmla="*/ 332 h 24"/>
                <a:gd name="T104" fmla="+- 0 2049 2036"/>
                <a:gd name="T105" fmla="*/ T104 w 33"/>
                <a:gd name="T106" fmla="+- 0 333 322"/>
                <a:gd name="T107" fmla="*/ 333 h 24"/>
                <a:gd name="T108" fmla="+- 0 2049 2036"/>
                <a:gd name="T109" fmla="*/ T108 w 33"/>
                <a:gd name="T110" fmla="+- 0 333 322"/>
                <a:gd name="T111" fmla="*/ 333 h 24"/>
                <a:gd name="T112" fmla="+- 0 2050 2036"/>
                <a:gd name="T113" fmla="*/ T112 w 33"/>
                <a:gd name="T114" fmla="+- 0 330 322"/>
                <a:gd name="T115" fmla="*/ 330 h 24"/>
                <a:gd name="T116" fmla="+- 0 2066 2036"/>
                <a:gd name="T117" fmla="*/ T116 w 33"/>
                <a:gd name="T118" fmla="+- 0 340 322"/>
                <a:gd name="T119" fmla="*/ 340 h 24"/>
                <a:gd name="T120" fmla="+- 0 2066 2036"/>
                <a:gd name="T121" fmla="*/ T120 w 33"/>
                <a:gd name="T122" fmla="+- 0 341 322"/>
                <a:gd name="T123" fmla="*/ 341 h 24"/>
                <a:gd name="T124" fmla="+- 0 2066 2036"/>
                <a:gd name="T125" fmla="*/ T124 w 33"/>
                <a:gd name="T126" fmla="+- 0 337 322"/>
                <a:gd name="T127" fmla="*/ 337 h 24"/>
                <a:gd name="T128" fmla="+- 0 2051 2036"/>
                <a:gd name="T129" fmla="*/ T128 w 33"/>
                <a:gd name="T130" fmla="+- 0 328 322"/>
                <a:gd name="T131" fmla="*/ 328 h 24"/>
                <a:gd name="T132" fmla="+- 0 2054 2036"/>
                <a:gd name="T133" fmla="*/ T132 w 33"/>
                <a:gd name="T134" fmla="+- 0 323 322"/>
                <a:gd name="T135" fmla="*/ 323 h 24"/>
                <a:gd name="T136" fmla="+- 0 2060 2036"/>
                <a:gd name="T137" fmla="*/ T136 w 33"/>
                <a:gd name="T138" fmla="+- 0 325 322"/>
                <a:gd name="T139" fmla="*/ 325 h 24"/>
                <a:gd name="T140" fmla="+- 0 2060 2036"/>
                <a:gd name="T141" fmla="*/ T140 w 33"/>
                <a:gd name="T142" fmla="+- 0 326 322"/>
                <a:gd name="T143" fmla="*/ 326 h 24"/>
                <a:gd name="T144" fmla="+- 0 2061 2036"/>
                <a:gd name="T145" fmla="*/ T144 w 33"/>
                <a:gd name="T146" fmla="+- 0 325 322"/>
                <a:gd name="T147" fmla="*/ 325 h 24"/>
                <a:gd name="T148" fmla="+- 0 2061 2036"/>
                <a:gd name="T149" fmla="*/ T148 w 33"/>
                <a:gd name="T150" fmla="+- 0 325 322"/>
                <a:gd name="T151" fmla="*/ 325 h 24"/>
                <a:gd name="T152" fmla="+- 0 2061 2036"/>
                <a:gd name="T153" fmla="*/ T152 w 33"/>
                <a:gd name="T154" fmla="+- 0 325 322"/>
                <a:gd name="T155" fmla="*/ 325 h 24"/>
                <a:gd name="T156" fmla="+- 0 2061 2036"/>
                <a:gd name="T157" fmla="*/ T156 w 33"/>
                <a:gd name="T158" fmla="+- 0 325 322"/>
                <a:gd name="T159" fmla="*/ 325 h 24"/>
                <a:gd name="T160" fmla="+- 0 2054 2036"/>
                <a:gd name="T161" fmla="*/ T160 w 33"/>
                <a:gd name="T162" fmla="+- 0 322 322"/>
                <a:gd name="T163" fmla="*/ 322 h 24"/>
                <a:gd name="T164" fmla="+- 0 2051 2036"/>
                <a:gd name="T165" fmla="*/ T164 w 33"/>
                <a:gd name="T166" fmla="+- 0 328 322"/>
                <a:gd name="T167" fmla="*/ 328 h 24"/>
                <a:gd name="T168" fmla="+- 0 2045 2036"/>
                <a:gd name="T169" fmla="*/ T168 w 33"/>
                <a:gd name="T170" fmla="+- 0 324 322"/>
                <a:gd name="T171" fmla="*/ 324 h 24"/>
                <a:gd name="T172" fmla="+- 0 2041 2036"/>
                <a:gd name="T173" fmla="*/ T172 w 33"/>
                <a:gd name="T174" fmla="+- 0 322 322"/>
                <a:gd name="T175" fmla="*/ 322 h 24"/>
                <a:gd name="T176" fmla="+- 0 2040 2036"/>
                <a:gd name="T177" fmla="*/ T176 w 33"/>
                <a:gd name="T178" fmla="+- 0 322 322"/>
                <a:gd name="T179" fmla="*/ 322 h 24"/>
                <a:gd name="T180" fmla="+- 0 2038 2036"/>
                <a:gd name="T181" fmla="*/ T180 w 33"/>
                <a:gd name="T182" fmla="+- 0 322 322"/>
                <a:gd name="T183" fmla="*/ 322 h 24"/>
                <a:gd name="T184" fmla="+- 0 2038 2036"/>
                <a:gd name="T185" fmla="*/ T184 w 33"/>
                <a:gd name="T186" fmla="+- 0 323 322"/>
                <a:gd name="T187" fmla="*/ 323 h 24"/>
                <a:gd name="T188" fmla="+- 0 2036 2036"/>
                <a:gd name="T189" fmla="*/ T188 w 33"/>
                <a:gd name="T190" fmla="+- 0 326 322"/>
                <a:gd name="T191" fmla="*/ 326 h 24"/>
                <a:gd name="T192" fmla="+- 0 2037 2036"/>
                <a:gd name="T193" fmla="*/ T192 w 33"/>
                <a:gd name="T194" fmla="+- 0 329 322"/>
                <a:gd name="T195" fmla="*/ 329 h 24"/>
                <a:gd name="T196" fmla="+- 0 2047 2036"/>
                <a:gd name="T197" fmla="*/ T196 w 33"/>
                <a:gd name="T198" fmla="+- 0 335 322"/>
                <a:gd name="T199" fmla="*/ 335 h 24"/>
                <a:gd name="T200" fmla="+- 0 2043 2036"/>
                <a:gd name="T201" fmla="*/ T200 w 33"/>
                <a:gd name="T202" fmla="+- 0 343 322"/>
                <a:gd name="T203" fmla="*/ 343 h 24"/>
                <a:gd name="T204" fmla="+- 0 2043 2036"/>
                <a:gd name="T205" fmla="*/ T204 w 33"/>
                <a:gd name="T206" fmla="+- 0 344 322"/>
                <a:gd name="T207" fmla="*/ 344 h 24"/>
                <a:gd name="T208" fmla="+- 0 2043 2036"/>
                <a:gd name="T209" fmla="*/ T208 w 33"/>
                <a:gd name="T210" fmla="+- 0 344 322"/>
                <a:gd name="T211" fmla="*/ 344 h 24"/>
                <a:gd name="T212" fmla="+- 0 2044 2036"/>
                <a:gd name="T213" fmla="*/ T212 w 33"/>
                <a:gd name="T214" fmla="+- 0 344 322"/>
                <a:gd name="T215" fmla="*/ 344 h 24"/>
                <a:gd name="T216" fmla="+- 0 2048 2036"/>
                <a:gd name="T217" fmla="*/ T216 w 33"/>
                <a:gd name="T218" fmla="+- 0 336 322"/>
                <a:gd name="T219" fmla="*/ 336 h 24"/>
                <a:gd name="T220" fmla="+- 0 2064 2036"/>
                <a:gd name="T221" fmla="*/ T220 w 33"/>
                <a:gd name="T222" fmla="+- 0 346 322"/>
                <a:gd name="T223" fmla="*/ 346 h 24"/>
                <a:gd name="T224" fmla="+- 0 2066 2036"/>
                <a:gd name="T225" fmla="*/ T224 w 33"/>
                <a:gd name="T226" fmla="+- 0 345 322"/>
                <a:gd name="T227" fmla="*/ 345 h 24"/>
                <a:gd name="T228" fmla="+- 0 2067 2036"/>
                <a:gd name="T229" fmla="*/ T228 w 33"/>
                <a:gd name="T230" fmla="+- 0 343 322"/>
                <a:gd name="T231" fmla="*/ 343 h 24"/>
                <a:gd name="T232" fmla="+- 0 2068 2036"/>
                <a:gd name="T233" fmla="*/ T232 w 33"/>
                <a:gd name="T234" fmla="+- 0 341 322"/>
                <a:gd name="T235" fmla="*/ 341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3" h="24">
                  <a:moveTo>
                    <a:pt x="32" y="19"/>
                  </a:moveTo>
                  <a:lnTo>
                    <a:pt x="32" y="17"/>
                  </a:lnTo>
                  <a:lnTo>
                    <a:pt x="30" y="15"/>
                  </a:lnTo>
                  <a:lnTo>
                    <a:pt x="30" y="19"/>
                  </a:lnTo>
                  <a:lnTo>
                    <a:pt x="29" y="21"/>
                  </a:lnTo>
                  <a:lnTo>
                    <a:pt x="28" y="21"/>
                  </a:lnTo>
                  <a:lnTo>
                    <a:pt x="19" y="16"/>
                  </a:lnTo>
                  <a:lnTo>
                    <a:pt x="15" y="13"/>
                  </a:lnTo>
                  <a:lnTo>
                    <a:pt x="20" y="13"/>
                  </a:lnTo>
                  <a:lnTo>
                    <a:pt x="19" y="13"/>
                  </a:lnTo>
                  <a:lnTo>
                    <a:pt x="13" y="12"/>
                  </a:lnTo>
                  <a:lnTo>
                    <a:pt x="11" y="11"/>
                  </a:lnTo>
                  <a:lnTo>
                    <a:pt x="3" y="5"/>
                  </a:lnTo>
                  <a:lnTo>
                    <a:pt x="2" y="4"/>
                  </a:lnTo>
                  <a:lnTo>
                    <a:pt x="3" y="3"/>
                  </a:lnTo>
                  <a:lnTo>
                    <a:pt x="3" y="2"/>
                  </a:lnTo>
                  <a:lnTo>
                    <a:pt x="4" y="2"/>
                  </a:lnTo>
                  <a:lnTo>
                    <a:pt x="5" y="2"/>
                  </a:lnTo>
                  <a:lnTo>
                    <a:pt x="14" y="8"/>
                  </a:lnTo>
                  <a:lnTo>
                    <a:pt x="13" y="10"/>
                  </a:lnTo>
                  <a:lnTo>
                    <a:pt x="13" y="11"/>
                  </a:lnTo>
                  <a:lnTo>
                    <a:pt x="14" y="8"/>
                  </a:lnTo>
                  <a:lnTo>
                    <a:pt x="30" y="18"/>
                  </a:lnTo>
                  <a:lnTo>
                    <a:pt x="30" y="19"/>
                  </a:lnTo>
                  <a:lnTo>
                    <a:pt x="30" y="15"/>
                  </a:lnTo>
                  <a:lnTo>
                    <a:pt x="15" y="6"/>
                  </a:lnTo>
                  <a:lnTo>
                    <a:pt x="18" y="1"/>
                  </a:lnTo>
                  <a:lnTo>
                    <a:pt x="24" y="3"/>
                  </a:lnTo>
                  <a:lnTo>
                    <a:pt x="24" y="4"/>
                  </a:lnTo>
                  <a:lnTo>
                    <a:pt x="25" y="3"/>
                  </a:lnTo>
                  <a:lnTo>
                    <a:pt x="18" y="0"/>
                  </a:lnTo>
                  <a:lnTo>
                    <a:pt x="15" y="6"/>
                  </a:lnTo>
                  <a:lnTo>
                    <a:pt x="9" y="2"/>
                  </a:lnTo>
                  <a:lnTo>
                    <a:pt x="5" y="0"/>
                  </a:lnTo>
                  <a:lnTo>
                    <a:pt x="4" y="0"/>
                  </a:lnTo>
                  <a:lnTo>
                    <a:pt x="2" y="0"/>
                  </a:lnTo>
                  <a:lnTo>
                    <a:pt x="2" y="1"/>
                  </a:lnTo>
                  <a:lnTo>
                    <a:pt x="0" y="4"/>
                  </a:lnTo>
                  <a:lnTo>
                    <a:pt x="1" y="7"/>
                  </a:lnTo>
                  <a:lnTo>
                    <a:pt x="11" y="13"/>
                  </a:lnTo>
                  <a:lnTo>
                    <a:pt x="7" y="21"/>
                  </a:lnTo>
                  <a:lnTo>
                    <a:pt x="7" y="22"/>
                  </a:lnTo>
                  <a:lnTo>
                    <a:pt x="8" y="22"/>
                  </a:lnTo>
                  <a:lnTo>
                    <a:pt x="12" y="14"/>
                  </a:lnTo>
                  <a:lnTo>
                    <a:pt x="28" y="24"/>
                  </a:lnTo>
                  <a:lnTo>
                    <a:pt x="30" y="23"/>
                  </a:lnTo>
                  <a:lnTo>
                    <a:pt x="31" y="21"/>
                  </a:lnTo>
                  <a:lnTo>
                    <a:pt x="32"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0" name="Freeform 646"/>
            <p:cNvSpPr>
              <a:spLocks/>
            </p:cNvSpPr>
            <p:nvPr/>
          </p:nvSpPr>
          <p:spPr bwMode="auto">
            <a:xfrm>
              <a:off x="7578552" y="321782"/>
              <a:ext cx="21319" cy="45719"/>
            </a:xfrm>
            <a:custGeom>
              <a:avLst/>
              <a:gdLst>
                <a:gd name="T0" fmla="+- 0 2040 2037"/>
                <a:gd name="T1" fmla="*/ T0 w 30"/>
                <a:gd name="T2" fmla="+- 0 323 323"/>
                <a:gd name="T3" fmla="*/ 323 h 22"/>
                <a:gd name="T4" fmla="+- 0 2039 2037"/>
                <a:gd name="T5" fmla="*/ T4 w 30"/>
                <a:gd name="T6" fmla="+- 0 323 323"/>
                <a:gd name="T7" fmla="*/ 323 h 22"/>
                <a:gd name="T8" fmla="+- 0 2038 2037"/>
                <a:gd name="T9" fmla="*/ T8 w 30"/>
                <a:gd name="T10" fmla="+- 0 325 323"/>
                <a:gd name="T11" fmla="*/ 325 h 22"/>
                <a:gd name="T12" fmla="+- 0 2037 2037"/>
                <a:gd name="T13" fmla="*/ T12 w 30"/>
                <a:gd name="T14" fmla="+- 0 326 323"/>
                <a:gd name="T15" fmla="*/ 326 h 22"/>
                <a:gd name="T16" fmla="+- 0 2038 2037"/>
                <a:gd name="T17" fmla="*/ T16 w 30"/>
                <a:gd name="T18" fmla="+- 0 328 323"/>
                <a:gd name="T19" fmla="*/ 328 h 22"/>
                <a:gd name="T20" fmla="+- 0 2064 2037"/>
                <a:gd name="T21" fmla="*/ T20 w 30"/>
                <a:gd name="T22" fmla="+- 0 344 323"/>
                <a:gd name="T23" fmla="*/ 344 h 22"/>
                <a:gd name="T24" fmla="+- 0 2066 2037"/>
                <a:gd name="T25" fmla="*/ T24 w 30"/>
                <a:gd name="T26" fmla="+- 0 344 323"/>
                <a:gd name="T27" fmla="*/ 344 h 22"/>
                <a:gd name="T28" fmla="+- 0 2067 2037"/>
                <a:gd name="T29" fmla="*/ T28 w 30"/>
                <a:gd name="T30" fmla="+- 0 341 323"/>
                <a:gd name="T31" fmla="*/ 341 h 22"/>
                <a:gd name="T32" fmla="+- 0 2067 2037"/>
                <a:gd name="T33" fmla="*/ T32 w 30"/>
                <a:gd name="T34" fmla="+- 0 339 323"/>
                <a:gd name="T35" fmla="*/ 339 h 22"/>
                <a:gd name="T36" fmla="+- 0 2057 2037"/>
                <a:gd name="T37" fmla="*/ T36 w 30"/>
                <a:gd name="T38" fmla="+- 0 333 323"/>
                <a:gd name="T39" fmla="*/ 333 h 22"/>
                <a:gd name="T40" fmla="+- 0 2040 2037"/>
                <a:gd name="T41" fmla="*/ T40 w 30"/>
                <a:gd name="T42" fmla="+- 0 323 323"/>
                <a:gd name="T43" fmla="*/ 323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0" h="22">
                  <a:moveTo>
                    <a:pt x="3" y="0"/>
                  </a:moveTo>
                  <a:lnTo>
                    <a:pt x="2" y="0"/>
                  </a:lnTo>
                  <a:lnTo>
                    <a:pt x="1" y="2"/>
                  </a:lnTo>
                  <a:lnTo>
                    <a:pt x="0" y="3"/>
                  </a:lnTo>
                  <a:lnTo>
                    <a:pt x="1" y="5"/>
                  </a:lnTo>
                  <a:lnTo>
                    <a:pt x="27" y="21"/>
                  </a:lnTo>
                  <a:lnTo>
                    <a:pt x="29" y="21"/>
                  </a:lnTo>
                  <a:lnTo>
                    <a:pt x="30" y="18"/>
                  </a:lnTo>
                  <a:lnTo>
                    <a:pt x="30" y="16"/>
                  </a:lnTo>
                  <a:lnTo>
                    <a:pt x="20" y="10"/>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1" name="AutoShape 645"/>
            <p:cNvSpPr>
              <a:spLocks/>
            </p:cNvSpPr>
            <p:nvPr/>
          </p:nvSpPr>
          <p:spPr bwMode="auto">
            <a:xfrm>
              <a:off x="7580684" y="317337"/>
              <a:ext cx="15634" cy="45719"/>
            </a:xfrm>
            <a:custGeom>
              <a:avLst/>
              <a:gdLst>
                <a:gd name="T0" fmla="+- 0 2046 2041"/>
                <a:gd name="T1" fmla="*/ T0 w 22"/>
                <a:gd name="T2" fmla="+- 0 328 327"/>
                <a:gd name="T3" fmla="*/ 328 h 10"/>
                <a:gd name="T4" fmla="+- 0 2045 2041"/>
                <a:gd name="T5" fmla="*/ T4 w 22"/>
                <a:gd name="T6" fmla="+- 0 328 327"/>
                <a:gd name="T7" fmla="*/ 328 h 10"/>
                <a:gd name="T8" fmla="+- 0 2042 2041"/>
                <a:gd name="T9" fmla="*/ T8 w 22"/>
                <a:gd name="T10" fmla="+- 0 329 327"/>
                <a:gd name="T11" fmla="*/ 329 h 10"/>
                <a:gd name="T12" fmla="+- 0 2041 2041"/>
                <a:gd name="T13" fmla="*/ T12 w 22"/>
                <a:gd name="T14" fmla="+- 0 330 327"/>
                <a:gd name="T15" fmla="*/ 330 h 10"/>
                <a:gd name="T16" fmla="+- 0 2042 2041"/>
                <a:gd name="T17" fmla="*/ T16 w 22"/>
                <a:gd name="T18" fmla="+- 0 331 327"/>
                <a:gd name="T19" fmla="*/ 331 h 10"/>
                <a:gd name="T20" fmla="+- 0 2043 2041"/>
                <a:gd name="T21" fmla="*/ T20 w 22"/>
                <a:gd name="T22" fmla="+- 0 329 327"/>
                <a:gd name="T23" fmla="*/ 329 h 10"/>
                <a:gd name="T24" fmla="+- 0 2046 2041"/>
                <a:gd name="T25" fmla="*/ T24 w 22"/>
                <a:gd name="T26" fmla="+- 0 328 327"/>
                <a:gd name="T27" fmla="*/ 328 h 10"/>
                <a:gd name="T28" fmla="+- 0 2048 2041"/>
                <a:gd name="T29" fmla="*/ T28 w 22"/>
                <a:gd name="T30" fmla="+- 0 328 327"/>
                <a:gd name="T31" fmla="*/ 328 h 10"/>
                <a:gd name="T32" fmla="+- 0 2047 2041"/>
                <a:gd name="T33" fmla="*/ T32 w 22"/>
                <a:gd name="T34" fmla="+- 0 327 327"/>
                <a:gd name="T35" fmla="*/ 327 h 10"/>
                <a:gd name="T36" fmla="+- 0 2046 2041"/>
                <a:gd name="T37" fmla="*/ T36 w 22"/>
                <a:gd name="T38" fmla="+- 0 328 327"/>
                <a:gd name="T39" fmla="*/ 328 h 10"/>
                <a:gd name="T40" fmla="+- 0 2048 2041"/>
                <a:gd name="T41" fmla="*/ T40 w 22"/>
                <a:gd name="T42" fmla="+- 0 328 327"/>
                <a:gd name="T43" fmla="*/ 328 h 10"/>
                <a:gd name="T44" fmla="+- 0 2053 2041"/>
                <a:gd name="T45" fmla="*/ T44 w 22"/>
                <a:gd name="T46" fmla="+- 0 330 327"/>
                <a:gd name="T47" fmla="*/ 330 h 10"/>
                <a:gd name="T48" fmla="+- 0 2049 2041"/>
                <a:gd name="T49" fmla="*/ T48 w 22"/>
                <a:gd name="T50" fmla="+- 0 328 327"/>
                <a:gd name="T51" fmla="*/ 328 h 10"/>
                <a:gd name="T52" fmla="+- 0 2048 2041"/>
                <a:gd name="T53" fmla="*/ T52 w 22"/>
                <a:gd name="T54" fmla="+- 0 328 327"/>
                <a:gd name="T55" fmla="*/ 328 h 10"/>
                <a:gd name="T56" fmla="+- 0 2053 2041"/>
                <a:gd name="T57" fmla="*/ T56 w 22"/>
                <a:gd name="T58" fmla="+- 0 330 327"/>
                <a:gd name="T59" fmla="*/ 330 h 10"/>
                <a:gd name="T60" fmla="+- 0 2063 2041"/>
                <a:gd name="T61" fmla="*/ T60 w 22"/>
                <a:gd name="T62" fmla="+- 0 337 327"/>
                <a:gd name="T63" fmla="*/ 337 h 10"/>
                <a:gd name="T64" fmla="+- 0 2060 2041"/>
                <a:gd name="T65" fmla="*/ T64 w 22"/>
                <a:gd name="T66" fmla="+- 0 335 327"/>
                <a:gd name="T67" fmla="*/ 335 h 10"/>
                <a:gd name="T68" fmla="+- 0 2056 2041"/>
                <a:gd name="T69" fmla="*/ T68 w 22"/>
                <a:gd name="T70" fmla="+- 0 335 327"/>
                <a:gd name="T71" fmla="*/ 335 h 10"/>
                <a:gd name="T72" fmla="+- 0 2051 2041"/>
                <a:gd name="T73" fmla="*/ T72 w 22"/>
                <a:gd name="T74" fmla="+- 0 335 327"/>
                <a:gd name="T75" fmla="*/ 335 h 10"/>
                <a:gd name="T76" fmla="+- 0 2050 2041"/>
                <a:gd name="T77" fmla="*/ T76 w 22"/>
                <a:gd name="T78" fmla="+- 0 336 327"/>
                <a:gd name="T79" fmla="*/ 336 h 10"/>
                <a:gd name="T80" fmla="+- 0 2051 2041"/>
                <a:gd name="T81" fmla="*/ T80 w 22"/>
                <a:gd name="T82" fmla="+- 0 336 327"/>
                <a:gd name="T83" fmla="*/ 336 h 10"/>
                <a:gd name="T84" fmla="+- 0 2053 2041"/>
                <a:gd name="T85" fmla="*/ T84 w 22"/>
                <a:gd name="T86" fmla="+- 0 336 327"/>
                <a:gd name="T87" fmla="*/ 336 h 10"/>
                <a:gd name="T88" fmla="+- 0 2057 2041"/>
                <a:gd name="T89" fmla="*/ T88 w 22"/>
                <a:gd name="T90" fmla="+- 0 335 327"/>
                <a:gd name="T91" fmla="*/ 335 h 10"/>
                <a:gd name="T92" fmla="+- 0 2063 2041"/>
                <a:gd name="T93" fmla="*/ T92 w 22"/>
                <a:gd name="T94" fmla="+- 0 337 327"/>
                <a:gd name="T95" fmla="*/ 337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1"/>
                  </a:lnTo>
                  <a:lnTo>
                    <a:pt x="1" y="2"/>
                  </a:lnTo>
                  <a:lnTo>
                    <a:pt x="0" y="3"/>
                  </a:lnTo>
                  <a:lnTo>
                    <a:pt x="1" y="4"/>
                  </a:lnTo>
                  <a:lnTo>
                    <a:pt x="2" y="2"/>
                  </a:lnTo>
                  <a:lnTo>
                    <a:pt x="5" y="1"/>
                  </a:lnTo>
                  <a:close/>
                  <a:moveTo>
                    <a:pt x="7" y="1"/>
                  </a:moveTo>
                  <a:lnTo>
                    <a:pt x="6" y="0"/>
                  </a:lnTo>
                  <a:lnTo>
                    <a:pt x="5" y="1"/>
                  </a:lnTo>
                  <a:lnTo>
                    <a:pt x="7" y="1"/>
                  </a:lnTo>
                  <a:close/>
                  <a:moveTo>
                    <a:pt x="12" y="3"/>
                  </a:moveTo>
                  <a:lnTo>
                    <a:pt x="8" y="1"/>
                  </a:lnTo>
                  <a:lnTo>
                    <a:pt x="7" y="1"/>
                  </a:lnTo>
                  <a:lnTo>
                    <a:pt x="12" y="3"/>
                  </a:lnTo>
                  <a:close/>
                  <a:moveTo>
                    <a:pt x="22" y="10"/>
                  </a:moveTo>
                  <a:lnTo>
                    <a:pt x="19" y="8"/>
                  </a:lnTo>
                  <a:lnTo>
                    <a:pt x="15" y="8"/>
                  </a:lnTo>
                  <a:lnTo>
                    <a:pt x="10" y="8"/>
                  </a:lnTo>
                  <a:lnTo>
                    <a:pt x="9" y="9"/>
                  </a:lnTo>
                  <a:lnTo>
                    <a:pt x="10" y="9"/>
                  </a:lnTo>
                  <a:lnTo>
                    <a:pt x="12" y="9"/>
                  </a:lnTo>
                  <a:lnTo>
                    <a:pt x="16" y="8"/>
                  </a:lnTo>
                  <a:lnTo>
                    <a:pt x="22"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2" name="AutoShape 644"/>
            <p:cNvSpPr>
              <a:spLocks/>
            </p:cNvSpPr>
            <p:nvPr/>
          </p:nvSpPr>
          <p:spPr bwMode="auto">
            <a:xfrm>
              <a:off x="7579263" y="321147"/>
              <a:ext cx="19898" cy="45719"/>
            </a:xfrm>
            <a:custGeom>
              <a:avLst/>
              <a:gdLst>
                <a:gd name="T0" fmla="+- 0 2046 2039"/>
                <a:gd name="T1" fmla="*/ T0 w 28"/>
                <a:gd name="T2" fmla="+- 0 327 324"/>
                <a:gd name="T3" fmla="*/ 327 h 19"/>
                <a:gd name="T4" fmla="+- 0 2045 2039"/>
                <a:gd name="T5" fmla="*/ T4 w 28"/>
                <a:gd name="T6" fmla="+- 0 327 324"/>
                <a:gd name="T7" fmla="*/ 327 h 19"/>
                <a:gd name="T8" fmla="+- 0 2042 2039"/>
                <a:gd name="T9" fmla="*/ T8 w 28"/>
                <a:gd name="T10" fmla="+- 0 324 324"/>
                <a:gd name="T11" fmla="*/ 324 h 19"/>
                <a:gd name="T12" fmla="+- 0 2039 2039"/>
                <a:gd name="T13" fmla="*/ T12 w 28"/>
                <a:gd name="T14" fmla="+- 0 324 324"/>
                <a:gd name="T15" fmla="*/ 324 h 19"/>
                <a:gd name="T16" fmla="+- 0 2039 2039"/>
                <a:gd name="T17" fmla="*/ T16 w 28"/>
                <a:gd name="T18" fmla="+- 0 326 324"/>
                <a:gd name="T19" fmla="*/ 326 h 19"/>
                <a:gd name="T20" fmla="+- 0 2039 2039"/>
                <a:gd name="T21" fmla="*/ T20 w 28"/>
                <a:gd name="T22" fmla="+- 0 326 324"/>
                <a:gd name="T23" fmla="*/ 326 h 19"/>
                <a:gd name="T24" fmla="+- 0 2039 2039"/>
                <a:gd name="T25" fmla="*/ T24 w 28"/>
                <a:gd name="T26" fmla="+- 0 326 324"/>
                <a:gd name="T27" fmla="*/ 326 h 19"/>
                <a:gd name="T28" fmla="+- 0 2039 2039"/>
                <a:gd name="T29" fmla="*/ T28 w 28"/>
                <a:gd name="T30" fmla="+- 0 326 324"/>
                <a:gd name="T31" fmla="*/ 326 h 19"/>
                <a:gd name="T32" fmla="+- 0 2039 2039"/>
                <a:gd name="T33" fmla="*/ T32 w 28"/>
                <a:gd name="T34" fmla="+- 0 326 324"/>
                <a:gd name="T35" fmla="*/ 326 h 19"/>
                <a:gd name="T36" fmla="+- 0 2039 2039"/>
                <a:gd name="T37" fmla="*/ T36 w 28"/>
                <a:gd name="T38" fmla="+- 0 326 324"/>
                <a:gd name="T39" fmla="*/ 326 h 19"/>
                <a:gd name="T40" fmla="+- 0 2039 2039"/>
                <a:gd name="T41" fmla="*/ T40 w 28"/>
                <a:gd name="T42" fmla="+- 0 326 324"/>
                <a:gd name="T43" fmla="*/ 326 h 19"/>
                <a:gd name="T44" fmla="+- 0 2039 2039"/>
                <a:gd name="T45" fmla="*/ T44 w 28"/>
                <a:gd name="T46" fmla="+- 0 325 324"/>
                <a:gd name="T47" fmla="*/ 325 h 19"/>
                <a:gd name="T48" fmla="+- 0 2040 2039"/>
                <a:gd name="T49" fmla="*/ T48 w 28"/>
                <a:gd name="T50" fmla="+- 0 325 324"/>
                <a:gd name="T51" fmla="*/ 325 h 19"/>
                <a:gd name="T52" fmla="+- 0 2042 2039"/>
                <a:gd name="T53" fmla="*/ T52 w 28"/>
                <a:gd name="T54" fmla="+- 0 325 324"/>
                <a:gd name="T55" fmla="*/ 325 h 19"/>
                <a:gd name="T56" fmla="+- 0 2044 2039"/>
                <a:gd name="T57" fmla="*/ T56 w 28"/>
                <a:gd name="T58" fmla="+- 0 326 324"/>
                <a:gd name="T59" fmla="*/ 326 h 19"/>
                <a:gd name="T60" fmla="+- 0 2045 2039"/>
                <a:gd name="T61" fmla="*/ T60 w 28"/>
                <a:gd name="T62" fmla="+- 0 327 324"/>
                <a:gd name="T63" fmla="*/ 327 h 19"/>
                <a:gd name="T64" fmla="+- 0 2045 2039"/>
                <a:gd name="T65" fmla="*/ T64 w 28"/>
                <a:gd name="T66" fmla="+- 0 327 324"/>
                <a:gd name="T67" fmla="*/ 327 h 19"/>
                <a:gd name="T68" fmla="+- 0 2045 2039"/>
                <a:gd name="T69" fmla="*/ T68 w 28"/>
                <a:gd name="T70" fmla="+- 0 327 324"/>
                <a:gd name="T71" fmla="*/ 327 h 19"/>
                <a:gd name="T72" fmla="+- 0 2046 2039"/>
                <a:gd name="T73" fmla="*/ T72 w 28"/>
                <a:gd name="T74" fmla="+- 0 327 324"/>
                <a:gd name="T75" fmla="*/ 327 h 19"/>
                <a:gd name="T76" fmla="+- 0 2056 2039"/>
                <a:gd name="T77" fmla="*/ T76 w 28"/>
                <a:gd name="T78" fmla="+- 0 334 324"/>
                <a:gd name="T79" fmla="*/ 334 h 19"/>
                <a:gd name="T80" fmla="+- 0 2056 2039"/>
                <a:gd name="T81" fmla="*/ T80 w 28"/>
                <a:gd name="T82" fmla="+- 0 333 324"/>
                <a:gd name="T83" fmla="*/ 333 h 19"/>
                <a:gd name="T84" fmla="+- 0 2051 2039"/>
                <a:gd name="T85" fmla="*/ T84 w 28"/>
                <a:gd name="T86" fmla="+- 0 330 324"/>
                <a:gd name="T87" fmla="*/ 330 h 19"/>
                <a:gd name="T88" fmla="+- 0 2048 2039"/>
                <a:gd name="T89" fmla="*/ T88 w 28"/>
                <a:gd name="T90" fmla="+- 0 329 324"/>
                <a:gd name="T91" fmla="*/ 329 h 19"/>
                <a:gd name="T92" fmla="+- 0 2048 2039"/>
                <a:gd name="T93" fmla="*/ T92 w 28"/>
                <a:gd name="T94" fmla="+- 0 330 324"/>
                <a:gd name="T95" fmla="*/ 330 h 19"/>
                <a:gd name="T96" fmla="+- 0 2051 2039"/>
                <a:gd name="T97" fmla="*/ T96 w 28"/>
                <a:gd name="T98" fmla="+- 0 331 324"/>
                <a:gd name="T99" fmla="*/ 331 h 19"/>
                <a:gd name="T100" fmla="+- 0 2056 2039"/>
                <a:gd name="T101" fmla="*/ T100 w 28"/>
                <a:gd name="T102" fmla="+- 0 334 324"/>
                <a:gd name="T103" fmla="*/ 334 h 19"/>
                <a:gd name="T104" fmla="+- 0 2056 2039"/>
                <a:gd name="T105" fmla="*/ T104 w 28"/>
                <a:gd name="T106" fmla="+- 0 334 324"/>
                <a:gd name="T107" fmla="*/ 334 h 19"/>
                <a:gd name="T108" fmla="+- 0 2056 2039"/>
                <a:gd name="T109" fmla="*/ T108 w 28"/>
                <a:gd name="T110" fmla="+- 0 334 324"/>
                <a:gd name="T111" fmla="*/ 334 h 19"/>
                <a:gd name="T112" fmla="+- 0 2056 2039"/>
                <a:gd name="T113" fmla="*/ T112 w 28"/>
                <a:gd name="T114" fmla="+- 0 333 324"/>
                <a:gd name="T115" fmla="*/ 333 h 19"/>
                <a:gd name="T116" fmla="+- 0 2056 2039"/>
                <a:gd name="T117" fmla="*/ T116 w 28"/>
                <a:gd name="T118" fmla="+- 0 333 324"/>
                <a:gd name="T119" fmla="*/ 333 h 19"/>
                <a:gd name="T120" fmla="+- 0 2056 2039"/>
                <a:gd name="T121" fmla="*/ T120 w 28"/>
                <a:gd name="T122" fmla="+- 0 333 324"/>
                <a:gd name="T123" fmla="*/ 333 h 19"/>
                <a:gd name="T124" fmla="+- 0 2056 2039"/>
                <a:gd name="T125" fmla="*/ T124 w 28"/>
                <a:gd name="T126" fmla="+- 0 333 324"/>
                <a:gd name="T127" fmla="*/ 333 h 19"/>
                <a:gd name="T128" fmla="+- 0 2066 2039"/>
                <a:gd name="T129" fmla="*/ T128 w 28"/>
                <a:gd name="T130" fmla="+- 0 342 324"/>
                <a:gd name="T131" fmla="*/ 342 h 19"/>
                <a:gd name="T132" fmla="+- 0 2066 2039"/>
                <a:gd name="T133" fmla="*/ T132 w 28"/>
                <a:gd name="T134" fmla="+- 0 339 324"/>
                <a:gd name="T135" fmla="*/ 339 h 19"/>
                <a:gd name="T136" fmla="+- 0 2060 2039"/>
                <a:gd name="T137" fmla="*/ T136 w 28"/>
                <a:gd name="T138" fmla="+- 0 337 324"/>
                <a:gd name="T139" fmla="*/ 337 h 19"/>
                <a:gd name="T140" fmla="+- 0 2059 2039"/>
                <a:gd name="T141" fmla="*/ T140 w 28"/>
                <a:gd name="T142" fmla="+- 0 336 324"/>
                <a:gd name="T143" fmla="*/ 336 h 19"/>
                <a:gd name="T144" fmla="+- 0 2059 2039"/>
                <a:gd name="T145" fmla="*/ T144 w 28"/>
                <a:gd name="T146" fmla="+- 0 337 324"/>
                <a:gd name="T147" fmla="*/ 337 h 19"/>
                <a:gd name="T148" fmla="+- 0 2061 2039"/>
                <a:gd name="T149" fmla="*/ T148 w 28"/>
                <a:gd name="T150" fmla="+- 0 338 324"/>
                <a:gd name="T151" fmla="*/ 338 h 19"/>
                <a:gd name="T152" fmla="+- 0 2065 2039"/>
                <a:gd name="T153" fmla="*/ T152 w 28"/>
                <a:gd name="T154" fmla="+- 0 340 324"/>
                <a:gd name="T155" fmla="*/ 340 h 19"/>
                <a:gd name="T156" fmla="+- 0 2066 2039"/>
                <a:gd name="T157" fmla="*/ T156 w 28"/>
                <a:gd name="T158" fmla="+- 0 342 324"/>
                <a:gd name="T159" fmla="*/ 342 h 19"/>
                <a:gd name="T160" fmla="+- 0 2065 2039"/>
                <a:gd name="T161" fmla="*/ T160 w 28"/>
                <a:gd name="T162" fmla="+- 0 342 324"/>
                <a:gd name="T163" fmla="*/ 342 h 19"/>
                <a:gd name="T164" fmla="+- 0 2065 2039"/>
                <a:gd name="T165" fmla="*/ T164 w 28"/>
                <a:gd name="T166" fmla="+- 0 343 324"/>
                <a:gd name="T167" fmla="*/ 343 h 19"/>
                <a:gd name="T168" fmla="+- 0 2066 2039"/>
                <a:gd name="T169" fmla="*/ T168 w 28"/>
                <a:gd name="T170" fmla="+- 0 343 324"/>
                <a:gd name="T171" fmla="*/ 343 h 19"/>
                <a:gd name="T172" fmla="+- 0 2066 2039"/>
                <a:gd name="T173" fmla="*/ T172 w 28"/>
                <a:gd name="T174" fmla="+- 0 343 324"/>
                <a:gd name="T175" fmla="*/ 343 h 19"/>
                <a:gd name="T176" fmla="+- 0 2066 2039"/>
                <a:gd name="T177" fmla="*/ T176 w 28"/>
                <a:gd name="T178" fmla="+- 0 342 324"/>
                <a:gd name="T179" fmla="*/ 342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8" h="19">
                  <a:moveTo>
                    <a:pt x="7" y="3"/>
                  </a:moveTo>
                  <a:lnTo>
                    <a:pt x="6" y="3"/>
                  </a:lnTo>
                  <a:lnTo>
                    <a:pt x="3" y="0"/>
                  </a:lnTo>
                  <a:lnTo>
                    <a:pt x="0" y="0"/>
                  </a:lnTo>
                  <a:lnTo>
                    <a:pt x="0" y="2"/>
                  </a:lnTo>
                  <a:lnTo>
                    <a:pt x="0" y="1"/>
                  </a:lnTo>
                  <a:lnTo>
                    <a:pt x="1" y="1"/>
                  </a:lnTo>
                  <a:lnTo>
                    <a:pt x="3" y="1"/>
                  </a:lnTo>
                  <a:lnTo>
                    <a:pt x="5" y="2"/>
                  </a:lnTo>
                  <a:lnTo>
                    <a:pt x="6" y="3"/>
                  </a:lnTo>
                  <a:lnTo>
                    <a:pt x="7" y="3"/>
                  </a:lnTo>
                  <a:close/>
                  <a:moveTo>
                    <a:pt x="17" y="10"/>
                  </a:moveTo>
                  <a:lnTo>
                    <a:pt x="17" y="9"/>
                  </a:lnTo>
                  <a:lnTo>
                    <a:pt x="12" y="6"/>
                  </a:lnTo>
                  <a:lnTo>
                    <a:pt x="9" y="5"/>
                  </a:lnTo>
                  <a:lnTo>
                    <a:pt x="9" y="6"/>
                  </a:lnTo>
                  <a:lnTo>
                    <a:pt x="12" y="7"/>
                  </a:lnTo>
                  <a:lnTo>
                    <a:pt x="17" y="10"/>
                  </a:lnTo>
                  <a:close/>
                  <a:moveTo>
                    <a:pt x="17" y="9"/>
                  </a:moveTo>
                  <a:lnTo>
                    <a:pt x="17" y="9"/>
                  </a:lnTo>
                  <a:close/>
                  <a:moveTo>
                    <a:pt x="27" y="18"/>
                  </a:moveTo>
                  <a:lnTo>
                    <a:pt x="27" y="15"/>
                  </a:lnTo>
                  <a:lnTo>
                    <a:pt x="21" y="13"/>
                  </a:lnTo>
                  <a:lnTo>
                    <a:pt x="20" y="12"/>
                  </a:lnTo>
                  <a:lnTo>
                    <a:pt x="20" y="13"/>
                  </a:lnTo>
                  <a:lnTo>
                    <a:pt x="22" y="14"/>
                  </a:lnTo>
                  <a:lnTo>
                    <a:pt x="26" y="16"/>
                  </a:lnTo>
                  <a:lnTo>
                    <a:pt x="27" y="18"/>
                  </a:lnTo>
                  <a:lnTo>
                    <a:pt x="26" y="18"/>
                  </a:lnTo>
                  <a:lnTo>
                    <a:pt x="26" y="19"/>
                  </a:lnTo>
                  <a:lnTo>
                    <a:pt x="27" y="19"/>
                  </a:lnTo>
                  <a:lnTo>
                    <a:pt x="27"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3" name="AutoShape 643"/>
            <p:cNvSpPr>
              <a:spLocks/>
            </p:cNvSpPr>
            <p:nvPr/>
          </p:nvSpPr>
          <p:spPr bwMode="auto">
            <a:xfrm>
              <a:off x="7580684" y="342737"/>
              <a:ext cx="22030" cy="45719"/>
            </a:xfrm>
            <a:custGeom>
              <a:avLst/>
              <a:gdLst>
                <a:gd name="T0" fmla="+- 0 2055 2040"/>
                <a:gd name="T1" fmla="*/ T0 w 31"/>
                <a:gd name="T2" fmla="+- 0 331 325"/>
                <a:gd name="T3" fmla="*/ 331 h 53"/>
                <a:gd name="T4" fmla="+- 0 2055 2040"/>
                <a:gd name="T5" fmla="*/ T4 w 31"/>
                <a:gd name="T6" fmla="+- 0 331 325"/>
                <a:gd name="T7" fmla="*/ 331 h 53"/>
                <a:gd name="T8" fmla="+- 0 2045 2040"/>
                <a:gd name="T9" fmla="*/ T8 w 31"/>
                <a:gd name="T10" fmla="+- 0 325 325"/>
                <a:gd name="T11" fmla="*/ 325 h 53"/>
                <a:gd name="T12" fmla="+- 0 2040 2040"/>
                <a:gd name="T13" fmla="*/ T12 w 31"/>
                <a:gd name="T14" fmla="+- 0 330 325"/>
                <a:gd name="T15" fmla="*/ 330 h 53"/>
                <a:gd name="T16" fmla="+- 0 2040 2040"/>
                <a:gd name="T17" fmla="*/ T16 w 31"/>
                <a:gd name="T18" fmla="+- 0 330 325"/>
                <a:gd name="T19" fmla="*/ 330 h 53"/>
                <a:gd name="T20" fmla="+- 0 2040 2040"/>
                <a:gd name="T21" fmla="*/ T20 w 31"/>
                <a:gd name="T22" fmla="+- 0 331 325"/>
                <a:gd name="T23" fmla="*/ 331 h 53"/>
                <a:gd name="T24" fmla="+- 0 2041 2040"/>
                <a:gd name="T25" fmla="*/ T24 w 31"/>
                <a:gd name="T26" fmla="+- 0 331 325"/>
                <a:gd name="T27" fmla="*/ 331 h 53"/>
                <a:gd name="T28" fmla="+- 0 2041 2040"/>
                <a:gd name="T29" fmla="*/ T28 w 31"/>
                <a:gd name="T30" fmla="+- 0 331 325"/>
                <a:gd name="T31" fmla="*/ 331 h 53"/>
                <a:gd name="T32" fmla="+- 0 2041 2040"/>
                <a:gd name="T33" fmla="*/ T32 w 31"/>
                <a:gd name="T34" fmla="+- 0 331 325"/>
                <a:gd name="T35" fmla="*/ 331 h 53"/>
                <a:gd name="T36" fmla="+- 0 2041 2040"/>
                <a:gd name="T37" fmla="*/ T36 w 31"/>
                <a:gd name="T38" fmla="+- 0 331 325"/>
                <a:gd name="T39" fmla="*/ 331 h 53"/>
                <a:gd name="T40" fmla="+- 0 2045 2040"/>
                <a:gd name="T41" fmla="*/ T40 w 31"/>
                <a:gd name="T42" fmla="+- 0 326 325"/>
                <a:gd name="T43" fmla="*/ 326 h 53"/>
                <a:gd name="T44" fmla="+- 0 2054 2040"/>
                <a:gd name="T45" fmla="*/ T44 w 31"/>
                <a:gd name="T46" fmla="+- 0 331 325"/>
                <a:gd name="T47" fmla="*/ 331 h 53"/>
                <a:gd name="T48" fmla="+- 0 2054 2040"/>
                <a:gd name="T49" fmla="*/ T48 w 31"/>
                <a:gd name="T50" fmla="+- 0 331 325"/>
                <a:gd name="T51" fmla="*/ 331 h 53"/>
                <a:gd name="T52" fmla="+- 0 2055 2040"/>
                <a:gd name="T53" fmla="*/ T52 w 31"/>
                <a:gd name="T54" fmla="+- 0 331 325"/>
                <a:gd name="T55" fmla="*/ 331 h 53"/>
                <a:gd name="T56" fmla="+- 0 2065 2040"/>
                <a:gd name="T57" fmla="*/ T56 w 31"/>
                <a:gd name="T58" fmla="+- 0 338 325"/>
                <a:gd name="T59" fmla="*/ 338 h 53"/>
                <a:gd name="T60" fmla="+- 0 2065 2040"/>
                <a:gd name="T61" fmla="*/ T60 w 31"/>
                <a:gd name="T62" fmla="+- 0 337 325"/>
                <a:gd name="T63" fmla="*/ 337 h 53"/>
                <a:gd name="T64" fmla="+- 0 2055 2040"/>
                <a:gd name="T65" fmla="*/ T64 w 31"/>
                <a:gd name="T66" fmla="+- 0 332 325"/>
                <a:gd name="T67" fmla="*/ 332 h 53"/>
                <a:gd name="T68" fmla="+- 0 2050 2040"/>
                <a:gd name="T69" fmla="*/ T68 w 31"/>
                <a:gd name="T70" fmla="+- 0 336 325"/>
                <a:gd name="T71" fmla="*/ 336 h 53"/>
                <a:gd name="T72" fmla="+- 0 2050 2040"/>
                <a:gd name="T73" fmla="*/ T72 w 31"/>
                <a:gd name="T74" fmla="+- 0 336 325"/>
                <a:gd name="T75" fmla="*/ 336 h 53"/>
                <a:gd name="T76" fmla="+- 0 2050 2040"/>
                <a:gd name="T77" fmla="*/ T76 w 31"/>
                <a:gd name="T78" fmla="+- 0 336 325"/>
                <a:gd name="T79" fmla="*/ 336 h 53"/>
                <a:gd name="T80" fmla="+- 0 2050 2040"/>
                <a:gd name="T81" fmla="*/ T80 w 31"/>
                <a:gd name="T82" fmla="+- 0 337 325"/>
                <a:gd name="T83" fmla="*/ 337 h 53"/>
                <a:gd name="T84" fmla="+- 0 2050 2040"/>
                <a:gd name="T85" fmla="*/ T84 w 31"/>
                <a:gd name="T86" fmla="+- 0 337 325"/>
                <a:gd name="T87" fmla="*/ 337 h 53"/>
                <a:gd name="T88" fmla="+- 0 2050 2040"/>
                <a:gd name="T89" fmla="*/ T88 w 31"/>
                <a:gd name="T90" fmla="+- 0 337 325"/>
                <a:gd name="T91" fmla="*/ 337 h 53"/>
                <a:gd name="T92" fmla="+- 0 2050 2040"/>
                <a:gd name="T93" fmla="*/ T92 w 31"/>
                <a:gd name="T94" fmla="+- 0 337 325"/>
                <a:gd name="T95" fmla="*/ 337 h 53"/>
                <a:gd name="T96" fmla="+- 0 2056 2040"/>
                <a:gd name="T97" fmla="*/ T96 w 31"/>
                <a:gd name="T98" fmla="+- 0 332 325"/>
                <a:gd name="T99" fmla="*/ 332 h 53"/>
                <a:gd name="T100" fmla="+- 0 2065 2040"/>
                <a:gd name="T101" fmla="*/ T100 w 31"/>
                <a:gd name="T102" fmla="+- 0 338 325"/>
                <a:gd name="T103" fmla="*/ 338 h 53"/>
                <a:gd name="T104" fmla="+- 0 2065 2040"/>
                <a:gd name="T105" fmla="*/ T104 w 31"/>
                <a:gd name="T106" fmla="+- 0 338 325"/>
                <a:gd name="T107" fmla="*/ 338 h 53"/>
                <a:gd name="T108" fmla="+- 0 2065 2040"/>
                <a:gd name="T109" fmla="*/ T108 w 31"/>
                <a:gd name="T110" fmla="+- 0 338 325"/>
                <a:gd name="T111" fmla="*/ 338 h 53"/>
                <a:gd name="T112" fmla="+- 0 2071 2040"/>
                <a:gd name="T113" fmla="*/ T112 w 31"/>
                <a:gd name="T114" fmla="+- 0 349 325"/>
                <a:gd name="T115" fmla="*/ 349 h 53"/>
                <a:gd name="T116" fmla="+- 0 2070 2040"/>
                <a:gd name="T117" fmla="*/ T116 w 31"/>
                <a:gd name="T118" fmla="+- 0 347 325"/>
                <a:gd name="T119" fmla="*/ 347 h 53"/>
                <a:gd name="T120" fmla="+- 0 2070 2040"/>
                <a:gd name="T121" fmla="*/ T120 w 31"/>
                <a:gd name="T122" fmla="+- 0 346 325"/>
                <a:gd name="T123" fmla="*/ 346 h 53"/>
                <a:gd name="T124" fmla="+- 0 2068 2040"/>
                <a:gd name="T125" fmla="*/ T124 w 31"/>
                <a:gd name="T126" fmla="+- 0 345 325"/>
                <a:gd name="T127" fmla="*/ 345 h 53"/>
                <a:gd name="T128" fmla="+- 0 2068 2040"/>
                <a:gd name="T129" fmla="*/ T128 w 31"/>
                <a:gd name="T130" fmla="+- 0 349 325"/>
                <a:gd name="T131" fmla="*/ 349 h 53"/>
                <a:gd name="T132" fmla="+- 0 2064 2040"/>
                <a:gd name="T133" fmla="*/ T132 w 31"/>
                <a:gd name="T134" fmla="+- 0 358 325"/>
                <a:gd name="T135" fmla="*/ 358 h 53"/>
                <a:gd name="T136" fmla="+- 0 2059 2040"/>
                <a:gd name="T137" fmla="*/ T136 w 31"/>
                <a:gd name="T138" fmla="+- 0 366 325"/>
                <a:gd name="T139" fmla="*/ 366 h 53"/>
                <a:gd name="T140" fmla="+- 0 2054 2040"/>
                <a:gd name="T141" fmla="*/ T140 w 31"/>
                <a:gd name="T142" fmla="+- 0 375 325"/>
                <a:gd name="T143" fmla="*/ 375 h 53"/>
                <a:gd name="T144" fmla="+- 0 2053 2040"/>
                <a:gd name="T145" fmla="*/ T144 w 31"/>
                <a:gd name="T146" fmla="+- 0 375 325"/>
                <a:gd name="T147" fmla="*/ 375 h 53"/>
                <a:gd name="T148" fmla="+- 0 2052 2040"/>
                <a:gd name="T149" fmla="*/ T148 w 31"/>
                <a:gd name="T150" fmla="+- 0 374 325"/>
                <a:gd name="T151" fmla="*/ 374 h 53"/>
                <a:gd name="T152" fmla="+- 0 2051 2040"/>
                <a:gd name="T153" fmla="*/ T152 w 31"/>
                <a:gd name="T154" fmla="+- 0 373 325"/>
                <a:gd name="T155" fmla="*/ 373 h 53"/>
                <a:gd name="T156" fmla="+- 0 2056 2040"/>
                <a:gd name="T157" fmla="*/ T156 w 31"/>
                <a:gd name="T158" fmla="+- 0 364 325"/>
                <a:gd name="T159" fmla="*/ 364 h 53"/>
                <a:gd name="T160" fmla="+- 0 2060 2040"/>
                <a:gd name="T161" fmla="*/ T160 w 31"/>
                <a:gd name="T162" fmla="+- 0 356 325"/>
                <a:gd name="T163" fmla="*/ 356 h 53"/>
                <a:gd name="T164" fmla="+- 0 2065 2040"/>
                <a:gd name="T165" fmla="*/ T164 w 31"/>
                <a:gd name="T166" fmla="+- 0 347 325"/>
                <a:gd name="T167" fmla="*/ 347 h 53"/>
                <a:gd name="T168" fmla="+- 0 2065 2040"/>
                <a:gd name="T169" fmla="*/ T168 w 31"/>
                <a:gd name="T170" fmla="+- 0 347 325"/>
                <a:gd name="T171" fmla="*/ 347 h 53"/>
                <a:gd name="T172" fmla="+- 0 2066 2040"/>
                <a:gd name="T173" fmla="*/ T172 w 31"/>
                <a:gd name="T174" fmla="+- 0 347 325"/>
                <a:gd name="T175" fmla="*/ 347 h 53"/>
                <a:gd name="T176" fmla="+- 0 2067 2040"/>
                <a:gd name="T177" fmla="*/ T176 w 31"/>
                <a:gd name="T178" fmla="+- 0 347 325"/>
                <a:gd name="T179" fmla="*/ 347 h 53"/>
                <a:gd name="T180" fmla="+- 0 2068 2040"/>
                <a:gd name="T181" fmla="*/ T180 w 31"/>
                <a:gd name="T182" fmla="+- 0 348 325"/>
                <a:gd name="T183" fmla="*/ 348 h 53"/>
                <a:gd name="T184" fmla="+- 0 2068 2040"/>
                <a:gd name="T185" fmla="*/ T184 w 31"/>
                <a:gd name="T186" fmla="+- 0 349 325"/>
                <a:gd name="T187" fmla="*/ 349 h 53"/>
                <a:gd name="T188" fmla="+- 0 2068 2040"/>
                <a:gd name="T189" fmla="*/ T188 w 31"/>
                <a:gd name="T190" fmla="+- 0 345 325"/>
                <a:gd name="T191" fmla="*/ 345 h 53"/>
                <a:gd name="T192" fmla="+- 0 2067 2040"/>
                <a:gd name="T193" fmla="*/ T192 w 31"/>
                <a:gd name="T194" fmla="+- 0 345 325"/>
                <a:gd name="T195" fmla="*/ 345 h 53"/>
                <a:gd name="T196" fmla="+- 0 2066 2040"/>
                <a:gd name="T197" fmla="*/ T196 w 31"/>
                <a:gd name="T198" fmla="+- 0 345 325"/>
                <a:gd name="T199" fmla="*/ 345 h 53"/>
                <a:gd name="T200" fmla="+- 0 2064 2040"/>
                <a:gd name="T201" fmla="*/ T200 w 31"/>
                <a:gd name="T202" fmla="+- 0 345 325"/>
                <a:gd name="T203" fmla="*/ 345 h 53"/>
                <a:gd name="T204" fmla="+- 0 2063 2040"/>
                <a:gd name="T205" fmla="*/ T204 w 31"/>
                <a:gd name="T206" fmla="+- 0 346 325"/>
                <a:gd name="T207" fmla="*/ 346 h 53"/>
                <a:gd name="T208" fmla="+- 0 2059 2040"/>
                <a:gd name="T209" fmla="*/ T208 w 31"/>
                <a:gd name="T210" fmla="+- 0 355 325"/>
                <a:gd name="T211" fmla="*/ 355 h 53"/>
                <a:gd name="T212" fmla="+- 0 2054 2040"/>
                <a:gd name="T213" fmla="*/ T212 w 31"/>
                <a:gd name="T214" fmla="+- 0 363 325"/>
                <a:gd name="T215" fmla="*/ 363 h 53"/>
                <a:gd name="T216" fmla="+- 0 2050 2040"/>
                <a:gd name="T217" fmla="*/ T216 w 31"/>
                <a:gd name="T218" fmla="+- 0 371 325"/>
                <a:gd name="T219" fmla="*/ 371 h 53"/>
                <a:gd name="T220" fmla="+- 0 2049 2040"/>
                <a:gd name="T221" fmla="*/ T220 w 31"/>
                <a:gd name="T222" fmla="+- 0 373 325"/>
                <a:gd name="T223" fmla="*/ 373 h 53"/>
                <a:gd name="T224" fmla="+- 0 2050 2040"/>
                <a:gd name="T225" fmla="*/ T224 w 31"/>
                <a:gd name="T226" fmla="+- 0 375 325"/>
                <a:gd name="T227" fmla="*/ 375 h 53"/>
                <a:gd name="T228" fmla="+- 0 2053 2040"/>
                <a:gd name="T229" fmla="*/ T228 w 31"/>
                <a:gd name="T230" fmla="+- 0 378 325"/>
                <a:gd name="T231" fmla="*/ 378 h 53"/>
                <a:gd name="T232" fmla="+- 0 2056 2040"/>
                <a:gd name="T233" fmla="*/ T232 w 31"/>
                <a:gd name="T234" fmla="+- 0 377 325"/>
                <a:gd name="T235" fmla="*/ 377 h 53"/>
                <a:gd name="T236" fmla="+- 0 2057 2040"/>
                <a:gd name="T237" fmla="*/ T236 w 31"/>
                <a:gd name="T238" fmla="+- 0 375 325"/>
                <a:gd name="T239" fmla="*/ 375 h 53"/>
                <a:gd name="T240" fmla="+- 0 2061 2040"/>
                <a:gd name="T241" fmla="*/ T240 w 31"/>
                <a:gd name="T242" fmla="+- 0 367 325"/>
                <a:gd name="T243" fmla="*/ 367 h 53"/>
                <a:gd name="T244" fmla="+- 0 2065 2040"/>
                <a:gd name="T245" fmla="*/ T244 w 31"/>
                <a:gd name="T246" fmla="+- 0 359 325"/>
                <a:gd name="T247" fmla="*/ 359 h 53"/>
                <a:gd name="T248" fmla="+- 0 2071 2040"/>
                <a:gd name="T249" fmla="*/ T248 w 31"/>
                <a:gd name="T250" fmla="+- 0 349 325"/>
                <a:gd name="T251" fmla="*/ 349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1" h="53">
                  <a:moveTo>
                    <a:pt x="15" y="6"/>
                  </a:moveTo>
                  <a:lnTo>
                    <a:pt x="15" y="6"/>
                  </a:lnTo>
                  <a:lnTo>
                    <a:pt x="5" y="0"/>
                  </a:lnTo>
                  <a:lnTo>
                    <a:pt x="0" y="5"/>
                  </a:lnTo>
                  <a:lnTo>
                    <a:pt x="0" y="6"/>
                  </a:lnTo>
                  <a:lnTo>
                    <a:pt x="1" y="6"/>
                  </a:lnTo>
                  <a:lnTo>
                    <a:pt x="5" y="1"/>
                  </a:lnTo>
                  <a:lnTo>
                    <a:pt x="14" y="6"/>
                  </a:lnTo>
                  <a:lnTo>
                    <a:pt x="15" y="6"/>
                  </a:lnTo>
                  <a:close/>
                  <a:moveTo>
                    <a:pt x="25" y="13"/>
                  </a:moveTo>
                  <a:lnTo>
                    <a:pt x="25" y="12"/>
                  </a:lnTo>
                  <a:lnTo>
                    <a:pt x="15" y="7"/>
                  </a:lnTo>
                  <a:lnTo>
                    <a:pt x="10" y="11"/>
                  </a:lnTo>
                  <a:lnTo>
                    <a:pt x="10" y="12"/>
                  </a:lnTo>
                  <a:lnTo>
                    <a:pt x="16" y="7"/>
                  </a:lnTo>
                  <a:lnTo>
                    <a:pt x="25" y="13"/>
                  </a:lnTo>
                  <a:close/>
                  <a:moveTo>
                    <a:pt x="31" y="24"/>
                  </a:moveTo>
                  <a:lnTo>
                    <a:pt x="30" y="22"/>
                  </a:lnTo>
                  <a:lnTo>
                    <a:pt x="30" y="21"/>
                  </a:lnTo>
                  <a:lnTo>
                    <a:pt x="28" y="20"/>
                  </a:lnTo>
                  <a:lnTo>
                    <a:pt x="28" y="24"/>
                  </a:lnTo>
                  <a:lnTo>
                    <a:pt x="24" y="33"/>
                  </a:lnTo>
                  <a:lnTo>
                    <a:pt x="19" y="41"/>
                  </a:lnTo>
                  <a:lnTo>
                    <a:pt x="14" y="50"/>
                  </a:lnTo>
                  <a:lnTo>
                    <a:pt x="13" y="50"/>
                  </a:lnTo>
                  <a:lnTo>
                    <a:pt x="12" y="49"/>
                  </a:lnTo>
                  <a:lnTo>
                    <a:pt x="11" y="48"/>
                  </a:lnTo>
                  <a:lnTo>
                    <a:pt x="16" y="39"/>
                  </a:lnTo>
                  <a:lnTo>
                    <a:pt x="20" y="31"/>
                  </a:lnTo>
                  <a:lnTo>
                    <a:pt x="25" y="22"/>
                  </a:lnTo>
                  <a:lnTo>
                    <a:pt x="26" y="22"/>
                  </a:lnTo>
                  <a:lnTo>
                    <a:pt x="27" y="22"/>
                  </a:lnTo>
                  <a:lnTo>
                    <a:pt x="28" y="23"/>
                  </a:lnTo>
                  <a:lnTo>
                    <a:pt x="28" y="24"/>
                  </a:lnTo>
                  <a:lnTo>
                    <a:pt x="28" y="20"/>
                  </a:lnTo>
                  <a:lnTo>
                    <a:pt x="27" y="20"/>
                  </a:lnTo>
                  <a:lnTo>
                    <a:pt x="26" y="20"/>
                  </a:lnTo>
                  <a:lnTo>
                    <a:pt x="24" y="20"/>
                  </a:lnTo>
                  <a:lnTo>
                    <a:pt x="23" y="21"/>
                  </a:lnTo>
                  <a:lnTo>
                    <a:pt x="19" y="30"/>
                  </a:lnTo>
                  <a:lnTo>
                    <a:pt x="14" y="38"/>
                  </a:lnTo>
                  <a:lnTo>
                    <a:pt x="10" y="46"/>
                  </a:lnTo>
                  <a:lnTo>
                    <a:pt x="9" y="48"/>
                  </a:lnTo>
                  <a:lnTo>
                    <a:pt x="10" y="50"/>
                  </a:lnTo>
                  <a:lnTo>
                    <a:pt x="13" y="53"/>
                  </a:lnTo>
                  <a:lnTo>
                    <a:pt x="16" y="52"/>
                  </a:lnTo>
                  <a:lnTo>
                    <a:pt x="17" y="50"/>
                  </a:lnTo>
                  <a:lnTo>
                    <a:pt x="21" y="42"/>
                  </a:lnTo>
                  <a:lnTo>
                    <a:pt x="25" y="34"/>
                  </a:lnTo>
                  <a:lnTo>
                    <a:pt x="31" y="2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4" name="Freeform 642"/>
            <p:cNvSpPr>
              <a:spLocks/>
            </p:cNvSpPr>
            <p:nvPr/>
          </p:nvSpPr>
          <p:spPr bwMode="auto">
            <a:xfrm>
              <a:off x="7587791" y="342102"/>
              <a:ext cx="14213" cy="45719"/>
            </a:xfrm>
            <a:custGeom>
              <a:avLst/>
              <a:gdLst>
                <a:gd name="T0" fmla="+- 0 2066 2050"/>
                <a:gd name="T1" fmla="*/ T0 w 20"/>
                <a:gd name="T2" fmla="+- 0 345 345"/>
                <a:gd name="T3" fmla="*/ 345 h 31"/>
                <a:gd name="T4" fmla="+- 0 2064 2050"/>
                <a:gd name="T5" fmla="*/ T4 w 20"/>
                <a:gd name="T6" fmla="+- 0 346 345"/>
                <a:gd name="T7" fmla="*/ 346 h 31"/>
                <a:gd name="T8" fmla="+- 0 2055 2050"/>
                <a:gd name="T9" fmla="*/ T8 w 20"/>
                <a:gd name="T10" fmla="+- 0 363 345"/>
                <a:gd name="T11" fmla="*/ 363 h 31"/>
                <a:gd name="T12" fmla="+- 0 2050 2050"/>
                <a:gd name="T13" fmla="*/ T12 w 20"/>
                <a:gd name="T14" fmla="+- 0 373 345"/>
                <a:gd name="T15" fmla="*/ 373 h 31"/>
                <a:gd name="T16" fmla="+- 0 2051 2050"/>
                <a:gd name="T17" fmla="*/ T16 w 20"/>
                <a:gd name="T18" fmla="+- 0 375 345"/>
                <a:gd name="T19" fmla="*/ 375 h 31"/>
                <a:gd name="T20" fmla="+- 0 2053 2050"/>
                <a:gd name="T21" fmla="*/ T20 w 20"/>
                <a:gd name="T22" fmla="+- 0 376 345"/>
                <a:gd name="T23" fmla="*/ 376 h 31"/>
                <a:gd name="T24" fmla="+- 0 2055 2050"/>
                <a:gd name="T25" fmla="*/ T24 w 20"/>
                <a:gd name="T26" fmla="+- 0 376 345"/>
                <a:gd name="T27" fmla="*/ 376 h 31"/>
                <a:gd name="T28" fmla="+- 0 2060 2050"/>
                <a:gd name="T29" fmla="*/ T28 w 20"/>
                <a:gd name="T30" fmla="+- 0 367 345"/>
                <a:gd name="T31" fmla="*/ 367 h 31"/>
                <a:gd name="T32" fmla="+- 0 2064 2050"/>
                <a:gd name="T33" fmla="*/ T32 w 20"/>
                <a:gd name="T34" fmla="+- 0 358 345"/>
                <a:gd name="T35" fmla="*/ 358 h 31"/>
                <a:gd name="T36" fmla="+- 0 2069 2050"/>
                <a:gd name="T37" fmla="*/ T36 w 20"/>
                <a:gd name="T38" fmla="+- 0 349 345"/>
                <a:gd name="T39" fmla="*/ 349 h 31"/>
                <a:gd name="T40" fmla="+- 0 2069 2050"/>
                <a:gd name="T41" fmla="*/ T40 w 20"/>
                <a:gd name="T42" fmla="+- 0 347 345"/>
                <a:gd name="T43" fmla="*/ 347 h 31"/>
                <a:gd name="T44" fmla="+- 0 2068 2050"/>
                <a:gd name="T45" fmla="*/ T44 w 20"/>
                <a:gd name="T46" fmla="+- 0 346 345"/>
                <a:gd name="T47" fmla="*/ 346 h 31"/>
                <a:gd name="T48" fmla="+- 0 2066 2050"/>
                <a:gd name="T49" fmla="*/ T48 w 20"/>
                <a:gd name="T50" fmla="+- 0 345 345"/>
                <a:gd name="T51" fmla="*/ 345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 h="31">
                  <a:moveTo>
                    <a:pt x="16" y="0"/>
                  </a:moveTo>
                  <a:lnTo>
                    <a:pt x="14" y="1"/>
                  </a:lnTo>
                  <a:lnTo>
                    <a:pt x="5" y="18"/>
                  </a:lnTo>
                  <a:lnTo>
                    <a:pt x="0" y="28"/>
                  </a:lnTo>
                  <a:lnTo>
                    <a:pt x="1" y="30"/>
                  </a:lnTo>
                  <a:lnTo>
                    <a:pt x="3" y="31"/>
                  </a:lnTo>
                  <a:lnTo>
                    <a:pt x="5" y="31"/>
                  </a:lnTo>
                  <a:lnTo>
                    <a:pt x="10" y="22"/>
                  </a:lnTo>
                  <a:lnTo>
                    <a:pt x="14" y="13"/>
                  </a:lnTo>
                  <a:lnTo>
                    <a:pt x="19" y="4"/>
                  </a:lnTo>
                  <a:lnTo>
                    <a:pt x="19" y="2"/>
                  </a:lnTo>
                  <a:lnTo>
                    <a:pt x="18"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5" name="AutoShape 641"/>
            <p:cNvSpPr>
              <a:spLocks/>
            </p:cNvSpPr>
            <p:nvPr/>
          </p:nvSpPr>
          <p:spPr bwMode="auto">
            <a:xfrm>
              <a:off x="7589212" y="337022"/>
              <a:ext cx="11370" cy="45719"/>
            </a:xfrm>
            <a:custGeom>
              <a:avLst/>
              <a:gdLst>
                <a:gd name="T0" fmla="+- 0 2061 2052"/>
                <a:gd name="T1" fmla="*/ T0 w 16"/>
                <a:gd name="T2" fmla="+- 0 354 352"/>
                <a:gd name="T3" fmla="*/ 354 h 17"/>
                <a:gd name="T4" fmla="+- 0 2060 2052"/>
                <a:gd name="T5" fmla="*/ T4 w 16"/>
                <a:gd name="T6" fmla="+- 0 355 352"/>
                <a:gd name="T7" fmla="*/ 355 h 17"/>
                <a:gd name="T8" fmla="+- 0 2058 2052"/>
                <a:gd name="T9" fmla="*/ T8 w 16"/>
                <a:gd name="T10" fmla="+- 0 359 352"/>
                <a:gd name="T11" fmla="*/ 359 h 17"/>
                <a:gd name="T12" fmla="+- 0 2061 2052"/>
                <a:gd name="T13" fmla="*/ T12 w 16"/>
                <a:gd name="T14" fmla="+- 0 354 352"/>
                <a:gd name="T15" fmla="*/ 354 h 17"/>
                <a:gd name="T16" fmla="+- 0 2062 2052"/>
                <a:gd name="T17" fmla="*/ T16 w 16"/>
                <a:gd name="T18" fmla="+- 0 353 352"/>
                <a:gd name="T19" fmla="*/ 353 h 17"/>
                <a:gd name="T20" fmla="+- 0 2061 2052"/>
                <a:gd name="T21" fmla="*/ T20 w 16"/>
                <a:gd name="T22" fmla="+- 0 353 352"/>
                <a:gd name="T23" fmla="*/ 353 h 17"/>
                <a:gd name="T24" fmla="+- 0 2061 2052"/>
                <a:gd name="T25" fmla="*/ T24 w 16"/>
                <a:gd name="T26" fmla="+- 0 354 352"/>
                <a:gd name="T27" fmla="*/ 354 h 17"/>
                <a:gd name="T28" fmla="+- 0 2062 2052"/>
                <a:gd name="T29" fmla="*/ T28 w 16"/>
                <a:gd name="T30" fmla="+- 0 353 352"/>
                <a:gd name="T31" fmla="*/ 353 h 17"/>
                <a:gd name="T32" fmla="+- 0 2063 2052"/>
                <a:gd name="T33" fmla="*/ T32 w 16"/>
                <a:gd name="T34" fmla="+- 0 362 352"/>
                <a:gd name="T35" fmla="*/ 362 h 17"/>
                <a:gd name="T36" fmla="+- 0 2062 2052"/>
                <a:gd name="T37" fmla="*/ T36 w 16"/>
                <a:gd name="T38" fmla="+- 0 362 352"/>
                <a:gd name="T39" fmla="*/ 362 h 17"/>
                <a:gd name="T40" fmla="+- 0 2057 2052"/>
                <a:gd name="T41" fmla="*/ T40 w 16"/>
                <a:gd name="T42" fmla="+- 0 364 352"/>
                <a:gd name="T43" fmla="*/ 364 h 17"/>
                <a:gd name="T44" fmla="+- 0 2054 2052"/>
                <a:gd name="T45" fmla="*/ T44 w 16"/>
                <a:gd name="T46" fmla="+- 0 366 352"/>
                <a:gd name="T47" fmla="*/ 366 h 17"/>
                <a:gd name="T48" fmla="+- 0 2052 2052"/>
                <a:gd name="T49" fmla="*/ T48 w 16"/>
                <a:gd name="T50" fmla="+- 0 369 352"/>
                <a:gd name="T51" fmla="*/ 369 h 17"/>
                <a:gd name="T52" fmla="+- 0 2056 2052"/>
                <a:gd name="T53" fmla="*/ T52 w 16"/>
                <a:gd name="T54" fmla="+- 0 364 352"/>
                <a:gd name="T55" fmla="*/ 364 h 17"/>
                <a:gd name="T56" fmla="+- 0 2060 2052"/>
                <a:gd name="T57" fmla="*/ T56 w 16"/>
                <a:gd name="T58" fmla="+- 0 363 352"/>
                <a:gd name="T59" fmla="*/ 363 h 17"/>
                <a:gd name="T60" fmla="+- 0 2062 2052"/>
                <a:gd name="T61" fmla="*/ T60 w 16"/>
                <a:gd name="T62" fmla="+- 0 363 352"/>
                <a:gd name="T63" fmla="*/ 363 h 17"/>
                <a:gd name="T64" fmla="+- 0 2063 2052"/>
                <a:gd name="T65" fmla="*/ T64 w 16"/>
                <a:gd name="T66" fmla="+- 0 362 352"/>
                <a:gd name="T67" fmla="*/ 362 h 17"/>
                <a:gd name="T68" fmla="+- 0 2068 2052"/>
                <a:gd name="T69" fmla="*/ T68 w 16"/>
                <a:gd name="T70" fmla="+- 0 352 352"/>
                <a:gd name="T71" fmla="*/ 352 h 17"/>
                <a:gd name="T72" fmla="+- 0 2067 2052"/>
                <a:gd name="T73" fmla="*/ T72 w 16"/>
                <a:gd name="T74" fmla="+- 0 352 352"/>
                <a:gd name="T75" fmla="*/ 352 h 17"/>
                <a:gd name="T76" fmla="+- 0 2063 2052"/>
                <a:gd name="T77" fmla="*/ T76 w 16"/>
                <a:gd name="T78" fmla="+- 0 352 352"/>
                <a:gd name="T79" fmla="*/ 352 h 17"/>
                <a:gd name="T80" fmla="+- 0 2062 2052"/>
                <a:gd name="T81" fmla="*/ T80 w 16"/>
                <a:gd name="T82" fmla="+- 0 353 352"/>
                <a:gd name="T83" fmla="*/ 353 h 17"/>
                <a:gd name="T84" fmla="+- 0 2065 2052"/>
                <a:gd name="T85" fmla="*/ T84 w 16"/>
                <a:gd name="T86" fmla="+- 0 353 352"/>
                <a:gd name="T87" fmla="*/ 353 h 17"/>
                <a:gd name="T88" fmla="+- 0 2067 2052"/>
                <a:gd name="T89" fmla="*/ T88 w 16"/>
                <a:gd name="T90" fmla="+- 0 353 352"/>
                <a:gd name="T91" fmla="*/ 353 h 17"/>
                <a:gd name="T92" fmla="+- 0 2068 2052"/>
                <a:gd name="T93" fmla="*/ T92 w 16"/>
                <a:gd name="T94" fmla="+- 0 352 352"/>
                <a:gd name="T95" fmla="*/ 352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7">
                  <a:moveTo>
                    <a:pt x="9" y="2"/>
                  </a:moveTo>
                  <a:lnTo>
                    <a:pt x="8" y="3"/>
                  </a:lnTo>
                  <a:lnTo>
                    <a:pt x="6" y="7"/>
                  </a:lnTo>
                  <a:lnTo>
                    <a:pt x="9" y="2"/>
                  </a:lnTo>
                  <a:close/>
                  <a:moveTo>
                    <a:pt x="10" y="1"/>
                  </a:moveTo>
                  <a:lnTo>
                    <a:pt x="9" y="1"/>
                  </a:lnTo>
                  <a:lnTo>
                    <a:pt x="9" y="2"/>
                  </a:lnTo>
                  <a:lnTo>
                    <a:pt x="10" y="1"/>
                  </a:lnTo>
                  <a:close/>
                  <a:moveTo>
                    <a:pt x="11" y="10"/>
                  </a:moveTo>
                  <a:lnTo>
                    <a:pt x="10" y="10"/>
                  </a:lnTo>
                  <a:lnTo>
                    <a:pt x="5" y="12"/>
                  </a:lnTo>
                  <a:lnTo>
                    <a:pt x="2" y="14"/>
                  </a:lnTo>
                  <a:lnTo>
                    <a:pt x="0" y="17"/>
                  </a:lnTo>
                  <a:lnTo>
                    <a:pt x="4" y="12"/>
                  </a:lnTo>
                  <a:lnTo>
                    <a:pt x="8" y="11"/>
                  </a:lnTo>
                  <a:lnTo>
                    <a:pt x="10" y="11"/>
                  </a:lnTo>
                  <a:lnTo>
                    <a:pt x="11" y="10"/>
                  </a:lnTo>
                  <a:close/>
                  <a:moveTo>
                    <a:pt x="16" y="0"/>
                  </a:moveTo>
                  <a:lnTo>
                    <a:pt x="15" y="0"/>
                  </a:lnTo>
                  <a:lnTo>
                    <a:pt x="11" y="0"/>
                  </a:lnTo>
                  <a:lnTo>
                    <a:pt x="10" y="1"/>
                  </a:lnTo>
                  <a:lnTo>
                    <a:pt x="13" y="1"/>
                  </a:lnTo>
                  <a:lnTo>
                    <a:pt x="15" y="1"/>
                  </a:lnTo>
                  <a:lnTo>
                    <a:pt x="16"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6" name="AutoShape 640"/>
            <p:cNvSpPr>
              <a:spLocks/>
            </p:cNvSpPr>
            <p:nvPr/>
          </p:nvSpPr>
          <p:spPr bwMode="auto">
            <a:xfrm>
              <a:off x="7587791" y="342102"/>
              <a:ext cx="12081" cy="45719"/>
            </a:xfrm>
            <a:custGeom>
              <a:avLst/>
              <a:gdLst>
                <a:gd name="T0" fmla="+- 0 2056 2050"/>
                <a:gd name="T1" fmla="*/ T0 w 17"/>
                <a:gd name="T2" fmla="+- 0 367 346"/>
                <a:gd name="T3" fmla="*/ 367 h 30"/>
                <a:gd name="T4" fmla="+- 0 2056 2050"/>
                <a:gd name="T5" fmla="*/ T4 w 17"/>
                <a:gd name="T6" fmla="+- 0 367 346"/>
                <a:gd name="T7" fmla="*/ 367 h 30"/>
                <a:gd name="T8" fmla="+- 0 2056 2050"/>
                <a:gd name="T9" fmla="*/ T8 w 17"/>
                <a:gd name="T10" fmla="+- 0 367 346"/>
                <a:gd name="T11" fmla="*/ 367 h 30"/>
                <a:gd name="T12" fmla="+- 0 2055 2050"/>
                <a:gd name="T13" fmla="*/ T12 w 17"/>
                <a:gd name="T14" fmla="+- 0 367 346"/>
                <a:gd name="T15" fmla="*/ 367 h 30"/>
                <a:gd name="T16" fmla="+- 0 2050 2050"/>
                <a:gd name="T17" fmla="*/ T16 w 17"/>
                <a:gd name="T18" fmla="+- 0 372 346"/>
                <a:gd name="T19" fmla="*/ 372 h 30"/>
                <a:gd name="T20" fmla="+- 0 2052 2050"/>
                <a:gd name="T21" fmla="*/ T20 w 17"/>
                <a:gd name="T22" fmla="+- 0 376 346"/>
                <a:gd name="T23" fmla="*/ 376 h 30"/>
                <a:gd name="T24" fmla="+- 0 2053 2050"/>
                <a:gd name="T25" fmla="*/ T24 w 17"/>
                <a:gd name="T26" fmla="+- 0 375 346"/>
                <a:gd name="T27" fmla="*/ 375 h 30"/>
                <a:gd name="T28" fmla="+- 0 2053 2050"/>
                <a:gd name="T29" fmla="*/ T28 w 17"/>
                <a:gd name="T30" fmla="+- 0 375 346"/>
                <a:gd name="T31" fmla="*/ 375 h 30"/>
                <a:gd name="T32" fmla="+- 0 2053 2050"/>
                <a:gd name="T33" fmla="*/ T32 w 17"/>
                <a:gd name="T34" fmla="+- 0 375 346"/>
                <a:gd name="T35" fmla="*/ 375 h 30"/>
                <a:gd name="T36" fmla="+- 0 2052 2050"/>
                <a:gd name="T37" fmla="*/ T36 w 17"/>
                <a:gd name="T38" fmla="+- 0 375 346"/>
                <a:gd name="T39" fmla="*/ 375 h 30"/>
                <a:gd name="T40" fmla="+- 0 2051 2050"/>
                <a:gd name="T41" fmla="*/ T40 w 17"/>
                <a:gd name="T42" fmla="+- 0 373 346"/>
                <a:gd name="T43" fmla="*/ 373 h 30"/>
                <a:gd name="T44" fmla="+- 0 2054 2050"/>
                <a:gd name="T45" fmla="*/ T44 w 17"/>
                <a:gd name="T46" fmla="+- 0 369 346"/>
                <a:gd name="T47" fmla="*/ 369 h 30"/>
                <a:gd name="T48" fmla="+- 0 2056 2050"/>
                <a:gd name="T49" fmla="*/ T48 w 17"/>
                <a:gd name="T50" fmla="+- 0 367 346"/>
                <a:gd name="T51" fmla="*/ 367 h 30"/>
                <a:gd name="T52" fmla="+- 0 2056 2050"/>
                <a:gd name="T53" fmla="*/ T52 w 17"/>
                <a:gd name="T54" fmla="+- 0 363 346"/>
                <a:gd name="T55" fmla="*/ 363 h 30"/>
                <a:gd name="T56" fmla="+- 0 2056 2050"/>
                <a:gd name="T57" fmla="*/ T56 w 17"/>
                <a:gd name="T58" fmla="+- 0 363 346"/>
                <a:gd name="T59" fmla="*/ 363 h 30"/>
                <a:gd name="T60" fmla="+- 0 2056 2050"/>
                <a:gd name="T61" fmla="*/ T60 w 17"/>
                <a:gd name="T62" fmla="+- 0 363 346"/>
                <a:gd name="T63" fmla="*/ 363 h 30"/>
                <a:gd name="T64" fmla="+- 0 2056 2050"/>
                <a:gd name="T65" fmla="*/ T64 w 17"/>
                <a:gd name="T66" fmla="+- 0 363 346"/>
                <a:gd name="T67" fmla="*/ 363 h 30"/>
                <a:gd name="T68" fmla="+- 0 2061 2050"/>
                <a:gd name="T69" fmla="*/ T68 w 17"/>
                <a:gd name="T70" fmla="+- 0 356 346"/>
                <a:gd name="T71" fmla="*/ 356 h 30"/>
                <a:gd name="T72" fmla="+- 0 2061 2050"/>
                <a:gd name="T73" fmla="*/ T72 w 17"/>
                <a:gd name="T74" fmla="+- 0 355 346"/>
                <a:gd name="T75" fmla="*/ 355 h 30"/>
                <a:gd name="T76" fmla="+- 0 2061 2050"/>
                <a:gd name="T77" fmla="*/ T76 w 17"/>
                <a:gd name="T78" fmla="+- 0 355 346"/>
                <a:gd name="T79" fmla="*/ 355 h 30"/>
                <a:gd name="T80" fmla="+- 0 2059 2050"/>
                <a:gd name="T81" fmla="*/ T80 w 17"/>
                <a:gd name="T82" fmla="+- 0 357 346"/>
                <a:gd name="T83" fmla="*/ 357 h 30"/>
                <a:gd name="T84" fmla="+- 0 2056 2050"/>
                <a:gd name="T85" fmla="*/ T84 w 17"/>
                <a:gd name="T86" fmla="+- 0 363 346"/>
                <a:gd name="T87" fmla="*/ 363 h 30"/>
                <a:gd name="T88" fmla="+- 0 2056 2050"/>
                <a:gd name="T89" fmla="*/ T88 w 17"/>
                <a:gd name="T90" fmla="+- 0 363 346"/>
                <a:gd name="T91" fmla="*/ 363 h 30"/>
                <a:gd name="T92" fmla="+- 0 2056 2050"/>
                <a:gd name="T93" fmla="*/ T92 w 17"/>
                <a:gd name="T94" fmla="+- 0 363 346"/>
                <a:gd name="T95" fmla="*/ 363 h 30"/>
                <a:gd name="T96" fmla="+- 0 2057 2050"/>
                <a:gd name="T97" fmla="*/ T96 w 17"/>
                <a:gd name="T98" fmla="+- 0 363 346"/>
                <a:gd name="T99" fmla="*/ 363 h 30"/>
                <a:gd name="T100" fmla="+- 0 2059 2050"/>
                <a:gd name="T101" fmla="*/ T100 w 17"/>
                <a:gd name="T102" fmla="+- 0 358 346"/>
                <a:gd name="T103" fmla="*/ 358 h 30"/>
                <a:gd name="T104" fmla="+- 0 2061 2050"/>
                <a:gd name="T105" fmla="*/ T104 w 17"/>
                <a:gd name="T106" fmla="+- 0 356 346"/>
                <a:gd name="T107" fmla="*/ 356 h 30"/>
                <a:gd name="T108" fmla="+- 0 2067 2050"/>
                <a:gd name="T109" fmla="*/ T108 w 17"/>
                <a:gd name="T110" fmla="+- 0 348 346"/>
                <a:gd name="T111" fmla="*/ 348 h 30"/>
                <a:gd name="T112" fmla="+- 0 2067 2050"/>
                <a:gd name="T113" fmla="*/ T112 w 17"/>
                <a:gd name="T114" fmla="+- 0 347 346"/>
                <a:gd name="T115" fmla="*/ 347 h 30"/>
                <a:gd name="T116" fmla="+- 0 2067 2050"/>
                <a:gd name="T117" fmla="*/ T116 w 17"/>
                <a:gd name="T118" fmla="+- 0 346 346"/>
                <a:gd name="T119" fmla="*/ 346 h 30"/>
                <a:gd name="T120" fmla="+- 0 2064 2050"/>
                <a:gd name="T121" fmla="*/ T120 w 17"/>
                <a:gd name="T122" fmla="+- 0 348 346"/>
                <a:gd name="T123" fmla="*/ 348 h 30"/>
                <a:gd name="T124" fmla="+- 0 2064 2050"/>
                <a:gd name="T125" fmla="*/ T124 w 17"/>
                <a:gd name="T126" fmla="+- 0 348 346"/>
                <a:gd name="T127" fmla="*/ 348 h 30"/>
                <a:gd name="T128" fmla="+- 0 2062 2050"/>
                <a:gd name="T129" fmla="*/ T128 w 17"/>
                <a:gd name="T130" fmla="+- 0 352 346"/>
                <a:gd name="T131" fmla="*/ 352 h 30"/>
                <a:gd name="T132" fmla="+- 0 2062 2050"/>
                <a:gd name="T133" fmla="*/ T132 w 17"/>
                <a:gd name="T134" fmla="+- 0 352 346"/>
                <a:gd name="T135" fmla="*/ 352 h 30"/>
                <a:gd name="T136" fmla="+- 0 2062 2050"/>
                <a:gd name="T137" fmla="*/ T136 w 17"/>
                <a:gd name="T138" fmla="+- 0 352 346"/>
                <a:gd name="T139" fmla="*/ 352 h 30"/>
                <a:gd name="T140" fmla="+- 0 2062 2050"/>
                <a:gd name="T141" fmla="*/ T140 w 17"/>
                <a:gd name="T142" fmla="+- 0 352 346"/>
                <a:gd name="T143" fmla="*/ 352 h 30"/>
                <a:gd name="T144" fmla="+- 0 2063 2050"/>
                <a:gd name="T145" fmla="*/ T144 w 17"/>
                <a:gd name="T146" fmla="+- 0 352 346"/>
                <a:gd name="T147" fmla="*/ 352 h 30"/>
                <a:gd name="T148" fmla="+- 0 2063 2050"/>
                <a:gd name="T149" fmla="*/ T148 w 17"/>
                <a:gd name="T150" fmla="+- 0 351 346"/>
                <a:gd name="T151" fmla="*/ 351 h 30"/>
                <a:gd name="T152" fmla="+- 0 2064 2050"/>
                <a:gd name="T153" fmla="*/ T152 w 17"/>
                <a:gd name="T154" fmla="+- 0 348 346"/>
                <a:gd name="T155" fmla="*/ 348 h 30"/>
                <a:gd name="T156" fmla="+- 0 2067 2050"/>
                <a:gd name="T157" fmla="*/ T156 w 17"/>
                <a:gd name="T158" fmla="+- 0 347 346"/>
                <a:gd name="T159" fmla="*/ 347 h 30"/>
                <a:gd name="T160" fmla="+- 0 2067 2050"/>
                <a:gd name="T161" fmla="*/ T160 w 17"/>
                <a:gd name="T162" fmla="+- 0 348 346"/>
                <a:gd name="T163" fmla="*/ 348 h 30"/>
                <a:gd name="T164" fmla="+- 0 2067 2050"/>
                <a:gd name="T165" fmla="*/ T164 w 17"/>
                <a:gd name="T166" fmla="+- 0 348 346"/>
                <a:gd name="T167" fmla="*/ 348 h 30"/>
                <a:gd name="T168" fmla="+- 0 2067 2050"/>
                <a:gd name="T169" fmla="*/ T168 w 17"/>
                <a:gd name="T170" fmla="+- 0 348 346"/>
                <a:gd name="T171" fmla="*/ 348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17" h="30">
                  <a:moveTo>
                    <a:pt x="6" y="21"/>
                  </a:moveTo>
                  <a:lnTo>
                    <a:pt x="6" y="21"/>
                  </a:lnTo>
                  <a:lnTo>
                    <a:pt x="5" y="21"/>
                  </a:lnTo>
                  <a:lnTo>
                    <a:pt x="0" y="26"/>
                  </a:lnTo>
                  <a:lnTo>
                    <a:pt x="2" y="30"/>
                  </a:lnTo>
                  <a:lnTo>
                    <a:pt x="3" y="29"/>
                  </a:lnTo>
                  <a:lnTo>
                    <a:pt x="2" y="29"/>
                  </a:lnTo>
                  <a:lnTo>
                    <a:pt x="1" y="27"/>
                  </a:lnTo>
                  <a:lnTo>
                    <a:pt x="4" y="23"/>
                  </a:lnTo>
                  <a:lnTo>
                    <a:pt x="6" y="21"/>
                  </a:lnTo>
                  <a:close/>
                  <a:moveTo>
                    <a:pt x="6" y="17"/>
                  </a:moveTo>
                  <a:lnTo>
                    <a:pt x="6" y="17"/>
                  </a:lnTo>
                  <a:close/>
                  <a:moveTo>
                    <a:pt x="11" y="10"/>
                  </a:moveTo>
                  <a:lnTo>
                    <a:pt x="11" y="9"/>
                  </a:lnTo>
                  <a:lnTo>
                    <a:pt x="9" y="11"/>
                  </a:lnTo>
                  <a:lnTo>
                    <a:pt x="6" y="17"/>
                  </a:lnTo>
                  <a:lnTo>
                    <a:pt x="7" y="17"/>
                  </a:lnTo>
                  <a:lnTo>
                    <a:pt x="9" y="12"/>
                  </a:lnTo>
                  <a:lnTo>
                    <a:pt x="11" y="10"/>
                  </a:lnTo>
                  <a:close/>
                  <a:moveTo>
                    <a:pt x="17" y="2"/>
                  </a:moveTo>
                  <a:lnTo>
                    <a:pt x="17" y="1"/>
                  </a:lnTo>
                  <a:lnTo>
                    <a:pt x="17" y="0"/>
                  </a:lnTo>
                  <a:lnTo>
                    <a:pt x="14" y="2"/>
                  </a:lnTo>
                  <a:lnTo>
                    <a:pt x="12" y="6"/>
                  </a:lnTo>
                  <a:lnTo>
                    <a:pt x="13" y="6"/>
                  </a:lnTo>
                  <a:lnTo>
                    <a:pt x="13" y="5"/>
                  </a:lnTo>
                  <a:lnTo>
                    <a:pt x="14" y="2"/>
                  </a:lnTo>
                  <a:lnTo>
                    <a:pt x="17" y="1"/>
                  </a:lnTo>
                  <a:lnTo>
                    <a:pt x="17" y="2"/>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7" name="Freeform 639"/>
            <p:cNvSpPr>
              <a:spLocks/>
            </p:cNvSpPr>
            <p:nvPr/>
          </p:nvSpPr>
          <p:spPr bwMode="auto">
            <a:xfrm>
              <a:off x="7582816" y="340197"/>
              <a:ext cx="23451" cy="45719"/>
            </a:xfrm>
            <a:custGeom>
              <a:avLst/>
              <a:gdLst>
                <a:gd name="T0" fmla="+- 0 2076 2044"/>
                <a:gd name="T1" fmla="*/ T0 w 33"/>
                <a:gd name="T2" fmla="+- 0 369 349"/>
                <a:gd name="T3" fmla="*/ 369 h 24"/>
                <a:gd name="T4" fmla="+- 0 2075 2044"/>
                <a:gd name="T5" fmla="*/ T4 w 33"/>
                <a:gd name="T6" fmla="+- 0 366 349"/>
                <a:gd name="T7" fmla="*/ 366 h 24"/>
                <a:gd name="T8" fmla="+- 0 2074 2044"/>
                <a:gd name="T9" fmla="*/ T8 w 33"/>
                <a:gd name="T10" fmla="+- 0 365 349"/>
                <a:gd name="T11" fmla="*/ 365 h 24"/>
                <a:gd name="T12" fmla="+- 0 2074 2044"/>
                <a:gd name="T13" fmla="*/ T12 w 33"/>
                <a:gd name="T14" fmla="+- 0 369 349"/>
                <a:gd name="T15" fmla="*/ 369 h 24"/>
                <a:gd name="T16" fmla="+- 0 2073 2044"/>
                <a:gd name="T17" fmla="*/ T16 w 33"/>
                <a:gd name="T18" fmla="+- 0 370 349"/>
                <a:gd name="T19" fmla="*/ 370 h 24"/>
                <a:gd name="T20" fmla="+- 0 2072 2044"/>
                <a:gd name="T21" fmla="*/ T20 w 33"/>
                <a:gd name="T22" fmla="+- 0 371 349"/>
                <a:gd name="T23" fmla="*/ 371 h 24"/>
                <a:gd name="T24" fmla="+- 0 2063 2044"/>
                <a:gd name="T25" fmla="*/ T24 w 33"/>
                <a:gd name="T26" fmla="+- 0 365 349"/>
                <a:gd name="T27" fmla="*/ 365 h 24"/>
                <a:gd name="T28" fmla="+- 0 2058 2044"/>
                <a:gd name="T29" fmla="*/ T28 w 33"/>
                <a:gd name="T30" fmla="+- 0 362 349"/>
                <a:gd name="T31" fmla="*/ 362 h 24"/>
                <a:gd name="T32" fmla="+- 0 2063 2044"/>
                <a:gd name="T33" fmla="*/ T32 w 33"/>
                <a:gd name="T34" fmla="+- 0 363 349"/>
                <a:gd name="T35" fmla="*/ 363 h 24"/>
                <a:gd name="T36" fmla="+- 0 2063 2044"/>
                <a:gd name="T37" fmla="*/ T36 w 33"/>
                <a:gd name="T38" fmla="+- 0 363 349"/>
                <a:gd name="T39" fmla="*/ 363 h 24"/>
                <a:gd name="T40" fmla="+- 0 2063 2044"/>
                <a:gd name="T41" fmla="*/ T40 w 33"/>
                <a:gd name="T42" fmla="+- 0 362 349"/>
                <a:gd name="T43" fmla="*/ 362 h 24"/>
                <a:gd name="T44" fmla="+- 0 2063 2044"/>
                <a:gd name="T45" fmla="*/ T44 w 33"/>
                <a:gd name="T46" fmla="+- 0 362 349"/>
                <a:gd name="T47" fmla="*/ 362 h 24"/>
                <a:gd name="T48" fmla="+- 0 2057 2044"/>
                <a:gd name="T49" fmla="*/ T48 w 33"/>
                <a:gd name="T50" fmla="+- 0 361 349"/>
                <a:gd name="T51" fmla="*/ 361 h 24"/>
                <a:gd name="T52" fmla="+- 0 2047 2044"/>
                <a:gd name="T53" fmla="*/ T52 w 33"/>
                <a:gd name="T54" fmla="+- 0 355 349"/>
                <a:gd name="T55" fmla="*/ 355 h 24"/>
                <a:gd name="T56" fmla="+- 0 2046 2044"/>
                <a:gd name="T57" fmla="*/ T56 w 33"/>
                <a:gd name="T58" fmla="+- 0 355 349"/>
                <a:gd name="T59" fmla="*/ 355 h 24"/>
                <a:gd name="T60" fmla="+- 0 2046 2044"/>
                <a:gd name="T61" fmla="*/ T60 w 33"/>
                <a:gd name="T62" fmla="+- 0 353 349"/>
                <a:gd name="T63" fmla="*/ 353 h 24"/>
                <a:gd name="T64" fmla="+- 0 2047 2044"/>
                <a:gd name="T65" fmla="*/ T64 w 33"/>
                <a:gd name="T66" fmla="+- 0 352 349"/>
                <a:gd name="T67" fmla="*/ 352 h 24"/>
                <a:gd name="T68" fmla="+- 0 2047 2044"/>
                <a:gd name="T69" fmla="*/ T68 w 33"/>
                <a:gd name="T70" fmla="+- 0 352 349"/>
                <a:gd name="T71" fmla="*/ 352 h 24"/>
                <a:gd name="T72" fmla="+- 0 2048 2044"/>
                <a:gd name="T73" fmla="*/ T72 w 33"/>
                <a:gd name="T74" fmla="+- 0 352 349"/>
                <a:gd name="T75" fmla="*/ 352 h 24"/>
                <a:gd name="T76" fmla="+- 0 2048 2044"/>
                <a:gd name="T77" fmla="*/ T76 w 33"/>
                <a:gd name="T78" fmla="+- 0 352 349"/>
                <a:gd name="T79" fmla="*/ 352 h 24"/>
                <a:gd name="T80" fmla="+- 0 2057 2044"/>
                <a:gd name="T81" fmla="*/ T80 w 33"/>
                <a:gd name="T82" fmla="+- 0 357 349"/>
                <a:gd name="T83" fmla="*/ 357 h 24"/>
                <a:gd name="T84" fmla="+- 0 2056 2044"/>
                <a:gd name="T85" fmla="*/ T84 w 33"/>
                <a:gd name="T86" fmla="+- 0 360 349"/>
                <a:gd name="T87" fmla="*/ 360 h 24"/>
                <a:gd name="T88" fmla="+- 0 2056 2044"/>
                <a:gd name="T89" fmla="*/ T88 w 33"/>
                <a:gd name="T90" fmla="+- 0 360 349"/>
                <a:gd name="T91" fmla="*/ 360 h 24"/>
                <a:gd name="T92" fmla="+- 0 2057 2044"/>
                <a:gd name="T93" fmla="*/ T92 w 33"/>
                <a:gd name="T94" fmla="+- 0 360 349"/>
                <a:gd name="T95" fmla="*/ 360 h 24"/>
                <a:gd name="T96" fmla="+- 0 2057 2044"/>
                <a:gd name="T97" fmla="*/ T96 w 33"/>
                <a:gd name="T98" fmla="+- 0 360 349"/>
                <a:gd name="T99" fmla="*/ 360 h 24"/>
                <a:gd name="T100" fmla="+- 0 2058 2044"/>
                <a:gd name="T101" fmla="*/ T100 w 33"/>
                <a:gd name="T102" fmla="+- 0 358 349"/>
                <a:gd name="T103" fmla="*/ 358 h 24"/>
                <a:gd name="T104" fmla="+- 0 2065 2044"/>
                <a:gd name="T105" fmla="*/ T104 w 33"/>
                <a:gd name="T106" fmla="+- 0 362 349"/>
                <a:gd name="T107" fmla="*/ 362 h 24"/>
                <a:gd name="T108" fmla="+- 0 2073 2044"/>
                <a:gd name="T109" fmla="*/ T108 w 33"/>
                <a:gd name="T110" fmla="+- 0 367 349"/>
                <a:gd name="T111" fmla="*/ 367 h 24"/>
                <a:gd name="T112" fmla="+- 0 2074 2044"/>
                <a:gd name="T113" fmla="*/ T112 w 33"/>
                <a:gd name="T114" fmla="+- 0 369 349"/>
                <a:gd name="T115" fmla="*/ 369 h 24"/>
                <a:gd name="T116" fmla="+- 0 2074 2044"/>
                <a:gd name="T117" fmla="*/ T116 w 33"/>
                <a:gd name="T118" fmla="+- 0 365 349"/>
                <a:gd name="T119" fmla="*/ 365 h 24"/>
                <a:gd name="T120" fmla="+- 0 2066 2044"/>
                <a:gd name="T121" fmla="*/ T120 w 33"/>
                <a:gd name="T122" fmla="+- 0 360 349"/>
                <a:gd name="T123" fmla="*/ 360 h 24"/>
                <a:gd name="T124" fmla="+- 0 2059 2044"/>
                <a:gd name="T125" fmla="*/ T124 w 33"/>
                <a:gd name="T126" fmla="+- 0 356 349"/>
                <a:gd name="T127" fmla="*/ 356 h 24"/>
                <a:gd name="T128" fmla="+- 0 2062 2044"/>
                <a:gd name="T129" fmla="*/ T128 w 33"/>
                <a:gd name="T130" fmla="+- 0 351 349"/>
                <a:gd name="T131" fmla="*/ 351 h 24"/>
                <a:gd name="T132" fmla="+- 0 2068 2044"/>
                <a:gd name="T133" fmla="*/ T132 w 33"/>
                <a:gd name="T134" fmla="+- 0 353 349"/>
                <a:gd name="T135" fmla="*/ 353 h 24"/>
                <a:gd name="T136" fmla="+- 0 2069 2044"/>
                <a:gd name="T137" fmla="*/ T136 w 33"/>
                <a:gd name="T138" fmla="+- 0 353 349"/>
                <a:gd name="T139" fmla="*/ 353 h 24"/>
                <a:gd name="T140" fmla="+- 0 2069 2044"/>
                <a:gd name="T141" fmla="*/ T140 w 33"/>
                <a:gd name="T142" fmla="+- 0 353 349"/>
                <a:gd name="T143" fmla="*/ 353 h 24"/>
                <a:gd name="T144" fmla="+- 0 2068 2044"/>
                <a:gd name="T145" fmla="*/ T144 w 33"/>
                <a:gd name="T146" fmla="+- 0 352 349"/>
                <a:gd name="T147" fmla="*/ 352 h 24"/>
                <a:gd name="T148" fmla="+- 0 2062 2044"/>
                <a:gd name="T149" fmla="*/ T148 w 33"/>
                <a:gd name="T150" fmla="+- 0 350 349"/>
                <a:gd name="T151" fmla="*/ 350 h 24"/>
                <a:gd name="T152" fmla="+- 0 2059 2044"/>
                <a:gd name="T153" fmla="*/ T152 w 33"/>
                <a:gd name="T154" fmla="+- 0 355 349"/>
                <a:gd name="T155" fmla="*/ 355 h 24"/>
                <a:gd name="T156" fmla="+- 0 2052 2044"/>
                <a:gd name="T157" fmla="*/ T156 w 33"/>
                <a:gd name="T158" fmla="+- 0 352 349"/>
                <a:gd name="T159" fmla="*/ 352 h 24"/>
                <a:gd name="T160" fmla="+- 0 2049 2044"/>
                <a:gd name="T161" fmla="*/ T160 w 33"/>
                <a:gd name="T162" fmla="+- 0 349 349"/>
                <a:gd name="T163" fmla="*/ 349 h 24"/>
                <a:gd name="T164" fmla="+- 0 2048 2044"/>
                <a:gd name="T165" fmla="*/ T164 w 33"/>
                <a:gd name="T166" fmla="+- 0 349 349"/>
                <a:gd name="T167" fmla="*/ 349 h 24"/>
                <a:gd name="T168" fmla="+- 0 2046 2044"/>
                <a:gd name="T169" fmla="*/ T168 w 33"/>
                <a:gd name="T170" fmla="+- 0 350 349"/>
                <a:gd name="T171" fmla="*/ 350 h 24"/>
                <a:gd name="T172" fmla="+- 0 2045 2044"/>
                <a:gd name="T173" fmla="*/ T172 w 33"/>
                <a:gd name="T174" fmla="+- 0 350 349"/>
                <a:gd name="T175" fmla="*/ 350 h 24"/>
                <a:gd name="T176" fmla="+- 0 2044 2044"/>
                <a:gd name="T177" fmla="*/ T176 w 33"/>
                <a:gd name="T178" fmla="+- 0 353 349"/>
                <a:gd name="T179" fmla="*/ 353 h 24"/>
                <a:gd name="T180" fmla="+- 0 2044 2044"/>
                <a:gd name="T181" fmla="*/ T180 w 33"/>
                <a:gd name="T182" fmla="+- 0 356 349"/>
                <a:gd name="T183" fmla="*/ 356 h 24"/>
                <a:gd name="T184" fmla="+- 0 2046 2044"/>
                <a:gd name="T185" fmla="*/ T184 w 33"/>
                <a:gd name="T186" fmla="+- 0 357 349"/>
                <a:gd name="T187" fmla="*/ 357 h 24"/>
                <a:gd name="T188" fmla="+- 0 2055 2044"/>
                <a:gd name="T189" fmla="*/ T188 w 33"/>
                <a:gd name="T190" fmla="+- 0 363 349"/>
                <a:gd name="T191" fmla="*/ 363 h 24"/>
                <a:gd name="T192" fmla="+- 0 2050 2044"/>
                <a:gd name="T193" fmla="*/ T192 w 33"/>
                <a:gd name="T194" fmla="+- 0 370 349"/>
                <a:gd name="T195" fmla="*/ 370 h 24"/>
                <a:gd name="T196" fmla="+- 0 2050 2044"/>
                <a:gd name="T197" fmla="*/ T196 w 33"/>
                <a:gd name="T198" fmla="+- 0 371 349"/>
                <a:gd name="T199" fmla="*/ 371 h 24"/>
                <a:gd name="T200" fmla="+- 0 2051 2044"/>
                <a:gd name="T201" fmla="*/ T200 w 33"/>
                <a:gd name="T202" fmla="+- 0 371 349"/>
                <a:gd name="T203" fmla="*/ 371 h 24"/>
                <a:gd name="T204" fmla="+- 0 2051 2044"/>
                <a:gd name="T205" fmla="*/ T204 w 33"/>
                <a:gd name="T206" fmla="+- 0 371 349"/>
                <a:gd name="T207" fmla="*/ 371 h 24"/>
                <a:gd name="T208" fmla="+- 0 2051 2044"/>
                <a:gd name="T209" fmla="*/ T208 w 33"/>
                <a:gd name="T210" fmla="+- 0 371 349"/>
                <a:gd name="T211" fmla="*/ 371 h 24"/>
                <a:gd name="T212" fmla="+- 0 2056 2044"/>
                <a:gd name="T213" fmla="*/ T212 w 33"/>
                <a:gd name="T214" fmla="+- 0 363 349"/>
                <a:gd name="T215" fmla="*/ 363 h 24"/>
                <a:gd name="T216" fmla="+- 0 2062 2044"/>
                <a:gd name="T217" fmla="*/ T216 w 33"/>
                <a:gd name="T218" fmla="+- 0 367 349"/>
                <a:gd name="T219" fmla="*/ 367 h 24"/>
                <a:gd name="T220" fmla="+- 0 2072 2044"/>
                <a:gd name="T221" fmla="*/ T220 w 33"/>
                <a:gd name="T222" fmla="+- 0 373 349"/>
                <a:gd name="T223" fmla="*/ 373 h 24"/>
                <a:gd name="T224" fmla="+- 0 2074 2044"/>
                <a:gd name="T225" fmla="*/ T224 w 33"/>
                <a:gd name="T226" fmla="+- 0 373 349"/>
                <a:gd name="T227" fmla="*/ 373 h 24"/>
                <a:gd name="T228" fmla="+- 0 2075 2044"/>
                <a:gd name="T229" fmla="*/ T228 w 33"/>
                <a:gd name="T230" fmla="+- 0 371 349"/>
                <a:gd name="T231" fmla="*/ 371 h 24"/>
                <a:gd name="T232" fmla="+- 0 2076 2044"/>
                <a:gd name="T233" fmla="*/ T232 w 33"/>
                <a:gd name="T234" fmla="+- 0 369 349"/>
                <a:gd name="T235" fmla="*/ 36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3" h="24">
                  <a:moveTo>
                    <a:pt x="32" y="20"/>
                  </a:moveTo>
                  <a:lnTo>
                    <a:pt x="31" y="17"/>
                  </a:lnTo>
                  <a:lnTo>
                    <a:pt x="30" y="16"/>
                  </a:lnTo>
                  <a:lnTo>
                    <a:pt x="30" y="20"/>
                  </a:lnTo>
                  <a:lnTo>
                    <a:pt x="29" y="21"/>
                  </a:lnTo>
                  <a:lnTo>
                    <a:pt x="28" y="22"/>
                  </a:lnTo>
                  <a:lnTo>
                    <a:pt x="19" y="16"/>
                  </a:lnTo>
                  <a:lnTo>
                    <a:pt x="14" y="13"/>
                  </a:lnTo>
                  <a:lnTo>
                    <a:pt x="19" y="14"/>
                  </a:lnTo>
                  <a:lnTo>
                    <a:pt x="19" y="13"/>
                  </a:lnTo>
                  <a:lnTo>
                    <a:pt x="13" y="12"/>
                  </a:lnTo>
                  <a:lnTo>
                    <a:pt x="3" y="6"/>
                  </a:lnTo>
                  <a:lnTo>
                    <a:pt x="2" y="6"/>
                  </a:lnTo>
                  <a:lnTo>
                    <a:pt x="2" y="4"/>
                  </a:lnTo>
                  <a:lnTo>
                    <a:pt x="3" y="3"/>
                  </a:lnTo>
                  <a:lnTo>
                    <a:pt x="4" y="3"/>
                  </a:lnTo>
                  <a:lnTo>
                    <a:pt x="13" y="8"/>
                  </a:lnTo>
                  <a:lnTo>
                    <a:pt x="12" y="11"/>
                  </a:lnTo>
                  <a:lnTo>
                    <a:pt x="13" y="11"/>
                  </a:lnTo>
                  <a:lnTo>
                    <a:pt x="14" y="9"/>
                  </a:lnTo>
                  <a:lnTo>
                    <a:pt x="21" y="13"/>
                  </a:lnTo>
                  <a:lnTo>
                    <a:pt x="29" y="18"/>
                  </a:lnTo>
                  <a:lnTo>
                    <a:pt x="30" y="20"/>
                  </a:lnTo>
                  <a:lnTo>
                    <a:pt x="30" y="16"/>
                  </a:lnTo>
                  <a:lnTo>
                    <a:pt x="22" y="11"/>
                  </a:lnTo>
                  <a:lnTo>
                    <a:pt x="15" y="7"/>
                  </a:lnTo>
                  <a:lnTo>
                    <a:pt x="18" y="2"/>
                  </a:lnTo>
                  <a:lnTo>
                    <a:pt x="24" y="4"/>
                  </a:lnTo>
                  <a:lnTo>
                    <a:pt x="25" y="4"/>
                  </a:lnTo>
                  <a:lnTo>
                    <a:pt x="24" y="3"/>
                  </a:lnTo>
                  <a:lnTo>
                    <a:pt x="18" y="1"/>
                  </a:lnTo>
                  <a:lnTo>
                    <a:pt x="15" y="6"/>
                  </a:lnTo>
                  <a:lnTo>
                    <a:pt x="8" y="3"/>
                  </a:lnTo>
                  <a:lnTo>
                    <a:pt x="5" y="0"/>
                  </a:lnTo>
                  <a:lnTo>
                    <a:pt x="4" y="0"/>
                  </a:lnTo>
                  <a:lnTo>
                    <a:pt x="2" y="1"/>
                  </a:lnTo>
                  <a:lnTo>
                    <a:pt x="1" y="1"/>
                  </a:lnTo>
                  <a:lnTo>
                    <a:pt x="0" y="4"/>
                  </a:lnTo>
                  <a:lnTo>
                    <a:pt x="0" y="7"/>
                  </a:lnTo>
                  <a:lnTo>
                    <a:pt x="2" y="8"/>
                  </a:lnTo>
                  <a:lnTo>
                    <a:pt x="11" y="14"/>
                  </a:lnTo>
                  <a:lnTo>
                    <a:pt x="6" y="21"/>
                  </a:lnTo>
                  <a:lnTo>
                    <a:pt x="6" y="22"/>
                  </a:lnTo>
                  <a:lnTo>
                    <a:pt x="7" y="22"/>
                  </a:lnTo>
                  <a:lnTo>
                    <a:pt x="12" y="14"/>
                  </a:lnTo>
                  <a:lnTo>
                    <a:pt x="18" y="18"/>
                  </a:lnTo>
                  <a:lnTo>
                    <a:pt x="28" y="24"/>
                  </a:lnTo>
                  <a:lnTo>
                    <a:pt x="30" y="24"/>
                  </a:lnTo>
                  <a:lnTo>
                    <a:pt x="31" y="22"/>
                  </a:lnTo>
                  <a:lnTo>
                    <a:pt x="32"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8" name="Freeform 638"/>
            <p:cNvSpPr>
              <a:spLocks/>
            </p:cNvSpPr>
            <p:nvPr/>
          </p:nvSpPr>
          <p:spPr bwMode="auto">
            <a:xfrm>
              <a:off x="7583527" y="339562"/>
              <a:ext cx="22030" cy="45719"/>
            </a:xfrm>
            <a:custGeom>
              <a:avLst/>
              <a:gdLst>
                <a:gd name="T0" fmla="+- 0 2048 2045"/>
                <a:gd name="T1" fmla="*/ T0 w 31"/>
                <a:gd name="T2" fmla="+- 0 350 350"/>
                <a:gd name="T3" fmla="*/ 350 h 22"/>
                <a:gd name="T4" fmla="+- 0 2046 2045"/>
                <a:gd name="T5" fmla="*/ T4 w 31"/>
                <a:gd name="T6" fmla="+- 0 351 350"/>
                <a:gd name="T7" fmla="*/ 351 h 22"/>
                <a:gd name="T8" fmla="+- 0 2046 2045"/>
                <a:gd name="T9" fmla="*/ T8 w 31"/>
                <a:gd name="T10" fmla="+- 0 352 350"/>
                <a:gd name="T11" fmla="*/ 352 h 22"/>
                <a:gd name="T12" fmla="+- 0 2045 2045"/>
                <a:gd name="T13" fmla="*/ T12 w 31"/>
                <a:gd name="T14" fmla="+- 0 353 350"/>
                <a:gd name="T15" fmla="*/ 353 h 22"/>
                <a:gd name="T16" fmla="+- 0 2045 2045"/>
                <a:gd name="T17" fmla="*/ T16 w 31"/>
                <a:gd name="T18" fmla="+- 0 355 350"/>
                <a:gd name="T19" fmla="*/ 355 h 22"/>
                <a:gd name="T20" fmla="+- 0 2062 2045"/>
                <a:gd name="T21" fmla="*/ T20 w 31"/>
                <a:gd name="T22" fmla="+- 0 366 350"/>
                <a:gd name="T23" fmla="*/ 366 h 22"/>
                <a:gd name="T24" fmla="+- 0 2072 2045"/>
                <a:gd name="T25" fmla="*/ T24 w 31"/>
                <a:gd name="T26" fmla="+- 0 372 350"/>
                <a:gd name="T27" fmla="*/ 372 h 22"/>
                <a:gd name="T28" fmla="+- 0 2073 2045"/>
                <a:gd name="T29" fmla="*/ T28 w 31"/>
                <a:gd name="T30" fmla="+- 0 371 350"/>
                <a:gd name="T31" fmla="*/ 371 h 22"/>
                <a:gd name="T32" fmla="+- 0 2075 2045"/>
                <a:gd name="T33" fmla="*/ T32 w 31"/>
                <a:gd name="T34" fmla="+- 0 369 350"/>
                <a:gd name="T35" fmla="*/ 369 h 22"/>
                <a:gd name="T36" fmla="+- 0 2074 2045"/>
                <a:gd name="T37" fmla="*/ T36 w 31"/>
                <a:gd name="T38" fmla="+- 0 367 350"/>
                <a:gd name="T39" fmla="*/ 367 h 22"/>
                <a:gd name="T40" fmla="+- 0 2065 2045"/>
                <a:gd name="T41" fmla="*/ T40 w 31"/>
                <a:gd name="T42" fmla="+- 0 361 350"/>
                <a:gd name="T43" fmla="*/ 361 h 22"/>
                <a:gd name="T44" fmla="+- 0 2048 2045"/>
                <a:gd name="T45" fmla="*/ T44 w 31"/>
                <a:gd name="T46" fmla="+- 0 350 350"/>
                <a:gd name="T47" fmla="*/ 350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1" h="22">
                  <a:moveTo>
                    <a:pt x="3" y="0"/>
                  </a:moveTo>
                  <a:lnTo>
                    <a:pt x="1" y="1"/>
                  </a:lnTo>
                  <a:lnTo>
                    <a:pt x="1" y="2"/>
                  </a:lnTo>
                  <a:lnTo>
                    <a:pt x="0" y="3"/>
                  </a:lnTo>
                  <a:lnTo>
                    <a:pt x="0" y="5"/>
                  </a:lnTo>
                  <a:lnTo>
                    <a:pt x="17" y="16"/>
                  </a:lnTo>
                  <a:lnTo>
                    <a:pt x="27" y="22"/>
                  </a:lnTo>
                  <a:lnTo>
                    <a:pt x="28" y="21"/>
                  </a:lnTo>
                  <a:lnTo>
                    <a:pt x="30" y="19"/>
                  </a:lnTo>
                  <a:lnTo>
                    <a:pt x="29" y="17"/>
                  </a:lnTo>
                  <a:lnTo>
                    <a:pt x="20" y="1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9" name="AutoShape 637"/>
            <p:cNvSpPr>
              <a:spLocks/>
            </p:cNvSpPr>
            <p:nvPr/>
          </p:nvSpPr>
          <p:spPr bwMode="auto">
            <a:xfrm>
              <a:off x="7586369" y="334482"/>
              <a:ext cx="15634" cy="45719"/>
            </a:xfrm>
            <a:custGeom>
              <a:avLst/>
              <a:gdLst>
                <a:gd name="T0" fmla="+- 0 2053 2048"/>
                <a:gd name="T1" fmla="*/ T0 w 22"/>
                <a:gd name="T2" fmla="+- 0 355 355"/>
                <a:gd name="T3" fmla="*/ 355 h 10"/>
                <a:gd name="T4" fmla="+- 0 2053 2048"/>
                <a:gd name="T5" fmla="*/ T4 w 22"/>
                <a:gd name="T6" fmla="+- 0 355 355"/>
                <a:gd name="T7" fmla="*/ 355 h 10"/>
                <a:gd name="T8" fmla="+- 0 2049 2048"/>
                <a:gd name="T9" fmla="*/ T8 w 22"/>
                <a:gd name="T10" fmla="+- 0 356 355"/>
                <a:gd name="T11" fmla="*/ 356 h 10"/>
                <a:gd name="T12" fmla="+- 0 2048 2048"/>
                <a:gd name="T13" fmla="*/ T12 w 22"/>
                <a:gd name="T14" fmla="+- 0 357 355"/>
                <a:gd name="T15" fmla="*/ 357 h 10"/>
                <a:gd name="T16" fmla="+- 0 2050 2048"/>
                <a:gd name="T17" fmla="*/ T16 w 22"/>
                <a:gd name="T18" fmla="+- 0 358 355"/>
                <a:gd name="T19" fmla="*/ 358 h 10"/>
                <a:gd name="T20" fmla="+- 0 2051 2048"/>
                <a:gd name="T21" fmla="*/ T20 w 22"/>
                <a:gd name="T22" fmla="+- 0 357 355"/>
                <a:gd name="T23" fmla="*/ 357 h 10"/>
                <a:gd name="T24" fmla="+- 0 2053 2048"/>
                <a:gd name="T25" fmla="*/ T24 w 22"/>
                <a:gd name="T26" fmla="+- 0 355 355"/>
                <a:gd name="T27" fmla="*/ 355 h 10"/>
                <a:gd name="T28" fmla="+- 0 2056 2048"/>
                <a:gd name="T29" fmla="*/ T28 w 22"/>
                <a:gd name="T30" fmla="+- 0 355 355"/>
                <a:gd name="T31" fmla="*/ 355 h 10"/>
                <a:gd name="T32" fmla="+- 0 2054 2048"/>
                <a:gd name="T33" fmla="*/ T32 w 22"/>
                <a:gd name="T34" fmla="+- 0 355 355"/>
                <a:gd name="T35" fmla="*/ 355 h 10"/>
                <a:gd name="T36" fmla="+- 0 2053 2048"/>
                <a:gd name="T37" fmla="*/ T36 w 22"/>
                <a:gd name="T38" fmla="+- 0 355 355"/>
                <a:gd name="T39" fmla="*/ 355 h 10"/>
                <a:gd name="T40" fmla="+- 0 2056 2048"/>
                <a:gd name="T41" fmla="*/ T40 w 22"/>
                <a:gd name="T42" fmla="+- 0 355 355"/>
                <a:gd name="T43" fmla="*/ 355 h 10"/>
                <a:gd name="T44" fmla="+- 0 2060 2048"/>
                <a:gd name="T45" fmla="*/ T44 w 22"/>
                <a:gd name="T46" fmla="+- 0 358 355"/>
                <a:gd name="T47" fmla="*/ 358 h 10"/>
                <a:gd name="T48" fmla="+- 0 2057 2048"/>
                <a:gd name="T49" fmla="*/ T48 w 22"/>
                <a:gd name="T50" fmla="+- 0 356 355"/>
                <a:gd name="T51" fmla="*/ 356 h 10"/>
                <a:gd name="T52" fmla="+- 0 2056 2048"/>
                <a:gd name="T53" fmla="*/ T52 w 22"/>
                <a:gd name="T54" fmla="+- 0 355 355"/>
                <a:gd name="T55" fmla="*/ 355 h 10"/>
                <a:gd name="T56" fmla="+- 0 2060 2048"/>
                <a:gd name="T57" fmla="*/ T56 w 22"/>
                <a:gd name="T58" fmla="+- 0 358 355"/>
                <a:gd name="T59" fmla="*/ 358 h 10"/>
                <a:gd name="T60" fmla="+- 0 2070 2048"/>
                <a:gd name="T61" fmla="*/ T60 w 22"/>
                <a:gd name="T62" fmla="+- 0 364 355"/>
                <a:gd name="T63" fmla="*/ 364 h 10"/>
                <a:gd name="T64" fmla="+- 0 2068 2048"/>
                <a:gd name="T65" fmla="*/ T64 w 22"/>
                <a:gd name="T66" fmla="+- 0 363 355"/>
                <a:gd name="T67" fmla="*/ 363 h 10"/>
                <a:gd name="T68" fmla="+- 0 2064 2048"/>
                <a:gd name="T69" fmla="*/ T68 w 22"/>
                <a:gd name="T70" fmla="+- 0 362 355"/>
                <a:gd name="T71" fmla="*/ 362 h 10"/>
                <a:gd name="T72" fmla="+- 0 2059 2048"/>
                <a:gd name="T73" fmla="*/ T72 w 22"/>
                <a:gd name="T74" fmla="+- 0 363 355"/>
                <a:gd name="T75" fmla="*/ 363 h 10"/>
                <a:gd name="T76" fmla="+- 0 2058 2048"/>
                <a:gd name="T77" fmla="*/ T76 w 22"/>
                <a:gd name="T78" fmla="+- 0 363 355"/>
                <a:gd name="T79" fmla="*/ 363 h 10"/>
                <a:gd name="T80" fmla="+- 0 2059 2048"/>
                <a:gd name="T81" fmla="*/ T80 w 22"/>
                <a:gd name="T82" fmla="+- 0 364 355"/>
                <a:gd name="T83" fmla="*/ 364 h 10"/>
                <a:gd name="T84" fmla="+- 0 2061 2048"/>
                <a:gd name="T85" fmla="*/ T84 w 22"/>
                <a:gd name="T86" fmla="+- 0 363 355"/>
                <a:gd name="T87" fmla="*/ 363 h 10"/>
                <a:gd name="T88" fmla="+- 0 2065 2048"/>
                <a:gd name="T89" fmla="*/ T88 w 22"/>
                <a:gd name="T90" fmla="+- 0 362 355"/>
                <a:gd name="T91" fmla="*/ 362 h 10"/>
                <a:gd name="T92" fmla="+- 0 2070 2048"/>
                <a:gd name="T93" fmla="*/ T92 w 22"/>
                <a:gd name="T94" fmla="+- 0 364 355"/>
                <a:gd name="T95" fmla="*/ 364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0"/>
                  </a:moveTo>
                  <a:lnTo>
                    <a:pt x="5" y="0"/>
                  </a:lnTo>
                  <a:lnTo>
                    <a:pt x="1" y="1"/>
                  </a:lnTo>
                  <a:lnTo>
                    <a:pt x="0" y="2"/>
                  </a:lnTo>
                  <a:lnTo>
                    <a:pt x="2" y="3"/>
                  </a:lnTo>
                  <a:lnTo>
                    <a:pt x="3" y="2"/>
                  </a:lnTo>
                  <a:lnTo>
                    <a:pt x="5" y="0"/>
                  </a:lnTo>
                  <a:close/>
                  <a:moveTo>
                    <a:pt x="8" y="0"/>
                  </a:moveTo>
                  <a:lnTo>
                    <a:pt x="6" y="0"/>
                  </a:lnTo>
                  <a:lnTo>
                    <a:pt x="5" y="0"/>
                  </a:lnTo>
                  <a:lnTo>
                    <a:pt x="8" y="0"/>
                  </a:lnTo>
                  <a:close/>
                  <a:moveTo>
                    <a:pt x="12" y="3"/>
                  </a:moveTo>
                  <a:lnTo>
                    <a:pt x="9" y="1"/>
                  </a:lnTo>
                  <a:lnTo>
                    <a:pt x="8" y="0"/>
                  </a:lnTo>
                  <a:lnTo>
                    <a:pt x="12" y="3"/>
                  </a:lnTo>
                  <a:close/>
                  <a:moveTo>
                    <a:pt x="22" y="9"/>
                  </a:moveTo>
                  <a:lnTo>
                    <a:pt x="20" y="8"/>
                  </a:lnTo>
                  <a:lnTo>
                    <a:pt x="16" y="7"/>
                  </a:lnTo>
                  <a:lnTo>
                    <a:pt x="11" y="8"/>
                  </a:lnTo>
                  <a:lnTo>
                    <a:pt x="10" y="8"/>
                  </a:lnTo>
                  <a:lnTo>
                    <a:pt x="11" y="9"/>
                  </a:lnTo>
                  <a:lnTo>
                    <a:pt x="13" y="8"/>
                  </a:lnTo>
                  <a:lnTo>
                    <a:pt x="17" y="7"/>
                  </a:lnTo>
                  <a:lnTo>
                    <a:pt x="22"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0" name="AutoShape 636"/>
            <p:cNvSpPr>
              <a:spLocks/>
            </p:cNvSpPr>
            <p:nvPr/>
          </p:nvSpPr>
          <p:spPr bwMode="auto">
            <a:xfrm>
              <a:off x="7584948" y="338927"/>
              <a:ext cx="19898" cy="45719"/>
            </a:xfrm>
            <a:custGeom>
              <a:avLst/>
              <a:gdLst>
                <a:gd name="T0" fmla="+- 0 2053 2046"/>
                <a:gd name="T1" fmla="*/ T0 w 28"/>
                <a:gd name="T2" fmla="+- 0 354 351"/>
                <a:gd name="T3" fmla="*/ 354 h 20"/>
                <a:gd name="T4" fmla="+- 0 2050 2046"/>
                <a:gd name="T5" fmla="*/ T4 w 28"/>
                <a:gd name="T6" fmla="+- 0 352 351"/>
                <a:gd name="T7" fmla="*/ 352 h 20"/>
                <a:gd name="T8" fmla="+- 0 2050 2046"/>
                <a:gd name="T9" fmla="*/ T8 w 28"/>
                <a:gd name="T10" fmla="+- 0 351 351"/>
                <a:gd name="T11" fmla="*/ 351 h 20"/>
                <a:gd name="T12" fmla="+- 0 2046 2046"/>
                <a:gd name="T13" fmla="*/ T12 w 28"/>
                <a:gd name="T14" fmla="+- 0 352 351"/>
                <a:gd name="T15" fmla="*/ 352 h 20"/>
                <a:gd name="T16" fmla="+- 0 2046 2046"/>
                <a:gd name="T17" fmla="*/ T16 w 28"/>
                <a:gd name="T18" fmla="+- 0 353 351"/>
                <a:gd name="T19" fmla="*/ 353 h 20"/>
                <a:gd name="T20" fmla="+- 0 2047 2046"/>
                <a:gd name="T21" fmla="*/ T20 w 28"/>
                <a:gd name="T22" fmla="+- 0 353 351"/>
                <a:gd name="T23" fmla="*/ 353 h 20"/>
                <a:gd name="T24" fmla="+- 0 2047 2046"/>
                <a:gd name="T25" fmla="*/ T24 w 28"/>
                <a:gd name="T26" fmla="+- 0 352 351"/>
                <a:gd name="T27" fmla="*/ 352 h 20"/>
                <a:gd name="T28" fmla="+- 0 2049 2046"/>
                <a:gd name="T29" fmla="*/ T28 w 28"/>
                <a:gd name="T30" fmla="+- 0 352 351"/>
                <a:gd name="T31" fmla="*/ 352 h 20"/>
                <a:gd name="T32" fmla="+- 0 2052 2046"/>
                <a:gd name="T33" fmla="*/ T32 w 28"/>
                <a:gd name="T34" fmla="+- 0 354 351"/>
                <a:gd name="T35" fmla="*/ 354 h 20"/>
                <a:gd name="T36" fmla="+- 0 2053 2046"/>
                <a:gd name="T37" fmla="*/ T36 w 28"/>
                <a:gd name="T38" fmla="+- 0 355 351"/>
                <a:gd name="T39" fmla="*/ 355 h 20"/>
                <a:gd name="T40" fmla="+- 0 2053 2046"/>
                <a:gd name="T41" fmla="*/ T40 w 28"/>
                <a:gd name="T42" fmla="+- 0 355 351"/>
                <a:gd name="T43" fmla="*/ 355 h 20"/>
                <a:gd name="T44" fmla="+- 0 2053 2046"/>
                <a:gd name="T45" fmla="*/ T44 w 28"/>
                <a:gd name="T46" fmla="+- 0 354 351"/>
                <a:gd name="T47" fmla="*/ 354 h 20"/>
                <a:gd name="T48" fmla="+- 0 2064 2046"/>
                <a:gd name="T49" fmla="*/ T48 w 28"/>
                <a:gd name="T50" fmla="+- 0 361 351"/>
                <a:gd name="T51" fmla="*/ 361 h 20"/>
                <a:gd name="T52" fmla="+- 0 2064 2046"/>
                <a:gd name="T53" fmla="*/ T52 w 28"/>
                <a:gd name="T54" fmla="+- 0 361 351"/>
                <a:gd name="T55" fmla="*/ 361 h 20"/>
                <a:gd name="T56" fmla="+- 0 2064 2046"/>
                <a:gd name="T57" fmla="*/ T56 w 28"/>
                <a:gd name="T58" fmla="+- 0 361 351"/>
                <a:gd name="T59" fmla="*/ 361 h 20"/>
                <a:gd name="T60" fmla="+- 0 2064 2046"/>
                <a:gd name="T61" fmla="*/ T60 w 28"/>
                <a:gd name="T62" fmla="+- 0 361 351"/>
                <a:gd name="T63" fmla="*/ 361 h 20"/>
                <a:gd name="T64" fmla="+- 0 2064 2046"/>
                <a:gd name="T65" fmla="*/ T64 w 28"/>
                <a:gd name="T66" fmla="+- 0 361 351"/>
                <a:gd name="T67" fmla="*/ 361 h 20"/>
                <a:gd name="T68" fmla="+- 0 2059 2046"/>
                <a:gd name="T69" fmla="*/ T68 w 28"/>
                <a:gd name="T70" fmla="+- 0 357 351"/>
                <a:gd name="T71" fmla="*/ 357 h 20"/>
                <a:gd name="T72" fmla="+- 0 2056 2046"/>
                <a:gd name="T73" fmla="*/ T72 w 28"/>
                <a:gd name="T74" fmla="+- 0 357 351"/>
                <a:gd name="T75" fmla="*/ 357 h 20"/>
                <a:gd name="T76" fmla="+- 0 2056 2046"/>
                <a:gd name="T77" fmla="*/ T76 w 28"/>
                <a:gd name="T78" fmla="+- 0 357 351"/>
                <a:gd name="T79" fmla="*/ 357 h 20"/>
                <a:gd name="T80" fmla="+- 0 2058 2046"/>
                <a:gd name="T81" fmla="*/ T80 w 28"/>
                <a:gd name="T82" fmla="+- 0 358 351"/>
                <a:gd name="T83" fmla="*/ 358 h 20"/>
                <a:gd name="T84" fmla="+- 0 2064 2046"/>
                <a:gd name="T85" fmla="*/ T84 w 28"/>
                <a:gd name="T86" fmla="+- 0 361 351"/>
                <a:gd name="T87" fmla="*/ 361 h 20"/>
                <a:gd name="T88" fmla="+- 0 2064 2046"/>
                <a:gd name="T89" fmla="*/ T88 w 28"/>
                <a:gd name="T90" fmla="+- 0 361 351"/>
                <a:gd name="T91" fmla="*/ 361 h 20"/>
                <a:gd name="T92" fmla="+- 0 2064 2046"/>
                <a:gd name="T93" fmla="*/ T92 w 28"/>
                <a:gd name="T94" fmla="+- 0 361 351"/>
                <a:gd name="T95" fmla="*/ 361 h 20"/>
                <a:gd name="T96" fmla="+- 0 2074 2046"/>
                <a:gd name="T97" fmla="*/ T96 w 28"/>
                <a:gd name="T98" fmla="+- 0 370 351"/>
                <a:gd name="T99" fmla="*/ 370 h 20"/>
                <a:gd name="T100" fmla="+- 0 2074 2046"/>
                <a:gd name="T101" fmla="*/ T100 w 28"/>
                <a:gd name="T102" fmla="+- 0 370 351"/>
                <a:gd name="T103" fmla="*/ 370 h 20"/>
                <a:gd name="T104" fmla="+- 0 2074 2046"/>
                <a:gd name="T105" fmla="*/ T104 w 28"/>
                <a:gd name="T106" fmla="+- 0 366 351"/>
                <a:gd name="T107" fmla="*/ 366 h 20"/>
                <a:gd name="T108" fmla="+- 0 2067 2046"/>
                <a:gd name="T109" fmla="*/ T108 w 28"/>
                <a:gd name="T110" fmla="+- 0 364 351"/>
                <a:gd name="T111" fmla="*/ 364 h 20"/>
                <a:gd name="T112" fmla="+- 0 2067 2046"/>
                <a:gd name="T113" fmla="*/ T112 w 28"/>
                <a:gd name="T114" fmla="+- 0 364 351"/>
                <a:gd name="T115" fmla="*/ 364 h 20"/>
                <a:gd name="T116" fmla="+- 0 2067 2046"/>
                <a:gd name="T117" fmla="*/ T116 w 28"/>
                <a:gd name="T118" fmla="+- 0 364 351"/>
                <a:gd name="T119" fmla="*/ 364 h 20"/>
                <a:gd name="T120" fmla="+- 0 2069 2046"/>
                <a:gd name="T121" fmla="*/ T120 w 28"/>
                <a:gd name="T122" fmla="+- 0 365 351"/>
                <a:gd name="T123" fmla="*/ 365 h 20"/>
                <a:gd name="T124" fmla="+- 0 2073 2046"/>
                <a:gd name="T125" fmla="*/ T124 w 28"/>
                <a:gd name="T126" fmla="+- 0 367 351"/>
                <a:gd name="T127" fmla="*/ 367 h 20"/>
                <a:gd name="T128" fmla="+- 0 2074 2046"/>
                <a:gd name="T129" fmla="*/ T128 w 28"/>
                <a:gd name="T130" fmla="+- 0 370 351"/>
                <a:gd name="T131" fmla="*/ 370 h 20"/>
                <a:gd name="T132" fmla="+- 0 2073 2046"/>
                <a:gd name="T133" fmla="*/ T132 w 28"/>
                <a:gd name="T134" fmla="+- 0 370 351"/>
                <a:gd name="T135" fmla="*/ 370 h 20"/>
                <a:gd name="T136" fmla="+- 0 2073 2046"/>
                <a:gd name="T137" fmla="*/ T136 w 28"/>
                <a:gd name="T138" fmla="+- 0 371 351"/>
                <a:gd name="T139" fmla="*/ 371 h 20"/>
                <a:gd name="T140" fmla="+- 0 2073 2046"/>
                <a:gd name="T141" fmla="*/ T140 w 28"/>
                <a:gd name="T142" fmla="+- 0 371 351"/>
                <a:gd name="T143" fmla="*/ 371 h 20"/>
                <a:gd name="T144" fmla="+- 0 2074 2046"/>
                <a:gd name="T145" fmla="*/ T144 w 28"/>
                <a:gd name="T146" fmla="+- 0 370 351"/>
                <a:gd name="T147" fmla="*/ 370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8" h="20">
                  <a:moveTo>
                    <a:pt x="7" y="3"/>
                  </a:moveTo>
                  <a:lnTo>
                    <a:pt x="4" y="1"/>
                  </a:lnTo>
                  <a:lnTo>
                    <a:pt x="4" y="0"/>
                  </a:lnTo>
                  <a:lnTo>
                    <a:pt x="0" y="1"/>
                  </a:lnTo>
                  <a:lnTo>
                    <a:pt x="0" y="2"/>
                  </a:lnTo>
                  <a:lnTo>
                    <a:pt x="1" y="2"/>
                  </a:lnTo>
                  <a:lnTo>
                    <a:pt x="1" y="1"/>
                  </a:lnTo>
                  <a:lnTo>
                    <a:pt x="3" y="1"/>
                  </a:lnTo>
                  <a:lnTo>
                    <a:pt x="6" y="3"/>
                  </a:lnTo>
                  <a:lnTo>
                    <a:pt x="7" y="4"/>
                  </a:lnTo>
                  <a:lnTo>
                    <a:pt x="7" y="3"/>
                  </a:lnTo>
                  <a:close/>
                  <a:moveTo>
                    <a:pt x="18" y="10"/>
                  </a:moveTo>
                  <a:lnTo>
                    <a:pt x="18" y="10"/>
                  </a:lnTo>
                  <a:lnTo>
                    <a:pt x="13" y="6"/>
                  </a:lnTo>
                  <a:lnTo>
                    <a:pt x="10" y="6"/>
                  </a:lnTo>
                  <a:lnTo>
                    <a:pt x="12" y="7"/>
                  </a:lnTo>
                  <a:lnTo>
                    <a:pt x="18" y="10"/>
                  </a:lnTo>
                  <a:close/>
                  <a:moveTo>
                    <a:pt x="28" y="19"/>
                  </a:moveTo>
                  <a:lnTo>
                    <a:pt x="28" y="19"/>
                  </a:lnTo>
                  <a:lnTo>
                    <a:pt x="28" y="15"/>
                  </a:lnTo>
                  <a:lnTo>
                    <a:pt x="21" y="13"/>
                  </a:lnTo>
                  <a:lnTo>
                    <a:pt x="23" y="14"/>
                  </a:lnTo>
                  <a:lnTo>
                    <a:pt x="27" y="16"/>
                  </a:lnTo>
                  <a:lnTo>
                    <a:pt x="28" y="19"/>
                  </a:lnTo>
                  <a:lnTo>
                    <a:pt x="27" y="19"/>
                  </a:lnTo>
                  <a:lnTo>
                    <a:pt x="27" y="20"/>
                  </a:lnTo>
                  <a:lnTo>
                    <a:pt x="28"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1" name="AutoShape 635"/>
            <p:cNvSpPr>
              <a:spLocks/>
            </p:cNvSpPr>
            <p:nvPr/>
          </p:nvSpPr>
          <p:spPr bwMode="auto">
            <a:xfrm>
              <a:off x="7585659" y="349722"/>
              <a:ext cx="18477" cy="45719"/>
            </a:xfrm>
            <a:custGeom>
              <a:avLst/>
              <a:gdLst>
                <a:gd name="T0" fmla="+- 0 2062 2048"/>
                <a:gd name="T1" fmla="*/ T0 w 26"/>
                <a:gd name="T2" fmla="+- 0 358 352"/>
                <a:gd name="T3" fmla="*/ 358 h 36"/>
                <a:gd name="T4" fmla="+- 0 2052 2048"/>
                <a:gd name="T5" fmla="*/ T4 w 26"/>
                <a:gd name="T6" fmla="+- 0 352 352"/>
                <a:gd name="T7" fmla="*/ 352 h 36"/>
                <a:gd name="T8" fmla="+- 0 2048 2048"/>
                <a:gd name="T9" fmla="*/ T8 w 26"/>
                <a:gd name="T10" fmla="+- 0 358 352"/>
                <a:gd name="T11" fmla="*/ 358 h 36"/>
                <a:gd name="T12" fmla="+- 0 2048 2048"/>
                <a:gd name="T13" fmla="*/ T12 w 26"/>
                <a:gd name="T14" fmla="+- 0 358 352"/>
                <a:gd name="T15" fmla="*/ 358 h 36"/>
                <a:gd name="T16" fmla="+- 0 2048 2048"/>
                <a:gd name="T17" fmla="*/ T16 w 26"/>
                <a:gd name="T18" fmla="+- 0 358 352"/>
                <a:gd name="T19" fmla="*/ 358 h 36"/>
                <a:gd name="T20" fmla="+- 0 2062 2048"/>
                <a:gd name="T21" fmla="*/ T20 w 26"/>
                <a:gd name="T22" fmla="+- 0 359 352"/>
                <a:gd name="T23" fmla="*/ 359 h 36"/>
                <a:gd name="T24" fmla="+- 0 2062 2048"/>
                <a:gd name="T25" fmla="*/ T24 w 26"/>
                <a:gd name="T26" fmla="+- 0 358 352"/>
                <a:gd name="T27" fmla="*/ 358 h 36"/>
                <a:gd name="T28" fmla="+- 0 2073 2048"/>
                <a:gd name="T29" fmla="*/ T28 w 26"/>
                <a:gd name="T30" fmla="+- 0 357 352"/>
                <a:gd name="T31" fmla="*/ 357 h 36"/>
                <a:gd name="T32" fmla="+- 0 2071 2048"/>
                <a:gd name="T33" fmla="*/ T32 w 26"/>
                <a:gd name="T34" fmla="+- 0 355 352"/>
                <a:gd name="T35" fmla="*/ 355 h 36"/>
                <a:gd name="T36" fmla="+- 0 2069 2048"/>
                <a:gd name="T37" fmla="*/ T36 w 26"/>
                <a:gd name="T38" fmla="+- 0 363 352"/>
                <a:gd name="T39" fmla="*/ 363 h 36"/>
                <a:gd name="T40" fmla="+- 0 2069 2048"/>
                <a:gd name="T41" fmla="*/ T40 w 26"/>
                <a:gd name="T42" fmla="+- 0 363 352"/>
                <a:gd name="T43" fmla="*/ 363 h 36"/>
                <a:gd name="T44" fmla="+- 0 2062 2048"/>
                <a:gd name="T45" fmla="*/ T44 w 26"/>
                <a:gd name="T46" fmla="+- 0 376 352"/>
                <a:gd name="T47" fmla="*/ 376 h 36"/>
                <a:gd name="T48" fmla="+- 0 2056 2048"/>
                <a:gd name="T49" fmla="*/ T48 w 26"/>
                <a:gd name="T50" fmla="+- 0 385 352"/>
                <a:gd name="T51" fmla="*/ 385 h 36"/>
                <a:gd name="T52" fmla="+- 0 2054 2048"/>
                <a:gd name="T53" fmla="*/ T52 w 26"/>
                <a:gd name="T54" fmla="+- 0 382 352"/>
                <a:gd name="T55" fmla="*/ 382 h 36"/>
                <a:gd name="T56" fmla="+- 0 2059 2048"/>
                <a:gd name="T57" fmla="*/ T56 w 26"/>
                <a:gd name="T58" fmla="+- 0 374 352"/>
                <a:gd name="T59" fmla="*/ 374 h 36"/>
                <a:gd name="T60" fmla="+- 0 2065 2048"/>
                <a:gd name="T61" fmla="*/ T60 w 26"/>
                <a:gd name="T62" fmla="+- 0 361 352"/>
                <a:gd name="T63" fmla="*/ 361 h 36"/>
                <a:gd name="T64" fmla="+- 0 2069 2048"/>
                <a:gd name="T65" fmla="*/ T64 w 26"/>
                <a:gd name="T66" fmla="+- 0 362 352"/>
                <a:gd name="T67" fmla="*/ 362 h 36"/>
                <a:gd name="T68" fmla="+- 0 2068 2048"/>
                <a:gd name="T69" fmla="*/ T68 w 26"/>
                <a:gd name="T70" fmla="+- 0 357 352"/>
                <a:gd name="T71" fmla="*/ 357 h 36"/>
                <a:gd name="T72" fmla="+- 0 2069 2048"/>
                <a:gd name="T73" fmla="*/ T72 w 26"/>
                <a:gd name="T74" fmla="+- 0 357 352"/>
                <a:gd name="T75" fmla="*/ 357 h 36"/>
                <a:gd name="T76" fmla="+- 0 2071 2048"/>
                <a:gd name="T77" fmla="*/ T76 w 26"/>
                <a:gd name="T78" fmla="+- 0 358 352"/>
                <a:gd name="T79" fmla="*/ 358 h 36"/>
                <a:gd name="T80" fmla="+- 0 2071 2048"/>
                <a:gd name="T81" fmla="*/ T80 w 26"/>
                <a:gd name="T82" fmla="+- 0 355 352"/>
                <a:gd name="T83" fmla="*/ 355 h 36"/>
                <a:gd name="T84" fmla="+- 0 2069 2048"/>
                <a:gd name="T85" fmla="*/ T84 w 26"/>
                <a:gd name="T86" fmla="+- 0 354 352"/>
                <a:gd name="T87" fmla="*/ 354 h 36"/>
                <a:gd name="T88" fmla="+- 0 2067 2048"/>
                <a:gd name="T89" fmla="*/ T88 w 26"/>
                <a:gd name="T90" fmla="+- 0 355 352"/>
                <a:gd name="T91" fmla="*/ 355 h 36"/>
                <a:gd name="T92" fmla="+- 0 2064 2048"/>
                <a:gd name="T93" fmla="*/ T92 w 26"/>
                <a:gd name="T94" fmla="+- 0 360 352"/>
                <a:gd name="T95" fmla="*/ 360 h 36"/>
                <a:gd name="T96" fmla="+- 0 2058 2048"/>
                <a:gd name="T97" fmla="*/ T96 w 26"/>
                <a:gd name="T98" fmla="+- 0 363 352"/>
                <a:gd name="T99" fmla="*/ 363 h 36"/>
                <a:gd name="T100" fmla="+- 0 2057 2048"/>
                <a:gd name="T101" fmla="*/ T100 w 26"/>
                <a:gd name="T102" fmla="+- 0 364 352"/>
                <a:gd name="T103" fmla="*/ 364 h 36"/>
                <a:gd name="T104" fmla="+- 0 2058 2048"/>
                <a:gd name="T105" fmla="*/ T104 w 26"/>
                <a:gd name="T106" fmla="+- 0 364 352"/>
                <a:gd name="T107" fmla="*/ 364 h 36"/>
                <a:gd name="T108" fmla="+- 0 2064 2048"/>
                <a:gd name="T109" fmla="*/ T108 w 26"/>
                <a:gd name="T110" fmla="+- 0 360 352"/>
                <a:gd name="T111" fmla="*/ 360 h 36"/>
                <a:gd name="T112" fmla="+- 0 2057 2048"/>
                <a:gd name="T113" fmla="*/ T112 w 26"/>
                <a:gd name="T114" fmla="+- 0 373 352"/>
                <a:gd name="T115" fmla="*/ 373 h 36"/>
                <a:gd name="T116" fmla="+- 0 2052 2048"/>
                <a:gd name="T117" fmla="*/ T116 w 26"/>
                <a:gd name="T118" fmla="+- 0 385 352"/>
                <a:gd name="T119" fmla="*/ 385 h 36"/>
                <a:gd name="T120" fmla="+- 0 2058 2048"/>
                <a:gd name="T121" fmla="*/ T120 w 26"/>
                <a:gd name="T122" fmla="+- 0 387 352"/>
                <a:gd name="T123" fmla="*/ 387 h 36"/>
                <a:gd name="T124" fmla="+- 0 2064 2048"/>
                <a:gd name="T125" fmla="*/ T124 w 26"/>
                <a:gd name="T126" fmla="+- 0 377 352"/>
                <a:gd name="T127" fmla="*/ 377 h 36"/>
                <a:gd name="T128" fmla="+- 0 2070 2048"/>
                <a:gd name="T129" fmla="*/ T128 w 26"/>
                <a:gd name="T130" fmla="+- 0 364 352"/>
                <a:gd name="T131" fmla="*/ 364 h 36"/>
                <a:gd name="T132" fmla="+- 0 2073 2048"/>
                <a:gd name="T133" fmla="*/ T132 w 26"/>
                <a:gd name="T134" fmla="+- 0 366 352"/>
                <a:gd name="T135" fmla="*/ 366 h 36"/>
                <a:gd name="T136" fmla="+- 0 2073 2048"/>
                <a:gd name="T137" fmla="*/ T136 w 26"/>
                <a:gd name="T138" fmla="+- 0 365 352"/>
                <a:gd name="T139" fmla="*/ 365 h 36"/>
                <a:gd name="T140" fmla="+- 0 2071 2048"/>
                <a:gd name="T141" fmla="*/ T140 w 26"/>
                <a:gd name="T142" fmla="+- 0 364 352"/>
                <a:gd name="T143" fmla="*/ 364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26" h="36">
                  <a:moveTo>
                    <a:pt x="14" y="6"/>
                  </a:moveTo>
                  <a:lnTo>
                    <a:pt x="14" y="6"/>
                  </a:lnTo>
                  <a:lnTo>
                    <a:pt x="4" y="0"/>
                  </a:lnTo>
                  <a:lnTo>
                    <a:pt x="0" y="6"/>
                  </a:lnTo>
                  <a:lnTo>
                    <a:pt x="5" y="1"/>
                  </a:lnTo>
                  <a:lnTo>
                    <a:pt x="14" y="7"/>
                  </a:lnTo>
                  <a:lnTo>
                    <a:pt x="14" y="6"/>
                  </a:lnTo>
                  <a:close/>
                  <a:moveTo>
                    <a:pt x="25" y="7"/>
                  </a:moveTo>
                  <a:lnTo>
                    <a:pt x="25" y="5"/>
                  </a:lnTo>
                  <a:lnTo>
                    <a:pt x="25" y="4"/>
                  </a:lnTo>
                  <a:lnTo>
                    <a:pt x="23" y="3"/>
                  </a:lnTo>
                  <a:lnTo>
                    <a:pt x="23" y="7"/>
                  </a:lnTo>
                  <a:lnTo>
                    <a:pt x="21" y="11"/>
                  </a:lnTo>
                  <a:lnTo>
                    <a:pt x="21" y="10"/>
                  </a:lnTo>
                  <a:lnTo>
                    <a:pt x="21" y="11"/>
                  </a:lnTo>
                  <a:lnTo>
                    <a:pt x="18" y="16"/>
                  </a:lnTo>
                  <a:lnTo>
                    <a:pt x="14" y="24"/>
                  </a:lnTo>
                  <a:lnTo>
                    <a:pt x="9" y="32"/>
                  </a:lnTo>
                  <a:lnTo>
                    <a:pt x="8" y="33"/>
                  </a:lnTo>
                  <a:lnTo>
                    <a:pt x="6" y="32"/>
                  </a:lnTo>
                  <a:lnTo>
                    <a:pt x="6" y="30"/>
                  </a:lnTo>
                  <a:lnTo>
                    <a:pt x="11" y="22"/>
                  </a:lnTo>
                  <a:lnTo>
                    <a:pt x="15" y="14"/>
                  </a:lnTo>
                  <a:lnTo>
                    <a:pt x="17" y="9"/>
                  </a:lnTo>
                  <a:lnTo>
                    <a:pt x="21" y="11"/>
                  </a:lnTo>
                  <a:lnTo>
                    <a:pt x="21" y="10"/>
                  </a:lnTo>
                  <a:lnTo>
                    <a:pt x="18" y="9"/>
                  </a:lnTo>
                  <a:lnTo>
                    <a:pt x="20" y="5"/>
                  </a:lnTo>
                  <a:lnTo>
                    <a:pt x="21" y="5"/>
                  </a:lnTo>
                  <a:lnTo>
                    <a:pt x="23" y="6"/>
                  </a:lnTo>
                  <a:lnTo>
                    <a:pt x="23" y="7"/>
                  </a:lnTo>
                  <a:lnTo>
                    <a:pt x="23" y="3"/>
                  </a:lnTo>
                  <a:lnTo>
                    <a:pt x="22" y="3"/>
                  </a:lnTo>
                  <a:lnTo>
                    <a:pt x="21" y="2"/>
                  </a:lnTo>
                  <a:lnTo>
                    <a:pt x="20" y="3"/>
                  </a:lnTo>
                  <a:lnTo>
                    <a:pt x="19" y="3"/>
                  </a:lnTo>
                  <a:lnTo>
                    <a:pt x="18" y="3"/>
                  </a:lnTo>
                  <a:lnTo>
                    <a:pt x="16" y="8"/>
                  </a:lnTo>
                  <a:lnTo>
                    <a:pt x="15" y="7"/>
                  </a:lnTo>
                  <a:lnTo>
                    <a:pt x="10" y="11"/>
                  </a:lnTo>
                  <a:lnTo>
                    <a:pt x="9" y="12"/>
                  </a:lnTo>
                  <a:lnTo>
                    <a:pt x="10" y="12"/>
                  </a:lnTo>
                  <a:lnTo>
                    <a:pt x="15" y="8"/>
                  </a:lnTo>
                  <a:lnTo>
                    <a:pt x="16" y="8"/>
                  </a:lnTo>
                  <a:lnTo>
                    <a:pt x="13" y="12"/>
                  </a:lnTo>
                  <a:lnTo>
                    <a:pt x="9" y="21"/>
                  </a:lnTo>
                  <a:lnTo>
                    <a:pt x="3" y="30"/>
                  </a:lnTo>
                  <a:lnTo>
                    <a:pt x="4" y="33"/>
                  </a:lnTo>
                  <a:lnTo>
                    <a:pt x="8" y="35"/>
                  </a:lnTo>
                  <a:lnTo>
                    <a:pt x="10" y="35"/>
                  </a:lnTo>
                  <a:lnTo>
                    <a:pt x="11" y="33"/>
                  </a:lnTo>
                  <a:lnTo>
                    <a:pt x="16" y="25"/>
                  </a:lnTo>
                  <a:lnTo>
                    <a:pt x="20" y="17"/>
                  </a:lnTo>
                  <a:lnTo>
                    <a:pt x="22" y="12"/>
                  </a:lnTo>
                  <a:lnTo>
                    <a:pt x="25" y="14"/>
                  </a:lnTo>
                  <a:lnTo>
                    <a:pt x="25" y="13"/>
                  </a:lnTo>
                  <a:lnTo>
                    <a:pt x="23" y="12"/>
                  </a:lnTo>
                  <a:lnTo>
                    <a:pt x="25"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2" name="Freeform 634"/>
            <p:cNvSpPr>
              <a:spLocks/>
            </p:cNvSpPr>
            <p:nvPr/>
          </p:nvSpPr>
          <p:spPr bwMode="auto">
            <a:xfrm>
              <a:off x="7589212" y="348452"/>
              <a:ext cx="14213" cy="45719"/>
            </a:xfrm>
            <a:custGeom>
              <a:avLst/>
              <a:gdLst>
                <a:gd name="T0" fmla="+- 0 2069 2053"/>
                <a:gd name="T1" fmla="*/ T0 w 20"/>
                <a:gd name="T2" fmla="+- 0 355 355"/>
                <a:gd name="T3" fmla="*/ 355 h 31"/>
                <a:gd name="T4" fmla="+- 0 2067 2053"/>
                <a:gd name="T5" fmla="*/ T4 w 20"/>
                <a:gd name="T6" fmla="+- 0 356 355"/>
                <a:gd name="T7" fmla="*/ 356 h 31"/>
                <a:gd name="T8" fmla="+- 0 2058 2053"/>
                <a:gd name="T9" fmla="*/ T8 w 20"/>
                <a:gd name="T10" fmla="+- 0 373 355"/>
                <a:gd name="T11" fmla="*/ 373 h 31"/>
                <a:gd name="T12" fmla="+- 0 2053 2053"/>
                <a:gd name="T13" fmla="*/ T12 w 20"/>
                <a:gd name="T14" fmla="+- 0 382 355"/>
                <a:gd name="T15" fmla="*/ 382 h 31"/>
                <a:gd name="T16" fmla="+- 0 2053 2053"/>
                <a:gd name="T17" fmla="*/ T16 w 20"/>
                <a:gd name="T18" fmla="+- 0 384 355"/>
                <a:gd name="T19" fmla="*/ 384 h 31"/>
                <a:gd name="T20" fmla="+- 0 2056 2053"/>
                <a:gd name="T21" fmla="*/ T20 w 20"/>
                <a:gd name="T22" fmla="+- 0 386 355"/>
                <a:gd name="T23" fmla="*/ 386 h 31"/>
                <a:gd name="T24" fmla="+- 0 2058 2053"/>
                <a:gd name="T25" fmla="*/ T24 w 20"/>
                <a:gd name="T26" fmla="+- 0 386 355"/>
                <a:gd name="T27" fmla="*/ 386 h 31"/>
                <a:gd name="T28" fmla="+- 0 2063 2053"/>
                <a:gd name="T29" fmla="*/ T28 w 20"/>
                <a:gd name="T30" fmla="+- 0 376 355"/>
                <a:gd name="T31" fmla="*/ 376 h 31"/>
                <a:gd name="T32" fmla="+- 0 2067 2053"/>
                <a:gd name="T33" fmla="*/ T32 w 20"/>
                <a:gd name="T34" fmla="+- 0 368 355"/>
                <a:gd name="T35" fmla="*/ 368 h 31"/>
                <a:gd name="T36" fmla="+- 0 2072 2053"/>
                <a:gd name="T37" fmla="*/ T36 w 20"/>
                <a:gd name="T38" fmla="+- 0 359 355"/>
                <a:gd name="T39" fmla="*/ 359 h 31"/>
                <a:gd name="T40" fmla="+- 0 2072 2053"/>
                <a:gd name="T41" fmla="*/ T40 w 20"/>
                <a:gd name="T42" fmla="+- 0 357 355"/>
                <a:gd name="T43" fmla="*/ 357 h 31"/>
                <a:gd name="T44" fmla="+- 0 2070 2053"/>
                <a:gd name="T45" fmla="*/ T44 w 20"/>
                <a:gd name="T46" fmla="+- 0 356 355"/>
                <a:gd name="T47" fmla="*/ 356 h 31"/>
                <a:gd name="T48" fmla="+- 0 2069 2053"/>
                <a:gd name="T49" fmla="*/ T48 w 20"/>
                <a:gd name="T50" fmla="+- 0 355 355"/>
                <a:gd name="T51" fmla="*/ 355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 h="31">
                  <a:moveTo>
                    <a:pt x="16" y="0"/>
                  </a:moveTo>
                  <a:lnTo>
                    <a:pt x="14" y="1"/>
                  </a:lnTo>
                  <a:lnTo>
                    <a:pt x="5" y="18"/>
                  </a:lnTo>
                  <a:lnTo>
                    <a:pt x="0" y="27"/>
                  </a:lnTo>
                  <a:lnTo>
                    <a:pt x="0" y="29"/>
                  </a:lnTo>
                  <a:lnTo>
                    <a:pt x="3" y="31"/>
                  </a:lnTo>
                  <a:lnTo>
                    <a:pt x="5" y="31"/>
                  </a:lnTo>
                  <a:lnTo>
                    <a:pt x="10" y="21"/>
                  </a:lnTo>
                  <a:lnTo>
                    <a:pt x="14" y="13"/>
                  </a:lnTo>
                  <a:lnTo>
                    <a:pt x="19" y="4"/>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3" name="AutoShape 633"/>
            <p:cNvSpPr>
              <a:spLocks/>
            </p:cNvSpPr>
            <p:nvPr/>
          </p:nvSpPr>
          <p:spPr bwMode="auto">
            <a:xfrm>
              <a:off x="7591344" y="343372"/>
              <a:ext cx="11370" cy="45719"/>
            </a:xfrm>
            <a:custGeom>
              <a:avLst/>
              <a:gdLst>
                <a:gd name="T0" fmla="+- 0 2063 2055"/>
                <a:gd name="T1" fmla="*/ T0 w 16"/>
                <a:gd name="T2" fmla="+- 0 364 362"/>
                <a:gd name="T3" fmla="*/ 364 h 17"/>
                <a:gd name="T4" fmla="+- 0 2062 2055"/>
                <a:gd name="T5" fmla="*/ T4 w 16"/>
                <a:gd name="T6" fmla="+- 0 365 362"/>
                <a:gd name="T7" fmla="*/ 365 h 17"/>
                <a:gd name="T8" fmla="+- 0 2060 2055"/>
                <a:gd name="T9" fmla="*/ T8 w 16"/>
                <a:gd name="T10" fmla="+- 0 368 362"/>
                <a:gd name="T11" fmla="*/ 368 h 17"/>
                <a:gd name="T12" fmla="+- 0 2063 2055"/>
                <a:gd name="T13" fmla="*/ T12 w 16"/>
                <a:gd name="T14" fmla="+- 0 364 362"/>
                <a:gd name="T15" fmla="*/ 364 h 17"/>
                <a:gd name="T16" fmla="+- 0 2065 2055"/>
                <a:gd name="T17" fmla="*/ T16 w 16"/>
                <a:gd name="T18" fmla="+- 0 363 362"/>
                <a:gd name="T19" fmla="*/ 363 h 17"/>
                <a:gd name="T20" fmla="+- 0 2064 2055"/>
                <a:gd name="T21" fmla="*/ T20 w 16"/>
                <a:gd name="T22" fmla="+- 0 363 362"/>
                <a:gd name="T23" fmla="*/ 363 h 17"/>
                <a:gd name="T24" fmla="+- 0 2063 2055"/>
                <a:gd name="T25" fmla="*/ T24 w 16"/>
                <a:gd name="T26" fmla="+- 0 364 362"/>
                <a:gd name="T27" fmla="*/ 364 h 17"/>
                <a:gd name="T28" fmla="+- 0 2065 2055"/>
                <a:gd name="T29" fmla="*/ T28 w 16"/>
                <a:gd name="T30" fmla="+- 0 363 362"/>
                <a:gd name="T31" fmla="*/ 363 h 17"/>
                <a:gd name="T32" fmla="+- 0 2065 2055"/>
                <a:gd name="T33" fmla="*/ T32 w 16"/>
                <a:gd name="T34" fmla="+- 0 372 362"/>
                <a:gd name="T35" fmla="*/ 372 h 17"/>
                <a:gd name="T36" fmla="+- 0 2064 2055"/>
                <a:gd name="T37" fmla="*/ T36 w 16"/>
                <a:gd name="T38" fmla="+- 0 372 362"/>
                <a:gd name="T39" fmla="*/ 372 h 17"/>
                <a:gd name="T40" fmla="+- 0 2060 2055"/>
                <a:gd name="T41" fmla="*/ T40 w 16"/>
                <a:gd name="T42" fmla="+- 0 373 362"/>
                <a:gd name="T43" fmla="*/ 373 h 17"/>
                <a:gd name="T44" fmla="+- 0 2056 2055"/>
                <a:gd name="T45" fmla="*/ T44 w 16"/>
                <a:gd name="T46" fmla="+- 0 376 362"/>
                <a:gd name="T47" fmla="*/ 376 h 17"/>
                <a:gd name="T48" fmla="+- 0 2055 2055"/>
                <a:gd name="T49" fmla="*/ T48 w 16"/>
                <a:gd name="T50" fmla="+- 0 378 362"/>
                <a:gd name="T51" fmla="*/ 378 h 17"/>
                <a:gd name="T52" fmla="+- 0 2059 2055"/>
                <a:gd name="T53" fmla="*/ T52 w 16"/>
                <a:gd name="T54" fmla="+- 0 374 362"/>
                <a:gd name="T55" fmla="*/ 374 h 17"/>
                <a:gd name="T56" fmla="+- 0 2063 2055"/>
                <a:gd name="T57" fmla="*/ T56 w 16"/>
                <a:gd name="T58" fmla="+- 0 373 362"/>
                <a:gd name="T59" fmla="*/ 373 h 17"/>
                <a:gd name="T60" fmla="+- 0 2065 2055"/>
                <a:gd name="T61" fmla="*/ T60 w 16"/>
                <a:gd name="T62" fmla="+- 0 373 362"/>
                <a:gd name="T63" fmla="*/ 373 h 17"/>
                <a:gd name="T64" fmla="+- 0 2065 2055"/>
                <a:gd name="T65" fmla="*/ T64 w 16"/>
                <a:gd name="T66" fmla="+- 0 372 362"/>
                <a:gd name="T67" fmla="*/ 372 h 17"/>
                <a:gd name="T68" fmla="+- 0 2071 2055"/>
                <a:gd name="T69" fmla="*/ T68 w 16"/>
                <a:gd name="T70" fmla="+- 0 362 362"/>
                <a:gd name="T71" fmla="*/ 362 h 17"/>
                <a:gd name="T72" fmla="+- 0 2069 2055"/>
                <a:gd name="T73" fmla="*/ T72 w 16"/>
                <a:gd name="T74" fmla="+- 0 362 362"/>
                <a:gd name="T75" fmla="*/ 362 h 17"/>
                <a:gd name="T76" fmla="+- 0 2066 2055"/>
                <a:gd name="T77" fmla="*/ T76 w 16"/>
                <a:gd name="T78" fmla="+- 0 362 362"/>
                <a:gd name="T79" fmla="*/ 362 h 17"/>
                <a:gd name="T80" fmla="+- 0 2065 2055"/>
                <a:gd name="T81" fmla="*/ T80 w 16"/>
                <a:gd name="T82" fmla="+- 0 363 362"/>
                <a:gd name="T83" fmla="*/ 363 h 17"/>
                <a:gd name="T84" fmla="+- 0 2068 2055"/>
                <a:gd name="T85" fmla="*/ T84 w 16"/>
                <a:gd name="T86" fmla="+- 0 363 362"/>
                <a:gd name="T87" fmla="*/ 363 h 17"/>
                <a:gd name="T88" fmla="+- 0 2070 2055"/>
                <a:gd name="T89" fmla="*/ T88 w 16"/>
                <a:gd name="T90" fmla="+- 0 363 362"/>
                <a:gd name="T91" fmla="*/ 363 h 17"/>
                <a:gd name="T92" fmla="+- 0 2071 2055"/>
                <a:gd name="T93" fmla="*/ T92 w 16"/>
                <a:gd name="T94" fmla="+- 0 362 362"/>
                <a:gd name="T95" fmla="*/ 362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7">
                  <a:moveTo>
                    <a:pt x="8" y="2"/>
                  </a:moveTo>
                  <a:lnTo>
                    <a:pt x="7" y="3"/>
                  </a:lnTo>
                  <a:lnTo>
                    <a:pt x="5" y="6"/>
                  </a:lnTo>
                  <a:lnTo>
                    <a:pt x="8" y="2"/>
                  </a:lnTo>
                  <a:close/>
                  <a:moveTo>
                    <a:pt x="10" y="1"/>
                  </a:moveTo>
                  <a:lnTo>
                    <a:pt x="9" y="1"/>
                  </a:lnTo>
                  <a:lnTo>
                    <a:pt x="8" y="2"/>
                  </a:lnTo>
                  <a:lnTo>
                    <a:pt x="10" y="1"/>
                  </a:lnTo>
                  <a:close/>
                  <a:moveTo>
                    <a:pt x="10" y="10"/>
                  </a:moveTo>
                  <a:lnTo>
                    <a:pt x="9" y="10"/>
                  </a:lnTo>
                  <a:lnTo>
                    <a:pt x="5" y="11"/>
                  </a:lnTo>
                  <a:lnTo>
                    <a:pt x="1" y="14"/>
                  </a:lnTo>
                  <a:lnTo>
                    <a:pt x="0" y="16"/>
                  </a:lnTo>
                  <a:lnTo>
                    <a:pt x="4" y="12"/>
                  </a:lnTo>
                  <a:lnTo>
                    <a:pt x="8" y="11"/>
                  </a:lnTo>
                  <a:lnTo>
                    <a:pt x="10" y="11"/>
                  </a:lnTo>
                  <a:lnTo>
                    <a:pt x="10" y="10"/>
                  </a:lnTo>
                  <a:close/>
                  <a:moveTo>
                    <a:pt x="16" y="0"/>
                  </a:moveTo>
                  <a:lnTo>
                    <a:pt x="14" y="0"/>
                  </a:lnTo>
                  <a:lnTo>
                    <a:pt x="11" y="0"/>
                  </a:lnTo>
                  <a:lnTo>
                    <a:pt x="10" y="1"/>
                  </a:lnTo>
                  <a:lnTo>
                    <a:pt x="13" y="1"/>
                  </a:lnTo>
                  <a:lnTo>
                    <a:pt x="15" y="1"/>
                  </a:lnTo>
                  <a:lnTo>
                    <a:pt x="16"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4" name="AutoShape 632"/>
            <p:cNvSpPr>
              <a:spLocks/>
            </p:cNvSpPr>
            <p:nvPr/>
          </p:nvSpPr>
          <p:spPr bwMode="auto">
            <a:xfrm>
              <a:off x="7589923" y="347817"/>
              <a:ext cx="12792" cy="45719"/>
            </a:xfrm>
            <a:custGeom>
              <a:avLst/>
              <a:gdLst>
                <a:gd name="T0" fmla="+- 0 2058 2053"/>
                <a:gd name="T1" fmla="*/ T0 w 18"/>
                <a:gd name="T2" fmla="+- 0 377 356"/>
                <a:gd name="T3" fmla="*/ 377 h 29"/>
                <a:gd name="T4" fmla="+- 0 2058 2053"/>
                <a:gd name="T5" fmla="*/ T4 w 18"/>
                <a:gd name="T6" fmla="+- 0 376 356"/>
                <a:gd name="T7" fmla="*/ 376 h 29"/>
                <a:gd name="T8" fmla="+- 0 2058 2053"/>
                <a:gd name="T9" fmla="*/ T8 w 18"/>
                <a:gd name="T10" fmla="+- 0 376 356"/>
                <a:gd name="T11" fmla="*/ 376 h 29"/>
                <a:gd name="T12" fmla="+- 0 2053 2053"/>
                <a:gd name="T13" fmla="*/ T12 w 18"/>
                <a:gd name="T14" fmla="+- 0 382 356"/>
                <a:gd name="T15" fmla="*/ 382 h 29"/>
                <a:gd name="T16" fmla="+- 0 2055 2053"/>
                <a:gd name="T17" fmla="*/ T16 w 18"/>
                <a:gd name="T18" fmla="+- 0 385 356"/>
                <a:gd name="T19" fmla="*/ 385 h 29"/>
                <a:gd name="T20" fmla="+- 0 2055 2053"/>
                <a:gd name="T21" fmla="*/ T20 w 18"/>
                <a:gd name="T22" fmla="+- 0 385 356"/>
                <a:gd name="T23" fmla="*/ 385 h 29"/>
                <a:gd name="T24" fmla="+- 0 2056 2053"/>
                <a:gd name="T25" fmla="*/ T24 w 18"/>
                <a:gd name="T26" fmla="+- 0 385 356"/>
                <a:gd name="T27" fmla="*/ 385 h 29"/>
                <a:gd name="T28" fmla="+- 0 2055 2053"/>
                <a:gd name="T29" fmla="*/ T28 w 18"/>
                <a:gd name="T30" fmla="+- 0 385 356"/>
                <a:gd name="T31" fmla="*/ 385 h 29"/>
                <a:gd name="T32" fmla="+- 0 2055 2053"/>
                <a:gd name="T33" fmla="*/ T32 w 18"/>
                <a:gd name="T34" fmla="+- 0 384 356"/>
                <a:gd name="T35" fmla="*/ 384 h 29"/>
                <a:gd name="T36" fmla="+- 0 2054 2053"/>
                <a:gd name="T37" fmla="*/ T36 w 18"/>
                <a:gd name="T38" fmla="+- 0 382 356"/>
                <a:gd name="T39" fmla="*/ 382 h 29"/>
                <a:gd name="T40" fmla="+- 0 2057 2053"/>
                <a:gd name="T41" fmla="*/ T40 w 18"/>
                <a:gd name="T42" fmla="+- 0 379 356"/>
                <a:gd name="T43" fmla="*/ 379 h 29"/>
                <a:gd name="T44" fmla="+- 0 2058 2053"/>
                <a:gd name="T45" fmla="*/ T44 w 18"/>
                <a:gd name="T46" fmla="+- 0 377 356"/>
                <a:gd name="T47" fmla="*/ 377 h 29"/>
                <a:gd name="T48" fmla="+- 0 2064 2053"/>
                <a:gd name="T49" fmla="*/ T48 w 18"/>
                <a:gd name="T50" fmla="+- 0 366 356"/>
                <a:gd name="T51" fmla="*/ 366 h 29"/>
                <a:gd name="T52" fmla="+- 0 2064 2053"/>
                <a:gd name="T53" fmla="*/ T52 w 18"/>
                <a:gd name="T54" fmla="+- 0 365 356"/>
                <a:gd name="T55" fmla="*/ 365 h 29"/>
                <a:gd name="T56" fmla="+- 0 2064 2053"/>
                <a:gd name="T57" fmla="*/ T56 w 18"/>
                <a:gd name="T58" fmla="+- 0 365 356"/>
                <a:gd name="T59" fmla="*/ 365 h 29"/>
                <a:gd name="T60" fmla="+- 0 2062 2053"/>
                <a:gd name="T61" fmla="*/ T60 w 18"/>
                <a:gd name="T62" fmla="+- 0 367 356"/>
                <a:gd name="T63" fmla="*/ 367 h 29"/>
                <a:gd name="T64" fmla="+- 0 2061 2053"/>
                <a:gd name="T65" fmla="*/ T64 w 18"/>
                <a:gd name="T66" fmla="+- 0 368 356"/>
                <a:gd name="T67" fmla="*/ 368 h 29"/>
                <a:gd name="T68" fmla="+- 0 2059 2053"/>
                <a:gd name="T69" fmla="*/ T68 w 18"/>
                <a:gd name="T70" fmla="+- 0 373 356"/>
                <a:gd name="T71" fmla="*/ 373 h 29"/>
                <a:gd name="T72" fmla="+- 0 2059 2053"/>
                <a:gd name="T73" fmla="*/ T72 w 18"/>
                <a:gd name="T74" fmla="+- 0 372 356"/>
                <a:gd name="T75" fmla="*/ 372 h 29"/>
                <a:gd name="T76" fmla="+- 0 2059 2053"/>
                <a:gd name="T77" fmla="*/ T76 w 18"/>
                <a:gd name="T78" fmla="+- 0 373 356"/>
                <a:gd name="T79" fmla="*/ 373 h 29"/>
                <a:gd name="T80" fmla="+- 0 2059 2053"/>
                <a:gd name="T81" fmla="*/ T80 w 18"/>
                <a:gd name="T82" fmla="+- 0 373 356"/>
                <a:gd name="T83" fmla="*/ 373 h 29"/>
                <a:gd name="T84" fmla="+- 0 2059 2053"/>
                <a:gd name="T85" fmla="*/ T84 w 18"/>
                <a:gd name="T86" fmla="+- 0 373 356"/>
                <a:gd name="T87" fmla="*/ 373 h 29"/>
                <a:gd name="T88" fmla="+- 0 2059 2053"/>
                <a:gd name="T89" fmla="*/ T88 w 18"/>
                <a:gd name="T90" fmla="+- 0 372 356"/>
                <a:gd name="T91" fmla="*/ 372 h 29"/>
                <a:gd name="T92" fmla="+- 0 2062 2053"/>
                <a:gd name="T93" fmla="*/ T92 w 18"/>
                <a:gd name="T94" fmla="+- 0 367 356"/>
                <a:gd name="T95" fmla="*/ 367 h 29"/>
                <a:gd name="T96" fmla="+- 0 2064 2053"/>
                <a:gd name="T97" fmla="*/ T96 w 18"/>
                <a:gd name="T98" fmla="+- 0 366 356"/>
                <a:gd name="T99" fmla="*/ 366 h 29"/>
                <a:gd name="T100" fmla="+- 0 2070 2053"/>
                <a:gd name="T101" fmla="*/ T100 w 18"/>
                <a:gd name="T102" fmla="+- 0 357 356"/>
                <a:gd name="T103" fmla="*/ 357 h 29"/>
                <a:gd name="T104" fmla="+- 0 2070 2053"/>
                <a:gd name="T105" fmla="*/ T104 w 18"/>
                <a:gd name="T106" fmla="+- 0 357 356"/>
                <a:gd name="T107" fmla="*/ 357 h 29"/>
                <a:gd name="T108" fmla="+- 0 2070 2053"/>
                <a:gd name="T109" fmla="*/ T108 w 18"/>
                <a:gd name="T110" fmla="+- 0 357 356"/>
                <a:gd name="T111" fmla="*/ 357 h 29"/>
                <a:gd name="T112" fmla="+- 0 2070 2053"/>
                <a:gd name="T113" fmla="*/ T112 w 18"/>
                <a:gd name="T114" fmla="+- 0 356 356"/>
                <a:gd name="T115" fmla="*/ 356 h 29"/>
                <a:gd name="T116" fmla="+- 0 2067 2053"/>
                <a:gd name="T117" fmla="*/ T116 w 18"/>
                <a:gd name="T118" fmla="+- 0 357 356"/>
                <a:gd name="T119" fmla="*/ 357 h 29"/>
                <a:gd name="T120" fmla="+- 0 2065 2053"/>
                <a:gd name="T121" fmla="*/ T120 w 18"/>
                <a:gd name="T122" fmla="+- 0 362 356"/>
                <a:gd name="T123" fmla="*/ 362 h 29"/>
                <a:gd name="T124" fmla="+- 0 2065 2053"/>
                <a:gd name="T125" fmla="*/ T124 w 18"/>
                <a:gd name="T126" fmla="+- 0 362 356"/>
                <a:gd name="T127" fmla="*/ 362 h 29"/>
                <a:gd name="T128" fmla="+- 0 2065 2053"/>
                <a:gd name="T129" fmla="*/ T128 w 18"/>
                <a:gd name="T130" fmla="+- 0 362 356"/>
                <a:gd name="T131" fmla="*/ 362 h 29"/>
                <a:gd name="T132" fmla="+- 0 2065 2053"/>
                <a:gd name="T133" fmla="*/ T132 w 18"/>
                <a:gd name="T134" fmla="+- 0 362 356"/>
                <a:gd name="T135" fmla="*/ 362 h 29"/>
                <a:gd name="T136" fmla="+- 0 2066 2053"/>
                <a:gd name="T137" fmla="*/ T136 w 18"/>
                <a:gd name="T138" fmla="+- 0 361 356"/>
                <a:gd name="T139" fmla="*/ 361 h 29"/>
                <a:gd name="T140" fmla="+- 0 2067 2053"/>
                <a:gd name="T141" fmla="*/ T140 w 18"/>
                <a:gd name="T142" fmla="+- 0 358 356"/>
                <a:gd name="T143" fmla="*/ 358 h 29"/>
                <a:gd name="T144" fmla="+- 0 2068 2053"/>
                <a:gd name="T145" fmla="*/ T144 w 18"/>
                <a:gd name="T146" fmla="+- 0 357 356"/>
                <a:gd name="T147" fmla="*/ 357 h 29"/>
                <a:gd name="T148" fmla="+- 0 2069 2053"/>
                <a:gd name="T149" fmla="*/ T148 w 18"/>
                <a:gd name="T150" fmla="+- 0 357 356"/>
                <a:gd name="T151" fmla="*/ 357 h 29"/>
                <a:gd name="T152" fmla="+- 0 2070 2053"/>
                <a:gd name="T153" fmla="*/ T152 w 18"/>
                <a:gd name="T154" fmla="+- 0 357 356"/>
                <a:gd name="T155" fmla="*/ 357 h 29"/>
                <a:gd name="T156" fmla="+- 0 2070 2053"/>
                <a:gd name="T157" fmla="*/ T156 w 18"/>
                <a:gd name="T158" fmla="+- 0 358 356"/>
                <a:gd name="T159" fmla="*/ 358 h 29"/>
                <a:gd name="T160" fmla="+- 0 2070 2053"/>
                <a:gd name="T161" fmla="*/ T160 w 18"/>
                <a:gd name="T162" fmla="+- 0 357 356"/>
                <a:gd name="T163" fmla="*/ 357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8" h="29">
                  <a:moveTo>
                    <a:pt x="5" y="21"/>
                  </a:moveTo>
                  <a:lnTo>
                    <a:pt x="5" y="20"/>
                  </a:lnTo>
                  <a:lnTo>
                    <a:pt x="0" y="26"/>
                  </a:lnTo>
                  <a:lnTo>
                    <a:pt x="2" y="29"/>
                  </a:lnTo>
                  <a:lnTo>
                    <a:pt x="3" y="29"/>
                  </a:lnTo>
                  <a:lnTo>
                    <a:pt x="2" y="29"/>
                  </a:lnTo>
                  <a:lnTo>
                    <a:pt x="2" y="28"/>
                  </a:lnTo>
                  <a:lnTo>
                    <a:pt x="1" y="26"/>
                  </a:lnTo>
                  <a:lnTo>
                    <a:pt x="4" y="23"/>
                  </a:lnTo>
                  <a:lnTo>
                    <a:pt x="5" y="21"/>
                  </a:lnTo>
                  <a:close/>
                  <a:moveTo>
                    <a:pt x="11" y="10"/>
                  </a:moveTo>
                  <a:lnTo>
                    <a:pt x="11" y="9"/>
                  </a:lnTo>
                  <a:lnTo>
                    <a:pt x="9" y="11"/>
                  </a:lnTo>
                  <a:lnTo>
                    <a:pt x="8" y="12"/>
                  </a:lnTo>
                  <a:lnTo>
                    <a:pt x="6" y="17"/>
                  </a:lnTo>
                  <a:lnTo>
                    <a:pt x="6" y="16"/>
                  </a:lnTo>
                  <a:lnTo>
                    <a:pt x="6" y="17"/>
                  </a:lnTo>
                  <a:lnTo>
                    <a:pt x="6" y="16"/>
                  </a:lnTo>
                  <a:lnTo>
                    <a:pt x="9" y="11"/>
                  </a:lnTo>
                  <a:lnTo>
                    <a:pt x="11" y="10"/>
                  </a:lnTo>
                  <a:close/>
                  <a:moveTo>
                    <a:pt x="17" y="1"/>
                  </a:moveTo>
                  <a:lnTo>
                    <a:pt x="17" y="1"/>
                  </a:lnTo>
                  <a:lnTo>
                    <a:pt x="17" y="0"/>
                  </a:lnTo>
                  <a:lnTo>
                    <a:pt x="14" y="1"/>
                  </a:lnTo>
                  <a:lnTo>
                    <a:pt x="12" y="6"/>
                  </a:lnTo>
                  <a:lnTo>
                    <a:pt x="13" y="5"/>
                  </a:lnTo>
                  <a:lnTo>
                    <a:pt x="14" y="2"/>
                  </a:lnTo>
                  <a:lnTo>
                    <a:pt x="15" y="1"/>
                  </a:lnTo>
                  <a:lnTo>
                    <a:pt x="16" y="1"/>
                  </a:lnTo>
                  <a:lnTo>
                    <a:pt x="17" y="1"/>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5" name="Freeform 631"/>
            <p:cNvSpPr>
              <a:spLocks/>
            </p:cNvSpPr>
            <p:nvPr/>
          </p:nvSpPr>
          <p:spPr bwMode="auto">
            <a:xfrm>
              <a:off x="7584948" y="345912"/>
              <a:ext cx="23451" cy="45719"/>
            </a:xfrm>
            <a:custGeom>
              <a:avLst/>
              <a:gdLst>
                <a:gd name="T0" fmla="+- 0 2078 2046"/>
                <a:gd name="T1" fmla="*/ T0 w 33"/>
                <a:gd name="T2" fmla="+- 0 376 359"/>
                <a:gd name="T3" fmla="*/ 376 h 24"/>
                <a:gd name="T4" fmla="+- 0 2076 2046"/>
                <a:gd name="T5" fmla="*/ T4 w 33"/>
                <a:gd name="T6" fmla="+- 0 378 359"/>
                <a:gd name="T7" fmla="*/ 378 h 24"/>
                <a:gd name="T8" fmla="+- 0 2074 2046"/>
                <a:gd name="T9" fmla="*/ T8 w 33"/>
                <a:gd name="T10" fmla="+- 0 380 359"/>
                <a:gd name="T11" fmla="*/ 380 h 24"/>
                <a:gd name="T12" fmla="+- 0 2061 2046"/>
                <a:gd name="T13" fmla="*/ T12 w 33"/>
                <a:gd name="T14" fmla="+- 0 372 359"/>
                <a:gd name="T15" fmla="*/ 372 h 24"/>
                <a:gd name="T16" fmla="+- 0 2066 2046"/>
                <a:gd name="T17" fmla="*/ T16 w 33"/>
                <a:gd name="T18" fmla="+- 0 373 359"/>
                <a:gd name="T19" fmla="*/ 373 h 24"/>
                <a:gd name="T20" fmla="+- 0 2066 2046"/>
                <a:gd name="T21" fmla="*/ T20 w 33"/>
                <a:gd name="T22" fmla="+- 0 372 359"/>
                <a:gd name="T23" fmla="*/ 372 h 24"/>
                <a:gd name="T24" fmla="+- 0 2059 2046"/>
                <a:gd name="T25" fmla="*/ T24 w 33"/>
                <a:gd name="T26" fmla="+- 0 371 359"/>
                <a:gd name="T27" fmla="*/ 371 h 24"/>
                <a:gd name="T28" fmla="+- 0 2049 2046"/>
                <a:gd name="T29" fmla="*/ T28 w 33"/>
                <a:gd name="T30" fmla="+- 0 364 359"/>
                <a:gd name="T31" fmla="*/ 364 h 24"/>
                <a:gd name="T32" fmla="+- 0 2049 2046"/>
                <a:gd name="T33" fmla="*/ T32 w 33"/>
                <a:gd name="T34" fmla="+- 0 362 359"/>
                <a:gd name="T35" fmla="*/ 362 h 24"/>
                <a:gd name="T36" fmla="+- 0 2051 2046"/>
                <a:gd name="T37" fmla="*/ T36 w 33"/>
                <a:gd name="T38" fmla="+- 0 361 359"/>
                <a:gd name="T39" fmla="*/ 361 h 24"/>
                <a:gd name="T40" fmla="+- 0 2060 2046"/>
                <a:gd name="T41" fmla="*/ T40 w 33"/>
                <a:gd name="T42" fmla="+- 0 367 359"/>
                <a:gd name="T43" fmla="*/ 367 h 24"/>
                <a:gd name="T44" fmla="+- 0 2059 2046"/>
                <a:gd name="T45" fmla="*/ T44 w 33"/>
                <a:gd name="T46" fmla="+- 0 369 359"/>
                <a:gd name="T47" fmla="*/ 369 h 24"/>
                <a:gd name="T48" fmla="+- 0 2059 2046"/>
                <a:gd name="T49" fmla="*/ T48 w 33"/>
                <a:gd name="T50" fmla="+- 0 370 359"/>
                <a:gd name="T51" fmla="*/ 370 h 24"/>
                <a:gd name="T52" fmla="+- 0 2061 2046"/>
                <a:gd name="T53" fmla="*/ T52 w 33"/>
                <a:gd name="T54" fmla="+- 0 367 359"/>
                <a:gd name="T55" fmla="*/ 367 h 24"/>
                <a:gd name="T56" fmla="+- 0 2076 2046"/>
                <a:gd name="T57" fmla="*/ T56 w 33"/>
                <a:gd name="T58" fmla="+- 0 377 359"/>
                <a:gd name="T59" fmla="*/ 377 h 24"/>
                <a:gd name="T60" fmla="+- 0 2076 2046"/>
                <a:gd name="T61" fmla="*/ T60 w 33"/>
                <a:gd name="T62" fmla="+- 0 375 359"/>
                <a:gd name="T63" fmla="*/ 375 h 24"/>
                <a:gd name="T64" fmla="+- 0 2062 2046"/>
                <a:gd name="T65" fmla="*/ T64 w 33"/>
                <a:gd name="T66" fmla="+- 0 366 359"/>
                <a:gd name="T67" fmla="*/ 366 h 24"/>
                <a:gd name="T68" fmla="+- 0 2071 2046"/>
                <a:gd name="T69" fmla="*/ T68 w 33"/>
                <a:gd name="T70" fmla="+- 0 363 359"/>
                <a:gd name="T71" fmla="*/ 363 h 24"/>
                <a:gd name="T72" fmla="+- 0 2071 2046"/>
                <a:gd name="T73" fmla="*/ T72 w 33"/>
                <a:gd name="T74" fmla="+- 0 363 359"/>
                <a:gd name="T75" fmla="*/ 363 h 24"/>
                <a:gd name="T76" fmla="+- 0 2071 2046"/>
                <a:gd name="T77" fmla="*/ T76 w 33"/>
                <a:gd name="T78" fmla="+- 0 362 359"/>
                <a:gd name="T79" fmla="*/ 362 h 24"/>
                <a:gd name="T80" fmla="+- 0 2064 2046"/>
                <a:gd name="T81" fmla="*/ T80 w 33"/>
                <a:gd name="T82" fmla="+- 0 359 359"/>
                <a:gd name="T83" fmla="*/ 359 h 24"/>
                <a:gd name="T84" fmla="+- 0 2055 2046"/>
                <a:gd name="T85" fmla="*/ T84 w 33"/>
                <a:gd name="T86" fmla="+- 0 361 359"/>
                <a:gd name="T87" fmla="*/ 361 h 24"/>
                <a:gd name="T88" fmla="+- 0 2052 2046"/>
                <a:gd name="T89" fmla="*/ T88 w 33"/>
                <a:gd name="T90" fmla="+- 0 359 359"/>
                <a:gd name="T91" fmla="*/ 359 h 24"/>
                <a:gd name="T92" fmla="+- 0 2049 2046"/>
                <a:gd name="T93" fmla="*/ T92 w 33"/>
                <a:gd name="T94" fmla="+- 0 359 359"/>
                <a:gd name="T95" fmla="*/ 359 h 24"/>
                <a:gd name="T96" fmla="+- 0 2046 2046"/>
                <a:gd name="T97" fmla="*/ T96 w 33"/>
                <a:gd name="T98" fmla="+- 0 363 359"/>
                <a:gd name="T99" fmla="*/ 363 h 24"/>
                <a:gd name="T100" fmla="+- 0 2049 2046"/>
                <a:gd name="T101" fmla="*/ T100 w 33"/>
                <a:gd name="T102" fmla="+- 0 367 359"/>
                <a:gd name="T103" fmla="*/ 367 h 24"/>
                <a:gd name="T104" fmla="+- 0 2058 2046"/>
                <a:gd name="T105" fmla="*/ T104 w 33"/>
                <a:gd name="T106" fmla="+- 0 372 359"/>
                <a:gd name="T107" fmla="*/ 372 h 24"/>
                <a:gd name="T108" fmla="+- 0 2053 2046"/>
                <a:gd name="T109" fmla="*/ T108 w 33"/>
                <a:gd name="T110" fmla="+- 0 380 359"/>
                <a:gd name="T111" fmla="*/ 380 h 24"/>
                <a:gd name="T112" fmla="+- 0 2054 2046"/>
                <a:gd name="T113" fmla="*/ T112 w 33"/>
                <a:gd name="T114" fmla="+- 0 381 359"/>
                <a:gd name="T115" fmla="*/ 381 h 24"/>
                <a:gd name="T116" fmla="+- 0 2065 2046"/>
                <a:gd name="T117" fmla="*/ T116 w 33"/>
                <a:gd name="T118" fmla="+- 0 377 359"/>
                <a:gd name="T119" fmla="*/ 377 h 24"/>
                <a:gd name="T120" fmla="+- 0 2077 2046"/>
                <a:gd name="T121" fmla="*/ T120 w 33"/>
                <a:gd name="T122" fmla="+- 0 382 359"/>
                <a:gd name="T123" fmla="*/ 382 h 24"/>
                <a:gd name="T124" fmla="+- 0 2079 2046"/>
                <a:gd name="T125" fmla="*/ T124 w 33"/>
                <a:gd name="T126" fmla="+- 0 379 359"/>
                <a:gd name="T127" fmla="*/ 37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3" h="24">
                  <a:moveTo>
                    <a:pt x="33" y="20"/>
                  </a:moveTo>
                  <a:lnTo>
                    <a:pt x="32" y="17"/>
                  </a:lnTo>
                  <a:lnTo>
                    <a:pt x="30" y="16"/>
                  </a:lnTo>
                  <a:lnTo>
                    <a:pt x="30" y="19"/>
                  </a:lnTo>
                  <a:lnTo>
                    <a:pt x="29" y="21"/>
                  </a:lnTo>
                  <a:lnTo>
                    <a:pt x="28" y="21"/>
                  </a:lnTo>
                  <a:lnTo>
                    <a:pt x="20" y="16"/>
                  </a:lnTo>
                  <a:lnTo>
                    <a:pt x="15" y="13"/>
                  </a:lnTo>
                  <a:lnTo>
                    <a:pt x="20" y="14"/>
                  </a:lnTo>
                  <a:lnTo>
                    <a:pt x="20" y="13"/>
                  </a:lnTo>
                  <a:lnTo>
                    <a:pt x="13" y="12"/>
                  </a:lnTo>
                  <a:lnTo>
                    <a:pt x="12" y="11"/>
                  </a:lnTo>
                  <a:lnTo>
                    <a:pt x="3" y="5"/>
                  </a:lnTo>
                  <a:lnTo>
                    <a:pt x="3" y="4"/>
                  </a:lnTo>
                  <a:lnTo>
                    <a:pt x="3" y="3"/>
                  </a:lnTo>
                  <a:lnTo>
                    <a:pt x="4" y="3"/>
                  </a:lnTo>
                  <a:lnTo>
                    <a:pt x="5" y="2"/>
                  </a:lnTo>
                  <a:lnTo>
                    <a:pt x="14" y="8"/>
                  </a:lnTo>
                  <a:lnTo>
                    <a:pt x="13" y="10"/>
                  </a:lnTo>
                  <a:lnTo>
                    <a:pt x="13" y="11"/>
                  </a:lnTo>
                  <a:lnTo>
                    <a:pt x="14" y="11"/>
                  </a:lnTo>
                  <a:lnTo>
                    <a:pt x="15" y="8"/>
                  </a:lnTo>
                  <a:lnTo>
                    <a:pt x="21" y="13"/>
                  </a:lnTo>
                  <a:lnTo>
                    <a:pt x="30" y="18"/>
                  </a:lnTo>
                  <a:lnTo>
                    <a:pt x="30" y="19"/>
                  </a:lnTo>
                  <a:lnTo>
                    <a:pt x="30" y="16"/>
                  </a:lnTo>
                  <a:lnTo>
                    <a:pt x="22" y="11"/>
                  </a:lnTo>
                  <a:lnTo>
                    <a:pt x="16" y="7"/>
                  </a:lnTo>
                  <a:lnTo>
                    <a:pt x="19" y="1"/>
                  </a:lnTo>
                  <a:lnTo>
                    <a:pt x="25" y="4"/>
                  </a:lnTo>
                  <a:lnTo>
                    <a:pt x="25" y="3"/>
                  </a:lnTo>
                  <a:lnTo>
                    <a:pt x="18" y="0"/>
                  </a:lnTo>
                  <a:lnTo>
                    <a:pt x="15" y="6"/>
                  </a:lnTo>
                  <a:lnTo>
                    <a:pt x="9" y="2"/>
                  </a:lnTo>
                  <a:lnTo>
                    <a:pt x="7" y="1"/>
                  </a:lnTo>
                  <a:lnTo>
                    <a:pt x="6" y="0"/>
                  </a:lnTo>
                  <a:lnTo>
                    <a:pt x="5" y="0"/>
                  </a:lnTo>
                  <a:lnTo>
                    <a:pt x="3" y="0"/>
                  </a:lnTo>
                  <a:lnTo>
                    <a:pt x="2" y="1"/>
                  </a:lnTo>
                  <a:lnTo>
                    <a:pt x="0" y="4"/>
                  </a:lnTo>
                  <a:lnTo>
                    <a:pt x="1" y="6"/>
                  </a:lnTo>
                  <a:lnTo>
                    <a:pt x="3" y="8"/>
                  </a:lnTo>
                  <a:lnTo>
                    <a:pt x="11" y="13"/>
                  </a:lnTo>
                  <a:lnTo>
                    <a:pt x="12" y="13"/>
                  </a:lnTo>
                  <a:lnTo>
                    <a:pt x="7" y="21"/>
                  </a:lnTo>
                  <a:lnTo>
                    <a:pt x="7" y="22"/>
                  </a:lnTo>
                  <a:lnTo>
                    <a:pt x="8" y="22"/>
                  </a:lnTo>
                  <a:lnTo>
                    <a:pt x="12" y="14"/>
                  </a:lnTo>
                  <a:lnTo>
                    <a:pt x="19" y="18"/>
                  </a:lnTo>
                  <a:lnTo>
                    <a:pt x="28" y="24"/>
                  </a:lnTo>
                  <a:lnTo>
                    <a:pt x="31" y="23"/>
                  </a:lnTo>
                  <a:lnTo>
                    <a:pt x="32" y="21"/>
                  </a:lnTo>
                  <a:lnTo>
                    <a:pt x="33"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6" name="Freeform 630"/>
            <p:cNvSpPr>
              <a:spLocks/>
            </p:cNvSpPr>
            <p:nvPr/>
          </p:nvSpPr>
          <p:spPr bwMode="auto">
            <a:xfrm>
              <a:off x="7585659" y="345277"/>
              <a:ext cx="22030" cy="45719"/>
            </a:xfrm>
            <a:custGeom>
              <a:avLst/>
              <a:gdLst>
                <a:gd name="T0" fmla="+- 0 2051 2047"/>
                <a:gd name="T1" fmla="*/ T0 w 31"/>
                <a:gd name="T2" fmla="+- 0 360 360"/>
                <a:gd name="T3" fmla="*/ 360 h 22"/>
                <a:gd name="T4" fmla="+- 0 2049 2047"/>
                <a:gd name="T5" fmla="*/ T4 w 31"/>
                <a:gd name="T6" fmla="+- 0 360 360"/>
                <a:gd name="T7" fmla="*/ 360 h 22"/>
                <a:gd name="T8" fmla="+- 0 2048 2047"/>
                <a:gd name="T9" fmla="*/ T8 w 31"/>
                <a:gd name="T10" fmla="+- 0 362 360"/>
                <a:gd name="T11" fmla="*/ 362 h 22"/>
                <a:gd name="T12" fmla="+- 0 2047 2047"/>
                <a:gd name="T13" fmla="*/ T12 w 31"/>
                <a:gd name="T14" fmla="+- 0 363 360"/>
                <a:gd name="T15" fmla="*/ 363 h 22"/>
                <a:gd name="T16" fmla="+- 0 2048 2047"/>
                <a:gd name="T17" fmla="*/ T16 w 31"/>
                <a:gd name="T18" fmla="+- 0 365 360"/>
                <a:gd name="T19" fmla="*/ 365 h 22"/>
                <a:gd name="T20" fmla="+- 0 2057 2047"/>
                <a:gd name="T21" fmla="*/ T20 w 31"/>
                <a:gd name="T22" fmla="+- 0 371 360"/>
                <a:gd name="T23" fmla="*/ 371 h 22"/>
                <a:gd name="T24" fmla="+- 0 2065 2047"/>
                <a:gd name="T25" fmla="*/ T24 w 31"/>
                <a:gd name="T26" fmla="+- 0 376 360"/>
                <a:gd name="T27" fmla="*/ 376 h 22"/>
                <a:gd name="T28" fmla="+- 0 2074 2047"/>
                <a:gd name="T29" fmla="*/ T28 w 31"/>
                <a:gd name="T30" fmla="+- 0 382 360"/>
                <a:gd name="T31" fmla="*/ 382 h 22"/>
                <a:gd name="T32" fmla="+- 0 2076 2047"/>
                <a:gd name="T33" fmla="*/ T32 w 31"/>
                <a:gd name="T34" fmla="+- 0 381 360"/>
                <a:gd name="T35" fmla="*/ 381 h 22"/>
                <a:gd name="T36" fmla="+- 0 2078 2047"/>
                <a:gd name="T37" fmla="*/ T36 w 31"/>
                <a:gd name="T38" fmla="+- 0 379 360"/>
                <a:gd name="T39" fmla="*/ 379 h 22"/>
                <a:gd name="T40" fmla="+- 0 2077 2047"/>
                <a:gd name="T41" fmla="*/ T40 w 31"/>
                <a:gd name="T42" fmla="+- 0 377 360"/>
                <a:gd name="T43" fmla="*/ 377 h 22"/>
                <a:gd name="T44" fmla="+- 0 2068 2047"/>
                <a:gd name="T45" fmla="*/ T44 w 31"/>
                <a:gd name="T46" fmla="+- 0 371 360"/>
                <a:gd name="T47" fmla="*/ 371 h 22"/>
                <a:gd name="T48" fmla="+- 0 2060 2047"/>
                <a:gd name="T49" fmla="*/ T48 w 31"/>
                <a:gd name="T50" fmla="+- 0 366 360"/>
                <a:gd name="T51" fmla="*/ 366 h 22"/>
                <a:gd name="T52" fmla="+- 0 2051 2047"/>
                <a:gd name="T53" fmla="*/ T52 w 31"/>
                <a:gd name="T54" fmla="+- 0 360 360"/>
                <a:gd name="T55" fmla="*/ 360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31" h="22">
                  <a:moveTo>
                    <a:pt x="4" y="0"/>
                  </a:moveTo>
                  <a:lnTo>
                    <a:pt x="2" y="0"/>
                  </a:lnTo>
                  <a:lnTo>
                    <a:pt x="1" y="2"/>
                  </a:lnTo>
                  <a:lnTo>
                    <a:pt x="0" y="3"/>
                  </a:lnTo>
                  <a:lnTo>
                    <a:pt x="1" y="5"/>
                  </a:lnTo>
                  <a:lnTo>
                    <a:pt x="10" y="11"/>
                  </a:lnTo>
                  <a:lnTo>
                    <a:pt x="18" y="16"/>
                  </a:lnTo>
                  <a:lnTo>
                    <a:pt x="27" y="22"/>
                  </a:lnTo>
                  <a:lnTo>
                    <a:pt x="29" y="21"/>
                  </a:lnTo>
                  <a:lnTo>
                    <a:pt x="31" y="19"/>
                  </a:lnTo>
                  <a:lnTo>
                    <a:pt x="30" y="17"/>
                  </a:lnTo>
                  <a:lnTo>
                    <a:pt x="21" y="11"/>
                  </a:lnTo>
                  <a:lnTo>
                    <a:pt x="13" y="6"/>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7" name="AutoShape 629"/>
            <p:cNvSpPr>
              <a:spLocks/>
            </p:cNvSpPr>
            <p:nvPr/>
          </p:nvSpPr>
          <p:spPr bwMode="auto">
            <a:xfrm>
              <a:off x="7588501" y="340832"/>
              <a:ext cx="15634" cy="45719"/>
            </a:xfrm>
            <a:custGeom>
              <a:avLst/>
              <a:gdLst>
                <a:gd name="T0" fmla="+- 0 2056 2051"/>
                <a:gd name="T1" fmla="*/ T0 w 22"/>
                <a:gd name="T2" fmla="+- 0 365 364"/>
                <a:gd name="T3" fmla="*/ 365 h 10"/>
                <a:gd name="T4" fmla="+- 0 2055 2051"/>
                <a:gd name="T5" fmla="*/ T4 w 22"/>
                <a:gd name="T6" fmla="+- 0 365 364"/>
                <a:gd name="T7" fmla="*/ 365 h 10"/>
                <a:gd name="T8" fmla="+- 0 2052 2051"/>
                <a:gd name="T9" fmla="*/ T8 w 22"/>
                <a:gd name="T10" fmla="+- 0 366 364"/>
                <a:gd name="T11" fmla="*/ 366 h 10"/>
                <a:gd name="T12" fmla="+- 0 2051 2051"/>
                <a:gd name="T13" fmla="*/ T12 w 22"/>
                <a:gd name="T14" fmla="+- 0 367 364"/>
                <a:gd name="T15" fmla="*/ 367 h 10"/>
                <a:gd name="T16" fmla="+- 0 2052 2051"/>
                <a:gd name="T17" fmla="*/ T16 w 22"/>
                <a:gd name="T18" fmla="+- 0 368 364"/>
                <a:gd name="T19" fmla="*/ 368 h 10"/>
                <a:gd name="T20" fmla="+- 0 2054 2051"/>
                <a:gd name="T21" fmla="*/ T20 w 22"/>
                <a:gd name="T22" fmla="+- 0 366 364"/>
                <a:gd name="T23" fmla="*/ 366 h 10"/>
                <a:gd name="T24" fmla="+- 0 2056 2051"/>
                <a:gd name="T25" fmla="*/ T24 w 22"/>
                <a:gd name="T26" fmla="+- 0 365 364"/>
                <a:gd name="T27" fmla="*/ 365 h 10"/>
                <a:gd name="T28" fmla="+- 0 2058 2051"/>
                <a:gd name="T29" fmla="*/ T28 w 22"/>
                <a:gd name="T30" fmla="+- 0 365 364"/>
                <a:gd name="T31" fmla="*/ 365 h 10"/>
                <a:gd name="T32" fmla="+- 0 2057 2051"/>
                <a:gd name="T33" fmla="*/ T32 w 22"/>
                <a:gd name="T34" fmla="+- 0 364 364"/>
                <a:gd name="T35" fmla="*/ 364 h 10"/>
                <a:gd name="T36" fmla="+- 0 2056 2051"/>
                <a:gd name="T37" fmla="*/ T36 w 22"/>
                <a:gd name="T38" fmla="+- 0 365 364"/>
                <a:gd name="T39" fmla="*/ 365 h 10"/>
                <a:gd name="T40" fmla="+- 0 2058 2051"/>
                <a:gd name="T41" fmla="*/ T40 w 22"/>
                <a:gd name="T42" fmla="+- 0 365 364"/>
                <a:gd name="T43" fmla="*/ 365 h 10"/>
                <a:gd name="T44" fmla="+- 0 2063 2051"/>
                <a:gd name="T45" fmla="*/ T44 w 22"/>
                <a:gd name="T46" fmla="+- 0 368 364"/>
                <a:gd name="T47" fmla="*/ 368 h 10"/>
                <a:gd name="T48" fmla="+- 0 2059 2051"/>
                <a:gd name="T49" fmla="*/ T48 w 22"/>
                <a:gd name="T50" fmla="+- 0 365 364"/>
                <a:gd name="T51" fmla="*/ 365 h 10"/>
                <a:gd name="T52" fmla="+- 0 2058 2051"/>
                <a:gd name="T53" fmla="*/ T52 w 22"/>
                <a:gd name="T54" fmla="+- 0 365 364"/>
                <a:gd name="T55" fmla="*/ 365 h 10"/>
                <a:gd name="T56" fmla="+- 0 2063 2051"/>
                <a:gd name="T57" fmla="*/ T56 w 22"/>
                <a:gd name="T58" fmla="+- 0 368 364"/>
                <a:gd name="T59" fmla="*/ 368 h 10"/>
                <a:gd name="T60" fmla="+- 0 2073 2051"/>
                <a:gd name="T61" fmla="*/ T60 w 22"/>
                <a:gd name="T62" fmla="+- 0 374 364"/>
                <a:gd name="T63" fmla="*/ 374 h 10"/>
                <a:gd name="T64" fmla="+- 0 2071 2051"/>
                <a:gd name="T65" fmla="*/ T64 w 22"/>
                <a:gd name="T66" fmla="+- 0 372 364"/>
                <a:gd name="T67" fmla="*/ 372 h 10"/>
                <a:gd name="T68" fmla="+- 0 2066 2051"/>
                <a:gd name="T69" fmla="*/ T68 w 22"/>
                <a:gd name="T70" fmla="+- 0 372 364"/>
                <a:gd name="T71" fmla="*/ 372 h 10"/>
                <a:gd name="T72" fmla="+- 0 2062 2051"/>
                <a:gd name="T73" fmla="*/ T72 w 22"/>
                <a:gd name="T74" fmla="+- 0 372 364"/>
                <a:gd name="T75" fmla="*/ 372 h 10"/>
                <a:gd name="T76" fmla="+- 0 2061 2051"/>
                <a:gd name="T77" fmla="*/ T76 w 22"/>
                <a:gd name="T78" fmla="+- 0 373 364"/>
                <a:gd name="T79" fmla="*/ 373 h 10"/>
                <a:gd name="T80" fmla="+- 0 2062 2051"/>
                <a:gd name="T81" fmla="*/ T80 w 22"/>
                <a:gd name="T82" fmla="+- 0 374 364"/>
                <a:gd name="T83" fmla="*/ 374 h 10"/>
                <a:gd name="T84" fmla="+- 0 2063 2051"/>
                <a:gd name="T85" fmla="*/ T84 w 22"/>
                <a:gd name="T86" fmla="+- 0 373 364"/>
                <a:gd name="T87" fmla="*/ 373 h 10"/>
                <a:gd name="T88" fmla="+- 0 2067 2051"/>
                <a:gd name="T89" fmla="*/ T88 w 22"/>
                <a:gd name="T90" fmla="+- 0 372 364"/>
                <a:gd name="T91" fmla="*/ 372 h 10"/>
                <a:gd name="T92" fmla="+- 0 2073 2051"/>
                <a:gd name="T93" fmla="*/ T92 w 22"/>
                <a:gd name="T94" fmla="+- 0 374 364"/>
                <a:gd name="T95" fmla="*/ 374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1"/>
                  </a:lnTo>
                  <a:lnTo>
                    <a:pt x="1" y="2"/>
                  </a:lnTo>
                  <a:lnTo>
                    <a:pt x="0" y="3"/>
                  </a:lnTo>
                  <a:lnTo>
                    <a:pt x="1" y="4"/>
                  </a:lnTo>
                  <a:lnTo>
                    <a:pt x="3" y="2"/>
                  </a:lnTo>
                  <a:lnTo>
                    <a:pt x="5" y="1"/>
                  </a:lnTo>
                  <a:close/>
                  <a:moveTo>
                    <a:pt x="7" y="1"/>
                  </a:moveTo>
                  <a:lnTo>
                    <a:pt x="6" y="0"/>
                  </a:lnTo>
                  <a:lnTo>
                    <a:pt x="5" y="1"/>
                  </a:lnTo>
                  <a:lnTo>
                    <a:pt x="7" y="1"/>
                  </a:lnTo>
                  <a:close/>
                  <a:moveTo>
                    <a:pt x="12" y="4"/>
                  </a:moveTo>
                  <a:lnTo>
                    <a:pt x="8" y="1"/>
                  </a:lnTo>
                  <a:lnTo>
                    <a:pt x="7" y="1"/>
                  </a:lnTo>
                  <a:lnTo>
                    <a:pt x="12" y="4"/>
                  </a:lnTo>
                  <a:close/>
                  <a:moveTo>
                    <a:pt x="22" y="10"/>
                  </a:moveTo>
                  <a:lnTo>
                    <a:pt x="20" y="8"/>
                  </a:lnTo>
                  <a:lnTo>
                    <a:pt x="15" y="8"/>
                  </a:lnTo>
                  <a:lnTo>
                    <a:pt x="11" y="8"/>
                  </a:lnTo>
                  <a:lnTo>
                    <a:pt x="10" y="9"/>
                  </a:lnTo>
                  <a:lnTo>
                    <a:pt x="11" y="10"/>
                  </a:lnTo>
                  <a:lnTo>
                    <a:pt x="12" y="9"/>
                  </a:lnTo>
                  <a:lnTo>
                    <a:pt x="16" y="8"/>
                  </a:lnTo>
                  <a:lnTo>
                    <a:pt x="22"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8" name="AutoShape 628"/>
            <p:cNvSpPr>
              <a:spLocks/>
            </p:cNvSpPr>
            <p:nvPr/>
          </p:nvSpPr>
          <p:spPr bwMode="auto">
            <a:xfrm>
              <a:off x="7586369" y="345277"/>
              <a:ext cx="19898" cy="45719"/>
            </a:xfrm>
            <a:custGeom>
              <a:avLst/>
              <a:gdLst>
                <a:gd name="T0" fmla="+- 0 2056 2049"/>
                <a:gd name="T1" fmla="*/ T0 w 28"/>
                <a:gd name="T2" fmla="+- 0 364 361"/>
                <a:gd name="T3" fmla="*/ 364 h 20"/>
                <a:gd name="T4" fmla="+- 0 2056 2049"/>
                <a:gd name="T5" fmla="*/ T4 w 28"/>
                <a:gd name="T6" fmla="+- 0 364 361"/>
                <a:gd name="T7" fmla="*/ 364 h 20"/>
                <a:gd name="T8" fmla="+- 0 2052 2049"/>
                <a:gd name="T9" fmla="*/ T8 w 28"/>
                <a:gd name="T10" fmla="+- 0 361 361"/>
                <a:gd name="T11" fmla="*/ 361 h 20"/>
                <a:gd name="T12" fmla="+- 0 2051 2049"/>
                <a:gd name="T13" fmla="*/ T12 w 28"/>
                <a:gd name="T14" fmla="+- 0 361 361"/>
                <a:gd name="T15" fmla="*/ 361 h 20"/>
                <a:gd name="T16" fmla="+- 0 2049 2049"/>
                <a:gd name="T17" fmla="*/ T16 w 28"/>
                <a:gd name="T18" fmla="+- 0 361 361"/>
                <a:gd name="T19" fmla="*/ 361 h 20"/>
                <a:gd name="T20" fmla="+- 0 2049 2049"/>
                <a:gd name="T21" fmla="*/ T20 w 28"/>
                <a:gd name="T22" fmla="+- 0 363 361"/>
                <a:gd name="T23" fmla="*/ 363 h 20"/>
                <a:gd name="T24" fmla="+- 0 2049 2049"/>
                <a:gd name="T25" fmla="*/ T24 w 28"/>
                <a:gd name="T26" fmla="+- 0 363 361"/>
                <a:gd name="T27" fmla="*/ 363 h 20"/>
                <a:gd name="T28" fmla="+- 0 2049 2049"/>
                <a:gd name="T29" fmla="*/ T28 w 28"/>
                <a:gd name="T30" fmla="+- 0 363 361"/>
                <a:gd name="T31" fmla="*/ 363 h 20"/>
                <a:gd name="T32" fmla="+- 0 2049 2049"/>
                <a:gd name="T33" fmla="*/ T32 w 28"/>
                <a:gd name="T34" fmla="+- 0 363 361"/>
                <a:gd name="T35" fmla="*/ 363 h 20"/>
                <a:gd name="T36" fmla="+- 0 2049 2049"/>
                <a:gd name="T37" fmla="*/ T36 w 28"/>
                <a:gd name="T38" fmla="+- 0 363 361"/>
                <a:gd name="T39" fmla="*/ 363 h 20"/>
                <a:gd name="T40" fmla="+- 0 2049 2049"/>
                <a:gd name="T41" fmla="*/ T40 w 28"/>
                <a:gd name="T42" fmla="+- 0 363 361"/>
                <a:gd name="T43" fmla="*/ 363 h 20"/>
                <a:gd name="T44" fmla="+- 0 2049 2049"/>
                <a:gd name="T45" fmla="*/ T44 w 28"/>
                <a:gd name="T46" fmla="+- 0 363 361"/>
                <a:gd name="T47" fmla="*/ 363 h 20"/>
                <a:gd name="T48" fmla="+- 0 2049 2049"/>
                <a:gd name="T49" fmla="*/ T48 w 28"/>
                <a:gd name="T50" fmla="+- 0 362 361"/>
                <a:gd name="T51" fmla="*/ 362 h 20"/>
                <a:gd name="T52" fmla="+- 0 2052 2049"/>
                <a:gd name="T53" fmla="*/ T52 w 28"/>
                <a:gd name="T54" fmla="+- 0 362 361"/>
                <a:gd name="T55" fmla="*/ 362 h 20"/>
                <a:gd name="T56" fmla="+- 0 2054 2049"/>
                <a:gd name="T57" fmla="*/ T56 w 28"/>
                <a:gd name="T58" fmla="+- 0 364 361"/>
                <a:gd name="T59" fmla="*/ 364 h 20"/>
                <a:gd name="T60" fmla="+- 0 2055 2049"/>
                <a:gd name="T61" fmla="*/ T60 w 28"/>
                <a:gd name="T62" fmla="+- 0 364 361"/>
                <a:gd name="T63" fmla="*/ 364 h 20"/>
                <a:gd name="T64" fmla="+- 0 2056 2049"/>
                <a:gd name="T65" fmla="*/ T64 w 28"/>
                <a:gd name="T66" fmla="+- 0 364 361"/>
                <a:gd name="T67" fmla="*/ 364 h 20"/>
                <a:gd name="T68" fmla="+- 0 2056 2049"/>
                <a:gd name="T69" fmla="*/ T68 w 28"/>
                <a:gd name="T70" fmla="+- 0 364 361"/>
                <a:gd name="T71" fmla="*/ 364 h 20"/>
                <a:gd name="T72" fmla="+- 0 2056 2049"/>
                <a:gd name="T73" fmla="*/ T72 w 28"/>
                <a:gd name="T74" fmla="+- 0 364 361"/>
                <a:gd name="T75" fmla="*/ 364 h 20"/>
                <a:gd name="T76" fmla="+- 0 2056 2049"/>
                <a:gd name="T77" fmla="*/ T76 w 28"/>
                <a:gd name="T78" fmla="+- 0 364 361"/>
                <a:gd name="T79" fmla="*/ 364 h 20"/>
                <a:gd name="T80" fmla="+- 0 2067 2049"/>
                <a:gd name="T81" fmla="*/ T80 w 28"/>
                <a:gd name="T82" fmla="+- 0 371 361"/>
                <a:gd name="T83" fmla="*/ 371 h 20"/>
                <a:gd name="T84" fmla="+- 0 2067 2049"/>
                <a:gd name="T85" fmla="*/ T84 w 28"/>
                <a:gd name="T86" fmla="+- 0 371 361"/>
                <a:gd name="T87" fmla="*/ 371 h 20"/>
                <a:gd name="T88" fmla="+- 0 2067 2049"/>
                <a:gd name="T89" fmla="*/ T88 w 28"/>
                <a:gd name="T90" fmla="+- 0 371 361"/>
                <a:gd name="T91" fmla="*/ 371 h 20"/>
                <a:gd name="T92" fmla="+- 0 2067 2049"/>
                <a:gd name="T93" fmla="*/ T92 w 28"/>
                <a:gd name="T94" fmla="+- 0 370 361"/>
                <a:gd name="T95" fmla="*/ 370 h 20"/>
                <a:gd name="T96" fmla="+- 0 2063 2049"/>
                <a:gd name="T97" fmla="*/ T96 w 28"/>
                <a:gd name="T98" fmla="+- 0 368 361"/>
                <a:gd name="T99" fmla="*/ 368 h 20"/>
                <a:gd name="T100" fmla="+- 0 2061 2049"/>
                <a:gd name="T101" fmla="*/ T100 w 28"/>
                <a:gd name="T102" fmla="+- 0 367 361"/>
                <a:gd name="T103" fmla="*/ 367 h 20"/>
                <a:gd name="T104" fmla="+- 0 2059 2049"/>
                <a:gd name="T105" fmla="*/ T104 w 28"/>
                <a:gd name="T106" fmla="+- 0 367 361"/>
                <a:gd name="T107" fmla="*/ 367 h 20"/>
                <a:gd name="T108" fmla="+- 0 2059 2049"/>
                <a:gd name="T109" fmla="*/ T108 w 28"/>
                <a:gd name="T110" fmla="+- 0 367 361"/>
                <a:gd name="T111" fmla="*/ 367 h 20"/>
                <a:gd name="T112" fmla="+- 0 2061 2049"/>
                <a:gd name="T113" fmla="*/ T112 w 28"/>
                <a:gd name="T114" fmla="+- 0 368 361"/>
                <a:gd name="T115" fmla="*/ 368 h 20"/>
                <a:gd name="T116" fmla="+- 0 2067 2049"/>
                <a:gd name="T117" fmla="*/ T116 w 28"/>
                <a:gd name="T118" fmla="+- 0 371 361"/>
                <a:gd name="T119" fmla="*/ 371 h 20"/>
                <a:gd name="T120" fmla="+- 0 2067 2049"/>
                <a:gd name="T121" fmla="*/ T120 w 28"/>
                <a:gd name="T122" fmla="+- 0 371 361"/>
                <a:gd name="T123" fmla="*/ 371 h 20"/>
                <a:gd name="T124" fmla="+- 0 2067 2049"/>
                <a:gd name="T125" fmla="*/ T124 w 28"/>
                <a:gd name="T126" fmla="+- 0 371 361"/>
                <a:gd name="T127" fmla="*/ 371 h 20"/>
                <a:gd name="T128" fmla="+- 0 2067 2049"/>
                <a:gd name="T129" fmla="*/ T128 w 28"/>
                <a:gd name="T130" fmla="+- 0 371 361"/>
                <a:gd name="T131" fmla="*/ 371 h 20"/>
                <a:gd name="T132" fmla="+- 0 2077 2049"/>
                <a:gd name="T133" fmla="*/ T132 w 28"/>
                <a:gd name="T134" fmla="+- 0 380 361"/>
                <a:gd name="T135" fmla="*/ 380 h 20"/>
                <a:gd name="T136" fmla="+- 0 2076 2049"/>
                <a:gd name="T137" fmla="*/ T136 w 28"/>
                <a:gd name="T138" fmla="+- 0 376 361"/>
                <a:gd name="T139" fmla="*/ 376 h 20"/>
                <a:gd name="T140" fmla="+- 0 2069 2049"/>
                <a:gd name="T141" fmla="*/ T140 w 28"/>
                <a:gd name="T142" fmla="+- 0 374 361"/>
                <a:gd name="T143" fmla="*/ 374 h 20"/>
                <a:gd name="T144" fmla="+- 0 2069 2049"/>
                <a:gd name="T145" fmla="*/ T144 w 28"/>
                <a:gd name="T146" fmla="+- 0 374 361"/>
                <a:gd name="T147" fmla="*/ 374 h 20"/>
                <a:gd name="T148" fmla="+- 0 2072 2049"/>
                <a:gd name="T149" fmla="*/ T148 w 28"/>
                <a:gd name="T150" fmla="+- 0 375 361"/>
                <a:gd name="T151" fmla="*/ 375 h 20"/>
                <a:gd name="T152" fmla="+- 0 2076 2049"/>
                <a:gd name="T153" fmla="*/ T152 w 28"/>
                <a:gd name="T154" fmla="+- 0 377 361"/>
                <a:gd name="T155" fmla="*/ 377 h 20"/>
                <a:gd name="T156" fmla="+- 0 2076 2049"/>
                <a:gd name="T157" fmla="*/ T156 w 28"/>
                <a:gd name="T158" fmla="+- 0 380 361"/>
                <a:gd name="T159" fmla="*/ 380 h 20"/>
                <a:gd name="T160" fmla="+- 0 2076 2049"/>
                <a:gd name="T161" fmla="*/ T160 w 28"/>
                <a:gd name="T162" fmla="+- 0 380 361"/>
                <a:gd name="T163" fmla="*/ 380 h 20"/>
                <a:gd name="T164" fmla="+- 0 2076 2049"/>
                <a:gd name="T165" fmla="*/ T164 w 28"/>
                <a:gd name="T166" fmla="+- 0 380 361"/>
                <a:gd name="T167" fmla="*/ 380 h 20"/>
                <a:gd name="T168" fmla="+- 0 2076 2049"/>
                <a:gd name="T169" fmla="*/ T168 w 28"/>
                <a:gd name="T170" fmla="+- 0 380 361"/>
                <a:gd name="T171" fmla="*/ 380 h 20"/>
                <a:gd name="T172" fmla="+- 0 2076 2049"/>
                <a:gd name="T173" fmla="*/ T172 w 28"/>
                <a:gd name="T174" fmla="+- 0 380 361"/>
                <a:gd name="T175" fmla="*/ 380 h 20"/>
                <a:gd name="T176" fmla="+- 0 2077 2049"/>
                <a:gd name="T177" fmla="*/ T176 w 28"/>
                <a:gd name="T178" fmla="+- 0 380 361"/>
                <a:gd name="T179" fmla="*/ 380 h 20"/>
                <a:gd name="T180" fmla="+- 0 2077 2049"/>
                <a:gd name="T181" fmla="*/ T180 w 28"/>
                <a:gd name="T182" fmla="+- 0 380 361"/>
                <a:gd name="T183" fmla="*/ 380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8" h="20">
                  <a:moveTo>
                    <a:pt x="7" y="3"/>
                  </a:moveTo>
                  <a:lnTo>
                    <a:pt x="7" y="3"/>
                  </a:lnTo>
                  <a:lnTo>
                    <a:pt x="3" y="0"/>
                  </a:lnTo>
                  <a:lnTo>
                    <a:pt x="2" y="0"/>
                  </a:lnTo>
                  <a:lnTo>
                    <a:pt x="0" y="0"/>
                  </a:lnTo>
                  <a:lnTo>
                    <a:pt x="0" y="2"/>
                  </a:lnTo>
                  <a:lnTo>
                    <a:pt x="0" y="1"/>
                  </a:lnTo>
                  <a:lnTo>
                    <a:pt x="3" y="1"/>
                  </a:lnTo>
                  <a:lnTo>
                    <a:pt x="5" y="3"/>
                  </a:lnTo>
                  <a:lnTo>
                    <a:pt x="6" y="3"/>
                  </a:lnTo>
                  <a:lnTo>
                    <a:pt x="7" y="3"/>
                  </a:lnTo>
                  <a:close/>
                  <a:moveTo>
                    <a:pt x="18" y="10"/>
                  </a:moveTo>
                  <a:lnTo>
                    <a:pt x="18" y="10"/>
                  </a:lnTo>
                  <a:lnTo>
                    <a:pt x="18" y="9"/>
                  </a:lnTo>
                  <a:lnTo>
                    <a:pt x="14" y="7"/>
                  </a:lnTo>
                  <a:lnTo>
                    <a:pt x="12" y="6"/>
                  </a:lnTo>
                  <a:lnTo>
                    <a:pt x="10" y="6"/>
                  </a:lnTo>
                  <a:lnTo>
                    <a:pt x="12" y="7"/>
                  </a:lnTo>
                  <a:lnTo>
                    <a:pt x="18" y="10"/>
                  </a:lnTo>
                  <a:close/>
                  <a:moveTo>
                    <a:pt x="28" y="19"/>
                  </a:moveTo>
                  <a:lnTo>
                    <a:pt x="27" y="15"/>
                  </a:lnTo>
                  <a:lnTo>
                    <a:pt x="20" y="13"/>
                  </a:lnTo>
                  <a:lnTo>
                    <a:pt x="23" y="14"/>
                  </a:lnTo>
                  <a:lnTo>
                    <a:pt x="27" y="16"/>
                  </a:lnTo>
                  <a:lnTo>
                    <a:pt x="27" y="19"/>
                  </a:lnTo>
                  <a:lnTo>
                    <a:pt x="28"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9" name="AutoShape 627"/>
            <p:cNvSpPr>
              <a:spLocks/>
            </p:cNvSpPr>
            <p:nvPr/>
          </p:nvSpPr>
          <p:spPr bwMode="auto">
            <a:xfrm>
              <a:off x="7587791" y="366232"/>
              <a:ext cx="22030" cy="45719"/>
            </a:xfrm>
            <a:custGeom>
              <a:avLst/>
              <a:gdLst>
                <a:gd name="T0" fmla="+- 0 2065 2050"/>
                <a:gd name="T1" fmla="*/ T0 w 31"/>
                <a:gd name="T2" fmla="+- 0 368 362"/>
                <a:gd name="T3" fmla="*/ 368 h 53"/>
                <a:gd name="T4" fmla="+- 0 2065 2050"/>
                <a:gd name="T5" fmla="*/ T4 w 31"/>
                <a:gd name="T6" fmla="+- 0 368 362"/>
                <a:gd name="T7" fmla="*/ 368 h 53"/>
                <a:gd name="T8" fmla="+- 0 2065 2050"/>
                <a:gd name="T9" fmla="*/ T8 w 31"/>
                <a:gd name="T10" fmla="+- 0 368 362"/>
                <a:gd name="T11" fmla="*/ 368 h 53"/>
                <a:gd name="T12" fmla="+- 0 2055 2050"/>
                <a:gd name="T13" fmla="*/ T12 w 31"/>
                <a:gd name="T14" fmla="+- 0 362 362"/>
                <a:gd name="T15" fmla="*/ 362 h 53"/>
                <a:gd name="T16" fmla="+- 0 2051 2050"/>
                <a:gd name="T17" fmla="*/ T16 w 31"/>
                <a:gd name="T18" fmla="+- 0 367 362"/>
                <a:gd name="T19" fmla="*/ 367 h 53"/>
                <a:gd name="T20" fmla="+- 0 2050 2050"/>
                <a:gd name="T21" fmla="*/ T20 w 31"/>
                <a:gd name="T22" fmla="+- 0 367 362"/>
                <a:gd name="T23" fmla="*/ 367 h 53"/>
                <a:gd name="T24" fmla="+- 0 2050 2050"/>
                <a:gd name="T25" fmla="*/ T24 w 31"/>
                <a:gd name="T26" fmla="+- 0 368 362"/>
                <a:gd name="T27" fmla="*/ 368 h 53"/>
                <a:gd name="T28" fmla="+- 0 2051 2050"/>
                <a:gd name="T29" fmla="*/ T28 w 31"/>
                <a:gd name="T30" fmla="+- 0 368 362"/>
                <a:gd name="T31" fmla="*/ 368 h 53"/>
                <a:gd name="T32" fmla="+- 0 2051 2050"/>
                <a:gd name="T33" fmla="*/ T32 w 31"/>
                <a:gd name="T34" fmla="+- 0 368 362"/>
                <a:gd name="T35" fmla="*/ 368 h 53"/>
                <a:gd name="T36" fmla="+- 0 2055 2050"/>
                <a:gd name="T37" fmla="*/ T36 w 31"/>
                <a:gd name="T38" fmla="+- 0 363 362"/>
                <a:gd name="T39" fmla="*/ 363 h 53"/>
                <a:gd name="T40" fmla="+- 0 2065 2050"/>
                <a:gd name="T41" fmla="*/ T40 w 31"/>
                <a:gd name="T42" fmla="+- 0 368 362"/>
                <a:gd name="T43" fmla="*/ 368 h 53"/>
                <a:gd name="T44" fmla="+- 0 2065 2050"/>
                <a:gd name="T45" fmla="*/ T44 w 31"/>
                <a:gd name="T46" fmla="+- 0 368 362"/>
                <a:gd name="T47" fmla="*/ 368 h 53"/>
                <a:gd name="T48" fmla="+- 0 2065 2050"/>
                <a:gd name="T49" fmla="*/ T48 w 31"/>
                <a:gd name="T50" fmla="+- 0 368 362"/>
                <a:gd name="T51" fmla="*/ 368 h 53"/>
                <a:gd name="T52" fmla="+- 0 2076 2050"/>
                <a:gd name="T53" fmla="*/ T52 w 31"/>
                <a:gd name="T54" fmla="+- 0 375 362"/>
                <a:gd name="T55" fmla="*/ 375 h 53"/>
                <a:gd name="T56" fmla="+- 0 2076 2050"/>
                <a:gd name="T57" fmla="*/ T56 w 31"/>
                <a:gd name="T58" fmla="+- 0 375 362"/>
                <a:gd name="T59" fmla="*/ 375 h 53"/>
                <a:gd name="T60" fmla="+- 0 2076 2050"/>
                <a:gd name="T61" fmla="*/ T60 w 31"/>
                <a:gd name="T62" fmla="+- 0 375 362"/>
                <a:gd name="T63" fmla="*/ 375 h 53"/>
                <a:gd name="T64" fmla="+- 0 2066 2050"/>
                <a:gd name="T65" fmla="*/ T64 w 31"/>
                <a:gd name="T66" fmla="+- 0 369 362"/>
                <a:gd name="T67" fmla="*/ 369 h 53"/>
                <a:gd name="T68" fmla="+- 0 2060 2050"/>
                <a:gd name="T69" fmla="*/ T68 w 31"/>
                <a:gd name="T70" fmla="+- 0 373 362"/>
                <a:gd name="T71" fmla="*/ 373 h 53"/>
                <a:gd name="T72" fmla="+- 0 2060 2050"/>
                <a:gd name="T73" fmla="*/ T72 w 31"/>
                <a:gd name="T74" fmla="+- 0 373 362"/>
                <a:gd name="T75" fmla="*/ 373 h 53"/>
                <a:gd name="T76" fmla="+- 0 2060 2050"/>
                <a:gd name="T77" fmla="*/ T76 w 31"/>
                <a:gd name="T78" fmla="+- 0 374 362"/>
                <a:gd name="T79" fmla="*/ 374 h 53"/>
                <a:gd name="T80" fmla="+- 0 2060 2050"/>
                <a:gd name="T81" fmla="*/ T80 w 31"/>
                <a:gd name="T82" fmla="+- 0 374 362"/>
                <a:gd name="T83" fmla="*/ 374 h 53"/>
                <a:gd name="T84" fmla="+- 0 2061 2050"/>
                <a:gd name="T85" fmla="*/ T84 w 31"/>
                <a:gd name="T86" fmla="+- 0 374 362"/>
                <a:gd name="T87" fmla="*/ 374 h 53"/>
                <a:gd name="T88" fmla="+- 0 2061 2050"/>
                <a:gd name="T89" fmla="*/ T88 w 31"/>
                <a:gd name="T90" fmla="+- 0 374 362"/>
                <a:gd name="T91" fmla="*/ 374 h 53"/>
                <a:gd name="T92" fmla="+- 0 2061 2050"/>
                <a:gd name="T93" fmla="*/ T92 w 31"/>
                <a:gd name="T94" fmla="+- 0 374 362"/>
                <a:gd name="T95" fmla="*/ 374 h 53"/>
                <a:gd name="T96" fmla="+- 0 2066 2050"/>
                <a:gd name="T97" fmla="*/ T96 w 31"/>
                <a:gd name="T98" fmla="+- 0 370 362"/>
                <a:gd name="T99" fmla="*/ 370 h 53"/>
                <a:gd name="T100" fmla="+- 0 2075 2050"/>
                <a:gd name="T101" fmla="*/ T100 w 31"/>
                <a:gd name="T102" fmla="+- 0 376 362"/>
                <a:gd name="T103" fmla="*/ 376 h 53"/>
                <a:gd name="T104" fmla="+- 0 2076 2050"/>
                <a:gd name="T105" fmla="*/ T104 w 31"/>
                <a:gd name="T106" fmla="+- 0 375 362"/>
                <a:gd name="T107" fmla="*/ 375 h 53"/>
                <a:gd name="T108" fmla="+- 0 2076 2050"/>
                <a:gd name="T109" fmla="*/ T108 w 31"/>
                <a:gd name="T110" fmla="+- 0 375 362"/>
                <a:gd name="T111" fmla="*/ 375 h 53"/>
                <a:gd name="T112" fmla="+- 0 2081 2050"/>
                <a:gd name="T113" fmla="*/ T112 w 31"/>
                <a:gd name="T114" fmla="+- 0 387 362"/>
                <a:gd name="T115" fmla="*/ 387 h 53"/>
                <a:gd name="T116" fmla="+- 0 2080 2050"/>
                <a:gd name="T117" fmla="*/ T116 w 31"/>
                <a:gd name="T118" fmla="+- 0 384 362"/>
                <a:gd name="T119" fmla="*/ 384 h 53"/>
                <a:gd name="T120" fmla="+- 0 2080 2050"/>
                <a:gd name="T121" fmla="*/ T120 w 31"/>
                <a:gd name="T122" fmla="+- 0 384 362"/>
                <a:gd name="T123" fmla="*/ 384 h 53"/>
                <a:gd name="T124" fmla="+- 0 2078 2050"/>
                <a:gd name="T125" fmla="*/ T124 w 31"/>
                <a:gd name="T126" fmla="+- 0 383 362"/>
                <a:gd name="T127" fmla="*/ 383 h 53"/>
                <a:gd name="T128" fmla="+- 0 2078 2050"/>
                <a:gd name="T129" fmla="*/ T128 w 31"/>
                <a:gd name="T130" fmla="+- 0 387 362"/>
                <a:gd name="T131" fmla="*/ 387 h 53"/>
                <a:gd name="T132" fmla="+- 0 2073 2050"/>
                <a:gd name="T133" fmla="*/ T132 w 31"/>
                <a:gd name="T134" fmla="+- 0 395 362"/>
                <a:gd name="T135" fmla="*/ 395 h 53"/>
                <a:gd name="T136" fmla="+- 0 2069 2050"/>
                <a:gd name="T137" fmla="*/ T136 w 31"/>
                <a:gd name="T138" fmla="+- 0 403 362"/>
                <a:gd name="T139" fmla="*/ 403 h 53"/>
                <a:gd name="T140" fmla="+- 0 2063 2050"/>
                <a:gd name="T141" fmla="*/ T140 w 31"/>
                <a:gd name="T142" fmla="+- 0 411 362"/>
                <a:gd name="T143" fmla="*/ 411 h 53"/>
                <a:gd name="T144" fmla="+- 0 2062 2050"/>
                <a:gd name="T145" fmla="*/ T144 w 31"/>
                <a:gd name="T146" fmla="+- 0 412 362"/>
                <a:gd name="T147" fmla="*/ 412 h 53"/>
                <a:gd name="T148" fmla="+- 0 2060 2050"/>
                <a:gd name="T149" fmla="*/ T148 w 31"/>
                <a:gd name="T150" fmla="+- 0 410 362"/>
                <a:gd name="T151" fmla="*/ 410 h 53"/>
                <a:gd name="T152" fmla="+- 0 2060 2050"/>
                <a:gd name="T153" fmla="*/ T152 w 31"/>
                <a:gd name="T154" fmla="+- 0 409 362"/>
                <a:gd name="T155" fmla="*/ 409 h 53"/>
                <a:gd name="T156" fmla="+- 0 2066 2050"/>
                <a:gd name="T157" fmla="*/ T156 w 31"/>
                <a:gd name="T158" fmla="+- 0 401 362"/>
                <a:gd name="T159" fmla="*/ 401 h 53"/>
                <a:gd name="T160" fmla="+- 0 2070 2050"/>
                <a:gd name="T161" fmla="*/ T160 w 31"/>
                <a:gd name="T162" fmla="+- 0 393 362"/>
                <a:gd name="T163" fmla="*/ 393 h 53"/>
                <a:gd name="T164" fmla="+- 0 2075 2050"/>
                <a:gd name="T165" fmla="*/ T164 w 31"/>
                <a:gd name="T166" fmla="+- 0 385 362"/>
                <a:gd name="T167" fmla="*/ 385 h 53"/>
                <a:gd name="T168" fmla="+- 0 2076 2050"/>
                <a:gd name="T169" fmla="*/ T168 w 31"/>
                <a:gd name="T170" fmla="+- 0 385 362"/>
                <a:gd name="T171" fmla="*/ 385 h 53"/>
                <a:gd name="T172" fmla="+- 0 2076 2050"/>
                <a:gd name="T173" fmla="*/ T172 w 31"/>
                <a:gd name="T174" fmla="+- 0 384 362"/>
                <a:gd name="T175" fmla="*/ 384 h 53"/>
                <a:gd name="T176" fmla="+- 0 2077 2050"/>
                <a:gd name="T177" fmla="*/ T176 w 31"/>
                <a:gd name="T178" fmla="+- 0 385 362"/>
                <a:gd name="T179" fmla="*/ 385 h 53"/>
                <a:gd name="T180" fmla="+- 0 2078 2050"/>
                <a:gd name="T181" fmla="*/ T180 w 31"/>
                <a:gd name="T182" fmla="+- 0 385 362"/>
                <a:gd name="T183" fmla="*/ 385 h 53"/>
                <a:gd name="T184" fmla="+- 0 2078 2050"/>
                <a:gd name="T185" fmla="*/ T184 w 31"/>
                <a:gd name="T186" fmla="+- 0 385 362"/>
                <a:gd name="T187" fmla="*/ 385 h 53"/>
                <a:gd name="T188" fmla="+- 0 2078 2050"/>
                <a:gd name="T189" fmla="*/ T188 w 31"/>
                <a:gd name="T190" fmla="+- 0 387 362"/>
                <a:gd name="T191" fmla="*/ 387 h 53"/>
                <a:gd name="T192" fmla="+- 0 2078 2050"/>
                <a:gd name="T193" fmla="*/ T192 w 31"/>
                <a:gd name="T194" fmla="+- 0 383 362"/>
                <a:gd name="T195" fmla="*/ 383 h 53"/>
                <a:gd name="T196" fmla="+- 0 2077 2050"/>
                <a:gd name="T197" fmla="*/ T196 w 31"/>
                <a:gd name="T198" fmla="+- 0 382 362"/>
                <a:gd name="T199" fmla="*/ 382 h 53"/>
                <a:gd name="T200" fmla="+- 0 2076 2050"/>
                <a:gd name="T201" fmla="*/ T200 w 31"/>
                <a:gd name="T202" fmla="+- 0 382 362"/>
                <a:gd name="T203" fmla="*/ 382 h 53"/>
                <a:gd name="T204" fmla="+- 0 2074 2050"/>
                <a:gd name="T205" fmla="*/ T204 w 31"/>
                <a:gd name="T206" fmla="+- 0 383 362"/>
                <a:gd name="T207" fmla="*/ 383 h 53"/>
                <a:gd name="T208" fmla="+- 0 2074 2050"/>
                <a:gd name="T209" fmla="*/ T208 w 31"/>
                <a:gd name="T210" fmla="+- 0 383 362"/>
                <a:gd name="T211" fmla="*/ 383 h 53"/>
                <a:gd name="T212" fmla="+- 0 2069 2050"/>
                <a:gd name="T213" fmla="*/ T212 w 31"/>
                <a:gd name="T214" fmla="+- 0 392 362"/>
                <a:gd name="T215" fmla="*/ 392 h 53"/>
                <a:gd name="T216" fmla="+- 0 2064 2050"/>
                <a:gd name="T217" fmla="*/ T216 w 31"/>
                <a:gd name="T218" fmla="+- 0 400 362"/>
                <a:gd name="T219" fmla="*/ 400 h 53"/>
                <a:gd name="T220" fmla="+- 0 2058 2050"/>
                <a:gd name="T221" fmla="*/ T220 w 31"/>
                <a:gd name="T222" fmla="+- 0 409 362"/>
                <a:gd name="T223" fmla="*/ 409 h 53"/>
                <a:gd name="T224" fmla="+- 0 2058 2050"/>
                <a:gd name="T225" fmla="*/ T224 w 31"/>
                <a:gd name="T226" fmla="+- 0 411 362"/>
                <a:gd name="T227" fmla="*/ 411 h 53"/>
                <a:gd name="T228" fmla="+- 0 2062 2050"/>
                <a:gd name="T229" fmla="*/ T228 w 31"/>
                <a:gd name="T230" fmla="+- 0 414 362"/>
                <a:gd name="T231" fmla="*/ 414 h 53"/>
                <a:gd name="T232" fmla="+- 0 2064 2050"/>
                <a:gd name="T233" fmla="*/ T232 w 31"/>
                <a:gd name="T234" fmla="+- 0 414 362"/>
                <a:gd name="T235" fmla="*/ 414 h 53"/>
                <a:gd name="T236" fmla="+- 0 2066 2050"/>
                <a:gd name="T237" fmla="*/ T236 w 31"/>
                <a:gd name="T238" fmla="+- 0 412 362"/>
                <a:gd name="T239" fmla="*/ 412 h 53"/>
                <a:gd name="T240" fmla="+- 0 2071 2050"/>
                <a:gd name="T241" fmla="*/ T240 w 31"/>
                <a:gd name="T242" fmla="+- 0 405 362"/>
                <a:gd name="T243" fmla="*/ 405 h 53"/>
                <a:gd name="T244" fmla="+- 0 2075 2050"/>
                <a:gd name="T245" fmla="*/ T244 w 31"/>
                <a:gd name="T246" fmla="+- 0 397 362"/>
                <a:gd name="T247" fmla="*/ 397 h 53"/>
                <a:gd name="T248" fmla="+- 0 2081 2050"/>
                <a:gd name="T249" fmla="*/ T248 w 31"/>
                <a:gd name="T250" fmla="+- 0 387 362"/>
                <a:gd name="T251" fmla="*/ 387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1" h="53">
                  <a:moveTo>
                    <a:pt x="15" y="6"/>
                  </a:moveTo>
                  <a:lnTo>
                    <a:pt x="15" y="6"/>
                  </a:lnTo>
                  <a:lnTo>
                    <a:pt x="5" y="0"/>
                  </a:lnTo>
                  <a:lnTo>
                    <a:pt x="1" y="5"/>
                  </a:lnTo>
                  <a:lnTo>
                    <a:pt x="0" y="5"/>
                  </a:lnTo>
                  <a:lnTo>
                    <a:pt x="0" y="6"/>
                  </a:lnTo>
                  <a:lnTo>
                    <a:pt x="1" y="6"/>
                  </a:lnTo>
                  <a:lnTo>
                    <a:pt x="5" y="1"/>
                  </a:lnTo>
                  <a:lnTo>
                    <a:pt x="15" y="6"/>
                  </a:lnTo>
                  <a:close/>
                  <a:moveTo>
                    <a:pt x="26" y="13"/>
                  </a:moveTo>
                  <a:lnTo>
                    <a:pt x="26" y="13"/>
                  </a:lnTo>
                  <a:lnTo>
                    <a:pt x="16" y="7"/>
                  </a:lnTo>
                  <a:lnTo>
                    <a:pt x="10" y="11"/>
                  </a:lnTo>
                  <a:lnTo>
                    <a:pt x="10" y="12"/>
                  </a:lnTo>
                  <a:lnTo>
                    <a:pt x="11" y="12"/>
                  </a:lnTo>
                  <a:lnTo>
                    <a:pt x="16" y="8"/>
                  </a:lnTo>
                  <a:lnTo>
                    <a:pt x="25" y="14"/>
                  </a:lnTo>
                  <a:lnTo>
                    <a:pt x="26" y="13"/>
                  </a:lnTo>
                  <a:close/>
                  <a:moveTo>
                    <a:pt x="31" y="25"/>
                  </a:moveTo>
                  <a:lnTo>
                    <a:pt x="30" y="22"/>
                  </a:lnTo>
                  <a:lnTo>
                    <a:pt x="28" y="21"/>
                  </a:lnTo>
                  <a:lnTo>
                    <a:pt x="28" y="25"/>
                  </a:lnTo>
                  <a:lnTo>
                    <a:pt x="23" y="33"/>
                  </a:lnTo>
                  <a:lnTo>
                    <a:pt x="19" y="41"/>
                  </a:lnTo>
                  <a:lnTo>
                    <a:pt x="13" y="49"/>
                  </a:lnTo>
                  <a:lnTo>
                    <a:pt x="12" y="50"/>
                  </a:lnTo>
                  <a:lnTo>
                    <a:pt x="10" y="48"/>
                  </a:lnTo>
                  <a:lnTo>
                    <a:pt x="10" y="47"/>
                  </a:lnTo>
                  <a:lnTo>
                    <a:pt x="16" y="39"/>
                  </a:lnTo>
                  <a:lnTo>
                    <a:pt x="20" y="31"/>
                  </a:lnTo>
                  <a:lnTo>
                    <a:pt x="25" y="23"/>
                  </a:lnTo>
                  <a:lnTo>
                    <a:pt x="26" y="23"/>
                  </a:lnTo>
                  <a:lnTo>
                    <a:pt x="26" y="22"/>
                  </a:lnTo>
                  <a:lnTo>
                    <a:pt x="27" y="23"/>
                  </a:lnTo>
                  <a:lnTo>
                    <a:pt x="28" y="23"/>
                  </a:lnTo>
                  <a:lnTo>
                    <a:pt x="28" y="25"/>
                  </a:lnTo>
                  <a:lnTo>
                    <a:pt x="28" y="21"/>
                  </a:lnTo>
                  <a:lnTo>
                    <a:pt x="27" y="20"/>
                  </a:lnTo>
                  <a:lnTo>
                    <a:pt x="26" y="20"/>
                  </a:lnTo>
                  <a:lnTo>
                    <a:pt x="24" y="21"/>
                  </a:lnTo>
                  <a:lnTo>
                    <a:pt x="19" y="30"/>
                  </a:lnTo>
                  <a:lnTo>
                    <a:pt x="14" y="38"/>
                  </a:lnTo>
                  <a:lnTo>
                    <a:pt x="8" y="47"/>
                  </a:lnTo>
                  <a:lnTo>
                    <a:pt x="8" y="49"/>
                  </a:lnTo>
                  <a:lnTo>
                    <a:pt x="12" y="52"/>
                  </a:lnTo>
                  <a:lnTo>
                    <a:pt x="14" y="52"/>
                  </a:lnTo>
                  <a:lnTo>
                    <a:pt x="16" y="50"/>
                  </a:lnTo>
                  <a:lnTo>
                    <a:pt x="21" y="43"/>
                  </a:lnTo>
                  <a:lnTo>
                    <a:pt x="25" y="35"/>
                  </a:lnTo>
                  <a:lnTo>
                    <a:pt x="31" y="25"/>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0" name="Freeform 626"/>
            <p:cNvSpPr>
              <a:spLocks/>
            </p:cNvSpPr>
            <p:nvPr/>
          </p:nvSpPr>
          <p:spPr bwMode="auto">
            <a:xfrm>
              <a:off x="7593476" y="364962"/>
              <a:ext cx="14923" cy="45719"/>
            </a:xfrm>
            <a:custGeom>
              <a:avLst/>
              <a:gdLst>
                <a:gd name="T0" fmla="+- 0 2077 2059"/>
                <a:gd name="T1" fmla="*/ T0 w 21"/>
                <a:gd name="T2" fmla="+- 0 383 383"/>
                <a:gd name="T3" fmla="*/ 383 h 30"/>
                <a:gd name="T4" fmla="+- 0 2075 2059"/>
                <a:gd name="T5" fmla="*/ T4 w 21"/>
                <a:gd name="T6" fmla="+- 0 383 383"/>
                <a:gd name="T7" fmla="*/ 383 h 30"/>
                <a:gd name="T8" fmla="+- 0 2069 2059"/>
                <a:gd name="T9" fmla="*/ T8 w 21"/>
                <a:gd name="T10" fmla="+- 0 393 383"/>
                <a:gd name="T11" fmla="*/ 393 h 30"/>
                <a:gd name="T12" fmla="+- 0 2065 2059"/>
                <a:gd name="T13" fmla="*/ T12 w 21"/>
                <a:gd name="T14" fmla="+- 0 401 383"/>
                <a:gd name="T15" fmla="*/ 401 h 30"/>
                <a:gd name="T16" fmla="+- 0 2059 2059"/>
                <a:gd name="T17" fmla="*/ T16 w 21"/>
                <a:gd name="T18" fmla="+- 0 409 383"/>
                <a:gd name="T19" fmla="*/ 409 h 30"/>
                <a:gd name="T20" fmla="+- 0 2059 2059"/>
                <a:gd name="T21" fmla="*/ T20 w 21"/>
                <a:gd name="T22" fmla="+- 0 411 383"/>
                <a:gd name="T23" fmla="*/ 411 h 30"/>
                <a:gd name="T24" fmla="+- 0 2062 2059"/>
                <a:gd name="T25" fmla="*/ T24 w 21"/>
                <a:gd name="T26" fmla="+- 0 413 383"/>
                <a:gd name="T27" fmla="*/ 413 h 30"/>
                <a:gd name="T28" fmla="+- 0 2080 2059"/>
                <a:gd name="T29" fmla="*/ T28 w 21"/>
                <a:gd name="T30" fmla="+- 0 387 383"/>
                <a:gd name="T31" fmla="*/ 387 h 30"/>
                <a:gd name="T32" fmla="+- 0 2079 2059"/>
                <a:gd name="T33" fmla="*/ T32 w 21"/>
                <a:gd name="T34" fmla="+- 0 385 383"/>
                <a:gd name="T35" fmla="*/ 385 h 30"/>
                <a:gd name="T36" fmla="+- 0 2078 2059"/>
                <a:gd name="T37" fmla="*/ T36 w 21"/>
                <a:gd name="T38" fmla="+- 0 384 383"/>
                <a:gd name="T39" fmla="*/ 384 h 30"/>
                <a:gd name="T40" fmla="+- 0 2077 2059"/>
                <a:gd name="T41" fmla="*/ T40 w 21"/>
                <a:gd name="T42" fmla="+- 0 383 383"/>
                <a:gd name="T43" fmla="*/ 383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30">
                  <a:moveTo>
                    <a:pt x="18" y="0"/>
                  </a:moveTo>
                  <a:lnTo>
                    <a:pt x="16" y="0"/>
                  </a:lnTo>
                  <a:lnTo>
                    <a:pt x="10" y="10"/>
                  </a:lnTo>
                  <a:lnTo>
                    <a:pt x="6" y="18"/>
                  </a:lnTo>
                  <a:lnTo>
                    <a:pt x="0" y="26"/>
                  </a:lnTo>
                  <a:lnTo>
                    <a:pt x="0" y="28"/>
                  </a:lnTo>
                  <a:lnTo>
                    <a:pt x="3" y="30"/>
                  </a:lnTo>
                  <a:lnTo>
                    <a:pt x="21" y="4"/>
                  </a:lnTo>
                  <a:lnTo>
                    <a:pt x="20" y="2"/>
                  </a:lnTo>
                  <a:lnTo>
                    <a:pt x="19" y="1"/>
                  </a:lnTo>
                  <a:lnTo>
                    <a:pt x="18"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1" name="AutoShape 625"/>
            <p:cNvSpPr>
              <a:spLocks/>
            </p:cNvSpPr>
            <p:nvPr/>
          </p:nvSpPr>
          <p:spPr bwMode="auto">
            <a:xfrm>
              <a:off x="7595608" y="361152"/>
              <a:ext cx="12081" cy="45719"/>
            </a:xfrm>
            <a:custGeom>
              <a:avLst/>
              <a:gdLst>
                <a:gd name="T0" fmla="+- 0 2071 2062"/>
                <a:gd name="T1" fmla="*/ T0 w 17"/>
                <a:gd name="T2" fmla="+- 0 392 389"/>
                <a:gd name="T3" fmla="*/ 392 h 17"/>
                <a:gd name="T4" fmla="+- 0 2070 2062"/>
                <a:gd name="T5" fmla="*/ T4 w 17"/>
                <a:gd name="T6" fmla="+- 0 392 389"/>
                <a:gd name="T7" fmla="*/ 392 h 17"/>
                <a:gd name="T8" fmla="+- 0 2068 2062"/>
                <a:gd name="T9" fmla="*/ T8 w 17"/>
                <a:gd name="T10" fmla="+- 0 396 389"/>
                <a:gd name="T11" fmla="*/ 396 h 17"/>
                <a:gd name="T12" fmla="+- 0 2071 2062"/>
                <a:gd name="T13" fmla="*/ T12 w 17"/>
                <a:gd name="T14" fmla="+- 0 392 389"/>
                <a:gd name="T15" fmla="*/ 392 h 17"/>
                <a:gd name="T16" fmla="+- 0 2072 2062"/>
                <a:gd name="T17" fmla="*/ T16 w 17"/>
                <a:gd name="T18" fmla="+- 0 400 389"/>
                <a:gd name="T19" fmla="*/ 400 h 17"/>
                <a:gd name="T20" fmla="+- 0 2071 2062"/>
                <a:gd name="T21" fmla="*/ T20 w 17"/>
                <a:gd name="T22" fmla="+- 0 399 389"/>
                <a:gd name="T23" fmla="*/ 399 h 17"/>
                <a:gd name="T24" fmla="+- 0 2067 2062"/>
                <a:gd name="T25" fmla="*/ T24 w 17"/>
                <a:gd name="T26" fmla="+- 0 401 389"/>
                <a:gd name="T27" fmla="*/ 401 h 17"/>
                <a:gd name="T28" fmla="+- 0 2063 2062"/>
                <a:gd name="T29" fmla="*/ T28 w 17"/>
                <a:gd name="T30" fmla="+- 0 403 389"/>
                <a:gd name="T31" fmla="*/ 403 h 17"/>
                <a:gd name="T32" fmla="+- 0 2062 2062"/>
                <a:gd name="T33" fmla="*/ T32 w 17"/>
                <a:gd name="T34" fmla="+- 0 406 389"/>
                <a:gd name="T35" fmla="*/ 406 h 17"/>
                <a:gd name="T36" fmla="+- 0 2066 2062"/>
                <a:gd name="T37" fmla="*/ T36 w 17"/>
                <a:gd name="T38" fmla="+- 0 402 389"/>
                <a:gd name="T39" fmla="*/ 402 h 17"/>
                <a:gd name="T40" fmla="+- 0 2070 2062"/>
                <a:gd name="T41" fmla="*/ T40 w 17"/>
                <a:gd name="T42" fmla="+- 0 401 389"/>
                <a:gd name="T43" fmla="*/ 401 h 17"/>
                <a:gd name="T44" fmla="+- 0 2072 2062"/>
                <a:gd name="T45" fmla="*/ T44 w 17"/>
                <a:gd name="T46" fmla="+- 0 401 389"/>
                <a:gd name="T47" fmla="*/ 401 h 17"/>
                <a:gd name="T48" fmla="+- 0 2072 2062"/>
                <a:gd name="T49" fmla="*/ T48 w 17"/>
                <a:gd name="T50" fmla="+- 0 400 389"/>
                <a:gd name="T51" fmla="*/ 400 h 17"/>
                <a:gd name="T52" fmla="+- 0 2072 2062"/>
                <a:gd name="T53" fmla="*/ T52 w 17"/>
                <a:gd name="T54" fmla="+- 0 390 389"/>
                <a:gd name="T55" fmla="*/ 390 h 17"/>
                <a:gd name="T56" fmla="+- 0 2072 2062"/>
                <a:gd name="T57" fmla="*/ T56 w 17"/>
                <a:gd name="T58" fmla="+- 0 390 389"/>
                <a:gd name="T59" fmla="*/ 390 h 17"/>
                <a:gd name="T60" fmla="+- 0 2071 2062"/>
                <a:gd name="T61" fmla="*/ T60 w 17"/>
                <a:gd name="T62" fmla="+- 0 392 389"/>
                <a:gd name="T63" fmla="*/ 392 h 17"/>
                <a:gd name="T64" fmla="+- 0 2072 2062"/>
                <a:gd name="T65" fmla="*/ T64 w 17"/>
                <a:gd name="T66" fmla="+- 0 390 389"/>
                <a:gd name="T67" fmla="*/ 390 h 17"/>
                <a:gd name="T68" fmla="+- 0 2078 2062"/>
                <a:gd name="T69" fmla="*/ T68 w 17"/>
                <a:gd name="T70" fmla="+- 0 390 389"/>
                <a:gd name="T71" fmla="*/ 390 h 17"/>
                <a:gd name="T72" fmla="+- 0 2077 2062"/>
                <a:gd name="T73" fmla="*/ T72 w 17"/>
                <a:gd name="T74" fmla="+- 0 389 389"/>
                <a:gd name="T75" fmla="*/ 389 h 17"/>
                <a:gd name="T76" fmla="+- 0 2073 2062"/>
                <a:gd name="T77" fmla="*/ T76 w 17"/>
                <a:gd name="T78" fmla="+- 0 390 389"/>
                <a:gd name="T79" fmla="*/ 390 h 17"/>
                <a:gd name="T80" fmla="+- 0 2072 2062"/>
                <a:gd name="T81" fmla="*/ T80 w 17"/>
                <a:gd name="T82" fmla="+- 0 390 389"/>
                <a:gd name="T83" fmla="*/ 390 h 17"/>
                <a:gd name="T84" fmla="+- 0 2076 2062"/>
                <a:gd name="T85" fmla="*/ T84 w 17"/>
                <a:gd name="T86" fmla="+- 0 391 389"/>
                <a:gd name="T87" fmla="*/ 391 h 17"/>
                <a:gd name="T88" fmla="+- 0 2077 2062"/>
                <a:gd name="T89" fmla="*/ T88 w 17"/>
                <a:gd name="T90" fmla="+- 0 391 389"/>
                <a:gd name="T91" fmla="*/ 391 h 17"/>
                <a:gd name="T92" fmla="+- 0 2078 2062"/>
                <a:gd name="T93" fmla="*/ T92 w 17"/>
                <a:gd name="T94" fmla="+- 0 390 389"/>
                <a:gd name="T95" fmla="*/ 3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7" h="17">
                  <a:moveTo>
                    <a:pt x="9" y="3"/>
                  </a:moveTo>
                  <a:lnTo>
                    <a:pt x="8" y="3"/>
                  </a:lnTo>
                  <a:lnTo>
                    <a:pt x="6" y="7"/>
                  </a:lnTo>
                  <a:lnTo>
                    <a:pt x="9" y="3"/>
                  </a:lnTo>
                  <a:close/>
                  <a:moveTo>
                    <a:pt x="10" y="11"/>
                  </a:moveTo>
                  <a:lnTo>
                    <a:pt x="9" y="10"/>
                  </a:lnTo>
                  <a:lnTo>
                    <a:pt x="5" y="12"/>
                  </a:lnTo>
                  <a:lnTo>
                    <a:pt x="1" y="14"/>
                  </a:lnTo>
                  <a:lnTo>
                    <a:pt x="0" y="17"/>
                  </a:lnTo>
                  <a:lnTo>
                    <a:pt x="4" y="13"/>
                  </a:lnTo>
                  <a:lnTo>
                    <a:pt x="8" y="12"/>
                  </a:lnTo>
                  <a:lnTo>
                    <a:pt x="10" y="12"/>
                  </a:lnTo>
                  <a:lnTo>
                    <a:pt x="10" y="11"/>
                  </a:lnTo>
                  <a:close/>
                  <a:moveTo>
                    <a:pt x="10" y="1"/>
                  </a:moveTo>
                  <a:lnTo>
                    <a:pt x="10" y="1"/>
                  </a:lnTo>
                  <a:lnTo>
                    <a:pt x="9" y="3"/>
                  </a:lnTo>
                  <a:lnTo>
                    <a:pt x="10" y="1"/>
                  </a:lnTo>
                  <a:close/>
                  <a:moveTo>
                    <a:pt x="16" y="1"/>
                  </a:moveTo>
                  <a:lnTo>
                    <a:pt x="15" y="0"/>
                  </a:lnTo>
                  <a:lnTo>
                    <a:pt x="11" y="1"/>
                  </a:lnTo>
                  <a:lnTo>
                    <a:pt x="10" y="1"/>
                  </a:lnTo>
                  <a:lnTo>
                    <a:pt x="14" y="2"/>
                  </a:lnTo>
                  <a:lnTo>
                    <a:pt x="15" y="2"/>
                  </a:lnTo>
                  <a:lnTo>
                    <a:pt x="16"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2" name="AutoShape 624"/>
            <p:cNvSpPr>
              <a:spLocks/>
            </p:cNvSpPr>
            <p:nvPr/>
          </p:nvSpPr>
          <p:spPr bwMode="auto">
            <a:xfrm>
              <a:off x="7594186" y="364962"/>
              <a:ext cx="13502" cy="45719"/>
            </a:xfrm>
            <a:custGeom>
              <a:avLst/>
              <a:gdLst>
                <a:gd name="T0" fmla="+- 0 2065 2059"/>
                <a:gd name="T1" fmla="*/ T0 w 19"/>
                <a:gd name="T2" fmla="+- 0 404 384"/>
                <a:gd name="T3" fmla="*/ 404 h 29"/>
                <a:gd name="T4" fmla="+- 0 2065 2059"/>
                <a:gd name="T5" fmla="*/ T4 w 19"/>
                <a:gd name="T6" fmla="+- 0 404 384"/>
                <a:gd name="T7" fmla="*/ 404 h 29"/>
                <a:gd name="T8" fmla="+- 0 2065 2059"/>
                <a:gd name="T9" fmla="*/ T8 w 19"/>
                <a:gd name="T10" fmla="+- 0 404 384"/>
                <a:gd name="T11" fmla="*/ 404 h 29"/>
                <a:gd name="T12" fmla="+- 0 2065 2059"/>
                <a:gd name="T13" fmla="*/ T12 w 19"/>
                <a:gd name="T14" fmla="+- 0 404 384"/>
                <a:gd name="T15" fmla="*/ 404 h 29"/>
                <a:gd name="T16" fmla="+- 0 2064 2059"/>
                <a:gd name="T17" fmla="*/ T16 w 19"/>
                <a:gd name="T18" fmla="+- 0 404 384"/>
                <a:gd name="T19" fmla="*/ 404 h 29"/>
                <a:gd name="T20" fmla="+- 0 2059 2059"/>
                <a:gd name="T21" fmla="*/ T20 w 19"/>
                <a:gd name="T22" fmla="+- 0 409 384"/>
                <a:gd name="T23" fmla="*/ 409 h 29"/>
                <a:gd name="T24" fmla="+- 0 2061 2059"/>
                <a:gd name="T25" fmla="*/ T24 w 19"/>
                <a:gd name="T26" fmla="+- 0 412 384"/>
                <a:gd name="T27" fmla="*/ 412 h 29"/>
                <a:gd name="T28" fmla="+- 0 2061 2059"/>
                <a:gd name="T29" fmla="*/ T28 w 19"/>
                <a:gd name="T30" fmla="+- 0 412 384"/>
                <a:gd name="T31" fmla="*/ 412 h 29"/>
                <a:gd name="T32" fmla="+- 0 2062 2059"/>
                <a:gd name="T33" fmla="*/ T32 w 19"/>
                <a:gd name="T34" fmla="+- 0 412 384"/>
                <a:gd name="T35" fmla="*/ 412 h 29"/>
                <a:gd name="T36" fmla="+- 0 2062 2059"/>
                <a:gd name="T37" fmla="*/ T36 w 19"/>
                <a:gd name="T38" fmla="+- 0 411 384"/>
                <a:gd name="T39" fmla="*/ 411 h 29"/>
                <a:gd name="T40" fmla="+- 0 2061 2059"/>
                <a:gd name="T41" fmla="*/ T40 w 19"/>
                <a:gd name="T42" fmla="+- 0 411 384"/>
                <a:gd name="T43" fmla="*/ 411 h 29"/>
                <a:gd name="T44" fmla="+- 0 2060 2059"/>
                <a:gd name="T45" fmla="*/ T44 w 19"/>
                <a:gd name="T46" fmla="+- 0 409 384"/>
                <a:gd name="T47" fmla="*/ 409 h 29"/>
                <a:gd name="T48" fmla="+- 0 2063 2059"/>
                <a:gd name="T49" fmla="*/ T48 w 19"/>
                <a:gd name="T50" fmla="+- 0 406 384"/>
                <a:gd name="T51" fmla="*/ 406 h 29"/>
                <a:gd name="T52" fmla="+- 0 2065 2059"/>
                <a:gd name="T53" fmla="*/ T52 w 19"/>
                <a:gd name="T54" fmla="+- 0 404 384"/>
                <a:gd name="T55" fmla="*/ 404 h 29"/>
                <a:gd name="T56" fmla="+- 0 2071 2059"/>
                <a:gd name="T57" fmla="*/ T56 w 19"/>
                <a:gd name="T58" fmla="+- 0 393 384"/>
                <a:gd name="T59" fmla="*/ 393 h 29"/>
                <a:gd name="T60" fmla="+- 0 2071 2059"/>
                <a:gd name="T61" fmla="*/ T60 w 19"/>
                <a:gd name="T62" fmla="+- 0 393 384"/>
                <a:gd name="T63" fmla="*/ 393 h 29"/>
                <a:gd name="T64" fmla="+- 0 2071 2059"/>
                <a:gd name="T65" fmla="*/ T64 w 19"/>
                <a:gd name="T66" fmla="+- 0 393 384"/>
                <a:gd name="T67" fmla="*/ 393 h 29"/>
                <a:gd name="T68" fmla="+- 0 2069 2059"/>
                <a:gd name="T69" fmla="*/ T68 w 19"/>
                <a:gd name="T70" fmla="+- 0 395 384"/>
                <a:gd name="T71" fmla="*/ 395 h 29"/>
                <a:gd name="T72" fmla="+- 0 2066 2059"/>
                <a:gd name="T73" fmla="*/ T72 w 19"/>
                <a:gd name="T74" fmla="+- 0 400 384"/>
                <a:gd name="T75" fmla="*/ 400 h 29"/>
                <a:gd name="T76" fmla="+- 0 2066 2059"/>
                <a:gd name="T77" fmla="*/ T76 w 19"/>
                <a:gd name="T78" fmla="+- 0 400 384"/>
                <a:gd name="T79" fmla="*/ 400 h 29"/>
                <a:gd name="T80" fmla="+- 0 2066 2059"/>
                <a:gd name="T81" fmla="*/ T80 w 19"/>
                <a:gd name="T82" fmla="+- 0 401 384"/>
                <a:gd name="T83" fmla="*/ 401 h 29"/>
                <a:gd name="T84" fmla="+- 0 2066 2059"/>
                <a:gd name="T85" fmla="*/ T84 w 19"/>
                <a:gd name="T86" fmla="+- 0 400 384"/>
                <a:gd name="T87" fmla="*/ 400 h 29"/>
                <a:gd name="T88" fmla="+- 0 2069 2059"/>
                <a:gd name="T89" fmla="*/ T88 w 19"/>
                <a:gd name="T90" fmla="+- 0 395 384"/>
                <a:gd name="T91" fmla="*/ 395 h 29"/>
                <a:gd name="T92" fmla="+- 0 2071 2059"/>
                <a:gd name="T93" fmla="*/ T92 w 19"/>
                <a:gd name="T94" fmla="+- 0 393 384"/>
                <a:gd name="T95" fmla="*/ 393 h 29"/>
                <a:gd name="T96" fmla="+- 0 2078 2059"/>
                <a:gd name="T97" fmla="*/ T96 w 19"/>
                <a:gd name="T98" fmla="+- 0 385 384"/>
                <a:gd name="T99" fmla="*/ 385 h 29"/>
                <a:gd name="T100" fmla="+- 0 2078 2059"/>
                <a:gd name="T101" fmla="*/ T100 w 19"/>
                <a:gd name="T102" fmla="+- 0 385 384"/>
                <a:gd name="T103" fmla="*/ 385 h 29"/>
                <a:gd name="T104" fmla="+- 0 2077 2059"/>
                <a:gd name="T105" fmla="*/ T104 w 19"/>
                <a:gd name="T106" fmla="+- 0 384 384"/>
                <a:gd name="T107" fmla="*/ 384 h 29"/>
                <a:gd name="T108" fmla="+- 0 2074 2059"/>
                <a:gd name="T109" fmla="*/ T108 w 19"/>
                <a:gd name="T110" fmla="+- 0 385 384"/>
                <a:gd name="T111" fmla="*/ 385 h 29"/>
                <a:gd name="T112" fmla="+- 0 2072 2059"/>
                <a:gd name="T113" fmla="*/ T112 w 19"/>
                <a:gd name="T114" fmla="+- 0 389 384"/>
                <a:gd name="T115" fmla="*/ 389 h 29"/>
                <a:gd name="T116" fmla="+- 0 2072 2059"/>
                <a:gd name="T117" fmla="*/ T116 w 19"/>
                <a:gd name="T118" fmla="+- 0 389 384"/>
                <a:gd name="T119" fmla="*/ 389 h 29"/>
                <a:gd name="T120" fmla="+- 0 2073 2059"/>
                <a:gd name="T121" fmla="*/ T120 w 19"/>
                <a:gd name="T122" fmla="+- 0 390 384"/>
                <a:gd name="T123" fmla="*/ 390 h 29"/>
                <a:gd name="T124" fmla="+- 0 2073 2059"/>
                <a:gd name="T125" fmla="*/ T124 w 19"/>
                <a:gd name="T126" fmla="+- 0 390 384"/>
                <a:gd name="T127" fmla="*/ 390 h 29"/>
                <a:gd name="T128" fmla="+- 0 2073 2059"/>
                <a:gd name="T129" fmla="*/ T128 w 19"/>
                <a:gd name="T130" fmla="+- 0 388 384"/>
                <a:gd name="T131" fmla="*/ 388 h 29"/>
                <a:gd name="T132" fmla="+- 0 2075 2059"/>
                <a:gd name="T133" fmla="*/ T132 w 19"/>
                <a:gd name="T134" fmla="+- 0 386 384"/>
                <a:gd name="T135" fmla="*/ 386 h 29"/>
                <a:gd name="T136" fmla="+- 0 2077 2059"/>
                <a:gd name="T137" fmla="*/ T136 w 19"/>
                <a:gd name="T138" fmla="+- 0 385 384"/>
                <a:gd name="T139" fmla="*/ 385 h 29"/>
                <a:gd name="T140" fmla="+- 0 2077 2059"/>
                <a:gd name="T141" fmla="*/ T140 w 19"/>
                <a:gd name="T142" fmla="+- 0 385 384"/>
                <a:gd name="T143" fmla="*/ 385 h 29"/>
                <a:gd name="T144" fmla="+- 0 2078 2059"/>
                <a:gd name="T145" fmla="*/ T144 w 19"/>
                <a:gd name="T146" fmla="+- 0 385 384"/>
                <a:gd name="T147" fmla="*/ 385 h 29"/>
                <a:gd name="T148" fmla="+- 0 2078 2059"/>
                <a:gd name="T149" fmla="*/ T148 w 19"/>
                <a:gd name="T150" fmla="+- 0 385 384"/>
                <a:gd name="T151" fmla="*/ 385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9" h="29">
                  <a:moveTo>
                    <a:pt x="6" y="20"/>
                  </a:moveTo>
                  <a:lnTo>
                    <a:pt x="6" y="20"/>
                  </a:lnTo>
                  <a:lnTo>
                    <a:pt x="5" y="20"/>
                  </a:lnTo>
                  <a:lnTo>
                    <a:pt x="0" y="25"/>
                  </a:lnTo>
                  <a:lnTo>
                    <a:pt x="2" y="28"/>
                  </a:lnTo>
                  <a:lnTo>
                    <a:pt x="3" y="28"/>
                  </a:lnTo>
                  <a:lnTo>
                    <a:pt x="3" y="27"/>
                  </a:lnTo>
                  <a:lnTo>
                    <a:pt x="2" y="27"/>
                  </a:lnTo>
                  <a:lnTo>
                    <a:pt x="1" y="25"/>
                  </a:lnTo>
                  <a:lnTo>
                    <a:pt x="4" y="22"/>
                  </a:lnTo>
                  <a:lnTo>
                    <a:pt x="6" y="20"/>
                  </a:lnTo>
                  <a:close/>
                  <a:moveTo>
                    <a:pt x="12" y="9"/>
                  </a:moveTo>
                  <a:lnTo>
                    <a:pt x="12" y="9"/>
                  </a:lnTo>
                  <a:lnTo>
                    <a:pt x="10" y="11"/>
                  </a:lnTo>
                  <a:lnTo>
                    <a:pt x="7" y="16"/>
                  </a:lnTo>
                  <a:lnTo>
                    <a:pt x="7" y="17"/>
                  </a:lnTo>
                  <a:lnTo>
                    <a:pt x="7" y="16"/>
                  </a:lnTo>
                  <a:lnTo>
                    <a:pt x="10" y="11"/>
                  </a:lnTo>
                  <a:lnTo>
                    <a:pt x="12" y="9"/>
                  </a:lnTo>
                  <a:close/>
                  <a:moveTo>
                    <a:pt x="19" y="1"/>
                  </a:moveTo>
                  <a:lnTo>
                    <a:pt x="19" y="1"/>
                  </a:lnTo>
                  <a:lnTo>
                    <a:pt x="18" y="0"/>
                  </a:lnTo>
                  <a:lnTo>
                    <a:pt x="15" y="1"/>
                  </a:lnTo>
                  <a:lnTo>
                    <a:pt x="13" y="5"/>
                  </a:lnTo>
                  <a:lnTo>
                    <a:pt x="14" y="6"/>
                  </a:lnTo>
                  <a:lnTo>
                    <a:pt x="14" y="4"/>
                  </a:lnTo>
                  <a:lnTo>
                    <a:pt x="16" y="2"/>
                  </a:lnTo>
                  <a:lnTo>
                    <a:pt x="18" y="1"/>
                  </a:lnTo>
                  <a:lnTo>
                    <a:pt x="19"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3" name="Freeform 623"/>
            <p:cNvSpPr>
              <a:spLocks/>
            </p:cNvSpPr>
            <p:nvPr/>
          </p:nvSpPr>
          <p:spPr bwMode="auto">
            <a:xfrm>
              <a:off x="7589923" y="364962"/>
              <a:ext cx="23451" cy="45719"/>
            </a:xfrm>
            <a:custGeom>
              <a:avLst/>
              <a:gdLst>
                <a:gd name="T0" fmla="+- 0 2085 2053"/>
                <a:gd name="T1" fmla="*/ T0 w 33"/>
                <a:gd name="T2" fmla="+- 0 405 386"/>
                <a:gd name="T3" fmla="*/ 405 h 26"/>
                <a:gd name="T4" fmla="+- 0 2083 2053"/>
                <a:gd name="T5" fmla="*/ T4 w 33"/>
                <a:gd name="T6" fmla="+- 0 407 386"/>
                <a:gd name="T7" fmla="*/ 407 h 26"/>
                <a:gd name="T8" fmla="+- 0 2081 2053"/>
                <a:gd name="T9" fmla="*/ T8 w 33"/>
                <a:gd name="T10" fmla="+- 0 409 386"/>
                <a:gd name="T11" fmla="*/ 409 h 26"/>
                <a:gd name="T12" fmla="+- 0 2073 2053"/>
                <a:gd name="T13" fmla="*/ T12 w 33"/>
                <a:gd name="T14" fmla="+- 0 402 386"/>
                <a:gd name="T15" fmla="*/ 402 h 26"/>
                <a:gd name="T16" fmla="+- 0 2073 2053"/>
                <a:gd name="T17" fmla="*/ T16 w 33"/>
                <a:gd name="T18" fmla="+- 0 400 386"/>
                <a:gd name="T19" fmla="*/ 400 h 26"/>
                <a:gd name="T20" fmla="+- 0 2073 2053"/>
                <a:gd name="T21" fmla="*/ T20 w 33"/>
                <a:gd name="T22" fmla="+- 0 400 386"/>
                <a:gd name="T23" fmla="*/ 400 h 26"/>
                <a:gd name="T24" fmla="+- 0 2073 2053"/>
                <a:gd name="T25" fmla="*/ T24 w 33"/>
                <a:gd name="T26" fmla="+- 0 400 386"/>
                <a:gd name="T27" fmla="*/ 400 h 26"/>
                <a:gd name="T28" fmla="+- 0 2072 2053"/>
                <a:gd name="T29" fmla="*/ T28 w 33"/>
                <a:gd name="T30" fmla="+- 0 399 386"/>
                <a:gd name="T31" fmla="*/ 399 h 26"/>
                <a:gd name="T32" fmla="+- 0 2065 2053"/>
                <a:gd name="T33" fmla="*/ T32 w 33"/>
                <a:gd name="T34" fmla="+- 0 397 386"/>
                <a:gd name="T35" fmla="*/ 397 h 26"/>
                <a:gd name="T36" fmla="+- 0 2056 2053"/>
                <a:gd name="T37" fmla="*/ T36 w 33"/>
                <a:gd name="T38" fmla="+- 0 391 386"/>
                <a:gd name="T39" fmla="*/ 391 h 26"/>
                <a:gd name="T40" fmla="+- 0 2057 2053"/>
                <a:gd name="T41" fmla="*/ T40 w 33"/>
                <a:gd name="T42" fmla="+- 0 389 386"/>
                <a:gd name="T43" fmla="*/ 389 h 26"/>
                <a:gd name="T44" fmla="+- 0 2058 2053"/>
                <a:gd name="T45" fmla="*/ T44 w 33"/>
                <a:gd name="T46" fmla="+- 0 389 386"/>
                <a:gd name="T47" fmla="*/ 389 h 26"/>
                <a:gd name="T48" fmla="+- 0 2059 2053"/>
                <a:gd name="T49" fmla="*/ T48 w 33"/>
                <a:gd name="T50" fmla="+- 0 389 386"/>
                <a:gd name="T51" fmla="*/ 389 h 26"/>
                <a:gd name="T52" fmla="+- 0 2067 2053"/>
                <a:gd name="T53" fmla="*/ T52 w 33"/>
                <a:gd name="T54" fmla="+- 0 395 386"/>
                <a:gd name="T55" fmla="*/ 395 h 26"/>
                <a:gd name="T56" fmla="+- 0 2066 2053"/>
                <a:gd name="T57" fmla="*/ T56 w 33"/>
                <a:gd name="T58" fmla="+- 0 397 386"/>
                <a:gd name="T59" fmla="*/ 397 h 26"/>
                <a:gd name="T60" fmla="+- 0 2067 2053"/>
                <a:gd name="T61" fmla="*/ T60 w 33"/>
                <a:gd name="T62" fmla="+- 0 397 386"/>
                <a:gd name="T63" fmla="*/ 397 h 26"/>
                <a:gd name="T64" fmla="+- 0 2074 2053"/>
                <a:gd name="T65" fmla="*/ T64 w 33"/>
                <a:gd name="T66" fmla="+- 0 399 386"/>
                <a:gd name="T67" fmla="*/ 399 h 26"/>
                <a:gd name="T68" fmla="+- 0 2083 2053"/>
                <a:gd name="T69" fmla="*/ T68 w 33"/>
                <a:gd name="T70" fmla="+- 0 407 386"/>
                <a:gd name="T71" fmla="*/ 407 h 26"/>
                <a:gd name="T72" fmla="+- 0 2076 2053"/>
                <a:gd name="T73" fmla="*/ T72 w 33"/>
                <a:gd name="T74" fmla="+- 0 397 386"/>
                <a:gd name="T75" fmla="*/ 397 h 26"/>
                <a:gd name="T76" fmla="+- 0 2072 2053"/>
                <a:gd name="T77" fmla="*/ T76 w 33"/>
                <a:gd name="T78" fmla="+- 0 388 386"/>
                <a:gd name="T79" fmla="*/ 388 h 26"/>
                <a:gd name="T80" fmla="+- 0 2079 2053"/>
                <a:gd name="T81" fmla="*/ T80 w 33"/>
                <a:gd name="T82" fmla="+- 0 391 386"/>
                <a:gd name="T83" fmla="*/ 391 h 26"/>
                <a:gd name="T84" fmla="+- 0 2079 2053"/>
                <a:gd name="T85" fmla="*/ T84 w 33"/>
                <a:gd name="T86" fmla="+- 0 390 386"/>
                <a:gd name="T87" fmla="*/ 390 h 26"/>
                <a:gd name="T88" fmla="+- 0 2079 2053"/>
                <a:gd name="T89" fmla="*/ T88 w 33"/>
                <a:gd name="T90" fmla="+- 0 390 386"/>
                <a:gd name="T91" fmla="*/ 390 h 26"/>
                <a:gd name="T92" fmla="+- 0 2068 2053"/>
                <a:gd name="T93" fmla="*/ T92 w 33"/>
                <a:gd name="T94" fmla="+- 0 393 386"/>
                <a:gd name="T95" fmla="*/ 393 h 26"/>
                <a:gd name="T96" fmla="+- 0 2062 2053"/>
                <a:gd name="T97" fmla="*/ T96 w 33"/>
                <a:gd name="T98" fmla="+- 0 389 386"/>
                <a:gd name="T99" fmla="*/ 389 h 26"/>
                <a:gd name="T100" fmla="+- 0 2058 2053"/>
                <a:gd name="T101" fmla="*/ T100 w 33"/>
                <a:gd name="T102" fmla="+- 0 386 386"/>
                <a:gd name="T103" fmla="*/ 386 h 26"/>
                <a:gd name="T104" fmla="+- 0 2056 2053"/>
                <a:gd name="T105" fmla="*/ T104 w 33"/>
                <a:gd name="T106" fmla="+- 0 387 386"/>
                <a:gd name="T107" fmla="*/ 387 h 26"/>
                <a:gd name="T108" fmla="+- 0 2053 2053"/>
                <a:gd name="T109" fmla="*/ T108 w 33"/>
                <a:gd name="T110" fmla="+- 0 390 386"/>
                <a:gd name="T111" fmla="*/ 390 h 26"/>
                <a:gd name="T112" fmla="+- 0 2064 2053"/>
                <a:gd name="T113" fmla="*/ T112 w 33"/>
                <a:gd name="T114" fmla="+- 0 399 386"/>
                <a:gd name="T115" fmla="*/ 399 h 26"/>
                <a:gd name="T116" fmla="+- 0 2059 2053"/>
                <a:gd name="T117" fmla="*/ T116 w 33"/>
                <a:gd name="T118" fmla="+- 0 407 386"/>
                <a:gd name="T119" fmla="*/ 407 h 26"/>
                <a:gd name="T120" fmla="+- 0 2060 2053"/>
                <a:gd name="T121" fmla="*/ T120 w 33"/>
                <a:gd name="T122" fmla="+- 0 408 386"/>
                <a:gd name="T123" fmla="*/ 408 h 26"/>
                <a:gd name="T124" fmla="+- 0 2065 2053"/>
                <a:gd name="T125" fmla="*/ T124 w 33"/>
                <a:gd name="T126" fmla="+- 0 400 386"/>
                <a:gd name="T127" fmla="*/ 400 h 26"/>
                <a:gd name="T128" fmla="+- 0 2081 2053"/>
                <a:gd name="T129" fmla="*/ T128 w 33"/>
                <a:gd name="T130" fmla="+- 0 411 386"/>
                <a:gd name="T131" fmla="*/ 411 h 26"/>
                <a:gd name="T132" fmla="+- 0 2085 2053"/>
                <a:gd name="T133" fmla="*/ T132 w 33"/>
                <a:gd name="T134" fmla="+- 0 409 386"/>
                <a:gd name="T135" fmla="*/ 409 h 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33" h="26">
                  <a:moveTo>
                    <a:pt x="33" y="21"/>
                  </a:moveTo>
                  <a:lnTo>
                    <a:pt x="32" y="19"/>
                  </a:lnTo>
                  <a:lnTo>
                    <a:pt x="30" y="17"/>
                  </a:lnTo>
                  <a:lnTo>
                    <a:pt x="30" y="21"/>
                  </a:lnTo>
                  <a:lnTo>
                    <a:pt x="29" y="23"/>
                  </a:lnTo>
                  <a:lnTo>
                    <a:pt x="28" y="23"/>
                  </a:lnTo>
                  <a:lnTo>
                    <a:pt x="27" y="22"/>
                  </a:lnTo>
                  <a:lnTo>
                    <a:pt x="20" y="16"/>
                  </a:lnTo>
                  <a:lnTo>
                    <a:pt x="15" y="13"/>
                  </a:lnTo>
                  <a:lnTo>
                    <a:pt x="20" y="14"/>
                  </a:lnTo>
                  <a:lnTo>
                    <a:pt x="19" y="13"/>
                  </a:lnTo>
                  <a:lnTo>
                    <a:pt x="14" y="12"/>
                  </a:lnTo>
                  <a:lnTo>
                    <a:pt x="12" y="11"/>
                  </a:lnTo>
                  <a:lnTo>
                    <a:pt x="4" y="6"/>
                  </a:lnTo>
                  <a:lnTo>
                    <a:pt x="3" y="5"/>
                  </a:lnTo>
                  <a:lnTo>
                    <a:pt x="3" y="4"/>
                  </a:lnTo>
                  <a:lnTo>
                    <a:pt x="4" y="3"/>
                  </a:lnTo>
                  <a:lnTo>
                    <a:pt x="5" y="3"/>
                  </a:lnTo>
                  <a:lnTo>
                    <a:pt x="6" y="3"/>
                  </a:lnTo>
                  <a:lnTo>
                    <a:pt x="14" y="8"/>
                  </a:lnTo>
                  <a:lnTo>
                    <a:pt x="14" y="9"/>
                  </a:lnTo>
                  <a:lnTo>
                    <a:pt x="13" y="11"/>
                  </a:lnTo>
                  <a:lnTo>
                    <a:pt x="14" y="11"/>
                  </a:lnTo>
                  <a:lnTo>
                    <a:pt x="15" y="9"/>
                  </a:lnTo>
                  <a:lnTo>
                    <a:pt x="21" y="13"/>
                  </a:lnTo>
                  <a:lnTo>
                    <a:pt x="30" y="20"/>
                  </a:lnTo>
                  <a:lnTo>
                    <a:pt x="30" y="21"/>
                  </a:lnTo>
                  <a:lnTo>
                    <a:pt x="30" y="17"/>
                  </a:lnTo>
                  <a:lnTo>
                    <a:pt x="23" y="11"/>
                  </a:lnTo>
                  <a:lnTo>
                    <a:pt x="16" y="7"/>
                  </a:lnTo>
                  <a:lnTo>
                    <a:pt x="19" y="2"/>
                  </a:lnTo>
                  <a:lnTo>
                    <a:pt x="25" y="5"/>
                  </a:lnTo>
                  <a:lnTo>
                    <a:pt x="26" y="5"/>
                  </a:lnTo>
                  <a:lnTo>
                    <a:pt x="26" y="4"/>
                  </a:lnTo>
                  <a:lnTo>
                    <a:pt x="19" y="1"/>
                  </a:lnTo>
                  <a:lnTo>
                    <a:pt x="15" y="7"/>
                  </a:lnTo>
                  <a:lnTo>
                    <a:pt x="15" y="6"/>
                  </a:lnTo>
                  <a:lnTo>
                    <a:pt x="9" y="3"/>
                  </a:lnTo>
                  <a:lnTo>
                    <a:pt x="6" y="0"/>
                  </a:lnTo>
                  <a:lnTo>
                    <a:pt x="5" y="0"/>
                  </a:lnTo>
                  <a:lnTo>
                    <a:pt x="4" y="1"/>
                  </a:lnTo>
                  <a:lnTo>
                    <a:pt x="3" y="1"/>
                  </a:lnTo>
                  <a:lnTo>
                    <a:pt x="2" y="1"/>
                  </a:lnTo>
                  <a:lnTo>
                    <a:pt x="0" y="4"/>
                  </a:lnTo>
                  <a:lnTo>
                    <a:pt x="1" y="7"/>
                  </a:lnTo>
                  <a:lnTo>
                    <a:pt x="11" y="13"/>
                  </a:lnTo>
                  <a:lnTo>
                    <a:pt x="12" y="14"/>
                  </a:lnTo>
                  <a:lnTo>
                    <a:pt x="6" y="21"/>
                  </a:lnTo>
                  <a:lnTo>
                    <a:pt x="7" y="22"/>
                  </a:lnTo>
                  <a:lnTo>
                    <a:pt x="12" y="14"/>
                  </a:lnTo>
                  <a:lnTo>
                    <a:pt x="18" y="18"/>
                  </a:lnTo>
                  <a:lnTo>
                    <a:pt x="28" y="25"/>
                  </a:lnTo>
                  <a:lnTo>
                    <a:pt x="30" y="25"/>
                  </a:lnTo>
                  <a:lnTo>
                    <a:pt x="32" y="23"/>
                  </a:lnTo>
                  <a:lnTo>
                    <a:pt x="33" y="2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4" name="Freeform 622"/>
            <p:cNvSpPr>
              <a:spLocks/>
            </p:cNvSpPr>
            <p:nvPr/>
          </p:nvSpPr>
          <p:spPr bwMode="auto">
            <a:xfrm>
              <a:off x="7590633" y="364327"/>
              <a:ext cx="21319" cy="45719"/>
            </a:xfrm>
            <a:custGeom>
              <a:avLst/>
              <a:gdLst>
                <a:gd name="T0" fmla="+- 0 2058 2055"/>
                <a:gd name="T1" fmla="*/ T0 w 30"/>
                <a:gd name="T2" fmla="+- 0 387 387"/>
                <a:gd name="T3" fmla="*/ 387 h 24"/>
                <a:gd name="T4" fmla="+- 0 2056 2055"/>
                <a:gd name="T5" fmla="*/ T4 w 30"/>
                <a:gd name="T6" fmla="+- 0 387 387"/>
                <a:gd name="T7" fmla="*/ 387 h 24"/>
                <a:gd name="T8" fmla="+- 0 2055 2055"/>
                <a:gd name="T9" fmla="*/ T8 w 30"/>
                <a:gd name="T10" fmla="+- 0 389 387"/>
                <a:gd name="T11" fmla="*/ 389 h 24"/>
                <a:gd name="T12" fmla="+- 0 2055 2055"/>
                <a:gd name="T13" fmla="*/ T12 w 30"/>
                <a:gd name="T14" fmla="+- 0 390 387"/>
                <a:gd name="T15" fmla="*/ 390 h 24"/>
                <a:gd name="T16" fmla="+- 0 2055 2055"/>
                <a:gd name="T17" fmla="*/ T16 w 30"/>
                <a:gd name="T18" fmla="+- 0 392 387"/>
                <a:gd name="T19" fmla="*/ 392 h 24"/>
                <a:gd name="T20" fmla="+- 0 2064 2055"/>
                <a:gd name="T21" fmla="*/ T20 w 30"/>
                <a:gd name="T22" fmla="+- 0 398 387"/>
                <a:gd name="T23" fmla="*/ 398 h 24"/>
                <a:gd name="T24" fmla="+- 0 2072 2055"/>
                <a:gd name="T25" fmla="*/ T24 w 30"/>
                <a:gd name="T26" fmla="+- 0 403 387"/>
                <a:gd name="T27" fmla="*/ 403 h 24"/>
                <a:gd name="T28" fmla="+- 0 2081 2055"/>
                <a:gd name="T29" fmla="*/ T28 w 30"/>
                <a:gd name="T30" fmla="+- 0 410 387"/>
                <a:gd name="T31" fmla="*/ 410 h 24"/>
                <a:gd name="T32" fmla="+- 0 2083 2055"/>
                <a:gd name="T33" fmla="*/ T32 w 30"/>
                <a:gd name="T34" fmla="+- 0 410 387"/>
                <a:gd name="T35" fmla="*/ 410 h 24"/>
                <a:gd name="T36" fmla="+- 0 2084 2055"/>
                <a:gd name="T37" fmla="*/ T36 w 30"/>
                <a:gd name="T38" fmla="+- 0 407 387"/>
                <a:gd name="T39" fmla="*/ 407 h 24"/>
                <a:gd name="T40" fmla="+- 0 2084 2055"/>
                <a:gd name="T41" fmla="*/ T40 w 30"/>
                <a:gd name="T42" fmla="+- 0 405 387"/>
                <a:gd name="T43" fmla="*/ 405 h 24"/>
                <a:gd name="T44" fmla="+- 0 2075 2055"/>
                <a:gd name="T45" fmla="*/ T44 w 30"/>
                <a:gd name="T46" fmla="+- 0 398 387"/>
                <a:gd name="T47" fmla="*/ 398 h 24"/>
                <a:gd name="T48" fmla="+- 0 2058 2055"/>
                <a:gd name="T49" fmla="*/ T48 w 30"/>
                <a:gd name="T50" fmla="+- 0 387 387"/>
                <a:gd name="T51" fmla="*/ 387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30" h="24">
                  <a:moveTo>
                    <a:pt x="3" y="0"/>
                  </a:moveTo>
                  <a:lnTo>
                    <a:pt x="1" y="0"/>
                  </a:lnTo>
                  <a:lnTo>
                    <a:pt x="0" y="2"/>
                  </a:lnTo>
                  <a:lnTo>
                    <a:pt x="0" y="3"/>
                  </a:lnTo>
                  <a:lnTo>
                    <a:pt x="0" y="5"/>
                  </a:lnTo>
                  <a:lnTo>
                    <a:pt x="9" y="11"/>
                  </a:lnTo>
                  <a:lnTo>
                    <a:pt x="17" y="16"/>
                  </a:lnTo>
                  <a:lnTo>
                    <a:pt x="26" y="23"/>
                  </a:lnTo>
                  <a:lnTo>
                    <a:pt x="28" y="23"/>
                  </a:lnTo>
                  <a:lnTo>
                    <a:pt x="29" y="20"/>
                  </a:lnTo>
                  <a:lnTo>
                    <a:pt x="29" y="18"/>
                  </a:lnTo>
                  <a:lnTo>
                    <a:pt x="20" y="1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5" name="AutoShape 621"/>
            <p:cNvSpPr>
              <a:spLocks/>
            </p:cNvSpPr>
            <p:nvPr/>
          </p:nvSpPr>
          <p:spPr bwMode="auto">
            <a:xfrm>
              <a:off x="7593476" y="358612"/>
              <a:ext cx="15634" cy="45719"/>
            </a:xfrm>
            <a:custGeom>
              <a:avLst/>
              <a:gdLst>
                <a:gd name="T0" fmla="+- 0 2063 2058"/>
                <a:gd name="T1" fmla="*/ T0 w 22"/>
                <a:gd name="T2" fmla="+- 0 392 392"/>
                <a:gd name="T3" fmla="*/ 392 h 11"/>
                <a:gd name="T4" fmla="+- 0 2062 2058"/>
                <a:gd name="T5" fmla="*/ T4 w 22"/>
                <a:gd name="T6" fmla="+- 0 392 392"/>
                <a:gd name="T7" fmla="*/ 392 h 11"/>
                <a:gd name="T8" fmla="+- 0 2059 2058"/>
                <a:gd name="T9" fmla="*/ T8 w 22"/>
                <a:gd name="T10" fmla="+- 0 393 392"/>
                <a:gd name="T11" fmla="*/ 393 h 11"/>
                <a:gd name="T12" fmla="+- 0 2058 2058"/>
                <a:gd name="T13" fmla="*/ T12 w 22"/>
                <a:gd name="T14" fmla="+- 0 394 392"/>
                <a:gd name="T15" fmla="*/ 394 h 11"/>
                <a:gd name="T16" fmla="+- 0 2059 2058"/>
                <a:gd name="T17" fmla="*/ T16 w 22"/>
                <a:gd name="T18" fmla="+- 0 395 392"/>
                <a:gd name="T19" fmla="*/ 395 h 11"/>
                <a:gd name="T20" fmla="+- 0 2061 2058"/>
                <a:gd name="T21" fmla="*/ T20 w 22"/>
                <a:gd name="T22" fmla="+- 0 394 392"/>
                <a:gd name="T23" fmla="*/ 394 h 11"/>
                <a:gd name="T24" fmla="+- 0 2063 2058"/>
                <a:gd name="T25" fmla="*/ T24 w 22"/>
                <a:gd name="T26" fmla="+- 0 392 392"/>
                <a:gd name="T27" fmla="*/ 392 h 11"/>
                <a:gd name="T28" fmla="+- 0 2066 2058"/>
                <a:gd name="T29" fmla="*/ T28 w 22"/>
                <a:gd name="T30" fmla="+- 0 393 392"/>
                <a:gd name="T31" fmla="*/ 393 h 11"/>
                <a:gd name="T32" fmla="+- 0 2064 2058"/>
                <a:gd name="T33" fmla="*/ T32 w 22"/>
                <a:gd name="T34" fmla="+- 0 392 392"/>
                <a:gd name="T35" fmla="*/ 392 h 11"/>
                <a:gd name="T36" fmla="+- 0 2063 2058"/>
                <a:gd name="T37" fmla="*/ T36 w 22"/>
                <a:gd name="T38" fmla="+- 0 392 392"/>
                <a:gd name="T39" fmla="*/ 392 h 11"/>
                <a:gd name="T40" fmla="+- 0 2066 2058"/>
                <a:gd name="T41" fmla="*/ T40 w 22"/>
                <a:gd name="T42" fmla="+- 0 393 392"/>
                <a:gd name="T43" fmla="*/ 393 h 11"/>
                <a:gd name="T44" fmla="+- 0 2070 2058"/>
                <a:gd name="T45" fmla="*/ T44 w 22"/>
                <a:gd name="T46" fmla="+- 0 395 392"/>
                <a:gd name="T47" fmla="*/ 395 h 11"/>
                <a:gd name="T48" fmla="+- 0 2067 2058"/>
                <a:gd name="T49" fmla="*/ T48 w 22"/>
                <a:gd name="T50" fmla="+- 0 393 392"/>
                <a:gd name="T51" fmla="*/ 393 h 11"/>
                <a:gd name="T52" fmla="+- 0 2066 2058"/>
                <a:gd name="T53" fmla="*/ T52 w 22"/>
                <a:gd name="T54" fmla="+- 0 393 392"/>
                <a:gd name="T55" fmla="*/ 393 h 11"/>
                <a:gd name="T56" fmla="+- 0 2070 2058"/>
                <a:gd name="T57" fmla="*/ T56 w 22"/>
                <a:gd name="T58" fmla="+- 0 395 392"/>
                <a:gd name="T59" fmla="*/ 395 h 11"/>
                <a:gd name="T60" fmla="+- 0 2080 2058"/>
                <a:gd name="T61" fmla="*/ T60 w 22"/>
                <a:gd name="T62" fmla="+- 0 402 392"/>
                <a:gd name="T63" fmla="*/ 402 h 11"/>
                <a:gd name="T64" fmla="+- 0 2078 2058"/>
                <a:gd name="T65" fmla="*/ T64 w 22"/>
                <a:gd name="T66" fmla="+- 0 400 392"/>
                <a:gd name="T67" fmla="*/ 400 h 11"/>
                <a:gd name="T68" fmla="+- 0 2073 2058"/>
                <a:gd name="T69" fmla="*/ T68 w 22"/>
                <a:gd name="T70" fmla="+- 0 400 392"/>
                <a:gd name="T71" fmla="*/ 400 h 11"/>
                <a:gd name="T72" fmla="+- 0 2068 2058"/>
                <a:gd name="T73" fmla="*/ T72 w 22"/>
                <a:gd name="T74" fmla="+- 0 400 392"/>
                <a:gd name="T75" fmla="*/ 400 h 11"/>
                <a:gd name="T76" fmla="+- 0 2067 2058"/>
                <a:gd name="T77" fmla="*/ T76 w 22"/>
                <a:gd name="T78" fmla="+- 0 400 392"/>
                <a:gd name="T79" fmla="*/ 400 h 11"/>
                <a:gd name="T80" fmla="+- 0 2069 2058"/>
                <a:gd name="T81" fmla="*/ T80 w 22"/>
                <a:gd name="T82" fmla="+- 0 401 392"/>
                <a:gd name="T83" fmla="*/ 401 h 11"/>
                <a:gd name="T84" fmla="+- 0 2070 2058"/>
                <a:gd name="T85" fmla="*/ T84 w 22"/>
                <a:gd name="T86" fmla="+- 0 400 392"/>
                <a:gd name="T87" fmla="*/ 400 h 11"/>
                <a:gd name="T88" fmla="+- 0 2074 2058"/>
                <a:gd name="T89" fmla="*/ T88 w 22"/>
                <a:gd name="T90" fmla="+- 0 400 392"/>
                <a:gd name="T91" fmla="*/ 400 h 11"/>
                <a:gd name="T92" fmla="+- 0 2080 2058"/>
                <a:gd name="T93" fmla="*/ T92 w 22"/>
                <a:gd name="T94" fmla="+- 0 402 392"/>
                <a:gd name="T95" fmla="*/ 402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1">
                  <a:moveTo>
                    <a:pt x="5" y="0"/>
                  </a:moveTo>
                  <a:lnTo>
                    <a:pt x="4" y="0"/>
                  </a:lnTo>
                  <a:lnTo>
                    <a:pt x="1" y="1"/>
                  </a:lnTo>
                  <a:lnTo>
                    <a:pt x="0" y="2"/>
                  </a:lnTo>
                  <a:lnTo>
                    <a:pt x="1" y="3"/>
                  </a:lnTo>
                  <a:lnTo>
                    <a:pt x="3" y="2"/>
                  </a:lnTo>
                  <a:lnTo>
                    <a:pt x="5" y="0"/>
                  </a:lnTo>
                  <a:close/>
                  <a:moveTo>
                    <a:pt x="8" y="1"/>
                  </a:moveTo>
                  <a:lnTo>
                    <a:pt x="6" y="0"/>
                  </a:lnTo>
                  <a:lnTo>
                    <a:pt x="5" y="0"/>
                  </a:lnTo>
                  <a:lnTo>
                    <a:pt x="8" y="1"/>
                  </a:lnTo>
                  <a:close/>
                  <a:moveTo>
                    <a:pt x="12" y="3"/>
                  </a:moveTo>
                  <a:lnTo>
                    <a:pt x="9" y="1"/>
                  </a:lnTo>
                  <a:lnTo>
                    <a:pt x="8" y="1"/>
                  </a:lnTo>
                  <a:lnTo>
                    <a:pt x="12" y="3"/>
                  </a:lnTo>
                  <a:close/>
                  <a:moveTo>
                    <a:pt x="22" y="10"/>
                  </a:moveTo>
                  <a:lnTo>
                    <a:pt x="20" y="8"/>
                  </a:lnTo>
                  <a:lnTo>
                    <a:pt x="15" y="8"/>
                  </a:lnTo>
                  <a:lnTo>
                    <a:pt x="10" y="8"/>
                  </a:lnTo>
                  <a:lnTo>
                    <a:pt x="9" y="8"/>
                  </a:lnTo>
                  <a:lnTo>
                    <a:pt x="11" y="9"/>
                  </a:lnTo>
                  <a:lnTo>
                    <a:pt x="12" y="8"/>
                  </a:lnTo>
                  <a:lnTo>
                    <a:pt x="16" y="8"/>
                  </a:lnTo>
                  <a:lnTo>
                    <a:pt x="22"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6" name="AutoShape 620"/>
            <p:cNvSpPr>
              <a:spLocks/>
            </p:cNvSpPr>
            <p:nvPr/>
          </p:nvSpPr>
          <p:spPr bwMode="auto">
            <a:xfrm>
              <a:off x="7592055" y="363057"/>
              <a:ext cx="19898" cy="45719"/>
            </a:xfrm>
            <a:custGeom>
              <a:avLst/>
              <a:gdLst>
                <a:gd name="T0" fmla="+- 0 2063 2056"/>
                <a:gd name="T1" fmla="*/ T0 w 28"/>
                <a:gd name="T2" fmla="+- 0 392 388"/>
                <a:gd name="T3" fmla="*/ 392 h 21"/>
                <a:gd name="T4" fmla="+- 0 2063 2056"/>
                <a:gd name="T5" fmla="*/ T4 w 28"/>
                <a:gd name="T6" fmla="+- 0 391 388"/>
                <a:gd name="T7" fmla="*/ 391 h 21"/>
                <a:gd name="T8" fmla="+- 0 2060 2056"/>
                <a:gd name="T9" fmla="*/ T8 w 28"/>
                <a:gd name="T10" fmla="+- 0 389 388"/>
                <a:gd name="T11" fmla="*/ 389 h 21"/>
                <a:gd name="T12" fmla="+- 0 2059 2056"/>
                <a:gd name="T13" fmla="*/ T12 w 28"/>
                <a:gd name="T14" fmla="+- 0 388 388"/>
                <a:gd name="T15" fmla="*/ 388 h 21"/>
                <a:gd name="T16" fmla="+- 0 2056 2056"/>
                <a:gd name="T17" fmla="*/ T16 w 28"/>
                <a:gd name="T18" fmla="+- 0 389 388"/>
                <a:gd name="T19" fmla="*/ 389 h 21"/>
                <a:gd name="T20" fmla="+- 0 2056 2056"/>
                <a:gd name="T21" fmla="*/ T20 w 28"/>
                <a:gd name="T22" fmla="+- 0 390 388"/>
                <a:gd name="T23" fmla="*/ 390 h 21"/>
                <a:gd name="T24" fmla="+- 0 2056 2056"/>
                <a:gd name="T25" fmla="*/ T24 w 28"/>
                <a:gd name="T26" fmla="+- 0 390 388"/>
                <a:gd name="T27" fmla="*/ 390 h 21"/>
                <a:gd name="T28" fmla="+- 0 2056 2056"/>
                <a:gd name="T29" fmla="*/ T28 w 28"/>
                <a:gd name="T30" fmla="+- 0 390 388"/>
                <a:gd name="T31" fmla="*/ 390 h 21"/>
                <a:gd name="T32" fmla="+- 0 2057 2056"/>
                <a:gd name="T33" fmla="*/ T32 w 28"/>
                <a:gd name="T34" fmla="+- 0 390 388"/>
                <a:gd name="T35" fmla="*/ 390 h 21"/>
                <a:gd name="T36" fmla="+- 0 2057 2056"/>
                <a:gd name="T37" fmla="*/ T36 w 28"/>
                <a:gd name="T38" fmla="+- 0 389 388"/>
                <a:gd name="T39" fmla="*/ 389 h 21"/>
                <a:gd name="T40" fmla="+- 0 2058 2056"/>
                <a:gd name="T41" fmla="*/ T40 w 28"/>
                <a:gd name="T42" fmla="+- 0 389 388"/>
                <a:gd name="T43" fmla="*/ 389 h 21"/>
                <a:gd name="T44" fmla="+- 0 2059 2056"/>
                <a:gd name="T45" fmla="*/ T44 w 28"/>
                <a:gd name="T46" fmla="+- 0 389 388"/>
                <a:gd name="T47" fmla="*/ 389 h 21"/>
                <a:gd name="T48" fmla="+- 0 2062 2056"/>
                <a:gd name="T49" fmla="*/ T48 w 28"/>
                <a:gd name="T50" fmla="+- 0 391 388"/>
                <a:gd name="T51" fmla="*/ 391 h 21"/>
                <a:gd name="T52" fmla="+- 0 2063 2056"/>
                <a:gd name="T53" fmla="*/ T52 w 28"/>
                <a:gd name="T54" fmla="+- 0 392 388"/>
                <a:gd name="T55" fmla="*/ 392 h 21"/>
                <a:gd name="T56" fmla="+- 0 2063 2056"/>
                <a:gd name="T57" fmla="*/ T56 w 28"/>
                <a:gd name="T58" fmla="+- 0 392 388"/>
                <a:gd name="T59" fmla="*/ 392 h 21"/>
                <a:gd name="T60" fmla="+- 0 2074 2056"/>
                <a:gd name="T61" fmla="*/ T60 w 28"/>
                <a:gd name="T62" fmla="+- 0 399 388"/>
                <a:gd name="T63" fmla="*/ 399 h 21"/>
                <a:gd name="T64" fmla="+- 0 2074 2056"/>
                <a:gd name="T65" fmla="*/ T64 w 28"/>
                <a:gd name="T66" fmla="+- 0 398 388"/>
                <a:gd name="T67" fmla="*/ 398 h 21"/>
                <a:gd name="T68" fmla="+- 0 2074 2056"/>
                <a:gd name="T69" fmla="*/ T68 w 28"/>
                <a:gd name="T70" fmla="+- 0 398 388"/>
                <a:gd name="T71" fmla="*/ 398 h 21"/>
                <a:gd name="T72" fmla="+- 0 2074 2056"/>
                <a:gd name="T73" fmla="*/ T72 w 28"/>
                <a:gd name="T74" fmla="+- 0 398 388"/>
                <a:gd name="T75" fmla="*/ 398 h 21"/>
                <a:gd name="T76" fmla="+- 0 2069 2056"/>
                <a:gd name="T77" fmla="*/ T76 w 28"/>
                <a:gd name="T78" fmla="+- 0 395 388"/>
                <a:gd name="T79" fmla="*/ 395 h 21"/>
                <a:gd name="T80" fmla="+- 0 2066 2056"/>
                <a:gd name="T81" fmla="*/ T80 w 28"/>
                <a:gd name="T82" fmla="+- 0 394 388"/>
                <a:gd name="T83" fmla="*/ 394 h 21"/>
                <a:gd name="T84" fmla="+- 0 2066 2056"/>
                <a:gd name="T85" fmla="*/ T84 w 28"/>
                <a:gd name="T86" fmla="+- 0 395 388"/>
                <a:gd name="T87" fmla="*/ 395 h 21"/>
                <a:gd name="T88" fmla="+- 0 2066 2056"/>
                <a:gd name="T89" fmla="*/ T88 w 28"/>
                <a:gd name="T90" fmla="+- 0 395 388"/>
                <a:gd name="T91" fmla="*/ 395 h 21"/>
                <a:gd name="T92" fmla="+- 0 2068 2056"/>
                <a:gd name="T93" fmla="*/ T92 w 28"/>
                <a:gd name="T94" fmla="+- 0 395 388"/>
                <a:gd name="T95" fmla="*/ 395 h 21"/>
                <a:gd name="T96" fmla="+- 0 2074 2056"/>
                <a:gd name="T97" fmla="*/ T96 w 28"/>
                <a:gd name="T98" fmla="+- 0 399 388"/>
                <a:gd name="T99" fmla="*/ 399 h 21"/>
                <a:gd name="T100" fmla="+- 0 2074 2056"/>
                <a:gd name="T101" fmla="*/ T100 w 28"/>
                <a:gd name="T102" fmla="+- 0 399 388"/>
                <a:gd name="T103" fmla="*/ 399 h 21"/>
                <a:gd name="T104" fmla="+- 0 2074 2056"/>
                <a:gd name="T105" fmla="*/ T104 w 28"/>
                <a:gd name="T106" fmla="+- 0 399 388"/>
                <a:gd name="T107" fmla="*/ 399 h 21"/>
                <a:gd name="T108" fmla="+- 0 2084 2056"/>
                <a:gd name="T109" fmla="*/ T108 w 28"/>
                <a:gd name="T110" fmla="+- 0 409 388"/>
                <a:gd name="T111" fmla="*/ 409 h 21"/>
                <a:gd name="T112" fmla="+- 0 2083 2056"/>
                <a:gd name="T113" fmla="*/ T112 w 28"/>
                <a:gd name="T114" fmla="+- 0 405 388"/>
                <a:gd name="T115" fmla="*/ 405 h 21"/>
                <a:gd name="T116" fmla="+- 0 2077 2056"/>
                <a:gd name="T117" fmla="*/ T116 w 28"/>
                <a:gd name="T118" fmla="+- 0 402 388"/>
                <a:gd name="T119" fmla="*/ 402 h 21"/>
                <a:gd name="T120" fmla="+- 0 2076 2056"/>
                <a:gd name="T121" fmla="*/ T120 w 28"/>
                <a:gd name="T122" fmla="+- 0 402 388"/>
                <a:gd name="T123" fmla="*/ 402 h 21"/>
                <a:gd name="T124" fmla="+- 0 2076 2056"/>
                <a:gd name="T125" fmla="*/ T124 w 28"/>
                <a:gd name="T126" fmla="+- 0 402 388"/>
                <a:gd name="T127" fmla="*/ 402 h 21"/>
                <a:gd name="T128" fmla="+- 0 2076 2056"/>
                <a:gd name="T129" fmla="*/ T128 w 28"/>
                <a:gd name="T130" fmla="+- 0 402 388"/>
                <a:gd name="T131" fmla="*/ 402 h 21"/>
                <a:gd name="T132" fmla="+- 0 2079 2056"/>
                <a:gd name="T133" fmla="*/ T132 w 28"/>
                <a:gd name="T134" fmla="+- 0 403 388"/>
                <a:gd name="T135" fmla="*/ 403 h 21"/>
                <a:gd name="T136" fmla="+- 0 2083 2056"/>
                <a:gd name="T137" fmla="*/ T136 w 28"/>
                <a:gd name="T138" fmla="+- 0 405 388"/>
                <a:gd name="T139" fmla="*/ 405 h 21"/>
                <a:gd name="T140" fmla="+- 0 2083 2056"/>
                <a:gd name="T141" fmla="*/ T140 w 28"/>
                <a:gd name="T142" fmla="+- 0 408 388"/>
                <a:gd name="T143" fmla="*/ 408 h 21"/>
                <a:gd name="T144" fmla="+- 0 2082 2056"/>
                <a:gd name="T145" fmla="*/ T144 w 28"/>
                <a:gd name="T146" fmla="+- 0 408 388"/>
                <a:gd name="T147" fmla="*/ 408 h 21"/>
                <a:gd name="T148" fmla="+- 0 2082 2056"/>
                <a:gd name="T149" fmla="*/ T148 w 28"/>
                <a:gd name="T150" fmla="+- 0 409 388"/>
                <a:gd name="T151" fmla="*/ 409 h 21"/>
                <a:gd name="T152" fmla="+- 0 2083 2056"/>
                <a:gd name="T153" fmla="*/ T152 w 28"/>
                <a:gd name="T154" fmla="+- 0 409 388"/>
                <a:gd name="T155" fmla="*/ 409 h 21"/>
                <a:gd name="T156" fmla="+- 0 2084 2056"/>
                <a:gd name="T157" fmla="*/ T156 w 28"/>
                <a:gd name="T158" fmla="+- 0 409 388"/>
                <a:gd name="T159" fmla="*/ 409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8" h="21">
                  <a:moveTo>
                    <a:pt x="7" y="4"/>
                  </a:moveTo>
                  <a:lnTo>
                    <a:pt x="7" y="3"/>
                  </a:lnTo>
                  <a:lnTo>
                    <a:pt x="4" y="1"/>
                  </a:lnTo>
                  <a:lnTo>
                    <a:pt x="3" y="0"/>
                  </a:lnTo>
                  <a:lnTo>
                    <a:pt x="0" y="1"/>
                  </a:lnTo>
                  <a:lnTo>
                    <a:pt x="0" y="2"/>
                  </a:lnTo>
                  <a:lnTo>
                    <a:pt x="1" y="2"/>
                  </a:lnTo>
                  <a:lnTo>
                    <a:pt x="1" y="1"/>
                  </a:lnTo>
                  <a:lnTo>
                    <a:pt x="2" y="1"/>
                  </a:lnTo>
                  <a:lnTo>
                    <a:pt x="3" y="1"/>
                  </a:lnTo>
                  <a:lnTo>
                    <a:pt x="6" y="3"/>
                  </a:lnTo>
                  <a:lnTo>
                    <a:pt x="7" y="4"/>
                  </a:lnTo>
                  <a:close/>
                  <a:moveTo>
                    <a:pt x="18" y="11"/>
                  </a:moveTo>
                  <a:lnTo>
                    <a:pt x="18" y="10"/>
                  </a:lnTo>
                  <a:lnTo>
                    <a:pt x="13" y="7"/>
                  </a:lnTo>
                  <a:lnTo>
                    <a:pt x="10" y="6"/>
                  </a:lnTo>
                  <a:lnTo>
                    <a:pt x="10" y="7"/>
                  </a:lnTo>
                  <a:lnTo>
                    <a:pt x="12" y="7"/>
                  </a:lnTo>
                  <a:lnTo>
                    <a:pt x="18" y="11"/>
                  </a:lnTo>
                  <a:close/>
                  <a:moveTo>
                    <a:pt x="28" y="21"/>
                  </a:moveTo>
                  <a:lnTo>
                    <a:pt x="27" y="17"/>
                  </a:lnTo>
                  <a:lnTo>
                    <a:pt x="21" y="14"/>
                  </a:lnTo>
                  <a:lnTo>
                    <a:pt x="20" y="14"/>
                  </a:lnTo>
                  <a:lnTo>
                    <a:pt x="23" y="15"/>
                  </a:lnTo>
                  <a:lnTo>
                    <a:pt x="27" y="17"/>
                  </a:lnTo>
                  <a:lnTo>
                    <a:pt x="27" y="20"/>
                  </a:lnTo>
                  <a:lnTo>
                    <a:pt x="26" y="20"/>
                  </a:lnTo>
                  <a:lnTo>
                    <a:pt x="26" y="21"/>
                  </a:lnTo>
                  <a:lnTo>
                    <a:pt x="27" y="21"/>
                  </a:lnTo>
                  <a:lnTo>
                    <a:pt x="28" y="2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7" name="AutoShape 619"/>
            <p:cNvSpPr>
              <a:spLocks/>
            </p:cNvSpPr>
            <p:nvPr/>
          </p:nvSpPr>
          <p:spPr bwMode="auto">
            <a:xfrm>
              <a:off x="7592765" y="371947"/>
              <a:ext cx="18477" cy="45719"/>
            </a:xfrm>
            <a:custGeom>
              <a:avLst/>
              <a:gdLst>
                <a:gd name="T0" fmla="+- 0 2072 2057"/>
                <a:gd name="T1" fmla="*/ T0 w 26"/>
                <a:gd name="T2" fmla="+- 0 396 389"/>
                <a:gd name="T3" fmla="*/ 396 h 34"/>
                <a:gd name="T4" fmla="+- 0 2058 2057"/>
                <a:gd name="T5" fmla="*/ T4 w 26"/>
                <a:gd name="T6" fmla="+- 0 394 389"/>
                <a:gd name="T7" fmla="*/ 394 h 34"/>
                <a:gd name="T8" fmla="+- 0 2057 2057"/>
                <a:gd name="T9" fmla="*/ T8 w 26"/>
                <a:gd name="T10" fmla="+- 0 395 389"/>
                <a:gd name="T11" fmla="*/ 395 h 34"/>
                <a:gd name="T12" fmla="+- 0 2058 2057"/>
                <a:gd name="T13" fmla="*/ T12 w 26"/>
                <a:gd name="T14" fmla="+- 0 395 389"/>
                <a:gd name="T15" fmla="*/ 395 h 34"/>
                <a:gd name="T16" fmla="+- 0 2058 2057"/>
                <a:gd name="T17" fmla="*/ T16 w 26"/>
                <a:gd name="T18" fmla="+- 0 395 389"/>
                <a:gd name="T19" fmla="*/ 395 h 34"/>
                <a:gd name="T20" fmla="+- 0 2072 2057"/>
                <a:gd name="T21" fmla="*/ T20 w 26"/>
                <a:gd name="T22" fmla="+- 0 396 389"/>
                <a:gd name="T23" fmla="*/ 396 h 34"/>
                <a:gd name="T24" fmla="+- 0 2072 2057"/>
                <a:gd name="T25" fmla="*/ T24 w 26"/>
                <a:gd name="T26" fmla="+- 0 396 389"/>
                <a:gd name="T27" fmla="*/ 396 h 34"/>
                <a:gd name="T28" fmla="+- 0 2083 2057"/>
                <a:gd name="T29" fmla="*/ T28 w 26"/>
                <a:gd name="T30" fmla="+- 0 397 389"/>
                <a:gd name="T31" fmla="*/ 397 h 34"/>
                <a:gd name="T32" fmla="+- 0 2083 2057"/>
                <a:gd name="T33" fmla="*/ T32 w 26"/>
                <a:gd name="T34" fmla="+- 0 394 389"/>
                <a:gd name="T35" fmla="*/ 394 h 34"/>
                <a:gd name="T36" fmla="+- 0 2081 2057"/>
                <a:gd name="T37" fmla="*/ T36 w 26"/>
                <a:gd name="T38" fmla="+- 0 397 389"/>
                <a:gd name="T39" fmla="*/ 397 h 34"/>
                <a:gd name="T40" fmla="+- 0 2078 2057"/>
                <a:gd name="T41" fmla="*/ T40 w 26"/>
                <a:gd name="T42" fmla="+- 0 400 389"/>
                <a:gd name="T43" fmla="*/ 400 h 34"/>
                <a:gd name="T44" fmla="+- 0 2071 2057"/>
                <a:gd name="T45" fmla="*/ T44 w 26"/>
                <a:gd name="T46" fmla="+- 0 413 389"/>
                <a:gd name="T47" fmla="*/ 413 h 34"/>
                <a:gd name="T48" fmla="+- 0 2064 2057"/>
                <a:gd name="T49" fmla="*/ T48 w 26"/>
                <a:gd name="T50" fmla="+- 0 421 389"/>
                <a:gd name="T51" fmla="*/ 421 h 34"/>
                <a:gd name="T52" fmla="+- 0 2063 2057"/>
                <a:gd name="T53" fmla="*/ T52 w 26"/>
                <a:gd name="T54" fmla="+- 0 421 389"/>
                <a:gd name="T55" fmla="*/ 421 h 34"/>
                <a:gd name="T56" fmla="+- 0 2062 2057"/>
                <a:gd name="T57" fmla="*/ T56 w 26"/>
                <a:gd name="T58" fmla="+- 0 420 389"/>
                <a:gd name="T59" fmla="*/ 420 h 34"/>
                <a:gd name="T60" fmla="+- 0 2068 2057"/>
                <a:gd name="T61" fmla="*/ T60 w 26"/>
                <a:gd name="T62" fmla="+- 0 411 389"/>
                <a:gd name="T63" fmla="*/ 411 h 34"/>
                <a:gd name="T64" fmla="+- 0 2075 2057"/>
                <a:gd name="T65" fmla="*/ T64 w 26"/>
                <a:gd name="T66" fmla="+- 0 399 389"/>
                <a:gd name="T67" fmla="*/ 399 h 34"/>
                <a:gd name="T68" fmla="+- 0 2078 2057"/>
                <a:gd name="T69" fmla="*/ T68 w 26"/>
                <a:gd name="T70" fmla="+- 0 400 389"/>
                <a:gd name="T71" fmla="*/ 400 h 34"/>
                <a:gd name="T72" fmla="+- 0 2077 2057"/>
                <a:gd name="T73" fmla="*/ T72 w 26"/>
                <a:gd name="T74" fmla="+- 0 395 389"/>
                <a:gd name="T75" fmla="*/ 395 h 34"/>
                <a:gd name="T76" fmla="+- 0 2078 2057"/>
                <a:gd name="T77" fmla="*/ T76 w 26"/>
                <a:gd name="T78" fmla="+- 0 395 389"/>
                <a:gd name="T79" fmla="*/ 395 h 34"/>
                <a:gd name="T80" fmla="+- 0 2079 2057"/>
                <a:gd name="T81" fmla="*/ T80 w 26"/>
                <a:gd name="T82" fmla="+- 0 395 389"/>
                <a:gd name="T83" fmla="*/ 395 h 34"/>
                <a:gd name="T84" fmla="+- 0 2081 2057"/>
                <a:gd name="T85" fmla="*/ T84 w 26"/>
                <a:gd name="T86" fmla="+- 0 397 389"/>
                <a:gd name="T87" fmla="*/ 397 h 34"/>
                <a:gd name="T88" fmla="+- 0 2080 2057"/>
                <a:gd name="T89" fmla="*/ T88 w 26"/>
                <a:gd name="T90" fmla="+- 0 392 389"/>
                <a:gd name="T91" fmla="*/ 392 h 34"/>
                <a:gd name="T92" fmla="+- 0 2077 2057"/>
                <a:gd name="T93" fmla="*/ T92 w 26"/>
                <a:gd name="T94" fmla="+- 0 393 389"/>
                <a:gd name="T95" fmla="*/ 393 h 34"/>
                <a:gd name="T96" fmla="+- 0 2074 2057"/>
                <a:gd name="T97" fmla="*/ T96 w 26"/>
                <a:gd name="T98" fmla="+- 0 397 389"/>
                <a:gd name="T99" fmla="*/ 397 h 34"/>
                <a:gd name="T100" fmla="+- 0 2067 2057"/>
                <a:gd name="T101" fmla="*/ T100 w 26"/>
                <a:gd name="T102" fmla="+- 0 401 389"/>
                <a:gd name="T103" fmla="*/ 401 h 34"/>
                <a:gd name="T104" fmla="+- 0 2067 2057"/>
                <a:gd name="T105" fmla="*/ T104 w 26"/>
                <a:gd name="T106" fmla="+- 0 401 389"/>
                <a:gd name="T107" fmla="*/ 401 h 34"/>
                <a:gd name="T108" fmla="+- 0 2067 2057"/>
                <a:gd name="T109" fmla="*/ T108 w 26"/>
                <a:gd name="T110" fmla="+- 0 401 389"/>
                <a:gd name="T111" fmla="*/ 401 h 34"/>
                <a:gd name="T112" fmla="+- 0 2067 2057"/>
                <a:gd name="T113" fmla="*/ T112 w 26"/>
                <a:gd name="T114" fmla="+- 0 401 389"/>
                <a:gd name="T115" fmla="*/ 401 h 34"/>
                <a:gd name="T116" fmla="+- 0 2068 2057"/>
                <a:gd name="T117" fmla="*/ T116 w 26"/>
                <a:gd name="T118" fmla="+- 0 401 389"/>
                <a:gd name="T119" fmla="*/ 401 h 34"/>
                <a:gd name="T120" fmla="+- 0 2073 2057"/>
                <a:gd name="T121" fmla="*/ T120 w 26"/>
                <a:gd name="T122" fmla="+- 0 398 389"/>
                <a:gd name="T123" fmla="*/ 398 h 34"/>
                <a:gd name="T124" fmla="+- 0 2066 2057"/>
                <a:gd name="T125" fmla="*/ T124 w 26"/>
                <a:gd name="T126" fmla="+- 0 410 389"/>
                <a:gd name="T127" fmla="*/ 410 h 34"/>
                <a:gd name="T128" fmla="+- 0 2059 2057"/>
                <a:gd name="T129" fmla="*/ T128 w 26"/>
                <a:gd name="T130" fmla="+- 0 420 389"/>
                <a:gd name="T131" fmla="*/ 420 h 34"/>
                <a:gd name="T132" fmla="+- 0 2065 2057"/>
                <a:gd name="T133" fmla="*/ T132 w 26"/>
                <a:gd name="T134" fmla="+- 0 423 389"/>
                <a:gd name="T135" fmla="*/ 423 h 34"/>
                <a:gd name="T136" fmla="+- 0 2067 2057"/>
                <a:gd name="T137" fmla="*/ T136 w 26"/>
                <a:gd name="T138" fmla="+- 0 421 389"/>
                <a:gd name="T139" fmla="*/ 421 h 34"/>
                <a:gd name="T140" fmla="+- 0 2080 2057"/>
                <a:gd name="T141" fmla="*/ T140 w 26"/>
                <a:gd name="T142" fmla="+- 0 402 389"/>
                <a:gd name="T143" fmla="*/ 402 h 34"/>
                <a:gd name="T144" fmla="+- 0 2082 2057"/>
                <a:gd name="T145" fmla="*/ T144 w 26"/>
                <a:gd name="T146" fmla="+- 0 404 389"/>
                <a:gd name="T147" fmla="*/ 404 h 34"/>
                <a:gd name="T148" fmla="+- 0 2083 2057"/>
                <a:gd name="T149" fmla="*/ T148 w 26"/>
                <a:gd name="T150" fmla="+- 0 404 389"/>
                <a:gd name="T151" fmla="*/ 404 h 34"/>
                <a:gd name="T152" fmla="+- 0 2081 2057"/>
                <a:gd name="T153" fmla="*/ T152 w 26"/>
                <a:gd name="T154" fmla="+- 0 402 389"/>
                <a:gd name="T155" fmla="*/ 402 h 34"/>
                <a:gd name="T156" fmla="+- 0 2083 2057"/>
                <a:gd name="T157" fmla="*/ T156 w 26"/>
                <a:gd name="T158" fmla="+- 0 397 389"/>
                <a:gd name="T159" fmla="*/ 397 h 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6" h="34">
                  <a:moveTo>
                    <a:pt x="15" y="7"/>
                  </a:moveTo>
                  <a:lnTo>
                    <a:pt x="15" y="7"/>
                  </a:lnTo>
                  <a:lnTo>
                    <a:pt x="5" y="0"/>
                  </a:lnTo>
                  <a:lnTo>
                    <a:pt x="1" y="5"/>
                  </a:lnTo>
                  <a:lnTo>
                    <a:pt x="0" y="6"/>
                  </a:lnTo>
                  <a:lnTo>
                    <a:pt x="1" y="6"/>
                  </a:lnTo>
                  <a:lnTo>
                    <a:pt x="5" y="1"/>
                  </a:lnTo>
                  <a:lnTo>
                    <a:pt x="15" y="7"/>
                  </a:lnTo>
                  <a:close/>
                  <a:moveTo>
                    <a:pt x="26" y="8"/>
                  </a:moveTo>
                  <a:lnTo>
                    <a:pt x="26" y="5"/>
                  </a:lnTo>
                  <a:lnTo>
                    <a:pt x="24" y="4"/>
                  </a:lnTo>
                  <a:lnTo>
                    <a:pt x="24" y="8"/>
                  </a:lnTo>
                  <a:lnTo>
                    <a:pt x="22" y="11"/>
                  </a:lnTo>
                  <a:lnTo>
                    <a:pt x="21" y="11"/>
                  </a:lnTo>
                  <a:lnTo>
                    <a:pt x="21" y="12"/>
                  </a:lnTo>
                  <a:lnTo>
                    <a:pt x="14" y="24"/>
                  </a:lnTo>
                  <a:lnTo>
                    <a:pt x="8" y="31"/>
                  </a:lnTo>
                  <a:lnTo>
                    <a:pt x="7" y="32"/>
                  </a:lnTo>
                  <a:lnTo>
                    <a:pt x="6" y="32"/>
                  </a:lnTo>
                  <a:lnTo>
                    <a:pt x="5" y="31"/>
                  </a:lnTo>
                  <a:lnTo>
                    <a:pt x="5" y="30"/>
                  </a:lnTo>
                  <a:lnTo>
                    <a:pt x="11" y="22"/>
                  </a:lnTo>
                  <a:lnTo>
                    <a:pt x="16" y="14"/>
                  </a:lnTo>
                  <a:lnTo>
                    <a:pt x="18" y="10"/>
                  </a:lnTo>
                  <a:lnTo>
                    <a:pt x="21" y="12"/>
                  </a:lnTo>
                  <a:lnTo>
                    <a:pt x="21" y="11"/>
                  </a:lnTo>
                  <a:lnTo>
                    <a:pt x="19" y="9"/>
                  </a:lnTo>
                  <a:lnTo>
                    <a:pt x="20" y="6"/>
                  </a:lnTo>
                  <a:lnTo>
                    <a:pt x="21" y="6"/>
                  </a:lnTo>
                  <a:lnTo>
                    <a:pt x="22" y="5"/>
                  </a:lnTo>
                  <a:lnTo>
                    <a:pt x="22" y="6"/>
                  </a:lnTo>
                  <a:lnTo>
                    <a:pt x="24" y="6"/>
                  </a:lnTo>
                  <a:lnTo>
                    <a:pt x="24" y="8"/>
                  </a:lnTo>
                  <a:lnTo>
                    <a:pt x="24" y="4"/>
                  </a:lnTo>
                  <a:lnTo>
                    <a:pt x="23" y="3"/>
                  </a:lnTo>
                  <a:lnTo>
                    <a:pt x="22" y="3"/>
                  </a:lnTo>
                  <a:lnTo>
                    <a:pt x="20" y="4"/>
                  </a:lnTo>
                  <a:lnTo>
                    <a:pt x="19" y="4"/>
                  </a:lnTo>
                  <a:lnTo>
                    <a:pt x="17" y="8"/>
                  </a:lnTo>
                  <a:lnTo>
                    <a:pt x="16" y="7"/>
                  </a:lnTo>
                  <a:lnTo>
                    <a:pt x="10" y="12"/>
                  </a:lnTo>
                  <a:lnTo>
                    <a:pt x="11" y="12"/>
                  </a:lnTo>
                  <a:lnTo>
                    <a:pt x="16" y="8"/>
                  </a:lnTo>
                  <a:lnTo>
                    <a:pt x="16" y="9"/>
                  </a:lnTo>
                  <a:lnTo>
                    <a:pt x="14" y="13"/>
                  </a:lnTo>
                  <a:lnTo>
                    <a:pt x="9" y="21"/>
                  </a:lnTo>
                  <a:lnTo>
                    <a:pt x="2" y="29"/>
                  </a:lnTo>
                  <a:lnTo>
                    <a:pt x="2" y="31"/>
                  </a:lnTo>
                  <a:lnTo>
                    <a:pt x="6" y="34"/>
                  </a:lnTo>
                  <a:lnTo>
                    <a:pt x="8" y="34"/>
                  </a:lnTo>
                  <a:lnTo>
                    <a:pt x="10" y="32"/>
                  </a:lnTo>
                  <a:lnTo>
                    <a:pt x="16" y="26"/>
                  </a:lnTo>
                  <a:lnTo>
                    <a:pt x="23" y="13"/>
                  </a:lnTo>
                  <a:lnTo>
                    <a:pt x="25" y="15"/>
                  </a:lnTo>
                  <a:lnTo>
                    <a:pt x="26" y="15"/>
                  </a:lnTo>
                  <a:lnTo>
                    <a:pt x="26" y="14"/>
                  </a:lnTo>
                  <a:lnTo>
                    <a:pt x="24" y="13"/>
                  </a:lnTo>
                  <a:lnTo>
                    <a:pt x="25" y="10"/>
                  </a:lnTo>
                  <a:lnTo>
                    <a:pt x="26" y="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8" name="Freeform 618"/>
            <p:cNvSpPr>
              <a:spLocks/>
            </p:cNvSpPr>
            <p:nvPr/>
          </p:nvSpPr>
          <p:spPr bwMode="auto">
            <a:xfrm>
              <a:off x="7594897" y="370677"/>
              <a:ext cx="15634" cy="45719"/>
            </a:xfrm>
            <a:custGeom>
              <a:avLst/>
              <a:gdLst>
                <a:gd name="T0" fmla="+- 0 2079 2060"/>
                <a:gd name="T1" fmla="*/ T0 w 22"/>
                <a:gd name="T2" fmla="+- 0 393 393"/>
                <a:gd name="T3" fmla="*/ 393 h 29"/>
                <a:gd name="T4" fmla="+- 0 2077 2060"/>
                <a:gd name="T5" fmla="*/ T4 w 22"/>
                <a:gd name="T6" fmla="+- 0 393 393"/>
                <a:gd name="T7" fmla="*/ 393 h 29"/>
                <a:gd name="T8" fmla="+- 0 2072 2060"/>
                <a:gd name="T9" fmla="*/ T8 w 22"/>
                <a:gd name="T10" fmla="+- 0 403 393"/>
                <a:gd name="T11" fmla="*/ 403 h 29"/>
                <a:gd name="T12" fmla="+- 0 2067 2060"/>
                <a:gd name="T13" fmla="*/ T12 w 22"/>
                <a:gd name="T14" fmla="+- 0 410 393"/>
                <a:gd name="T15" fmla="*/ 410 h 29"/>
                <a:gd name="T16" fmla="+- 0 2060 2060"/>
                <a:gd name="T17" fmla="*/ T16 w 22"/>
                <a:gd name="T18" fmla="+- 0 418 393"/>
                <a:gd name="T19" fmla="*/ 418 h 29"/>
                <a:gd name="T20" fmla="+- 0 2061 2060"/>
                <a:gd name="T21" fmla="*/ T20 w 22"/>
                <a:gd name="T22" fmla="+- 0 420 393"/>
                <a:gd name="T23" fmla="*/ 420 h 29"/>
                <a:gd name="T24" fmla="+- 0 2063 2060"/>
                <a:gd name="T25" fmla="*/ T24 w 22"/>
                <a:gd name="T26" fmla="+- 0 422 393"/>
                <a:gd name="T27" fmla="*/ 422 h 29"/>
                <a:gd name="T28" fmla="+- 0 2065 2060"/>
                <a:gd name="T29" fmla="*/ T28 w 22"/>
                <a:gd name="T30" fmla="+- 0 422 393"/>
                <a:gd name="T31" fmla="*/ 422 h 29"/>
                <a:gd name="T32" fmla="+- 0 2066 2060"/>
                <a:gd name="T33" fmla="*/ T32 w 22"/>
                <a:gd name="T34" fmla="+- 0 421 393"/>
                <a:gd name="T35" fmla="*/ 421 h 29"/>
                <a:gd name="T36" fmla="+- 0 2072 2060"/>
                <a:gd name="T37" fmla="*/ T36 w 22"/>
                <a:gd name="T38" fmla="+- 0 414 393"/>
                <a:gd name="T39" fmla="*/ 414 h 29"/>
                <a:gd name="T40" fmla="+- 0 2082 2060"/>
                <a:gd name="T41" fmla="*/ T40 w 22"/>
                <a:gd name="T42" fmla="+- 0 397 393"/>
                <a:gd name="T43" fmla="*/ 397 h 29"/>
                <a:gd name="T44" fmla="+- 0 2082 2060"/>
                <a:gd name="T45" fmla="*/ T44 w 22"/>
                <a:gd name="T46" fmla="+- 0 395 393"/>
                <a:gd name="T47" fmla="*/ 395 h 29"/>
                <a:gd name="T48" fmla="+- 0 2080 2060"/>
                <a:gd name="T49" fmla="*/ T48 w 22"/>
                <a:gd name="T50" fmla="+- 0 394 393"/>
                <a:gd name="T51" fmla="*/ 394 h 29"/>
                <a:gd name="T52" fmla="+- 0 2079 2060"/>
                <a:gd name="T53" fmla="*/ T52 w 22"/>
                <a:gd name="T54" fmla="+- 0 393 393"/>
                <a:gd name="T55" fmla="*/ 393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2" h="29">
                  <a:moveTo>
                    <a:pt x="19" y="0"/>
                  </a:moveTo>
                  <a:lnTo>
                    <a:pt x="17" y="0"/>
                  </a:lnTo>
                  <a:lnTo>
                    <a:pt x="12" y="10"/>
                  </a:lnTo>
                  <a:lnTo>
                    <a:pt x="7" y="17"/>
                  </a:lnTo>
                  <a:lnTo>
                    <a:pt x="0" y="25"/>
                  </a:lnTo>
                  <a:lnTo>
                    <a:pt x="1" y="27"/>
                  </a:lnTo>
                  <a:lnTo>
                    <a:pt x="3" y="29"/>
                  </a:lnTo>
                  <a:lnTo>
                    <a:pt x="5" y="29"/>
                  </a:lnTo>
                  <a:lnTo>
                    <a:pt x="6" y="28"/>
                  </a:lnTo>
                  <a:lnTo>
                    <a:pt x="12" y="21"/>
                  </a:lnTo>
                  <a:lnTo>
                    <a:pt x="22" y="4"/>
                  </a:lnTo>
                  <a:lnTo>
                    <a:pt x="22" y="2"/>
                  </a:lnTo>
                  <a:lnTo>
                    <a:pt x="20" y="1"/>
                  </a:lnTo>
                  <a:lnTo>
                    <a:pt x="19"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9" name="AutoShape 617"/>
            <p:cNvSpPr>
              <a:spLocks/>
            </p:cNvSpPr>
            <p:nvPr/>
          </p:nvSpPr>
          <p:spPr bwMode="auto">
            <a:xfrm>
              <a:off x="7597029" y="366867"/>
              <a:ext cx="12792" cy="45719"/>
            </a:xfrm>
            <a:custGeom>
              <a:avLst/>
              <a:gdLst>
                <a:gd name="T0" fmla="+- 0 2073 2063"/>
                <a:gd name="T1" fmla="*/ T0 w 18"/>
                <a:gd name="T2" fmla="+- 0 401 399"/>
                <a:gd name="T3" fmla="*/ 401 h 16"/>
                <a:gd name="T4" fmla="+- 0 2072 2063"/>
                <a:gd name="T5" fmla="*/ T4 w 18"/>
                <a:gd name="T6" fmla="+- 0 402 399"/>
                <a:gd name="T7" fmla="*/ 402 h 16"/>
                <a:gd name="T8" fmla="+- 0 2070 2063"/>
                <a:gd name="T9" fmla="*/ T8 w 18"/>
                <a:gd name="T10" fmla="+- 0 406 399"/>
                <a:gd name="T11" fmla="*/ 406 h 16"/>
                <a:gd name="T12" fmla="+- 0 2073 2063"/>
                <a:gd name="T13" fmla="*/ T12 w 18"/>
                <a:gd name="T14" fmla="+- 0 401 399"/>
                <a:gd name="T15" fmla="*/ 401 h 16"/>
                <a:gd name="T16" fmla="+- 0 2075 2063"/>
                <a:gd name="T17" fmla="*/ T16 w 18"/>
                <a:gd name="T18" fmla="+- 0 410 399"/>
                <a:gd name="T19" fmla="*/ 410 h 16"/>
                <a:gd name="T20" fmla="+- 0 2073 2063"/>
                <a:gd name="T21" fmla="*/ T20 w 18"/>
                <a:gd name="T22" fmla="+- 0 409 399"/>
                <a:gd name="T23" fmla="*/ 409 h 16"/>
                <a:gd name="T24" fmla="+- 0 2069 2063"/>
                <a:gd name="T25" fmla="*/ T24 w 18"/>
                <a:gd name="T26" fmla="+- 0 411 399"/>
                <a:gd name="T27" fmla="*/ 411 h 16"/>
                <a:gd name="T28" fmla="+- 0 2065 2063"/>
                <a:gd name="T29" fmla="*/ T28 w 18"/>
                <a:gd name="T30" fmla="+- 0 413 399"/>
                <a:gd name="T31" fmla="*/ 413 h 16"/>
                <a:gd name="T32" fmla="+- 0 2063 2063"/>
                <a:gd name="T33" fmla="*/ T32 w 18"/>
                <a:gd name="T34" fmla="+- 0 415 399"/>
                <a:gd name="T35" fmla="*/ 415 h 16"/>
                <a:gd name="T36" fmla="+- 0 2068 2063"/>
                <a:gd name="T37" fmla="*/ T36 w 18"/>
                <a:gd name="T38" fmla="+- 0 411 399"/>
                <a:gd name="T39" fmla="*/ 411 h 16"/>
                <a:gd name="T40" fmla="+- 0 2072 2063"/>
                <a:gd name="T41" fmla="*/ T40 w 18"/>
                <a:gd name="T42" fmla="+- 0 410 399"/>
                <a:gd name="T43" fmla="*/ 410 h 16"/>
                <a:gd name="T44" fmla="+- 0 2074 2063"/>
                <a:gd name="T45" fmla="*/ T44 w 18"/>
                <a:gd name="T46" fmla="+- 0 411 399"/>
                <a:gd name="T47" fmla="*/ 411 h 16"/>
                <a:gd name="T48" fmla="+- 0 2075 2063"/>
                <a:gd name="T49" fmla="*/ T48 w 18"/>
                <a:gd name="T50" fmla="+- 0 410 399"/>
                <a:gd name="T51" fmla="*/ 410 h 16"/>
                <a:gd name="T52" fmla="+- 0 2075 2063"/>
                <a:gd name="T53" fmla="*/ T52 w 18"/>
                <a:gd name="T54" fmla="+- 0 400 399"/>
                <a:gd name="T55" fmla="*/ 400 h 16"/>
                <a:gd name="T56" fmla="+- 0 2074 2063"/>
                <a:gd name="T57" fmla="*/ T56 w 18"/>
                <a:gd name="T58" fmla="+- 0 400 399"/>
                <a:gd name="T59" fmla="*/ 400 h 16"/>
                <a:gd name="T60" fmla="+- 0 2073 2063"/>
                <a:gd name="T61" fmla="*/ T60 w 18"/>
                <a:gd name="T62" fmla="+- 0 401 399"/>
                <a:gd name="T63" fmla="*/ 401 h 16"/>
                <a:gd name="T64" fmla="+- 0 2075 2063"/>
                <a:gd name="T65" fmla="*/ T64 w 18"/>
                <a:gd name="T66" fmla="+- 0 400 399"/>
                <a:gd name="T67" fmla="*/ 400 h 16"/>
                <a:gd name="T68" fmla="+- 0 2080 2063"/>
                <a:gd name="T69" fmla="*/ T68 w 18"/>
                <a:gd name="T70" fmla="+- 0 400 399"/>
                <a:gd name="T71" fmla="*/ 400 h 16"/>
                <a:gd name="T72" fmla="+- 0 2079 2063"/>
                <a:gd name="T73" fmla="*/ T72 w 18"/>
                <a:gd name="T74" fmla="+- 0 399 399"/>
                <a:gd name="T75" fmla="*/ 399 h 16"/>
                <a:gd name="T76" fmla="+- 0 2076 2063"/>
                <a:gd name="T77" fmla="*/ T76 w 18"/>
                <a:gd name="T78" fmla="+- 0 400 399"/>
                <a:gd name="T79" fmla="*/ 400 h 16"/>
                <a:gd name="T80" fmla="+- 0 2075 2063"/>
                <a:gd name="T81" fmla="*/ T80 w 18"/>
                <a:gd name="T82" fmla="+- 0 400 399"/>
                <a:gd name="T83" fmla="*/ 400 h 16"/>
                <a:gd name="T84" fmla="+- 0 2078 2063"/>
                <a:gd name="T85" fmla="*/ T84 w 18"/>
                <a:gd name="T86" fmla="+- 0 401 399"/>
                <a:gd name="T87" fmla="*/ 401 h 16"/>
                <a:gd name="T88" fmla="+- 0 2080 2063"/>
                <a:gd name="T89" fmla="*/ T88 w 18"/>
                <a:gd name="T90" fmla="+- 0 401 399"/>
                <a:gd name="T91" fmla="*/ 401 h 16"/>
                <a:gd name="T92" fmla="+- 0 2080 2063"/>
                <a:gd name="T93" fmla="*/ T92 w 18"/>
                <a:gd name="T94" fmla="+- 0 400 399"/>
                <a:gd name="T95" fmla="*/ 400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8" h="16">
                  <a:moveTo>
                    <a:pt x="10" y="2"/>
                  </a:moveTo>
                  <a:lnTo>
                    <a:pt x="9" y="3"/>
                  </a:lnTo>
                  <a:lnTo>
                    <a:pt x="7" y="7"/>
                  </a:lnTo>
                  <a:lnTo>
                    <a:pt x="10" y="2"/>
                  </a:lnTo>
                  <a:close/>
                  <a:moveTo>
                    <a:pt x="12" y="11"/>
                  </a:moveTo>
                  <a:lnTo>
                    <a:pt x="10" y="10"/>
                  </a:lnTo>
                  <a:lnTo>
                    <a:pt x="6" y="12"/>
                  </a:lnTo>
                  <a:lnTo>
                    <a:pt x="2" y="14"/>
                  </a:lnTo>
                  <a:lnTo>
                    <a:pt x="0" y="16"/>
                  </a:lnTo>
                  <a:lnTo>
                    <a:pt x="5" y="12"/>
                  </a:lnTo>
                  <a:lnTo>
                    <a:pt x="9" y="11"/>
                  </a:lnTo>
                  <a:lnTo>
                    <a:pt x="11" y="12"/>
                  </a:lnTo>
                  <a:lnTo>
                    <a:pt x="12" y="11"/>
                  </a:lnTo>
                  <a:close/>
                  <a:moveTo>
                    <a:pt x="12" y="1"/>
                  </a:moveTo>
                  <a:lnTo>
                    <a:pt x="11" y="1"/>
                  </a:lnTo>
                  <a:lnTo>
                    <a:pt x="10" y="2"/>
                  </a:lnTo>
                  <a:lnTo>
                    <a:pt x="12" y="1"/>
                  </a:lnTo>
                  <a:close/>
                  <a:moveTo>
                    <a:pt x="17" y="1"/>
                  </a:moveTo>
                  <a:lnTo>
                    <a:pt x="16" y="0"/>
                  </a:lnTo>
                  <a:lnTo>
                    <a:pt x="13" y="1"/>
                  </a:lnTo>
                  <a:lnTo>
                    <a:pt x="12" y="1"/>
                  </a:lnTo>
                  <a:lnTo>
                    <a:pt x="15" y="2"/>
                  </a:lnTo>
                  <a:lnTo>
                    <a:pt x="17" y="2"/>
                  </a:lnTo>
                  <a:lnTo>
                    <a:pt x="17"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0" name="AutoShape 616"/>
            <p:cNvSpPr>
              <a:spLocks/>
            </p:cNvSpPr>
            <p:nvPr/>
          </p:nvSpPr>
          <p:spPr bwMode="auto">
            <a:xfrm>
              <a:off x="7595608" y="370677"/>
              <a:ext cx="14213" cy="45719"/>
            </a:xfrm>
            <a:custGeom>
              <a:avLst/>
              <a:gdLst>
                <a:gd name="T0" fmla="+- 0 2067 2061"/>
                <a:gd name="T1" fmla="*/ T0 w 20"/>
                <a:gd name="T2" fmla="+- 0 414 394"/>
                <a:gd name="T3" fmla="*/ 414 h 28"/>
                <a:gd name="T4" fmla="+- 0 2067 2061"/>
                <a:gd name="T5" fmla="*/ T4 w 20"/>
                <a:gd name="T6" fmla="+- 0 413 394"/>
                <a:gd name="T7" fmla="*/ 413 h 28"/>
                <a:gd name="T8" fmla="+- 0 2067 2061"/>
                <a:gd name="T9" fmla="*/ T8 w 20"/>
                <a:gd name="T10" fmla="+- 0 413 394"/>
                <a:gd name="T11" fmla="*/ 413 h 28"/>
                <a:gd name="T12" fmla="+- 0 2066 2061"/>
                <a:gd name="T13" fmla="*/ T12 w 20"/>
                <a:gd name="T14" fmla="+- 0 414 394"/>
                <a:gd name="T15" fmla="*/ 414 h 28"/>
                <a:gd name="T16" fmla="+- 0 2061 2061"/>
                <a:gd name="T17" fmla="*/ T16 w 20"/>
                <a:gd name="T18" fmla="+- 0 418 394"/>
                <a:gd name="T19" fmla="*/ 418 h 28"/>
                <a:gd name="T20" fmla="+- 0 2062 2061"/>
                <a:gd name="T21" fmla="*/ T20 w 20"/>
                <a:gd name="T22" fmla="+- 0 421 394"/>
                <a:gd name="T23" fmla="*/ 421 h 28"/>
                <a:gd name="T24" fmla="+- 0 2063 2061"/>
                <a:gd name="T25" fmla="*/ T24 w 20"/>
                <a:gd name="T26" fmla="+- 0 421 394"/>
                <a:gd name="T27" fmla="*/ 421 h 28"/>
                <a:gd name="T28" fmla="+- 0 2063 2061"/>
                <a:gd name="T29" fmla="*/ T28 w 20"/>
                <a:gd name="T30" fmla="+- 0 421 394"/>
                <a:gd name="T31" fmla="*/ 421 h 28"/>
                <a:gd name="T32" fmla="+- 0 2063 2061"/>
                <a:gd name="T33" fmla="*/ T32 w 20"/>
                <a:gd name="T34" fmla="+- 0 421 394"/>
                <a:gd name="T35" fmla="*/ 421 h 28"/>
                <a:gd name="T36" fmla="+- 0 2062 2061"/>
                <a:gd name="T37" fmla="*/ T36 w 20"/>
                <a:gd name="T38" fmla="+- 0 420 394"/>
                <a:gd name="T39" fmla="*/ 420 h 28"/>
                <a:gd name="T40" fmla="+- 0 2062 2061"/>
                <a:gd name="T41" fmla="*/ T40 w 20"/>
                <a:gd name="T42" fmla="+- 0 418 394"/>
                <a:gd name="T43" fmla="*/ 418 h 28"/>
                <a:gd name="T44" fmla="+- 0 2065 2061"/>
                <a:gd name="T45" fmla="*/ T44 w 20"/>
                <a:gd name="T46" fmla="+- 0 415 394"/>
                <a:gd name="T47" fmla="*/ 415 h 28"/>
                <a:gd name="T48" fmla="+- 0 2067 2061"/>
                <a:gd name="T49" fmla="*/ T48 w 20"/>
                <a:gd name="T50" fmla="+- 0 414 394"/>
                <a:gd name="T51" fmla="*/ 414 h 28"/>
                <a:gd name="T52" fmla="+- 0 2074 2061"/>
                <a:gd name="T53" fmla="*/ T52 w 20"/>
                <a:gd name="T54" fmla="+- 0 403 394"/>
                <a:gd name="T55" fmla="*/ 403 h 28"/>
                <a:gd name="T56" fmla="+- 0 2074 2061"/>
                <a:gd name="T57" fmla="*/ T56 w 20"/>
                <a:gd name="T58" fmla="+- 0 403 394"/>
                <a:gd name="T59" fmla="*/ 403 h 28"/>
                <a:gd name="T60" fmla="+- 0 2073 2061"/>
                <a:gd name="T61" fmla="*/ T60 w 20"/>
                <a:gd name="T62" fmla="+- 0 403 394"/>
                <a:gd name="T63" fmla="*/ 403 h 28"/>
                <a:gd name="T64" fmla="+- 0 2073 2061"/>
                <a:gd name="T65" fmla="*/ T64 w 20"/>
                <a:gd name="T66" fmla="+- 0 403 394"/>
                <a:gd name="T67" fmla="*/ 403 h 28"/>
                <a:gd name="T68" fmla="+- 0 2073 2061"/>
                <a:gd name="T69" fmla="*/ T68 w 20"/>
                <a:gd name="T70" fmla="+- 0 403 394"/>
                <a:gd name="T71" fmla="*/ 403 h 28"/>
                <a:gd name="T72" fmla="+- 0 2071 2061"/>
                <a:gd name="T73" fmla="*/ T72 w 20"/>
                <a:gd name="T74" fmla="+- 0 404 394"/>
                <a:gd name="T75" fmla="*/ 404 h 28"/>
                <a:gd name="T76" fmla="+- 0 2070 2061"/>
                <a:gd name="T77" fmla="*/ T76 w 20"/>
                <a:gd name="T78" fmla="+- 0 406 394"/>
                <a:gd name="T79" fmla="*/ 406 h 28"/>
                <a:gd name="T80" fmla="+- 0 2068 2061"/>
                <a:gd name="T81" fmla="*/ T80 w 20"/>
                <a:gd name="T82" fmla="+- 0 410 394"/>
                <a:gd name="T83" fmla="*/ 410 h 28"/>
                <a:gd name="T84" fmla="+- 0 2068 2061"/>
                <a:gd name="T85" fmla="*/ T84 w 20"/>
                <a:gd name="T86" fmla="+- 0 410 394"/>
                <a:gd name="T87" fmla="*/ 410 h 28"/>
                <a:gd name="T88" fmla="+- 0 2068 2061"/>
                <a:gd name="T89" fmla="*/ T88 w 20"/>
                <a:gd name="T90" fmla="+- 0 410 394"/>
                <a:gd name="T91" fmla="*/ 410 h 28"/>
                <a:gd name="T92" fmla="+- 0 2068 2061"/>
                <a:gd name="T93" fmla="*/ T92 w 20"/>
                <a:gd name="T94" fmla="+- 0 410 394"/>
                <a:gd name="T95" fmla="*/ 410 h 28"/>
                <a:gd name="T96" fmla="+- 0 2068 2061"/>
                <a:gd name="T97" fmla="*/ T96 w 20"/>
                <a:gd name="T98" fmla="+- 0 410 394"/>
                <a:gd name="T99" fmla="*/ 410 h 28"/>
                <a:gd name="T100" fmla="+- 0 2068 2061"/>
                <a:gd name="T101" fmla="*/ T100 w 20"/>
                <a:gd name="T102" fmla="+- 0 410 394"/>
                <a:gd name="T103" fmla="*/ 410 h 28"/>
                <a:gd name="T104" fmla="+- 0 2072 2061"/>
                <a:gd name="T105" fmla="*/ T104 w 20"/>
                <a:gd name="T106" fmla="+- 0 405 394"/>
                <a:gd name="T107" fmla="*/ 405 h 28"/>
                <a:gd name="T108" fmla="+- 0 2074 2061"/>
                <a:gd name="T109" fmla="*/ T108 w 20"/>
                <a:gd name="T110" fmla="+- 0 403 394"/>
                <a:gd name="T111" fmla="*/ 403 h 28"/>
                <a:gd name="T112" fmla="+- 0 2080 2061"/>
                <a:gd name="T113" fmla="*/ T112 w 20"/>
                <a:gd name="T114" fmla="+- 0 395 394"/>
                <a:gd name="T115" fmla="*/ 395 h 28"/>
                <a:gd name="T116" fmla="+- 0 2080 2061"/>
                <a:gd name="T117" fmla="*/ T116 w 20"/>
                <a:gd name="T118" fmla="+- 0 395 394"/>
                <a:gd name="T119" fmla="*/ 395 h 28"/>
                <a:gd name="T120" fmla="+- 0 2080 2061"/>
                <a:gd name="T121" fmla="*/ T120 w 20"/>
                <a:gd name="T122" fmla="+- 0 395 394"/>
                <a:gd name="T123" fmla="*/ 395 h 28"/>
                <a:gd name="T124" fmla="+- 0 2080 2061"/>
                <a:gd name="T125" fmla="*/ T124 w 20"/>
                <a:gd name="T126" fmla="+- 0 394 394"/>
                <a:gd name="T127" fmla="*/ 394 h 28"/>
                <a:gd name="T128" fmla="+- 0 2078 2061"/>
                <a:gd name="T129" fmla="*/ T128 w 20"/>
                <a:gd name="T130" fmla="+- 0 395 394"/>
                <a:gd name="T131" fmla="*/ 395 h 28"/>
                <a:gd name="T132" fmla="+- 0 2077 2061"/>
                <a:gd name="T133" fmla="*/ T132 w 20"/>
                <a:gd name="T134" fmla="+- 0 395 394"/>
                <a:gd name="T135" fmla="*/ 395 h 28"/>
                <a:gd name="T136" fmla="+- 0 2075 2061"/>
                <a:gd name="T137" fmla="*/ T136 w 20"/>
                <a:gd name="T138" fmla="+- 0 399 394"/>
                <a:gd name="T139" fmla="*/ 399 h 28"/>
                <a:gd name="T140" fmla="+- 0 2075 2061"/>
                <a:gd name="T141" fmla="*/ T140 w 20"/>
                <a:gd name="T142" fmla="+- 0 399 394"/>
                <a:gd name="T143" fmla="*/ 399 h 28"/>
                <a:gd name="T144" fmla="+- 0 2075 2061"/>
                <a:gd name="T145" fmla="*/ T144 w 20"/>
                <a:gd name="T146" fmla="+- 0 399 394"/>
                <a:gd name="T147" fmla="*/ 399 h 28"/>
                <a:gd name="T148" fmla="+- 0 2075 2061"/>
                <a:gd name="T149" fmla="*/ T148 w 20"/>
                <a:gd name="T150" fmla="+- 0 399 394"/>
                <a:gd name="T151" fmla="*/ 399 h 28"/>
                <a:gd name="T152" fmla="+- 0 2075 2061"/>
                <a:gd name="T153" fmla="*/ T152 w 20"/>
                <a:gd name="T154" fmla="+- 0 399 394"/>
                <a:gd name="T155" fmla="*/ 399 h 28"/>
                <a:gd name="T156" fmla="+- 0 2075 2061"/>
                <a:gd name="T157" fmla="*/ T156 w 20"/>
                <a:gd name="T158" fmla="+- 0 400 394"/>
                <a:gd name="T159" fmla="*/ 400 h 28"/>
                <a:gd name="T160" fmla="+- 0 2075 2061"/>
                <a:gd name="T161" fmla="*/ T160 w 20"/>
                <a:gd name="T162" fmla="+- 0 399 394"/>
                <a:gd name="T163" fmla="*/ 399 h 28"/>
                <a:gd name="T164" fmla="+- 0 2075 2061"/>
                <a:gd name="T165" fmla="*/ T164 w 20"/>
                <a:gd name="T166" fmla="+- 0 399 394"/>
                <a:gd name="T167" fmla="*/ 399 h 28"/>
                <a:gd name="T168" fmla="+- 0 2076 2061"/>
                <a:gd name="T169" fmla="*/ T168 w 20"/>
                <a:gd name="T170" fmla="+- 0 398 394"/>
                <a:gd name="T171" fmla="*/ 398 h 28"/>
                <a:gd name="T172" fmla="+- 0 2077 2061"/>
                <a:gd name="T173" fmla="*/ T172 w 20"/>
                <a:gd name="T174" fmla="+- 0 396 394"/>
                <a:gd name="T175" fmla="*/ 396 h 28"/>
                <a:gd name="T176" fmla="+- 0 2078 2061"/>
                <a:gd name="T177" fmla="*/ T176 w 20"/>
                <a:gd name="T178" fmla="+- 0 395 394"/>
                <a:gd name="T179" fmla="*/ 395 h 28"/>
                <a:gd name="T180" fmla="+- 0 2079 2061"/>
                <a:gd name="T181" fmla="*/ T180 w 20"/>
                <a:gd name="T182" fmla="+- 0 395 394"/>
                <a:gd name="T183" fmla="*/ 395 h 28"/>
                <a:gd name="T184" fmla="+- 0 2080 2061"/>
                <a:gd name="T185" fmla="*/ T184 w 20"/>
                <a:gd name="T186" fmla="+- 0 395 394"/>
                <a:gd name="T187" fmla="*/ 395 h 28"/>
                <a:gd name="T188" fmla="+- 0 2080 2061"/>
                <a:gd name="T189" fmla="*/ T188 w 20"/>
                <a:gd name="T190" fmla="+- 0 395 394"/>
                <a:gd name="T191" fmla="*/ 395 h 28"/>
                <a:gd name="T192" fmla="+- 0 2080 2061"/>
                <a:gd name="T193" fmla="*/ T192 w 20"/>
                <a:gd name="T194" fmla="+- 0 395 394"/>
                <a:gd name="T195" fmla="*/ 395 h 28"/>
                <a:gd name="T196" fmla="+- 0 2080 2061"/>
                <a:gd name="T197" fmla="*/ T196 w 20"/>
                <a:gd name="T198" fmla="+- 0 395 394"/>
                <a:gd name="T199" fmla="*/ 395 h 28"/>
                <a:gd name="T200" fmla="+- 0 2080 2061"/>
                <a:gd name="T201" fmla="*/ T200 w 20"/>
                <a:gd name="T202" fmla="+- 0 395 394"/>
                <a:gd name="T203" fmla="*/ 395 h 28"/>
                <a:gd name="T204" fmla="+- 0 2080 2061"/>
                <a:gd name="T205" fmla="*/ T204 w 20"/>
                <a:gd name="T206" fmla="+- 0 395 394"/>
                <a:gd name="T207" fmla="*/ 395 h 28"/>
                <a:gd name="T208" fmla="+- 0 2080 2061"/>
                <a:gd name="T209" fmla="*/ T208 w 20"/>
                <a:gd name="T210" fmla="+- 0 395 394"/>
                <a:gd name="T211" fmla="*/ 395 h 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20" h="28">
                  <a:moveTo>
                    <a:pt x="6" y="20"/>
                  </a:moveTo>
                  <a:lnTo>
                    <a:pt x="6" y="19"/>
                  </a:lnTo>
                  <a:lnTo>
                    <a:pt x="5" y="20"/>
                  </a:lnTo>
                  <a:lnTo>
                    <a:pt x="0" y="24"/>
                  </a:lnTo>
                  <a:lnTo>
                    <a:pt x="1" y="27"/>
                  </a:lnTo>
                  <a:lnTo>
                    <a:pt x="2" y="27"/>
                  </a:lnTo>
                  <a:lnTo>
                    <a:pt x="1" y="26"/>
                  </a:lnTo>
                  <a:lnTo>
                    <a:pt x="1" y="24"/>
                  </a:lnTo>
                  <a:lnTo>
                    <a:pt x="4" y="21"/>
                  </a:lnTo>
                  <a:lnTo>
                    <a:pt x="6" y="20"/>
                  </a:lnTo>
                  <a:close/>
                  <a:moveTo>
                    <a:pt x="13" y="9"/>
                  </a:moveTo>
                  <a:lnTo>
                    <a:pt x="13" y="9"/>
                  </a:lnTo>
                  <a:lnTo>
                    <a:pt x="12" y="9"/>
                  </a:lnTo>
                  <a:lnTo>
                    <a:pt x="10" y="10"/>
                  </a:lnTo>
                  <a:lnTo>
                    <a:pt x="9" y="12"/>
                  </a:lnTo>
                  <a:lnTo>
                    <a:pt x="7" y="16"/>
                  </a:lnTo>
                  <a:lnTo>
                    <a:pt x="11" y="11"/>
                  </a:lnTo>
                  <a:lnTo>
                    <a:pt x="13" y="9"/>
                  </a:lnTo>
                  <a:close/>
                  <a:moveTo>
                    <a:pt x="19" y="1"/>
                  </a:moveTo>
                  <a:lnTo>
                    <a:pt x="19" y="1"/>
                  </a:lnTo>
                  <a:lnTo>
                    <a:pt x="19" y="0"/>
                  </a:lnTo>
                  <a:lnTo>
                    <a:pt x="17" y="1"/>
                  </a:lnTo>
                  <a:lnTo>
                    <a:pt x="16" y="1"/>
                  </a:lnTo>
                  <a:lnTo>
                    <a:pt x="14" y="5"/>
                  </a:lnTo>
                  <a:lnTo>
                    <a:pt x="14" y="6"/>
                  </a:lnTo>
                  <a:lnTo>
                    <a:pt x="14" y="5"/>
                  </a:lnTo>
                  <a:lnTo>
                    <a:pt x="15" y="4"/>
                  </a:lnTo>
                  <a:lnTo>
                    <a:pt x="16" y="2"/>
                  </a:lnTo>
                  <a:lnTo>
                    <a:pt x="17" y="1"/>
                  </a:lnTo>
                  <a:lnTo>
                    <a:pt x="18" y="1"/>
                  </a:lnTo>
                  <a:lnTo>
                    <a:pt x="19"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1" name="Freeform 615"/>
            <p:cNvSpPr>
              <a:spLocks/>
            </p:cNvSpPr>
            <p:nvPr/>
          </p:nvSpPr>
          <p:spPr bwMode="auto">
            <a:xfrm>
              <a:off x="7591344" y="371312"/>
              <a:ext cx="22741" cy="45719"/>
            </a:xfrm>
            <a:custGeom>
              <a:avLst/>
              <a:gdLst>
                <a:gd name="T0" fmla="+- 0 2087 2056"/>
                <a:gd name="T1" fmla="*/ T0 w 32"/>
                <a:gd name="T2" fmla="+- 0 415 396"/>
                <a:gd name="T3" fmla="*/ 415 h 27"/>
                <a:gd name="T4" fmla="+- 0 2085 2056"/>
                <a:gd name="T5" fmla="*/ T4 w 32"/>
                <a:gd name="T6" fmla="+- 0 418 396"/>
                <a:gd name="T7" fmla="*/ 418 h 27"/>
                <a:gd name="T8" fmla="+- 0 2083 2056"/>
                <a:gd name="T9" fmla="*/ T8 w 32"/>
                <a:gd name="T10" fmla="+- 0 420 396"/>
                <a:gd name="T11" fmla="*/ 420 h 27"/>
                <a:gd name="T12" fmla="+- 0 2075 2056"/>
                <a:gd name="T13" fmla="*/ T12 w 32"/>
                <a:gd name="T14" fmla="+- 0 412 396"/>
                <a:gd name="T15" fmla="*/ 412 h 27"/>
                <a:gd name="T16" fmla="+- 0 2075 2056"/>
                <a:gd name="T17" fmla="*/ T16 w 32"/>
                <a:gd name="T18" fmla="+- 0 410 396"/>
                <a:gd name="T19" fmla="*/ 410 h 27"/>
                <a:gd name="T20" fmla="+- 0 2075 2056"/>
                <a:gd name="T21" fmla="*/ T20 w 32"/>
                <a:gd name="T22" fmla="+- 0 410 396"/>
                <a:gd name="T23" fmla="*/ 410 h 27"/>
                <a:gd name="T24" fmla="+- 0 2075 2056"/>
                <a:gd name="T25" fmla="*/ T24 w 32"/>
                <a:gd name="T26" fmla="+- 0 410 396"/>
                <a:gd name="T27" fmla="*/ 410 h 27"/>
                <a:gd name="T28" fmla="+- 0 2069 2056"/>
                <a:gd name="T29" fmla="*/ T28 w 32"/>
                <a:gd name="T30" fmla="+- 0 408 396"/>
                <a:gd name="T31" fmla="*/ 408 h 27"/>
                <a:gd name="T32" fmla="+- 0 2058 2056"/>
                <a:gd name="T33" fmla="*/ T32 w 32"/>
                <a:gd name="T34" fmla="+- 0 401 396"/>
                <a:gd name="T35" fmla="*/ 401 h 27"/>
                <a:gd name="T36" fmla="+- 0 2059 2056"/>
                <a:gd name="T37" fmla="*/ T36 w 32"/>
                <a:gd name="T38" fmla="+- 0 399 396"/>
                <a:gd name="T39" fmla="*/ 399 h 27"/>
                <a:gd name="T40" fmla="+- 0 2060 2056"/>
                <a:gd name="T41" fmla="*/ T40 w 32"/>
                <a:gd name="T42" fmla="+- 0 398 396"/>
                <a:gd name="T43" fmla="*/ 398 h 27"/>
                <a:gd name="T44" fmla="+- 0 2070 2056"/>
                <a:gd name="T45" fmla="*/ T44 w 32"/>
                <a:gd name="T46" fmla="+- 0 404 396"/>
                <a:gd name="T47" fmla="*/ 404 h 27"/>
                <a:gd name="T48" fmla="+- 0 2068 2056"/>
                <a:gd name="T49" fmla="*/ T48 w 32"/>
                <a:gd name="T50" fmla="+- 0 407 396"/>
                <a:gd name="T51" fmla="*/ 407 h 27"/>
                <a:gd name="T52" fmla="+- 0 2069 2056"/>
                <a:gd name="T53" fmla="*/ T52 w 32"/>
                <a:gd name="T54" fmla="+- 0 407 396"/>
                <a:gd name="T55" fmla="*/ 407 h 27"/>
                <a:gd name="T56" fmla="+- 0 2077 2056"/>
                <a:gd name="T57" fmla="*/ T56 w 32"/>
                <a:gd name="T58" fmla="+- 0 409 396"/>
                <a:gd name="T59" fmla="*/ 409 h 27"/>
                <a:gd name="T60" fmla="+- 0 2085 2056"/>
                <a:gd name="T61" fmla="*/ T60 w 32"/>
                <a:gd name="T62" fmla="+- 0 418 396"/>
                <a:gd name="T63" fmla="*/ 418 h 27"/>
                <a:gd name="T64" fmla="+- 0 2078 2056"/>
                <a:gd name="T65" fmla="*/ T64 w 32"/>
                <a:gd name="T66" fmla="+- 0 407 396"/>
                <a:gd name="T67" fmla="*/ 407 h 27"/>
                <a:gd name="T68" fmla="+- 0 2075 2056"/>
                <a:gd name="T69" fmla="*/ T68 w 32"/>
                <a:gd name="T70" fmla="+- 0 398 396"/>
                <a:gd name="T71" fmla="*/ 398 h 27"/>
                <a:gd name="T72" fmla="+- 0 2081 2056"/>
                <a:gd name="T73" fmla="*/ T72 w 32"/>
                <a:gd name="T74" fmla="+- 0 401 396"/>
                <a:gd name="T75" fmla="*/ 401 h 27"/>
                <a:gd name="T76" fmla="+- 0 2081 2056"/>
                <a:gd name="T77" fmla="*/ T76 w 32"/>
                <a:gd name="T78" fmla="+- 0 400 396"/>
                <a:gd name="T79" fmla="*/ 400 h 27"/>
                <a:gd name="T80" fmla="+- 0 2081 2056"/>
                <a:gd name="T81" fmla="*/ T80 w 32"/>
                <a:gd name="T82" fmla="+- 0 400 396"/>
                <a:gd name="T83" fmla="*/ 400 h 27"/>
                <a:gd name="T84" fmla="+- 0 2071 2056"/>
                <a:gd name="T85" fmla="*/ T84 w 32"/>
                <a:gd name="T86" fmla="+- 0 403 396"/>
                <a:gd name="T87" fmla="*/ 403 h 27"/>
                <a:gd name="T88" fmla="+- 0 2061 2056"/>
                <a:gd name="T89" fmla="*/ T88 w 32"/>
                <a:gd name="T90" fmla="+- 0 396 396"/>
                <a:gd name="T91" fmla="*/ 396 h 27"/>
                <a:gd name="T92" fmla="+- 0 2058 2056"/>
                <a:gd name="T93" fmla="*/ T92 w 32"/>
                <a:gd name="T94" fmla="+- 0 396 396"/>
                <a:gd name="T95" fmla="*/ 396 h 27"/>
                <a:gd name="T96" fmla="+- 0 2056 2056"/>
                <a:gd name="T97" fmla="*/ T96 w 32"/>
                <a:gd name="T98" fmla="+- 0 400 396"/>
                <a:gd name="T99" fmla="*/ 400 h 27"/>
                <a:gd name="T100" fmla="+- 0 2058 2056"/>
                <a:gd name="T101" fmla="*/ T100 w 32"/>
                <a:gd name="T102" fmla="+- 0 403 396"/>
                <a:gd name="T103" fmla="*/ 403 h 27"/>
                <a:gd name="T104" fmla="+- 0 2067 2056"/>
                <a:gd name="T105" fmla="*/ T104 w 32"/>
                <a:gd name="T106" fmla="+- 0 409 396"/>
                <a:gd name="T107" fmla="*/ 409 h 27"/>
                <a:gd name="T108" fmla="+- 0 2061 2056"/>
                <a:gd name="T109" fmla="*/ T108 w 32"/>
                <a:gd name="T110" fmla="+- 0 417 396"/>
                <a:gd name="T111" fmla="*/ 417 h 27"/>
                <a:gd name="T112" fmla="+- 0 2062 2056"/>
                <a:gd name="T113" fmla="*/ T112 w 32"/>
                <a:gd name="T114" fmla="+- 0 417 396"/>
                <a:gd name="T115" fmla="*/ 417 h 27"/>
                <a:gd name="T116" fmla="+- 0 2073 2056"/>
                <a:gd name="T117" fmla="*/ T116 w 32"/>
                <a:gd name="T118" fmla="+- 0 414 396"/>
                <a:gd name="T119" fmla="*/ 414 h 27"/>
                <a:gd name="T120" fmla="+- 0 2082 2056"/>
                <a:gd name="T121" fmla="*/ T120 w 32"/>
                <a:gd name="T122" fmla="+- 0 422 396"/>
                <a:gd name="T123" fmla="*/ 422 h 27"/>
                <a:gd name="T124" fmla="+- 0 2087 2056"/>
                <a:gd name="T125" fmla="*/ T124 w 32"/>
                <a:gd name="T126" fmla="+- 0 420 396"/>
                <a:gd name="T127" fmla="*/ 420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2" h="27">
                  <a:moveTo>
                    <a:pt x="32" y="22"/>
                  </a:moveTo>
                  <a:lnTo>
                    <a:pt x="31" y="19"/>
                  </a:lnTo>
                  <a:lnTo>
                    <a:pt x="29" y="18"/>
                  </a:lnTo>
                  <a:lnTo>
                    <a:pt x="29" y="22"/>
                  </a:lnTo>
                  <a:lnTo>
                    <a:pt x="28" y="24"/>
                  </a:lnTo>
                  <a:lnTo>
                    <a:pt x="27" y="24"/>
                  </a:lnTo>
                  <a:lnTo>
                    <a:pt x="26" y="23"/>
                  </a:lnTo>
                  <a:lnTo>
                    <a:pt x="19" y="16"/>
                  </a:lnTo>
                  <a:lnTo>
                    <a:pt x="15" y="13"/>
                  </a:lnTo>
                  <a:lnTo>
                    <a:pt x="19" y="14"/>
                  </a:lnTo>
                  <a:lnTo>
                    <a:pt x="19" y="13"/>
                  </a:lnTo>
                  <a:lnTo>
                    <a:pt x="13" y="12"/>
                  </a:lnTo>
                  <a:lnTo>
                    <a:pt x="11" y="11"/>
                  </a:lnTo>
                  <a:lnTo>
                    <a:pt x="2" y="5"/>
                  </a:lnTo>
                  <a:lnTo>
                    <a:pt x="2" y="4"/>
                  </a:lnTo>
                  <a:lnTo>
                    <a:pt x="3" y="3"/>
                  </a:lnTo>
                  <a:lnTo>
                    <a:pt x="3" y="2"/>
                  </a:lnTo>
                  <a:lnTo>
                    <a:pt x="4" y="2"/>
                  </a:lnTo>
                  <a:lnTo>
                    <a:pt x="5" y="2"/>
                  </a:lnTo>
                  <a:lnTo>
                    <a:pt x="14" y="8"/>
                  </a:lnTo>
                  <a:lnTo>
                    <a:pt x="12" y="10"/>
                  </a:lnTo>
                  <a:lnTo>
                    <a:pt x="12" y="11"/>
                  </a:lnTo>
                  <a:lnTo>
                    <a:pt x="13" y="11"/>
                  </a:lnTo>
                  <a:lnTo>
                    <a:pt x="14" y="9"/>
                  </a:lnTo>
                  <a:lnTo>
                    <a:pt x="21" y="13"/>
                  </a:lnTo>
                  <a:lnTo>
                    <a:pt x="29" y="20"/>
                  </a:lnTo>
                  <a:lnTo>
                    <a:pt x="29" y="22"/>
                  </a:lnTo>
                  <a:lnTo>
                    <a:pt x="29" y="18"/>
                  </a:lnTo>
                  <a:lnTo>
                    <a:pt x="22" y="11"/>
                  </a:lnTo>
                  <a:lnTo>
                    <a:pt x="15" y="7"/>
                  </a:lnTo>
                  <a:lnTo>
                    <a:pt x="19" y="2"/>
                  </a:lnTo>
                  <a:lnTo>
                    <a:pt x="24" y="5"/>
                  </a:lnTo>
                  <a:lnTo>
                    <a:pt x="25" y="5"/>
                  </a:lnTo>
                  <a:lnTo>
                    <a:pt x="25" y="4"/>
                  </a:lnTo>
                  <a:lnTo>
                    <a:pt x="18" y="1"/>
                  </a:lnTo>
                  <a:lnTo>
                    <a:pt x="15" y="7"/>
                  </a:lnTo>
                  <a:lnTo>
                    <a:pt x="8" y="2"/>
                  </a:lnTo>
                  <a:lnTo>
                    <a:pt x="5" y="0"/>
                  </a:lnTo>
                  <a:lnTo>
                    <a:pt x="4" y="0"/>
                  </a:lnTo>
                  <a:lnTo>
                    <a:pt x="2" y="0"/>
                  </a:lnTo>
                  <a:lnTo>
                    <a:pt x="1" y="1"/>
                  </a:lnTo>
                  <a:lnTo>
                    <a:pt x="0" y="4"/>
                  </a:lnTo>
                  <a:lnTo>
                    <a:pt x="0" y="6"/>
                  </a:lnTo>
                  <a:lnTo>
                    <a:pt x="2" y="7"/>
                  </a:lnTo>
                  <a:lnTo>
                    <a:pt x="10" y="13"/>
                  </a:lnTo>
                  <a:lnTo>
                    <a:pt x="11" y="13"/>
                  </a:lnTo>
                  <a:lnTo>
                    <a:pt x="5" y="20"/>
                  </a:lnTo>
                  <a:lnTo>
                    <a:pt x="5" y="21"/>
                  </a:lnTo>
                  <a:lnTo>
                    <a:pt x="6" y="21"/>
                  </a:lnTo>
                  <a:lnTo>
                    <a:pt x="11" y="14"/>
                  </a:lnTo>
                  <a:lnTo>
                    <a:pt x="17" y="18"/>
                  </a:lnTo>
                  <a:lnTo>
                    <a:pt x="25" y="25"/>
                  </a:lnTo>
                  <a:lnTo>
                    <a:pt x="26" y="26"/>
                  </a:lnTo>
                  <a:lnTo>
                    <a:pt x="29" y="27"/>
                  </a:lnTo>
                  <a:lnTo>
                    <a:pt x="31" y="24"/>
                  </a:lnTo>
                  <a:lnTo>
                    <a:pt x="32" y="2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2" name="Freeform 614"/>
            <p:cNvSpPr>
              <a:spLocks/>
            </p:cNvSpPr>
            <p:nvPr/>
          </p:nvSpPr>
          <p:spPr bwMode="auto">
            <a:xfrm>
              <a:off x="7592055" y="370677"/>
              <a:ext cx="21319" cy="45719"/>
            </a:xfrm>
            <a:custGeom>
              <a:avLst/>
              <a:gdLst>
                <a:gd name="T0" fmla="+- 0 2060 2057"/>
                <a:gd name="T1" fmla="*/ T0 w 30"/>
                <a:gd name="T2" fmla="+- 0 397 397"/>
                <a:gd name="T3" fmla="*/ 397 h 25"/>
                <a:gd name="T4" fmla="+- 0 2059 2057"/>
                <a:gd name="T5" fmla="*/ T4 w 30"/>
                <a:gd name="T6" fmla="+- 0 397 397"/>
                <a:gd name="T7" fmla="*/ 397 h 25"/>
                <a:gd name="T8" fmla="+- 0 2058 2057"/>
                <a:gd name="T9" fmla="*/ T8 w 30"/>
                <a:gd name="T10" fmla="+- 0 398 397"/>
                <a:gd name="T11" fmla="*/ 398 h 25"/>
                <a:gd name="T12" fmla="+- 0 2057 2057"/>
                <a:gd name="T13" fmla="*/ T12 w 30"/>
                <a:gd name="T14" fmla="+- 0 400 397"/>
                <a:gd name="T15" fmla="*/ 400 h 25"/>
                <a:gd name="T16" fmla="+- 0 2057 2057"/>
                <a:gd name="T17" fmla="*/ T16 w 30"/>
                <a:gd name="T18" fmla="+- 0 402 397"/>
                <a:gd name="T19" fmla="*/ 402 h 25"/>
                <a:gd name="T20" fmla="+- 0 2066 2057"/>
                <a:gd name="T21" fmla="*/ T20 w 30"/>
                <a:gd name="T22" fmla="+- 0 408 397"/>
                <a:gd name="T23" fmla="*/ 408 h 25"/>
                <a:gd name="T24" fmla="+- 0 2074 2057"/>
                <a:gd name="T25" fmla="*/ T24 w 30"/>
                <a:gd name="T26" fmla="+- 0 413 397"/>
                <a:gd name="T27" fmla="*/ 413 h 25"/>
                <a:gd name="T28" fmla="+- 0 2081 2057"/>
                <a:gd name="T29" fmla="*/ T28 w 30"/>
                <a:gd name="T30" fmla="+- 0 420 397"/>
                <a:gd name="T31" fmla="*/ 420 h 25"/>
                <a:gd name="T32" fmla="+- 0 2082 2057"/>
                <a:gd name="T33" fmla="*/ T32 w 30"/>
                <a:gd name="T34" fmla="+- 0 421 397"/>
                <a:gd name="T35" fmla="*/ 421 h 25"/>
                <a:gd name="T36" fmla="+- 0 2084 2057"/>
                <a:gd name="T37" fmla="*/ T36 w 30"/>
                <a:gd name="T38" fmla="+- 0 421 397"/>
                <a:gd name="T39" fmla="*/ 421 h 25"/>
                <a:gd name="T40" fmla="+- 0 2086 2057"/>
                <a:gd name="T41" fmla="*/ T40 w 30"/>
                <a:gd name="T42" fmla="+- 0 418 397"/>
                <a:gd name="T43" fmla="*/ 418 h 25"/>
                <a:gd name="T44" fmla="+- 0 2086 2057"/>
                <a:gd name="T45" fmla="*/ T44 w 30"/>
                <a:gd name="T46" fmla="+- 0 416 397"/>
                <a:gd name="T47" fmla="*/ 416 h 25"/>
                <a:gd name="T48" fmla="+- 0 2077 2057"/>
                <a:gd name="T49" fmla="*/ T48 w 30"/>
                <a:gd name="T50" fmla="+- 0 408 397"/>
                <a:gd name="T51" fmla="*/ 408 h 25"/>
                <a:gd name="T52" fmla="+- 0 2060 2057"/>
                <a:gd name="T53" fmla="*/ T52 w 30"/>
                <a:gd name="T54" fmla="+- 0 397 397"/>
                <a:gd name="T55" fmla="*/ 397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30" h="25">
                  <a:moveTo>
                    <a:pt x="3" y="0"/>
                  </a:moveTo>
                  <a:lnTo>
                    <a:pt x="2" y="0"/>
                  </a:lnTo>
                  <a:lnTo>
                    <a:pt x="1" y="1"/>
                  </a:lnTo>
                  <a:lnTo>
                    <a:pt x="0" y="3"/>
                  </a:lnTo>
                  <a:lnTo>
                    <a:pt x="0" y="5"/>
                  </a:lnTo>
                  <a:lnTo>
                    <a:pt x="9" y="11"/>
                  </a:lnTo>
                  <a:lnTo>
                    <a:pt x="17" y="16"/>
                  </a:lnTo>
                  <a:lnTo>
                    <a:pt x="24" y="23"/>
                  </a:lnTo>
                  <a:lnTo>
                    <a:pt x="25" y="24"/>
                  </a:lnTo>
                  <a:lnTo>
                    <a:pt x="27" y="24"/>
                  </a:lnTo>
                  <a:lnTo>
                    <a:pt x="29" y="21"/>
                  </a:lnTo>
                  <a:lnTo>
                    <a:pt x="29" y="19"/>
                  </a:lnTo>
                  <a:lnTo>
                    <a:pt x="20" y="1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3" name="AutoShape 613"/>
            <p:cNvSpPr>
              <a:spLocks/>
            </p:cNvSpPr>
            <p:nvPr/>
          </p:nvSpPr>
          <p:spPr bwMode="auto">
            <a:xfrm>
              <a:off x="7594897" y="365597"/>
              <a:ext cx="15634" cy="45719"/>
            </a:xfrm>
            <a:custGeom>
              <a:avLst/>
              <a:gdLst>
                <a:gd name="T0" fmla="+- 0 2066 2060"/>
                <a:gd name="T1" fmla="*/ T0 w 22"/>
                <a:gd name="T2" fmla="+- 0 402 402"/>
                <a:gd name="T3" fmla="*/ 402 h 12"/>
                <a:gd name="T4" fmla="+- 0 2065 2060"/>
                <a:gd name="T5" fmla="*/ T4 w 22"/>
                <a:gd name="T6" fmla="+- 0 402 402"/>
                <a:gd name="T7" fmla="*/ 402 h 12"/>
                <a:gd name="T8" fmla="+- 0 2061 2060"/>
                <a:gd name="T9" fmla="*/ T8 w 22"/>
                <a:gd name="T10" fmla="+- 0 403 402"/>
                <a:gd name="T11" fmla="*/ 403 h 12"/>
                <a:gd name="T12" fmla="+- 0 2060 2060"/>
                <a:gd name="T13" fmla="*/ T12 w 22"/>
                <a:gd name="T14" fmla="+- 0 404 402"/>
                <a:gd name="T15" fmla="*/ 404 h 12"/>
                <a:gd name="T16" fmla="+- 0 2061 2060"/>
                <a:gd name="T17" fmla="*/ T16 w 22"/>
                <a:gd name="T18" fmla="+- 0 404 402"/>
                <a:gd name="T19" fmla="*/ 404 h 12"/>
                <a:gd name="T20" fmla="+- 0 2063 2060"/>
                <a:gd name="T21" fmla="*/ T20 w 22"/>
                <a:gd name="T22" fmla="+- 0 403 402"/>
                <a:gd name="T23" fmla="*/ 403 h 12"/>
                <a:gd name="T24" fmla="+- 0 2066 2060"/>
                <a:gd name="T25" fmla="*/ T24 w 22"/>
                <a:gd name="T26" fmla="+- 0 402 402"/>
                <a:gd name="T27" fmla="*/ 402 h 12"/>
                <a:gd name="T28" fmla="+- 0 2068 2060"/>
                <a:gd name="T29" fmla="*/ T28 w 22"/>
                <a:gd name="T30" fmla="+- 0 402 402"/>
                <a:gd name="T31" fmla="*/ 402 h 12"/>
                <a:gd name="T32" fmla="+- 0 2066 2060"/>
                <a:gd name="T33" fmla="*/ T32 w 22"/>
                <a:gd name="T34" fmla="+- 0 402 402"/>
                <a:gd name="T35" fmla="*/ 402 h 12"/>
                <a:gd name="T36" fmla="+- 0 2066 2060"/>
                <a:gd name="T37" fmla="*/ T36 w 22"/>
                <a:gd name="T38" fmla="+- 0 402 402"/>
                <a:gd name="T39" fmla="*/ 402 h 12"/>
                <a:gd name="T40" fmla="+- 0 2068 2060"/>
                <a:gd name="T41" fmla="*/ T40 w 22"/>
                <a:gd name="T42" fmla="+- 0 402 402"/>
                <a:gd name="T43" fmla="*/ 402 h 12"/>
                <a:gd name="T44" fmla="+- 0 2073 2060"/>
                <a:gd name="T45" fmla="*/ T44 w 22"/>
                <a:gd name="T46" fmla="+- 0 405 402"/>
                <a:gd name="T47" fmla="*/ 405 h 12"/>
                <a:gd name="T48" fmla="+- 0 2069 2060"/>
                <a:gd name="T49" fmla="*/ T48 w 22"/>
                <a:gd name="T50" fmla="+- 0 403 402"/>
                <a:gd name="T51" fmla="*/ 403 h 12"/>
                <a:gd name="T52" fmla="+- 0 2068 2060"/>
                <a:gd name="T53" fmla="*/ T52 w 22"/>
                <a:gd name="T54" fmla="+- 0 402 402"/>
                <a:gd name="T55" fmla="*/ 402 h 12"/>
                <a:gd name="T56" fmla="+- 0 2073 2060"/>
                <a:gd name="T57" fmla="*/ T56 w 22"/>
                <a:gd name="T58" fmla="+- 0 405 402"/>
                <a:gd name="T59" fmla="*/ 405 h 12"/>
                <a:gd name="T60" fmla="+- 0 2082 2060"/>
                <a:gd name="T61" fmla="*/ T60 w 22"/>
                <a:gd name="T62" fmla="+- 0 413 402"/>
                <a:gd name="T63" fmla="*/ 413 h 12"/>
                <a:gd name="T64" fmla="+- 0 2080 2060"/>
                <a:gd name="T65" fmla="*/ T64 w 22"/>
                <a:gd name="T66" fmla="+- 0 411 402"/>
                <a:gd name="T67" fmla="*/ 411 h 12"/>
                <a:gd name="T68" fmla="+- 0 2075 2060"/>
                <a:gd name="T69" fmla="*/ T68 w 22"/>
                <a:gd name="T70" fmla="+- 0 410 402"/>
                <a:gd name="T71" fmla="*/ 410 h 12"/>
                <a:gd name="T72" fmla="+- 0 2071 2060"/>
                <a:gd name="T73" fmla="*/ T72 w 22"/>
                <a:gd name="T74" fmla="+- 0 410 402"/>
                <a:gd name="T75" fmla="*/ 410 h 12"/>
                <a:gd name="T76" fmla="+- 0 2070 2060"/>
                <a:gd name="T77" fmla="*/ T76 w 22"/>
                <a:gd name="T78" fmla="+- 0 410 402"/>
                <a:gd name="T79" fmla="*/ 410 h 12"/>
                <a:gd name="T80" fmla="+- 0 2071 2060"/>
                <a:gd name="T81" fmla="*/ T80 w 22"/>
                <a:gd name="T82" fmla="+- 0 411 402"/>
                <a:gd name="T83" fmla="*/ 411 h 12"/>
                <a:gd name="T84" fmla="+- 0 2072 2060"/>
                <a:gd name="T85" fmla="*/ T84 w 22"/>
                <a:gd name="T86" fmla="+- 0 410 402"/>
                <a:gd name="T87" fmla="*/ 410 h 12"/>
                <a:gd name="T88" fmla="+- 0 2077 2060"/>
                <a:gd name="T89" fmla="*/ T88 w 22"/>
                <a:gd name="T90" fmla="+- 0 410 402"/>
                <a:gd name="T91" fmla="*/ 410 h 12"/>
                <a:gd name="T92" fmla="+- 0 2082 2060"/>
                <a:gd name="T93" fmla="*/ T92 w 22"/>
                <a:gd name="T94" fmla="+- 0 413 402"/>
                <a:gd name="T95" fmla="*/ 413 h 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2">
                  <a:moveTo>
                    <a:pt x="6" y="0"/>
                  </a:moveTo>
                  <a:lnTo>
                    <a:pt x="5" y="0"/>
                  </a:lnTo>
                  <a:lnTo>
                    <a:pt x="1" y="1"/>
                  </a:lnTo>
                  <a:lnTo>
                    <a:pt x="0" y="2"/>
                  </a:lnTo>
                  <a:lnTo>
                    <a:pt x="1" y="2"/>
                  </a:lnTo>
                  <a:lnTo>
                    <a:pt x="3" y="1"/>
                  </a:lnTo>
                  <a:lnTo>
                    <a:pt x="6" y="0"/>
                  </a:lnTo>
                  <a:close/>
                  <a:moveTo>
                    <a:pt x="8" y="0"/>
                  </a:moveTo>
                  <a:lnTo>
                    <a:pt x="6" y="0"/>
                  </a:lnTo>
                  <a:lnTo>
                    <a:pt x="8" y="0"/>
                  </a:lnTo>
                  <a:close/>
                  <a:moveTo>
                    <a:pt x="13" y="3"/>
                  </a:moveTo>
                  <a:lnTo>
                    <a:pt x="9" y="1"/>
                  </a:lnTo>
                  <a:lnTo>
                    <a:pt x="8" y="0"/>
                  </a:lnTo>
                  <a:lnTo>
                    <a:pt x="13" y="3"/>
                  </a:lnTo>
                  <a:close/>
                  <a:moveTo>
                    <a:pt x="22" y="11"/>
                  </a:moveTo>
                  <a:lnTo>
                    <a:pt x="20" y="9"/>
                  </a:lnTo>
                  <a:lnTo>
                    <a:pt x="15" y="8"/>
                  </a:lnTo>
                  <a:lnTo>
                    <a:pt x="11" y="8"/>
                  </a:lnTo>
                  <a:lnTo>
                    <a:pt x="10" y="8"/>
                  </a:lnTo>
                  <a:lnTo>
                    <a:pt x="11" y="9"/>
                  </a:lnTo>
                  <a:lnTo>
                    <a:pt x="12" y="8"/>
                  </a:lnTo>
                  <a:lnTo>
                    <a:pt x="17" y="8"/>
                  </a:lnTo>
                  <a:lnTo>
                    <a:pt x="22"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4" name="AutoShape 612"/>
            <p:cNvSpPr>
              <a:spLocks/>
            </p:cNvSpPr>
            <p:nvPr/>
          </p:nvSpPr>
          <p:spPr bwMode="auto">
            <a:xfrm>
              <a:off x="7593476" y="370042"/>
              <a:ext cx="19898" cy="45719"/>
            </a:xfrm>
            <a:custGeom>
              <a:avLst/>
              <a:gdLst>
                <a:gd name="T0" fmla="+- 0 2065 2058"/>
                <a:gd name="T1" fmla="*/ T0 w 28"/>
                <a:gd name="T2" fmla="+- 0 401 398"/>
                <a:gd name="T3" fmla="*/ 401 h 22"/>
                <a:gd name="T4" fmla="+- 0 2065 2058"/>
                <a:gd name="T5" fmla="*/ T4 w 28"/>
                <a:gd name="T6" fmla="+- 0 401 398"/>
                <a:gd name="T7" fmla="*/ 401 h 22"/>
                <a:gd name="T8" fmla="+- 0 2065 2058"/>
                <a:gd name="T9" fmla="*/ T8 w 28"/>
                <a:gd name="T10" fmla="+- 0 401 398"/>
                <a:gd name="T11" fmla="*/ 401 h 22"/>
                <a:gd name="T12" fmla="+- 0 2065 2058"/>
                <a:gd name="T13" fmla="*/ T12 w 28"/>
                <a:gd name="T14" fmla="+- 0 401 398"/>
                <a:gd name="T15" fmla="*/ 401 h 22"/>
                <a:gd name="T16" fmla="+- 0 2062 2058"/>
                <a:gd name="T17" fmla="*/ T16 w 28"/>
                <a:gd name="T18" fmla="+- 0 398 398"/>
                <a:gd name="T19" fmla="*/ 398 h 22"/>
                <a:gd name="T20" fmla="+- 0 2060 2058"/>
                <a:gd name="T21" fmla="*/ T20 w 28"/>
                <a:gd name="T22" fmla="+- 0 398 398"/>
                <a:gd name="T23" fmla="*/ 398 h 22"/>
                <a:gd name="T24" fmla="+- 0 2058 2058"/>
                <a:gd name="T25" fmla="*/ T24 w 28"/>
                <a:gd name="T26" fmla="+- 0 398 398"/>
                <a:gd name="T27" fmla="*/ 398 h 22"/>
                <a:gd name="T28" fmla="+- 0 2058 2058"/>
                <a:gd name="T29" fmla="*/ T28 w 28"/>
                <a:gd name="T30" fmla="+- 0 399 398"/>
                <a:gd name="T31" fmla="*/ 399 h 22"/>
                <a:gd name="T32" fmla="+- 0 2058 2058"/>
                <a:gd name="T33" fmla="*/ T32 w 28"/>
                <a:gd name="T34" fmla="+- 0 400 398"/>
                <a:gd name="T35" fmla="*/ 400 h 22"/>
                <a:gd name="T36" fmla="+- 0 2058 2058"/>
                <a:gd name="T37" fmla="*/ T36 w 28"/>
                <a:gd name="T38" fmla="+- 0 400 398"/>
                <a:gd name="T39" fmla="*/ 400 h 22"/>
                <a:gd name="T40" fmla="+- 0 2059 2058"/>
                <a:gd name="T41" fmla="*/ T40 w 28"/>
                <a:gd name="T42" fmla="+- 0 400 398"/>
                <a:gd name="T43" fmla="*/ 400 h 22"/>
                <a:gd name="T44" fmla="+- 0 2059 2058"/>
                <a:gd name="T45" fmla="*/ T44 w 28"/>
                <a:gd name="T46" fmla="+- 0 400 398"/>
                <a:gd name="T47" fmla="*/ 400 h 22"/>
                <a:gd name="T48" fmla="+- 0 2059 2058"/>
                <a:gd name="T49" fmla="*/ T48 w 28"/>
                <a:gd name="T50" fmla="+- 0 400 398"/>
                <a:gd name="T51" fmla="*/ 400 h 22"/>
                <a:gd name="T52" fmla="+- 0 2059 2058"/>
                <a:gd name="T53" fmla="*/ T52 w 28"/>
                <a:gd name="T54" fmla="+- 0 399 398"/>
                <a:gd name="T55" fmla="*/ 399 h 22"/>
                <a:gd name="T56" fmla="+- 0 2059 2058"/>
                <a:gd name="T57" fmla="*/ T56 w 28"/>
                <a:gd name="T58" fmla="+- 0 399 398"/>
                <a:gd name="T59" fmla="*/ 399 h 22"/>
                <a:gd name="T60" fmla="+- 0 2060 2058"/>
                <a:gd name="T61" fmla="*/ T60 w 28"/>
                <a:gd name="T62" fmla="+- 0 399 398"/>
                <a:gd name="T63" fmla="*/ 399 h 22"/>
                <a:gd name="T64" fmla="+- 0 2061 2058"/>
                <a:gd name="T65" fmla="*/ T64 w 28"/>
                <a:gd name="T66" fmla="+- 0 399 398"/>
                <a:gd name="T67" fmla="*/ 399 h 22"/>
                <a:gd name="T68" fmla="+- 0 2064 2058"/>
                <a:gd name="T69" fmla="*/ T68 w 28"/>
                <a:gd name="T70" fmla="+- 0 401 398"/>
                <a:gd name="T71" fmla="*/ 401 h 22"/>
                <a:gd name="T72" fmla="+- 0 2065 2058"/>
                <a:gd name="T73" fmla="*/ T72 w 28"/>
                <a:gd name="T74" fmla="+- 0 401 398"/>
                <a:gd name="T75" fmla="*/ 401 h 22"/>
                <a:gd name="T76" fmla="+- 0 2065 2058"/>
                <a:gd name="T77" fmla="*/ T76 w 28"/>
                <a:gd name="T78" fmla="+- 0 401 398"/>
                <a:gd name="T79" fmla="*/ 401 h 22"/>
                <a:gd name="T80" fmla="+- 0 2065 2058"/>
                <a:gd name="T81" fmla="*/ T80 w 28"/>
                <a:gd name="T82" fmla="+- 0 401 398"/>
                <a:gd name="T83" fmla="*/ 401 h 22"/>
                <a:gd name="T84" fmla="+- 0 2065 2058"/>
                <a:gd name="T85" fmla="*/ T84 w 28"/>
                <a:gd name="T86" fmla="+- 0 401 398"/>
                <a:gd name="T87" fmla="*/ 401 h 22"/>
                <a:gd name="T88" fmla="+- 0 2076 2058"/>
                <a:gd name="T89" fmla="*/ T88 w 28"/>
                <a:gd name="T90" fmla="+- 0 409 398"/>
                <a:gd name="T91" fmla="*/ 409 h 22"/>
                <a:gd name="T92" fmla="+- 0 2076 2058"/>
                <a:gd name="T93" fmla="*/ T92 w 28"/>
                <a:gd name="T94" fmla="+- 0 408 398"/>
                <a:gd name="T95" fmla="*/ 408 h 22"/>
                <a:gd name="T96" fmla="+- 0 2076 2058"/>
                <a:gd name="T97" fmla="*/ T96 w 28"/>
                <a:gd name="T98" fmla="+- 0 408 398"/>
                <a:gd name="T99" fmla="*/ 408 h 22"/>
                <a:gd name="T100" fmla="+- 0 2076 2058"/>
                <a:gd name="T101" fmla="*/ T100 w 28"/>
                <a:gd name="T102" fmla="+- 0 408 398"/>
                <a:gd name="T103" fmla="*/ 408 h 22"/>
                <a:gd name="T104" fmla="+- 0 2076 2058"/>
                <a:gd name="T105" fmla="*/ T104 w 28"/>
                <a:gd name="T106" fmla="+- 0 408 398"/>
                <a:gd name="T107" fmla="*/ 408 h 22"/>
                <a:gd name="T108" fmla="+- 0 2071 2058"/>
                <a:gd name="T109" fmla="*/ T108 w 28"/>
                <a:gd name="T110" fmla="+- 0 405 398"/>
                <a:gd name="T111" fmla="*/ 405 h 22"/>
                <a:gd name="T112" fmla="+- 0 2068 2058"/>
                <a:gd name="T113" fmla="*/ T112 w 28"/>
                <a:gd name="T114" fmla="+- 0 404 398"/>
                <a:gd name="T115" fmla="*/ 404 h 22"/>
                <a:gd name="T116" fmla="+- 0 2068 2058"/>
                <a:gd name="T117" fmla="*/ T116 w 28"/>
                <a:gd name="T118" fmla="+- 0 404 398"/>
                <a:gd name="T119" fmla="*/ 404 h 22"/>
                <a:gd name="T120" fmla="+- 0 2068 2058"/>
                <a:gd name="T121" fmla="*/ T120 w 28"/>
                <a:gd name="T122" fmla="+- 0 404 398"/>
                <a:gd name="T123" fmla="*/ 404 h 22"/>
                <a:gd name="T124" fmla="+- 0 2071 2058"/>
                <a:gd name="T125" fmla="*/ T124 w 28"/>
                <a:gd name="T126" fmla="+- 0 405 398"/>
                <a:gd name="T127" fmla="*/ 405 h 22"/>
                <a:gd name="T128" fmla="+- 0 2076 2058"/>
                <a:gd name="T129" fmla="*/ T128 w 28"/>
                <a:gd name="T130" fmla="+- 0 409 398"/>
                <a:gd name="T131" fmla="*/ 409 h 22"/>
                <a:gd name="T132" fmla="+- 0 2076 2058"/>
                <a:gd name="T133" fmla="*/ T132 w 28"/>
                <a:gd name="T134" fmla="+- 0 409 398"/>
                <a:gd name="T135" fmla="*/ 409 h 22"/>
                <a:gd name="T136" fmla="+- 0 2076 2058"/>
                <a:gd name="T137" fmla="*/ T136 w 28"/>
                <a:gd name="T138" fmla="+- 0 409 398"/>
                <a:gd name="T139" fmla="*/ 409 h 22"/>
                <a:gd name="T140" fmla="+- 0 2085 2058"/>
                <a:gd name="T141" fmla="*/ T140 w 28"/>
                <a:gd name="T142" fmla="+- 0 415 398"/>
                <a:gd name="T143" fmla="*/ 415 h 22"/>
                <a:gd name="T144" fmla="+- 0 2079 2058"/>
                <a:gd name="T145" fmla="*/ T144 w 28"/>
                <a:gd name="T146" fmla="+- 0 412 398"/>
                <a:gd name="T147" fmla="*/ 412 h 22"/>
                <a:gd name="T148" fmla="+- 0 2078 2058"/>
                <a:gd name="T149" fmla="*/ T148 w 28"/>
                <a:gd name="T150" fmla="+- 0 412 398"/>
                <a:gd name="T151" fmla="*/ 412 h 22"/>
                <a:gd name="T152" fmla="+- 0 2078 2058"/>
                <a:gd name="T153" fmla="*/ T152 w 28"/>
                <a:gd name="T154" fmla="+- 0 412 398"/>
                <a:gd name="T155" fmla="*/ 412 h 22"/>
                <a:gd name="T156" fmla="+- 0 2078 2058"/>
                <a:gd name="T157" fmla="*/ T156 w 28"/>
                <a:gd name="T158" fmla="+- 0 412 398"/>
                <a:gd name="T159" fmla="*/ 412 h 22"/>
                <a:gd name="T160" fmla="+- 0 2081 2058"/>
                <a:gd name="T161" fmla="*/ T160 w 28"/>
                <a:gd name="T162" fmla="+- 0 414 398"/>
                <a:gd name="T163" fmla="*/ 414 h 22"/>
                <a:gd name="T164" fmla="+- 0 2085 2058"/>
                <a:gd name="T165" fmla="*/ T164 w 28"/>
                <a:gd name="T166" fmla="+- 0 416 398"/>
                <a:gd name="T167" fmla="*/ 416 h 22"/>
                <a:gd name="T168" fmla="+- 0 2085 2058"/>
                <a:gd name="T169" fmla="*/ T168 w 28"/>
                <a:gd name="T170" fmla="+- 0 419 398"/>
                <a:gd name="T171" fmla="*/ 419 h 22"/>
                <a:gd name="T172" fmla="+- 0 2084 2058"/>
                <a:gd name="T173" fmla="*/ T172 w 28"/>
                <a:gd name="T174" fmla="+- 0 419 398"/>
                <a:gd name="T175" fmla="*/ 419 h 22"/>
                <a:gd name="T176" fmla="+- 0 2084 2058"/>
                <a:gd name="T177" fmla="*/ T176 w 28"/>
                <a:gd name="T178" fmla="+- 0 420 398"/>
                <a:gd name="T179" fmla="*/ 420 h 22"/>
                <a:gd name="T180" fmla="+- 0 2084 2058"/>
                <a:gd name="T181" fmla="*/ T180 w 28"/>
                <a:gd name="T182" fmla="+- 0 420 398"/>
                <a:gd name="T183" fmla="*/ 420 h 22"/>
                <a:gd name="T184" fmla="+- 0 2085 2058"/>
                <a:gd name="T185" fmla="*/ T184 w 28"/>
                <a:gd name="T186" fmla="+- 0 420 398"/>
                <a:gd name="T187" fmla="*/ 420 h 22"/>
                <a:gd name="T188" fmla="+- 0 2085 2058"/>
                <a:gd name="T189" fmla="*/ T188 w 28"/>
                <a:gd name="T190" fmla="+- 0 415 398"/>
                <a:gd name="T191" fmla="*/ 415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8" h="22">
                  <a:moveTo>
                    <a:pt x="7" y="3"/>
                  </a:moveTo>
                  <a:lnTo>
                    <a:pt x="7" y="3"/>
                  </a:lnTo>
                  <a:lnTo>
                    <a:pt x="4" y="0"/>
                  </a:lnTo>
                  <a:lnTo>
                    <a:pt x="2" y="0"/>
                  </a:lnTo>
                  <a:lnTo>
                    <a:pt x="0" y="0"/>
                  </a:lnTo>
                  <a:lnTo>
                    <a:pt x="0" y="1"/>
                  </a:lnTo>
                  <a:lnTo>
                    <a:pt x="0" y="2"/>
                  </a:lnTo>
                  <a:lnTo>
                    <a:pt x="1" y="2"/>
                  </a:lnTo>
                  <a:lnTo>
                    <a:pt x="1" y="1"/>
                  </a:lnTo>
                  <a:lnTo>
                    <a:pt x="2" y="1"/>
                  </a:lnTo>
                  <a:lnTo>
                    <a:pt x="3" y="1"/>
                  </a:lnTo>
                  <a:lnTo>
                    <a:pt x="6" y="3"/>
                  </a:lnTo>
                  <a:lnTo>
                    <a:pt x="7" y="3"/>
                  </a:lnTo>
                  <a:close/>
                  <a:moveTo>
                    <a:pt x="18" y="11"/>
                  </a:moveTo>
                  <a:lnTo>
                    <a:pt x="18" y="10"/>
                  </a:lnTo>
                  <a:lnTo>
                    <a:pt x="13" y="7"/>
                  </a:lnTo>
                  <a:lnTo>
                    <a:pt x="10" y="6"/>
                  </a:lnTo>
                  <a:lnTo>
                    <a:pt x="13" y="7"/>
                  </a:lnTo>
                  <a:lnTo>
                    <a:pt x="18" y="11"/>
                  </a:lnTo>
                  <a:close/>
                  <a:moveTo>
                    <a:pt x="27" y="17"/>
                  </a:moveTo>
                  <a:lnTo>
                    <a:pt x="21" y="14"/>
                  </a:lnTo>
                  <a:lnTo>
                    <a:pt x="20" y="14"/>
                  </a:lnTo>
                  <a:lnTo>
                    <a:pt x="23" y="16"/>
                  </a:lnTo>
                  <a:lnTo>
                    <a:pt x="27" y="18"/>
                  </a:lnTo>
                  <a:lnTo>
                    <a:pt x="27" y="21"/>
                  </a:lnTo>
                  <a:lnTo>
                    <a:pt x="26" y="21"/>
                  </a:lnTo>
                  <a:lnTo>
                    <a:pt x="26" y="22"/>
                  </a:lnTo>
                  <a:lnTo>
                    <a:pt x="27" y="22"/>
                  </a:lnTo>
                  <a:lnTo>
                    <a:pt x="27" y="17"/>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5" name="AutoShape 611"/>
            <p:cNvSpPr>
              <a:spLocks/>
            </p:cNvSpPr>
            <p:nvPr/>
          </p:nvSpPr>
          <p:spPr bwMode="auto">
            <a:xfrm>
              <a:off x="7594186" y="366232"/>
              <a:ext cx="18477" cy="45719"/>
            </a:xfrm>
            <a:custGeom>
              <a:avLst/>
              <a:gdLst>
                <a:gd name="T0" fmla="+- 0 2074 2060"/>
                <a:gd name="T1" fmla="*/ T0 w 26"/>
                <a:gd name="T2" fmla="+- 0 406 399"/>
                <a:gd name="T3" fmla="*/ 406 h 16"/>
                <a:gd name="T4" fmla="+- 0 2074 2060"/>
                <a:gd name="T5" fmla="*/ T4 w 26"/>
                <a:gd name="T6" fmla="+- 0 405 399"/>
                <a:gd name="T7" fmla="*/ 405 h 16"/>
                <a:gd name="T8" fmla="+- 0 2065 2060"/>
                <a:gd name="T9" fmla="*/ T8 w 26"/>
                <a:gd name="T10" fmla="+- 0 399 399"/>
                <a:gd name="T11" fmla="*/ 399 h 16"/>
                <a:gd name="T12" fmla="+- 0 2060 2060"/>
                <a:gd name="T13" fmla="*/ T12 w 26"/>
                <a:gd name="T14" fmla="+- 0 404 399"/>
                <a:gd name="T15" fmla="*/ 404 h 16"/>
                <a:gd name="T16" fmla="+- 0 2060 2060"/>
                <a:gd name="T17" fmla="*/ T16 w 26"/>
                <a:gd name="T18" fmla="+- 0 404 399"/>
                <a:gd name="T19" fmla="*/ 404 h 16"/>
                <a:gd name="T20" fmla="+- 0 2060 2060"/>
                <a:gd name="T21" fmla="*/ T20 w 26"/>
                <a:gd name="T22" fmla="+- 0 404 399"/>
                <a:gd name="T23" fmla="*/ 404 h 16"/>
                <a:gd name="T24" fmla="+- 0 2060 2060"/>
                <a:gd name="T25" fmla="*/ T24 w 26"/>
                <a:gd name="T26" fmla="+- 0 404 399"/>
                <a:gd name="T27" fmla="*/ 404 h 16"/>
                <a:gd name="T28" fmla="+- 0 2060 2060"/>
                <a:gd name="T29" fmla="*/ T28 w 26"/>
                <a:gd name="T30" fmla="+- 0 405 399"/>
                <a:gd name="T31" fmla="*/ 405 h 16"/>
                <a:gd name="T32" fmla="+- 0 2060 2060"/>
                <a:gd name="T33" fmla="*/ T32 w 26"/>
                <a:gd name="T34" fmla="+- 0 405 399"/>
                <a:gd name="T35" fmla="*/ 405 h 16"/>
                <a:gd name="T36" fmla="+- 0 2060 2060"/>
                <a:gd name="T37" fmla="*/ T36 w 26"/>
                <a:gd name="T38" fmla="+- 0 404 399"/>
                <a:gd name="T39" fmla="*/ 404 h 16"/>
                <a:gd name="T40" fmla="+- 0 2065 2060"/>
                <a:gd name="T41" fmla="*/ T40 w 26"/>
                <a:gd name="T42" fmla="+- 0 400 399"/>
                <a:gd name="T43" fmla="*/ 400 h 16"/>
                <a:gd name="T44" fmla="+- 0 2074 2060"/>
                <a:gd name="T45" fmla="*/ T44 w 26"/>
                <a:gd name="T46" fmla="+- 0 406 399"/>
                <a:gd name="T47" fmla="*/ 406 h 16"/>
                <a:gd name="T48" fmla="+- 0 2074 2060"/>
                <a:gd name="T49" fmla="*/ T48 w 26"/>
                <a:gd name="T50" fmla="+- 0 406 399"/>
                <a:gd name="T51" fmla="*/ 406 h 16"/>
                <a:gd name="T52" fmla="+- 0 2074 2060"/>
                <a:gd name="T53" fmla="*/ T52 w 26"/>
                <a:gd name="T54" fmla="+- 0 406 399"/>
                <a:gd name="T55" fmla="*/ 406 h 16"/>
                <a:gd name="T56" fmla="+- 0 2085 2060"/>
                <a:gd name="T57" fmla="*/ T56 w 26"/>
                <a:gd name="T58" fmla="+- 0 414 399"/>
                <a:gd name="T59" fmla="*/ 414 h 16"/>
                <a:gd name="T60" fmla="+- 0 2085 2060"/>
                <a:gd name="T61" fmla="*/ T60 w 26"/>
                <a:gd name="T62" fmla="+- 0 414 399"/>
                <a:gd name="T63" fmla="*/ 414 h 16"/>
                <a:gd name="T64" fmla="+- 0 2085 2060"/>
                <a:gd name="T65" fmla="*/ T64 w 26"/>
                <a:gd name="T66" fmla="+- 0 414 399"/>
                <a:gd name="T67" fmla="*/ 414 h 16"/>
                <a:gd name="T68" fmla="+- 0 2075 2060"/>
                <a:gd name="T69" fmla="*/ T68 w 26"/>
                <a:gd name="T70" fmla="+- 0 406 399"/>
                <a:gd name="T71" fmla="*/ 406 h 16"/>
                <a:gd name="T72" fmla="+- 0 2069 2060"/>
                <a:gd name="T73" fmla="*/ T72 w 26"/>
                <a:gd name="T74" fmla="+- 0 410 399"/>
                <a:gd name="T75" fmla="*/ 410 h 16"/>
                <a:gd name="T76" fmla="+- 0 2069 2060"/>
                <a:gd name="T77" fmla="*/ T76 w 26"/>
                <a:gd name="T78" fmla="+- 0 410 399"/>
                <a:gd name="T79" fmla="*/ 410 h 16"/>
                <a:gd name="T80" fmla="+- 0 2069 2060"/>
                <a:gd name="T81" fmla="*/ T80 w 26"/>
                <a:gd name="T82" fmla="+- 0 411 399"/>
                <a:gd name="T83" fmla="*/ 411 h 16"/>
                <a:gd name="T84" fmla="+- 0 2069 2060"/>
                <a:gd name="T85" fmla="*/ T84 w 26"/>
                <a:gd name="T86" fmla="+- 0 411 399"/>
                <a:gd name="T87" fmla="*/ 411 h 16"/>
                <a:gd name="T88" fmla="+- 0 2069 2060"/>
                <a:gd name="T89" fmla="*/ T88 w 26"/>
                <a:gd name="T90" fmla="+- 0 411 399"/>
                <a:gd name="T91" fmla="*/ 411 h 16"/>
                <a:gd name="T92" fmla="+- 0 2069 2060"/>
                <a:gd name="T93" fmla="*/ T92 w 26"/>
                <a:gd name="T94" fmla="+- 0 411 399"/>
                <a:gd name="T95" fmla="*/ 411 h 16"/>
                <a:gd name="T96" fmla="+- 0 2070 2060"/>
                <a:gd name="T97" fmla="*/ T96 w 26"/>
                <a:gd name="T98" fmla="+- 0 411 399"/>
                <a:gd name="T99" fmla="*/ 411 h 16"/>
                <a:gd name="T100" fmla="+- 0 2070 2060"/>
                <a:gd name="T101" fmla="*/ T100 w 26"/>
                <a:gd name="T102" fmla="+- 0 411 399"/>
                <a:gd name="T103" fmla="*/ 411 h 16"/>
                <a:gd name="T104" fmla="+- 0 2075 2060"/>
                <a:gd name="T105" fmla="*/ T104 w 26"/>
                <a:gd name="T106" fmla="+- 0 407 399"/>
                <a:gd name="T107" fmla="*/ 407 h 16"/>
                <a:gd name="T108" fmla="+- 0 2084 2060"/>
                <a:gd name="T109" fmla="*/ T108 w 26"/>
                <a:gd name="T110" fmla="+- 0 415 399"/>
                <a:gd name="T111" fmla="*/ 415 h 16"/>
                <a:gd name="T112" fmla="+- 0 2085 2060"/>
                <a:gd name="T113" fmla="*/ T112 w 26"/>
                <a:gd name="T114" fmla="+- 0 414 399"/>
                <a:gd name="T115" fmla="*/ 414 h 16"/>
                <a:gd name="T116" fmla="+- 0 2085 2060"/>
                <a:gd name="T117" fmla="*/ T116 w 26"/>
                <a:gd name="T118" fmla="+- 0 414 399"/>
                <a:gd name="T119" fmla="*/ 414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26" h="16">
                  <a:moveTo>
                    <a:pt x="14" y="7"/>
                  </a:moveTo>
                  <a:lnTo>
                    <a:pt x="14" y="6"/>
                  </a:lnTo>
                  <a:lnTo>
                    <a:pt x="5" y="0"/>
                  </a:lnTo>
                  <a:lnTo>
                    <a:pt x="0" y="5"/>
                  </a:lnTo>
                  <a:lnTo>
                    <a:pt x="0" y="6"/>
                  </a:lnTo>
                  <a:lnTo>
                    <a:pt x="0" y="5"/>
                  </a:lnTo>
                  <a:lnTo>
                    <a:pt x="5" y="1"/>
                  </a:lnTo>
                  <a:lnTo>
                    <a:pt x="14" y="7"/>
                  </a:lnTo>
                  <a:close/>
                  <a:moveTo>
                    <a:pt x="25" y="15"/>
                  </a:moveTo>
                  <a:lnTo>
                    <a:pt x="25" y="15"/>
                  </a:lnTo>
                  <a:lnTo>
                    <a:pt x="15" y="7"/>
                  </a:lnTo>
                  <a:lnTo>
                    <a:pt x="9" y="11"/>
                  </a:lnTo>
                  <a:lnTo>
                    <a:pt x="9" y="12"/>
                  </a:lnTo>
                  <a:lnTo>
                    <a:pt x="10" y="12"/>
                  </a:lnTo>
                  <a:lnTo>
                    <a:pt x="15" y="8"/>
                  </a:lnTo>
                  <a:lnTo>
                    <a:pt x="24" y="16"/>
                  </a:lnTo>
                  <a:lnTo>
                    <a:pt x="25" y="15"/>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96" name="Picture 6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3527" y="-39301"/>
              <a:ext cx="362427" cy="255037"/>
            </a:xfrm>
            <a:prstGeom prst="rect">
              <a:avLst/>
            </a:prstGeom>
            <a:noFill/>
            <a:extLst>
              <a:ext uri="{909E8E84-426E-40DD-AFC4-6F175D3DCCD1}">
                <a14:hiddenFill xmlns:a14="http://schemas.microsoft.com/office/drawing/2010/main">
                  <a:solidFill>
                    <a:srgbClr val="FFFFFF"/>
                  </a:solidFill>
                </a14:hiddenFill>
              </a:ext>
            </a:extLst>
          </p:spPr>
        </p:pic>
        <p:sp>
          <p:nvSpPr>
            <p:cNvPr id="1997" name="Rectangle 811"/>
            <p:cNvSpPr>
              <a:spLocks noChangeArrowheads="1"/>
            </p:cNvSpPr>
            <p:nvPr/>
          </p:nvSpPr>
          <p:spPr bwMode="auto">
            <a:xfrm>
              <a:off x="7958533" y="248192"/>
              <a:ext cx="1858065" cy="175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000" b="1" i="0" u="none" strike="noStrike" cap="none" normalizeH="0" baseline="0" dirty="0" smtClean="0">
                  <a:ln>
                    <a:noFill/>
                  </a:ln>
                  <a:solidFill>
                    <a:schemeClr val="bg1"/>
                  </a:solidFill>
                  <a:effectLst/>
                  <a:latin typeface="Times New Roman" pitchFamily="18" charset="0"/>
                  <a:ea typeface="Tahoma" pitchFamily="34" charset="0"/>
                  <a:cs typeface="Times New Roman" pitchFamily="18" charset="0"/>
                </a:rPr>
                <a:t>HỘP THÔNG TIN</a:t>
              </a:r>
              <a:endParaRPr kumimoji="0" lang="en-US" sz="2000" b="1" i="0" u="none" strike="noStrike" cap="none" normalizeH="0" baseline="0" dirty="0" smtClean="0">
                <a:ln>
                  <a:noFill/>
                </a:ln>
                <a:solidFill>
                  <a:schemeClr val="bg1"/>
                </a:solidFill>
                <a:effectLst/>
                <a:latin typeface="Times New Roman" pitchFamily="18" charset="0"/>
                <a:ea typeface="Tahoma" pitchFamily="34" charset="0"/>
                <a:cs typeface="Times New Roman" pitchFamily="18" charset="0"/>
              </a:endParaRPr>
            </a:p>
          </p:txBody>
        </p:sp>
      </p:grpSp>
      <p:sp>
        <p:nvSpPr>
          <p:cNvPr id="1998" name="Rectangle 1997"/>
          <p:cNvSpPr/>
          <p:nvPr/>
        </p:nvSpPr>
        <p:spPr>
          <a:xfrm>
            <a:off x="586397" y="1504267"/>
            <a:ext cx="11080085" cy="3785652"/>
          </a:xfrm>
          <a:prstGeom prst="rect">
            <a:avLst/>
          </a:prstGeom>
        </p:spPr>
        <p:txBody>
          <a:bodyPr wrap="square">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Thành </a:t>
            </a:r>
            <a:r>
              <a:rPr lang="vi-VN" sz="2400" dirty="0">
                <a:latin typeface="Times New Roman" pitchFamily="18" charset="0"/>
                <a:cs typeface="Times New Roman" pitchFamily="18" charset="0"/>
              </a:rPr>
              <a:t>phố Hồ Chí Minh nằm trên vùng chuyển tiếp giữa miền Đông Nam Bộ và Tây Nam Bộ. Thành phố Hồ Chí Minh có toạ độ 10°10’ – 10°38’ Bắc và 106°22’ – 106°54’ Đông. </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Thành </a:t>
            </a:r>
            <a:r>
              <a:rPr lang="vi-VN" sz="2400" dirty="0">
                <a:latin typeface="Times New Roman" pitchFamily="18" charset="0"/>
                <a:cs typeface="Times New Roman" pitchFamily="18" charset="0"/>
              </a:rPr>
              <a:t>phố Hồ Chí Minh tiếp giáp với sáu tỉnh: phía bắc và phía đông là các tỉnh Bình Dương, Đồng Nai và Bà Rịa – Vũng Tàu; phía tây là các tỉnh Tây Ninh, Long An và Tiền Giang. Về phía nam, Thành phố tiếp giáp với Biển Đông, mà trực tiếp là vịnh Đồng Tranh và vịnh Gành Rái.</a:t>
            </a:r>
            <a:endParaRPr lang="en-US" sz="2400" dirty="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Thành </a:t>
            </a:r>
            <a:r>
              <a:rPr lang="vi-VN" sz="2400" dirty="0">
                <a:latin typeface="Times New Roman" pitchFamily="18" charset="0"/>
                <a:cs typeface="Times New Roman" pitchFamily="18" charset="0"/>
              </a:rPr>
              <a:t>phố Hồ Chí Minh có bốn điểm cực: điểm cực Bắc thuộc xã Phú Mỹ Hưng, huyện Củ Chi; điểm cực Tây thuộc xã Thái Mỹ, huyện Củ Chi; điểm cực Nam thuộc xã Long Hoà, huyện Cần Giờ; điểm cực Đông thuộc xã Thạnh An, huyện Cần Giờ.</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2077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a:grpSpLocks/>
          </p:cNvGrpSpPr>
          <p:nvPr/>
        </p:nvGrpSpPr>
        <p:grpSpPr bwMode="auto">
          <a:xfrm>
            <a:off x="346841" y="-141890"/>
            <a:ext cx="11571890" cy="6833268"/>
            <a:chOff x="1133" y="-21"/>
            <a:chExt cx="8788" cy="10208"/>
          </a:xfrm>
        </p:grpSpPr>
        <p:sp>
          <p:nvSpPr>
            <p:cNvPr id="6" name="Rectangle 3"/>
            <p:cNvSpPr>
              <a:spLocks noChangeArrowheads="1"/>
            </p:cNvSpPr>
            <p:nvPr/>
          </p:nvSpPr>
          <p:spPr bwMode="auto">
            <a:xfrm>
              <a:off x="1133" y="350"/>
              <a:ext cx="8788" cy="9837"/>
            </a:xfrm>
            <a:prstGeom prst="rect">
              <a:avLst/>
            </a:prstGeom>
            <a:solidFill>
              <a:srgbClr val="FFFC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AutoShape 9"/>
            <p:cNvSpPr>
              <a:spLocks/>
            </p:cNvSpPr>
            <p:nvPr/>
          </p:nvSpPr>
          <p:spPr bwMode="auto">
            <a:xfrm>
              <a:off x="1963" y="-21"/>
              <a:ext cx="16" cy="28"/>
            </a:xfrm>
            <a:custGeom>
              <a:avLst/>
              <a:gdLst>
                <a:gd name="T0" fmla="+- 0 1976 1964"/>
                <a:gd name="T1" fmla="*/ T0 w 16"/>
                <a:gd name="T2" fmla="+- 0 -21 -21"/>
                <a:gd name="T3" fmla="*/ -21 h 28"/>
                <a:gd name="T4" fmla="+- 0 1975 1964"/>
                <a:gd name="T5" fmla="*/ T4 w 16"/>
                <a:gd name="T6" fmla="+- 0 -20 -21"/>
                <a:gd name="T7" fmla="*/ -20 h 28"/>
                <a:gd name="T8" fmla="+- 0 1974 1964"/>
                <a:gd name="T9" fmla="*/ T8 w 16"/>
                <a:gd name="T10" fmla="+- 0 -20 -21"/>
                <a:gd name="T11" fmla="*/ -20 h 28"/>
                <a:gd name="T12" fmla="+- 0 1973 1964"/>
                <a:gd name="T13" fmla="*/ T12 w 16"/>
                <a:gd name="T14" fmla="+- 0 -20 -21"/>
                <a:gd name="T15" fmla="*/ -20 h 28"/>
                <a:gd name="T16" fmla="+- 0 1969 1964"/>
                <a:gd name="T17" fmla="*/ T16 w 16"/>
                <a:gd name="T18" fmla="+- 0 -11 -21"/>
                <a:gd name="T19" fmla="*/ -11 h 28"/>
                <a:gd name="T20" fmla="+- 0 1968 1964"/>
                <a:gd name="T21" fmla="*/ T20 w 16"/>
                <a:gd name="T22" fmla="+- 0 -9 -21"/>
                <a:gd name="T23" fmla="*/ -9 h 28"/>
                <a:gd name="T24" fmla="+- 0 1964 1964"/>
                <a:gd name="T25" fmla="*/ T24 w 16"/>
                <a:gd name="T26" fmla="+- 0 2 -21"/>
                <a:gd name="T27" fmla="*/ 2 h 28"/>
                <a:gd name="T28" fmla="+- 0 1965 1964"/>
                <a:gd name="T29" fmla="*/ T28 w 16"/>
                <a:gd name="T30" fmla="+- 0 5 -21"/>
                <a:gd name="T31" fmla="*/ 5 h 28"/>
                <a:gd name="T32" fmla="+- 0 1966 1964"/>
                <a:gd name="T33" fmla="*/ T32 w 16"/>
                <a:gd name="T34" fmla="+- 0 6 -21"/>
                <a:gd name="T35" fmla="*/ 6 h 28"/>
                <a:gd name="T36" fmla="+- 0 1968 1964"/>
                <a:gd name="T37" fmla="*/ T36 w 16"/>
                <a:gd name="T38" fmla="+- 0 7 -21"/>
                <a:gd name="T39" fmla="*/ 7 h 28"/>
                <a:gd name="T40" fmla="+- 0 1970 1964"/>
                <a:gd name="T41" fmla="*/ T40 w 16"/>
                <a:gd name="T42" fmla="+- 0 6 -21"/>
                <a:gd name="T43" fmla="*/ 6 h 28"/>
                <a:gd name="T44" fmla="+- 0 1971 1964"/>
                <a:gd name="T45" fmla="*/ T44 w 16"/>
                <a:gd name="T46" fmla="+- 0 4 -21"/>
                <a:gd name="T47" fmla="*/ 4 h 28"/>
                <a:gd name="T48" fmla="+- 0 1968 1964"/>
                <a:gd name="T49" fmla="*/ T48 w 16"/>
                <a:gd name="T50" fmla="+- 0 4 -21"/>
                <a:gd name="T51" fmla="*/ 4 h 28"/>
                <a:gd name="T52" fmla="+- 0 1966 1964"/>
                <a:gd name="T53" fmla="*/ T52 w 16"/>
                <a:gd name="T54" fmla="+- 0 3 -21"/>
                <a:gd name="T55" fmla="*/ 3 h 28"/>
                <a:gd name="T56" fmla="+- 0 1966 1964"/>
                <a:gd name="T57" fmla="*/ T56 w 16"/>
                <a:gd name="T58" fmla="+- 0 2 -21"/>
                <a:gd name="T59" fmla="*/ 2 h 28"/>
                <a:gd name="T60" fmla="+- 0 1970 1964"/>
                <a:gd name="T61" fmla="*/ T60 w 16"/>
                <a:gd name="T62" fmla="+- 0 -8 -21"/>
                <a:gd name="T63" fmla="*/ -8 h 28"/>
                <a:gd name="T64" fmla="+- 0 1970 1964"/>
                <a:gd name="T65" fmla="*/ T64 w 16"/>
                <a:gd name="T66" fmla="+- 0 -10 -21"/>
                <a:gd name="T67" fmla="*/ -10 h 28"/>
                <a:gd name="T68" fmla="+- 0 1974 1964"/>
                <a:gd name="T69" fmla="*/ T68 w 16"/>
                <a:gd name="T70" fmla="+- 0 -18 -21"/>
                <a:gd name="T71" fmla="*/ -18 h 28"/>
                <a:gd name="T72" fmla="+- 0 1975 1964"/>
                <a:gd name="T73" fmla="*/ T72 w 16"/>
                <a:gd name="T74" fmla="+- 0 -18 -21"/>
                <a:gd name="T75" fmla="*/ -18 h 28"/>
                <a:gd name="T76" fmla="+- 0 1975 1964"/>
                <a:gd name="T77" fmla="*/ T76 w 16"/>
                <a:gd name="T78" fmla="+- 0 -18 -21"/>
                <a:gd name="T79" fmla="*/ -18 h 28"/>
                <a:gd name="T80" fmla="+- 0 1976 1964"/>
                <a:gd name="T81" fmla="*/ T80 w 16"/>
                <a:gd name="T82" fmla="+- 0 -19 -21"/>
                <a:gd name="T83" fmla="*/ -19 h 28"/>
                <a:gd name="T84" fmla="+- 0 1979 1964"/>
                <a:gd name="T85" fmla="*/ T84 w 16"/>
                <a:gd name="T86" fmla="+- 0 -19 -21"/>
                <a:gd name="T87" fmla="*/ -19 h 28"/>
                <a:gd name="T88" fmla="+- 0 1979 1964"/>
                <a:gd name="T89" fmla="*/ T88 w 16"/>
                <a:gd name="T90" fmla="+- 0 -19 -21"/>
                <a:gd name="T91" fmla="*/ -19 h 28"/>
                <a:gd name="T92" fmla="+- 0 1977 1964"/>
                <a:gd name="T93" fmla="*/ T92 w 16"/>
                <a:gd name="T94" fmla="+- 0 -20 -21"/>
                <a:gd name="T95" fmla="*/ -20 h 28"/>
                <a:gd name="T96" fmla="+- 0 1976 1964"/>
                <a:gd name="T97" fmla="*/ T96 w 16"/>
                <a:gd name="T98" fmla="+- 0 -21 -21"/>
                <a:gd name="T99" fmla="*/ -21 h 28"/>
                <a:gd name="T100" fmla="+- 0 1979 1964"/>
                <a:gd name="T101" fmla="*/ T100 w 16"/>
                <a:gd name="T102" fmla="+- 0 -19 -21"/>
                <a:gd name="T103" fmla="*/ -19 h 28"/>
                <a:gd name="T104" fmla="+- 0 1976 1964"/>
                <a:gd name="T105" fmla="*/ T104 w 16"/>
                <a:gd name="T106" fmla="+- 0 -19 -21"/>
                <a:gd name="T107" fmla="*/ -19 h 28"/>
                <a:gd name="T108" fmla="+- 0 1976 1964"/>
                <a:gd name="T109" fmla="*/ T108 w 16"/>
                <a:gd name="T110" fmla="+- 0 -18 -21"/>
                <a:gd name="T111" fmla="*/ -18 h 28"/>
                <a:gd name="T112" fmla="+- 0 1976 1964"/>
                <a:gd name="T113" fmla="*/ T112 w 16"/>
                <a:gd name="T114" fmla="+- 0 -18 -21"/>
                <a:gd name="T115" fmla="*/ -18 h 28"/>
                <a:gd name="T116" fmla="+- 0 1977 1964"/>
                <a:gd name="T117" fmla="*/ T116 w 16"/>
                <a:gd name="T118" fmla="+- 0 -18 -21"/>
                <a:gd name="T119" fmla="*/ -18 h 28"/>
                <a:gd name="T120" fmla="+- 0 1977 1964"/>
                <a:gd name="T121" fmla="*/ T120 w 16"/>
                <a:gd name="T122" fmla="+- 0 -17 -21"/>
                <a:gd name="T123" fmla="*/ -17 h 28"/>
                <a:gd name="T124" fmla="+- 0 1973 1964"/>
                <a:gd name="T125" fmla="*/ T124 w 16"/>
                <a:gd name="T126" fmla="+- 0 -8 -21"/>
                <a:gd name="T127" fmla="*/ -8 h 28"/>
                <a:gd name="T128" fmla="+- 0 1972 1964"/>
                <a:gd name="T129" fmla="*/ T128 w 16"/>
                <a:gd name="T130" fmla="+- 0 -6 -21"/>
                <a:gd name="T131" fmla="*/ -6 h 28"/>
                <a:gd name="T132" fmla="+- 0 1969 1964"/>
                <a:gd name="T133" fmla="*/ T132 w 16"/>
                <a:gd name="T134" fmla="+- 0 4 -21"/>
                <a:gd name="T135" fmla="*/ 4 h 28"/>
                <a:gd name="T136" fmla="+- 0 1968 1964"/>
                <a:gd name="T137" fmla="*/ T136 w 16"/>
                <a:gd name="T138" fmla="+- 0 4 -21"/>
                <a:gd name="T139" fmla="*/ 4 h 28"/>
                <a:gd name="T140" fmla="+- 0 1971 1964"/>
                <a:gd name="T141" fmla="*/ T140 w 16"/>
                <a:gd name="T142" fmla="+- 0 4 -21"/>
                <a:gd name="T143" fmla="*/ 4 h 28"/>
                <a:gd name="T144" fmla="+- 0 1974 1964"/>
                <a:gd name="T145" fmla="*/ T144 w 16"/>
                <a:gd name="T146" fmla="+- 0 -5 -21"/>
                <a:gd name="T147" fmla="*/ -5 h 28"/>
                <a:gd name="T148" fmla="+- 0 1974 1964"/>
                <a:gd name="T149" fmla="*/ T148 w 16"/>
                <a:gd name="T150" fmla="+- 0 -7 -21"/>
                <a:gd name="T151" fmla="*/ -7 h 28"/>
                <a:gd name="T152" fmla="+- 0 1979 1964"/>
                <a:gd name="T153" fmla="*/ T152 w 16"/>
                <a:gd name="T154" fmla="+- 0 -17 -21"/>
                <a:gd name="T155" fmla="*/ -17 h 28"/>
                <a:gd name="T156" fmla="+- 0 1979 1964"/>
                <a:gd name="T157" fmla="*/ T156 w 16"/>
                <a:gd name="T158" fmla="+- 0 -19 -21"/>
                <a:gd name="T159" fmla="*/ -19 h 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16" h="28">
                  <a:moveTo>
                    <a:pt x="12" y="0"/>
                  </a:moveTo>
                  <a:lnTo>
                    <a:pt x="11" y="1"/>
                  </a:lnTo>
                  <a:lnTo>
                    <a:pt x="10" y="1"/>
                  </a:lnTo>
                  <a:lnTo>
                    <a:pt x="9" y="1"/>
                  </a:lnTo>
                  <a:lnTo>
                    <a:pt x="5" y="10"/>
                  </a:lnTo>
                  <a:lnTo>
                    <a:pt x="4" y="12"/>
                  </a:lnTo>
                  <a:lnTo>
                    <a:pt x="0" y="23"/>
                  </a:lnTo>
                  <a:lnTo>
                    <a:pt x="1" y="26"/>
                  </a:lnTo>
                  <a:lnTo>
                    <a:pt x="2" y="27"/>
                  </a:lnTo>
                  <a:lnTo>
                    <a:pt x="4" y="28"/>
                  </a:lnTo>
                  <a:lnTo>
                    <a:pt x="6" y="27"/>
                  </a:lnTo>
                  <a:lnTo>
                    <a:pt x="7" y="25"/>
                  </a:lnTo>
                  <a:lnTo>
                    <a:pt x="4" y="25"/>
                  </a:lnTo>
                  <a:lnTo>
                    <a:pt x="2" y="24"/>
                  </a:lnTo>
                  <a:lnTo>
                    <a:pt x="2" y="23"/>
                  </a:lnTo>
                  <a:lnTo>
                    <a:pt x="6" y="13"/>
                  </a:lnTo>
                  <a:lnTo>
                    <a:pt x="6" y="11"/>
                  </a:lnTo>
                  <a:lnTo>
                    <a:pt x="10" y="3"/>
                  </a:lnTo>
                  <a:lnTo>
                    <a:pt x="11" y="3"/>
                  </a:lnTo>
                  <a:lnTo>
                    <a:pt x="12" y="2"/>
                  </a:lnTo>
                  <a:lnTo>
                    <a:pt x="15" y="2"/>
                  </a:lnTo>
                  <a:lnTo>
                    <a:pt x="13" y="1"/>
                  </a:lnTo>
                  <a:lnTo>
                    <a:pt x="12" y="0"/>
                  </a:lnTo>
                  <a:close/>
                  <a:moveTo>
                    <a:pt x="15" y="2"/>
                  </a:moveTo>
                  <a:lnTo>
                    <a:pt x="12" y="2"/>
                  </a:lnTo>
                  <a:lnTo>
                    <a:pt x="12" y="3"/>
                  </a:lnTo>
                  <a:lnTo>
                    <a:pt x="13" y="3"/>
                  </a:lnTo>
                  <a:lnTo>
                    <a:pt x="13" y="4"/>
                  </a:lnTo>
                  <a:lnTo>
                    <a:pt x="9" y="13"/>
                  </a:lnTo>
                  <a:lnTo>
                    <a:pt x="8" y="15"/>
                  </a:lnTo>
                  <a:lnTo>
                    <a:pt x="5" y="25"/>
                  </a:lnTo>
                  <a:lnTo>
                    <a:pt x="4" y="25"/>
                  </a:lnTo>
                  <a:lnTo>
                    <a:pt x="7" y="25"/>
                  </a:lnTo>
                  <a:lnTo>
                    <a:pt x="10" y="16"/>
                  </a:lnTo>
                  <a:lnTo>
                    <a:pt x="10" y="14"/>
                  </a:lnTo>
                  <a:lnTo>
                    <a:pt x="15" y="4"/>
                  </a:lnTo>
                  <a:lnTo>
                    <a:pt x="15" y="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p:nvSpPr>
          <p:spPr bwMode="auto">
            <a:xfrm>
              <a:off x="1964" y="-20"/>
              <a:ext cx="14" cy="26"/>
            </a:xfrm>
            <a:custGeom>
              <a:avLst/>
              <a:gdLst>
                <a:gd name="T0" fmla="+- 0 1976 1965"/>
                <a:gd name="T1" fmla="*/ T0 w 14"/>
                <a:gd name="T2" fmla="+- 0 -20 -20"/>
                <a:gd name="T3" fmla="*/ -20 h 26"/>
                <a:gd name="T4" fmla="+- 0 1974 1965"/>
                <a:gd name="T5" fmla="*/ T4 w 14"/>
                <a:gd name="T6" fmla="+- 0 -20 -20"/>
                <a:gd name="T7" fmla="*/ -20 h 26"/>
                <a:gd name="T8" fmla="+- 0 1969 1965"/>
                <a:gd name="T9" fmla="*/ T8 w 14"/>
                <a:gd name="T10" fmla="+- 0 -11 -20"/>
                <a:gd name="T11" fmla="*/ -11 h 26"/>
                <a:gd name="T12" fmla="+- 0 1969 1965"/>
                <a:gd name="T13" fmla="*/ T12 w 14"/>
                <a:gd name="T14" fmla="+- 0 -8 -20"/>
                <a:gd name="T15" fmla="*/ -8 h 26"/>
                <a:gd name="T16" fmla="+- 0 1965 1965"/>
                <a:gd name="T17" fmla="*/ T16 w 14"/>
                <a:gd name="T18" fmla="+- 0 0 -20"/>
                <a:gd name="T19" fmla="*/ 0 h 26"/>
                <a:gd name="T20" fmla="+- 0 1965 1965"/>
                <a:gd name="T21" fmla="*/ T20 w 14"/>
                <a:gd name="T22" fmla="+- 0 2 -20"/>
                <a:gd name="T23" fmla="*/ 2 h 26"/>
                <a:gd name="T24" fmla="+- 0 1965 1965"/>
                <a:gd name="T25" fmla="*/ T24 w 14"/>
                <a:gd name="T26" fmla="+- 0 4 -20"/>
                <a:gd name="T27" fmla="*/ 4 h 26"/>
                <a:gd name="T28" fmla="+- 0 1967 1965"/>
                <a:gd name="T29" fmla="*/ T28 w 14"/>
                <a:gd name="T30" fmla="+- 0 5 -20"/>
                <a:gd name="T31" fmla="*/ 5 h 26"/>
                <a:gd name="T32" fmla="+- 0 1968 1965"/>
                <a:gd name="T33" fmla="*/ T32 w 14"/>
                <a:gd name="T34" fmla="+- 0 5 -20"/>
                <a:gd name="T35" fmla="*/ 5 h 26"/>
                <a:gd name="T36" fmla="+- 0 1969 1965"/>
                <a:gd name="T37" fmla="*/ T36 w 14"/>
                <a:gd name="T38" fmla="+- 0 5 -20"/>
                <a:gd name="T39" fmla="*/ 5 h 26"/>
                <a:gd name="T40" fmla="+- 0 1971 1965"/>
                <a:gd name="T41" fmla="*/ T40 w 14"/>
                <a:gd name="T42" fmla="+- 0 1 -20"/>
                <a:gd name="T43" fmla="*/ 1 h 26"/>
                <a:gd name="T44" fmla="+- 0 1971 1965"/>
                <a:gd name="T45" fmla="*/ T44 w 14"/>
                <a:gd name="T46" fmla="+- 0 -2 -20"/>
                <a:gd name="T47" fmla="*/ -2 h 26"/>
                <a:gd name="T48" fmla="+- 0 1978 1965"/>
                <a:gd name="T49" fmla="*/ T48 w 14"/>
                <a:gd name="T50" fmla="+- 0 -17 -20"/>
                <a:gd name="T51" fmla="*/ -17 h 26"/>
                <a:gd name="T52" fmla="+- 0 1978 1965"/>
                <a:gd name="T53" fmla="*/ T52 w 14"/>
                <a:gd name="T54" fmla="+- 0 -18 -20"/>
                <a:gd name="T55" fmla="*/ -18 h 26"/>
                <a:gd name="T56" fmla="+- 0 1977 1965"/>
                <a:gd name="T57" fmla="*/ T56 w 14"/>
                <a:gd name="T58" fmla="+- 0 -19 -20"/>
                <a:gd name="T59" fmla="*/ -19 h 26"/>
                <a:gd name="T60" fmla="+- 0 1976 1965"/>
                <a:gd name="T61" fmla="*/ T60 w 14"/>
                <a:gd name="T62" fmla="+- 0 -20 -20"/>
                <a:gd name="T63" fmla="*/ -20 h 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4" h="26">
                  <a:moveTo>
                    <a:pt x="11" y="0"/>
                  </a:moveTo>
                  <a:lnTo>
                    <a:pt x="9" y="0"/>
                  </a:lnTo>
                  <a:lnTo>
                    <a:pt x="4" y="9"/>
                  </a:lnTo>
                  <a:lnTo>
                    <a:pt x="4" y="12"/>
                  </a:lnTo>
                  <a:lnTo>
                    <a:pt x="0" y="20"/>
                  </a:lnTo>
                  <a:lnTo>
                    <a:pt x="0" y="22"/>
                  </a:lnTo>
                  <a:lnTo>
                    <a:pt x="0" y="24"/>
                  </a:lnTo>
                  <a:lnTo>
                    <a:pt x="2" y="25"/>
                  </a:lnTo>
                  <a:lnTo>
                    <a:pt x="3" y="25"/>
                  </a:lnTo>
                  <a:lnTo>
                    <a:pt x="4" y="25"/>
                  </a:lnTo>
                  <a:lnTo>
                    <a:pt x="6" y="21"/>
                  </a:lnTo>
                  <a:lnTo>
                    <a:pt x="6" y="18"/>
                  </a:lnTo>
                  <a:lnTo>
                    <a:pt x="13" y="3"/>
                  </a:lnTo>
                  <a:lnTo>
                    <a:pt x="13" y="2"/>
                  </a:lnTo>
                  <a:lnTo>
                    <a:pt x="12" y="1"/>
                  </a:lnTo>
                  <a:lnTo>
                    <a:pt x="11"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AutoShape 11"/>
            <p:cNvSpPr>
              <a:spLocks/>
            </p:cNvSpPr>
            <p:nvPr/>
          </p:nvSpPr>
          <p:spPr bwMode="auto">
            <a:xfrm>
              <a:off x="1966" y="-17"/>
              <a:ext cx="12" cy="15"/>
            </a:xfrm>
            <a:custGeom>
              <a:avLst/>
              <a:gdLst>
                <a:gd name="T0" fmla="+- 0 1972 1967"/>
                <a:gd name="T1" fmla="*/ T0 w 12"/>
                <a:gd name="T2" fmla="+- 0 -14 -17"/>
                <a:gd name="T3" fmla="*/ -14 h 15"/>
                <a:gd name="T4" fmla="+- 0 1971 1967"/>
                <a:gd name="T5" fmla="*/ T4 w 12"/>
                <a:gd name="T6" fmla="+- 0 -13 -17"/>
                <a:gd name="T7" fmla="*/ -13 h 15"/>
                <a:gd name="T8" fmla="+- 0 1969 1967"/>
                <a:gd name="T9" fmla="*/ T8 w 12"/>
                <a:gd name="T10" fmla="+- 0 -10 -17"/>
                <a:gd name="T11" fmla="*/ -10 h 15"/>
                <a:gd name="T12" fmla="+- 0 1972 1967"/>
                <a:gd name="T13" fmla="*/ T12 w 12"/>
                <a:gd name="T14" fmla="+- 0 -14 -17"/>
                <a:gd name="T15" fmla="*/ -14 h 15"/>
                <a:gd name="T16" fmla="+- 0 1973 1967"/>
                <a:gd name="T17" fmla="*/ T16 w 12"/>
                <a:gd name="T18" fmla="+- 0 -15 -17"/>
                <a:gd name="T19" fmla="*/ -15 h 15"/>
                <a:gd name="T20" fmla="+- 0 1973 1967"/>
                <a:gd name="T21" fmla="*/ T20 w 12"/>
                <a:gd name="T22" fmla="+- 0 -16 -17"/>
                <a:gd name="T23" fmla="*/ -16 h 15"/>
                <a:gd name="T24" fmla="+- 0 1972 1967"/>
                <a:gd name="T25" fmla="*/ T24 w 12"/>
                <a:gd name="T26" fmla="+- 0 -14 -17"/>
                <a:gd name="T27" fmla="*/ -14 h 15"/>
                <a:gd name="T28" fmla="+- 0 1973 1967"/>
                <a:gd name="T29" fmla="*/ T28 w 12"/>
                <a:gd name="T30" fmla="+- 0 -15 -17"/>
                <a:gd name="T31" fmla="*/ -15 h 15"/>
                <a:gd name="T32" fmla="+- 0 1975 1967"/>
                <a:gd name="T33" fmla="*/ T32 w 12"/>
                <a:gd name="T34" fmla="+- 0 -10 -17"/>
                <a:gd name="T35" fmla="*/ -10 h 15"/>
                <a:gd name="T36" fmla="+- 0 1974 1967"/>
                <a:gd name="T37" fmla="*/ T36 w 12"/>
                <a:gd name="T38" fmla="+- 0 -10 -17"/>
                <a:gd name="T39" fmla="*/ -10 h 15"/>
                <a:gd name="T40" fmla="+- 0 1971 1967"/>
                <a:gd name="T41" fmla="*/ T40 w 12"/>
                <a:gd name="T42" fmla="+- 0 -8 -17"/>
                <a:gd name="T43" fmla="*/ -8 h 15"/>
                <a:gd name="T44" fmla="+- 0 1968 1967"/>
                <a:gd name="T45" fmla="*/ T44 w 12"/>
                <a:gd name="T46" fmla="+- 0 -5 -17"/>
                <a:gd name="T47" fmla="*/ -5 h 15"/>
                <a:gd name="T48" fmla="+- 0 1967 1967"/>
                <a:gd name="T49" fmla="*/ T48 w 12"/>
                <a:gd name="T50" fmla="+- 0 -2 -17"/>
                <a:gd name="T51" fmla="*/ -2 h 15"/>
                <a:gd name="T52" fmla="+- 0 1970 1967"/>
                <a:gd name="T53" fmla="*/ T52 w 12"/>
                <a:gd name="T54" fmla="+- 0 -7 -17"/>
                <a:gd name="T55" fmla="*/ -7 h 15"/>
                <a:gd name="T56" fmla="+- 0 1973 1967"/>
                <a:gd name="T57" fmla="*/ T56 w 12"/>
                <a:gd name="T58" fmla="+- 0 -9 -17"/>
                <a:gd name="T59" fmla="*/ -9 h 15"/>
                <a:gd name="T60" fmla="+- 0 1975 1967"/>
                <a:gd name="T61" fmla="*/ T60 w 12"/>
                <a:gd name="T62" fmla="+- 0 -9 -17"/>
                <a:gd name="T63" fmla="*/ -9 h 15"/>
                <a:gd name="T64" fmla="+- 0 1975 1967"/>
                <a:gd name="T65" fmla="*/ T64 w 12"/>
                <a:gd name="T66" fmla="+- 0 -10 -17"/>
                <a:gd name="T67" fmla="*/ -10 h 15"/>
                <a:gd name="T68" fmla="+- 0 1978 1967"/>
                <a:gd name="T69" fmla="*/ T68 w 12"/>
                <a:gd name="T70" fmla="+- 0 -16 -17"/>
                <a:gd name="T71" fmla="*/ -16 h 15"/>
                <a:gd name="T72" fmla="+- 0 1977 1967"/>
                <a:gd name="T73" fmla="*/ T72 w 12"/>
                <a:gd name="T74" fmla="+- 0 -17 -17"/>
                <a:gd name="T75" fmla="*/ -17 h 15"/>
                <a:gd name="T76" fmla="+- 0 1974 1967"/>
                <a:gd name="T77" fmla="*/ T76 w 12"/>
                <a:gd name="T78" fmla="+- 0 -16 -17"/>
                <a:gd name="T79" fmla="*/ -16 h 15"/>
                <a:gd name="T80" fmla="+- 0 1973 1967"/>
                <a:gd name="T81" fmla="*/ T80 w 12"/>
                <a:gd name="T82" fmla="+- 0 -15 -17"/>
                <a:gd name="T83" fmla="*/ -15 h 15"/>
                <a:gd name="T84" fmla="+- 0 1976 1967"/>
                <a:gd name="T85" fmla="*/ T84 w 12"/>
                <a:gd name="T86" fmla="+- 0 -15 -17"/>
                <a:gd name="T87" fmla="*/ -15 h 15"/>
                <a:gd name="T88" fmla="+- 0 1977 1967"/>
                <a:gd name="T89" fmla="*/ T88 w 12"/>
                <a:gd name="T90" fmla="+- 0 -15 -17"/>
                <a:gd name="T91" fmla="*/ -15 h 15"/>
                <a:gd name="T92" fmla="+- 0 1978 1967"/>
                <a:gd name="T93" fmla="*/ T92 w 12"/>
                <a:gd name="T94" fmla="+- 0 -16 -17"/>
                <a:gd name="T95" fmla="*/ -16 h 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2" h="15">
                  <a:moveTo>
                    <a:pt x="5" y="3"/>
                  </a:moveTo>
                  <a:lnTo>
                    <a:pt x="4" y="4"/>
                  </a:lnTo>
                  <a:lnTo>
                    <a:pt x="2" y="7"/>
                  </a:lnTo>
                  <a:lnTo>
                    <a:pt x="5" y="3"/>
                  </a:lnTo>
                  <a:close/>
                  <a:moveTo>
                    <a:pt x="6" y="2"/>
                  </a:moveTo>
                  <a:lnTo>
                    <a:pt x="6" y="1"/>
                  </a:lnTo>
                  <a:lnTo>
                    <a:pt x="5" y="3"/>
                  </a:lnTo>
                  <a:lnTo>
                    <a:pt x="6" y="2"/>
                  </a:lnTo>
                  <a:close/>
                  <a:moveTo>
                    <a:pt x="8" y="7"/>
                  </a:moveTo>
                  <a:lnTo>
                    <a:pt x="7" y="7"/>
                  </a:lnTo>
                  <a:lnTo>
                    <a:pt x="4" y="9"/>
                  </a:lnTo>
                  <a:lnTo>
                    <a:pt x="1" y="12"/>
                  </a:lnTo>
                  <a:lnTo>
                    <a:pt x="0" y="15"/>
                  </a:lnTo>
                  <a:lnTo>
                    <a:pt x="3" y="10"/>
                  </a:lnTo>
                  <a:lnTo>
                    <a:pt x="6" y="8"/>
                  </a:lnTo>
                  <a:lnTo>
                    <a:pt x="8" y="8"/>
                  </a:lnTo>
                  <a:lnTo>
                    <a:pt x="8" y="7"/>
                  </a:lnTo>
                  <a:close/>
                  <a:moveTo>
                    <a:pt x="11" y="1"/>
                  </a:moveTo>
                  <a:lnTo>
                    <a:pt x="10" y="0"/>
                  </a:lnTo>
                  <a:lnTo>
                    <a:pt x="7" y="1"/>
                  </a:lnTo>
                  <a:lnTo>
                    <a:pt x="6" y="2"/>
                  </a:lnTo>
                  <a:lnTo>
                    <a:pt x="9" y="2"/>
                  </a:lnTo>
                  <a:lnTo>
                    <a:pt x="10" y="2"/>
                  </a:lnTo>
                  <a:lnTo>
                    <a:pt x="11"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p:cNvSpPr>
              <a:spLocks/>
            </p:cNvSpPr>
            <p:nvPr/>
          </p:nvSpPr>
          <p:spPr bwMode="auto">
            <a:xfrm>
              <a:off x="1965" y="-19"/>
              <a:ext cx="10" cy="24"/>
            </a:xfrm>
            <a:custGeom>
              <a:avLst/>
              <a:gdLst>
                <a:gd name="T0" fmla="+- 0 1969 1965"/>
                <a:gd name="T1" fmla="*/ T0 w 10"/>
                <a:gd name="T2" fmla="+- 0 -4 -18"/>
                <a:gd name="T3" fmla="*/ -4 h 24"/>
                <a:gd name="T4" fmla="+- 0 1969 1965"/>
                <a:gd name="T5" fmla="*/ T4 w 10"/>
                <a:gd name="T6" fmla="+- 0 -5 -18"/>
                <a:gd name="T7" fmla="*/ -5 h 24"/>
                <a:gd name="T8" fmla="+- 0 1969 1965"/>
                <a:gd name="T9" fmla="*/ T8 w 10"/>
                <a:gd name="T10" fmla="+- 0 -5 -18"/>
                <a:gd name="T11" fmla="*/ -5 h 24"/>
                <a:gd name="T12" fmla="+- 0 1969 1965"/>
                <a:gd name="T13" fmla="*/ T12 w 10"/>
                <a:gd name="T14" fmla="+- 0 -4 -18"/>
                <a:gd name="T15" fmla="*/ -4 h 24"/>
                <a:gd name="T16" fmla="+- 0 1965 1965"/>
                <a:gd name="T17" fmla="*/ T16 w 10"/>
                <a:gd name="T18" fmla="+- 0 1 -18"/>
                <a:gd name="T19" fmla="*/ 1 h 24"/>
                <a:gd name="T20" fmla="+- 0 1967 1965"/>
                <a:gd name="T21" fmla="*/ T20 w 10"/>
                <a:gd name="T22" fmla="+- 0 5 -18"/>
                <a:gd name="T23" fmla="*/ 5 h 24"/>
                <a:gd name="T24" fmla="+- 0 1967 1965"/>
                <a:gd name="T25" fmla="*/ T24 w 10"/>
                <a:gd name="T26" fmla="+- 0 5 -18"/>
                <a:gd name="T27" fmla="*/ 5 h 24"/>
                <a:gd name="T28" fmla="+- 0 1968 1965"/>
                <a:gd name="T29" fmla="*/ T28 w 10"/>
                <a:gd name="T30" fmla="+- 0 4 -18"/>
                <a:gd name="T31" fmla="*/ 4 h 24"/>
                <a:gd name="T32" fmla="+- 0 1968 1965"/>
                <a:gd name="T33" fmla="*/ T32 w 10"/>
                <a:gd name="T34" fmla="+- 0 4 -18"/>
                <a:gd name="T35" fmla="*/ 4 h 24"/>
                <a:gd name="T36" fmla="+- 0 1968 1965"/>
                <a:gd name="T37" fmla="*/ T36 w 10"/>
                <a:gd name="T38" fmla="+- 0 4 -18"/>
                <a:gd name="T39" fmla="*/ 4 h 24"/>
                <a:gd name="T40" fmla="+- 0 1967 1965"/>
                <a:gd name="T41" fmla="*/ T40 w 10"/>
                <a:gd name="T42" fmla="+- 0 4 -18"/>
                <a:gd name="T43" fmla="*/ 4 h 24"/>
                <a:gd name="T44" fmla="+- 0 1967 1965"/>
                <a:gd name="T45" fmla="*/ T44 w 10"/>
                <a:gd name="T46" fmla="+- 0 4 -18"/>
                <a:gd name="T47" fmla="*/ 4 h 24"/>
                <a:gd name="T48" fmla="+- 0 1967 1965"/>
                <a:gd name="T49" fmla="*/ T48 w 10"/>
                <a:gd name="T50" fmla="+- 0 4 -18"/>
                <a:gd name="T51" fmla="*/ 4 h 24"/>
                <a:gd name="T52" fmla="+- 0 1966 1965"/>
                <a:gd name="T53" fmla="*/ T52 w 10"/>
                <a:gd name="T54" fmla="+- 0 3 -18"/>
                <a:gd name="T55" fmla="*/ 3 h 24"/>
                <a:gd name="T56" fmla="+- 0 1966 1965"/>
                <a:gd name="T57" fmla="*/ T56 w 10"/>
                <a:gd name="T58" fmla="+- 0 2 -18"/>
                <a:gd name="T59" fmla="*/ 2 h 24"/>
                <a:gd name="T60" fmla="+- 0 1968 1965"/>
                <a:gd name="T61" fmla="*/ T60 w 10"/>
                <a:gd name="T62" fmla="+- 0 -2 -18"/>
                <a:gd name="T63" fmla="*/ -2 h 24"/>
                <a:gd name="T64" fmla="+- 0 1969 1965"/>
                <a:gd name="T65" fmla="*/ T64 w 10"/>
                <a:gd name="T66" fmla="+- 0 -4 -18"/>
                <a:gd name="T67" fmla="*/ -4 h 24"/>
                <a:gd name="T68" fmla="+- 0 1975 1965"/>
                <a:gd name="T69" fmla="*/ T68 w 10"/>
                <a:gd name="T70" fmla="+- 0 -18 -18"/>
                <a:gd name="T71" fmla="*/ -18 h 24"/>
                <a:gd name="T72" fmla="+- 0 1975 1965"/>
                <a:gd name="T73" fmla="*/ T72 w 10"/>
                <a:gd name="T74" fmla="+- 0 -18 -18"/>
                <a:gd name="T75" fmla="*/ -18 h 24"/>
                <a:gd name="T76" fmla="+- 0 1975 1965"/>
                <a:gd name="T77" fmla="*/ T76 w 10"/>
                <a:gd name="T78" fmla="+- 0 -18 -18"/>
                <a:gd name="T79" fmla="*/ -18 h 24"/>
                <a:gd name="T80" fmla="+- 0 1974 1965"/>
                <a:gd name="T81" fmla="*/ T80 w 10"/>
                <a:gd name="T82" fmla="+- 0 -18 -18"/>
                <a:gd name="T83" fmla="*/ -18 h 24"/>
                <a:gd name="T84" fmla="+- 0 1973 1965"/>
                <a:gd name="T85" fmla="*/ T84 w 10"/>
                <a:gd name="T86" fmla="+- 0 -17 -18"/>
                <a:gd name="T87" fmla="*/ -17 h 24"/>
                <a:gd name="T88" fmla="+- 0 1970 1965"/>
                <a:gd name="T89" fmla="*/ T88 w 10"/>
                <a:gd name="T90" fmla="+- 0 -11 -18"/>
                <a:gd name="T91" fmla="*/ -11 h 24"/>
                <a:gd name="T92" fmla="+- 0 1970 1965"/>
                <a:gd name="T93" fmla="*/ T92 w 10"/>
                <a:gd name="T94" fmla="+- 0 -11 -18"/>
                <a:gd name="T95" fmla="*/ -11 h 24"/>
                <a:gd name="T96" fmla="+- 0 1970 1965"/>
                <a:gd name="T97" fmla="*/ T96 w 10"/>
                <a:gd name="T98" fmla="+- 0 -10 -18"/>
                <a:gd name="T99" fmla="*/ -10 h 24"/>
                <a:gd name="T100" fmla="+- 0 1971 1965"/>
                <a:gd name="T101" fmla="*/ T100 w 10"/>
                <a:gd name="T102" fmla="+- 0 -11 -18"/>
                <a:gd name="T103" fmla="*/ -11 h 24"/>
                <a:gd name="T104" fmla="+- 0 1971 1965"/>
                <a:gd name="T105" fmla="*/ T104 w 10"/>
                <a:gd name="T106" fmla="+- 0 -11 -18"/>
                <a:gd name="T107" fmla="*/ -11 h 24"/>
                <a:gd name="T108" fmla="+- 0 1973 1965"/>
                <a:gd name="T109" fmla="*/ T108 w 10"/>
                <a:gd name="T110" fmla="+- 0 -16 -18"/>
                <a:gd name="T111" fmla="*/ -16 h 24"/>
                <a:gd name="T112" fmla="+- 0 1975 1965"/>
                <a:gd name="T113" fmla="*/ T112 w 10"/>
                <a:gd name="T114" fmla="+- 0 -18 -18"/>
                <a:gd name="T115" fmla="*/ -18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10" h="24">
                  <a:moveTo>
                    <a:pt x="4" y="14"/>
                  </a:moveTo>
                  <a:lnTo>
                    <a:pt x="4" y="13"/>
                  </a:lnTo>
                  <a:lnTo>
                    <a:pt x="4" y="14"/>
                  </a:lnTo>
                  <a:lnTo>
                    <a:pt x="0" y="19"/>
                  </a:lnTo>
                  <a:lnTo>
                    <a:pt x="2" y="23"/>
                  </a:lnTo>
                  <a:lnTo>
                    <a:pt x="3" y="22"/>
                  </a:lnTo>
                  <a:lnTo>
                    <a:pt x="2" y="22"/>
                  </a:lnTo>
                  <a:lnTo>
                    <a:pt x="1" y="21"/>
                  </a:lnTo>
                  <a:lnTo>
                    <a:pt x="1" y="20"/>
                  </a:lnTo>
                  <a:lnTo>
                    <a:pt x="3" y="16"/>
                  </a:lnTo>
                  <a:lnTo>
                    <a:pt x="4" y="14"/>
                  </a:lnTo>
                  <a:close/>
                  <a:moveTo>
                    <a:pt x="10" y="0"/>
                  </a:moveTo>
                  <a:lnTo>
                    <a:pt x="10" y="0"/>
                  </a:lnTo>
                  <a:lnTo>
                    <a:pt x="9" y="0"/>
                  </a:lnTo>
                  <a:lnTo>
                    <a:pt x="8" y="1"/>
                  </a:lnTo>
                  <a:lnTo>
                    <a:pt x="5" y="7"/>
                  </a:lnTo>
                  <a:lnTo>
                    <a:pt x="5" y="8"/>
                  </a:lnTo>
                  <a:lnTo>
                    <a:pt x="6" y="7"/>
                  </a:lnTo>
                  <a:lnTo>
                    <a:pt x="8" y="2"/>
                  </a:lnTo>
                  <a:lnTo>
                    <a:pt x="10" y="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p:cNvSpPr>
            <p:nvPr/>
          </p:nvSpPr>
          <p:spPr bwMode="auto">
            <a:xfrm>
              <a:off x="1971" y="-10"/>
              <a:ext cx="11" cy="3"/>
            </a:xfrm>
            <a:custGeom>
              <a:avLst/>
              <a:gdLst>
                <a:gd name="T0" fmla="+- 0 1976 1971"/>
                <a:gd name="T1" fmla="*/ T0 w 11"/>
                <a:gd name="T2" fmla="+- 0 -10 -10"/>
                <a:gd name="T3" fmla="*/ -10 h 3"/>
                <a:gd name="T4" fmla="+- 0 1972 1971"/>
                <a:gd name="T5" fmla="*/ T4 w 11"/>
                <a:gd name="T6" fmla="+- 0 -9 -10"/>
                <a:gd name="T7" fmla="*/ -9 h 3"/>
                <a:gd name="T8" fmla="+- 0 1971 1971"/>
                <a:gd name="T9" fmla="*/ T8 w 11"/>
                <a:gd name="T10" fmla="+- 0 -8 -10"/>
                <a:gd name="T11" fmla="*/ -8 h 3"/>
                <a:gd name="T12" fmla="+- 0 1972 1971"/>
                <a:gd name="T13" fmla="*/ T12 w 11"/>
                <a:gd name="T14" fmla="+- 0 -8 -10"/>
                <a:gd name="T15" fmla="*/ -8 h 3"/>
                <a:gd name="T16" fmla="+- 0 1974 1971"/>
                <a:gd name="T17" fmla="*/ T16 w 11"/>
                <a:gd name="T18" fmla="+- 0 -9 -10"/>
                <a:gd name="T19" fmla="*/ -9 h 3"/>
                <a:gd name="T20" fmla="+- 0 1977 1971"/>
                <a:gd name="T21" fmla="*/ T20 w 11"/>
                <a:gd name="T22" fmla="+- 0 -10 -10"/>
                <a:gd name="T23" fmla="*/ -10 h 3"/>
                <a:gd name="T24" fmla="+- 0 1982 1971"/>
                <a:gd name="T25" fmla="*/ T24 w 11"/>
                <a:gd name="T26" fmla="+- 0 -8 -10"/>
                <a:gd name="T27" fmla="*/ -8 h 3"/>
                <a:gd name="T28" fmla="+- 0 1980 1971"/>
                <a:gd name="T29" fmla="*/ T28 w 11"/>
                <a:gd name="T30" fmla="+- 0 -10 -10"/>
                <a:gd name="T31" fmla="*/ -10 h 3"/>
                <a:gd name="T32" fmla="+- 0 1976 1971"/>
                <a:gd name="T33" fmla="*/ T32 w 11"/>
                <a:gd name="T34" fmla="+- 0 -10 -10"/>
                <a:gd name="T35" fmla="*/ -10 h 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1" h="3">
                  <a:moveTo>
                    <a:pt x="5" y="0"/>
                  </a:moveTo>
                  <a:lnTo>
                    <a:pt x="1" y="1"/>
                  </a:lnTo>
                  <a:lnTo>
                    <a:pt x="0" y="2"/>
                  </a:lnTo>
                  <a:lnTo>
                    <a:pt x="1" y="2"/>
                  </a:lnTo>
                  <a:lnTo>
                    <a:pt x="3" y="1"/>
                  </a:lnTo>
                  <a:lnTo>
                    <a:pt x="6" y="0"/>
                  </a:lnTo>
                  <a:lnTo>
                    <a:pt x="11" y="2"/>
                  </a:lnTo>
                  <a:lnTo>
                    <a:pt x="9" y="0"/>
                  </a:lnTo>
                  <a:lnTo>
                    <a:pt x="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AutoShape 16"/>
            <p:cNvSpPr>
              <a:spLocks/>
            </p:cNvSpPr>
            <p:nvPr/>
          </p:nvSpPr>
          <p:spPr bwMode="auto">
            <a:xfrm>
              <a:off x="1967" y="-15"/>
              <a:ext cx="18" cy="13"/>
            </a:xfrm>
            <a:custGeom>
              <a:avLst/>
              <a:gdLst>
                <a:gd name="T0" fmla="+- 0 1974 1968"/>
                <a:gd name="T1" fmla="*/ T0 w 18"/>
                <a:gd name="T2" fmla="+- 0 -12 -15"/>
                <a:gd name="T3" fmla="*/ -12 h 13"/>
                <a:gd name="T4" fmla="+- 0 1974 1968"/>
                <a:gd name="T5" fmla="*/ T4 w 18"/>
                <a:gd name="T6" fmla="+- 0 -12 -15"/>
                <a:gd name="T7" fmla="*/ -12 h 13"/>
                <a:gd name="T8" fmla="+- 0 1973 1968"/>
                <a:gd name="T9" fmla="*/ T8 w 18"/>
                <a:gd name="T10" fmla="+- 0 -12 -15"/>
                <a:gd name="T11" fmla="*/ -12 h 13"/>
                <a:gd name="T12" fmla="+- 0 1971 1968"/>
                <a:gd name="T13" fmla="*/ T12 w 18"/>
                <a:gd name="T14" fmla="+- 0 -15 -15"/>
                <a:gd name="T15" fmla="*/ -15 h 13"/>
                <a:gd name="T16" fmla="+- 0 1969 1968"/>
                <a:gd name="T17" fmla="*/ T16 w 18"/>
                <a:gd name="T18" fmla="+- 0 -15 -15"/>
                <a:gd name="T19" fmla="*/ -15 h 13"/>
                <a:gd name="T20" fmla="+- 0 1968 1968"/>
                <a:gd name="T21" fmla="*/ T20 w 18"/>
                <a:gd name="T22" fmla="+- 0 -14 -15"/>
                <a:gd name="T23" fmla="*/ -14 h 13"/>
                <a:gd name="T24" fmla="+- 0 1968 1968"/>
                <a:gd name="T25" fmla="*/ T24 w 18"/>
                <a:gd name="T26" fmla="+- 0 -13 -15"/>
                <a:gd name="T27" fmla="*/ -13 h 13"/>
                <a:gd name="T28" fmla="+- 0 1968 1968"/>
                <a:gd name="T29" fmla="*/ T28 w 18"/>
                <a:gd name="T30" fmla="+- 0 -13 -15"/>
                <a:gd name="T31" fmla="*/ -13 h 13"/>
                <a:gd name="T32" fmla="+- 0 1968 1968"/>
                <a:gd name="T33" fmla="*/ T32 w 18"/>
                <a:gd name="T34" fmla="+- 0 -13 -15"/>
                <a:gd name="T35" fmla="*/ -13 h 13"/>
                <a:gd name="T36" fmla="+- 0 1968 1968"/>
                <a:gd name="T37" fmla="*/ T36 w 18"/>
                <a:gd name="T38" fmla="+- 0 -13 -15"/>
                <a:gd name="T39" fmla="*/ -13 h 13"/>
                <a:gd name="T40" fmla="+- 0 1968 1968"/>
                <a:gd name="T41" fmla="*/ T40 w 18"/>
                <a:gd name="T42" fmla="+- 0 -13 -15"/>
                <a:gd name="T43" fmla="*/ -13 h 13"/>
                <a:gd name="T44" fmla="+- 0 1968 1968"/>
                <a:gd name="T45" fmla="*/ T44 w 18"/>
                <a:gd name="T46" fmla="+- 0 -13 -15"/>
                <a:gd name="T47" fmla="*/ -13 h 13"/>
                <a:gd name="T48" fmla="+- 0 1968 1968"/>
                <a:gd name="T49" fmla="*/ T48 w 18"/>
                <a:gd name="T50" fmla="+- 0 -14 -15"/>
                <a:gd name="T51" fmla="*/ -14 h 13"/>
                <a:gd name="T52" fmla="+- 0 1970 1968"/>
                <a:gd name="T53" fmla="*/ T52 w 18"/>
                <a:gd name="T54" fmla="+- 0 -14 -15"/>
                <a:gd name="T55" fmla="*/ -14 h 13"/>
                <a:gd name="T56" fmla="+- 0 1973 1968"/>
                <a:gd name="T57" fmla="*/ T56 w 18"/>
                <a:gd name="T58" fmla="+- 0 -11 -15"/>
                <a:gd name="T59" fmla="*/ -11 h 13"/>
                <a:gd name="T60" fmla="+- 0 1973 1968"/>
                <a:gd name="T61" fmla="*/ T60 w 18"/>
                <a:gd name="T62" fmla="+- 0 -11 -15"/>
                <a:gd name="T63" fmla="*/ -11 h 13"/>
                <a:gd name="T64" fmla="+- 0 1974 1968"/>
                <a:gd name="T65" fmla="*/ T64 w 18"/>
                <a:gd name="T66" fmla="+- 0 -11 -15"/>
                <a:gd name="T67" fmla="*/ -11 h 13"/>
                <a:gd name="T68" fmla="+- 0 1974 1968"/>
                <a:gd name="T69" fmla="*/ T68 w 18"/>
                <a:gd name="T70" fmla="+- 0 -11 -15"/>
                <a:gd name="T71" fmla="*/ -11 h 13"/>
                <a:gd name="T72" fmla="+- 0 1974 1968"/>
                <a:gd name="T73" fmla="*/ T72 w 18"/>
                <a:gd name="T74" fmla="+- 0 -12 -15"/>
                <a:gd name="T75" fmla="*/ -12 h 13"/>
                <a:gd name="T76" fmla="+- 0 1974 1968"/>
                <a:gd name="T77" fmla="*/ T76 w 18"/>
                <a:gd name="T78" fmla="+- 0 -12 -15"/>
                <a:gd name="T79" fmla="*/ -12 h 13"/>
                <a:gd name="T80" fmla="+- 0 1985 1968"/>
                <a:gd name="T81" fmla="*/ T80 w 18"/>
                <a:gd name="T82" fmla="+- 0 -3 -15"/>
                <a:gd name="T83" fmla="*/ -3 h 13"/>
                <a:gd name="T84" fmla="+- 0 1985 1968"/>
                <a:gd name="T85" fmla="*/ T84 w 18"/>
                <a:gd name="T86" fmla="+- 0 -7 -15"/>
                <a:gd name="T87" fmla="*/ -7 h 13"/>
                <a:gd name="T88" fmla="+- 0 1979 1968"/>
                <a:gd name="T89" fmla="*/ T88 w 18"/>
                <a:gd name="T90" fmla="+- 0 -8 -15"/>
                <a:gd name="T91" fmla="*/ -8 h 13"/>
                <a:gd name="T92" fmla="+- 0 1979 1968"/>
                <a:gd name="T93" fmla="*/ T92 w 18"/>
                <a:gd name="T94" fmla="+- 0 -8 -15"/>
                <a:gd name="T95" fmla="*/ -8 h 13"/>
                <a:gd name="T96" fmla="+- 0 1979 1968"/>
                <a:gd name="T97" fmla="*/ T96 w 18"/>
                <a:gd name="T98" fmla="+- 0 -8 -15"/>
                <a:gd name="T99" fmla="*/ -8 h 13"/>
                <a:gd name="T100" fmla="+- 0 1981 1968"/>
                <a:gd name="T101" fmla="*/ T100 w 18"/>
                <a:gd name="T102" fmla="+- 0 -7 -15"/>
                <a:gd name="T103" fmla="*/ -7 h 13"/>
                <a:gd name="T104" fmla="+- 0 1984 1968"/>
                <a:gd name="T105" fmla="*/ T104 w 18"/>
                <a:gd name="T106" fmla="+- 0 -6 -15"/>
                <a:gd name="T107" fmla="*/ -6 h 13"/>
                <a:gd name="T108" fmla="+- 0 1985 1968"/>
                <a:gd name="T109" fmla="*/ T108 w 18"/>
                <a:gd name="T110" fmla="+- 0 -3 -15"/>
                <a:gd name="T111" fmla="*/ -3 h 13"/>
                <a:gd name="T112" fmla="+- 0 1984 1968"/>
                <a:gd name="T113" fmla="*/ T112 w 18"/>
                <a:gd name="T114" fmla="+- 0 -3 -15"/>
                <a:gd name="T115" fmla="*/ -3 h 13"/>
                <a:gd name="T116" fmla="+- 0 1984 1968"/>
                <a:gd name="T117" fmla="*/ T116 w 18"/>
                <a:gd name="T118" fmla="+- 0 -3 -15"/>
                <a:gd name="T119" fmla="*/ -3 h 13"/>
                <a:gd name="T120" fmla="+- 0 1984 1968"/>
                <a:gd name="T121" fmla="*/ T120 w 18"/>
                <a:gd name="T122" fmla="+- 0 -3 -15"/>
                <a:gd name="T123" fmla="*/ -3 h 13"/>
                <a:gd name="T124" fmla="+- 0 1985 1968"/>
                <a:gd name="T125" fmla="*/ T124 w 18"/>
                <a:gd name="T126" fmla="+- 0 -3 -15"/>
                <a:gd name="T127" fmla="*/ -3 h 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8" h="13">
                  <a:moveTo>
                    <a:pt x="6" y="3"/>
                  </a:moveTo>
                  <a:lnTo>
                    <a:pt x="6" y="3"/>
                  </a:lnTo>
                  <a:lnTo>
                    <a:pt x="5" y="3"/>
                  </a:lnTo>
                  <a:lnTo>
                    <a:pt x="3" y="0"/>
                  </a:lnTo>
                  <a:lnTo>
                    <a:pt x="1" y="0"/>
                  </a:lnTo>
                  <a:lnTo>
                    <a:pt x="0" y="1"/>
                  </a:lnTo>
                  <a:lnTo>
                    <a:pt x="0" y="2"/>
                  </a:lnTo>
                  <a:lnTo>
                    <a:pt x="0" y="1"/>
                  </a:lnTo>
                  <a:lnTo>
                    <a:pt x="2" y="1"/>
                  </a:lnTo>
                  <a:lnTo>
                    <a:pt x="5" y="4"/>
                  </a:lnTo>
                  <a:lnTo>
                    <a:pt x="6" y="4"/>
                  </a:lnTo>
                  <a:lnTo>
                    <a:pt x="6" y="3"/>
                  </a:lnTo>
                  <a:close/>
                  <a:moveTo>
                    <a:pt x="17" y="12"/>
                  </a:moveTo>
                  <a:lnTo>
                    <a:pt x="17" y="8"/>
                  </a:lnTo>
                  <a:lnTo>
                    <a:pt x="11" y="7"/>
                  </a:lnTo>
                  <a:lnTo>
                    <a:pt x="13" y="8"/>
                  </a:lnTo>
                  <a:lnTo>
                    <a:pt x="16" y="9"/>
                  </a:lnTo>
                  <a:lnTo>
                    <a:pt x="17" y="12"/>
                  </a:lnTo>
                  <a:lnTo>
                    <a:pt x="16" y="12"/>
                  </a:lnTo>
                  <a:lnTo>
                    <a:pt x="17" y="12"/>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8"/>
            <p:cNvSpPr>
              <a:spLocks/>
            </p:cNvSpPr>
            <p:nvPr/>
          </p:nvSpPr>
          <p:spPr bwMode="auto">
            <a:xfrm>
              <a:off x="1967" y="-17"/>
              <a:ext cx="16" cy="32"/>
            </a:xfrm>
            <a:custGeom>
              <a:avLst/>
              <a:gdLst>
                <a:gd name="T0" fmla="+- 0 1981 1968"/>
                <a:gd name="T1" fmla="*/ T0 w 16"/>
                <a:gd name="T2" fmla="+- 0 -17 -17"/>
                <a:gd name="T3" fmla="*/ -17 h 32"/>
                <a:gd name="T4" fmla="+- 0 1979 1968"/>
                <a:gd name="T5" fmla="*/ T4 w 16"/>
                <a:gd name="T6" fmla="+- 0 -16 -17"/>
                <a:gd name="T7" fmla="*/ -16 h 32"/>
                <a:gd name="T8" fmla="+- 0 1975 1968"/>
                <a:gd name="T9" fmla="*/ T8 w 16"/>
                <a:gd name="T10" fmla="+- 0 -7 -17"/>
                <a:gd name="T11" fmla="*/ -7 h 32"/>
                <a:gd name="T12" fmla="+- 0 1971 1968"/>
                <a:gd name="T13" fmla="*/ T12 w 16"/>
                <a:gd name="T14" fmla="+- 0 1 -17"/>
                <a:gd name="T15" fmla="*/ 1 h 32"/>
                <a:gd name="T16" fmla="+- 0 1968 1968"/>
                <a:gd name="T17" fmla="*/ T16 w 16"/>
                <a:gd name="T18" fmla="+- 0 12 -17"/>
                <a:gd name="T19" fmla="*/ 12 h 32"/>
                <a:gd name="T20" fmla="+- 0 1968 1968"/>
                <a:gd name="T21" fmla="*/ T20 w 16"/>
                <a:gd name="T22" fmla="+- 0 13 -17"/>
                <a:gd name="T23" fmla="*/ 13 h 32"/>
                <a:gd name="T24" fmla="+- 0 1971 1968"/>
                <a:gd name="T25" fmla="*/ T24 w 16"/>
                <a:gd name="T26" fmla="+- 0 15 -17"/>
                <a:gd name="T27" fmla="*/ 15 h 32"/>
                <a:gd name="T28" fmla="+- 0 1972 1968"/>
                <a:gd name="T29" fmla="*/ T28 w 16"/>
                <a:gd name="T30" fmla="+- 0 14 -17"/>
                <a:gd name="T31" fmla="*/ 14 h 32"/>
                <a:gd name="T32" fmla="+- 0 1979 1968"/>
                <a:gd name="T33" fmla="*/ T32 w 16"/>
                <a:gd name="T34" fmla="+- 0 -4 -17"/>
                <a:gd name="T35" fmla="*/ -4 h 32"/>
                <a:gd name="T36" fmla="+- 0 1983 1968"/>
                <a:gd name="T37" fmla="*/ T36 w 16"/>
                <a:gd name="T38" fmla="+- 0 -14 -17"/>
                <a:gd name="T39" fmla="*/ -14 h 32"/>
                <a:gd name="T40" fmla="+- 0 1983 1968"/>
                <a:gd name="T41" fmla="*/ T40 w 16"/>
                <a:gd name="T42" fmla="+- 0 -15 -17"/>
                <a:gd name="T43" fmla="*/ -15 h 32"/>
                <a:gd name="T44" fmla="+- 0 1982 1968"/>
                <a:gd name="T45" fmla="*/ T44 w 16"/>
                <a:gd name="T46" fmla="+- 0 -16 -17"/>
                <a:gd name="T47" fmla="*/ -16 h 32"/>
                <a:gd name="T48" fmla="+- 0 1981 1968"/>
                <a:gd name="T49" fmla="*/ T48 w 16"/>
                <a:gd name="T50" fmla="+- 0 -17 -17"/>
                <a:gd name="T51" fmla="*/ -17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16" h="32">
                  <a:moveTo>
                    <a:pt x="13" y="0"/>
                  </a:moveTo>
                  <a:lnTo>
                    <a:pt x="11" y="1"/>
                  </a:lnTo>
                  <a:lnTo>
                    <a:pt x="7" y="10"/>
                  </a:lnTo>
                  <a:lnTo>
                    <a:pt x="3" y="18"/>
                  </a:lnTo>
                  <a:lnTo>
                    <a:pt x="0" y="29"/>
                  </a:lnTo>
                  <a:lnTo>
                    <a:pt x="0" y="30"/>
                  </a:lnTo>
                  <a:lnTo>
                    <a:pt x="3" y="32"/>
                  </a:lnTo>
                  <a:lnTo>
                    <a:pt x="4" y="31"/>
                  </a:lnTo>
                  <a:lnTo>
                    <a:pt x="11" y="13"/>
                  </a:lnTo>
                  <a:lnTo>
                    <a:pt x="15" y="3"/>
                  </a:lnTo>
                  <a:lnTo>
                    <a:pt x="15" y="2"/>
                  </a:lnTo>
                  <a:lnTo>
                    <a:pt x="14" y="1"/>
                  </a:lnTo>
                  <a:lnTo>
                    <a:pt x="1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AutoShape 19"/>
            <p:cNvSpPr>
              <a:spLocks/>
            </p:cNvSpPr>
            <p:nvPr/>
          </p:nvSpPr>
          <p:spPr bwMode="auto">
            <a:xfrm>
              <a:off x="1969" y="-11"/>
              <a:ext cx="13" cy="19"/>
            </a:xfrm>
            <a:custGeom>
              <a:avLst/>
              <a:gdLst>
                <a:gd name="T0" fmla="+- 0 1976 1970"/>
                <a:gd name="T1" fmla="*/ T0 w 13"/>
                <a:gd name="T2" fmla="+- 0 -8 -11"/>
                <a:gd name="T3" fmla="*/ -8 h 19"/>
                <a:gd name="T4" fmla="+- 0 1975 1970"/>
                <a:gd name="T5" fmla="*/ T4 w 13"/>
                <a:gd name="T6" fmla="+- 0 -7 -11"/>
                <a:gd name="T7" fmla="*/ -7 h 19"/>
                <a:gd name="T8" fmla="+- 0 1974 1970"/>
                <a:gd name="T9" fmla="*/ T8 w 13"/>
                <a:gd name="T10" fmla="+- 0 -3 -11"/>
                <a:gd name="T11" fmla="*/ -3 h 19"/>
                <a:gd name="T12" fmla="+- 0 1976 1970"/>
                <a:gd name="T13" fmla="*/ T12 w 13"/>
                <a:gd name="T14" fmla="+- 0 -8 -11"/>
                <a:gd name="T15" fmla="*/ -8 h 19"/>
                <a:gd name="T16" fmla="+- 0 1977 1970"/>
                <a:gd name="T17" fmla="*/ T16 w 13"/>
                <a:gd name="T18" fmla="+- 0 -9 -11"/>
                <a:gd name="T19" fmla="*/ -9 h 19"/>
                <a:gd name="T20" fmla="+- 0 1977 1970"/>
                <a:gd name="T21" fmla="*/ T20 w 13"/>
                <a:gd name="T22" fmla="+- 0 -9 -11"/>
                <a:gd name="T23" fmla="*/ -9 h 19"/>
                <a:gd name="T24" fmla="+- 0 1976 1970"/>
                <a:gd name="T25" fmla="*/ T24 w 13"/>
                <a:gd name="T26" fmla="+- 0 -8 -11"/>
                <a:gd name="T27" fmla="*/ -8 h 19"/>
                <a:gd name="T28" fmla="+- 0 1977 1970"/>
                <a:gd name="T29" fmla="*/ T28 w 13"/>
                <a:gd name="T30" fmla="+- 0 -9 -11"/>
                <a:gd name="T31" fmla="*/ -9 h 19"/>
                <a:gd name="T32" fmla="+- 0 1978 1970"/>
                <a:gd name="T33" fmla="*/ T32 w 13"/>
                <a:gd name="T34" fmla="+- 0 0 -11"/>
                <a:gd name="T35" fmla="*/ 0 h 19"/>
                <a:gd name="T36" fmla="+- 0 1977 1970"/>
                <a:gd name="T37" fmla="*/ T36 w 13"/>
                <a:gd name="T38" fmla="+- 0 0 -11"/>
                <a:gd name="T39" fmla="*/ 0 h 19"/>
                <a:gd name="T40" fmla="+- 0 1973 1970"/>
                <a:gd name="T41" fmla="*/ T40 w 13"/>
                <a:gd name="T42" fmla="+- 0 2 -11"/>
                <a:gd name="T43" fmla="*/ 2 h 19"/>
                <a:gd name="T44" fmla="+- 0 1970 1970"/>
                <a:gd name="T45" fmla="*/ T44 w 13"/>
                <a:gd name="T46" fmla="+- 0 5 -11"/>
                <a:gd name="T47" fmla="*/ 5 h 19"/>
                <a:gd name="T48" fmla="+- 0 1970 1970"/>
                <a:gd name="T49" fmla="*/ T48 w 13"/>
                <a:gd name="T50" fmla="+- 0 7 -11"/>
                <a:gd name="T51" fmla="*/ 7 h 19"/>
                <a:gd name="T52" fmla="+- 0 1973 1970"/>
                <a:gd name="T53" fmla="*/ T52 w 13"/>
                <a:gd name="T54" fmla="+- 0 2 -11"/>
                <a:gd name="T55" fmla="*/ 2 h 19"/>
                <a:gd name="T56" fmla="+- 0 1976 1970"/>
                <a:gd name="T57" fmla="*/ T56 w 13"/>
                <a:gd name="T58" fmla="+- 0 1 -11"/>
                <a:gd name="T59" fmla="*/ 1 h 19"/>
                <a:gd name="T60" fmla="+- 0 1977 1970"/>
                <a:gd name="T61" fmla="*/ T60 w 13"/>
                <a:gd name="T62" fmla="+- 0 1 -11"/>
                <a:gd name="T63" fmla="*/ 1 h 19"/>
                <a:gd name="T64" fmla="+- 0 1978 1970"/>
                <a:gd name="T65" fmla="*/ T64 w 13"/>
                <a:gd name="T66" fmla="+- 0 0 -11"/>
                <a:gd name="T67" fmla="*/ 0 h 19"/>
                <a:gd name="T68" fmla="+- 0 1982 1970"/>
                <a:gd name="T69" fmla="*/ T68 w 13"/>
                <a:gd name="T70" fmla="+- 0 -11 -11"/>
                <a:gd name="T71" fmla="*/ -11 h 19"/>
                <a:gd name="T72" fmla="+- 0 1981 1970"/>
                <a:gd name="T73" fmla="*/ T72 w 13"/>
                <a:gd name="T74" fmla="+- 0 -11 -11"/>
                <a:gd name="T75" fmla="*/ -11 h 19"/>
                <a:gd name="T76" fmla="+- 0 1978 1970"/>
                <a:gd name="T77" fmla="*/ T76 w 13"/>
                <a:gd name="T78" fmla="+- 0 -10 -11"/>
                <a:gd name="T79" fmla="*/ -10 h 19"/>
                <a:gd name="T80" fmla="+- 0 1977 1970"/>
                <a:gd name="T81" fmla="*/ T80 w 13"/>
                <a:gd name="T82" fmla="+- 0 -9 -11"/>
                <a:gd name="T83" fmla="*/ -9 h 19"/>
                <a:gd name="T84" fmla="+- 0 1980 1970"/>
                <a:gd name="T85" fmla="*/ T84 w 13"/>
                <a:gd name="T86" fmla="+- 0 -9 -11"/>
                <a:gd name="T87" fmla="*/ -9 h 19"/>
                <a:gd name="T88" fmla="+- 0 1981 1970"/>
                <a:gd name="T89" fmla="*/ T88 w 13"/>
                <a:gd name="T90" fmla="+- 0 -9 -11"/>
                <a:gd name="T91" fmla="*/ -9 h 19"/>
                <a:gd name="T92" fmla="+- 0 1982 1970"/>
                <a:gd name="T93" fmla="*/ T92 w 13"/>
                <a:gd name="T94" fmla="+- 0 -11 -11"/>
                <a:gd name="T95" fmla="*/ -11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3" h="19">
                  <a:moveTo>
                    <a:pt x="6" y="3"/>
                  </a:moveTo>
                  <a:lnTo>
                    <a:pt x="5" y="4"/>
                  </a:lnTo>
                  <a:lnTo>
                    <a:pt x="4" y="8"/>
                  </a:lnTo>
                  <a:lnTo>
                    <a:pt x="6" y="3"/>
                  </a:lnTo>
                  <a:close/>
                  <a:moveTo>
                    <a:pt x="7" y="2"/>
                  </a:moveTo>
                  <a:lnTo>
                    <a:pt x="7" y="2"/>
                  </a:lnTo>
                  <a:lnTo>
                    <a:pt x="6" y="3"/>
                  </a:lnTo>
                  <a:lnTo>
                    <a:pt x="7" y="2"/>
                  </a:lnTo>
                  <a:close/>
                  <a:moveTo>
                    <a:pt x="8" y="11"/>
                  </a:moveTo>
                  <a:lnTo>
                    <a:pt x="7" y="11"/>
                  </a:lnTo>
                  <a:lnTo>
                    <a:pt x="3" y="13"/>
                  </a:lnTo>
                  <a:lnTo>
                    <a:pt x="0" y="16"/>
                  </a:lnTo>
                  <a:lnTo>
                    <a:pt x="0" y="18"/>
                  </a:lnTo>
                  <a:lnTo>
                    <a:pt x="3" y="13"/>
                  </a:lnTo>
                  <a:lnTo>
                    <a:pt x="6" y="12"/>
                  </a:lnTo>
                  <a:lnTo>
                    <a:pt x="7" y="12"/>
                  </a:lnTo>
                  <a:lnTo>
                    <a:pt x="8" y="11"/>
                  </a:lnTo>
                  <a:close/>
                  <a:moveTo>
                    <a:pt x="12" y="0"/>
                  </a:moveTo>
                  <a:lnTo>
                    <a:pt x="11" y="0"/>
                  </a:lnTo>
                  <a:lnTo>
                    <a:pt x="8" y="1"/>
                  </a:lnTo>
                  <a:lnTo>
                    <a:pt x="7" y="2"/>
                  </a:lnTo>
                  <a:lnTo>
                    <a:pt x="10" y="2"/>
                  </a:lnTo>
                  <a:lnTo>
                    <a:pt x="11" y="2"/>
                  </a:lnTo>
                  <a:lnTo>
                    <a:pt x="12"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AutoShape 20"/>
            <p:cNvSpPr>
              <a:spLocks/>
            </p:cNvSpPr>
            <p:nvPr/>
          </p:nvSpPr>
          <p:spPr bwMode="auto">
            <a:xfrm>
              <a:off x="1968" y="-17"/>
              <a:ext cx="14" cy="31"/>
            </a:xfrm>
            <a:custGeom>
              <a:avLst/>
              <a:gdLst>
                <a:gd name="T0" fmla="+- 0 1972 1968"/>
                <a:gd name="T1" fmla="*/ T0 w 14"/>
                <a:gd name="T2" fmla="+- 0 6 -16"/>
                <a:gd name="T3" fmla="*/ 6 h 31"/>
                <a:gd name="T4" fmla="+- 0 1972 1968"/>
                <a:gd name="T5" fmla="*/ T4 w 14"/>
                <a:gd name="T6" fmla="+- 0 5 -16"/>
                <a:gd name="T7" fmla="*/ 5 h 31"/>
                <a:gd name="T8" fmla="+- 0 1972 1968"/>
                <a:gd name="T9" fmla="*/ T8 w 14"/>
                <a:gd name="T10" fmla="+- 0 5 -16"/>
                <a:gd name="T11" fmla="*/ 5 h 31"/>
                <a:gd name="T12" fmla="+- 0 1971 1968"/>
                <a:gd name="T13" fmla="*/ T12 w 14"/>
                <a:gd name="T14" fmla="+- 0 6 -16"/>
                <a:gd name="T15" fmla="*/ 6 h 31"/>
                <a:gd name="T16" fmla="+- 0 1968 1968"/>
                <a:gd name="T17" fmla="*/ T16 w 14"/>
                <a:gd name="T18" fmla="+- 0 11 -16"/>
                <a:gd name="T19" fmla="*/ 11 h 31"/>
                <a:gd name="T20" fmla="+- 0 1970 1968"/>
                <a:gd name="T21" fmla="*/ T20 w 14"/>
                <a:gd name="T22" fmla="+- 0 14 -16"/>
                <a:gd name="T23" fmla="*/ 14 h 31"/>
                <a:gd name="T24" fmla="+- 0 1971 1968"/>
                <a:gd name="T25" fmla="*/ T24 w 14"/>
                <a:gd name="T26" fmla="+- 0 14 -16"/>
                <a:gd name="T27" fmla="*/ 14 h 31"/>
                <a:gd name="T28" fmla="+- 0 1971 1968"/>
                <a:gd name="T29" fmla="*/ T28 w 14"/>
                <a:gd name="T30" fmla="+- 0 14 -16"/>
                <a:gd name="T31" fmla="*/ 14 h 31"/>
                <a:gd name="T32" fmla="+- 0 1970 1968"/>
                <a:gd name="T33" fmla="*/ T32 w 14"/>
                <a:gd name="T34" fmla="+- 0 14 -16"/>
                <a:gd name="T35" fmla="*/ 14 h 31"/>
                <a:gd name="T36" fmla="+- 0 1970 1968"/>
                <a:gd name="T37" fmla="*/ T36 w 14"/>
                <a:gd name="T38" fmla="+- 0 14 -16"/>
                <a:gd name="T39" fmla="*/ 14 h 31"/>
                <a:gd name="T40" fmla="+- 0 1970 1968"/>
                <a:gd name="T41" fmla="*/ T40 w 14"/>
                <a:gd name="T42" fmla="+- 0 14 -16"/>
                <a:gd name="T43" fmla="*/ 14 h 31"/>
                <a:gd name="T44" fmla="+- 0 1970 1968"/>
                <a:gd name="T45" fmla="*/ T44 w 14"/>
                <a:gd name="T46" fmla="+- 0 14 -16"/>
                <a:gd name="T47" fmla="*/ 14 h 31"/>
                <a:gd name="T48" fmla="+- 0 1969 1968"/>
                <a:gd name="T49" fmla="*/ T48 w 14"/>
                <a:gd name="T50" fmla="+- 0 11 -16"/>
                <a:gd name="T51" fmla="*/ 11 h 31"/>
                <a:gd name="T52" fmla="+- 0 1971 1968"/>
                <a:gd name="T53" fmla="*/ T52 w 14"/>
                <a:gd name="T54" fmla="+- 0 7 -16"/>
                <a:gd name="T55" fmla="*/ 7 h 31"/>
                <a:gd name="T56" fmla="+- 0 1972 1968"/>
                <a:gd name="T57" fmla="*/ T56 w 14"/>
                <a:gd name="T58" fmla="+- 0 6 -16"/>
                <a:gd name="T59" fmla="*/ 6 h 31"/>
                <a:gd name="T60" fmla="+- 0 1977 1968"/>
                <a:gd name="T61" fmla="*/ T60 w 14"/>
                <a:gd name="T62" fmla="+- 0 -6 -16"/>
                <a:gd name="T63" fmla="*/ -6 h 31"/>
                <a:gd name="T64" fmla="+- 0 1977 1968"/>
                <a:gd name="T65" fmla="*/ T64 w 14"/>
                <a:gd name="T66" fmla="+- 0 -7 -16"/>
                <a:gd name="T67" fmla="*/ -7 h 31"/>
                <a:gd name="T68" fmla="+- 0 1976 1968"/>
                <a:gd name="T69" fmla="*/ T68 w 14"/>
                <a:gd name="T70" fmla="+- 0 -7 -16"/>
                <a:gd name="T71" fmla="*/ -7 h 31"/>
                <a:gd name="T72" fmla="+- 0 1976 1968"/>
                <a:gd name="T73" fmla="*/ T72 w 14"/>
                <a:gd name="T74" fmla="+- 0 -7 -16"/>
                <a:gd name="T75" fmla="*/ -7 h 31"/>
                <a:gd name="T76" fmla="+- 0 1975 1968"/>
                <a:gd name="T77" fmla="*/ T76 w 14"/>
                <a:gd name="T78" fmla="+- 0 -5 -16"/>
                <a:gd name="T79" fmla="*/ -5 h 31"/>
                <a:gd name="T80" fmla="+- 0 1972 1968"/>
                <a:gd name="T81" fmla="*/ T80 w 14"/>
                <a:gd name="T82" fmla="+- 0 1 -16"/>
                <a:gd name="T83" fmla="*/ 1 h 31"/>
                <a:gd name="T84" fmla="+- 0 1972 1968"/>
                <a:gd name="T85" fmla="*/ T84 w 14"/>
                <a:gd name="T86" fmla="+- 0 1 -16"/>
                <a:gd name="T87" fmla="*/ 1 h 31"/>
                <a:gd name="T88" fmla="+- 0 1973 1968"/>
                <a:gd name="T89" fmla="*/ T88 w 14"/>
                <a:gd name="T90" fmla="+- 0 1 -16"/>
                <a:gd name="T91" fmla="*/ 1 h 31"/>
                <a:gd name="T92" fmla="+- 0 1973 1968"/>
                <a:gd name="T93" fmla="*/ T92 w 14"/>
                <a:gd name="T94" fmla="+- 0 1 -16"/>
                <a:gd name="T95" fmla="*/ 1 h 31"/>
                <a:gd name="T96" fmla="+- 0 1973 1968"/>
                <a:gd name="T97" fmla="*/ T96 w 14"/>
                <a:gd name="T98" fmla="+- 0 1 -16"/>
                <a:gd name="T99" fmla="*/ 1 h 31"/>
                <a:gd name="T100" fmla="+- 0 1974 1968"/>
                <a:gd name="T101" fmla="*/ T100 w 14"/>
                <a:gd name="T102" fmla="+- 0 -3 -16"/>
                <a:gd name="T103" fmla="*/ -3 h 31"/>
                <a:gd name="T104" fmla="+- 0 1975 1968"/>
                <a:gd name="T105" fmla="*/ T104 w 14"/>
                <a:gd name="T106" fmla="+- 0 -5 -16"/>
                <a:gd name="T107" fmla="*/ -5 h 31"/>
                <a:gd name="T108" fmla="+- 0 1977 1968"/>
                <a:gd name="T109" fmla="*/ T108 w 14"/>
                <a:gd name="T110" fmla="+- 0 -6 -16"/>
                <a:gd name="T111" fmla="*/ -6 h 31"/>
                <a:gd name="T112" fmla="+- 0 1982 1968"/>
                <a:gd name="T113" fmla="*/ T112 w 14"/>
                <a:gd name="T114" fmla="+- 0 -15 -16"/>
                <a:gd name="T115" fmla="*/ -15 h 31"/>
                <a:gd name="T116" fmla="+- 0 1982 1968"/>
                <a:gd name="T117" fmla="*/ T116 w 14"/>
                <a:gd name="T118" fmla="+- 0 -15 -16"/>
                <a:gd name="T119" fmla="*/ -15 h 31"/>
                <a:gd name="T120" fmla="+- 0 1982 1968"/>
                <a:gd name="T121" fmla="*/ T120 w 14"/>
                <a:gd name="T122" fmla="+- 0 -15 -16"/>
                <a:gd name="T123" fmla="*/ -15 h 31"/>
                <a:gd name="T124" fmla="+- 0 1981 1968"/>
                <a:gd name="T125" fmla="*/ T124 w 14"/>
                <a:gd name="T126" fmla="+- 0 -16 -16"/>
                <a:gd name="T127" fmla="*/ -16 h 31"/>
                <a:gd name="T128" fmla="+- 0 1980 1968"/>
                <a:gd name="T129" fmla="*/ T128 w 14"/>
                <a:gd name="T130" fmla="+- 0 -15 -16"/>
                <a:gd name="T131" fmla="*/ -15 h 31"/>
                <a:gd name="T132" fmla="+- 0 1978 1968"/>
                <a:gd name="T133" fmla="*/ T132 w 14"/>
                <a:gd name="T134" fmla="+- 0 -15 -16"/>
                <a:gd name="T135" fmla="*/ -15 h 31"/>
                <a:gd name="T136" fmla="+- 0 1977 1968"/>
                <a:gd name="T137" fmla="*/ T136 w 14"/>
                <a:gd name="T138" fmla="+- 0 -10 -16"/>
                <a:gd name="T139" fmla="*/ -10 h 31"/>
                <a:gd name="T140" fmla="+- 0 1977 1968"/>
                <a:gd name="T141" fmla="*/ T140 w 14"/>
                <a:gd name="T142" fmla="+- 0 -10 -16"/>
                <a:gd name="T143" fmla="*/ -10 h 31"/>
                <a:gd name="T144" fmla="+- 0 1977 1968"/>
                <a:gd name="T145" fmla="*/ T144 w 14"/>
                <a:gd name="T146" fmla="+- 0 -10 -16"/>
                <a:gd name="T147" fmla="*/ -10 h 31"/>
                <a:gd name="T148" fmla="+- 0 1977 1968"/>
                <a:gd name="T149" fmla="*/ T148 w 14"/>
                <a:gd name="T150" fmla="+- 0 -10 -16"/>
                <a:gd name="T151" fmla="*/ -10 h 31"/>
                <a:gd name="T152" fmla="+- 0 1978 1968"/>
                <a:gd name="T153" fmla="*/ T152 w 14"/>
                <a:gd name="T154" fmla="+- 0 -10 -16"/>
                <a:gd name="T155" fmla="*/ -10 h 31"/>
                <a:gd name="T156" fmla="+- 0 1978 1968"/>
                <a:gd name="T157" fmla="*/ T156 w 14"/>
                <a:gd name="T158" fmla="+- 0 -10 -16"/>
                <a:gd name="T159" fmla="*/ -10 h 31"/>
                <a:gd name="T160" fmla="+- 0 1978 1968"/>
                <a:gd name="T161" fmla="*/ T160 w 14"/>
                <a:gd name="T162" fmla="+- 0 -11 -16"/>
                <a:gd name="T163" fmla="*/ -11 h 31"/>
                <a:gd name="T164" fmla="+- 0 1979 1968"/>
                <a:gd name="T165" fmla="*/ T164 w 14"/>
                <a:gd name="T166" fmla="+- 0 -14 -16"/>
                <a:gd name="T167" fmla="*/ -14 h 31"/>
                <a:gd name="T168" fmla="+- 0 1981 1968"/>
                <a:gd name="T169" fmla="*/ T168 w 14"/>
                <a:gd name="T170" fmla="+- 0 -15 -16"/>
                <a:gd name="T171" fmla="*/ -15 h 31"/>
                <a:gd name="T172" fmla="+- 0 1981 1968"/>
                <a:gd name="T173" fmla="*/ T172 w 14"/>
                <a:gd name="T174" fmla="+- 0 -15 -16"/>
                <a:gd name="T175" fmla="*/ -15 h 31"/>
                <a:gd name="T176" fmla="+- 0 1981 1968"/>
                <a:gd name="T177" fmla="*/ T176 w 14"/>
                <a:gd name="T178" fmla="+- 0 -15 -16"/>
                <a:gd name="T179" fmla="*/ -15 h 31"/>
                <a:gd name="T180" fmla="+- 0 1981 1968"/>
                <a:gd name="T181" fmla="*/ T180 w 14"/>
                <a:gd name="T182" fmla="+- 0 -15 -16"/>
                <a:gd name="T183" fmla="*/ -15 h 31"/>
                <a:gd name="T184" fmla="+- 0 1981 1968"/>
                <a:gd name="T185" fmla="*/ T184 w 14"/>
                <a:gd name="T186" fmla="+- 0 -15 -16"/>
                <a:gd name="T187" fmla="*/ -15 h 31"/>
                <a:gd name="T188" fmla="+- 0 1982 1968"/>
                <a:gd name="T189" fmla="*/ T188 w 14"/>
                <a:gd name="T190" fmla="+- 0 -15 -16"/>
                <a:gd name="T191" fmla="*/ -15 h 31"/>
                <a:gd name="T192" fmla="+- 0 1982 1968"/>
                <a:gd name="T193" fmla="*/ T192 w 14"/>
                <a:gd name="T194" fmla="+- 0 -15 -16"/>
                <a:gd name="T195" fmla="*/ -15 h 31"/>
                <a:gd name="T196" fmla="+- 0 1982 1968"/>
                <a:gd name="T197" fmla="*/ T196 w 14"/>
                <a:gd name="T198" fmla="+- 0 -15 -16"/>
                <a:gd name="T199" fmla="*/ -15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4" h="31">
                  <a:moveTo>
                    <a:pt x="4" y="22"/>
                  </a:moveTo>
                  <a:lnTo>
                    <a:pt x="4" y="21"/>
                  </a:lnTo>
                  <a:lnTo>
                    <a:pt x="3" y="22"/>
                  </a:lnTo>
                  <a:lnTo>
                    <a:pt x="0" y="27"/>
                  </a:lnTo>
                  <a:lnTo>
                    <a:pt x="2" y="30"/>
                  </a:lnTo>
                  <a:lnTo>
                    <a:pt x="3" y="30"/>
                  </a:lnTo>
                  <a:lnTo>
                    <a:pt x="2" y="30"/>
                  </a:lnTo>
                  <a:lnTo>
                    <a:pt x="1" y="27"/>
                  </a:lnTo>
                  <a:lnTo>
                    <a:pt x="3" y="23"/>
                  </a:lnTo>
                  <a:lnTo>
                    <a:pt x="4" y="22"/>
                  </a:lnTo>
                  <a:close/>
                  <a:moveTo>
                    <a:pt x="9" y="10"/>
                  </a:moveTo>
                  <a:lnTo>
                    <a:pt x="9" y="9"/>
                  </a:lnTo>
                  <a:lnTo>
                    <a:pt x="8" y="9"/>
                  </a:lnTo>
                  <a:lnTo>
                    <a:pt x="7" y="11"/>
                  </a:lnTo>
                  <a:lnTo>
                    <a:pt x="4" y="17"/>
                  </a:lnTo>
                  <a:lnTo>
                    <a:pt x="5" y="17"/>
                  </a:lnTo>
                  <a:lnTo>
                    <a:pt x="6" y="13"/>
                  </a:lnTo>
                  <a:lnTo>
                    <a:pt x="7" y="11"/>
                  </a:lnTo>
                  <a:lnTo>
                    <a:pt x="9" y="10"/>
                  </a:lnTo>
                  <a:close/>
                  <a:moveTo>
                    <a:pt x="14" y="1"/>
                  </a:moveTo>
                  <a:lnTo>
                    <a:pt x="14" y="1"/>
                  </a:lnTo>
                  <a:lnTo>
                    <a:pt x="13" y="0"/>
                  </a:lnTo>
                  <a:lnTo>
                    <a:pt x="12" y="1"/>
                  </a:lnTo>
                  <a:lnTo>
                    <a:pt x="10" y="1"/>
                  </a:lnTo>
                  <a:lnTo>
                    <a:pt x="9" y="6"/>
                  </a:lnTo>
                  <a:lnTo>
                    <a:pt x="10" y="6"/>
                  </a:lnTo>
                  <a:lnTo>
                    <a:pt x="10" y="5"/>
                  </a:lnTo>
                  <a:lnTo>
                    <a:pt x="11" y="2"/>
                  </a:lnTo>
                  <a:lnTo>
                    <a:pt x="13" y="1"/>
                  </a:lnTo>
                  <a:lnTo>
                    <a:pt x="14"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1961" y="-13"/>
              <a:ext cx="29" cy="23"/>
            </a:xfrm>
            <a:custGeom>
              <a:avLst/>
              <a:gdLst>
                <a:gd name="T0" fmla="+- 0 1990 1961"/>
                <a:gd name="T1" fmla="*/ T0 w 29"/>
                <a:gd name="T2" fmla="+- 0 5 -13"/>
                <a:gd name="T3" fmla="*/ 5 h 23"/>
                <a:gd name="T4" fmla="+- 0 1989 1961"/>
                <a:gd name="T5" fmla="*/ T4 w 29"/>
                <a:gd name="T6" fmla="+- 0 2 -13"/>
                <a:gd name="T7" fmla="*/ 2 h 23"/>
                <a:gd name="T8" fmla="+- 0 1988 1961"/>
                <a:gd name="T9" fmla="*/ T8 w 29"/>
                <a:gd name="T10" fmla="+- 0 1 -13"/>
                <a:gd name="T11" fmla="*/ 1 h 23"/>
                <a:gd name="T12" fmla="+- 0 1988 1961"/>
                <a:gd name="T13" fmla="*/ T12 w 29"/>
                <a:gd name="T14" fmla="+- 0 5 -13"/>
                <a:gd name="T15" fmla="*/ 5 h 23"/>
                <a:gd name="T16" fmla="+- 0 1987 1961"/>
                <a:gd name="T17" fmla="*/ T16 w 29"/>
                <a:gd name="T18" fmla="+- 0 6 -13"/>
                <a:gd name="T19" fmla="*/ 6 h 23"/>
                <a:gd name="T20" fmla="+- 0 1986 1961"/>
                <a:gd name="T21" fmla="*/ T20 w 29"/>
                <a:gd name="T22" fmla="+- 0 7 -13"/>
                <a:gd name="T23" fmla="*/ 7 h 23"/>
                <a:gd name="T24" fmla="+- 0 1978 1961"/>
                <a:gd name="T25" fmla="*/ T24 w 29"/>
                <a:gd name="T26" fmla="+- 0 2 -13"/>
                <a:gd name="T27" fmla="*/ 2 h 23"/>
                <a:gd name="T28" fmla="+- 0 1974 1961"/>
                <a:gd name="T29" fmla="*/ T28 w 29"/>
                <a:gd name="T30" fmla="+- 0 0 -13"/>
                <a:gd name="T31" fmla="*/ 0 h 23"/>
                <a:gd name="T32" fmla="+- 0 1978 1961"/>
                <a:gd name="T33" fmla="*/ T32 w 29"/>
                <a:gd name="T34" fmla="+- 0 0 -13"/>
                <a:gd name="T35" fmla="*/ 0 h 23"/>
                <a:gd name="T36" fmla="+- 0 1979 1961"/>
                <a:gd name="T37" fmla="*/ T36 w 29"/>
                <a:gd name="T38" fmla="+- 0 0 -13"/>
                <a:gd name="T39" fmla="*/ 0 h 23"/>
                <a:gd name="T40" fmla="+- 0 1979 1961"/>
                <a:gd name="T41" fmla="*/ T40 w 29"/>
                <a:gd name="T42" fmla="+- 0 0 -13"/>
                <a:gd name="T43" fmla="*/ 0 h 23"/>
                <a:gd name="T44" fmla="+- 0 1978 1961"/>
                <a:gd name="T45" fmla="*/ T44 w 29"/>
                <a:gd name="T46" fmla="+- 0 0 -13"/>
                <a:gd name="T47" fmla="*/ 0 h 23"/>
                <a:gd name="T48" fmla="+- 0 1978 1961"/>
                <a:gd name="T49" fmla="*/ T48 w 29"/>
                <a:gd name="T50" fmla="+- 0 0 -13"/>
                <a:gd name="T51" fmla="*/ 0 h 23"/>
                <a:gd name="T52" fmla="+- 0 1972 1961"/>
                <a:gd name="T53" fmla="*/ T52 w 29"/>
                <a:gd name="T54" fmla="+- 0 -1 -13"/>
                <a:gd name="T55" fmla="*/ -1 h 23"/>
                <a:gd name="T56" fmla="+- 0 1971 1961"/>
                <a:gd name="T57" fmla="*/ T56 w 29"/>
                <a:gd name="T58" fmla="+- 0 -2 -13"/>
                <a:gd name="T59" fmla="*/ -2 h 23"/>
                <a:gd name="T60" fmla="+- 0 1964 1961"/>
                <a:gd name="T61" fmla="*/ T60 w 29"/>
                <a:gd name="T62" fmla="+- 0 -7 -13"/>
                <a:gd name="T63" fmla="*/ -7 h 23"/>
                <a:gd name="T64" fmla="+- 0 1963 1961"/>
                <a:gd name="T65" fmla="*/ T64 w 29"/>
                <a:gd name="T66" fmla="+- 0 -8 -13"/>
                <a:gd name="T67" fmla="*/ -8 h 23"/>
                <a:gd name="T68" fmla="+- 0 1964 1961"/>
                <a:gd name="T69" fmla="*/ T68 w 29"/>
                <a:gd name="T70" fmla="+- 0 -10 -13"/>
                <a:gd name="T71" fmla="*/ -10 h 23"/>
                <a:gd name="T72" fmla="+- 0 1964 1961"/>
                <a:gd name="T73" fmla="*/ T72 w 29"/>
                <a:gd name="T74" fmla="+- 0 -10 -13"/>
                <a:gd name="T75" fmla="*/ -10 h 23"/>
                <a:gd name="T76" fmla="+- 0 1965 1961"/>
                <a:gd name="T77" fmla="*/ T76 w 29"/>
                <a:gd name="T78" fmla="+- 0 -10 -13"/>
                <a:gd name="T79" fmla="*/ -10 h 23"/>
                <a:gd name="T80" fmla="+- 0 1965 1961"/>
                <a:gd name="T81" fmla="*/ T80 w 29"/>
                <a:gd name="T82" fmla="+- 0 -10 -13"/>
                <a:gd name="T83" fmla="*/ -10 h 23"/>
                <a:gd name="T84" fmla="+- 0 1965 1961"/>
                <a:gd name="T85" fmla="*/ T84 w 29"/>
                <a:gd name="T86" fmla="+- 0 -10 -13"/>
                <a:gd name="T87" fmla="*/ -10 h 23"/>
                <a:gd name="T88" fmla="+- 0 1973 1961"/>
                <a:gd name="T89" fmla="*/ T88 w 29"/>
                <a:gd name="T90" fmla="+- 0 -5 -13"/>
                <a:gd name="T91" fmla="*/ -5 h 23"/>
                <a:gd name="T92" fmla="+- 0 1973 1961"/>
                <a:gd name="T93" fmla="*/ T92 w 29"/>
                <a:gd name="T94" fmla="+- 0 -5 -13"/>
                <a:gd name="T95" fmla="*/ -5 h 23"/>
                <a:gd name="T96" fmla="+- 0 1972 1961"/>
                <a:gd name="T97" fmla="*/ T96 w 29"/>
                <a:gd name="T98" fmla="+- 0 -3 -13"/>
                <a:gd name="T99" fmla="*/ -3 h 23"/>
                <a:gd name="T100" fmla="+- 0 1972 1961"/>
                <a:gd name="T101" fmla="*/ T100 w 29"/>
                <a:gd name="T102" fmla="+- 0 -2 -13"/>
                <a:gd name="T103" fmla="*/ -2 h 23"/>
                <a:gd name="T104" fmla="+- 0 1973 1961"/>
                <a:gd name="T105" fmla="*/ T104 w 29"/>
                <a:gd name="T106" fmla="+- 0 -2 -13"/>
                <a:gd name="T107" fmla="*/ -2 h 23"/>
                <a:gd name="T108" fmla="+- 0 1974 1961"/>
                <a:gd name="T109" fmla="*/ T108 w 29"/>
                <a:gd name="T110" fmla="+- 0 -4 -13"/>
                <a:gd name="T111" fmla="*/ -4 h 23"/>
                <a:gd name="T112" fmla="+- 0 1979 1961"/>
                <a:gd name="T113" fmla="*/ T112 w 29"/>
                <a:gd name="T114" fmla="+- 0 -1 -13"/>
                <a:gd name="T115" fmla="*/ -1 h 23"/>
                <a:gd name="T116" fmla="+- 0 1987 1961"/>
                <a:gd name="T117" fmla="*/ T116 w 29"/>
                <a:gd name="T118" fmla="+- 0 4 -13"/>
                <a:gd name="T119" fmla="*/ 4 h 23"/>
                <a:gd name="T120" fmla="+- 0 1988 1961"/>
                <a:gd name="T121" fmla="*/ T120 w 29"/>
                <a:gd name="T122" fmla="+- 0 5 -13"/>
                <a:gd name="T123" fmla="*/ 5 h 23"/>
                <a:gd name="T124" fmla="+- 0 1988 1961"/>
                <a:gd name="T125" fmla="*/ T124 w 29"/>
                <a:gd name="T126" fmla="+- 0 1 -13"/>
                <a:gd name="T127" fmla="*/ 1 h 23"/>
                <a:gd name="T128" fmla="+- 0 1987 1961"/>
                <a:gd name="T129" fmla="*/ T128 w 29"/>
                <a:gd name="T130" fmla="+- 0 1 -13"/>
                <a:gd name="T131" fmla="*/ 1 h 23"/>
                <a:gd name="T132" fmla="+- 0 1980 1961"/>
                <a:gd name="T133" fmla="*/ T132 w 29"/>
                <a:gd name="T134" fmla="+- 0 -3 -13"/>
                <a:gd name="T135" fmla="*/ -3 h 23"/>
                <a:gd name="T136" fmla="+- 0 1975 1961"/>
                <a:gd name="T137" fmla="*/ T136 w 29"/>
                <a:gd name="T138" fmla="+- 0 -6 -13"/>
                <a:gd name="T139" fmla="*/ -6 h 23"/>
                <a:gd name="T140" fmla="+- 0 1977 1961"/>
                <a:gd name="T141" fmla="*/ T140 w 29"/>
                <a:gd name="T142" fmla="+- 0 -12 -13"/>
                <a:gd name="T143" fmla="*/ -12 h 23"/>
                <a:gd name="T144" fmla="+- 0 1982 1961"/>
                <a:gd name="T145" fmla="*/ T144 w 29"/>
                <a:gd name="T146" fmla="+- 0 -10 -13"/>
                <a:gd name="T147" fmla="*/ -10 h 23"/>
                <a:gd name="T148" fmla="+- 0 1982 1961"/>
                <a:gd name="T149" fmla="*/ T148 w 29"/>
                <a:gd name="T150" fmla="+- 0 -10 -13"/>
                <a:gd name="T151" fmla="*/ -10 h 23"/>
                <a:gd name="T152" fmla="+- 0 1983 1961"/>
                <a:gd name="T153" fmla="*/ T152 w 29"/>
                <a:gd name="T154" fmla="+- 0 -10 -13"/>
                <a:gd name="T155" fmla="*/ -10 h 23"/>
                <a:gd name="T156" fmla="+- 0 1983 1961"/>
                <a:gd name="T157" fmla="*/ T156 w 29"/>
                <a:gd name="T158" fmla="+- 0 -10 -13"/>
                <a:gd name="T159" fmla="*/ -10 h 23"/>
                <a:gd name="T160" fmla="+- 0 1977 1961"/>
                <a:gd name="T161" fmla="*/ T160 w 29"/>
                <a:gd name="T162" fmla="+- 0 -13 -13"/>
                <a:gd name="T163" fmla="*/ -13 h 23"/>
                <a:gd name="T164" fmla="+- 0 1974 1961"/>
                <a:gd name="T165" fmla="*/ T164 w 29"/>
                <a:gd name="T166" fmla="+- 0 -6 -13"/>
                <a:gd name="T167" fmla="*/ -6 h 23"/>
                <a:gd name="T168" fmla="+- 0 1973 1961"/>
                <a:gd name="T169" fmla="*/ T168 w 29"/>
                <a:gd name="T170" fmla="+- 0 -7 -13"/>
                <a:gd name="T171" fmla="*/ -7 h 23"/>
                <a:gd name="T172" fmla="+- 0 1969 1961"/>
                <a:gd name="T173" fmla="*/ T172 w 29"/>
                <a:gd name="T174" fmla="+- 0 -10 -13"/>
                <a:gd name="T175" fmla="*/ -10 h 23"/>
                <a:gd name="T176" fmla="+- 0 1966 1961"/>
                <a:gd name="T177" fmla="*/ T176 w 29"/>
                <a:gd name="T178" fmla="+- 0 -12 -13"/>
                <a:gd name="T179" fmla="*/ -12 h 23"/>
                <a:gd name="T180" fmla="+- 0 1965 1961"/>
                <a:gd name="T181" fmla="*/ T180 w 29"/>
                <a:gd name="T182" fmla="+- 0 -13 -13"/>
                <a:gd name="T183" fmla="*/ -13 h 23"/>
                <a:gd name="T184" fmla="+- 0 1964 1961"/>
                <a:gd name="T185" fmla="*/ T184 w 29"/>
                <a:gd name="T186" fmla="+- 0 -12 -13"/>
                <a:gd name="T187" fmla="*/ -12 h 23"/>
                <a:gd name="T188" fmla="+- 0 1963 1961"/>
                <a:gd name="T189" fmla="*/ T188 w 29"/>
                <a:gd name="T190" fmla="+- 0 -12 -13"/>
                <a:gd name="T191" fmla="*/ -12 h 23"/>
                <a:gd name="T192" fmla="+- 0 1963 1961"/>
                <a:gd name="T193" fmla="*/ T192 w 29"/>
                <a:gd name="T194" fmla="+- 0 -11 -13"/>
                <a:gd name="T195" fmla="*/ -11 h 23"/>
                <a:gd name="T196" fmla="+- 0 1961 1961"/>
                <a:gd name="T197" fmla="*/ T196 w 29"/>
                <a:gd name="T198" fmla="+- 0 -8 -13"/>
                <a:gd name="T199" fmla="*/ -8 h 23"/>
                <a:gd name="T200" fmla="+- 0 1962 1961"/>
                <a:gd name="T201" fmla="*/ T200 w 29"/>
                <a:gd name="T202" fmla="+- 0 -6 -13"/>
                <a:gd name="T203" fmla="*/ -6 h 23"/>
                <a:gd name="T204" fmla="+- 0 1964 1961"/>
                <a:gd name="T205" fmla="*/ T204 w 29"/>
                <a:gd name="T206" fmla="+- 0 -4 -13"/>
                <a:gd name="T207" fmla="*/ -4 h 23"/>
                <a:gd name="T208" fmla="+- 0 1970 1961"/>
                <a:gd name="T209" fmla="*/ T208 w 29"/>
                <a:gd name="T210" fmla="+- 0 0 -13"/>
                <a:gd name="T211" fmla="*/ 0 h 23"/>
                <a:gd name="T212" fmla="+- 0 1971 1961"/>
                <a:gd name="T213" fmla="*/ T212 w 29"/>
                <a:gd name="T214" fmla="+- 0 1 -13"/>
                <a:gd name="T215" fmla="*/ 1 h 23"/>
                <a:gd name="T216" fmla="+- 0 1968 1961"/>
                <a:gd name="T217" fmla="*/ T216 w 29"/>
                <a:gd name="T218" fmla="+- 0 10 -13"/>
                <a:gd name="T219" fmla="*/ 10 h 23"/>
                <a:gd name="T220" fmla="+- 0 1968 1961"/>
                <a:gd name="T221" fmla="*/ T220 w 29"/>
                <a:gd name="T222" fmla="+- 0 10 -13"/>
                <a:gd name="T223" fmla="*/ 10 h 23"/>
                <a:gd name="T224" fmla="+- 0 1968 1961"/>
                <a:gd name="T225" fmla="*/ T224 w 29"/>
                <a:gd name="T226" fmla="+- 0 10 -13"/>
                <a:gd name="T227" fmla="*/ 10 h 23"/>
                <a:gd name="T228" fmla="+- 0 1969 1961"/>
                <a:gd name="T229" fmla="*/ T228 w 29"/>
                <a:gd name="T230" fmla="+- 0 10 -13"/>
                <a:gd name="T231" fmla="*/ 10 h 23"/>
                <a:gd name="T232" fmla="+- 0 1972 1961"/>
                <a:gd name="T233" fmla="*/ T232 w 29"/>
                <a:gd name="T234" fmla="+- 0 1 -13"/>
                <a:gd name="T235" fmla="*/ 1 h 23"/>
                <a:gd name="T236" fmla="+- 0 1986 1961"/>
                <a:gd name="T237" fmla="*/ T236 w 29"/>
                <a:gd name="T238" fmla="+- 0 9 -13"/>
                <a:gd name="T239" fmla="*/ 9 h 23"/>
                <a:gd name="T240" fmla="+- 0 1988 1961"/>
                <a:gd name="T241" fmla="*/ T240 w 29"/>
                <a:gd name="T242" fmla="+- 0 9 -13"/>
                <a:gd name="T243" fmla="*/ 9 h 23"/>
                <a:gd name="T244" fmla="+- 0 1989 1961"/>
                <a:gd name="T245" fmla="*/ T244 w 29"/>
                <a:gd name="T246" fmla="+- 0 7 -13"/>
                <a:gd name="T247" fmla="*/ 7 h 23"/>
                <a:gd name="T248" fmla="+- 0 1990 1961"/>
                <a:gd name="T249" fmla="*/ T248 w 29"/>
                <a:gd name="T250" fmla="+- 0 5 -13"/>
                <a:gd name="T251" fmla="*/ 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29" h="23">
                  <a:moveTo>
                    <a:pt x="29" y="18"/>
                  </a:moveTo>
                  <a:lnTo>
                    <a:pt x="28" y="15"/>
                  </a:lnTo>
                  <a:lnTo>
                    <a:pt x="27" y="14"/>
                  </a:lnTo>
                  <a:lnTo>
                    <a:pt x="27" y="18"/>
                  </a:lnTo>
                  <a:lnTo>
                    <a:pt x="26" y="19"/>
                  </a:lnTo>
                  <a:lnTo>
                    <a:pt x="25" y="20"/>
                  </a:lnTo>
                  <a:lnTo>
                    <a:pt x="17" y="15"/>
                  </a:lnTo>
                  <a:lnTo>
                    <a:pt x="13" y="13"/>
                  </a:lnTo>
                  <a:lnTo>
                    <a:pt x="17" y="13"/>
                  </a:lnTo>
                  <a:lnTo>
                    <a:pt x="18" y="13"/>
                  </a:lnTo>
                  <a:lnTo>
                    <a:pt x="17" y="13"/>
                  </a:lnTo>
                  <a:lnTo>
                    <a:pt x="11" y="12"/>
                  </a:lnTo>
                  <a:lnTo>
                    <a:pt x="10" y="11"/>
                  </a:lnTo>
                  <a:lnTo>
                    <a:pt x="3" y="6"/>
                  </a:lnTo>
                  <a:lnTo>
                    <a:pt x="2" y="5"/>
                  </a:lnTo>
                  <a:lnTo>
                    <a:pt x="3" y="3"/>
                  </a:lnTo>
                  <a:lnTo>
                    <a:pt x="4" y="3"/>
                  </a:lnTo>
                  <a:lnTo>
                    <a:pt x="12" y="8"/>
                  </a:lnTo>
                  <a:lnTo>
                    <a:pt x="11" y="10"/>
                  </a:lnTo>
                  <a:lnTo>
                    <a:pt x="11" y="11"/>
                  </a:lnTo>
                  <a:lnTo>
                    <a:pt x="12" y="11"/>
                  </a:lnTo>
                  <a:lnTo>
                    <a:pt x="13" y="9"/>
                  </a:lnTo>
                  <a:lnTo>
                    <a:pt x="18" y="12"/>
                  </a:lnTo>
                  <a:lnTo>
                    <a:pt x="26" y="17"/>
                  </a:lnTo>
                  <a:lnTo>
                    <a:pt x="27" y="18"/>
                  </a:lnTo>
                  <a:lnTo>
                    <a:pt x="27" y="14"/>
                  </a:lnTo>
                  <a:lnTo>
                    <a:pt x="26" y="14"/>
                  </a:lnTo>
                  <a:lnTo>
                    <a:pt x="19" y="10"/>
                  </a:lnTo>
                  <a:lnTo>
                    <a:pt x="14" y="7"/>
                  </a:lnTo>
                  <a:lnTo>
                    <a:pt x="16" y="1"/>
                  </a:lnTo>
                  <a:lnTo>
                    <a:pt x="21" y="3"/>
                  </a:lnTo>
                  <a:lnTo>
                    <a:pt x="22" y="3"/>
                  </a:lnTo>
                  <a:lnTo>
                    <a:pt x="16" y="0"/>
                  </a:lnTo>
                  <a:lnTo>
                    <a:pt x="13" y="7"/>
                  </a:lnTo>
                  <a:lnTo>
                    <a:pt x="12" y="6"/>
                  </a:lnTo>
                  <a:lnTo>
                    <a:pt x="8" y="3"/>
                  </a:lnTo>
                  <a:lnTo>
                    <a:pt x="5" y="1"/>
                  </a:lnTo>
                  <a:lnTo>
                    <a:pt x="4" y="0"/>
                  </a:lnTo>
                  <a:lnTo>
                    <a:pt x="3" y="1"/>
                  </a:lnTo>
                  <a:lnTo>
                    <a:pt x="2" y="1"/>
                  </a:lnTo>
                  <a:lnTo>
                    <a:pt x="2" y="2"/>
                  </a:lnTo>
                  <a:lnTo>
                    <a:pt x="0" y="5"/>
                  </a:lnTo>
                  <a:lnTo>
                    <a:pt x="1" y="7"/>
                  </a:lnTo>
                  <a:lnTo>
                    <a:pt x="3" y="9"/>
                  </a:lnTo>
                  <a:lnTo>
                    <a:pt x="9" y="13"/>
                  </a:lnTo>
                  <a:lnTo>
                    <a:pt x="10" y="14"/>
                  </a:lnTo>
                  <a:lnTo>
                    <a:pt x="7" y="23"/>
                  </a:lnTo>
                  <a:lnTo>
                    <a:pt x="8" y="23"/>
                  </a:lnTo>
                  <a:lnTo>
                    <a:pt x="11" y="14"/>
                  </a:lnTo>
                  <a:lnTo>
                    <a:pt x="25" y="22"/>
                  </a:lnTo>
                  <a:lnTo>
                    <a:pt x="27" y="22"/>
                  </a:lnTo>
                  <a:lnTo>
                    <a:pt x="28" y="20"/>
                  </a:lnTo>
                  <a:lnTo>
                    <a:pt x="29" y="1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2"/>
            <p:cNvSpPr>
              <a:spLocks/>
            </p:cNvSpPr>
            <p:nvPr/>
          </p:nvSpPr>
          <p:spPr bwMode="auto">
            <a:xfrm>
              <a:off x="1962" y="-12"/>
              <a:ext cx="27" cy="20"/>
            </a:xfrm>
            <a:custGeom>
              <a:avLst/>
              <a:gdLst>
                <a:gd name="T0" fmla="+- 0 1965 1962"/>
                <a:gd name="T1" fmla="*/ T0 w 27"/>
                <a:gd name="T2" fmla="+- 0 -12 -12"/>
                <a:gd name="T3" fmla="*/ -12 h 20"/>
                <a:gd name="T4" fmla="+- 0 1964 1962"/>
                <a:gd name="T5" fmla="*/ T4 w 27"/>
                <a:gd name="T6" fmla="+- 0 -11 -12"/>
                <a:gd name="T7" fmla="*/ -11 h 20"/>
                <a:gd name="T8" fmla="+- 0 1963 1962"/>
                <a:gd name="T9" fmla="*/ T8 w 27"/>
                <a:gd name="T10" fmla="+- 0 -10 -12"/>
                <a:gd name="T11" fmla="*/ -10 h 20"/>
                <a:gd name="T12" fmla="+- 0 1962 1962"/>
                <a:gd name="T13" fmla="*/ T12 w 27"/>
                <a:gd name="T14" fmla="+- 0 -8 -12"/>
                <a:gd name="T15" fmla="*/ -8 h 20"/>
                <a:gd name="T16" fmla="+- 0 1963 1962"/>
                <a:gd name="T17" fmla="*/ T16 w 27"/>
                <a:gd name="T18" fmla="+- 0 -6 -12"/>
                <a:gd name="T19" fmla="*/ -6 h 20"/>
                <a:gd name="T20" fmla="+- 0 1971 1962"/>
                <a:gd name="T21" fmla="*/ T20 w 27"/>
                <a:gd name="T22" fmla="+- 0 -1 -12"/>
                <a:gd name="T23" fmla="*/ -1 h 20"/>
                <a:gd name="T24" fmla="+- 0 1986 1962"/>
                <a:gd name="T25" fmla="*/ T24 w 27"/>
                <a:gd name="T26" fmla="+- 0 8 -12"/>
                <a:gd name="T27" fmla="*/ 8 h 20"/>
                <a:gd name="T28" fmla="+- 0 1988 1962"/>
                <a:gd name="T29" fmla="*/ T28 w 27"/>
                <a:gd name="T30" fmla="+- 0 8 -12"/>
                <a:gd name="T31" fmla="*/ 8 h 20"/>
                <a:gd name="T32" fmla="+- 0 1989 1962"/>
                <a:gd name="T33" fmla="*/ T32 w 27"/>
                <a:gd name="T34" fmla="+- 0 5 -12"/>
                <a:gd name="T35" fmla="*/ 5 h 20"/>
                <a:gd name="T36" fmla="+- 0 1988 1962"/>
                <a:gd name="T37" fmla="*/ T36 w 27"/>
                <a:gd name="T38" fmla="+- 0 3 -12"/>
                <a:gd name="T39" fmla="*/ 3 h 20"/>
                <a:gd name="T40" fmla="+- 0 1980 1962"/>
                <a:gd name="T41" fmla="*/ T40 w 27"/>
                <a:gd name="T42" fmla="+- 0 -2 -12"/>
                <a:gd name="T43" fmla="*/ -2 h 20"/>
                <a:gd name="T44" fmla="+- 0 1973 1962"/>
                <a:gd name="T45" fmla="*/ T44 w 27"/>
                <a:gd name="T46" fmla="+- 0 -6 -12"/>
                <a:gd name="T47" fmla="*/ -6 h 20"/>
                <a:gd name="T48" fmla="+- 0 1965 1962"/>
                <a:gd name="T49" fmla="*/ T48 w 27"/>
                <a:gd name="T50" fmla="+- 0 -12 -12"/>
                <a:gd name="T51" fmla="*/ -12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7" h="20">
                  <a:moveTo>
                    <a:pt x="3" y="0"/>
                  </a:moveTo>
                  <a:lnTo>
                    <a:pt x="2" y="1"/>
                  </a:lnTo>
                  <a:lnTo>
                    <a:pt x="1" y="2"/>
                  </a:lnTo>
                  <a:lnTo>
                    <a:pt x="0" y="4"/>
                  </a:lnTo>
                  <a:lnTo>
                    <a:pt x="1" y="6"/>
                  </a:lnTo>
                  <a:lnTo>
                    <a:pt x="9" y="11"/>
                  </a:lnTo>
                  <a:lnTo>
                    <a:pt x="24" y="20"/>
                  </a:lnTo>
                  <a:lnTo>
                    <a:pt x="26" y="20"/>
                  </a:lnTo>
                  <a:lnTo>
                    <a:pt x="27" y="17"/>
                  </a:lnTo>
                  <a:lnTo>
                    <a:pt x="26" y="15"/>
                  </a:lnTo>
                  <a:lnTo>
                    <a:pt x="18" y="10"/>
                  </a:lnTo>
                  <a:lnTo>
                    <a:pt x="11"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AutoShape 23"/>
            <p:cNvSpPr>
              <a:spLocks/>
            </p:cNvSpPr>
            <p:nvPr/>
          </p:nvSpPr>
          <p:spPr bwMode="auto">
            <a:xfrm>
              <a:off x="1965" y="-8"/>
              <a:ext cx="20" cy="9"/>
            </a:xfrm>
            <a:custGeom>
              <a:avLst/>
              <a:gdLst>
                <a:gd name="T0" fmla="+- 0 1970 1965"/>
                <a:gd name="T1" fmla="*/ T0 w 20"/>
                <a:gd name="T2" fmla="+- 0 -7 -7"/>
                <a:gd name="T3" fmla="*/ -7 h 9"/>
                <a:gd name="T4" fmla="+- 0 1969 1965"/>
                <a:gd name="T5" fmla="*/ T4 w 20"/>
                <a:gd name="T6" fmla="+- 0 -7 -7"/>
                <a:gd name="T7" fmla="*/ -7 h 9"/>
                <a:gd name="T8" fmla="+- 0 1966 1965"/>
                <a:gd name="T9" fmla="*/ T8 w 20"/>
                <a:gd name="T10" fmla="+- 0 -5 -7"/>
                <a:gd name="T11" fmla="*/ -5 h 9"/>
                <a:gd name="T12" fmla="+- 0 1965 1965"/>
                <a:gd name="T13" fmla="*/ T12 w 20"/>
                <a:gd name="T14" fmla="+- 0 -4 -7"/>
                <a:gd name="T15" fmla="*/ -4 h 9"/>
                <a:gd name="T16" fmla="+- 0 1966 1965"/>
                <a:gd name="T17" fmla="*/ T16 w 20"/>
                <a:gd name="T18" fmla="+- 0 -4 -7"/>
                <a:gd name="T19" fmla="*/ -4 h 9"/>
                <a:gd name="T20" fmla="+- 0 1968 1965"/>
                <a:gd name="T21" fmla="*/ T20 w 20"/>
                <a:gd name="T22" fmla="+- 0 -5 -7"/>
                <a:gd name="T23" fmla="*/ -5 h 9"/>
                <a:gd name="T24" fmla="+- 0 1970 1965"/>
                <a:gd name="T25" fmla="*/ T24 w 20"/>
                <a:gd name="T26" fmla="+- 0 -7 -7"/>
                <a:gd name="T27" fmla="*/ -7 h 9"/>
                <a:gd name="T28" fmla="+- 0 1972 1965"/>
                <a:gd name="T29" fmla="*/ T28 w 20"/>
                <a:gd name="T30" fmla="+- 0 -6 -7"/>
                <a:gd name="T31" fmla="*/ -6 h 9"/>
                <a:gd name="T32" fmla="+- 0 1970 1965"/>
                <a:gd name="T33" fmla="*/ T32 w 20"/>
                <a:gd name="T34" fmla="+- 0 -7 -7"/>
                <a:gd name="T35" fmla="*/ -7 h 9"/>
                <a:gd name="T36" fmla="+- 0 1970 1965"/>
                <a:gd name="T37" fmla="*/ T36 w 20"/>
                <a:gd name="T38" fmla="+- 0 -7 -7"/>
                <a:gd name="T39" fmla="*/ -7 h 9"/>
                <a:gd name="T40" fmla="+- 0 1972 1965"/>
                <a:gd name="T41" fmla="*/ T40 w 20"/>
                <a:gd name="T42" fmla="+- 0 -6 -7"/>
                <a:gd name="T43" fmla="*/ -6 h 9"/>
                <a:gd name="T44" fmla="+- 0 1976 1965"/>
                <a:gd name="T45" fmla="*/ T44 w 20"/>
                <a:gd name="T46" fmla="+- 0 -4 -7"/>
                <a:gd name="T47" fmla="*/ -4 h 9"/>
                <a:gd name="T48" fmla="+- 0 1973 1965"/>
                <a:gd name="T49" fmla="*/ T48 w 20"/>
                <a:gd name="T50" fmla="+- 0 -6 -7"/>
                <a:gd name="T51" fmla="*/ -6 h 9"/>
                <a:gd name="T52" fmla="+- 0 1972 1965"/>
                <a:gd name="T53" fmla="*/ T52 w 20"/>
                <a:gd name="T54" fmla="+- 0 -6 -7"/>
                <a:gd name="T55" fmla="*/ -6 h 9"/>
                <a:gd name="T56" fmla="+- 0 1976 1965"/>
                <a:gd name="T57" fmla="*/ T56 w 20"/>
                <a:gd name="T58" fmla="+- 0 -4 -7"/>
                <a:gd name="T59" fmla="*/ -4 h 9"/>
                <a:gd name="T60" fmla="+- 0 1984 1965"/>
                <a:gd name="T61" fmla="*/ T60 w 20"/>
                <a:gd name="T62" fmla="+- 0 1 -7"/>
                <a:gd name="T63" fmla="*/ 1 h 9"/>
                <a:gd name="T64" fmla="+- 0 1982 1965"/>
                <a:gd name="T65" fmla="*/ T64 w 20"/>
                <a:gd name="T66" fmla="+- 0 -1 -7"/>
                <a:gd name="T67" fmla="*/ -1 h 9"/>
                <a:gd name="T68" fmla="+- 0 1979 1965"/>
                <a:gd name="T69" fmla="*/ T68 w 20"/>
                <a:gd name="T70" fmla="+- 0 -1 -7"/>
                <a:gd name="T71" fmla="*/ -1 h 9"/>
                <a:gd name="T72" fmla="+- 0 1975 1965"/>
                <a:gd name="T73" fmla="*/ T72 w 20"/>
                <a:gd name="T74" fmla="+- 0 1 -7"/>
                <a:gd name="T75" fmla="*/ 1 h 9"/>
                <a:gd name="T76" fmla="+- 0 1974 1965"/>
                <a:gd name="T77" fmla="*/ T76 w 20"/>
                <a:gd name="T78" fmla="+- 0 1 -7"/>
                <a:gd name="T79" fmla="*/ 1 h 9"/>
                <a:gd name="T80" fmla="+- 0 1975 1965"/>
                <a:gd name="T81" fmla="*/ T80 w 20"/>
                <a:gd name="T82" fmla="+- 0 2 -7"/>
                <a:gd name="T83" fmla="*/ 2 h 9"/>
                <a:gd name="T84" fmla="+- 0 1976 1965"/>
                <a:gd name="T85" fmla="*/ T84 w 20"/>
                <a:gd name="T86" fmla="+- 0 1 -7"/>
                <a:gd name="T87" fmla="*/ 1 h 9"/>
                <a:gd name="T88" fmla="+- 0 1980 1965"/>
                <a:gd name="T89" fmla="*/ T88 w 20"/>
                <a:gd name="T90" fmla="+- 0 0 -7"/>
                <a:gd name="T91" fmla="*/ 0 h 9"/>
                <a:gd name="T92" fmla="+- 0 1984 1965"/>
                <a:gd name="T93" fmla="*/ T92 w 20"/>
                <a:gd name="T94" fmla="+- 0 1 -7"/>
                <a:gd name="T95" fmla="*/ 1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5" y="0"/>
                  </a:moveTo>
                  <a:lnTo>
                    <a:pt x="4" y="0"/>
                  </a:lnTo>
                  <a:lnTo>
                    <a:pt x="1" y="2"/>
                  </a:lnTo>
                  <a:lnTo>
                    <a:pt x="0" y="3"/>
                  </a:lnTo>
                  <a:lnTo>
                    <a:pt x="1" y="3"/>
                  </a:lnTo>
                  <a:lnTo>
                    <a:pt x="3" y="2"/>
                  </a:lnTo>
                  <a:lnTo>
                    <a:pt x="5" y="0"/>
                  </a:lnTo>
                  <a:close/>
                  <a:moveTo>
                    <a:pt x="7" y="1"/>
                  </a:moveTo>
                  <a:lnTo>
                    <a:pt x="5" y="0"/>
                  </a:lnTo>
                  <a:lnTo>
                    <a:pt x="7" y="1"/>
                  </a:lnTo>
                  <a:close/>
                  <a:moveTo>
                    <a:pt x="11" y="3"/>
                  </a:moveTo>
                  <a:lnTo>
                    <a:pt x="8" y="1"/>
                  </a:lnTo>
                  <a:lnTo>
                    <a:pt x="7" y="1"/>
                  </a:lnTo>
                  <a:lnTo>
                    <a:pt x="11" y="3"/>
                  </a:lnTo>
                  <a:close/>
                  <a:moveTo>
                    <a:pt x="19" y="8"/>
                  </a:moveTo>
                  <a:lnTo>
                    <a:pt x="17" y="6"/>
                  </a:lnTo>
                  <a:lnTo>
                    <a:pt x="14" y="6"/>
                  </a:lnTo>
                  <a:lnTo>
                    <a:pt x="10" y="8"/>
                  </a:lnTo>
                  <a:lnTo>
                    <a:pt x="9" y="8"/>
                  </a:lnTo>
                  <a:lnTo>
                    <a:pt x="10" y="9"/>
                  </a:lnTo>
                  <a:lnTo>
                    <a:pt x="11" y="8"/>
                  </a:lnTo>
                  <a:lnTo>
                    <a:pt x="15" y="7"/>
                  </a:lnTo>
                  <a:lnTo>
                    <a:pt x="19" y="8"/>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AutoShape 24"/>
            <p:cNvSpPr>
              <a:spLocks/>
            </p:cNvSpPr>
            <p:nvPr/>
          </p:nvSpPr>
          <p:spPr bwMode="auto">
            <a:xfrm>
              <a:off x="1963" y="-11"/>
              <a:ext cx="25" cy="18"/>
            </a:xfrm>
            <a:custGeom>
              <a:avLst/>
              <a:gdLst>
                <a:gd name="T0" fmla="+- 0 1969 1963"/>
                <a:gd name="T1" fmla="*/ T0 w 25"/>
                <a:gd name="T2" fmla="+- 0 -8 -10"/>
                <a:gd name="T3" fmla="*/ -8 h 18"/>
                <a:gd name="T4" fmla="+- 0 1969 1963"/>
                <a:gd name="T5" fmla="*/ T4 w 25"/>
                <a:gd name="T6" fmla="+- 0 -8 -10"/>
                <a:gd name="T7" fmla="*/ -8 h 18"/>
                <a:gd name="T8" fmla="+- 0 1969 1963"/>
                <a:gd name="T9" fmla="*/ T8 w 25"/>
                <a:gd name="T10" fmla="+- 0 -8 -10"/>
                <a:gd name="T11" fmla="*/ -8 h 18"/>
                <a:gd name="T12" fmla="+- 0 1969 1963"/>
                <a:gd name="T13" fmla="*/ T12 w 25"/>
                <a:gd name="T14" fmla="+- 0 -8 -10"/>
                <a:gd name="T15" fmla="*/ -8 h 18"/>
                <a:gd name="T16" fmla="+- 0 1966 1963"/>
                <a:gd name="T17" fmla="*/ T16 w 25"/>
                <a:gd name="T18" fmla="+- 0 -10 -10"/>
                <a:gd name="T19" fmla="*/ -10 h 18"/>
                <a:gd name="T20" fmla="+- 0 1965 1963"/>
                <a:gd name="T21" fmla="*/ T20 w 25"/>
                <a:gd name="T22" fmla="+- 0 -10 -10"/>
                <a:gd name="T23" fmla="*/ -10 h 18"/>
                <a:gd name="T24" fmla="+- 0 1963 1963"/>
                <a:gd name="T25" fmla="*/ T24 w 25"/>
                <a:gd name="T26" fmla="+- 0 -10 -10"/>
                <a:gd name="T27" fmla="*/ -10 h 18"/>
                <a:gd name="T28" fmla="+- 0 1963 1963"/>
                <a:gd name="T29" fmla="*/ T28 w 25"/>
                <a:gd name="T30" fmla="+- 0 -9 -10"/>
                <a:gd name="T31" fmla="*/ -9 h 18"/>
                <a:gd name="T32" fmla="+- 0 1963 1963"/>
                <a:gd name="T33" fmla="*/ T32 w 25"/>
                <a:gd name="T34" fmla="+- 0 -9 -10"/>
                <a:gd name="T35" fmla="*/ -9 h 18"/>
                <a:gd name="T36" fmla="+- 0 1964 1963"/>
                <a:gd name="T37" fmla="*/ T36 w 25"/>
                <a:gd name="T38" fmla="+- 0 -8 -10"/>
                <a:gd name="T39" fmla="*/ -8 h 18"/>
                <a:gd name="T40" fmla="+- 0 1964 1963"/>
                <a:gd name="T41" fmla="*/ T40 w 25"/>
                <a:gd name="T42" fmla="+- 0 -8 -10"/>
                <a:gd name="T43" fmla="*/ -8 h 18"/>
                <a:gd name="T44" fmla="+- 0 1964 1963"/>
                <a:gd name="T45" fmla="*/ T44 w 25"/>
                <a:gd name="T46" fmla="+- 0 -9 -10"/>
                <a:gd name="T47" fmla="*/ -9 h 18"/>
                <a:gd name="T48" fmla="+- 0 1964 1963"/>
                <a:gd name="T49" fmla="*/ T48 w 25"/>
                <a:gd name="T50" fmla="+- 0 -9 -10"/>
                <a:gd name="T51" fmla="*/ -9 h 18"/>
                <a:gd name="T52" fmla="+- 0 1964 1963"/>
                <a:gd name="T53" fmla="*/ T52 w 25"/>
                <a:gd name="T54" fmla="+- 0 -9 -10"/>
                <a:gd name="T55" fmla="*/ -9 h 18"/>
                <a:gd name="T56" fmla="+- 0 1965 1963"/>
                <a:gd name="T57" fmla="*/ T56 w 25"/>
                <a:gd name="T58" fmla="+- 0 -10 -10"/>
                <a:gd name="T59" fmla="*/ -10 h 18"/>
                <a:gd name="T60" fmla="+- 0 1966 1963"/>
                <a:gd name="T61" fmla="*/ T60 w 25"/>
                <a:gd name="T62" fmla="+- 0 -10 -10"/>
                <a:gd name="T63" fmla="*/ -10 h 18"/>
                <a:gd name="T64" fmla="+- 0 1968 1963"/>
                <a:gd name="T65" fmla="*/ T64 w 25"/>
                <a:gd name="T66" fmla="+- 0 -8 -10"/>
                <a:gd name="T67" fmla="*/ -8 h 18"/>
                <a:gd name="T68" fmla="+- 0 1969 1963"/>
                <a:gd name="T69" fmla="*/ T68 w 25"/>
                <a:gd name="T70" fmla="+- 0 -7 -10"/>
                <a:gd name="T71" fmla="*/ -7 h 18"/>
                <a:gd name="T72" fmla="+- 0 1969 1963"/>
                <a:gd name="T73" fmla="*/ T72 w 25"/>
                <a:gd name="T74" fmla="+- 0 -7 -10"/>
                <a:gd name="T75" fmla="*/ -7 h 18"/>
                <a:gd name="T76" fmla="+- 0 1969 1963"/>
                <a:gd name="T77" fmla="*/ T76 w 25"/>
                <a:gd name="T78" fmla="+- 0 -7 -10"/>
                <a:gd name="T79" fmla="*/ -7 h 18"/>
                <a:gd name="T80" fmla="+- 0 1969 1963"/>
                <a:gd name="T81" fmla="*/ T80 w 25"/>
                <a:gd name="T82" fmla="+- 0 -8 -10"/>
                <a:gd name="T83" fmla="*/ -8 h 18"/>
                <a:gd name="T84" fmla="+- 0 1979 1963"/>
                <a:gd name="T85" fmla="*/ T84 w 25"/>
                <a:gd name="T86" fmla="+- 0 -2 -10"/>
                <a:gd name="T87" fmla="*/ -2 h 18"/>
                <a:gd name="T88" fmla="+- 0 1979 1963"/>
                <a:gd name="T89" fmla="*/ T88 w 25"/>
                <a:gd name="T90" fmla="+- 0 -2 -10"/>
                <a:gd name="T91" fmla="*/ -2 h 18"/>
                <a:gd name="T92" fmla="+- 0 1979 1963"/>
                <a:gd name="T93" fmla="*/ T92 w 25"/>
                <a:gd name="T94" fmla="+- 0 -2 -10"/>
                <a:gd name="T95" fmla="*/ -2 h 18"/>
                <a:gd name="T96" fmla="+- 0 1979 1963"/>
                <a:gd name="T97" fmla="*/ T96 w 25"/>
                <a:gd name="T98" fmla="+- 0 -2 -10"/>
                <a:gd name="T99" fmla="*/ -2 h 18"/>
                <a:gd name="T100" fmla="+- 0 1974 1963"/>
                <a:gd name="T101" fmla="*/ T100 w 25"/>
                <a:gd name="T102" fmla="+- 0 -5 -10"/>
                <a:gd name="T103" fmla="*/ -5 h 18"/>
                <a:gd name="T104" fmla="+- 0 1972 1963"/>
                <a:gd name="T105" fmla="*/ T104 w 25"/>
                <a:gd name="T106" fmla="+- 0 -5 -10"/>
                <a:gd name="T107" fmla="*/ -5 h 18"/>
                <a:gd name="T108" fmla="+- 0 1972 1963"/>
                <a:gd name="T109" fmla="*/ T108 w 25"/>
                <a:gd name="T110" fmla="+- 0 -5 -10"/>
                <a:gd name="T111" fmla="*/ -5 h 18"/>
                <a:gd name="T112" fmla="+- 0 1972 1963"/>
                <a:gd name="T113" fmla="*/ T112 w 25"/>
                <a:gd name="T114" fmla="+- 0 -5 -10"/>
                <a:gd name="T115" fmla="*/ -5 h 18"/>
                <a:gd name="T116" fmla="+- 0 1974 1963"/>
                <a:gd name="T117" fmla="*/ T116 w 25"/>
                <a:gd name="T118" fmla="+- 0 -4 -10"/>
                <a:gd name="T119" fmla="*/ -4 h 18"/>
                <a:gd name="T120" fmla="+- 0 1979 1963"/>
                <a:gd name="T121" fmla="*/ T120 w 25"/>
                <a:gd name="T122" fmla="+- 0 -1 -10"/>
                <a:gd name="T123" fmla="*/ -1 h 18"/>
                <a:gd name="T124" fmla="+- 0 1979 1963"/>
                <a:gd name="T125" fmla="*/ T124 w 25"/>
                <a:gd name="T126" fmla="+- 0 -1 -10"/>
                <a:gd name="T127" fmla="*/ -1 h 18"/>
                <a:gd name="T128" fmla="+- 0 1979 1963"/>
                <a:gd name="T129" fmla="*/ T128 w 25"/>
                <a:gd name="T130" fmla="+- 0 -2 -10"/>
                <a:gd name="T131" fmla="*/ -2 h 18"/>
                <a:gd name="T132" fmla="+- 0 1988 1963"/>
                <a:gd name="T133" fmla="*/ T132 w 25"/>
                <a:gd name="T134" fmla="+- 0 6 -10"/>
                <a:gd name="T135" fmla="*/ 6 h 18"/>
                <a:gd name="T136" fmla="+- 0 1988 1963"/>
                <a:gd name="T137" fmla="*/ T136 w 25"/>
                <a:gd name="T138" fmla="+- 0 6 -10"/>
                <a:gd name="T139" fmla="*/ 6 h 18"/>
                <a:gd name="T140" fmla="+- 0 1987 1963"/>
                <a:gd name="T141" fmla="*/ T140 w 25"/>
                <a:gd name="T142" fmla="+- 0 2 -10"/>
                <a:gd name="T143" fmla="*/ 2 h 18"/>
                <a:gd name="T144" fmla="+- 0 1982 1963"/>
                <a:gd name="T145" fmla="*/ T144 w 25"/>
                <a:gd name="T146" fmla="+- 0 1 -10"/>
                <a:gd name="T147" fmla="*/ 1 h 18"/>
                <a:gd name="T148" fmla="+- 0 1981 1963"/>
                <a:gd name="T149" fmla="*/ T148 w 25"/>
                <a:gd name="T150" fmla="+- 0 1 -10"/>
                <a:gd name="T151" fmla="*/ 1 h 18"/>
                <a:gd name="T152" fmla="+- 0 1981 1963"/>
                <a:gd name="T153" fmla="*/ T152 w 25"/>
                <a:gd name="T154" fmla="+- 0 1 -10"/>
                <a:gd name="T155" fmla="*/ 1 h 18"/>
                <a:gd name="T156" fmla="+- 0 1984 1963"/>
                <a:gd name="T157" fmla="*/ T156 w 25"/>
                <a:gd name="T158" fmla="+- 0 2 -10"/>
                <a:gd name="T159" fmla="*/ 2 h 18"/>
                <a:gd name="T160" fmla="+- 0 1987 1963"/>
                <a:gd name="T161" fmla="*/ T160 w 25"/>
                <a:gd name="T162" fmla="+- 0 3 -10"/>
                <a:gd name="T163" fmla="*/ 3 h 18"/>
                <a:gd name="T164" fmla="+- 0 1988 1963"/>
                <a:gd name="T165" fmla="*/ T164 w 25"/>
                <a:gd name="T166" fmla="+- 0 6 -10"/>
                <a:gd name="T167" fmla="*/ 6 h 18"/>
                <a:gd name="T168" fmla="+- 0 1987 1963"/>
                <a:gd name="T169" fmla="*/ T168 w 25"/>
                <a:gd name="T170" fmla="+- 0 6 -10"/>
                <a:gd name="T171" fmla="*/ 6 h 18"/>
                <a:gd name="T172" fmla="+- 0 1987 1963"/>
                <a:gd name="T173" fmla="*/ T172 w 25"/>
                <a:gd name="T174" fmla="+- 0 7 -10"/>
                <a:gd name="T175" fmla="*/ 7 h 18"/>
                <a:gd name="T176" fmla="+- 0 1987 1963"/>
                <a:gd name="T177" fmla="*/ T176 w 25"/>
                <a:gd name="T178" fmla="+- 0 7 -10"/>
                <a:gd name="T179" fmla="*/ 7 h 18"/>
                <a:gd name="T180" fmla="+- 0 1988 1963"/>
                <a:gd name="T181" fmla="*/ T180 w 25"/>
                <a:gd name="T182" fmla="+- 0 6 -10"/>
                <a:gd name="T183" fmla="*/ 6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5" h="18">
                  <a:moveTo>
                    <a:pt x="6" y="2"/>
                  </a:moveTo>
                  <a:lnTo>
                    <a:pt x="6" y="2"/>
                  </a:lnTo>
                  <a:lnTo>
                    <a:pt x="3" y="0"/>
                  </a:lnTo>
                  <a:lnTo>
                    <a:pt x="2" y="0"/>
                  </a:lnTo>
                  <a:lnTo>
                    <a:pt x="0" y="0"/>
                  </a:lnTo>
                  <a:lnTo>
                    <a:pt x="0" y="1"/>
                  </a:lnTo>
                  <a:lnTo>
                    <a:pt x="1" y="2"/>
                  </a:lnTo>
                  <a:lnTo>
                    <a:pt x="1" y="1"/>
                  </a:lnTo>
                  <a:lnTo>
                    <a:pt x="2" y="0"/>
                  </a:lnTo>
                  <a:lnTo>
                    <a:pt x="3" y="0"/>
                  </a:lnTo>
                  <a:lnTo>
                    <a:pt x="5" y="2"/>
                  </a:lnTo>
                  <a:lnTo>
                    <a:pt x="6" y="3"/>
                  </a:lnTo>
                  <a:lnTo>
                    <a:pt x="6" y="2"/>
                  </a:lnTo>
                  <a:close/>
                  <a:moveTo>
                    <a:pt x="16" y="8"/>
                  </a:moveTo>
                  <a:lnTo>
                    <a:pt x="16" y="8"/>
                  </a:lnTo>
                  <a:lnTo>
                    <a:pt x="11" y="5"/>
                  </a:lnTo>
                  <a:lnTo>
                    <a:pt x="9" y="5"/>
                  </a:lnTo>
                  <a:lnTo>
                    <a:pt x="11" y="6"/>
                  </a:lnTo>
                  <a:lnTo>
                    <a:pt x="16" y="9"/>
                  </a:lnTo>
                  <a:lnTo>
                    <a:pt x="16" y="8"/>
                  </a:lnTo>
                  <a:close/>
                  <a:moveTo>
                    <a:pt x="25" y="16"/>
                  </a:moveTo>
                  <a:lnTo>
                    <a:pt x="25" y="16"/>
                  </a:lnTo>
                  <a:lnTo>
                    <a:pt x="24" y="12"/>
                  </a:lnTo>
                  <a:lnTo>
                    <a:pt x="19" y="11"/>
                  </a:lnTo>
                  <a:lnTo>
                    <a:pt x="18" y="11"/>
                  </a:lnTo>
                  <a:lnTo>
                    <a:pt x="21" y="12"/>
                  </a:lnTo>
                  <a:lnTo>
                    <a:pt x="24" y="13"/>
                  </a:lnTo>
                  <a:lnTo>
                    <a:pt x="25" y="16"/>
                  </a:lnTo>
                  <a:lnTo>
                    <a:pt x="24" y="16"/>
                  </a:lnTo>
                  <a:lnTo>
                    <a:pt x="24" y="17"/>
                  </a:lnTo>
                  <a:lnTo>
                    <a:pt x="25" y="16"/>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AutoShape 25"/>
            <p:cNvSpPr>
              <a:spLocks/>
            </p:cNvSpPr>
            <p:nvPr/>
          </p:nvSpPr>
          <p:spPr bwMode="auto">
            <a:xfrm>
              <a:off x="1964" y="-10"/>
              <a:ext cx="28" cy="53"/>
            </a:xfrm>
            <a:custGeom>
              <a:avLst/>
              <a:gdLst>
                <a:gd name="T0" fmla="+- 0 1977 1965"/>
                <a:gd name="T1" fmla="*/ T0 w 28"/>
                <a:gd name="T2" fmla="+- 0 -4 -10"/>
                <a:gd name="T3" fmla="*/ -4 h 53"/>
                <a:gd name="T4" fmla="+- 0 1965 1965"/>
                <a:gd name="T5" fmla="*/ T4 w 28"/>
                <a:gd name="T6" fmla="+- 0 -4 -10"/>
                <a:gd name="T7" fmla="*/ -4 h 53"/>
                <a:gd name="T8" fmla="+- 0 1965 1965"/>
                <a:gd name="T9" fmla="*/ T8 w 28"/>
                <a:gd name="T10" fmla="+- 0 -4 -10"/>
                <a:gd name="T11" fmla="*/ -4 h 53"/>
                <a:gd name="T12" fmla="+- 0 1965 1965"/>
                <a:gd name="T13" fmla="*/ T12 w 28"/>
                <a:gd name="T14" fmla="+- 0 -3 -10"/>
                <a:gd name="T15" fmla="*/ -3 h 53"/>
                <a:gd name="T16" fmla="+- 0 1965 1965"/>
                <a:gd name="T17" fmla="*/ T16 w 28"/>
                <a:gd name="T18" fmla="+- 0 -3 -10"/>
                <a:gd name="T19" fmla="*/ -3 h 53"/>
                <a:gd name="T20" fmla="+- 0 1966 1965"/>
                <a:gd name="T21" fmla="*/ T20 w 28"/>
                <a:gd name="T22" fmla="+- 0 -4 -10"/>
                <a:gd name="T23" fmla="*/ -4 h 53"/>
                <a:gd name="T24" fmla="+- 0 1977 1965"/>
                <a:gd name="T25" fmla="*/ T24 w 28"/>
                <a:gd name="T26" fmla="+- 0 -4 -10"/>
                <a:gd name="T27" fmla="*/ -4 h 53"/>
                <a:gd name="T28" fmla="+- 0 1977 1965"/>
                <a:gd name="T29" fmla="*/ T28 w 28"/>
                <a:gd name="T30" fmla="+- 0 -4 -10"/>
                <a:gd name="T31" fmla="*/ -4 h 53"/>
                <a:gd name="T32" fmla="+- 0 1987 1965"/>
                <a:gd name="T33" fmla="*/ T32 w 28"/>
                <a:gd name="T34" fmla="+- 0 1 -10"/>
                <a:gd name="T35" fmla="*/ 1 h 53"/>
                <a:gd name="T36" fmla="+- 0 1978 1965"/>
                <a:gd name="T37" fmla="*/ T36 w 28"/>
                <a:gd name="T38" fmla="+- 0 -3 -10"/>
                <a:gd name="T39" fmla="*/ -3 h 53"/>
                <a:gd name="T40" fmla="+- 0 1974 1965"/>
                <a:gd name="T41" fmla="*/ T40 w 28"/>
                <a:gd name="T42" fmla="+- 0 1 -10"/>
                <a:gd name="T43" fmla="*/ 1 h 53"/>
                <a:gd name="T44" fmla="+- 0 1974 1965"/>
                <a:gd name="T45" fmla="*/ T44 w 28"/>
                <a:gd name="T46" fmla="+- 0 2 -10"/>
                <a:gd name="T47" fmla="*/ 2 h 53"/>
                <a:gd name="T48" fmla="+- 0 1974 1965"/>
                <a:gd name="T49" fmla="*/ T48 w 28"/>
                <a:gd name="T50" fmla="+- 0 2 -10"/>
                <a:gd name="T51" fmla="*/ 2 h 53"/>
                <a:gd name="T52" fmla="+- 0 1974 1965"/>
                <a:gd name="T53" fmla="*/ T52 w 28"/>
                <a:gd name="T54" fmla="+- 0 2 -10"/>
                <a:gd name="T55" fmla="*/ 2 h 53"/>
                <a:gd name="T56" fmla="+- 0 1986 1965"/>
                <a:gd name="T57" fmla="*/ T56 w 28"/>
                <a:gd name="T58" fmla="+- 0 2 -10"/>
                <a:gd name="T59" fmla="*/ 2 h 53"/>
                <a:gd name="T60" fmla="+- 0 1987 1965"/>
                <a:gd name="T61" fmla="*/ T60 w 28"/>
                <a:gd name="T62" fmla="+- 0 2 -10"/>
                <a:gd name="T63" fmla="*/ 2 h 53"/>
                <a:gd name="T64" fmla="+- 0 1987 1965"/>
                <a:gd name="T65" fmla="*/ T64 w 28"/>
                <a:gd name="T66" fmla="+- 0 1 -10"/>
                <a:gd name="T67" fmla="*/ 1 h 53"/>
                <a:gd name="T68" fmla="+- 0 1992 1965"/>
                <a:gd name="T69" fmla="*/ T68 w 28"/>
                <a:gd name="T70" fmla="+- 0 11 -10"/>
                <a:gd name="T71" fmla="*/ 11 h 53"/>
                <a:gd name="T72" fmla="+- 0 1990 1965"/>
                <a:gd name="T73" fmla="*/ T72 w 28"/>
                <a:gd name="T74" fmla="+- 0 9 -10"/>
                <a:gd name="T75" fmla="*/ 9 h 53"/>
                <a:gd name="T76" fmla="+- 0 1987 1965"/>
                <a:gd name="T77" fmla="*/ T76 w 28"/>
                <a:gd name="T78" fmla="+- 0 22 -10"/>
                <a:gd name="T79" fmla="*/ 22 h 53"/>
                <a:gd name="T80" fmla="+- 0 1980 1965"/>
                <a:gd name="T81" fmla="*/ T80 w 28"/>
                <a:gd name="T82" fmla="+- 0 40 -10"/>
                <a:gd name="T83" fmla="*/ 40 h 53"/>
                <a:gd name="T84" fmla="+- 0 1977 1965"/>
                <a:gd name="T85" fmla="*/ T84 w 28"/>
                <a:gd name="T86" fmla="+- 0 39 -10"/>
                <a:gd name="T87" fmla="*/ 39 h 53"/>
                <a:gd name="T88" fmla="+- 0 1981 1965"/>
                <a:gd name="T89" fmla="*/ T88 w 28"/>
                <a:gd name="T90" fmla="+- 0 29 -10"/>
                <a:gd name="T91" fmla="*/ 29 h 53"/>
                <a:gd name="T92" fmla="+- 0 1987 1965"/>
                <a:gd name="T93" fmla="*/ T92 w 28"/>
                <a:gd name="T94" fmla="+- 0 11 -10"/>
                <a:gd name="T95" fmla="*/ 11 h 53"/>
                <a:gd name="T96" fmla="+- 0 1988 1965"/>
                <a:gd name="T97" fmla="*/ T96 w 28"/>
                <a:gd name="T98" fmla="+- 0 11 -10"/>
                <a:gd name="T99" fmla="*/ 11 h 53"/>
                <a:gd name="T100" fmla="+- 0 1990 1965"/>
                <a:gd name="T101" fmla="*/ T100 w 28"/>
                <a:gd name="T102" fmla="+- 0 11 -10"/>
                <a:gd name="T103" fmla="*/ 11 h 53"/>
                <a:gd name="T104" fmla="+- 0 1990 1965"/>
                <a:gd name="T105" fmla="*/ T104 w 28"/>
                <a:gd name="T106" fmla="+- 0 9 -10"/>
                <a:gd name="T107" fmla="*/ 9 h 53"/>
                <a:gd name="T108" fmla="+- 0 1989 1965"/>
                <a:gd name="T109" fmla="*/ T108 w 28"/>
                <a:gd name="T110" fmla="+- 0 8 -10"/>
                <a:gd name="T111" fmla="*/ 8 h 53"/>
                <a:gd name="T112" fmla="+- 0 1987 1965"/>
                <a:gd name="T113" fmla="*/ T112 w 28"/>
                <a:gd name="T114" fmla="+- 0 9 -10"/>
                <a:gd name="T115" fmla="*/ 9 h 53"/>
                <a:gd name="T116" fmla="+- 0 1986 1965"/>
                <a:gd name="T117" fmla="*/ T116 w 28"/>
                <a:gd name="T118" fmla="+- 0 10 -10"/>
                <a:gd name="T119" fmla="*/ 10 h 53"/>
                <a:gd name="T120" fmla="+- 0 1982 1965"/>
                <a:gd name="T121" fmla="*/ T120 w 28"/>
                <a:gd name="T122" fmla="+- 0 19 -10"/>
                <a:gd name="T123" fmla="*/ 19 h 53"/>
                <a:gd name="T124" fmla="+- 0 1976 1965"/>
                <a:gd name="T125" fmla="*/ T124 w 28"/>
                <a:gd name="T126" fmla="+- 0 36 -10"/>
                <a:gd name="T127" fmla="*/ 36 h 53"/>
                <a:gd name="T128" fmla="+- 0 1975 1965"/>
                <a:gd name="T129" fmla="*/ T128 w 28"/>
                <a:gd name="T130" fmla="+- 0 40 -10"/>
                <a:gd name="T131" fmla="*/ 40 h 53"/>
                <a:gd name="T132" fmla="+- 0 1979 1965"/>
                <a:gd name="T133" fmla="*/ T132 w 28"/>
                <a:gd name="T134" fmla="+- 0 42 -10"/>
                <a:gd name="T135" fmla="*/ 42 h 53"/>
                <a:gd name="T136" fmla="+- 0 1982 1965"/>
                <a:gd name="T137" fmla="*/ T136 w 28"/>
                <a:gd name="T138" fmla="+- 0 40 -10"/>
                <a:gd name="T139" fmla="*/ 40 h 53"/>
                <a:gd name="T140" fmla="+- 0 1988 1965"/>
                <a:gd name="T141" fmla="*/ T140 w 28"/>
                <a:gd name="T142" fmla="+- 0 23 -10"/>
                <a:gd name="T143" fmla="*/ 23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28" h="53">
                  <a:moveTo>
                    <a:pt x="12" y="6"/>
                  </a:moveTo>
                  <a:lnTo>
                    <a:pt x="12" y="6"/>
                  </a:lnTo>
                  <a:lnTo>
                    <a:pt x="4" y="0"/>
                  </a:lnTo>
                  <a:lnTo>
                    <a:pt x="0" y="6"/>
                  </a:lnTo>
                  <a:lnTo>
                    <a:pt x="0" y="7"/>
                  </a:lnTo>
                  <a:lnTo>
                    <a:pt x="1" y="7"/>
                  </a:lnTo>
                  <a:lnTo>
                    <a:pt x="1" y="6"/>
                  </a:lnTo>
                  <a:lnTo>
                    <a:pt x="4" y="1"/>
                  </a:lnTo>
                  <a:lnTo>
                    <a:pt x="12" y="6"/>
                  </a:lnTo>
                  <a:close/>
                  <a:moveTo>
                    <a:pt x="22" y="11"/>
                  </a:moveTo>
                  <a:lnTo>
                    <a:pt x="22" y="11"/>
                  </a:lnTo>
                  <a:lnTo>
                    <a:pt x="13" y="7"/>
                  </a:lnTo>
                  <a:lnTo>
                    <a:pt x="9" y="11"/>
                  </a:lnTo>
                  <a:lnTo>
                    <a:pt x="9" y="12"/>
                  </a:lnTo>
                  <a:lnTo>
                    <a:pt x="13" y="8"/>
                  </a:lnTo>
                  <a:lnTo>
                    <a:pt x="21" y="12"/>
                  </a:lnTo>
                  <a:lnTo>
                    <a:pt x="22" y="12"/>
                  </a:lnTo>
                  <a:lnTo>
                    <a:pt x="22" y="11"/>
                  </a:lnTo>
                  <a:close/>
                  <a:moveTo>
                    <a:pt x="27" y="22"/>
                  </a:moveTo>
                  <a:lnTo>
                    <a:pt x="27" y="21"/>
                  </a:lnTo>
                  <a:lnTo>
                    <a:pt x="26" y="20"/>
                  </a:lnTo>
                  <a:lnTo>
                    <a:pt x="25" y="19"/>
                  </a:lnTo>
                  <a:lnTo>
                    <a:pt x="25" y="22"/>
                  </a:lnTo>
                  <a:lnTo>
                    <a:pt x="22" y="32"/>
                  </a:lnTo>
                  <a:lnTo>
                    <a:pt x="18" y="40"/>
                  </a:lnTo>
                  <a:lnTo>
                    <a:pt x="15" y="50"/>
                  </a:lnTo>
                  <a:lnTo>
                    <a:pt x="14" y="50"/>
                  </a:lnTo>
                  <a:lnTo>
                    <a:pt x="12" y="49"/>
                  </a:lnTo>
                  <a:lnTo>
                    <a:pt x="12" y="48"/>
                  </a:lnTo>
                  <a:lnTo>
                    <a:pt x="16" y="39"/>
                  </a:lnTo>
                  <a:lnTo>
                    <a:pt x="19" y="30"/>
                  </a:lnTo>
                  <a:lnTo>
                    <a:pt x="22" y="21"/>
                  </a:lnTo>
                  <a:lnTo>
                    <a:pt x="23" y="21"/>
                  </a:lnTo>
                  <a:lnTo>
                    <a:pt x="24" y="21"/>
                  </a:lnTo>
                  <a:lnTo>
                    <a:pt x="25" y="21"/>
                  </a:lnTo>
                  <a:lnTo>
                    <a:pt x="25" y="22"/>
                  </a:lnTo>
                  <a:lnTo>
                    <a:pt x="25" y="19"/>
                  </a:lnTo>
                  <a:lnTo>
                    <a:pt x="24" y="18"/>
                  </a:lnTo>
                  <a:lnTo>
                    <a:pt x="23" y="18"/>
                  </a:lnTo>
                  <a:lnTo>
                    <a:pt x="22" y="19"/>
                  </a:lnTo>
                  <a:lnTo>
                    <a:pt x="21" y="19"/>
                  </a:lnTo>
                  <a:lnTo>
                    <a:pt x="21" y="20"/>
                  </a:lnTo>
                  <a:lnTo>
                    <a:pt x="20" y="22"/>
                  </a:lnTo>
                  <a:lnTo>
                    <a:pt x="17" y="29"/>
                  </a:lnTo>
                  <a:lnTo>
                    <a:pt x="14" y="38"/>
                  </a:lnTo>
                  <a:lnTo>
                    <a:pt x="11" y="46"/>
                  </a:lnTo>
                  <a:lnTo>
                    <a:pt x="10" y="48"/>
                  </a:lnTo>
                  <a:lnTo>
                    <a:pt x="10" y="50"/>
                  </a:lnTo>
                  <a:lnTo>
                    <a:pt x="12" y="51"/>
                  </a:lnTo>
                  <a:lnTo>
                    <a:pt x="14" y="52"/>
                  </a:lnTo>
                  <a:lnTo>
                    <a:pt x="16" y="52"/>
                  </a:lnTo>
                  <a:lnTo>
                    <a:pt x="17" y="50"/>
                  </a:lnTo>
                  <a:lnTo>
                    <a:pt x="20" y="41"/>
                  </a:lnTo>
                  <a:lnTo>
                    <a:pt x="23" y="33"/>
                  </a:lnTo>
                  <a:lnTo>
                    <a:pt x="27" y="2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6"/>
            <p:cNvSpPr>
              <a:spLocks/>
            </p:cNvSpPr>
            <p:nvPr/>
          </p:nvSpPr>
          <p:spPr bwMode="auto">
            <a:xfrm>
              <a:off x="1975" y="9"/>
              <a:ext cx="16" cy="33"/>
            </a:xfrm>
            <a:custGeom>
              <a:avLst/>
              <a:gdLst>
                <a:gd name="T0" fmla="+- 0 1988 1976"/>
                <a:gd name="T1" fmla="*/ T0 w 16"/>
                <a:gd name="T2" fmla="+- 0 9 9"/>
                <a:gd name="T3" fmla="*/ 9 h 33"/>
                <a:gd name="T4" fmla="+- 0 1987 1976"/>
                <a:gd name="T5" fmla="*/ T4 w 16"/>
                <a:gd name="T6" fmla="+- 0 10 9"/>
                <a:gd name="T7" fmla="*/ 10 h 33"/>
                <a:gd name="T8" fmla="+- 0 1983 1976"/>
                <a:gd name="T9" fmla="*/ T8 w 16"/>
                <a:gd name="T10" fmla="+- 0 20 9"/>
                <a:gd name="T11" fmla="*/ 20 h 33"/>
                <a:gd name="T12" fmla="+- 0 1980 1976"/>
                <a:gd name="T13" fmla="*/ T12 w 16"/>
                <a:gd name="T14" fmla="+- 0 28 9"/>
                <a:gd name="T15" fmla="*/ 28 h 33"/>
                <a:gd name="T16" fmla="+- 0 1976 1976"/>
                <a:gd name="T17" fmla="*/ T16 w 16"/>
                <a:gd name="T18" fmla="+- 0 38 9"/>
                <a:gd name="T19" fmla="*/ 38 h 33"/>
                <a:gd name="T20" fmla="+- 0 1976 1976"/>
                <a:gd name="T21" fmla="*/ T20 w 16"/>
                <a:gd name="T22" fmla="+- 0 40 9"/>
                <a:gd name="T23" fmla="*/ 40 h 33"/>
                <a:gd name="T24" fmla="+- 0 1979 1976"/>
                <a:gd name="T25" fmla="*/ T24 w 16"/>
                <a:gd name="T26" fmla="+- 0 41 9"/>
                <a:gd name="T27" fmla="*/ 41 h 33"/>
                <a:gd name="T28" fmla="+- 0 1980 1976"/>
                <a:gd name="T29" fmla="*/ T28 w 16"/>
                <a:gd name="T30" fmla="+- 0 41 9"/>
                <a:gd name="T31" fmla="*/ 41 h 33"/>
                <a:gd name="T32" fmla="+- 0 1984 1976"/>
                <a:gd name="T33" fmla="*/ T32 w 16"/>
                <a:gd name="T34" fmla="+- 0 31 9"/>
                <a:gd name="T35" fmla="*/ 31 h 33"/>
                <a:gd name="T36" fmla="+- 0 1987 1976"/>
                <a:gd name="T37" fmla="*/ T36 w 16"/>
                <a:gd name="T38" fmla="+- 0 22 9"/>
                <a:gd name="T39" fmla="*/ 22 h 33"/>
                <a:gd name="T40" fmla="+- 0 1991 1976"/>
                <a:gd name="T41" fmla="*/ T40 w 16"/>
                <a:gd name="T42" fmla="+- 0 12 9"/>
                <a:gd name="T43" fmla="*/ 12 h 33"/>
                <a:gd name="T44" fmla="+- 0 1991 1976"/>
                <a:gd name="T45" fmla="*/ T44 w 16"/>
                <a:gd name="T46" fmla="+- 0 11 9"/>
                <a:gd name="T47" fmla="*/ 11 h 33"/>
                <a:gd name="T48" fmla="+- 0 1989 1976"/>
                <a:gd name="T49" fmla="*/ T48 w 16"/>
                <a:gd name="T50" fmla="+- 0 10 9"/>
                <a:gd name="T51" fmla="*/ 10 h 33"/>
                <a:gd name="T52" fmla="+- 0 1988 1976"/>
                <a:gd name="T53" fmla="*/ T52 w 16"/>
                <a:gd name="T54" fmla="+- 0 9 9"/>
                <a:gd name="T55" fmla="*/ 9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6" h="33">
                  <a:moveTo>
                    <a:pt x="12" y="0"/>
                  </a:moveTo>
                  <a:lnTo>
                    <a:pt x="11" y="1"/>
                  </a:lnTo>
                  <a:lnTo>
                    <a:pt x="7" y="11"/>
                  </a:lnTo>
                  <a:lnTo>
                    <a:pt x="4" y="19"/>
                  </a:lnTo>
                  <a:lnTo>
                    <a:pt x="0" y="29"/>
                  </a:lnTo>
                  <a:lnTo>
                    <a:pt x="0" y="31"/>
                  </a:lnTo>
                  <a:lnTo>
                    <a:pt x="3" y="32"/>
                  </a:lnTo>
                  <a:lnTo>
                    <a:pt x="4" y="32"/>
                  </a:lnTo>
                  <a:lnTo>
                    <a:pt x="8" y="22"/>
                  </a:lnTo>
                  <a:lnTo>
                    <a:pt x="11" y="13"/>
                  </a:lnTo>
                  <a:lnTo>
                    <a:pt x="15" y="3"/>
                  </a:lnTo>
                  <a:lnTo>
                    <a:pt x="15" y="2"/>
                  </a:lnTo>
                  <a:lnTo>
                    <a:pt x="13" y="1"/>
                  </a:lnTo>
                  <a:lnTo>
                    <a:pt x="12"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AutoShape 27"/>
            <p:cNvSpPr>
              <a:spLocks/>
            </p:cNvSpPr>
            <p:nvPr/>
          </p:nvSpPr>
          <p:spPr bwMode="auto">
            <a:xfrm>
              <a:off x="1977" y="15"/>
              <a:ext cx="13" cy="19"/>
            </a:xfrm>
            <a:custGeom>
              <a:avLst/>
              <a:gdLst>
                <a:gd name="T0" fmla="+- 0 1984 1978"/>
                <a:gd name="T1" fmla="*/ T0 w 13"/>
                <a:gd name="T2" fmla="+- 0 19 15"/>
                <a:gd name="T3" fmla="*/ 19 h 19"/>
                <a:gd name="T4" fmla="+- 0 1983 1978"/>
                <a:gd name="T5" fmla="*/ T4 w 13"/>
                <a:gd name="T6" fmla="+- 0 19 15"/>
                <a:gd name="T7" fmla="*/ 19 h 19"/>
                <a:gd name="T8" fmla="+- 0 1982 1978"/>
                <a:gd name="T9" fmla="*/ T8 w 13"/>
                <a:gd name="T10" fmla="+- 0 23 15"/>
                <a:gd name="T11" fmla="*/ 23 h 19"/>
                <a:gd name="T12" fmla="+- 0 1984 1978"/>
                <a:gd name="T13" fmla="*/ T12 w 13"/>
                <a:gd name="T14" fmla="+- 0 19 15"/>
                <a:gd name="T15" fmla="*/ 19 h 19"/>
                <a:gd name="T16" fmla="+- 0 1985 1978"/>
                <a:gd name="T17" fmla="*/ T16 w 13"/>
                <a:gd name="T18" fmla="+- 0 17 15"/>
                <a:gd name="T19" fmla="*/ 17 h 19"/>
                <a:gd name="T20" fmla="+- 0 1985 1978"/>
                <a:gd name="T21" fmla="*/ T20 w 13"/>
                <a:gd name="T22" fmla="+- 0 17 15"/>
                <a:gd name="T23" fmla="*/ 17 h 19"/>
                <a:gd name="T24" fmla="+- 0 1984 1978"/>
                <a:gd name="T25" fmla="*/ T24 w 13"/>
                <a:gd name="T26" fmla="+- 0 19 15"/>
                <a:gd name="T27" fmla="*/ 19 h 19"/>
                <a:gd name="T28" fmla="+- 0 1985 1978"/>
                <a:gd name="T29" fmla="*/ T28 w 13"/>
                <a:gd name="T30" fmla="+- 0 17 15"/>
                <a:gd name="T31" fmla="*/ 17 h 19"/>
                <a:gd name="T32" fmla="+- 0 1986 1978"/>
                <a:gd name="T33" fmla="*/ T32 w 13"/>
                <a:gd name="T34" fmla="+- 0 26 15"/>
                <a:gd name="T35" fmla="*/ 26 h 19"/>
                <a:gd name="T36" fmla="+- 0 1985 1978"/>
                <a:gd name="T37" fmla="*/ T36 w 13"/>
                <a:gd name="T38" fmla="+- 0 26 15"/>
                <a:gd name="T39" fmla="*/ 26 h 19"/>
                <a:gd name="T40" fmla="+- 0 1981 1978"/>
                <a:gd name="T41" fmla="*/ T40 w 13"/>
                <a:gd name="T42" fmla="+- 0 28 15"/>
                <a:gd name="T43" fmla="*/ 28 h 19"/>
                <a:gd name="T44" fmla="+- 0 1979 1978"/>
                <a:gd name="T45" fmla="*/ T44 w 13"/>
                <a:gd name="T46" fmla="+- 0 31 15"/>
                <a:gd name="T47" fmla="*/ 31 h 19"/>
                <a:gd name="T48" fmla="+- 0 1978 1978"/>
                <a:gd name="T49" fmla="*/ T48 w 13"/>
                <a:gd name="T50" fmla="+- 0 34 15"/>
                <a:gd name="T51" fmla="*/ 34 h 19"/>
                <a:gd name="T52" fmla="+- 0 1981 1978"/>
                <a:gd name="T53" fmla="*/ T52 w 13"/>
                <a:gd name="T54" fmla="+- 0 29 15"/>
                <a:gd name="T55" fmla="*/ 29 h 19"/>
                <a:gd name="T56" fmla="+- 0 1984 1978"/>
                <a:gd name="T57" fmla="*/ T56 w 13"/>
                <a:gd name="T58" fmla="+- 0 28 15"/>
                <a:gd name="T59" fmla="*/ 28 h 19"/>
                <a:gd name="T60" fmla="+- 0 1986 1978"/>
                <a:gd name="T61" fmla="*/ T60 w 13"/>
                <a:gd name="T62" fmla="+- 0 27 15"/>
                <a:gd name="T63" fmla="*/ 27 h 19"/>
                <a:gd name="T64" fmla="+- 0 1986 1978"/>
                <a:gd name="T65" fmla="*/ T64 w 13"/>
                <a:gd name="T66" fmla="+- 0 26 15"/>
                <a:gd name="T67" fmla="*/ 26 h 19"/>
                <a:gd name="T68" fmla="+- 0 1990 1978"/>
                <a:gd name="T69" fmla="*/ T68 w 13"/>
                <a:gd name="T70" fmla="+- 0 16 15"/>
                <a:gd name="T71" fmla="*/ 16 h 19"/>
                <a:gd name="T72" fmla="+- 0 1989 1978"/>
                <a:gd name="T73" fmla="*/ T72 w 13"/>
                <a:gd name="T74" fmla="+- 0 15 15"/>
                <a:gd name="T75" fmla="*/ 15 h 19"/>
                <a:gd name="T76" fmla="+- 0 1986 1978"/>
                <a:gd name="T77" fmla="*/ T76 w 13"/>
                <a:gd name="T78" fmla="+- 0 17 15"/>
                <a:gd name="T79" fmla="*/ 17 h 19"/>
                <a:gd name="T80" fmla="+- 0 1985 1978"/>
                <a:gd name="T81" fmla="*/ T80 w 13"/>
                <a:gd name="T82" fmla="+- 0 17 15"/>
                <a:gd name="T83" fmla="*/ 17 h 19"/>
                <a:gd name="T84" fmla="+- 0 1988 1978"/>
                <a:gd name="T85" fmla="*/ T84 w 13"/>
                <a:gd name="T86" fmla="+- 0 17 15"/>
                <a:gd name="T87" fmla="*/ 17 h 19"/>
                <a:gd name="T88" fmla="+- 0 1989 1978"/>
                <a:gd name="T89" fmla="*/ T88 w 13"/>
                <a:gd name="T90" fmla="+- 0 17 15"/>
                <a:gd name="T91" fmla="*/ 17 h 19"/>
                <a:gd name="T92" fmla="+- 0 1989 1978"/>
                <a:gd name="T93" fmla="*/ T92 w 13"/>
                <a:gd name="T94" fmla="+- 0 17 15"/>
                <a:gd name="T95" fmla="*/ 17 h 19"/>
                <a:gd name="T96" fmla="+- 0 1990 1978"/>
                <a:gd name="T97" fmla="*/ T96 w 13"/>
                <a:gd name="T98" fmla="+- 0 16 15"/>
                <a:gd name="T99" fmla="*/ 16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 h="19">
                  <a:moveTo>
                    <a:pt x="6" y="4"/>
                  </a:moveTo>
                  <a:lnTo>
                    <a:pt x="5" y="4"/>
                  </a:lnTo>
                  <a:lnTo>
                    <a:pt x="4" y="8"/>
                  </a:lnTo>
                  <a:lnTo>
                    <a:pt x="6" y="4"/>
                  </a:lnTo>
                  <a:close/>
                  <a:moveTo>
                    <a:pt x="7" y="2"/>
                  </a:moveTo>
                  <a:lnTo>
                    <a:pt x="7" y="2"/>
                  </a:lnTo>
                  <a:lnTo>
                    <a:pt x="6" y="4"/>
                  </a:lnTo>
                  <a:lnTo>
                    <a:pt x="7" y="2"/>
                  </a:lnTo>
                  <a:close/>
                  <a:moveTo>
                    <a:pt x="8" y="11"/>
                  </a:moveTo>
                  <a:lnTo>
                    <a:pt x="7" y="11"/>
                  </a:lnTo>
                  <a:lnTo>
                    <a:pt x="3" y="13"/>
                  </a:lnTo>
                  <a:lnTo>
                    <a:pt x="1" y="16"/>
                  </a:lnTo>
                  <a:lnTo>
                    <a:pt x="0" y="19"/>
                  </a:lnTo>
                  <a:lnTo>
                    <a:pt x="3" y="14"/>
                  </a:lnTo>
                  <a:lnTo>
                    <a:pt x="6" y="13"/>
                  </a:lnTo>
                  <a:lnTo>
                    <a:pt x="8" y="12"/>
                  </a:lnTo>
                  <a:lnTo>
                    <a:pt x="8" y="11"/>
                  </a:lnTo>
                  <a:close/>
                  <a:moveTo>
                    <a:pt x="12" y="1"/>
                  </a:moveTo>
                  <a:lnTo>
                    <a:pt x="11" y="0"/>
                  </a:lnTo>
                  <a:lnTo>
                    <a:pt x="8" y="2"/>
                  </a:lnTo>
                  <a:lnTo>
                    <a:pt x="7" y="2"/>
                  </a:lnTo>
                  <a:lnTo>
                    <a:pt x="10" y="2"/>
                  </a:lnTo>
                  <a:lnTo>
                    <a:pt x="11" y="2"/>
                  </a:lnTo>
                  <a:lnTo>
                    <a:pt x="12"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AutoShape 28"/>
            <p:cNvSpPr>
              <a:spLocks/>
            </p:cNvSpPr>
            <p:nvPr/>
          </p:nvSpPr>
          <p:spPr bwMode="auto">
            <a:xfrm>
              <a:off x="1976" y="9"/>
              <a:ext cx="14" cy="31"/>
            </a:xfrm>
            <a:custGeom>
              <a:avLst/>
              <a:gdLst>
                <a:gd name="T0" fmla="+- 0 1980 1976"/>
                <a:gd name="T1" fmla="*/ T0 w 14"/>
                <a:gd name="T2" fmla="+- 0 32 10"/>
                <a:gd name="T3" fmla="*/ 32 h 31"/>
                <a:gd name="T4" fmla="+- 0 1980 1976"/>
                <a:gd name="T5" fmla="*/ T4 w 14"/>
                <a:gd name="T6" fmla="+- 0 31 10"/>
                <a:gd name="T7" fmla="*/ 31 h 31"/>
                <a:gd name="T8" fmla="+- 0 1980 1976"/>
                <a:gd name="T9" fmla="*/ T8 w 14"/>
                <a:gd name="T10" fmla="+- 0 31 10"/>
                <a:gd name="T11" fmla="*/ 31 h 31"/>
                <a:gd name="T12" fmla="+- 0 1980 1976"/>
                <a:gd name="T13" fmla="*/ T12 w 14"/>
                <a:gd name="T14" fmla="+- 0 31 10"/>
                <a:gd name="T15" fmla="*/ 31 h 31"/>
                <a:gd name="T16" fmla="+- 0 1976 1976"/>
                <a:gd name="T17" fmla="*/ T16 w 14"/>
                <a:gd name="T18" fmla="+- 0 37 10"/>
                <a:gd name="T19" fmla="*/ 37 h 31"/>
                <a:gd name="T20" fmla="+- 0 1978 1976"/>
                <a:gd name="T21" fmla="*/ T20 w 14"/>
                <a:gd name="T22" fmla="+- 0 41 10"/>
                <a:gd name="T23" fmla="*/ 41 h 31"/>
                <a:gd name="T24" fmla="+- 0 1978 1976"/>
                <a:gd name="T25" fmla="*/ T24 w 14"/>
                <a:gd name="T26" fmla="+- 0 40 10"/>
                <a:gd name="T27" fmla="*/ 40 h 31"/>
                <a:gd name="T28" fmla="+- 0 1978 1976"/>
                <a:gd name="T29" fmla="*/ T28 w 14"/>
                <a:gd name="T30" fmla="+- 0 40 10"/>
                <a:gd name="T31" fmla="*/ 40 h 31"/>
                <a:gd name="T32" fmla="+- 0 1978 1976"/>
                <a:gd name="T33" fmla="*/ T32 w 14"/>
                <a:gd name="T34" fmla="+- 0 40 10"/>
                <a:gd name="T35" fmla="*/ 40 h 31"/>
                <a:gd name="T36" fmla="+- 0 1977 1976"/>
                <a:gd name="T37" fmla="*/ T36 w 14"/>
                <a:gd name="T38" fmla="+- 0 38 10"/>
                <a:gd name="T39" fmla="*/ 38 h 31"/>
                <a:gd name="T40" fmla="+- 0 1979 1976"/>
                <a:gd name="T41" fmla="*/ T40 w 14"/>
                <a:gd name="T42" fmla="+- 0 34 10"/>
                <a:gd name="T43" fmla="*/ 34 h 31"/>
                <a:gd name="T44" fmla="+- 0 1980 1976"/>
                <a:gd name="T45" fmla="*/ T44 w 14"/>
                <a:gd name="T46" fmla="+- 0 32 10"/>
                <a:gd name="T47" fmla="*/ 32 h 31"/>
                <a:gd name="T48" fmla="+- 0 1985 1976"/>
                <a:gd name="T49" fmla="*/ T48 w 14"/>
                <a:gd name="T50" fmla="+- 0 20 10"/>
                <a:gd name="T51" fmla="*/ 20 h 31"/>
                <a:gd name="T52" fmla="+- 0 1985 1976"/>
                <a:gd name="T53" fmla="*/ T52 w 14"/>
                <a:gd name="T54" fmla="+- 0 20 10"/>
                <a:gd name="T55" fmla="*/ 20 h 31"/>
                <a:gd name="T56" fmla="+- 0 1984 1976"/>
                <a:gd name="T57" fmla="*/ T56 w 14"/>
                <a:gd name="T58" fmla="+- 0 20 10"/>
                <a:gd name="T59" fmla="*/ 20 h 31"/>
                <a:gd name="T60" fmla="+- 0 1983 1976"/>
                <a:gd name="T61" fmla="*/ T60 w 14"/>
                <a:gd name="T62" fmla="+- 0 22 10"/>
                <a:gd name="T63" fmla="*/ 22 h 31"/>
                <a:gd name="T64" fmla="+- 0 1980 1976"/>
                <a:gd name="T65" fmla="*/ T64 w 14"/>
                <a:gd name="T66" fmla="+- 0 28 10"/>
                <a:gd name="T67" fmla="*/ 28 h 31"/>
                <a:gd name="T68" fmla="+- 0 1980 1976"/>
                <a:gd name="T69" fmla="*/ T68 w 14"/>
                <a:gd name="T70" fmla="+- 0 28 10"/>
                <a:gd name="T71" fmla="*/ 28 h 31"/>
                <a:gd name="T72" fmla="+- 0 1981 1976"/>
                <a:gd name="T73" fmla="*/ T72 w 14"/>
                <a:gd name="T74" fmla="+- 0 28 10"/>
                <a:gd name="T75" fmla="*/ 28 h 31"/>
                <a:gd name="T76" fmla="+- 0 1981 1976"/>
                <a:gd name="T77" fmla="*/ T76 w 14"/>
                <a:gd name="T78" fmla="+- 0 28 10"/>
                <a:gd name="T79" fmla="*/ 28 h 31"/>
                <a:gd name="T80" fmla="+- 0 1981 1976"/>
                <a:gd name="T81" fmla="*/ T80 w 14"/>
                <a:gd name="T82" fmla="+- 0 27 10"/>
                <a:gd name="T83" fmla="*/ 27 h 31"/>
                <a:gd name="T84" fmla="+- 0 1983 1976"/>
                <a:gd name="T85" fmla="*/ T84 w 14"/>
                <a:gd name="T86" fmla="+- 0 22 10"/>
                <a:gd name="T87" fmla="*/ 22 h 31"/>
                <a:gd name="T88" fmla="+- 0 1985 1976"/>
                <a:gd name="T89" fmla="*/ T88 w 14"/>
                <a:gd name="T90" fmla="+- 0 20 10"/>
                <a:gd name="T91" fmla="*/ 20 h 31"/>
                <a:gd name="T92" fmla="+- 0 1989 1976"/>
                <a:gd name="T93" fmla="*/ T92 w 14"/>
                <a:gd name="T94" fmla="+- 0 11 10"/>
                <a:gd name="T95" fmla="*/ 11 h 31"/>
                <a:gd name="T96" fmla="+- 0 1989 1976"/>
                <a:gd name="T97" fmla="*/ T96 w 14"/>
                <a:gd name="T98" fmla="+- 0 11 10"/>
                <a:gd name="T99" fmla="*/ 11 h 31"/>
                <a:gd name="T100" fmla="+- 0 1989 1976"/>
                <a:gd name="T101" fmla="*/ T100 w 14"/>
                <a:gd name="T102" fmla="+- 0 11 10"/>
                <a:gd name="T103" fmla="*/ 11 h 31"/>
                <a:gd name="T104" fmla="+- 0 1989 1976"/>
                <a:gd name="T105" fmla="*/ T104 w 14"/>
                <a:gd name="T106" fmla="+- 0 10 10"/>
                <a:gd name="T107" fmla="*/ 10 h 31"/>
                <a:gd name="T108" fmla="+- 0 1987 1976"/>
                <a:gd name="T109" fmla="*/ T108 w 14"/>
                <a:gd name="T110" fmla="+- 0 11 10"/>
                <a:gd name="T111" fmla="*/ 11 h 31"/>
                <a:gd name="T112" fmla="+- 0 1986 1976"/>
                <a:gd name="T113" fmla="*/ T112 w 14"/>
                <a:gd name="T114" fmla="+- 0 12 10"/>
                <a:gd name="T115" fmla="*/ 12 h 31"/>
                <a:gd name="T116" fmla="+- 0 1985 1976"/>
                <a:gd name="T117" fmla="*/ T116 w 14"/>
                <a:gd name="T118" fmla="+- 0 16 10"/>
                <a:gd name="T119" fmla="*/ 16 h 31"/>
                <a:gd name="T120" fmla="+- 0 1985 1976"/>
                <a:gd name="T121" fmla="*/ T120 w 14"/>
                <a:gd name="T122" fmla="+- 0 16 10"/>
                <a:gd name="T123" fmla="*/ 16 h 31"/>
                <a:gd name="T124" fmla="+- 0 1985 1976"/>
                <a:gd name="T125" fmla="*/ T124 w 14"/>
                <a:gd name="T126" fmla="+- 0 16 10"/>
                <a:gd name="T127" fmla="*/ 16 h 31"/>
                <a:gd name="T128" fmla="+- 0 1985 1976"/>
                <a:gd name="T129" fmla="*/ T128 w 14"/>
                <a:gd name="T130" fmla="+- 0 16 10"/>
                <a:gd name="T131" fmla="*/ 16 h 31"/>
                <a:gd name="T132" fmla="+- 0 1985 1976"/>
                <a:gd name="T133" fmla="*/ T132 w 14"/>
                <a:gd name="T134" fmla="+- 0 16 10"/>
                <a:gd name="T135" fmla="*/ 16 h 31"/>
                <a:gd name="T136" fmla="+- 0 1985 1976"/>
                <a:gd name="T137" fmla="*/ T136 w 14"/>
                <a:gd name="T138" fmla="+- 0 16 10"/>
                <a:gd name="T139" fmla="*/ 16 h 31"/>
                <a:gd name="T140" fmla="+- 0 1986 1976"/>
                <a:gd name="T141" fmla="*/ T140 w 14"/>
                <a:gd name="T142" fmla="+- 0 15 10"/>
                <a:gd name="T143" fmla="*/ 15 h 31"/>
                <a:gd name="T144" fmla="+- 0 1987 1976"/>
                <a:gd name="T145" fmla="*/ T144 w 14"/>
                <a:gd name="T146" fmla="+- 0 12 10"/>
                <a:gd name="T147" fmla="*/ 12 h 31"/>
                <a:gd name="T148" fmla="+- 0 1988 1976"/>
                <a:gd name="T149" fmla="*/ T148 w 14"/>
                <a:gd name="T150" fmla="+- 0 11 10"/>
                <a:gd name="T151" fmla="*/ 11 h 31"/>
                <a:gd name="T152" fmla="+- 0 1989 1976"/>
                <a:gd name="T153" fmla="*/ T152 w 14"/>
                <a:gd name="T154" fmla="+- 0 11 10"/>
                <a:gd name="T155" fmla="*/ 11 h 31"/>
                <a:gd name="T156" fmla="+- 0 1989 1976"/>
                <a:gd name="T157" fmla="*/ T156 w 14"/>
                <a:gd name="T158" fmla="+- 0 11 10"/>
                <a:gd name="T159" fmla="*/ 11 h 31"/>
                <a:gd name="T160" fmla="+- 0 1989 1976"/>
                <a:gd name="T161" fmla="*/ T160 w 14"/>
                <a:gd name="T162" fmla="+- 0 11 10"/>
                <a:gd name="T163" fmla="*/ 11 h 31"/>
                <a:gd name="T164" fmla="+- 0 1989 1976"/>
                <a:gd name="T165" fmla="*/ T164 w 14"/>
                <a:gd name="T166" fmla="+- 0 11 10"/>
                <a:gd name="T167" fmla="*/ 11 h 31"/>
                <a:gd name="T168" fmla="+- 0 1989 1976"/>
                <a:gd name="T169" fmla="*/ T168 w 14"/>
                <a:gd name="T170" fmla="+- 0 11 10"/>
                <a:gd name="T171" fmla="*/ 11 h 31"/>
                <a:gd name="T172" fmla="+- 0 1989 1976"/>
                <a:gd name="T173" fmla="*/ T172 w 14"/>
                <a:gd name="T174" fmla="+- 0 11 10"/>
                <a:gd name="T175" fmla="*/ 11 h 31"/>
                <a:gd name="T176" fmla="+- 0 1989 1976"/>
                <a:gd name="T177" fmla="*/ T176 w 14"/>
                <a:gd name="T178" fmla="+- 0 11 10"/>
                <a:gd name="T179" fmla="*/ 11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4" h="31">
                  <a:moveTo>
                    <a:pt x="4" y="22"/>
                  </a:moveTo>
                  <a:lnTo>
                    <a:pt x="4" y="21"/>
                  </a:lnTo>
                  <a:lnTo>
                    <a:pt x="0" y="27"/>
                  </a:lnTo>
                  <a:lnTo>
                    <a:pt x="2" y="31"/>
                  </a:lnTo>
                  <a:lnTo>
                    <a:pt x="2" y="30"/>
                  </a:lnTo>
                  <a:lnTo>
                    <a:pt x="1" y="28"/>
                  </a:lnTo>
                  <a:lnTo>
                    <a:pt x="3" y="24"/>
                  </a:lnTo>
                  <a:lnTo>
                    <a:pt x="4" y="22"/>
                  </a:lnTo>
                  <a:close/>
                  <a:moveTo>
                    <a:pt x="9" y="10"/>
                  </a:moveTo>
                  <a:lnTo>
                    <a:pt x="9" y="10"/>
                  </a:lnTo>
                  <a:lnTo>
                    <a:pt x="8" y="10"/>
                  </a:lnTo>
                  <a:lnTo>
                    <a:pt x="7" y="12"/>
                  </a:lnTo>
                  <a:lnTo>
                    <a:pt x="4" y="18"/>
                  </a:lnTo>
                  <a:lnTo>
                    <a:pt x="5" y="18"/>
                  </a:lnTo>
                  <a:lnTo>
                    <a:pt x="5" y="17"/>
                  </a:lnTo>
                  <a:lnTo>
                    <a:pt x="7" y="12"/>
                  </a:lnTo>
                  <a:lnTo>
                    <a:pt x="9" y="10"/>
                  </a:lnTo>
                  <a:close/>
                  <a:moveTo>
                    <a:pt x="13" y="1"/>
                  </a:moveTo>
                  <a:lnTo>
                    <a:pt x="13" y="1"/>
                  </a:lnTo>
                  <a:lnTo>
                    <a:pt x="13" y="0"/>
                  </a:lnTo>
                  <a:lnTo>
                    <a:pt x="11" y="1"/>
                  </a:lnTo>
                  <a:lnTo>
                    <a:pt x="10" y="2"/>
                  </a:lnTo>
                  <a:lnTo>
                    <a:pt x="9" y="6"/>
                  </a:lnTo>
                  <a:lnTo>
                    <a:pt x="10" y="5"/>
                  </a:lnTo>
                  <a:lnTo>
                    <a:pt x="11" y="2"/>
                  </a:lnTo>
                  <a:lnTo>
                    <a:pt x="12" y="1"/>
                  </a:lnTo>
                  <a:lnTo>
                    <a:pt x="13"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9"/>
            <p:cNvSpPr>
              <a:spLocks/>
            </p:cNvSpPr>
            <p:nvPr/>
          </p:nvSpPr>
          <p:spPr bwMode="auto">
            <a:xfrm>
              <a:off x="1969" y="13"/>
              <a:ext cx="29" cy="23"/>
            </a:xfrm>
            <a:custGeom>
              <a:avLst/>
              <a:gdLst>
                <a:gd name="T0" fmla="+- 0 1998 1969"/>
                <a:gd name="T1" fmla="*/ T0 w 29"/>
                <a:gd name="T2" fmla="+- 0 31 14"/>
                <a:gd name="T3" fmla="*/ 31 h 23"/>
                <a:gd name="T4" fmla="+- 0 1996 1969"/>
                <a:gd name="T5" fmla="*/ T4 w 29"/>
                <a:gd name="T6" fmla="+- 0 28 14"/>
                <a:gd name="T7" fmla="*/ 28 h 23"/>
                <a:gd name="T8" fmla="+- 0 1995 1969"/>
                <a:gd name="T9" fmla="*/ T8 w 29"/>
                <a:gd name="T10" fmla="+- 0 34 14"/>
                <a:gd name="T11" fmla="*/ 34 h 23"/>
                <a:gd name="T12" fmla="+- 0 1986 1969"/>
                <a:gd name="T13" fmla="*/ T12 w 29"/>
                <a:gd name="T14" fmla="+- 0 29 14"/>
                <a:gd name="T15" fmla="*/ 29 h 23"/>
                <a:gd name="T16" fmla="+- 0 1986 1969"/>
                <a:gd name="T17" fmla="*/ T16 w 29"/>
                <a:gd name="T18" fmla="+- 0 27 14"/>
                <a:gd name="T19" fmla="*/ 27 h 23"/>
                <a:gd name="T20" fmla="+- 0 1987 1969"/>
                <a:gd name="T21" fmla="*/ T20 w 29"/>
                <a:gd name="T22" fmla="+- 0 26 14"/>
                <a:gd name="T23" fmla="*/ 26 h 23"/>
                <a:gd name="T24" fmla="+- 0 1986 1969"/>
                <a:gd name="T25" fmla="*/ T24 w 29"/>
                <a:gd name="T26" fmla="+- 0 26 14"/>
                <a:gd name="T27" fmla="*/ 26 h 23"/>
                <a:gd name="T28" fmla="+- 0 1979 1969"/>
                <a:gd name="T29" fmla="*/ T28 w 29"/>
                <a:gd name="T30" fmla="+- 0 25 14"/>
                <a:gd name="T31" fmla="*/ 25 h 23"/>
                <a:gd name="T32" fmla="+- 0 1972 1969"/>
                <a:gd name="T33" fmla="*/ T32 w 29"/>
                <a:gd name="T34" fmla="+- 0 20 14"/>
                <a:gd name="T35" fmla="*/ 20 h 23"/>
                <a:gd name="T36" fmla="+- 0 1972 1969"/>
                <a:gd name="T37" fmla="*/ T36 w 29"/>
                <a:gd name="T38" fmla="+- 0 18 14"/>
                <a:gd name="T39" fmla="*/ 18 h 23"/>
                <a:gd name="T40" fmla="+- 0 1972 1969"/>
                <a:gd name="T41" fmla="*/ T40 w 29"/>
                <a:gd name="T42" fmla="+- 0 17 14"/>
                <a:gd name="T43" fmla="*/ 17 h 23"/>
                <a:gd name="T44" fmla="+- 0 1973 1969"/>
                <a:gd name="T45" fmla="*/ T44 w 29"/>
                <a:gd name="T46" fmla="+- 0 17 14"/>
                <a:gd name="T47" fmla="*/ 17 h 23"/>
                <a:gd name="T48" fmla="+- 0 1981 1969"/>
                <a:gd name="T49" fmla="*/ T48 w 29"/>
                <a:gd name="T50" fmla="+- 0 22 14"/>
                <a:gd name="T51" fmla="*/ 22 h 23"/>
                <a:gd name="T52" fmla="+- 0 1980 1969"/>
                <a:gd name="T53" fmla="*/ T52 w 29"/>
                <a:gd name="T54" fmla="+- 0 25 14"/>
                <a:gd name="T55" fmla="*/ 25 h 23"/>
                <a:gd name="T56" fmla="+- 0 1981 1969"/>
                <a:gd name="T57" fmla="*/ T56 w 29"/>
                <a:gd name="T58" fmla="+- 0 24 14"/>
                <a:gd name="T59" fmla="*/ 24 h 23"/>
                <a:gd name="T60" fmla="+- 0 1988 1969"/>
                <a:gd name="T61" fmla="*/ T60 w 29"/>
                <a:gd name="T62" fmla="+- 0 26 14"/>
                <a:gd name="T63" fmla="*/ 26 h 23"/>
                <a:gd name="T64" fmla="+- 0 1996 1969"/>
                <a:gd name="T65" fmla="*/ T64 w 29"/>
                <a:gd name="T66" fmla="+- 0 32 14"/>
                <a:gd name="T67" fmla="*/ 32 h 23"/>
                <a:gd name="T68" fmla="+- 0 1989 1969"/>
                <a:gd name="T69" fmla="*/ T68 w 29"/>
                <a:gd name="T70" fmla="+- 0 24 14"/>
                <a:gd name="T71" fmla="*/ 24 h 23"/>
                <a:gd name="T72" fmla="+- 0 1985 1969"/>
                <a:gd name="T73" fmla="*/ T72 w 29"/>
                <a:gd name="T74" fmla="+- 0 15 14"/>
                <a:gd name="T75" fmla="*/ 15 h 23"/>
                <a:gd name="T76" fmla="+- 0 1990 1969"/>
                <a:gd name="T77" fmla="*/ T76 w 29"/>
                <a:gd name="T78" fmla="+- 0 17 14"/>
                <a:gd name="T79" fmla="*/ 17 h 23"/>
                <a:gd name="T80" fmla="+- 0 1991 1969"/>
                <a:gd name="T81" fmla="*/ T80 w 29"/>
                <a:gd name="T82" fmla="+- 0 16 14"/>
                <a:gd name="T83" fmla="*/ 16 h 23"/>
                <a:gd name="T84" fmla="+- 0 1990 1969"/>
                <a:gd name="T85" fmla="*/ T84 w 29"/>
                <a:gd name="T86" fmla="+- 0 16 14"/>
                <a:gd name="T87" fmla="*/ 16 h 23"/>
                <a:gd name="T88" fmla="+- 0 1982 1969"/>
                <a:gd name="T89" fmla="*/ T88 w 29"/>
                <a:gd name="T90" fmla="+- 0 20 14"/>
                <a:gd name="T91" fmla="*/ 20 h 23"/>
                <a:gd name="T92" fmla="+- 0 1977 1969"/>
                <a:gd name="T93" fmla="*/ T92 w 29"/>
                <a:gd name="T94" fmla="+- 0 17 14"/>
                <a:gd name="T95" fmla="*/ 17 h 23"/>
                <a:gd name="T96" fmla="+- 0 1973 1969"/>
                <a:gd name="T97" fmla="*/ T96 w 29"/>
                <a:gd name="T98" fmla="+- 0 15 14"/>
                <a:gd name="T99" fmla="*/ 15 h 23"/>
                <a:gd name="T100" fmla="+- 0 1971 1969"/>
                <a:gd name="T101" fmla="*/ T100 w 29"/>
                <a:gd name="T102" fmla="+- 0 16 14"/>
                <a:gd name="T103" fmla="*/ 16 h 23"/>
                <a:gd name="T104" fmla="+- 0 1969 1969"/>
                <a:gd name="T105" fmla="*/ T104 w 29"/>
                <a:gd name="T106" fmla="+- 0 19 14"/>
                <a:gd name="T107" fmla="*/ 19 h 23"/>
                <a:gd name="T108" fmla="+- 0 1970 1969"/>
                <a:gd name="T109" fmla="*/ T108 w 29"/>
                <a:gd name="T110" fmla="+- 0 22 14"/>
                <a:gd name="T111" fmla="*/ 22 h 23"/>
                <a:gd name="T112" fmla="+- 0 1980 1969"/>
                <a:gd name="T113" fmla="*/ T112 w 29"/>
                <a:gd name="T114" fmla="+- 0 27 14"/>
                <a:gd name="T115" fmla="*/ 27 h 23"/>
                <a:gd name="T116" fmla="+- 0 1976 1969"/>
                <a:gd name="T117" fmla="*/ T116 w 29"/>
                <a:gd name="T118" fmla="+- 0 36 14"/>
                <a:gd name="T119" fmla="*/ 36 h 23"/>
                <a:gd name="T120" fmla="+- 0 1977 1969"/>
                <a:gd name="T121" fmla="*/ T120 w 29"/>
                <a:gd name="T122" fmla="+- 0 36 14"/>
                <a:gd name="T123" fmla="*/ 36 h 23"/>
                <a:gd name="T124" fmla="+- 0 1993 1969"/>
                <a:gd name="T125" fmla="*/ T124 w 29"/>
                <a:gd name="T126" fmla="+- 0 35 14"/>
                <a:gd name="T127" fmla="*/ 35 h 23"/>
                <a:gd name="T128" fmla="+- 0 1997 1969"/>
                <a:gd name="T129" fmla="*/ T128 w 29"/>
                <a:gd name="T130" fmla="+- 0 36 14"/>
                <a:gd name="T131" fmla="*/ 36 h 23"/>
                <a:gd name="T132" fmla="+- 0 1998 1969"/>
                <a:gd name="T133" fmla="*/ T132 w 29"/>
                <a:gd name="T134" fmla="+- 0 32 14"/>
                <a:gd name="T135" fmla="*/ 32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9" h="23">
                  <a:moveTo>
                    <a:pt x="29" y="18"/>
                  </a:moveTo>
                  <a:lnTo>
                    <a:pt x="29" y="17"/>
                  </a:lnTo>
                  <a:lnTo>
                    <a:pt x="28" y="15"/>
                  </a:lnTo>
                  <a:lnTo>
                    <a:pt x="27" y="14"/>
                  </a:lnTo>
                  <a:lnTo>
                    <a:pt x="27" y="18"/>
                  </a:lnTo>
                  <a:lnTo>
                    <a:pt x="26" y="20"/>
                  </a:lnTo>
                  <a:lnTo>
                    <a:pt x="25" y="20"/>
                  </a:lnTo>
                  <a:lnTo>
                    <a:pt x="17" y="15"/>
                  </a:lnTo>
                  <a:lnTo>
                    <a:pt x="13" y="13"/>
                  </a:lnTo>
                  <a:lnTo>
                    <a:pt x="17" y="13"/>
                  </a:lnTo>
                  <a:lnTo>
                    <a:pt x="18" y="13"/>
                  </a:lnTo>
                  <a:lnTo>
                    <a:pt x="18" y="12"/>
                  </a:lnTo>
                  <a:lnTo>
                    <a:pt x="17" y="12"/>
                  </a:lnTo>
                  <a:lnTo>
                    <a:pt x="12" y="12"/>
                  </a:lnTo>
                  <a:lnTo>
                    <a:pt x="10" y="11"/>
                  </a:lnTo>
                  <a:lnTo>
                    <a:pt x="3" y="7"/>
                  </a:lnTo>
                  <a:lnTo>
                    <a:pt x="3" y="6"/>
                  </a:lnTo>
                  <a:lnTo>
                    <a:pt x="2" y="5"/>
                  </a:lnTo>
                  <a:lnTo>
                    <a:pt x="3" y="4"/>
                  </a:lnTo>
                  <a:lnTo>
                    <a:pt x="3" y="3"/>
                  </a:lnTo>
                  <a:lnTo>
                    <a:pt x="4" y="3"/>
                  </a:lnTo>
                  <a:lnTo>
                    <a:pt x="12" y="8"/>
                  </a:lnTo>
                  <a:lnTo>
                    <a:pt x="11" y="10"/>
                  </a:lnTo>
                  <a:lnTo>
                    <a:pt x="11" y="11"/>
                  </a:lnTo>
                  <a:lnTo>
                    <a:pt x="12" y="11"/>
                  </a:lnTo>
                  <a:lnTo>
                    <a:pt x="12" y="10"/>
                  </a:lnTo>
                  <a:lnTo>
                    <a:pt x="13" y="8"/>
                  </a:lnTo>
                  <a:lnTo>
                    <a:pt x="19" y="12"/>
                  </a:lnTo>
                  <a:lnTo>
                    <a:pt x="27" y="17"/>
                  </a:lnTo>
                  <a:lnTo>
                    <a:pt x="27" y="18"/>
                  </a:lnTo>
                  <a:lnTo>
                    <a:pt x="27" y="14"/>
                  </a:lnTo>
                  <a:lnTo>
                    <a:pt x="20" y="10"/>
                  </a:lnTo>
                  <a:lnTo>
                    <a:pt x="14" y="6"/>
                  </a:lnTo>
                  <a:lnTo>
                    <a:pt x="16" y="1"/>
                  </a:lnTo>
                  <a:lnTo>
                    <a:pt x="21" y="2"/>
                  </a:lnTo>
                  <a:lnTo>
                    <a:pt x="21" y="3"/>
                  </a:lnTo>
                  <a:lnTo>
                    <a:pt x="22" y="2"/>
                  </a:lnTo>
                  <a:lnTo>
                    <a:pt x="21" y="2"/>
                  </a:lnTo>
                  <a:lnTo>
                    <a:pt x="16" y="0"/>
                  </a:lnTo>
                  <a:lnTo>
                    <a:pt x="13" y="6"/>
                  </a:lnTo>
                  <a:lnTo>
                    <a:pt x="12" y="6"/>
                  </a:lnTo>
                  <a:lnTo>
                    <a:pt x="8" y="3"/>
                  </a:lnTo>
                  <a:lnTo>
                    <a:pt x="5" y="1"/>
                  </a:lnTo>
                  <a:lnTo>
                    <a:pt x="4" y="1"/>
                  </a:lnTo>
                  <a:lnTo>
                    <a:pt x="3" y="1"/>
                  </a:lnTo>
                  <a:lnTo>
                    <a:pt x="2" y="2"/>
                  </a:lnTo>
                  <a:lnTo>
                    <a:pt x="1" y="2"/>
                  </a:lnTo>
                  <a:lnTo>
                    <a:pt x="0" y="5"/>
                  </a:lnTo>
                  <a:lnTo>
                    <a:pt x="0" y="6"/>
                  </a:lnTo>
                  <a:lnTo>
                    <a:pt x="1" y="8"/>
                  </a:lnTo>
                  <a:lnTo>
                    <a:pt x="10" y="13"/>
                  </a:lnTo>
                  <a:lnTo>
                    <a:pt x="11" y="13"/>
                  </a:lnTo>
                  <a:lnTo>
                    <a:pt x="7" y="22"/>
                  </a:lnTo>
                  <a:lnTo>
                    <a:pt x="8" y="22"/>
                  </a:lnTo>
                  <a:lnTo>
                    <a:pt x="11" y="14"/>
                  </a:lnTo>
                  <a:lnTo>
                    <a:pt x="24" y="21"/>
                  </a:lnTo>
                  <a:lnTo>
                    <a:pt x="25" y="22"/>
                  </a:lnTo>
                  <a:lnTo>
                    <a:pt x="28" y="22"/>
                  </a:lnTo>
                  <a:lnTo>
                    <a:pt x="28" y="20"/>
                  </a:lnTo>
                  <a:lnTo>
                    <a:pt x="29" y="1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0"/>
            <p:cNvSpPr>
              <a:spLocks/>
            </p:cNvSpPr>
            <p:nvPr/>
          </p:nvSpPr>
          <p:spPr bwMode="auto">
            <a:xfrm>
              <a:off x="1970" y="15"/>
              <a:ext cx="27" cy="20"/>
            </a:xfrm>
            <a:custGeom>
              <a:avLst/>
              <a:gdLst>
                <a:gd name="T0" fmla="+- 0 1973 1970"/>
                <a:gd name="T1" fmla="*/ T0 w 27"/>
                <a:gd name="T2" fmla="+- 0 16 16"/>
                <a:gd name="T3" fmla="*/ 16 h 20"/>
                <a:gd name="T4" fmla="+- 0 1971 1970"/>
                <a:gd name="T5" fmla="*/ T4 w 27"/>
                <a:gd name="T6" fmla="+- 0 16 16"/>
                <a:gd name="T7" fmla="*/ 16 h 20"/>
                <a:gd name="T8" fmla="+- 0 1971 1970"/>
                <a:gd name="T9" fmla="*/ T8 w 27"/>
                <a:gd name="T10" fmla="+- 0 18 16"/>
                <a:gd name="T11" fmla="*/ 18 h 20"/>
                <a:gd name="T12" fmla="+- 0 1970 1970"/>
                <a:gd name="T13" fmla="*/ T12 w 27"/>
                <a:gd name="T14" fmla="+- 0 19 16"/>
                <a:gd name="T15" fmla="*/ 19 h 20"/>
                <a:gd name="T16" fmla="+- 0 1971 1970"/>
                <a:gd name="T17" fmla="*/ T16 w 27"/>
                <a:gd name="T18" fmla="+- 0 21 16"/>
                <a:gd name="T19" fmla="*/ 21 h 20"/>
                <a:gd name="T20" fmla="+- 0 1979 1970"/>
                <a:gd name="T21" fmla="*/ T20 w 27"/>
                <a:gd name="T22" fmla="+- 0 26 16"/>
                <a:gd name="T23" fmla="*/ 26 h 20"/>
                <a:gd name="T24" fmla="+- 0 1986 1970"/>
                <a:gd name="T25" fmla="*/ T24 w 27"/>
                <a:gd name="T26" fmla="+- 0 30 16"/>
                <a:gd name="T27" fmla="*/ 30 h 20"/>
                <a:gd name="T28" fmla="+- 0 1994 1970"/>
                <a:gd name="T29" fmla="*/ T28 w 27"/>
                <a:gd name="T30" fmla="+- 0 35 16"/>
                <a:gd name="T31" fmla="*/ 35 h 20"/>
                <a:gd name="T32" fmla="+- 0 1996 1970"/>
                <a:gd name="T33" fmla="*/ T32 w 27"/>
                <a:gd name="T34" fmla="+- 0 35 16"/>
                <a:gd name="T35" fmla="*/ 35 h 20"/>
                <a:gd name="T36" fmla="+- 0 1997 1970"/>
                <a:gd name="T37" fmla="*/ T36 w 27"/>
                <a:gd name="T38" fmla="+- 0 32 16"/>
                <a:gd name="T39" fmla="*/ 32 h 20"/>
                <a:gd name="T40" fmla="+- 0 1996 1970"/>
                <a:gd name="T41" fmla="*/ T40 w 27"/>
                <a:gd name="T42" fmla="+- 0 30 16"/>
                <a:gd name="T43" fmla="*/ 30 h 20"/>
                <a:gd name="T44" fmla="+- 0 1988 1970"/>
                <a:gd name="T45" fmla="*/ T44 w 27"/>
                <a:gd name="T46" fmla="+- 0 25 16"/>
                <a:gd name="T47" fmla="*/ 25 h 20"/>
                <a:gd name="T48" fmla="+- 0 1981 1970"/>
                <a:gd name="T49" fmla="*/ T48 w 27"/>
                <a:gd name="T50" fmla="+- 0 20 16"/>
                <a:gd name="T51" fmla="*/ 20 h 20"/>
                <a:gd name="T52" fmla="+- 0 1973 1970"/>
                <a:gd name="T53" fmla="*/ T52 w 27"/>
                <a:gd name="T54" fmla="+- 0 16 16"/>
                <a:gd name="T55" fmla="*/ 16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0">
                  <a:moveTo>
                    <a:pt x="3" y="0"/>
                  </a:moveTo>
                  <a:lnTo>
                    <a:pt x="1" y="0"/>
                  </a:lnTo>
                  <a:lnTo>
                    <a:pt x="1" y="2"/>
                  </a:lnTo>
                  <a:lnTo>
                    <a:pt x="0" y="3"/>
                  </a:lnTo>
                  <a:lnTo>
                    <a:pt x="1" y="5"/>
                  </a:lnTo>
                  <a:lnTo>
                    <a:pt x="9" y="10"/>
                  </a:lnTo>
                  <a:lnTo>
                    <a:pt x="16" y="14"/>
                  </a:lnTo>
                  <a:lnTo>
                    <a:pt x="24" y="19"/>
                  </a:lnTo>
                  <a:lnTo>
                    <a:pt x="26" y="19"/>
                  </a:lnTo>
                  <a:lnTo>
                    <a:pt x="27" y="16"/>
                  </a:lnTo>
                  <a:lnTo>
                    <a:pt x="26" y="14"/>
                  </a:lnTo>
                  <a:lnTo>
                    <a:pt x="18" y="9"/>
                  </a:lnTo>
                  <a:lnTo>
                    <a:pt x="11" y="4"/>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AutoShape 31"/>
            <p:cNvSpPr>
              <a:spLocks/>
            </p:cNvSpPr>
            <p:nvPr/>
          </p:nvSpPr>
          <p:spPr bwMode="auto">
            <a:xfrm>
              <a:off x="1973" y="19"/>
              <a:ext cx="20" cy="9"/>
            </a:xfrm>
            <a:custGeom>
              <a:avLst/>
              <a:gdLst>
                <a:gd name="T0" fmla="+- 0 1978 1973"/>
                <a:gd name="T1" fmla="*/ T0 w 20"/>
                <a:gd name="T2" fmla="+- 0 20 20"/>
                <a:gd name="T3" fmla="*/ 20 h 9"/>
                <a:gd name="T4" fmla="+- 0 1977 1973"/>
                <a:gd name="T5" fmla="*/ T4 w 20"/>
                <a:gd name="T6" fmla="+- 0 20 20"/>
                <a:gd name="T7" fmla="*/ 20 h 9"/>
                <a:gd name="T8" fmla="+- 0 1974 1973"/>
                <a:gd name="T9" fmla="*/ T8 w 20"/>
                <a:gd name="T10" fmla="+- 0 22 20"/>
                <a:gd name="T11" fmla="*/ 22 h 9"/>
                <a:gd name="T12" fmla="+- 0 1973 1973"/>
                <a:gd name="T13" fmla="*/ T12 w 20"/>
                <a:gd name="T14" fmla="+- 0 23 20"/>
                <a:gd name="T15" fmla="*/ 23 h 9"/>
                <a:gd name="T16" fmla="+- 0 1975 1973"/>
                <a:gd name="T17" fmla="*/ T16 w 20"/>
                <a:gd name="T18" fmla="+- 0 23 20"/>
                <a:gd name="T19" fmla="*/ 23 h 9"/>
                <a:gd name="T20" fmla="+- 0 1976 1973"/>
                <a:gd name="T21" fmla="*/ T20 w 20"/>
                <a:gd name="T22" fmla="+- 0 22 20"/>
                <a:gd name="T23" fmla="*/ 22 h 9"/>
                <a:gd name="T24" fmla="+- 0 1978 1973"/>
                <a:gd name="T25" fmla="*/ T24 w 20"/>
                <a:gd name="T26" fmla="+- 0 20 20"/>
                <a:gd name="T27" fmla="*/ 20 h 9"/>
                <a:gd name="T28" fmla="+- 0 1980 1973"/>
                <a:gd name="T29" fmla="*/ T28 w 20"/>
                <a:gd name="T30" fmla="+- 0 20 20"/>
                <a:gd name="T31" fmla="*/ 20 h 9"/>
                <a:gd name="T32" fmla="+- 0 1978 1973"/>
                <a:gd name="T33" fmla="*/ T32 w 20"/>
                <a:gd name="T34" fmla="+- 0 20 20"/>
                <a:gd name="T35" fmla="*/ 20 h 9"/>
                <a:gd name="T36" fmla="+- 0 1978 1973"/>
                <a:gd name="T37" fmla="*/ T36 w 20"/>
                <a:gd name="T38" fmla="+- 0 20 20"/>
                <a:gd name="T39" fmla="*/ 20 h 9"/>
                <a:gd name="T40" fmla="+- 0 1980 1973"/>
                <a:gd name="T41" fmla="*/ T40 w 20"/>
                <a:gd name="T42" fmla="+- 0 20 20"/>
                <a:gd name="T43" fmla="*/ 20 h 9"/>
                <a:gd name="T44" fmla="+- 0 1984 1973"/>
                <a:gd name="T45" fmla="*/ T44 w 20"/>
                <a:gd name="T46" fmla="+- 0 22 20"/>
                <a:gd name="T47" fmla="*/ 22 h 9"/>
                <a:gd name="T48" fmla="+- 0 1981 1973"/>
                <a:gd name="T49" fmla="*/ T48 w 20"/>
                <a:gd name="T50" fmla="+- 0 20 20"/>
                <a:gd name="T51" fmla="*/ 20 h 9"/>
                <a:gd name="T52" fmla="+- 0 1980 1973"/>
                <a:gd name="T53" fmla="*/ T52 w 20"/>
                <a:gd name="T54" fmla="+- 0 20 20"/>
                <a:gd name="T55" fmla="*/ 20 h 9"/>
                <a:gd name="T56" fmla="+- 0 1984 1973"/>
                <a:gd name="T57" fmla="*/ T56 w 20"/>
                <a:gd name="T58" fmla="+- 0 22 20"/>
                <a:gd name="T59" fmla="*/ 22 h 9"/>
                <a:gd name="T60" fmla="+- 0 1993 1973"/>
                <a:gd name="T61" fmla="*/ T60 w 20"/>
                <a:gd name="T62" fmla="+- 0 28 20"/>
                <a:gd name="T63" fmla="*/ 28 h 9"/>
                <a:gd name="T64" fmla="+- 0 1991 1973"/>
                <a:gd name="T65" fmla="*/ T64 w 20"/>
                <a:gd name="T66" fmla="+- 0 26 20"/>
                <a:gd name="T67" fmla="*/ 26 h 9"/>
                <a:gd name="T68" fmla="+- 0 1987 1973"/>
                <a:gd name="T69" fmla="*/ T68 w 20"/>
                <a:gd name="T70" fmla="+- 0 26 20"/>
                <a:gd name="T71" fmla="*/ 26 h 9"/>
                <a:gd name="T72" fmla="+- 0 1983 1973"/>
                <a:gd name="T73" fmla="*/ T72 w 20"/>
                <a:gd name="T74" fmla="+- 0 27 20"/>
                <a:gd name="T75" fmla="*/ 27 h 9"/>
                <a:gd name="T76" fmla="+- 0 1982 1973"/>
                <a:gd name="T77" fmla="*/ T76 w 20"/>
                <a:gd name="T78" fmla="+- 0 28 20"/>
                <a:gd name="T79" fmla="*/ 28 h 9"/>
                <a:gd name="T80" fmla="+- 0 1983 1973"/>
                <a:gd name="T81" fmla="*/ T80 w 20"/>
                <a:gd name="T82" fmla="+- 0 28 20"/>
                <a:gd name="T83" fmla="*/ 28 h 9"/>
                <a:gd name="T84" fmla="+- 0 1984 1973"/>
                <a:gd name="T85" fmla="*/ T84 w 20"/>
                <a:gd name="T86" fmla="+- 0 27 20"/>
                <a:gd name="T87" fmla="*/ 27 h 9"/>
                <a:gd name="T88" fmla="+- 0 1988 1973"/>
                <a:gd name="T89" fmla="*/ T88 w 20"/>
                <a:gd name="T90" fmla="+- 0 26 20"/>
                <a:gd name="T91" fmla="*/ 26 h 9"/>
                <a:gd name="T92" fmla="+- 0 1993 1973"/>
                <a:gd name="T93" fmla="*/ T92 w 20"/>
                <a:gd name="T94" fmla="+- 0 28 20"/>
                <a:gd name="T95" fmla="*/ 28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5" y="0"/>
                  </a:moveTo>
                  <a:lnTo>
                    <a:pt x="4" y="0"/>
                  </a:lnTo>
                  <a:lnTo>
                    <a:pt x="1" y="2"/>
                  </a:lnTo>
                  <a:lnTo>
                    <a:pt x="0" y="3"/>
                  </a:lnTo>
                  <a:lnTo>
                    <a:pt x="2" y="3"/>
                  </a:lnTo>
                  <a:lnTo>
                    <a:pt x="3" y="2"/>
                  </a:lnTo>
                  <a:lnTo>
                    <a:pt x="5" y="0"/>
                  </a:lnTo>
                  <a:close/>
                  <a:moveTo>
                    <a:pt x="7" y="0"/>
                  </a:moveTo>
                  <a:lnTo>
                    <a:pt x="5" y="0"/>
                  </a:lnTo>
                  <a:lnTo>
                    <a:pt x="7" y="0"/>
                  </a:lnTo>
                  <a:close/>
                  <a:moveTo>
                    <a:pt x="11" y="2"/>
                  </a:moveTo>
                  <a:lnTo>
                    <a:pt x="8" y="0"/>
                  </a:lnTo>
                  <a:lnTo>
                    <a:pt x="7" y="0"/>
                  </a:lnTo>
                  <a:lnTo>
                    <a:pt x="11" y="2"/>
                  </a:lnTo>
                  <a:close/>
                  <a:moveTo>
                    <a:pt x="20" y="8"/>
                  </a:moveTo>
                  <a:lnTo>
                    <a:pt x="18" y="6"/>
                  </a:lnTo>
                  <a:lnTo>
                    <a:pt x="14" y="6"/>
                  </a:lnTo>
                  <a:lnTo>
                    <a:pt x="10" y="7"/>
                  </a:lnTo>
                  <a:lnTo>
                    <a:pt x="9" y="8"/>
                  </a:lnTo>
                  <a:lnTo>
                    <a:pt x="10" y="8"/>
                  </a:lnTo>
                  <a:lnTo>
                    <a:pt x="11" y="7"/>
                  </a:lnTo>
                  <a:lnTo>
                    <a:pt x="15" y="6"/>
                  </a:lnTo>
                  <a:lnTo>
                    <a:pt x="20" y="8"/>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AutoShape 32"/>
            <p:cNvSpPr>
              <a:spLocks/>
            </p:cNvSpPr>
            <p:nvPr/>
          </p:nvSpPr>
          <p:spPr bwMode="auto">
            <a:xfrm>
              <a:off x="1971" y="16"/>
              <a:ext cx="26" cy="17"/>
            </a:xfrm>
            <a:custGeom>
              <a:avLst/>
              <a:gdLst>
                <a:gd name="T0" fmla="+- 0 1977 1971"/>
                <a:gd name="T1" fmla="*/ T0 w 26"/>
                <a:gd name="T2" fmla="+- 0 19 17"/>
                <a:gd name="T3" fmla="*/ 19 h 17"/>
                <a:gd name="T4" fmla="+- 0 1977 1971"/>
                <a:gd name="T5" fmla="*/ T4 w 26"/>
                <a:gd name="T6" fmla="+- 0 19 17"/>
                <a:gd name="T7" fmla="*/ 19 h 17"/>
                <a:gd name="T8" fmla="+- 0 1977 1971"/>
                <a:gd name="T9" fmla="*/ T8 w 26"/>
                <a:gd name="T10" fmla="+- 0 19 17"/>
                <a:gd name="T11" fmla="*/ 19 h 17"/>
                <a:gd name="T12" fmla="+- 0 1974 1971"/>
                <a:gd name="T13" fmla="*/ T12 w 26"/>
                <a:gd name="T14" fmla="+- 0 17 17"/>
                <a:gd name="T15" fmla="*/ 17 h 17"/>
                <a:gd name="T16" fmla="+- 0 1973 1971"/>
                <a:gd name="T17" fmla="*/ T16 w 26"/>
                <a:gd name="T18" fmla="+- 0 17 17"/>
                <a:gd name="T19" fmla="*/ 17 h 17"/>
                <a:gd name="T20" fmla="+- 0 1971 1971"/>
                <a:gd name="T21" fmla="*/ T20 w 26"/>
                <a:gd name="T22" fmla="+- 0 18 17"/>
                <a:gd name="T23" fmla="*/ 18 h 17"/>
                <a:gd name="T24" fmla="+- 0 1971 1971"/>
                <a:gd name="T25" fmla="*/ T24 w 26"/>
                <a:gd name="T26" fmla="+- 0 19 17"/>
                <a:gd name="T27" fmla="*/ 19 h 17"/>
                <a:gd name="T28" fmla="+- 0 1971 1971"/>
                <a:gd name="T29" fmla="*/ T28 w 26"/>
                <a:gd name="T30" fmla="+- 0 19 17"/>
                <a:gd name="T31" fmla="*/ 19 h 17"/>
                <a:gd name="T32" fmla="+- 0 1971 1971"/>
                <a:gd name="T33" fmla="*/ T32 w 26"/>
                <a:gd name="T34" fmla="+- 0 19 17"/>
                <a:gd name="T35" fmla="*/ 19 h 17"/>
                <a:gd name="T36" fmla="+- 0 1972 1971"/>
                <a:gd name="T37" fmla="*/ T36 w 26"/>
                <a:gd name="T38" fmla="+- 0 19 17"/>
                <a:gd name="T39" fmla="*/ 19 h 17"/>
                <a:gd name="T40" fmla="+- 0 1972 1971"/>
                <a:gd name="T41" fmla="*/ T40 w 26"/>
                <a:gd name="T42" fmla="+- 0 19 17"/>
                <a:gd name="T43" fmla="*/ 19 h 17"/>
                <a:gd name="T44" fmla="+- 0 1972 1971"/>
                <a:gd name="T45" fmla="*/ T44 w 26"/>
                <a:gd name="T46" fmla="+- 0 19 17"/>
                <a:gd name="T47" fmla="*/ 19 h 17"/>
                <a:gd name="T48" fmla="+- 0 1972 1971"/>
                <a:gd name="T49" fmla="*/ T48 w 26"/>
                <a:gd name="T50" fmla="+- 0 18 17"/>
                <a:gd name="T51" fmla="*/ 18 h 17"/>
                <a:gd name="T52" fmla="+- 0 1973 1971"/>
                <a:gd name="T53" fmla="*/ T52 w 26"/>
                <a:gd name="T54" fmla="+- 0 18 17"/>
                <a:gd name="T55" fmla="*/ 18 h 17"/>
                <a:gd name="T56" fmla="+- 0 1974 1971"/>
                <a:gd name="T57" fmla="*/ T56 w 26"/>
                <a:gd name="T58" fmla="+- 0 18 17"/>
                <a:gd name="T59" fmla="*/ 18 h 17"/>
                <a:gd name="T60" fmla="+- 0 1976 1971"/>
                <a:gd name="T61" fmla="*/ T60 w 26"/>
                <a:gd name="T62" fmla="+- 0 19 17"/>
                <a:gd name="T63" fmla="*/ 19 h 17"/>
                <a:gd name="T64" fmla="+- 0 1977 1971"/>
                <a:gd name="T65" fmla="*/ T64 w 26"/>
                <a:gd name="T66" fmla="+- 0 20 17"/>
                <a:gd name="T67" fmla="*/ 20 h 17"/>
                <a:gd name="T68" fmla="+- 0 1977 1971"/>
                <a:gd name="T69" fmla="*/ T68 w 26"/>
                <a:gd name="T70" fmla="+- 0 20 17"/>
                <a:gd name="T71" fmla="*/ 20 h 17"/>
                <a:gd name="T72" fmla="+- 0 1977 1971"/>
                <a:gd name="T73" fmla="*/ T72 w 26"/>
                <a:gd name="T74" fmla="+- 0 20 17"/>
                <a:gd name="T75" fmla="*/ 20 h 17"/>
                <a:gd name="T76" fmla="+- 0 1977 1971"/>
                <a:gd name="T77" fmla="*/ T76 w 26"/>
                <a:gd name="T78" fmla="+- 0 19 17"/>
                <a:gd name="T79" fmla="*/ 19 h 17"/>
                <a:gd name="T80" fmla="+- 0 1987 1971"/>
                <a:gd name="T81" fmla="*/ T80 w 26"/>
                <a:gd name="T82" fmla="+- 0 25 17"/>
                <a:gd name="T83" fmla="*/ 25 h 17"/>
                <a:gd name="T84" fmla="+- 0 1987 1971"/>
                <a:gd name="T85" fmla="*/ T84 w 26"/>
                <a:gd name="T86" fmla="+- 0 25 17"/>
                <a:gd name="T87" fmla="*/ 25 h 17"/>
                <a:gd name="T88" fmla="+- 0 1982 1971"/>
                <a:gd name="T89" fmla="*/ T88 w 26"/>
                <a:gd name="T90" fmla="+- 0 22 17"/>
                <a:gd name="T91" fmla="*/ 22 h 17"/>
                <a:gd name="T92" fmla="+- 0 1980 1971"/>
                <a:gd name="T93" fmla="*/ T92 w 26"/>
                <a:gd name="T94" fmla="+- 0 22 17"/>
                <a:gd name="T95" fmla="*/ 22 h 17"/>
                <a:gd name="T96" fmla="+- 0 1980 1971"/>
                <a:gd name="T97" fmla="*/ T96 w 26"/>
                <a:gd name="T98" fmla="+- 0 22 17"/>
                <a:gd name="T99" fmla="*/ 22 h 17"/>
                <a:gd name="T100" fmla="+- 0 1982 1971"/>
                <a:gd name="T101" fmla="*/ T100 w 26"/>
                <a:gd name="T102" fmla="+- 0 22 17"/>
                <a:gd name="T103" fmla="*/ 22 h 17"/>
                <a:gd name="T104" fmla="+- 0 1987 1971"/>
                <a:gd name="T105" fmla="*/ T104 w 26"/>
                <a:gd name="T106" fmla="+- 0 25 17"/>
                <a:gd name="T107" fmla="*/ 25 h 17"/>
                <a:gd name="T108" fmla="+- 0 1987 1971"/>
                <a:gd name="T109" fmla="*/ T108 w 26"/>
                <a:gd name="T110" fmla="+- 0 25 17"/>
                <a:gd name="T111" fmla="*/ 25 h 17"/>
                <a:gd name="T112" fmla="+- 0 1996 1971"/>
                <a:gd name="T113" fmla="*/ T112 w 26"/>
                <a:gd name="T114" fmla="+- 0 33 17"/>
                <a:gd name="T115" fmla="*/ 33 h 17"/>
                <a:gd name="T116" fmla="+- 0 1996 1971"/>
                <a:gd name="T117" fmla="*/ T116 w 26"/>
                <a:gd name="T118" fmla="+- 0 29 17"/>
                <a:gd name="T119" fmla="*/ 29 h 17"/>
                <a:gd name="T120" fmla="+- 0 1990 1971"/>
                <a:gd name="T121" fmla="*/ T120 w 26"/>
                <a:gd name="T122" fmla="+- 0 28 17"/>
                <a:gd name="T123" fmla="*/ 28 h 17"/>
                <a:gd name="T124" fmla="+- 0 1990 1971"/>
                <a:gd name="T125" fmla="*/ T124 w 26"/>
                <a:gd name="T126" fmla="+- 0 28 17"/>
                <a:gd name="T127" fmla="*/ 28 h 17"/>
                <a:gd name="T128" fmla="+- 0 1992 1971"/>
                <a:gd name="T129" fmla="*/ T128 w 26"/>
                <a:gd name="T130" fmla="+- 0 29 17"/>
                <a:gd name="T131" fmla="*/ 29 h 17"/>
                <a:gd name="T132" fmla="+- 0 1995 1971"/>
                <a:gd name="T133" fmla="*/ T132 w 26"/>
                <a:gd name="T134" fmla="+- 0 30 17"/>
                <a:gd name="T135" fmla="*/ 30 h 17"/>
                <a:gd name="T136" fmla="+- 0 1996 1971"/>
                <a:gd name="T137" fmla="*/ T136 w 26"/>
                <a:gd name="T138" fmla="+- 0 32 17"/>
                <a:gd name="T139" fmla="*/ 32 h 17"/>
                <a:gd name="T140" fmla="+- 0 1996 1971"/>
                <a:gd name="T141" fmla="*/ T140 w 26"/>
                <a:gd name="T142" fmla="+- 0 33 17"/>
                <a:gd name="T143" fmla="*/ 33 h 17"/>
                <a:gd name="T144" fmla="+- 0 1995 1971"/>
                <a:gd name="T145" fmla="*/ T144 w 26"/>
                <a:gd name="T146" fmla="+- 0 33 17"/>
                <a:gd name="T147" fmla="*/ 33 h 17"/>
                <a:gd name="T148" fmla="+- 0 1996 1971"/>
                <a:gd name="T149" fmla="*/ T148 w 26"/>
                <a:gd name="T150" fmla="+- 0 34 17"/>
                <a:gd name="T151" fmla="*/ 34 h 17"/>
                <a:gd name="T152" fmla="+- 0 1996 1971"/>
                <a:gd name="T153" fmla="*/ T152 w 26"/>
                <a:gd name="T154" fmla="+- 0 34 17"/>
                <a:gd name="T155" fmla="*/ 34 h 17"/>
                <a:gd name="T156" fmla="+- 0 1996 1971"/>
                <a:gd name="T157" fmla="*/ T156 w 26"/>
                <a:gd name="T158" fmla="+- 0 33 17"/>
                <a:gd name="T159" fmla="*/ 33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6" h="17">
                  <a:moveTo>
                    <a:pt x="6" y="2"/>
                  </a:moveTo>
                  <a:lnTo>
                    <a:pt x="6" y="2"/>
                  </a:lnTo>
                  <a:lnTo>
                    <a:pt x="3" y="0"/>
                  </a:lnTo>
                  <a:lnTo>
                    <a:pt x="2" y="0"/>
                  </a:lnTo>
                  <a:lnTo>
                    <a:pt x="0" y="1"/>
                  </a:lnTo>
                  <a:lnTo>
                    <a:pt x="0" y="2"/>
                  </a:lnTo>
                  <a:lnTo>
                    <a:pt x="1" y="2"/>
                  </a:lnTo>
                  <a:lnTo>
                    <a:pt x="1" y="1"/>
                  </a:lnTo>
                  <a:lnTo>
                    <a:pt x="2" y="1"/>
                  </a:lnTo>
                  <a:lnTo>
                    <a:pt x="3" y="1"/>
                  </a:lnTo>
                  <a:lnTo>
                    <a:pt x="5" y="2"/>
                  </a:lnTo>
                  <a:lnTo>
                    <a:pt x="6" y="3"/>
                  </a:lnTo>
                  <a:lnTo>
                    <a:pt x="6" y="2"/>
                  </a:lnTo>
                  <a:close/>
                  <a:moveTo>
                    <a:pt x="16" y="8"/>
                  </a:moveTo>
                  <a:lnTo>
                    <a:pt x="16" y="8"/>
                  </a:lnTo>
                  <a:lnTo>
                    <a:pt x="11" y="5"/>
                  </a:lnTo>
                  <a:lnTo>
                    <a:pt x="9" y="5"/>
                  </a:lnTo>
                  <a:lnTo>
                    <a:pt x="11" y="5"/>
                  </a:lnTo>
                  <a:lnTo>
                    <a:pt x="16" y="8"/>
                  </a:lnTo>
                  <a:close/>
                  <a:moveTo>
                    <a:pt x="25" y="16"/>
                  </a:moveTo>
                  <a:lnTo>
                    <a:pt x="25" y="12"/>
                  </a:lnTo>
                  <a:lnTo>
                    <a:pt x="19" y="11"/>
                  </a:lnTo>
                  <a:lnTo>
                    <a:pt x="21" y="12"/>
                  </a:lnTo>
                  <a:lnTo>
                    <a:pt x="24" y="13"/>
                  </a:lnTo>
                  <a:lnTo>
                    <a:pt x="25" y="15"/>
                  </a:lnTo>
                  <a:lnTo>
                    <a:pt x="25" y="16"/>
                  </a:lnTo>
                  <a:lnTo>
                    <a:pt x="24" y="16"/>
                  </a:lnTo>
                  <a:lnTo>
                    <a:pt x="25" y="17"/>
                  </a:lnTo>
                  <a:lnTo>
                    <a:pt x="25" y="16"/>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AutoShape 33"/>
            <p:cNvSpPr>
              <a:spLocks/>
            </p:cNvSpPr>
            <p:nvPr/>
          </p:nvSpPr>
          <p:spPr bwMode="auto">
            <a:xfrm>
              <a:off x="1973" y="17"/>
              <a:ext cx="23" cy="35"/>
            </a:xfrm>
            <a:custGeom>
              <a:avLst/>
              <a:gdLst>
                <a:gd name="T0" fmla="+- 0 1985 1973"/>
                <a:gd name="T1" fmla="*/ T0 w 23"/>
                <a:gd name="T2" fmla="+- 0 22 17"/>
                <a:gd name="T3" fmla="*/ 22 h 35"/>
                <a:gd name="T4" fmla="+- 0 1977 1973"/>
                <a:gd name="T5" fmla="*/ T4 w 23"/>
                <a:gd name="T6" fmla="+- 0 17 17"/>
                <a:gd name="T7" fmla="*/ 17 h 35"/>
                <a:gd name="T8" fmla="+- 0 1973 1973"/>
                <a:gd name="T9" fmla="*/ T8 w 23"/>
                <a:gd name="T10" fmla="+- 0 23 17"/>
                <a:gd name="T11" fmla="*/ 23 h 35"/>
                <a:gd name="T12" fmla="+- 0 1973 1973"/>
                <a:gd name="T13" fmla="*/ T12 w 23"/>
                <a:gd name="T14" fmla="+- 0 23 17"/>
                <a:gd name="T15" fmla="*/ 23 h 35"/>
                <a:gd name="T16" fmla="+- 0 1973 1973"/>
                <a:gd name="T17" fmla="*/ T16 w 23"/>
                <a:gd name="T18" fmla="+- 0 24 17"/>
                <a:gd name="T19" fmla="*/ 24 h 35"/>
                <a:gd name="T20" fmla="+- 0 1974 1973"/>
                <a:gd name="T21" fmla="*/ T20 w 23"/>
                <a:gd name="T22" fmla="+- 0 24 17"/>
                <a:gd name="T23" fmla="*/ 24 h 35"/>
                <a:gd name="T24" fmla="+- 0 1977 1973"/>
                <a:gd name="T25" fmla="*/ T24 w 23"/>
                <a:gd name="T26" fmla="+- 0 18 17"/>
                <a:gd name="T27" fmla="*/ 18 h 35"/>
                <a:gd name="T28" fmla="+- 0 1985 1973"/>
                <a:gd name="T29" fmla="*/ T28 w 23"/>
                <a:gd name="T30" fmla="+- 0 23 17"/>
                <a:gd name="T31" fmla="*/ 23 h 35"/>
                <a:gd name="T32" fmla="+- 0 1986 1973"/>
                <a:gd name="T33" fmla="*/ T32 w 23"/>
                <a:gd name="T34" fmla="+- 0 22 17"/>
                <a:gd name="T35" fmla="*/ 22 h 35"/>
                <a:gd name="T36" fmla="+- 0 1995 1973"/>
                <a:gd name="T37" fmla="*/ T36 w 23"/>
                <a:gd name="T38" fmla="+- 0 28 17"/>
                <a:gd name="T39" fmla="*/ 28 h 35"/>
                <a:gd name="T40" fmla="+- 0 1995 1973"/>
                <a:gd name="T41" fmla="*/ T40 w 23"/>
                <a:gd name="T42" fmla="+- 0 22 17"/>
                <a:gd name="T43" fmla="*/ 22 h 35"/>
                <a:gd name="T44" fmla="+- 0 1995 1973"/>
                <a:gd name="T45" fmla="*/ T44 w 23"/>
                <a:gd name="T46" fmla="+- 0 20 17"/>
                <a:gd name="T47" fmla="*/ 20 h 35"/>
                <a:gd name="T48" fmla="+- 0 1993 1973"/>
                <a:gd name="T49" fmla="*/ T48 w 23"/>
                <a:gd name="T50" fmla="+- 0 19 17"/>
                <a:gd name="T51" fmla="*/ 19 h 35"/>
                <a:gd name="T52" fmla="+- 0 1992 1973"/>
                <a:gd name="T53" fmla="*/ T52 w 23"/>
                <a:gd name="T54" fmla="+- 0 26 17"/>
                <a:gd name="T55" fmla="*/ 26 h 35"/>
                <a:gd name="T56" fmla="+- 0 1991 1973"/>
                <a:gd name="T57" fmla="*/ T56 w 23"/>
                <a:gd name="T58" fmla="+- 0 27 17"/>
                <a:gd name="T59" fmla="*/ 27 h 35"/>
                <a:gd name="T60" fmla="+- 0 1986 1973"/>
                <a:gd name="T61" fmla="*/ T60 w 23"/>
                <a:gd name="T62" fmla="+- 0 40 17"/>
                <a:gd name="T63" fmla="*/ 40 h 35"/>
                <a:gd name="T64" fmla="+- 0 1982 1973"/>
                <a:gd name="T65" fmla="*/ T64 w 23"/>
                <a:gd name="T66" fmla="+- 0 49 17"/>
                <a:gd name="T67" fmla="*/ 49 h 35"/>
                <a:gd name="T68" fmla="+- 0 1980 1973"/>
                <a:gd name="T69" fmla="*/ T68 w 23"/>
                <a:gd name="T70" fmla="+- 0 48 17"/>
                <a:gd name="T71" fmla="*/ 48 h 35"/>
                <a:gd name="T72" fmla="+- 0 1983 1973"/>
                <a:gd name="T73" fmla="*/ T72 w 23"/>
                <a:gd name="T74" fmla="+- 0 38 17"/>
                <a:gd name="T75" fmla="*/ 38 h 35"/>
                <a:gd name="T76" fmla="+- 0 1988 1973"/>
                <a:gd name="T77" fmla="*/ T76 w 23"/>
                <a:gd name="T78" fmla="+- 0 25 17"/>
                <a:gd name="T79" fmla="*/ 25 h 35"/>
                <a:gd name="T80" fmla="+- 0 1991 1973"/>
                <a:gd name="T81" fmla="*/ T80 w 23"/>
                <a:gd name="T82" fmla="+- 0 26 17"/>
                <a:gd name="T83" fmla="*/ 26 h 35"/>
                <a:gd name="T84" fmla="+- 0 1990 1973"/>
                <a:gd name="T85" fmla="*/ T84 w 23"/>
                <a:gd name="T86" fmla="+- 0 21 17"/>
                <a:gd name="T87" fmla="*/ 21 h 35"/>
                <a:gd name="T88" fmla="+- 0 1990 1973"/>
                <a:gd name="T89" fmla="*/ T88 w 23"/>
                <a:gd name="T90" fmla="+- 0 20 17"/>
                <a:gd name="T91" fmla="*/ 20 h 35"/>
                <a:gd name="T92" fmla="+- 0 1991 1973"/>
                <a:gd name="T93" fmla="*/ T92 w 23"/>
                <a:gd name="T94" fmla="+- 0 20 17"/>
                <a:gd name="T95" fmla="*/ 20 h 35"/>
                <a:gd name="T96" fmla="+- 0 1993 1973"/>
                <a:gd name="T97" fmla="*/ T96 w 23"/>
                <a:gd name="T98" fmla="+- 0 21 17"/>
                <a:gd name="T99" fmla="*/ 21 h 35"/>
                <a:gd name="T100" fmla="+- 0 1993 1973"/>
                <a:gd name="T101" fmla="*/ T100 w 23"/>
                <a:gd name="T102" fmla="+- 0 19 17"/>
                <a:gd name="T103" fmla="*/ 19 h 35"/>
                <a:gd name="T104" fmla="+- 0 1991 1973"/>
                <a:gd name="T105" fmla="*/ T104 w 23"/>
                <a:gd name="T106" fmla="+- 0 18 17"/>
                <a:gd name="T107" fmla="*/ 18 h 35"/>
                <a:gd name="T108" fmla="+- 0 1989 1973"/>
                <a:gd name="T109" fmla="*/ T108 w 23"/>
                <a:gd name="T110" fmla="+- 0 19 17"/>
                <a:gd name="T111" fmla="*/ 19 h 35"/>
                <a:gd name="T112" fmla="+- 0 1986 1973"/>
                <a:gd name="T113" fmla="*/ T112 w 23"/>
                <a:gd name="T114" fmla="+- 0 23 17"/>
                <a:gd name="T115" fmla="*/ 23 h 35"/>
                <a:gd name="T116" fmla="+- 0 1982 1973"/>
                <a:gd name="T117" fmla="*/ T116 w 23"/>
                <a:gd name="T118" fmla="+- 0 28 17"/>
                <a:gd name="T119" fmla="*/ 28 h 35"/>
                <a:gd name="T120" fmla="+- 0 1982 1973"/>
                <a:gd name="T121" fmla="*/ T120 w 23"/>
                <a:gd name="T122" fmla="+- 0 28 17"/>
                <a:gd name="T123" fmla="*/ 28 h 35"/>
                <a:gd name="T124" fmla="+- 0 1982 1973"/>
                <a:gd name="T125" fmla="*/ T124 w 23"/>
                <a:gd name="T126" fmla="+- 0 29 17"/>
                <a:gd name="T127" fmla="*/ 29 h 35"/>
                <a:gd name="T128" fmla="+- 0 1987 1973"/>
                <a:gd name="T129" fmla="*/ T128 w 23"/>
                <a:gd name="T130" fmla="+- 0 24 17"/>
                <a:gd name="T131" fmla="*/ 24 h 35"/>
                <a:gd name="T132" fmla="+- 0 1982 1973"/>
                <a:gd name="T133" fmla="*/ T132 w 23"/>
                <a:gd name="T134" fmla="+- 0 37 17"/>
                <a:gd name="T135" fmla="*/ 37 h 35"/>
                <a:gd name="T136" fmla="+- 0 1978 1973"/>
                <a:gd name="T137" fmla="*/ T136 w 23"/>
                <a:gd name="T138" fmla="+- 0 50 17"/>
                <a:gd name="T139" fmla="*/ 50 h 35"/>
                <a:gd name="T140" fmla="+- 0 1983 1973"/>
                <a:gd name="T141" fmla="*/ T140 w 23"/>
                <a:gd name="T142" fmla="+- 0 51 17"/>
                <a:gd name="T143" fmla="*/ 51 h 35"/>
                <a:gd name="T144" fmla="+- 0 1988 1973"/>
                <a:gd name="T145" fmla="*/ T144 w 23"/>
                <a:gd name="T146" fmla="+- 0 41 17"/>
                <a:gd name="T147" fmla="*/ 41 h 35"/>
                <a:gd name="T148" fmla="+- 0 1993 1973"/>
                <a:gd name="T149" fmla="*/ T148 w 23"/>
                <a:gd name="T150" fmla="+- 0 28 17"/>
                <a:gd name="T151" fmla="*/ 28 h 35"/>
                <a:gd name="T152" fmla="+- 0 1995 1973"/>
                <a:gd name="T153" fmla="*/ T152 w 23"/>
                <a:gd name="T154" fmla="+- 0 29 17"/>
                <a:gd name="T155" fmla="*/ 29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23" h="35">
                  <a:moveTo>
                    <a:pt x="13" y="5"/>
                  </a:moveTo>
                  <a:lnTo>
                    <a:pt x="12" y="5"/>
                  </a:lnTo>
                  <a:lnTo>
                    <a:pt x="4" y="0"/>
                  </a:lnTo>
                  <a:lnTo>
                    <a:pt x="0" y="6"/>
                  </a:lnTo>
                  <a:lnTo>
                    <a:pt x="0" y="7"/>
                  </a:lnTo>
                  <a:lnTo>
                    <a:pt x="1" y="7"/>
                  </a:lnTo>
                  <a:lnTo>
                    <a:pt x="1" y="6"/>
                  </a:lnTo>
                  <a:lnTo>
                    <a:pt x="4" y="1"/>
                  </a:lnTo>
                  <a:lnTo>
                    <a:pt x="12" y="6"/>
                  </a:lnTo>
                  <a:lnTo>
                    <a:pt x="13" y="5"/>
                  </a:lnTo>
                  <a:close/>
                  <a:moveTo>
                    <a:pt x="22" y="11"/>
                  </a:moveTo>
                  <a:lnTo>
                    <a:pt x="22" y="11"/>
                  </a:lnTo>
                  <a:lnTo>
                    <a:pt x="20" y="10"/>
                  </a:lnTo>
                  <a:lnTo>
                    <a:pt x="22" y="5"/>
                  </a:lnTo>
                  <a:lnTo>
                    <a:pt x="22" y="4"/>
                  </a:lnTo>
                  <a:lnTo>
                    <a:pt x="22" y="3"/>
                  </a:lnTo>
                  <a:lnTo>
                    <a:pt x="21" y="2"/>
                  </a:lnTo>
                  <a:lnTo>
                    <a:pt x="20" y="2"/>
                  </a:lnTo>
                  <a:lnTo>
                    <a:pt x="20" y="5"/>
                  </a:lnTo>
                  <a:lnTo>
                    <a:pt x="19" y="9"/>
                  </a:lnTo>
                  <a:lnTo>
                    <a:pt x="18" y="9"/>
                  </a:lnTo>
                  <a:lnTo>
                    <a:pt x="18" y="10"/>
                  </a:lnTo>
                  <a:lnTo>
                    <a:pt x="16" y="14"/>
                  </a:lnTo>
                  <a:lnTo>
                    <a:pt x="13" y="23"/>
                  </a:lnTo>
                  <a:lnTo>
                    <a:pt x="10" y="31"/>
                  </a:lnTo>
                  <a:lnTo>
                    <a:pt x="9" y="32"/>
                  </a:lnTo>
                  <a:lnTo>
                    <a:pt x="8" y="32"/>
                  </a:lnTo>
                  <a:lnTo>
                    <a:pt x="7" y="31"/>
                  </a:lnTo>
                  <a:lnTo>
                    <a:pt x="6" y="30"/>
                  </a:lnTo>
                  <a:lnTo>
                    <a:pt x="10" y="21"/>
                  </a:lnTo>
                  <a:lnTo>
                    <a:pt x="14" y="13"/>
                  </a:lnTo>
                  <a:lnTo>
                    <a:pt x="15" y="8"/>
                  </a:lnTo>
                  <a:lnTo>
                    <a:pt x="18" y="10"/>
                  </a:lnTo>
                  <a:lnTo>
                    <a:pt x="18" y="9"/>
                  </a:lnTo>
                  <a:lnTo>
                    <a:pt x="16" y="7"/>
                  </a:lnTo>
                  <a:lnTo>
                    <a:pt x="17" y="4"/>
                  </a:lnTo>
                  <a:lnTo>
                    <a:pt x="17" y="3"/>
                  </a:lnTo>
                  <a:lnTo>
                    <a:pt x="18" y="3"/>
                  </a:lnTo>
                  <a:lnTo>
                    <a:pt x="19" y="3"/>
                  </a:lnTo>
                  <a:lnTo>
                    <a:pt x="20" y="4"/>
                  </a:lnTo>
                  <a:lnTo>
                    <a:pt x="20" y="5"/>
                  </a:lnTo>
                  <a:lnTo>
                    <a:pt x="20" y="2"/>
                  </a:lnTo>
                  <a:lnTo>
                    <a:pt x="19" y="1"/>
                  </a:lnTo>
                  <a:lnTo>
                    <a:pt x="18" y="1"/>
                  </a:lnTo>
                  <a:lnTo>
                    <a:pt x="16" y="2"/>
                  </a:lnTo>
                  <a:lnTo>
                    <a:pt x="14" y="6"/>
                  </a:lnTo>
                  <a:lnTo>
                    <a:pt x="13" y="6"/>
                  </a:lnTo>
                  <a:lnTo>
                    <a:pt x="9" y="11"/>
                  </a:lnTo>
                  <a:lnTo>
                    <a:pt x="9" y="12"/>
                  </a:lnTo>
                  <a:lnTo>
                    <a:pt x="14" y="7"/>
                  </a:lnTo>
                  <a:lnTo>
                    <a:pt x="12" y="12"/>
                  </a:lnTo>
                  <a:lnTo>
                    <a:pt x="9" y="20"/>
                  </a:lnTo>
                  <a:lnTo>
                    <a:pt x="4" y="30"/>
                  </a:lnTo>
                  <a:lnTo>
                    <a:pt x="5" y="33"/>
                  </a:lnTo>
                  <a:lnTo>
                    <a:pt x="8" y="35"/>
                  </a:lnTo>
                  <a:lnTo>
                    <a:pt x="10" y="34"/>
                  </a:lnTo>
                  <a:lnTo>
                    <a:pt x="11" y="32"/>
                  </a:lnTo>
                  <a:lnTo>
                    <a:pt x="15" y="24"/>
                  </a:lnTo>
                  <a:lnTo>
                    <a:pt x="18" y="15"/>
                  </a:lnTo>
                  <a:lnTo>
                    <a:pt x="20" y="11"/>
                  </a:lnTo>
                  <a:lnTo>
                    <a:pt x="22" y="12"/>
                  </a:lnTo>
                  <a:lnTo>
                    <a:pt x="22" y="1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8" name="Freeform 34"/>
            <p:cNvSpPr>
              <a:spLocks/>
            </p:cNvSpPr>
            <p:nvPr/>
          </p:nvSpPr>
          <p:spPr bwMode="auto">
            <a:xfrm>
              <a:off x="1978" y="18"/>
              <a:ext cx="16" cy="32"/>
            </a:xfrm>
            <a:custGeom>
              <a:avLst/>
              <a:gdLst>
                <a:gd name="T0" fmla="+- 0 1991 1978"/>
                <a:gd name="T1" fmla="*/ T0 w 16"/>
                <a:gd name="T2" fmla="+- 0 19 19"/>
                <a:gd name="T3" fmla="*/ 19 h 32"/>
                <a:gd name="T4" fmla="+- 0 1990 1978"/>
                <a:gd name="T5" fmla="*/ T4 w 16"/>
                <a:gd name="T6" fmla="+- 0 19 19"/>
                <a:gd name="T7" fmla="*/ 19 h 32"/>
                <a:gd name="T8" fmla="+- 0 1986 1978"/>
                <a:gd name="T9" fmla="*/ T8 w 16"/>
                <a:gd name="T10" fmla="+- 0 29 19"/>
                <a:gd name="T11" fmla="*/ 29 h 32"/>
                <a:gd name="T12" fmla="+- 0 1983 1978"/>
                <a:gd name="T13" fmla="*/ T12 w 16"/>
                <a:gd name="T14" fmla="+- 0 38 19"/>
                <a:gd name="T15" fmla="*/ 38 h 32"/>
                <a:gd name="T16" fmla="+- 0 1978 1978"/>
                <a:gd name="T17" fmla="*/ T16 w 16"/>
                <a:gd name="T18" fmla="+- 0 47 19"/>
                <a:gd name="T19" fmla="*/ 47 h 32"/>
                <a:gd name="T20" fmla="+- 0 1979 1978"/>
                <a:gd name="T21" fmla="*/ T20 w 16"/>
                <a:gd name="T22" fmla="+- 0 49 19"/>
                <a:gd name="T23" fmla="*/ 49 h 32"/>
                <a:gd name="T24" fmla="+- 0 1981 1978"/>
                <a:gd name="T25" fmla="*/ T24 w 16"/>
                <a:gd name="T26" fmla="+- 0 51 19"/>
                <a:gd name="T27" fmla="*/ 51 h 32"/>
                <a:gd name="T28" fmla="+- 0 1983 1978"/>
                <a:gd name="T29" fmla="*/ T28 w 16"/>
                <a:gd name="T30" fmla="+- 0 50 19"/>
                <a:gd name="T31" fmla="*/ 50 h 32"/>
                <a:gd name="T32" fmla="+- 0 1987 1978"/>
                <a:gd name="T33" fmla="*/ T32 w 16"/>
                <a:gd name="T34" fmla="+- 0 40 19"/>
                <a:gd name="T35" fmla="*/ 40 h 32"/>
                <a:gd name="T36" fmla="+- 0 1990 1978"/>
                <a:gd name="T37" fmla="*/ T36 w 16"/>
                <a:gd name="T38" fmla="+- 0 32 19"/>
                <a:gd name="T39" fmla="*/ 32 h 32"/>
                <a:gd name="T40" fmla="+- 0 1994 1978"/>
                <a:gd name="T41" fmla="*/ T40 w 16"/>
                <a:gd name="T42" fmla="+- 0 22 19"/>
                <a:gd name="T43" fmla="*/ 22 h 32"/>
                <a:gd name="T44" fmla="+- 0 1994 1978"/>
                <a:gd name="T45" fmla="*/ T44 w 16"/>
                <a:gd name="T46" fmla="+- 0 20 19"/>
                <a:gd name="T47" fmla="*/ 20 h 32"/>
                <a:gd name="T48" fmla="+- 0 1992 1978"/>
                <a:gd name="T49" fmla="*/ T48 w 16"/>
                <a:gd name="T50" fmla="+- 0 19 19"/>
                <a:gd name="T51" fmla="*/ 19 h 32"/>
                <a:gd name="T52" fmla="+- 0 1991 1978"/>
                <a:gd name="T53" fmla="*/ T52 w 16"/>
                <a:gd name="T54" fmla="+- 0 19 19"/>
                <a:gd name="T55" fmla="*/ 19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6" h="32">
                  <a:moveTo>
                    <a:pt x="13" y="0"/>
                  </a:moveTo>
                  <a:lnTo>
                    <a:pt x="12" y="0"/>
                  </a:lnTo>
                  <a:lnTo>
                    <a:pt x="8" y="10"/>
                  </a:lnTo>
                  <a:lnTo>
                    <a:pt x="5" y="19"/>
                  </a:lnTo>
                  <a:lnTo>
                    <a:pt x="0" y="28"/>
                  </a:lnTo>
                  <a:lnTo>
                    <a:pt x="1" y="30"/>
                  </a:lnTo>
                  <a:lnTo>
                    <a:pt x="3" y="32"/>
                  </a:lnTo>
                  <a:lnTo>
                    <a:pt x="5" y="31"/>
                  </a:lnTo>
                  <a:lnTo>
                    <a:pt x="9" y="21"/>
                  </a:lnTo>
                  <a:lnTo>
                    <a:pt x="12" y="13"/>
                  </a:lnTo>
                  <a:lnTo>
                    <a:pt x="16" y="3"/>
                  </a:lnTo>
                  <a:lnTo>
                    <a:pt x="16" y="1"/>
                  </a:lnTo>
                  <a:lnTo>
                    <a:pt x="14" y="0"/>
                  </a:lnTo>
                  <a:lnTo>
                    <a:pt x="1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9" name="AutoShape 35"/>
            <p:cNvSpPr>
              <a:spLocks/>
            </p:cNvSpPr>
            <p:nvPr/>
          </p:nvSpPr>
          <p:spPr bwMode="auto">
            <a:xfrm>
              <a:off x="1980" y="25"/>
              <a:ext cx="13" cy="19"/>
            </a:xfrm>
            <a:custGeom>
              <a:avLst/>
              <a:gdLst>
                <a:gd name="T0" fmla="+- 0 1987 1980"/>
                <a:gd name="T1" fmla="*/ T0 w 13"/>
                <a:gd name="T2" fmla="+- 0 28 25"/>
                <a:gd name="T3" fmla="*/ 28 h 19"/>
                <a:gd name="T4" fmla="+- 0 1986 1980"/>
                <a:gd name="T5" fmla="*/ T4 w 13"/>
                <a:gd name="T6" fmla="+- 0 29 25"/>
                <a:gd name="T7" fmla="*/ 29 h 19"/>
                <a:gd name="T8" fmla="+- 0 1984 1980"/>
                <a:gd name="T9" fmla="*/ T8 w 13"/>
                <a:gd name="T10" fmla="+- 0 33 25"/>
                <a:gd name="T11" fmla="*/ 33 h 19"/>
                <a:gd name="T12" fmla="+- 0 1987 1980"/>
                <a:gd name="T13" fmla="*/ T12 w 13"/>
                <a:gd name="T14" fmla="+- 0 28 25"/>
                <a:gd name="T15" fmla="*/ 28 h 19"/>
                <a:gd name="T16" fmla="+- 0 1988 1980"/>
                <a:gd name="T17" fmla="*/ T16 w 13"/>
                <a:gd name="T18" fmla="+- 0 27 25"/>
                <a:gd name="T19" fmla="*/ 27 h 19"/>
                <a:gd name="T20" fmla="+- 0 1987 1980"/>
                <a:gd name="T21" fmla="*/ T20 w 13"/>
                <a:gd name="T22" fmla="+- 0 27 25"/>
                <a:gd name="T23" fmla="*/ 27 h 19"/>
                <a:gd name="T24" fmla="+- 0 1987 1980"/>
                <a:gd name="T25" fmla="*/ T24 w 13"/>
                <a:gd name="T26" fmla="+- 0 28 25"/>
                <a:gd name="T27" fmla="*/ 28 h 19"/>
                <a:gd name="T28" fmla="+- 0 1988 1980"/>
                <a:gd name="T29" fmla="*/ T28 w 13"/>
                <a:gd name="T30" fmla="+- 0 27 25"/>
                <a:gd name="T31" fmla="*/ 27 h 19"/>
                <a:gd name="T32" fmla="+- 0 1989 1980"/>
                <a:gd name="T33" fmla="*/ T32 w 13"/>
                <a:gd name="T34" fmla="+- 0 36 25"/>
                <a:gd name="T35" fmla="*/ 36 h 19"/>
                <a:gd name="T36" fmla="+- 0 1988 1980"/>
                <a:gd name="T37" fmla="*/ T36 w 13"/>
                <a:gd name="T38" fmla="+- 0 36 25"/>
                <a:gd name="T39" fmla="*/ 36 h 19"/>
                <a:gd name="T40" fmla="+- 0 1984 1980"/>
                <a:gd name="T41" fmla="*/ T40 w 13"/>
                <a:gd name="T42" fmla="+- 0 38 25"/>
                <a:gd name="T43" fmla="*/ 38 h 19"/>
                <a:gd name="T44" fmla="+- 0 1981 1980"/>
                <a:gd name="T45" fmla="*/ T44 w 13"/>
                <a:gd name="T46" fmla="+- 0 40 25"/>
                <a:gd name="T47" fmla="*/ 40 h 19"/>
                <a:gd name="T48" fmla="+- 0 1980 1980"/>
                <a:gd name="T49" fmla="*/ T48 w 13"/>
                <a:gd name="T50" fmla="+- 0 43 25"/>
                <a:gd name="T51" fmla="*/ 43 h 19"/>
                <a:gd name="T52" fmla="+- 0 1983 1980"/>
                <a:gd name="T53" fmla="*/ T52 w 13"/>
                <a:gd name="T54" fmla="+- 0 39 25"/>
                <a:gd name="T55" fmla="*/ 39 h 19"/>
                <a:gd name="T56" fmla="+- 0 1987 1980"/>
                <a:gd name="T57" fmla="*/ T56 w 13"/>
                <a:gd name="T58" fmla="+- 0 37 25"/>
                <a:gd name="T59" fmla="*/ 37 h 19"/>
                <a:gd name="T60" fmla="+- 0 1988 1980"/>
                <a:gd name="T61" fmla="*/ T60 w 13"/>
                <a:gd name="T62" fmla="+- 0 37 25"/>
                <a:gd name="T63" fmla="*/ 37 h 19"/>
                <a:gd name="T64" fmla="+- 0 1989 1980"/>
                <a:gd name="T65" fmla="*/ T64 w 13"/>
                <a:gd name="T66" fmla="+- 0 36 25"/>
                <a:gd name="T67" fmla="*/ 36 h 19"/>
                <a:gd name="T68" fmla="+- 0 1993 1980"/>
                <a:gd name="T69" fmla="*/ T68 w 13"/>
                <a:gd name="T70" fmla="+- 0 25 25"/>
                <a:gd name="T71" fmla="*/ 25 h 19"/>
                <a:gd name="T72" fmla="+- 0 1992 1980"/>
                <a:gd name="T73" fmla="*/ T72 w 13"/>
                <a:gd name="T74" fmla="+- 0 25 25"/>
                <a:gd name="T75" fmla="*/ 25 h 19"/>
                <a:gd name="T76" fmla="+- 0 1989 1980"/>
                <a:gd name="T77" fmla="*/ T76 w 13"/>
                <a:gd name="T78" fmla="+- 0 26 25"/>
                <a:gd name="T79" fmla="*/ 26 h 19"/>
                <a:gd name="T80" fmla="+- 0 1988 1980"/>
                <a:gd name="T81" fmla="*/ T80 w 13"/>
                <a:gd name="T82" fmla="+- 0 27 25"/>
                <a:gd name="T83" fmla="*/ 27 h 19"/>
                <a:gd name="T84" fmla="+- 0 1991 1980"/>
                <a:gd name="T85" fmla="*/ T84 w 13"/>
                <a:gd name="T86" fmla="+- 0 26 25"/>
                <a:gd name="T87" fmla="*/ 26 h 19"/>
                <a:gd name="T88" fmla="+- 0 1992 1980"/>
                <a:gd name="T89" fmla="*/ T88 w 13"/>
                <a:gd name="T90" fmla="+- 0 27 25"/>
                <a:gd name="T91" fmla="*/ 27 h 19"/>
                <a:gd name="T92" fmla="+- 0 1992 1980"/>
                <a:gd name="T93" fmla="*/ T92 w 13"/>
                <a:gd name="T94" fmla="+- 0 26 25"/>
                <a:gd name="T95" fmla="*/ 26 h 19"/>
                <a:gd name="T96" fmla="+- 0 1993 1980"/>
                <a:gd name="T97" fmla="*/ T96 w 13"/>
                <a:gd name="T98" fmla="+- 0 25 25"/>
                <a:gd name="T99" fmla="*/ 25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 h="19">
                  <a:moveTo>
                    <a:pt x="7" y="3"/>
                  </a:moveTo>
                  <a:lnTo>
                    <a:pt x="6" y="4"/>
                  </a:lnTo>
                  <a:lnTo>
                    <a:pt x="4" y="8"/>
                  </a:lnTo>
                  <a:lnTo>
                    <a:pt x="7" y="3"/>
                  </a:lnTo>
                  <a:close/>
                  <a:moveTo>
                    <a:pt x="8" y="2"/>
                  </a:moveTo>
                  <a:lnTo>
                    <a:pt x="7" y="2"/>
                  </a:lnTo>
                  <a:lnTo>
                    <a:pt x="7" y="3"/>
                  </a:lnTo>
                  <a:lnTo>
                    <a:pt x="8" y="2"/>
                  </a:lnTo>
                  <a:close/>
                  <a:moveTo>
                    <a:pt x="9" y="11"/>
                  </a:moveTo>
                  <a:lnTo>
                    <a:pt x="8" y="11"/>
                  </a:lnTo>
                  <a:lnTo>
                    <a:pt x="4" y="13"/>
                  </a:lnTo>
                  <a:lnTo>
                    <a:pt x="1" y="15"/>
                  </a:lnTo>
                  <a:lnTo>
                    <a:pt x="0" y="18"/>
                  </a:lnTo>
                  <a:lnTo>
                    <a:pt x="3" y="14"/>
                  </a:lnTo>
                  <a:lnTo>
                    <a:pt x="7" y="12"/>
                  </a:lnTo>
                  <a:lnTo>
                    <a:pt x="8" y="12"/>
                  </a:lnTo>
                  <a:lnTo>
                    <a:pt x="9" y="11"/>
                  </a:lnTo>
                  <a:close/>
                  <a:moveTo>
                    <a:pt x="13" y="0"/>
                  </a:moveTo>
                  <a:lnTo>
                    <a:pt x="12" y="0"/>
                  </a:lnTo>
                  <a:lnTo>
                    <a:pt x="9" y="1"/>
                  </a:lnTo>
                  <a:lnTo>
                    <a:pt x="8" y="2"/>
                  </a:lnTo>
                  <a:lnTo>
                    <a:pt x="11" y="1"/>
                  </a:lnTo>
                  <a:lnTo>
                    <a:pt x="12" y="2"/>
                  </a:lnTo>
                  <a:lnTo>
                    <a:pt x="12" y="1"/>
                  </a:lnTo>
                  <a:lnTo>
                    <a:pt x="13"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0" name="AutoShape 36"/>
            <p:cNvSpPr>
              <a:spLocks/>
            </p:cNvSpPr>
            <p:nvPr/>
          </p:nvSpPr>
          <p:spPr bwMode="auto">
            <a:xfrm>
              <a:off x="1978" y="19"/>
              <a:ext cx="14" cy="31"/>
            </a:xfrm>
            <a:custGeom>
              <a:avLst/>
              <a:gdLst>
                <a:gd name="T0" fmla="+- 0 1983 1979"/>
                <a:gd name="T1" fmla="*/ T0 w 14"/>
                <a:gd name="T2" fmla="+- 0 41 20"/>
                <a:gd name="T3" fmla="*/ 41 h 31"/>
                <a:gd name="T4" fmla="+- 0 1983 1979"/>
                <a:gd name="T5" fmla="*/ T4 w 14"/>
                <a:gd name="T6" fmla="+- 0 41 20"/>
                <a:gd name="T7" fmla="*/ 41 h 31"/>
                <a:gd name="T8" fmla="+- 0 1983 1979"/>
                <a:gd name="T9" fmla="*/ T8 w 14"/>
                <a:gd name="T10" fmla="+- 0 41 20"/>
                <a:gd name="T11" fmla="*/ 41 h 31"/>
                <a:gd name="T12" fmla="+- 0 1983 1979"/>
                <a:gd name="T13" fmla="*/ T12 w 14"/>
                <a:gd name="T14" fmla="+- 0 41 20"/>
                <a:gd name="T15" fmla="*/ 41 h 31"/>
                <a:gd name="T16" fmla="+- 0 1979 1979"/>
                <a:gd name="T17" fmla="*/ T16 w 14"/>
                <a:gd name="T18" fmla="+- 0 47 20"/>
                <a:gd name="T19" fmla="*/ 47 h 31"/>
                <a:gd name="T20" fmla="+- 0 1980 1979"/>
                <a:gd name="T21" fmla="*/ T20 w 14"/>
                <a:gd name="T22" fmla="+- 0 50 20"/>
                <a:gd name="T23" fmla="*/ 50 h 31"/>
                <a:gd name="T24" fmla="+- 0 1981 1979"/>
                <a:gd name="T25" fmla="*/ T24 w 14"/>
                <a:gd name="T26" fmla="+- 0 50 20"/>
                <a:gd name="T27" fmla="*/ 50 h 31"/>
                <a:gd name="T28" fmla="+- 0 1981 1979"/>
                <a:gd name="T29" fmla="*/ T28 w 14"/>
                <a:gd name="T30" fmla="+- 0 49 20"/>
                <a:gd name="T31" fmla="*/ 49 h 31"/>
                <a:gd name="T32" fmla="+- 0 1981 1979"/>
                <a:gd name="T33" fmla="*/ T32 w 14"/>
                <a:gd name="T34" fmla="+- 0 49 20"/>
                <a:gd name="T35" fmla="*/ 49 h 31"/>
                <a:gd name="T36" fmla="+- 0 1980 1979"/>
                <a:gd name="T37" fmla="*/ T36 w 14"/>
                <a:gd name="T38" fmla="+- 0 47 20"/>
                <a:gd name="T39" fmla="*/ 47 h 31"/>
                <a:gd name="T40" fmla="+- 0 1982 1979"/>
                <a:gd name="T41" fmla="*/ T40 w 14"/>
                <a:gd name="T42" fmla="+- 0 43 20"/>
                <a:gd name="T43" fmla="*/ 43 h 31"/>
                <a:gd name="T44" fmla="+- 0 1983 1979"/>
                <a:gd name="T45" fmla="*/ T44 w 14"/>
                <a:gd name="T46" fmla="+- 0 41 20"/>
                <a:gd name="T47" fmla="*/ 41 h 31"/>
                <a:gd name="T48" fmla="+- 0 1988 1979"/>
                <a:gd name="T49" fmla="*/ T48 w 14"/>
                <a:gd name="T50" fmla="+- 0 30 20"/>
                <a:gd name="T51" fmla="*/ 30 h 31"/>
                <a:gd name="T52" fmla="+- 0 1987 1979"/>
                <a:gd name="T53" fmla="*/ T52 w 14"/>
                <a:gd name="T54" fmla="+- 0 29 20"/>
                <a:gd name="T55" fmla="*/ 29 h 31"/>
                <a:gd name="T56" fmla="+- 0 1987 1979"/>
                <a:gd name="T57" fmla="*/ T56 w 14"/>
                <a:gd name="T58" fmla="+- 0 29 20"/>
                <a:gd name="T59" fmla="*/ 29 h 31"/>
                <a:gd name="T60" fmla="+- 0 1986 1979"/>
                <a:gd name="T61" fmla="*/ T60 w 14"/>
                <a:gd name="T62" fmla="+- 0 31 20"/>
                <a:gd name="T63" fmla="*/ 31 h 31"/>
                <a:gd name="T64" fmla="+- 0 1983 1979"/>
                <a:gd name="T65" fmla="*/ T64 w 14"/>
                <a:gd name="T66" fmla="+- 0 37 20"/>
                <a:gd name="T67" fmla="*/ 37 h 31"/>
                <a:gd name="T68" fmla="+- 0 1983 1979"/>
                <a:gd name="T69" fmla="*/ T68 w 14"/>
                <a:gd name="T70" fmla="+- 0 37 20"/>
                <a:gd name="T71" fmla="*/ 37 h 31"/>
                <a:gd name="T72" fmla="+- 0 1983 1979"/>
                <a:gd name="T73" fmla="*/ T72 w 14"/>
                <a:gd name="T74" fmla="+- 0 38 20"/>
                <a:gd name="T75" fmla="*/ 38 h 31"/>
                <a:gd name="T76" fmla="+- 0 1984 1979"/>
                <a:gd name="T77" fmla="*/ T76 w 14"/>
                <a:gd name="T78" fmla="+- 0 37 20"/>
                <a:gd name="T79" fmla="*/ 37 h 31"/>
                <a:gd name="T80" fmla="+- 0 1984 1979"/>
                <a:gd name="T81" fmla="*/ T80 w 14"/>
                <a:gd name="T82" fmla="+- 0 37 20"/>
                <a:gd name="T83" fmla="*/ 37 h 31"/>
                <a:gd name="T84" fmla="+- 0 1986 1979"/>
                <a:gd name="T85" fmla="*/ T84 w 14"/>
                <a:gd name="T86" fmla="+- 0 32 20"/>
                <a:gd name="T87" fmla="*/ 32 h 31"/>
                <a:gd name="T88" fmla="+- 0 1988 1979"/>
                <a:gd name="T89" fmla="*/ T88 w 14"/>
                <a:gd name="T90" fmla="+- 0 30 20"/>
                <a:gd name="T91" fmla="*/ 30 h 31"/>
                <a:gd name="T92" fmla="+- 0 1992 1979"/>
                <a:gd name="T93" fmla="*/ T92 w 14"/>
                <a:gd name="T94" fmla="+- 0 21 20"/>
                <a:gd name="T95" fmla="*/ 21 h 31"/>
                <a:gd name="T96" fmla="+- 0 1992 1979"/>
                <a:gd name="T97" fmla="*/ T96 w 14"/>
                <a:gd name="T98" fmla="+- 0 21 20"/>
                <a:gd name="T99" fmla="*/ 21 h 31"/>
                <a:gd name="T100" fmla="+- 0 1992 1979"/>
                <a:gd name="T101" fmla="*/ T100 w 14"/>
                <a:gd name="T102" fmla="+- 0 20 20"/>
                <a:gd name="T103" fmla="*/ 20 h 31"/>
                <a:gd name="T104" fmla="+- 0 1992 1979"/>
                <a:gd name="T105" fmla="*/ T104 w 14"/>
                <a:gd name="T106" fmla="+- 0 20 20"/>
                <a:gd name="T107" fmla="*/ 20 h 31"/>
                <a:gd name="T108" fmla="+- 0 1990 1979"/>
                <a:gd name="T109" fmla="*/ T108 w 14"/>
                <a:gd name="T110" fmla="+- 0 20 20"/>
                <a:gd name="T111" fmla="*/ 20 h 31"/>
                <a:gd name="T112" fmla="+- 0 1989 1979"/>
                <a:gd name="T113" fmla="*/ T112 w 14"/>
                <a:gd name="T114" fmla="+- 0 21 20"/>
                <a:gd name="T115" fmla="*/ 21 h 31"/>
                <a:gd name="T116" fmla="+- 0 1988 1979"/>
                <a:gd name="T117" fmla="*/ T116 w 14"/>
                <a:gd name="T118" fmla="+- 0 25 20"/>
                <a:gd name="T119" fmla="*/ 25 h 31"/>
                <a:gd name="T120" fmla="+- 0 1988 1979"/>
                <a:gd name="T121" fmla="*/ T120 w 14"/>
                <a:gd name="T122" fmla="+- 0 25 20"/>
                <a:gd name="T123" fmla="*/ 25 h 31"/>
                <a:gd name="T124" fmla="+- 0 1988 1979"/>
                <a:gd name="T125" fmla="*/ T124 w 14"/>
                <a:gd name="T126" fmla="+- 0 26 20"/>
                <a:gd name="T127" fmla="*/ 26 h 31"/>
                <a:gd name="T128" fmla="+- 0 1988 1979"/>
                <a:gd name="T129" fmla="*/ T128 w 14"/>
                <a:gd name="T130" fmla="+- 0 26 20"/>
                <a:gd name="T131" fmla="*/ 26 h 31"/>
                <a:gd name="T132" fmla="+- 0 1988 1979"/>
                <a:gd name="T133" fmla="*/ T132 w 14"/>
                <a:gd name="T134" fmla="+- 0 26 20"/>
                <a:gd name="T135" fmla="*/ 26 h 31"/>
                <a:gd name="T136" fmla="+- 0 1989 1979"/>
                <a:gd name="T137" fmla="*/ T136 w 14"/>
                <a:gd name="T138" fmla="+- 0 24 20"/>
                <a:gd name="T139" fmla="*/ 24 h 31"/>
                <a:gd name="T140" fmla="+- 0 1990 1979"/>
                <a:gd name="T141" fmla="*/ T140 w 14"/>
                <a:gd name="T142" fmla="+- 0 22 20"/>
                <a:gd name="T143" fmla="*/ 22 h 31"/>
                <a:gd name="T144" fmla="+- 0 1992 1979"/>
                <a:gd name="T145" fmla="*/ T144 w 14"/>
                <a:gd name="T146" fmla="+- 0 20 20"/>
                <a:gd name="T147" fmla="*/ 20 h 31"/>
                <a:gd name="T148" fmla="+- 0 1992 1979"/>
                <a:gd name="T149" fmla="*/ T148 w 14"/>
                <a:gd name="T150" fmla="+- 0 21 20"/>
                <a:gd name="T151" fmla="*/ 21 h 31"/>
                <a:gd name="T152" fmla="+- 0 1992 1979"/>
                <a:gd name="T153" fmla="*/ T152 w 14"/>
                <a:gd name="T154" fmla="+- 0 21 20"/>
                <a:gd name="T155" fmla="*/ 21 h 31"/>
                <a:gd name="T156" fmla="+- 0 1992 1979"/>
                <a:gd name="T157" fmla="*/ T156 w 14"/>
                <a:gd name="T158" fmla="+- 0 21 20"/>
                <a:gd name="T159" fmla="*/ 21 h 31"/>
                <a:gd name="T160" fmla="+- 0 1992 1979"/>
                <a:gd name="T161" fmla="*/ T160 w 14"/>
                <a:gd name="T162" fmla="+- 0 21 20"/>
                <a:gd name="T163" fmla="*/ 21 h 31"/>
                <a:gd name="T164" fmla="+- 0 1992 1979"/>
                <a:gd name="T165" fmla="*/ T164 w 14"/>
                <a:gd name="T166" fmla="+- 0 21 20"/>
                <a:gd name="T167" fmla="*/ 21 h 31"/>
                <a:gd name="T168" fmla="+- 0 1992 1979"/>
                <a:gd name="T169" fmla="*/ T168 w 14"/>
                <a:gd name="T170" fmla="+- 0 21 20"/>
                <a:gd name="T171" fmla="*/ 21 h 31"/>
                <a:gd name="T172" fmla="+- 0 1992 1979"/>
                <a:gd name="T173" fmla="*/ T172 w 14"/>
                <a:gd name="T174" fmla="+- 0 21 20"/>
                <a:gd name="T175" fmla="*/ 21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4" h="31">
                  <a:moveTo>
                    <a:pt x="4" y="21"/>
                  </a:moveTo>
                  <a:lnTo>
                    <a:pt x="4" y="21"/>
                  </a:lnTo>
                  <a:lnTo>
                    <a:pt x="0" y="27"/>
                  </a:lnTo>
                  <a:lnTo>
                    <a:pt x="1" y="30"/>
                  </a:lnTo>
                  <a:lnTo>
                    <a:pt x="2" y="30"/>
                  </a:lnTo>
                  <a:lnTo>
                    <a:pt x="2" y="29"/>
                  </a:lnTo>
                  <a:lnTo>
                    <a:pt x="1" y="27"/>
                  </a:lnTo>
                  <a:lnTo>
                    <a:pt x="3" y="23"/>
                  </a:lnTo>
                  <a:lnTo>
                    <a:pt x="4" y="21"/>
                  </a:lnTo>
                  <a:close/>
                  <a:moveTo>
                    <a:pt x="9" y="10"/>
                  </a:moveTo>
                  <a:lnTo>
                    <a:pt x="8" y="9"/>
                  </a:lnTo>
                  <a:lnTo>
                    <a:pt x="7" y="11"/>
                  </a:lnTo>
                  <a:lnTo>
                    <a:pt x="4" y="17"/>
                  </a:lnTo>
                  <a:lnTo>
                    <a:pt x="4" y="18"/>
                  </a:lnTo>
                  <a:lnTo>
                    <a:pt x="5" y="17"/>
                  </a:lnTo>
                  <a:lnTo>
                    <a:pt x="7" y="12"/>
                  </a:lnTo>
                  <a:lnTo>
                    <a:pt x="9" y="10"/>
                  </a:lnTo>
                  <a:close/>
                  <a:moveTo>
                    <a:pt x="13" y="1"/>
                  </a:moveTo>
                  <a:lnTo>
                    <a:pt x="13" y="1"/>
                  </a:lnTo>
                  <a:lnTo>
                    <a:pt x="13" y="0"/>
                  </a:lnTo>
                  <a:lnTo>
                    <a:pt x="11" y="0"/>
                  </a:lnTo>
                  <a:lnTo>
                    <a:pt x="10" y="1"/>
                  </a:lnTo>
                  <a:lnTo>
                    <a:pt x="9" y="5"/>
                  </a:lnTo>
                  <a:lnTo>
                    <a:pt x="9" y="6"/>
                  </a:lnTo>
                  <a:lnTo>
                    <a:pt x="10" y="4"/>
                  </a:lnTo>
                  <a:lnTo>
                    <a:pt x="11" y="2"/>
                  </a:lnTo>
                  <a:lnTo>
                    <a:pt x="13" y="0"/>
                  </a:lnTo>
                  <a:lnTo>
                    <a:pt x="13"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1" name="Freeform 37"/>
            <p:cNvSpPr>
              <a:spLocks/>
            </p:cNvSpPr>
            <p:nvPr/>
          </p:nvSpPr>
          <p:spPr bwMode="auto">
            <a:xfrm>
              <a:off x="1972" y="23"/>
              <a:ext cx="29" cy="23"/>
            </a:xfrm>
            <a:custGeom>
              <a:avLst/>
              <a:gdLst>
                <a:gd name="T0" fmla="+- 0 2000 1972"/>
                <a:gd name="T1" fmla="*/ T0 w 29"/>
                <a:gd name="T2" fmla="+- 0 39 23"/>
                <a:gd name="T3" fmla="*/ 39 h 23"/>
                <a:gd name="T4" fmla="+- 0 1999 1972"/>
                <a:gd name="T5" fmla="*/ T4 w 29"/>
                <a:gd name="T6" fmla="+- 0 41 23"/>
                <a:gd name="T7" fmla="*/ 41 h 23"/>
                <a:gd name="T8" fmla="+- 0 1997 1972"/>
                <a:gd name="T9" fmla="*/ T8 w 29"/>
                <a:gd name="T10" fmla="+- 0 44 23"/>
                <a:gd name="T11" fmla="*/ 44 h 23"/>
                <a:gd name="T12" fmla="+- 0 1985 1972"/>
                <a:gd name="T13" fmla="*/ T12 w 29"/>
                <a:gd name="T14" fmla="+- 0 36 23"/>
                <a:gd name="T15" fmla="*/ 36 h 23"/>
                <a:gd name="T16" fmla="+- 0 1989 1972"/>
                <a:gd name="T17" fmla="*/ T16 w 29"/>
                <a:gd name="T18" fmla="+- 0 36 23"/>
                <a:gd name="T19" fmla="*/ 36 h 23"/>
                <a:gd name="T20" fmla="+- 0 1990 1972"/>
                <a:gd name="T21" fmla="*/ T20 w 29"/>
                <a:gd name="T22" fmla="+- 0 36 23"/>
                <a:gd name="T23" fmla="*/ 36 h 23"/>
                <a:gd name="T24" fmla="+- 0 1989 1972"/>
                <a:gd name="T25" fmla="*/ T24 w 29"/>
                <a:gd name="T26" fmla="+- 0 36 23"/>
                <a:gd name="T27" fmla="*/ 36 h 23"/>
                <a:gd name="T28" fmla="+- 0 1982 1972"/>
                <a:gd name="T29" fmla="*/ T28 w 29"/>
                <a:gd name="T30" fmla="+- 0 34 23"/>
                <a:gd name="T31" fmla="*/ 34 h 23"/>
                <a:gd name="T32" fmla="+- 0 1974 1972"/>
                <a:gd name="T33" fmla="*/ T32 w 29"/>
                <a:gd name="T34" fmla="+- 0 30 23"/>
                <a:gd name="T35" fmla="*/ 30 h 23"/>
                <a:gd name="T36" fmla="+- 0 1975 1972"/>
                <a:gd name="T37" fmla="*/ T36 w 29"/>
                <a:gd name="T38" fmla="+- 0 27 23"/>
                <a:gd name="T39" fmla="*/ 27 h 23"/>
                <a:gd name="T40" fmla="+- 0 1976 1972"/>
                <a:gd name="T41" fmla="*/ T40 w 29"/>
                <a:gd name="T42" fmla="+- 0 27 23"/>
                <a:gd name="T43" fmla="*/ 27 h 23"/>
                <a:gd name="T44" fmla="+- 0 1984 1972"/>
                <a:gd name="T45" fmla="*/ T44 w 29"/>
                <a:gd name="T46" fmla="+- 0 31 23"/>
                <a:gd name="T47" fmla="*/ 31 h 23"/>
                <a:gd name="T48" fmla="+- 0 1983 1972"/>
                <a:gd name="T49" fmla="*/ T48 w 29"/>
                <a:gd name="T50" fmla="+- 0 34 23"/>
                <a:gd name="T51" fmla="*/ 34 h 23"/>
                <a:gd name="T52" fmla="+- 0 1984 1972"/>
                <a:gd name="T53" fmla="*/ T52 w 29"/>
                <a:gd name="T54" fmla="+- 0 34 23"/>
                <a:gd name="T55" fmla="*/ 34 h 23"/>
                <a:gd name="T56" fmla="+- 0 1985 1972"/>
                <a:gd name="T57" fmla="*/ T56 w 29"/>
                <a:gd name="T58" fmla="+- 0 32 23"/>
                <a:gd name="T59" fmla="*/ 32 h 23"/>
                <a:gd name="T60" fmla="+- 0 1998 1972"/>
                <a:gd name="T61" fmla="*/ T60 w 29"/>
                <a:gd name="T62" fmla="+- 0 40 23"/>
                <a:gd name="T63" fmla="*/ 40 h 23"/>
                <a:gd name="T64" fmla="+- 0 1999 1972"/>
                <a:gd name="T65" fmla="*/ T64 w 29"/>
                <a:gd name="T66" fmla="+- 0 41 23"/>
                <a:gd name="T67" fmla="*/ 41 h 23"/>
                <a:gd name="T68" fmla="+- 0 1991 1972"/>
                <a:gd name="T69" fmla="*/ T68 w 29"/>
                <a:gd name="T70" fmla="+- 0 33 23"/>
                <a:gd name="T71" fmla="*/ 33 h 23"/>
                <a:gd name="T72" fmla="+- 0 1988 1972"/>
                <a:gd name="T73" fmla="*/ T72 w 29"/>
                <a:gd name="T74" fmla="+- 0 24 23"/>
                <a:gd name="T75" fmla="*/ 24 h 23"/>
                <a:gd name="T76" fmla="+- 0 1993 1972"/>
                <a:gd name="T77" fmla="*/ T76 w 29"/>
                <a:gd name="T78" fmla="+- 0 26 23"/>
                <a:gd name="T79" fmla="*/ 26 h 23"/>
                <a:gd name="T80" fmla="+- 0 1994 1972"/>
                <a:gd name="T81" fmla="*/ T80 w 29"/>
                <a:gd name="T82" fmla="+- 0 26 23"/>
                <a:gd name="T83" fmla="*/ 26 h 23"/>
                <a:gd name="T84" fmla="+- 0 1993 1972"/>
                <a:gd name="T85" fmla="*/ T84 w 29"/>
                <a:gd name="T86" fmla="+- 0 25 23"/>
                <a:gd name="T87" fmla="*/ 25 h 23"/>
                <a:gd name="T88" fmla="+- 0 1985 1972"/>
                <a:gd name="T89" fmla="*/ T88 w 29"/>
                <a:gd name="T90" fmla="+- 0 29 23"/>
                <a:gd name="T91" fmla="*/ 29 h 23"/>
                <a:gd name="T92" fmla="+- 0 1980 1972"/>
                <a:gd name="T93" fmla="*/ T92 w 29"/>
                <a:gd name="T94" fmla="+- 0 27 23"/>
                <a:gd name="T95" fmla="*/ 27 h 23"/>
                <a:gd name="T96" fmla="+- 0 1976 1972"/>
                <a:gd name="T97" fmla="*/ T96 w 29"/>
                <a:gd name="T98" fmla="+- 0 24 23"/>
                <a:gd name="T99" fmla="*/ 24 h 23"/>
                <a:gd name="T100" fmla="+- 0 1973 1972"/>
                <a:gd name="T101" fmla="*/ T100 w 29"/>
                <a:gd name="T102" fmla="+- 0 26 23"/>
                <a:gd name="T103" fmla="*/ 26 h 23"/>
                <a:gd name="T104" fmla="+- 0 1972 1972"/>
                <a:gd name="T105" fmla="*/ T104 w 29"/>
                <a:gd name="T106" fmla="+- 0 29 23"/>
                <a:gd name="T107" fmla="*/ 29 h 23"/>
                <a:gd name="T108" fmla="+- 0 1981 1972"/>
                <a:gd name="T109" fmla="*/ T108 w 29"/>
                <a:gd name="T110" fmla="+- 0 36 23"/>
                <a:gd name="T111" fmla="*/ 36 h 23"/>
                <a:gd name="T112" fmla="+- 0 1979 1972"/>
                <a:gd name="T113" fmla="*/ T112 w 29"/>
                <a:gd name="T114" fmla="+- 0 45 23"/>
                <a:gd name="T115" fmla="*/ 45 h 23"/>
                <a:gd name="T116" fmla="+- 0 1979 1972"/>
                <a:gd name="T117" fmla="*/ T116 w 29"/>
                <a:gd name="T118" fmla="+- 0 45 23"/>
                <a:gd name="T119" fmla="*/ 45 h 23"/>
                <a:gd name="T120" fmla="+- 0 1983 1972"/>
                <a:gd name="T121" fmla="*/ T120 w 29"/>
                <a:gd name="T122" fmla="+- 0 37 23"/>
                <a:gd name="T123" fmla="*/ 37 h 23"/>
                <a:gd name="T124" fmla="+- 0 1997 1972"/>
                <a:gd name="T125" fmla="*/ T124 w 29"/>
                <a:gd name="T126" fmla="+- 0 46 23"/>
                <a:gd name="T127" fmla="*/ 46 h 23"/>
                <a:gd name="T128" fmla="+- 0 2000 1972"/>
                <a:gd name="T129" fmla="*/ T128 w 29"/>
                <a:gd name="T130" fmla="+- 0 44 23"/>
                <a:gd name="T131" fmla="*/ 44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9" h="23">
                  <a:moveTo>
                    <a:pt x="29" y="18"/>
                  </a:moveTo>
                  <a:lnTo>
                    <a:pt x="28" y="16"/>
                  </a:lnTo>
                  <a:lnTo>
                    <a:pt x="27" y="15"/>
                  </a:lnTo>
                  <a:lnTo>
                    <a:pt x="27" y="18"/>
                  </a:lnTo>
                  <a:lnTo>
                    <a:pt x="26" y="20"/>
                  </a:lnTo>
                  <a:lnTo>
                    <a:pt x="25" y="21"/>
                  </a:lnTo>
                  <a:lnTo>
                    <a:pt x="17" y="16"/>
                  </a:lnTo>
                  <a:lnTo>
                    <a:pt x="13" y="13"/>
                  </a:lnTo>
                  <a:lnTo>
                    <a:pt x="17" y="13"/>
                  </a:lnTo>
                  <a:lnTo>
                    <a:pt x="18" y="13"/>
                  </a:lnTo>
                  <a:lnTo>
                    <a:pt x="17" y="13"/>
                  </a:lnTo>
                  <a:lnTo>
                    <a:pt x="12" y="12"/>
                  </a:lnTo>
                  <a:lnTo>
                    <a:pt x="10" y="11"/>
                  </a:lnTo>
                  <a:lnTo>
                    <a:pt x="3" y="7"/>
                  </a:lnTo>
                  <a:lnTo>
                    <a:pt x="2" y="7"/>
                  </a:lnTo>
                  <a:lnTo>
                    <a:pt x="2" y="6"/>
                  </a:lnTo>
                  <a:lnTo>
                    <a:pt x="3" y="4"/>
                  </a:lnTo>
                  <a:lnTo>
                    <a:pt x="4" y="4"/>
                  </a:lnTo>
                  <a:lnTo>
                    <a:pt x="12" y="8"/>
                  </a:lnTo>
                  <a:lnTo>
                    <a:pt x="11" y="11"/>
                  </a:lnTo>
                  <a:lnTo>
                    <a:pt x="12" y="11"/>
                  </a:lnTo>
                  <a:lnTo>
                    <a:pt x="13" y="9"/>
                  </a:lnTo>
                  <a:lnTo>
                    <a:pt x="19" y="12"/>
                  </a:lnTo>
                  <a:lnTo>
                    <a:pt x="26" y="17"/>
                  </a:lnTo>
                  <a:lnTo>
                    <a:pt x="27" y="18"/>
                  </a:lnTo>
                  <a:lnTo>
                    <a:pt x="27" y="15"/>
                  </a:lnTo>
                  <a:lnTo>
                    <a:pt x="19" y="10"/>
                  </a:lnTo>
                  <a:lnTo>
                    <a:pt x="14" y="7"/>
                  </a:lnTo>
                  <a:lnTo>
                    <a:pt x="16" y="1"/>
                  </a:lnTo>
                  <a:lnTo>
                    <a:pt x="21" y="3"/>
                  </a:lnTo>
                  <a:lnTo>
                    <a:pt x="22" y="3"/>
                  </a:lnTo>
                  <a:lnTo>
                    <a:pt x="22" y="2"/>
                  </a:lnTo>
                  <a:lnTo>
                    <a:pt x="21" y="2"/>
                  </a:lnTo>
                  <a:lnTo>
                    <a:pt x="16" y="0"/>
                  </a:lnTo>
                  <a:lnTo>
                    <a:pt x="13" y="6"/>
                  </a:lnTo>
                  <a:lnTo>
                    <a:pt x="12" y="6"/>
                  </a:lnTo>
                  <a:lnTo>
                    <a:pt x="8" y="4"/>
                  </a:lnTo>
                  <a:lnTo>
                    <a:pt x="4" y="1"/>
                  </a:lnTo>
                  <a:lnTo>
                    <a:pt x="2" y="2"/>
                  </a:lnTo>
                  <a:lnTo>
                    <a:pt x="1" y="3"/>
                  </a:lnTo>
                  <a:lnTo>
                    <a:pt x="0" y="6"/>
                  </a:lnTo>
                  <a:lnTo>
                    <a:pt x="1" y="8"/>
                  </a:lnTo>
                  <a:lnTo>
                    <a:pt x="9" y="13"/>
                  </a:lnTo>
                  <a:lnTo>
                    <a:pt x="10" y="14"/>
                  </a:lnTo>
                  <a:lnTo>
                    <a:pt x="7" y="22"/>
                  </a:lnTo>
                  <a:lnTo>
                    <a:pt x="7" y="23"/>
                  </a:lnTo>
                  <a:lnTo>
                    <a:pt x="11" y="14"/>
                  </a:lnTo>
                  <a:lnTo>
                    <a:pt x="16" y="18"/>
                  </a:lnTo>
                  <a:lnTo>
                    <a:pt x="25" y="23"/>
                  </a:lnTo>
                  <a:lnTo>
                    <a:pt x="27" y="22"/>
                  </a:lnTo>
                  <a:lnTo>
                    <a:pt x="28" y="21"/>
                  </a:lnTo>
                  <a:lnTo>
                    <a:pt x="29" y="1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7" name="Freeform 38"/>
            <p:cNvSpPr>
              <a:spLocks/>
            </p:cNvSpPr>
            <p:nvPr/>
          </p:nvSpPr>
          <p:spPr bwMode="auto">
            <a:xfrm>
              <a:off x="1973" y="25"/>
              <a:ext cx="27" cy="20"/>
            </a:xfrm>
            <a:custGeom>
              <a:avLst/>
              <a:gdLst>
                <a:gd name="T0" fmla="+- 0 1976 1973"/>
                <a:gd name="T1" fmla="*/ T0 w 27"/>
                <a:gd name="T2" fmla="+- 0 25 25"/>
                <a:gd name="T3" fmla="*/ 25 h 20"/>
                <a:gd name="T4" fmla="+- 0 1974 1973"/>
                <a:gd name="T5" fmla="*/ T4 w 27"/>
                <a:gd name="T6" fmla="+- 0 26 25"/>
                <a:gd name="T7" fmla="*/ 26 h 20"/>
                <a:gd name="T8" fmla="+- 0 1974 1973"/>
                <a:gd name="T9" fmla="*/ T8 w 27"/>
                <a:gd name="T10" fmla="+- 0 27 25"/>
                <a:gd name="T11" fmla="*/ 27 h 20"/>
                <a:gd name="T12" fmla="+- 0 1973 1973"/>
                <a:gd name="T13" fmla="*/ T12 w 27"/>
                <a:gd name="T14" fmla="+- 0 29 25"/>
                <a:gd name="T15" fmla="*/ 29 h 20"/>
                <a:gd name="T16" fmla="+- 0 1974 1973"/>
                <a:gd name="T17" fmla="*/ T16 w 27"/>
                <a:gd name="T18" fmla="+- 0 30 25"/>
                <a:gd name="T19" fmla="*/ 30 h 20"/>
                <a:gd name="T20" fmla="+- 0 1982 1973"/>
                <a:gd name="T21" fmla="*/ T20 w 27"/>
                <a:gd name="T22" fmla="+- 0 35 25"/>
                <a:gd name="T23" fmla="*/ 35 h 20"/>
                <a:gd name="T24" fmla="+- 0 1989 1973"/>
                <a:gd name="T25" fmla="*/ T24 w 27"/>
                <a:gd name="T26" fmla="+- 0 40 25"/>
                <a:gd name="T27" fmla="*/ 40 h 20"/>
                <a:gd name="T28" fmla="+- 0 1997 1973"/>
                <a:gd name="T29" fmla="*/ T28 w 27"/>
                <a:gd name="T30" fmla="+- 0 45 25"/>
                <a:gd name="T31" fmla="*/ 45 h 20"/>
                <a:gd name="T32" fmla="+- 0 1999 1973"/>
                <a:gd name="T33" fmla="*/ T32 w 27"/>
                <a:gd name="T34" fmla="+- 0 44 25"/>
                <a:gd name="T35" fmla="*/ 44 h 20"/>
                <a:gd name="T36" fmla="+- 0 2000 1973"/>
                <a:gd name="T37" fmla="*/ T36 w 27"/>
                <a:gd name="T38" fmla="+- 0 41 25"/>
                <a:gd name="T39" fmla="*/ 41 h 20"/>
                <a:gd name="T40" fmla="+- 0 1999 1973"/>
                <a:gd name="T41" fmla="*/ T40 w 27"/>
                <a:gd name="T42" fmla="+- 0 39 25"/>
                <a:gd name="T43" fmla="*/ 39 h 20"/>
                <a:gd name="T44" fmla="+- 0 1991 1973"/>
                <a:gd name="T45" fmla="*/ T44 w 27"/>
                <a:gd name="T46" fmla="+- 0 34 25"/>
                <a:gd name="T47" fmla="*/ 34 h 20"/>
                <a:gd name="T48" fmla="+- 0 1984 1973"/>
                <a:gd name="T49" fmla="*/ T48 w 27"/>
                <a:gd name="T50" fmla="+- 0 30 25"/>
                <a:gd name="T51" fmla="*/ 30 h 20"/>
                <a:gd name="T52" fmla="+- 0 1976 1973"/>
                <a:gd name="T53" fmla="*/ T52 w 27"/>
                <a:gd name="T54" fmla="+- 0 25 25"/>
                <a:gd name="T55" fmla="*/ 25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0">
                  <a:moveTo>
                    <a:pt x="3" y="0"/>
                  </a:moveTo>
                  <a:lnTo>
                    <a:pt x="1" y="1"/>
                  </a:lnTo>
                  <a:lnTo>
                    <a:pt x="1" y="2"/>
                  </a:lnTo>
                  <a:lnTo>
                    <a:pt x="0" y="4"/>
                  </a:lnTo>
                  <a:lnTo>
                    <a:pt x="1" y="5"/>
                  </a:lnTo>
                  <a:lnTo>
                    <a:pt x="9" y="10"/>
                  </a:lnTo>
                  <a:lnTo>
                    <a:pt x="16" y="15"/>
                  </a:lnTo>
                  <a:lnTo>
                    <a:pt x="24" y="20"/>
                  </a:lnTo>
                  <a:lnTo>
                    <a:pt x="26" y="19"/>
                  </a:lnTo>
                  <a:lnTo>
                    <a:pt x="27" y="16"/>
                  </a:lnTo>
                  <a:lnTo>
                    <a:pt x="26" y="14"/>
                  </a:lnTo>
                  <a:lnTo>
                    <a:pt x="18" y="9"/>
                  </a:lnTo>
                  <a:lnTo>
                    <a:pt x="11" y="5"/>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8" name="AutoShape 39"/>
            <p:cNvSpPr>
              <a:spLocks/>
            </p:cNvSpPr>
            <p:nvPr/>
          </p:nvSpPr>
          <p:spPr bwMode="auto">
            <a:xfrm>
              <a:off x="1976" y="29"/>
              <a:ext cx="20" cy="9"/>
            </a:xfrm>
            <a:custGeom>
              <a:avLst/>
              <a:gdLst>
                <a:gd name="T0" fmla="+- 0 1981 1976"/>
                <a:gd name="T1" fmla="*/ T0 w 20"/>
                <a:gd name="T2" fmla="+- 0 30 29"/>
                <a:gd name="T3" fmla="*/ 30 h 9"/>
                <a:gd name="T4" fmla="+- 0 1980 1976"/>
                <a:gd name="T5" fmla="*/ T4 w 20"/>
                <a:gd name="T6" fmla="+- 0 30 29"/>
                <a:gd name="T7" fmla="*/ 30 h 9"/>
                <a:gd name="T8" fmla="+- 0 1977 1976"/>
                <a:gd name="T9" fmla="*/ T8 w 20"/>
                <a:gd name="T10" fmla="+- 0 31 29"/>
                <a:gd name="T11" fmla="*/ 31 h 9"/>
                <a:gd name="T12" fmla="+- 0 1976 1976"/>
                <a:gd name="T13" fmla="*/ T12 w 20"/>
                <a:gd name="T14" fmla="+- 0 32 29"/>
                <a:gd name="T15" fmla="*/ 32 h 9"/>
                <a:gd name="T16" fmla="+- 0 1977 1976"/>
                <a:gd name="T17" fmla="*/ T16 w 20"/>
                <a:gd name="T18" fmla="+- 0 33 29"/>
                <a:gd name="T19" fmla="*/ 33 h 9"/>
                <a:gd name="T20" fmla="+- 0 1978 1976"/>
                <a:gd name="T21" fmla="*/ T20 w 20"/>
                <a:gd name="T22" fmla="+- 0 31 29"/>
                <a:gd name="T23" fmla="*/ 31 h 9"/>
                <a:gd name="T24" fmla="+- 0 1981 1976"/>
                <a:gd name="T25" fmla="*/ T24 w 20"/>
                <a:gd name="T26" fmla="+- 0 30 29"/>
                <a:gd name="T27" fmla="*/ 30 h 9"/>
                <a:gd name="T28" fmla="+- 0 1983 1976"/>
                <a:gd name="T29" fmla="*/ T28 w 20"/>
                <a:gd name="T30" fmla="+- 0 30 29"/>
                <a:gd name="T31" fmla="*/ 30 h 9"/>
                <a:gd name="T32" fmla="+- 0 1981 1976"/>
                <a:gd name="T33" fmla="*/ T32 w 20"/>
                <a:gd name="T34" fmla="+- 0 29 29"/>
                <a:gd name="T35" fmla="*/ 29 h 9"/>
                <a:gd name="T36" fmla="+- 0 1981 1976"/>
                <a:gd name="T37" fmla="*/ T36 w 20"/>
                <a:gd name="T38" fmla="+- 0 30 29"/>
                <a:gd name="T39" fmla="*/ 30 h 9"/>
                <a:gd name="T40" fmla="+- 0 1983 1976"/>
                <a:gd name="T41" fmla="*/ T40 w 20"/>
                <a:gd name="T42" fmla="+- 0 30 29"/>
                <a:gd name="T43" fmla="*/ 30 h 9"/>
                <a:gd name="T44" fmla="+- 0 1987 1976"/>
                <a:gd name="T45" fmla="*/ T44 w 20"/>
                <a:gd name="T46" fmla="+- 0 32 29"/>
                <a:gd name="T47" fmla="*/ 32 h 9"/>
                <a:gd name="T48" fmla="+- 0 1983 1976"/>
                <a:gd name="T49" fmla="*/ T48 w 20"/>
                <a:gd name="T50" fmla="+- 0 30 29"/>
                <a:gd name="T51" fmla="*/ 30 h 9"/>
                <a:gd name="T52" fmla="+- 0 1983 1976"/>
                <a:gd name="T53" fmla="*/ T52 w 20"/>
                <a:gd name="T54" fmla="+- 0 30 29"/>
                <a:gd name="T55" fmla="*/ 30 h 9"/>
                <a:gd name="T56" fmla="+- 0 1987 1976"/>
                <a:gd name="T57" fmla="*/ T56 w 20"/>
                <a:gd name="T58" fmla="+- 0 32 29"/>
                <a:gd name="T59" fmla="*/ 32 h 9"/>
                <a:gd name="T60" fmla="+- 0 1996 1976"/>
                <a:gd name="T61" fmla="*/ T60 w 20"/>
                <a:gd name="T62" fmla="+- 0 37 29"/>
                <a:gd name="T63" fmla="*/ 37 h 9"/>
                <a:gd name="T64" fmla="+- 0 1993 1976"/>
                <a:gd name="T65" fmla="*/ T64 w 20"/>
                <a:gd name="T66" fmla="+- 0 36 29"/>
                <a:gd name="T67" fmla="*/ 36 h 9"/>
                <a:gd name="T68" fmla="+- 0 1990 1976"/>
                <a:gd name="T69" fmla="*/ T68 w 20"/>
                <a:gd name="T70" fmla="+- 0 36 29"/>
                <a:gd name="T71" fmla="*/ 36 h 9"/>
                <a:gd name="T72" fmla="+- 0 1986 1976"/>
                <a:gd name="T73" fmla="*/ T72 w 20"/>
                <a:gd name="T74" fmla="+- 0 37 29"/>
                <a:gd name="T75" fmla="*/ 37 h 9"/>
                <a:gd name="T76" fmla="+- 0 1985 1976"/>
                <a:gd name="T77" fmla="*/ T76 w 20"/>
                <a:gd name="T78" fmla="+- 0 37 29"/>
                <a:gd name="T79" fmla="*/ 37 h 9"/>
                <a:gd name="T80" fmla="+- 0 1986 1976"/>
                <a:gd name="T81" fmla="*/ T80 w 20"/>
                <a:gd name="T82" fmla="+- 0 38 29"/>
                <a:gd name="T83" fmla="*/ 38 h 9"/>
                <a:gd name="T84" fmla="+- 0 1987 1976"/>
                <a:gd name="T85" fmla="*/ T84 w 20"/>
                <a:gd name="T86" fmla="+- 0 37 29"/>
                <a:gd name="T87" fmla="*/ 37 h 9"/>
                <a:gd name="T88" fmla="+- 0 1991 1976"/>
                <a:gd name="T89" fmla="*/ T88 w 20"/>
                <a:gd name="T90" fmla="+- 0 36 29"/>
                <a:gd name="T91" fmla="*/ 36 h 9"/>
                <a:gd name="T92" fmla="+- 0 1996 1976"/>
                <a:gd name="T93" fmla="*/ T92 w 20"/>
                <a:gd name="T94" fmla="+- 0 37 29"/>
                <a:gd name="T95" fmla="*/ 37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5" y="1"/>
                  </a:moveTo>
                  <a:lnTo>
                    <a:pt x="4" y="1"/>
                  </a:lnTo>
                  <a:lnTo>
                    <a:pt x="1" y="2"/>
                  </a:lnTo>
                  <a:lnTo>
                    <a:pt x="0" y="3"/>
                  </a:lnTo>
                  <a:lnTo>
                    <a:pt x="1" y="4"/>
                  </a:lnTo>
                  <a:lnTo>
                    <a:pt x="2" y="2"/>
                  </a:lnTo>
                  <a:lnTo>
                    <a:pt x="5" y="1"/>
                  </a:lnTo>
                  <a:close/>
                  <a:moveTo>
                    <a:pt x="7" y="1"/>
                  </a:moveTo>
                  <a:lnTo>
                    <a:pt x="5" y="0"/>
                  </a:lnTo>
                  <a:lnTo>
                    <a:pt x="5" y="1"/>
                  </a:lnTo>
                  <a:lnTo>
                    <a:pt x="7" y="1"/>
                  </a:lnTo>
                  <a:close/>
                  <a:moveTo>
                    <a:pt x="11" y="3"/>
                  </a:moveTo>
                  <a:lnTo>
                    <a:pt x="7" y="1"/>
                  </a:lnTo>
                  <a:lnTo>
                    <a:pt x="11" y="3"/>
                  </a:lnTo>
                  <a:close/>
                  <a:moveTo>
                    <a:pt x="20" y="8"/>
                  </a:moveTo>
                  <a:lnTo>
                    <a:pt x="17" y="7"/>
                  </a:lnTo>
                  <a:lnTo>
                    <a:pt x="14" y="7"/>
                  </a:lnTo>
                  <a:lnTo>
                    <a:pt x="10" y="8"/>
                  </a:lnTo>
                  <a:lnTo>
                    <a:pt x="9" y="8"/>
                  </a:lnTo>
                  <a:lnTo>
                    <a:pt x="10" y="9"/>
                  </a:lnTo>
                  <a:lnTo>
                    <a:pt x="11" y="8"/>
                  </a:lnTo>
                  <a:lnTo>
                    <a:pt x="15" y="7"/>
                  </a:lnTo>
                  <a:lnTo>
                    <a:pt x="20" y="8"/>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9" name="AutoShape 40"/>
            <p:cNvSpPr>
              <a:spLocks/>
            </p:cNvSpPr>
            <p:nvPr/>
          </p:nvSpPr>
          <p:spPr bwMode="auto">
            <a:xfrm>
              <a:off x="1974" y="26"/>
              <a:ext cx="26" cy="18"/>
            </a:xfrm>
            <a:custGeom>
              <a:avLst/>
              <a:gdLst>
                <a:gd name="T0" fmla="+- 0 1980 1974"/>
                <a:gd name="T1" fmla="*/ T0 w 26"/>
                <a:gd name="T2" fmla="+- 0 29 26"/>
                <a:gd name="T3" fmla="*/ 29 h 18"/>
                <a:gd name="T4" fmla="+- 0 1980 1974"/>
                <a:gd name="T5" fmla="*/ T4 w 26"/>
                <a:gd name="T6" fmla="+- 0 29 26"/>
                <a:gd name="T7" fmla="*/ 29 h 18"/>
                <a:gd name="T8" fmla="+- 0 1980 1974"/>
                <a:gd name="T9" fmla="*/ T8 w 26"/>
                <a:gd name="T10" fmla="+- 0 29 26"/>
                <a:gd name="T11" fmla="*/ 29 h 18"/>
                <a:gd name="T12" fmla="+- 0 1980 1974"/>
                <a:gd name="T13" fmla="*/ T12 w 26"/>
                <a:gd name="T14" fmla="+- 0 28 26"/>
                <a:gd name="T15" fmla="*/ 28 h 18"/>
                <a:gd name="T16" fmla="+- 0 1977 1974"/>
                <a:gd name="T17" fmla="*/ T16 w 26"/>
                <a:gd name="T18" fmla="+- 0 26 26"/>
                <a:gd name="T19" fmla="*/ 26 h 18"/>
                <a:gd name="T20" fmla="+- 0 1976 1974"/>
                <a:gd name="T21" fmla="*/ T20 w 26"/>
                <a:gd name="T22" fmla="+- 0 27 26"/>
                <a:gd name="T23" fmla="*/ 27 h 18"/>
                <a:gd name="T24" fmla="+- 0 1974 1974"/>
                <a:gd name="T25" fmla="*/ T24 w 26"/>
                <a:gd name="T26" fmla="+- 0 27 26"/>
                <a:gd name="T27" fmla="*/ 27 h 18"/>
                <a:gd name="T28" fmla="+- 0 1974 1974"/>
                <a:gd name="T29" fmla="*/ T28 w 26"/>
                <a:gd name="T30" fmla="+- 0 28 26"/>
                <a:gd name="T31" fmla="*/ 28 h 18"/>
                <a:gd name="T32" fmla="+- 0 1974 1974"/>
                <a:gd name="T33" fmla="*/ T32 w 26"/>
                <a:gd name="T34" fmla="+- 0 28 26"/>
                <a:gd name="T35" fmla="*/ 28 h 18"/>
                <a:gd name="T36" fmla="+- 0 1974 1974"/>
                <a:gd name="T37" fmla="*/ T36 w 26"/>
                <a:gd name="T38" fmla="+- 0 28 26"/>
                <a:gd name="T39" fmla="*/ 28 h 18"/>
                <a:gd name="T40" fmla="+- 0 1975 1974"/>
                <a:gd name="T41" fmla="*/ T40 w 26"/>
                <a:gd name="T42" fmla="+- 0 28 26"/>
                <a:gd name="T43" fmla="*/ 28 h 18"/>
                <a:gd name="T44" fmla="+- 0 1975 1974"/>
                <a:gd name="T45" fmla="*/ T44 w 26"/>
                <a:gd name="T46" fmla="+- 0 28 26"/>
                <a:gd name="T47" fmla="*/ 28 h 18"/>
                <a:gd name="T48" fmla="+- 0 1975 1974"/>
                <a:gd name="T49" fmla="*/ T48 w 26"/>
                <a:gd name="T50" fmla="+- 0 27 26"/>
                <a:gd name="T51" fmla="*/ 27 h 18"/>
                <a:gd name="T52" fmla="+- 0 1976 1974"/>
                <a:gd name="T53" fmla="*/ T52 w 26"/>
                <a:gd name="T54" fmla="+- 0 27 26"/>
                <a:gd name="T55" fmla="*/ 27 h 18"/>
                <a:gd name="T56" fmla="+- 0 1977 1974"/>
                <a:gd name="T57" fmla="*/ T56 w 26"/>
                <a:gd name="T58" fmla="+- 0 27 26"/>
                <a:gd name="T59" fmla="*/ 27 h 18"/>
                <a:gd name="T60" fmla="+- 0 1979 1974"/>
                <a:gd name="T61" fmla="*/ T60 w 26"/>
                <a:gd name="T62" fmla="+- 0 28 26"/>
                <a:gd name="T63" fmla="*/ 28 h 18"/>
                <a:gd name="T64" fmla="+- 0 1980 1974"/>
                <a:gd name="T65" fmla="*/ T64 w 26"/>
                <a:gd name="T66" fmla="+- 0 29 26"/>
                <a:gd name="T67" fmla="*/ 29 h 18"/>
                <a:gd name="T68" fmla="+- 0 1980 1974"/>
                <a:gd name="T69" fmla="*/ T68 w 26"/>
                <a:gd name="T70" fmla="+- 0 29 26"/>
                <a:gd name="T71" fmla="*/ 29 h 18"/>
                <a:gd name="T72" fmla="+- 0 1980 1974"/>
                <a:gd name="T73" fmla="*/ T72 w 26"/>
                <a:gd name="T74" fmla="+- 0 29 26"/>
                <a:gd name="T75" fmla="*/ 29 h 18"/>
                <a:gd name="T76" fmla="+- 0 1980 1974"/>
                <a:gd name="T77" fmla="*/ T76 w 26"/>
                <a:gd name="T78" fmla="+- 0 29 26"/>
                <a:gd name="T79" fmla="*/ 29 h 18"/>
                <a:gd name="T80" fmla="+- 0 1990 1974"/>
                <a:gd name="T81" fmla="*/ T80 w 26"/>
                <a:gd name="T82" fmla="+- 0 34 26"/>
                <a:gd name="T83" fmla="*/ 34 h 18"/>
                <a:gd name="T84" fmla="+- 0 1990 1974"/>
                <a:gd name="T85" fmla="*/ T84 w 26"/>
                <a:gd name="T86" fmla="+- 0 34 26"/>
                <a:gd name="T87" fmla="*/ 34 h 18"/>
                <a:gd name="T88" fmla="+- 0 1990 1974"/>
                <a:gd name="T89" fmla="*/ T88 w 26"/>
                <a:gd name="T90" fmla="+- 0 34 26"/>
                <a:gd name="T91" fmla="*/ 34 h 18"/>
                <a:gd name="T92" fmla="+- 0 1990 1974"/>
                <a:gd name="T93" fmla="*/ T92 w 26"/>
                <a:gd name="T94" fmla="+- 0 34 26"/>
                <a:gd name="T95" fmla="*/ 34 h 18"/>
                <a:gd name="T96" fmla="+- 0 1990 1974"/>
                <a:gd name="T97" fmla="*/ T96 w 26"/>
                <a:gd name="T98" fmla="+- 0 34 26"/>
                <a:gd name="T99" fmla="*/ 34 h 18"/>
                <a:gd name="T100" fmla="+- 0 1985 1974"/>
                <a:gd name="T101" fmla="*/ T100 w 26"/>
                <a:gd name="T102" fmla="+- 0 31 26"/>
                <a:gd name="T103" fmla="*/ 31 h 18"/>
                <a:gd name="T104" fmla="+- 0 1983 1974"/>
                <a:gd name="T105" fmla="*/ T104 w 26"/>
                <a:gd name="T106" fmla="+- 0 31 26"/>
                <a:gd name="T107" fmla="*/ 31 h 18"/>
                <a:gd name="T108" fmla="+- 0 1983 1974"/>
                <a:gd name="T109" fmla="*/ T108 w 26"/>
                <a:gd name="T110" fmla="+- 0 32 26"/>
                <a:gd name="T111" fmla="*/ 32 h 18"/>
                <a:gd name="T112" fmla="+- 0 1985 1974"/>
                <a:gd name="T113" fmla="*/ T112 w 26"/>
                <a:gd name="T114" fmla="+- 0 32 26"/>
                <a:gd name="T115" fmla="*/ 32 h 18"/>
                <a:gd name="T116" fmla="+- 0 1986 1974"/>
                <a:gd name="T117" fmla="*/ T116 w 26"/>
                <a:gd name="T118" fmla="+- 0 33 26"/>
                <a:gd name="T119" fmla="*/ 33 h 18"/>
                <a:gd name="T120" fmla="+- 0 1990 1974"/>
                <a:gd name="T121" fmla="*/ T120 w 26"/>
                <a:gd name="T122" fmla="+- 0 35 26"/>
                <a:gd name="T123" fmla="*/ 35 h 18"/>
                <a:gd name="T124" fmla="+- 0 1990 1974"/>
                <a:gd name="T125" fmla="*/ T124 w 26"/>
                <a:gd name="T126" fmla="+- 0 35 26"/>
                <a:gd name="T127" fmla="*/ 35 h 18"/>
                <a:gd name="T128" fmla="+- 0 1990 1974"/>
                <a:gd name="T129" fmla="*/ T128 w 26"/>
                <a:gd name="T130" fmla="+- 0 34 26"/>
                <a:gd name="T131" fmla="*/ 34 h 18"/>
                <a:gd name="T132" fmla="+- 0 1999 1974"/>
                <a:gd name="T133" fmla="*/ T132 w 26"/>
                <a:gd name="T134" fmla="+- 0 43 26"/>
                <a:gd name="T135" fmla="*/ 43 h 18"/>
                <a:gd name="T136" fmla="+- 0 1999 1974"/>
                <a:gd name="T137" fmla="*/ T136 w 26"/>
                <a:gd name="T138" fmla="+- 0 39 26"/>
                <a:gd name="T139" fmla="*/ 39 h 18"/>
                <a:gd name="T140" fmla="+- 0 1992 1974"/>
                <a:gd name="T141" fmla="*/ T140 w 26"/>
                <a:gd name="T142" fmla="+- 0 37 26"/>
                <a:gd name="T143" fmla="*/ 37 h 18"/>
                <a:gd name="T144" fmla="+- 0 1992 1974"/>
                <a:gd name="T145" fmla="*/ T144 w 26"/>
                <a:gd name="T146" fmla="+- 0 38 26"/>
                <a:gd name="T147" fmla="*/ 38 h 18"/>
                <a:gd name="T148" fmla="+- 0 1993 1974"/>
                <a:gd name="T149" fmla="*/ T148 w 26"/>
                <a:gd name="T150" fmla="+- 0 38 26"/>
                <a:gd name="T151" fmla="*/ 38 h 18"/>
                <a:gd name="T152" fmla="+- 0 1995 1974"/>
                <a:gd name="T153" fmla="*/ T152 w 26"/>
                <a:gd name="T154" fmla="+- 0 38 26"/>
                <a:gd name="T155" fmla="*/ 38 h 18"/>
                <a:gd name="T156" fmla="+- 0 1998 1974"/>
                <a:gd name="T157" fmla="*/ T156 w 26"/>
                <a:gd name="T158" fmla="+- 0 40 26"/>
                <a:gd name="T159" fmla="*/ 40 h 18"/>
                <a:gd name="T160" fmla="+- 0 1999 1974"/>
                <a:gd name="T161" fmla="*/ T160 w 26"/>
                <a:gd name="T162" fmla="+- 0 41 26"/>
                <a:gd name="T163" fmla="*/ 41 h 18"/>
                <a:gd name="T164" fmla="+- 0 1999 1974"/>
                <a:gd name="T165" fmla="*/ T164 w 26"/>
                <a:gd name="T166" fmla="+- 0 43 26"/>
                <a:gd name="T167" fmla="*/ 43 h 18"/>
                <a:gd name="T168" fmla="+- 0 1998 1974"/>
                <a:gd name="T169" fmla="*/ T168 w 26"/>
                <a:gd name="T170" fmla="+- 0 43 26"/>
                <a:gd name="T171" fmla="*/ 43 h 18"/>
                <a:gd name="T172" fmla="+- 0 1998 1974"/>
                <a:gd name="T173" fmla="*/ T172 w 26"/>
                <a:gd name="T174" fmla="+- 0 43 26"/>
                <a:gd name="T175" fmla="*/ 43 h 18"/>
                <a:gd name="T176" fmla="+- 0 1998 1974"/>
                <a:gd name="T177" fmla="*/ T176 w 26"/>
                <a:gd name="T178" fmla="+- 0 43 26"/>
                <a:gd name="T179" fmla="*/ 43 h 18"/>
                <a:gd name="T180" fmla="+- 0 1999 1974"/>
                <a:gd name="T181" fmla="*/ T180 w 26"/>
                <a:gd name="T182" fmla="+- 0 43 26"/>
                <a:gd name="T183" fmla="*/ 43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6" h="18">
                  <a:moveTo>
                    <a:pt x="6" y="3"/>
                  </a:moveTo>
                  <a:lnTo>
                    <a:pt x="6" y="3"/>
                  </a:lnTo>
                  <a:lnTo>
                    <a:pt x="6" y="2"/>
                  </a:lnTo>
                  <a:lnTo>
                    <a:pt x="3" y="0"/>
                  </a:lnTo>
                  <a:lnTo>
                    <a:pt x="2" y="1"/>
                  </a:lnTo>
                  <a:lnTo>
                    <a:pt x="0" y="1"/>
                  </a:lnTo>
                  <a:lnTo>
                    <a:pt x="0" y="2"/>
                  </a:lnTo>
                  <a:lnTo>
                    <a:pt x="1" y="2"/>
                  </a:lnTo>
                  <a:lnTo>
                    <a:pt x="1" y="1"/>
                  </a:lnTo>
                  <a:lnTo>
                    <a:pt x="2" y="1"/>
                  </a:lnTo>
                  <a:lnTo>
                    <a:pt x="3" y="1"/>
                  </a:lnTo>
                  <a:lnTo>
                    <a:pt x="5" y="2"/>
                  </a:lnTo>
                  <a:lnTo>
                    <a:pt x="6" y="3"/>
                  </a:lnTo>
                  <a:close/>
                  <a:moveTo>
                    <a:pt x="16" y="8"/>
                  </a:moveTo>
                  <a:lnTo>
                    <a:pt x="16" y="8"/>
                  </a:lnTo>
                  <a:lnTo>
                    <a:pt x="11" y="5"/>
                  </a:lnTo>
                  <a:lnTo>
                    <a:pt x="9" y="5"/>
                  </a:lnTo>
                  <a:lnTo>
                    <a:pt x="9" y="6"/>
                  </a:lnTo>
                  <a:lnTo>
                    <a:pt x="11" y="6"/>
                  </a:lnTo>
                  <a:lnTo>
                    <a:pt x="12" y="7"/>
                  </a:lnTo>
                  <a:lnTo>
                    <a:pt x="16" y="9"/>
                  </a:lnTo>
                  <a:lnTo>
                    <a:pt x="16" y="8"/>
                  </a:lnTo>
                  <a:close/>
                  <a:moveTo>
                    <a:pt x="25" y="17"/>
                  </a:moveTo>
                  <a:lnTo>
                    <a:pt x="25" y="13"/>
                  </a:lnTo>
                  <a:lnTo>
                    <a:pt x="18" y="11"/>
                  </a:lnTo>
                  <a:lnTo>
                    <a:pt x="18" y="12"/>
                  </a:lnTo>
                  <a:lnTo>
                    <a:pt x="19" y="12"/>
                  </a:lnTo>
                  <a:lnTo>
                    <a:pt x="21" y="12"/>
                  </a:lnTo>
                  <a:lnTo>
                    <a:pt x="24" y="14"/>
                  </a:lnTo>
                  <a:lnTo>
                    <a:pt x="25" y="15"/>
                  </a:lnTo>
                  <a:lnTo>
                    <a:pt x="25" y="17"/>
                  </a:lnTo>
                  <a:lnTo>
                    <a:pt x="24" y="17"/>
                  </a:lnTo>
                  <a:lnTo>
                    <a:pt x="25" y="17"/>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0" name="AutoShape 41"/>
            <p:cNvSpPr>
              <a:spLocks/>
            </p:cNvSpPr>
            <p:nvPr/>
          </p:nvSpPr>
          <p:spPr bwMode="auto">
            <a:xfrm>
              <a:off x="1975" y="26"/>
              <a:ext cx="28" cy="52"/>
            </a:xfrm>
            <a:custGeom>
              <a:avLst/>
              <a:gdLst>
                <a:gd name="T0" fmla="+- 0 1988 1976"/>
                <a:gd name="T1" fmla="*/ T0 w 28"/>
                <a:gd name="T2" fmla="+- 0 32 27"/>
                <a:gd name="T3" fmla="*/ 32 h 52"/>
                <a:gd name="T4" fmla="+- 0 1980 1976"/>
                <a:gd name="T5" fmla="*/ T4 w 28"/>
                <a:gd name="T6" fmla="+- 0 27 27"/>
                <a:gd name="T7" fmla="*/ 27 h 52"/>
                <a:gd name="T8" fmla="+- 0 1976 1976"/>
                <a:gd name="T9" fmla="*/ T8 w 28"/>
                <a:gd name="T10" fmla="+- 0 32 27"/>
                <a:gd name="T11" fmla="*/ 32 h 52"/>
                <a:gd name="T12" fmla="+- 0 1976 1976"/>
                <a:gd name="T13" fmla="*/ T12 w 28"/>
                <a:gd name="T14" fmla="+- 0 33 27"/>
                <a:gd name="T15" fmla="*/ 33 h 52"/>
                <a:gd name="T16" fmla="+- 0 1976 1976"/>
                <a:gd name="T17" fmla="*/ T16 w 28"/>
                <a:gd name="T18" fmla="+- 0 33 27"/>
                <a:gd name="T19" fmla="*/ 33 h 52"/>
                <a:gd name="T20" fmla="+- 0 1980 1976"/>
                <a:gd name="T21" fmla="*/ T20 w 28"/>
                <a:gd name="T22" fmla="+- 0 28 27"/>
                <a:gd name="T23" fmla="*/ 28 h 52"/>
                <a:gd name="T24" fmla="+- 0 1988 1976"/>
                <a:gd name="T25" fmla="*/ T24 w 28"/>
                <a:gd name="T26" fmla="+- 0 32 27"/>
                <a:gd name="T27" fmla="*/ 32 h 52"/>
                <a:gd name="T28" fmla="+- 0 1988 1976"/>
                <a:gd name="T29" fmla="*/ T28 w 28"/>
                <a:gd name="T30" fmla="+- 0 32 27"/>
                <a:gd name="T31" fmla="*/ 32 h 52"/>
                <a:gd name="T32" fmla="+- 0 1998 1976"/>
                <a:gd name="T33" fmla="*/ T32 w 28"/>
                <a:gd name="T34" fmla="+- 0 38 27"/>
                <a:gd name="T35" fmla="*/ 38 h 52"/>
                <a:gd name="T36" fmla="+- 0 1989 1976"/>
                <a:gd name="T37" fmla="*/ T36 w 28"/>
                <a:gd name="T38" fmla="+- 0 33 27"/>
                <a:gd name="T39" fmla="*/ 33 h 52"/>
                <a:gd name="T40" fmla="+- 0 1984 1976"/>
                <a:gd name="T41" fmla="*/ T40 w 28"/>
                <a:gd name="T42" fmla="+- 0 38 27"/>
                <a:gd name="T43" fmla="*/ 38 h 52"/>
                <a:gd name="T44" fmla="+- 0 1985 1976"/>
                <a:gd name="T45" fmla="*/ T44 w 28"/>
                <a:gd name="T46" fmla="+- 0 38 27"/>
                <a:gd name="T47" fmla="*/ 38 h 52"/>
                <a:gd name="T48" fmla="+- 0 1985 1976"/>
                <a:gd name="T49" fmla="*/ T48 w 28"/>
                <a:gd name="T50" fmla="+- 0 38 27"/>
                <a:gd name="T51" fmla="*/ 38 h 52"/>
                <a:gd name="T52" fmla="+- 0 1998 1976"/>
                <a:gd name="T53" fmla="*/ T52 w 28"/>
                <a:gd name="T54" fmla="+- 0 39 27"/>
                <a:gd name="T55" fmla="*/ 39 h 52"/>
                <a:gd name="T56" fmla="+- 0 1998 1976"/>
                <a:gd name="T57" fmla="*/ T56 w 28"/>
                <a:gd name="T58" fmla="+- 0 38 27"/>
                <a:gd name="T59" fmla="*/ 38 h 52"/>
                <a:gd name="T60" fmla="+- 0 2003 1976"/>
                <a:gd name="T61" fmla="*/ T60 w 28"/>
                <a:gd name="T62" fmla="+- 0 49 27"/>
                <a:gd name="T63" fmla="*/ 49 h 52"/>
                <a:gd name="T64" fmla="+- 0 2002 1976"/>
                <a:gd name="T65" fmla="*/ T64 w 28"/>
                <a:gd name="T66" fmla="+- 0 47 27"/>
                <a:gd name="T67" fmla="*/ 47 h 52"/>
                <a:gd name="T68" fmla="+- 0 2001 1976"/>
                <a:gd name="T69" fmla="*/ T68 w 28"/>
                <a:gd name="T70" fmla="+- 0 49 27"/>
                <a:gd name="T71" fmla="*/ 49 h 52"/>
                <a:gd name="T72" fmla="+- 0 1997 1976"/>
                <a:gd name="T73" fmla="*/ T72 w 28"/>
                <a:gd name="T74" fmla="+- 0 59 27"/>
                <a:gd name="T75" fmla="*/ 59 h 52"/>
                <a:gd name="T76" fmla="+- 0 1989 1976"/>
                <a:gd name="T77" fmla="*/ T76 w 28"/>
                <a:gd name="T78" fmla="+- 0 76 27"/>
                <a:gd name="T79" fmla="*/ 76 h 52"/>
                <a:gd name="T80" fmla="+- 0 1988 1976"/>
                <a:gd name="T81" fmla="*/ T80 w 28"/>
                <a:gd name="T82" fmla="+- 0 76 27"/>
                <a:gd name="T83" fmla="*/ 76 h 52"/>
                <a:gd name="T84" fmla="+- 0 1987 1976"/>
                <a:gd name="T85" fmla="*/ T84 w 28"/>
                <a:gd name="T86" fmla="+- 0 74 27"/>
                <a:gd name="T87" fmla="*/ 74 h 52"/>
                <a:gd name="T88" fmla="+- 0 1994 1976"/>
                <a:gd name="T89" fmla="*/ T88 w 28"/>
                <a:gd name="T90" fmla="+- 0 57 27"/>
                <a:gd name="T91" fmla="*/ 57 h 52"/>
                <a:gd name="T92" fmla="+- 0 1998 1976"/>
                <a:gd name="T93" fmla="*/ T92 w 28"/>
                <a:gd name="T94" fmla="+- 0 48 27"/>
                <a:gd name="T95" fmla="*/ 48 h 52"/>
                <a:gd name="T96" fmla="+- 0 1999 1976"/>
                <a:gd name="T97" fmla="*/ T96 w 28"/>
                <a:gd name="T98" fmla="+- 0 47 27"/>
                <a:gd name="T99" fmla="*/ 47 h 52"/>
                <a:gd name="T100" fmla="+- 0 2001 1976"/>
                <a:gd name="T101" fmla="*/ T100 w 28"/>
                <a:gd name="T102" fmla="+- 0 48 27"/>
                <a:gd name="T103" fmla="*/ 48 h 52"/>
                <a:gd name="T104" fmla="+- 0 2001 1976"/>
                <a:gd name="T105" fmla="*/ T104 w 28"/>
                <a:gd name="T106" fmla="+- 0 46 27"/>
                <a:gd name="T107" fmla="*/ 46 h 52"/>
                <a:gd name="T108" fmla="+- 0 1999 1976"/>
                <a:gd name="T109" fmla="*/ T108 w 28"/>
                <a:gd name="T110" fmla="+- 0 45 27"/>
                <a:gd name="T111" fmla="*/ 45 h 52"/>
                <a:gd name="T112" fmla="+- 0 1997 1976"/>
                <a:gd name="T113" fmla="*/ T112 w 28"/>
                <a:gd name="T114" fmla="+- 0 46 27"/>
                <a:gd name="T115" fmla="*/ 46 h 52"/>
                <a:gd name="T116" fmla="+- 0 1989 1976"/>
                <a:gd name="T117" fmla="*/ T116 w 28"/>
                <a:gd name="T118" fmla="+- 0 64 27"/>
                <a:gd name="T119" fmla="*/ 64 h 52"/>
                <a:gd name="T120" fmla="+- 0 1985 1976"/>
                <a:gd name="T121" fmla="*/ T120 w 28"/>
                <a:gd name="T122" fmla="+- 0 76 27"/>
                <a:gd name="T123" fmla="*/ 76 h 52"/>
                <a:gd name="T124" fmla="+- 0 1990 1976"/>
                <a:gd name="T125" fmla="*/ T124 w 28"/>
                <a:gd name="T126" fmla="+- 0 78 27"/>
                <a:gd name="T127" fmla="*/ 78 h 52"/>
                <a:gd name="T128" fmla="+- 0 1995 1976"/>
                <a:gd name="T129" fmla="*/ T128 w 28"/>
                <a:gd name="T130" fmla="+- 0 68 27"/>
                <a:gd name="T131" fmla="*/ 68 h 52"/>
                <a:gd name="T132" fmla="+- 0 2003 1976"/>
                <a:gd name="T133" fmla="*/ T132 w 28"/>
                <a:gd name="T134" fmla="+- 0 49 27"/>
                <a:gd name="T135" fmla="*/ 49 h 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8" h="52">
                  <a:moveTo>
                    <a:pt x="12" y="5"/>
                  </a:moveTo>
                  <a:lnTo>
                    <a:pt x="12" y="5"/>
                  </a:lnTo>
                  <a:lnTo>
                    <a:pt x="4" y="0"/>
                  </a:lnTo>
                  <a:lnTo>
                    <a:pt x="0" y="5"/>
                  </a:lnTo>
                  <a:lnTo>
                    <a:pt x="0" y="6"/>
                  </a:lnTo>
                  <a:lnTo>
                    <a:pt x="4" y="1"/>
                  </a:lnTo>
                  <a:lnTo>
                    <a:pt x="12" y="5"/>
                  </a:lnTo>
                  <a:close/>
                  <a:moveTo>
                    <a:pt x="22" y="11"/>
                  </a:moveTo>
                  <a:lnTo>
                    <a:pt x="22" y="11"/>
                  </a:lnTo>
                  <a:lnTo>
                    <a:pt x="13" y="6"/>
                  </a:lnTo>
                  <a:lnTo>
                    <a:pt x="9" y="11"/>
                  </a:lnTo>
                  <a:lnTo>
                    <a:pt x="8" y="11"/>
                  </a:lnTo>
                  <a:lnTo>
                    <a:pt x="9" y="11"/>
                  </a:lnTo>
                  <a:lnTo>
                    <a:pt x="13" y="6"/>
                  </a:lnTo>
                  <a:lnTo>
                    <a:pt x="22" y="12"/>
                  </a:lnTo>
                  <a:lnTo>
                    <a:pt x="22" y="11"/>
                  </a:lnTo>
                  <a:close/>
                  <a:moveTo>
                    <a:pt x="27" y="22"/>
                  </a:moveTo>
                  <a:lnTo>
                    <a:pt x="27" y="20"/>
                  </a:lnTo>
                  <a:lnTo>
                    <a:pt x="26" y="20"/>
                  </a:lnTo>
                  <a:lnTo>
                    <a:pt x="25" y="19"/>
                  </a:lnTo>
                  <a:lnTo>
                    <a:pt x="25" y="22"/>
                  </a:lnTo>
                  <a:lnTo>
                    <a:pt x="25" y="23"/>
                  </a:lnTo>
                  <a:lnTo>
                    <a:pt x="21" y="32"/>
                  </a:lnTo>
                  <a:lnTo>
                    <a:pt x="17" y="40"/>
                  </a:lnTo>
                  <a:lnTo>
                    <a:pt x="13" y="49"/>
                  </a:lnTo>
                  <a:lnTo>
                    <a:pt x="12" y="49"/>
                  </a:lnTo>
                  <a:lnTo>
                    <a:pt x="11" y="48"/>
                  </a:lnTo>
                  <a:lnTo>
                    <a:pt x="11" y="47"/>
                  </a:lnTo>
                  <a:lnTo>
                    <a:pt x="15" y="38"/>
                  </a:lnTo>
                  <a:lnTo>
                    <a:pt x="18" y="30"/>
                  </a:lnTo>
                  <a:lnTo>
                    <a:pt x="22" y="21"/>
                  </a:lnTo>
                  <a:lnTo>
                    <a:pt x="23" y="20"/>
                  </a:lnTo>
                  <a:lnTo>
                    <a:pt x="24" y="20"/>
                  </a:lnTo>
                  <a:lnTo>
                    <a:pt x="25" y="21"/>
                  </a:lnTo>
                  <a:lnTo>
                    <a:pt x="25" y="22"/>
                  </a:lnTo>
                  <a:lnTo>
                    <a:pt x="25" y="19"/>
                  </a:lnTo>
                  <a:lnTo>
                    <a:pt x="24" y="18"/>
                  </a:lnTo>
                  <a:lnTo>
                    <a:pt x="23" y="18"/>
                  </a:lnTo>
                  <a:lnTo>
                    <a:pt x="21" y="19"/>
                  </a:lnTo>
                  <a:lnTo>
                    <a:pt x="17" y="29"/>
                  </a:lnTo>
                  <a:lnTo>
                    <a:pt x="13" y="37"/>
                  </a:lnTo>
                  <a:lnTo>
                    <a:pt x="8" y="47"/>
                  </a:lnTo>
                  <a:lnTo>
                    <a:pt x="9" y="49"/>
                  </a:lnTo>
                  <a:lnTo>
                    <a:pt x="12" y="52"/>
                  </a:lnTo>
                  <a:lnTo>
                    <a:pt x="14" y="51"/>
                  </a:lnTo>
                  <a:lnTo>
                    <a:pt x="15" y="49"/>
                  </a:lnTo>
                  <a:lnTo>
                    <a:pt x="19" y="41"/>
                  </a:lnTo>
                  <a:lnTo>
                    <a:pt x="23" y="33"/>
                  </a:lnTo>
                  <a:lnTo>
                    <a:pt x="27" y="2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1" name="Freeform 42"/>
            <p:cNvSpPr>
              <a:spLocks/>
            </p:cNvSpPr>
            <p:nvPr/>
          </p:nvSpPr>
          <p:spPr bwMode="auto">
            <a:xfrm>
              <a:off x="1985" y="45"/>
              <a:ext cx="17" cy="32"/>
            </a:xfrm>
            <a:custGeom>
              <a:avLst/>
              <a:gdLst>
                <a:gd name="T0" fmla="+- 0 1999 1985"/>
                <a:gd name="T1" fmla="*/ T0 w 17"/>
                <a:gd name="T2" fmla="+- 0 46 46"/>
                <a:gd name="T3" fmla="*/ 46 h 32"/>
                <a:gd name="T4" fmla="+- 0 1998 1985"/>
                <a:gd name="T5" fmla="*/ T4 w 17"/>
                <a:gd name="T6" fmla="+- 0 46 46"/>
                <a:gd name="T7" fmla="*/ 46 h 32"/>
                <a:gd name="T8" fmla="+- 0 1994 1985"/>
                <a:gd name="T9" fmla="*/ T8 w 17"/>
                <a:gd name="T10" fmla="+- 0 56 46"/>
                <a:gd name="T11" fmla="*/ 56 h 32"/>
                <a:gd name="T12" fmla="+- 0 1990 1985"/>
                <a:gd name="T13" fmla="*/ T12 w 17"/>
                <a:gd name="T14" fmla="+- 0 64 46"/>
                <a:gd name="T15" fmla="*/ 64 h 32"/>
                <a:gd name="T16" fmla="+- 0 1985 1985"/>
                <a:gd name="T17" fmla="*/ T16 w 17"/>
                <a:gd name="T18" fmla="+- 0 74 46"/>
                <a:gd name="T19" fmla="*/ 74 h 32"/>
                <a:gd name="T20" fmla="+- 0 1986 1985"/>
                <a:gd name="T21" fmla="*/ T20 w 17"/>
                <a:gd name="T22" fmla="+- 0 76 46"/>
                <a:gd name="T23" fmla="*/ 76 h 32"/>
                <a:gd name="T24" fmla="+- 0 1988 1985"/>
                <a:gd name="T25" fmla="*/ T24 w 17"/>
                <a:gd name="T26" fmla="+- 0 77 46"/>
                <a:gd name="T27" fmla="*/ 77 h 32"/>
                <a:gd name="T28" fmla="+- 0 1990 1985"/>
                <a:gd name="T29" fmla="*/ T28 w 17"/>
                <a:gd name="T30" fmla="+- 0 77 46"/>
                <a:gd name="T31" fmla="*/ 77 h 32"/>
                <a:gd name="T32" fmla="+- 0 1994 1985"/>
                <a:gd name="T33" fmla="*/ T32 w 17"/>
                <a:gd name="T34" fmla="+- 0 67 46"/>
                <a:gd name="T35" fmla="*/ 67 h 32"/>
                <a:gd name="T36" fmla="+- 0 1998 1985"/>
                <a:gd name="T37" fmla="*/ T36 w 17"/>
                <a:gd name="T38" fmla="+- 0 59 46"/>
                <a:gd name="T39" fmla="*/ 59 h 32"/>
                <a:gd name="T40" fmla="+- 0 2002 1985"/>
                <a:gd name="T41" fmla="*/ T40 w 17"/>
                <a:gd name="T42" fmla="+- 0 49 46"/>
                <a:gd name="T43" fmla="*/ 49 h 32"/>
                <a:gd name="T44" fmla="+- 0 2002 1985"/>
                <a:gd name="T45" fmla="*/ T44 w 17"/>
                <a:gd name="T46" fmla="+- 0 47 46"/>
                <a:gd name="T47" fmla="*/ 47 h 32"/>
                <a:gd name="T48" fmla="+- 0 2000 1985"/>
                <a:gd name="T49" fmla="*/ T48 w 17"/>
                <a:gd name="T50" fmla="+- 0 47 46"/>
                <a:gd name="T51" fmla="*/ 47 h 32"/>
                <a:gd name="T52" fmla="+- 0 1999 1985"/>
                <a:gd name="T53" fmla="*/ T52 w 17"/>
                <a:gd name="T54" fmla="+- 0 46 46"/>
                <a:gd name="T55" fmla="*/ 46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7" h="32">
                  <a:moveTo>
                    <a:pt x="14" y="0"/>
                  </a:moveTo>
                  <a:lnTo>
                    <a:pt x="13" y="0"/>
                  </a:lnTo>
                  <a:lnTo>
                    <a:pt x="9" y="10"/>
                  </a:lnTo>
                  <a:lnTo>
                    <a:pt x="5" y="18"/>
                  </a:lnTo>
                  <a:lnTo>
                    <a:pt x="0" y="28"/>
                  </a:lnTo>
                  <a:lnTo>
                    <a:pt x="1" y="30"/>
                  </a:lnTo>
                  <a:lnTo>
                    <a:pt x="3" y="31"/>
                  </a:lnTo>
                  <a:lnTo>
                    <a:pt x="5" y="31"/>
                  </a:lnTo>
                  <a:lnTo>
                    <a:pt x="9" y="21"/>
                  </a:lnTo>
                  <a:lnTo>
                    <a:pt x="13" y="13"/>
                  </a:lnTo>
                  <a:lnTo>
                    <a:pt x="17" y="3"/>
                  </a:lnTo>
                  <a:lnTo>
                    <a:pt x="17" y="1"/>
                  </a:lnTo>
                  <a:lnTo>
                    <a:pt x="15" y="1"/>
                  </a:lnTo>
                  <a:lnTo>
                    <a:pt x="1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2" name="AutoShape 43"/>
            <p:cNvSpPr>
              <a:spLocks/>
            </p:cNvSpPr>
            <p:nvPr/>
          </p:nvSpPr>
          <p:spPr bwMode="auto">
            <a:xfrm>
              <a:off x="1987" y="52"/>
              <a:ext cx="14" cy="18"/>
            </a:xfrm>
            <a:custGeom>
              <a:avLst/>
              <a:gdLst>
                <a:gd name="T0" fmla="+- 0 1994 1988"/>
                <a:gd name="T1" fmla="*/ T0 w 14"/>
                <a:gd name="T2" fmla="+- 0 55 52"/>
                <a:gd name="T3" fmla="*/ 55 h 18"/>
                <a:gd name="T4" fmla="+- 0 1994 1988"/>
                <a:gd name="T5" fmla="*/ T4 w 14"/>
                <a:gd name="T6" fmla="+- 0 56 52"/>
                <a:gd name="T7" fmla="*/ 56 h 18"/>
                <a:gd name="T8" fmla="+- 0 1992 1988"/>
                <a:gd name="T9" fmla="*/ T8 w 14"/>
                <a:gd name="T10" fmla="+- 0 60 52"/>
                <a:gd name="T11" fmla="*/ 60 h 18"/>
                <a:gd name="T12" fmla="+- 0 1994 1988"/>
                <a:gd name="T13" fmla="*/ T12 w 14"/>
                <a:gd name="T14" fmla="+- 0 55 52"/>
                <a:gd name="T15" fmla="*/ 55 h 18"/>
                <a:gd name="T16" fmla="+- 0 1996 1988"/>
                <a:gd name="T17" fmla="*/ T16 w 14"/>
                <a:gd name="T18" fmla="+- 0 54 52"/>
                <a:gd name="T19" fmla="*/ 54 h 18"/>
                <a:gd name="T20" fmla="+- 0 1995 1988"/>
                <a:gd name="T21" fmla="*/ T20 w 14"/>
                <a:gd name="T22" fmla="+- 0 54 52"/>
                <a:gd name="T23" fmla="*/ 54 h 18"/>
                <a:gd name="T24" fmla="+- 0 1994 1988"/>
                <a:gd name="T25" fmla="*/ T24 w 14"/>
                <a:gd name="T26" fmla="+- 0 55 52"/>
                <a:gd name="T27" fmla="*/ 55 h 18"/>
                <a:gd name="T28" fmla="+- 0 1996 1988"/>
                <a:gd name="T29" fmla="*/ T28 w 14"/>
                <a:gd name="T30" fmla="+- 0 54 52"/>
                <a:gd name="T31" fmla="*/ 54 h 18"/>
                <a:gd name="T32" fmla="+- 0 1997 1988"/>
                <a:gd name="T33" fmla="*/ T32 w 14"/>
                <a:gd name="T34" fmla="+- 0 63 52"/>
                <a:gd name="T35" fmla="*/ 63 h 18"/>
                <a:gd name="T36" fmla="+- 0 1995 1988"/>
                <a:gd name="T37" fmla="*/ T36 w 14"/>
                <a:gd name="T38" fmla="+- 0 63 52"/>
                <a:gd name="T39" fmla="*/ 63 h 18"/>
                <a:gd name="T40" fmla="+- 0 1992 1988"/>
                <a:gd name="T41" fmla="*/ T40 w 14"/>
                <a:gd name="T42" fmla="+- 0 65 52"/>
                <a:gd name="T43" fmla="*/ 65 h 18"/>
                <a:gd name="T44" fmla="+- 0 1989 1988"/>
                <a:gd name="T45" fmla="*/ T44 w 14"/>
                <a:gd name="T46" fmla="+- 0 67 52"/>
                <a:gd name="T47" fmla="*/ 67 h 18"/>
                <a:gd name="T48" fmla="+- 0 1988 1988"/>
                <a:gd name="T49" fmla="*/ T48 w 14"/>
                <a:gd name="T50" fmla="+- 0 70 52"/>
                <a:gd name="T51" fmla="*/ 70 h 18"/>
                <a:gd name="T52" fmla="+- 0 1991 1988"/>
                <a:gd name="T53" fmla="*/ T52 w 14"/>
                <a:gd name="T54" fmla="+- 0 65 52"/>
                <a:gd name="T55" fmla="*/ 65 h 18"/>
                <a:gd name="T56" fmla="+- 0 1994 1988"/>
                <a:gd name="T57" fmla="*/ T56 w 14"/>
                <a:gd name="T58" fmla="+- 0 64 52"/>
                <a:gd name="T59" fmla="*/ 64 h 18"/>
                <a:gd name="T60" fmla="+- 0 1996 1988"/>
                <a:gd name="T61" fmla="*/ T60 w 14"/>
                <a:gd name="T62" fmla="+- 0 64 52"/>
                <a:gd name="T63" fmla="*/ 64 h 18"/>
                <a:gd name="T64" fmla="+- 0 1997 1988"/>
                <a:gd name="T65" fmla="*/ T64 w 14"/>
                <a:gd name="T66" fmla="+- 0 63 52"/>
                <a:gd name="T67" fmla="*/ 63 h 18"/>
                <a:gd name="T68" fmla="+- 0 2001 1988"/>
                <a:gd name="T69" fmla="*/ T68 w 14"/>
                <a:gd name="T70" fmla="+- 0 53 52"/>
                <a:gd name="T71" fmla="*/ 53 h 18"/>
                <a:gd name="T72" fmla="+- 0 2000 1988"/>
                <a:gd name="T73" fmla="*/ T72 w 14"/>
                <a:gd name="T74" fmla="+- 0 52 52"/>
                <a:gd name="T75" fmla="*/ 52 h 18"/>
                <a:gd name="T76" fmla="+- 0 1997 1988"/>
                <a:gd name="T77" fmla="*/ T76 w 14"/>
                <a:gd name="T78" fmla="+- 0 53 52"/>
                <a:gd name="T79" fmla="*/ 53 h 18"/>
                <a:gd name="T80" fmla="+- 0 1996 1988"/>
                <a:gd name="T81" fmla="*/ T80 w 14"/>
                <a:gd name="T82" fmla="+- 0 54 52"/>
                <a:gd name="T83" fmla="*/ 54 h 18"/>
                <a:gd name="T84" fmla="+- 0 1999 1988"/>
                <a:gd name="T85" fmla="*/ T84 w 14"/>
                <a:gd name="T86" fmla="+- 0 54 52"/>
                <a:gd name="T87" fmla="*/ 54 h 18"/>
                <a:gd name="T88" fmla="+- 0 2000 1988"/>
                <a:gd name="T89" fmla="*/ T88 w 14"/>
                <a:gd name="T90" fmla="+- 0 54 52"/>
                <a:gd name="T91" fmla="*/ 54 h 18"/>
                <a:gd name="T92" fmla="+- 0 2001 1988"/>
                <a:gd name="T93" fmla="*/ T92 w 14"/>
                <a:gd name="T94" fmla="+- 0 53 52"/>
                <a:gd name="T95" fmla="*/ 53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4" h="18">
                  <a:moveTo>
                    <a:pt x="6" y="3"/>
                  </a:moveTo>
                  <a:lnTo>
                    <a:pt x="6" y="4"/>
                  </a:lnTo>
                  <a:lnTo>
                    <a:pt x="4" y="8"/>
                  </a:lnTo>
                  <a:lnTo>
                    <a:pt x="6" y="3"/>
                  </a:lnTo>
                  <a:close/>
                  <a:moveTo>
                    <a:pt x="8" y="2"/>
                  </a:moveTo>
                  <a:lnTo>
                    <a:pt x="7" y="2"/>
                  </a:lnTo>
                  <a:lnTo>
                    <a:pt x="6" y="3"/>
                  </a:lnTo>
                  <a:lnTo>
                    <a:pt x="8" y="2"/>
                  </a:lnTo>
                  <a:close/>
                  <a:moveTo>
                    <a:pt x="9" y="11"/>
                  </a:moveTo>
                  <a:lnTo>
                    <a:pt x="7" y="11"/>
                  </a:lnTo>
                  <a:lnTo>
                    <a:pt x="4" y="13"/>
                  </a:lnTo>
                  <a:lnTo>
                    <a:pt x="1" y="15"/>
                  </a:lnTo>
                  <a:lnTo>
                    <a:pt x="0" y="18"/>
                  </a:lnTo>
                  <a:lnTo>
                    <a:pt x="3" y="13"/>
                  </a:lnTo>
                  <a:lnTo>
                    <a:pt x="6" y="12"/>
                  </a:lnTo>
                  <a:lnTo>
                    <a:pt x="8" y="12"/>
                  </a:lnTo>
                  <a:lnTo>
                    <a:pt x="9" y="11"/>
                  </a:lnTo>
                  <a:close/>
                  <a:moveTo>
                    <a:pt x="13" y="1"/>
                  </a:moveTo>
                  <a:lnTo>
                    <a:pt x="12" y="0"/>
                  </a:lnTo>
                  <a:lnTo>
                    <a:pt x="9" y="1"/>
                  </a:lnTo>
                  <a:lnTo>
                    <a:pt x="8" y="2"/>
                  </a:lnTo>
                  <a:lnTo>
                    <a:pt x="11" y="2"/>
                  </a:lnTo>
                  <a:lnTo>
                    <a:pt x="12" y="2"/>
                  </a:lnTo>
                  <a:lnTo>
                    <a:pt x="13"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3" name="AutoShape 44"/>
            <p:cNvSpPr>
              <a:spLocks/>
            </p:cNvSpPr>
            <p:nvPr/>
          </p:nvSpPr>
          <p:spPr bwMode="auto">
            <a:xfrm>
              <a:off x="1985" y="46"/>
              <a:ext cx="15" cy="30"/>
            </a:xfrm>
            <a:custGeom>
              <a:avLst/>
              <a:gdLst>
                <a:gd name="T0" fmla="+- 0 1990 1986"/>
                <a:gd name="T1" fmla="*/ T0 w 15"/>
                <a:gd name="T2" fmla="+- 0 68 47"/>
                <a:gd name="T3" fmla="*/ 68 h 30"/>
                <a:gd name="T4" fmla="+- 0 1990 1986"/>
                <a:gd name="T5" fmla="*/ T4 w 15"/>
                <a:gd name="T6" fmla="+- 0 68 47"/>
                <a:gd name="T7" fmla="*/ 68 h 30"/>
                <a:gd name="T8" fmla="+- 0 1990 1986"/>
                <a:gd name="T9" fmla="*/ T8 w 15"/>
                <a:gd name="T10" fmla="+- 0 68 47"/>
                <a:gd name="T11" fmla="*/ 68 h 30"/>
                <a:gd name="T12" fmla="+- 0 1990 1986"/>
                <a:gd name="T13" fmla="*/ T12 w 15"/>
                <a:gd name="T14" fmla="+- 0 68 47"/>
                <a:gd name="T15" fmla="*/ 68 h 30"/>
                <a:gd name="T16" fmla="+- 0 1990 1986"/>
                <a:gd name="T17" fmla="*/ T16 w 15"/>
                <a:gd name="T18" fmla="+- 0 68 47"/>
                <a:gd name="T19" fmla="*/ 68 h 30"/>
                <a:gd name="T20" fmla="+- 0 1986 1986"/>
                <a:gd name="T21" fmla="*/ T20 w 15"/>
                <a:gd name="T22" fmla="+- 0 73 47"/>
                <a:gd name="T23" fmla="*/ 73 h 30"/>
                <a:gd name="T24" fmla="+- 0 1987 1986"/>
                <a:gd name="T25" fmla="*/ T24 w 15"/>
                <a:gd name="T26" fmla="+- 0 77 47"/>
                <a:gd name="T27" fmla="*/ 77 h 30"/>
                <a:gd name="T28" fmla="+- 0 1988 1986"/>
                <a:gd name="T29" fmla="*/ T28 w 15"/>
                <a:gd name="T30" fmla="+- 0 77 47"/>
                <a:gd name="T31" fmla="*/ 77 h 30"/>
                <a:gd name="T32" fmla="+- 0 1988 1986"/>
                <a:gd name="T33" fmla="*/ T32 w 15"/>
                <a:gd name="T34" fmla="+- 0 77 47"/>
                <a:gd name="T35" fmla="*/ 77 h 30"/>
                <a:gd name="T36" fmla="+- 0 1988 1986"/>
                <a:gd name="T37" fmla="*/ T36 w 15"/>
                <a:gd name="T38" fmla="+- 0 76 47"/>
                <a:gd name="T39" fmla="*/ 76 h 30"/>
                <a:gd name="T40" fmla="+- 0 1988 1986"/>
                <a:gd name="T41" fmla="*/ T40 w 15"/>
                <a:gd name="T42" fmla="+- 0 76 47"/>
                <a:gd name="T43" fmla="*/ 76 h 30"/>
                <a:gd name="T44" fmla="+- 0 1988 1986"/>
                <a:gd name="T45" fmla="*/ T44 w 15"/>
                <a:gd name="T46" fmla="+- 0 76 47"/>
                <a:gd name="T47" fmla="*/ 76 h 30"/>
                <a:gd name="T48" fmla="+- 0 1988 1986"/>
                <a:gd name="T49" fmla="*/ T48 w 15"/>
                <a:gd name="T50" fmla="+- 0 76 47"/>
                <a:gd name="T51" fmla="*/ 76 h 30"/>
                <a:gd name="T52" fmla="+- 0 1988 1986"/>
                <a:gd name="T53" fmla="*/ T52 w 15"/>
                <a:gd name="T54" fmla="+- 0 76 47"/>
                <a:gd name="T55" fmla="*/ 76 h 30"/>
                <a:gd name="T56" fmla="+- 0 1987 1986"/>
                <a:gd name="T57" fmla="*/ T56 w 15"/>
                <a:gd name="T58" fmla="+- 0 75 47"/>
                <a:gd name="T59" fmla="*/ 75 h 30"/>
                <a:gd name="T60" fmla="+- 0 1987 1986"/>
                <a:gd name="T61" fmla="*/ T60 w 15"/>
                <a:gd name="T62" fmla="+- 0 74 47"/>
                <a:gd name="T63" fmla="*/ 74 h 30"/>
                <a:gd name="T64" fmla="+- 0 1989 1986"/>
                <a:gd name="T65" fmla="*/ T64 w 15"/>
                <a:gd name="T66" fmla="+- 0 70 47"/>
                <a:gd name="T67" fmla="*/ 70 h 30"/>
                <a:gd name="T68" fmla="+- 0 1990 1986"/>
                <a:gd name="T69" fmla="*/ T68 w 15"/>
                <a:gd name="T70" fmla="+- 0 68 47"/>
                <a:gd name="T71" fmla="*/ 68 h 30"/>
                <a:gd name="T72" fmla="+- 0 1990 1986"/>
                <a:gd name="T73" fmla="*/ T72 w 15"/>
                <a:gd name="T74" fmla="+- 0 68 47"/>
                <a:gd name="T75" fmla="*/ 68 h 30"/>
                <a:gd name="T76" fmla="+- 0 1995 1986"/>
                <a:gd name="T77" fmla="*/ T76 w 15"/>
                <a:gd name="T78" fmla="+- 0 57 47"/>
                <a:gd name="T79" fmla="*/ 57 h 30"/>
                <a:gd name="T80" fmla="+- 0 1995 1986"/>
                <a:gd name="T81" fmla="*/ T80 w 15"/>
                <a:gd name="T82" fmla="+- 0 56 47"/>
                <a:gd name="T83" fmla="*/ 56 h 30"/>
                <a:gd name="T84" fmla="+- 0 1995 1986"/>
                <a:gd name="T85" fmla="*/ T84 w 15"/>
                <a:gd name="T86" fmla="+- 0 56 47"/>
                <a:gd name="T87" fmla="*/ 56 h 30"/>
                <a:gd name="T88" fmla="+- 0 1993 1986"/>
                <a:gd name="T89" fmla="*/ T88 w 15"/>
                <a:gd name="T90" fmla="+- 0 58 47"/>
                <a:gd name="T91" fmla="*/ 58 h 30"/>
                <a:gd name="T92" fmla="+- 0 1991 1986"/>
                <a:gd name="T93" fmla="*/ T92 w 15"/>
                <a:gd name="T94" fmla="+- 0 64 47"/>
                <a:gd name="T95" fmla="*/ 64 h 30"/>
                <a:gd name="T96" fmla="+- 0 1991 1986"/>
                <a:gd name="T97" fmla="*/ T96 w 15"/>
                <a:gd name="T98" fmla="+- 0 64 47"/>
                <a:gd name="T99" fmla="*/ 64 h 30"/>
                <a:gd name="T100" fmla="+- 0 1991 1986"/>
                <a:gd name="T101" fmla="*/ T100 w 15"/>
                <a:gd name="T102" fmla="+- 0 64 47"/>
                <a:gd name="T103" fmla="*/ 64 h 30"/>
                <a:gd name="T104" fmla="+- 0 1991 1986"/>
                <a:gd name="T105" fmla="*/ T104 w 15"/>
                <a:gd name="T106" fmla="+- 0 64 47"/>
                <a:gd name="T107" fmla="*/ 64 h 30"/>
                <a:gd name="T108" fmla="+- 0 1991 1986"/>
                <a:gd name="T109" fmla="*/ T108 w 15"/>
                <a:gd name="T110" fmla="+- 0 64 47"/>
                <a:gd name="T111" fmla="*/ 64 h 30"/>
                <a:gd name="T112" fmla="+- 0 1991 1986"/>
                <a:gd name="T113" fmla="*/ T112 w 15"/>
                <a:gd name="T114" fmla="+- 0 64 47"/>
                <a:gd name="T115" fmla="*/ 64 h 30"/>
                <a:gd name="T116" fmla="+- 0 1994 1986"/>
                <a:gd name="T117" fmla="*/ T116 w 15"/>
                <a:gd name="T118" fmla="+- 0 59 47"/>
                <a:gd name="T119" fmla="*/ 59 h 30"/>
                <a:gd name="T120" fmla="+- 0 1995 1986"/>
                <a:gd name="T121" fmla="*/ T120 w 15"/>
                <a:gd name="T122" fmla="+- 0 57 47"/>
                <a:gd name="T123" fmla="*/ 57 h 30"/>
                <a:gd name="T124" fmla="+- 0 1995 1986"/>
                <a:gd name="T125" fmla="*/ T124 w 15"/>
                <a:gd name="T126" fmla="+- 0 57 47"/>
                <a:gd name="T127" fmla="*/ 57 h 30"/>
                <a:gd name="T128" fmla="+- 0 2000 1986"/>
                <a:gd name="T129" fmla="*/ T128 w 15"/>
                <a:gd name="T130" fmla="+- 0 48 47"/>
                <a:gd name="T131" fmla="*/ 48 h 30"/>
                <a:gd name="T132" fmla="+- 0 2000 1986"/>
                <a:gd name="T133" fmla="*/ T132 w 15"/>
                <a:gd name="T134" fmla="+- 0 48 47"/>
                <a:gd name="T135" fmla="*/ 48 h 30"/>
                <a:gd name="T136" fmla="+- 0 2000 1986"/>
                <a:gd name="T137" fmla="*/ T136 w 15"/>
                <a:gd name="T138" fmla="+- 0 48 47"/>
                <a:gd name="T139" fmla="*/ 48 h 30"/>
                <a:gd name="T140" fmla="+- 0 2000 1986"/>
                <a:gd name="T141" fmla="*/ T140 w 15"/>
                <a:gd name="T142" fmla="+- 0 47 47"/>
                <a:gd name="T143" fmla="*/ 47 h 30"/>
                <a:gd name="T144" fmla="+- 0 1997 1986"/>
                <a:gd name="T145" fmla="*/ T144 w 15"/>
                <a:gd name="T146" fmla="+- 0 48 47"/>
                <a:gd name="T147" fmla="*/ 48 h 30"/>
                <a:gd name="T148" fmla="+- 0 1996 1986"/>
                <a:gd name="T149" fmla="*/ T148 w 15"/>
                <a:gd name="T150" fmla="+- 0 52 47"/>
                <a:gd name="T151" fmla="*/ 52 h 30"/>
                <a:gd name="T152" fmla="+- 0 1996 1986"/>
                <a:gd name="T153" fmla="*/ T152 w 15"/>
                <a:gd name="T154" fmla="+- 0 52 47"/>
                <a:gd name="T155" fmla="*/ 52 h 30"/>
                <a:gd name="T156" fmla="+- 0 1996 1986"/>
                <a:gd name="T157" fmla="*/ T156 w 15"/>
                <a:gd name="T158" fmla="+- 0 53 47"/>
                <a:gd name="T159" fmla="*/ 53 h 30"/>
                <a:gd name="T160" fmla="+- 0 1996 1986"/>
                <a:gd name="T161" fmla="*/ T160 w 15"/>
                <a:gd name="T162" fmla="+- 0 53 47"/>
                <a:gd name="T163" fmla="*/ 53 h 30"/>
                <a:gd name="T164" fmla="+- 0 1996 1986"/>
                <a:gd name="T165" fmla="*/ T164 w 15"/>
                <a:gd name="T166" fmla="+- 0 53 47"/>
                <a:gd name="T167" fmla="*/ 53 h 30"/>
                <a:gd name="T168" fmla="+- 0 1996 1986"/>
                <a:gd name="T169" fmla="*/ T168 w 15"/>
                <a:gd name="T170" fmla="+- 0 53 47"/>
                <a:gd name="T171" fmla="*/ 53 h 30"/>
                <a:gd name="T172" fmla="+- 0 1996 1986"/>
                <a:gd name="T173" fmla="*/ T172 w 15"/>
                <a:gd name="T174" fmla="+- 0 53 47"/>
                <a:gd name="T175" fmla="*/ 53 h 30"/>
                <a:gd name="T176" fmla="+- 0 1996 1986"/>
                <a:gd name="T177" fmla="*/ T176 w 15"/>
                <a:gd name="T178" fmla="+- 0 53 47"/>
                <a:gd name="T179" fmla="*/ 53 h 30"/>
                <a:gd name="T180" fmla="+- 0 1997 1986"/>
                <a:gd name="T181" fmla="*/ T180 w 15"/>
                <a:gd name="T182" fmla="+- 0 52 47"/>
                <a:gd name="T183" fmla="*/ 52 h 30"/>
                <a:gd name="T184" fmla="+- 0 1998 1986"/>
                <a:gd name="T185" fmla="*/ T184 w 15"/>
                <a:gd name="T186" fmla="+- 0 49 47"/>
                <a:gd name="T187" fmla="*/ 49 h 30"/>
                <a:gd name="T188" fmla="+- 0 1999 1986"/>
                <a:gd name="T189" fmla="*/ T188 w 15"/>
                <a:gd name="T190" fmla="+- 0 48 47"/>
                <a:gd name="T191" fmla="*/ 48 h 30"/>
                <a:gd name="T192" fmla="+- 0 2000 1986"/>
                <a:gd name="T193" fmla="*/ T192 w 15"/>
                <a:gd name="T194" fmla="+- 0 48 47"/>
                <a:gd name="T195" fmla="*/ 48 h 30"/>
                <a:gd name="T196" fmla="+- 0 2000 1986"/>
                <a:gd name="T197" fmla="*/ T196 w 15"/>
                <a:gd name="T198" fmla="+- 0 48 47"/>
                <a:gd name="T199" fmla="*/ 48 h 30"/>
                <a:gd name="T200" fmla="+- 0 2000 1986"/>
                <a:gd name="T201" fmla="*/ T200 w 15"/>
                <a:gd name="T202" fmla="+- 0 48 47"/>
                <a:gd name="T203" fmla="*/ 48 h 30"/>
                <a:gd name="T204" fmla="+- 0 2000 1986"/>
                <a:gd name="T205" fmla="*/ T204 w 15"/>
                <a:gd name="T206" fmla="+- 0 48 47"/>
                <a:gd name="T207" fmla="*/ 48 h 30"/>
                <a:gd name="T208" fmla="+- 0 2000 1986"/>
                <a:gd name="T209" fmla="*/ T208 w 15"/>
                <a:gd name="T210" fmla="+- 0 48 47"/>
                <a:gd name="T211" fmla="*/ 48 h 30"/>
                <a:gd name="T212" fmla="+- 0 2000 1986"/>
                <a:gd name="T213" fmla="*/ T212 w 15"/>
                <a:gd name="T214" fmla="+- 0 48 47"/>
                <a:gd name="T215" fmla="*/ 48 h 30"/>
                <a:gd name="T216" fmla="+- 0 2000 1986"/>
                <a:gd name="T217" fmla="*/ T216 w 15"/>
                <a:gd name="T218" fmla="+- 0 48 47"/>
                <a:gd name="T219" fmla="*/ 48 h 30"/>
                <a:gd name="T220" fmla="+- 0 2000 1986"/>
                <a:gd name="T221" fmla="*/ T220 w 15"/>
                <a:gd name="T222" fmla="+- 0 48 47"/>
                <a:gd name="T223" fmla="*/ 48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15" h="30">
                  <a:moveTo>
                    <a:pt x="4" y="21"/>
                  </a:moveTo>
                  <a:lnTo>
                    <a:pt x="4" y="21"/>
                  </a:lnTo>
                  <a:lnTo>
                    <a:pt x="0" y="26"/>
                  </a:lnTo>
                  <a:lnTo>
                    <a:pt x="1" y="30"/>
                  </a:lnTo>
                  <a:lnTo>
                    <a:pt x="2" y="30"/>
                  </a:lnTo>
                  <a:lnTo>
                    <a:pt x="2" y="29"/>
                  </a:lnTo>
                  <a:lnTo>
                    <a:pt x="1" y="28"/>
                  </a:lnTo>
                  <a:lnTo>
                    <a:pt x="1" y="27"/>
                  </a:lnTo>
                  <a:lnTo>
                    <a:pt x="3" y="23"/>
                  </a:lnTo>
                  <a:lnTo>
                    <a:pt x="4" y="21"/>
                  </a:lnTo>
                  <a:close/>
                  <a:moveTo>
                    <a:pt x="9" y="10"/>
                  </a:moveTo>
                  <a:lnTo>
                    <a:pt x="9" y="9"/>
                  </a:lnTo>
                  <a:lnTo>
                    <a:pt x="7" y="11"/>
                  </a:lnTo>
                  <a:lnTo>
                    <a:pt x="5" y="17"/>
                  </a:lnTo>
                  <a:lnTo>
                    <a:pt x="8" y="12"/>
                  </a:lnTo>
                  <a:lnTo>
                    <a:pt x="9" y="10"/>
                  </a:lnTo>
                  <a:close/>
                  <a:moveTo>
                    <a:pt x="14" y="1"/>
                  </a:moveTo>
                  <a:lnTo>
                    <a:pt x="14" y="1"/>
                  </a:lnTo>
                  <a:lnTo>
                    <a:pt x="14" y="0"/>
                  </a:lnTo>
                  <a:lnTo>
                    <a:pt x="11" y="1"/>
                  </a:lnTo>
                  <a:lnTo>
                    <a:pt x="10" y="5"/>
                  </a:lnTo>
                  <a:lnTo>
                    <a:pt x="10" y="6"/>
                  </a:lnTo>
                  <a:lnTo>
                    <a:pt x="11" y="5"/>
                  </a:lnTo>
                  <a:lnTo>
                    <a:pt x="12" y="2"/>
                  </a:lnTo>
                  <a:lnTo>
                    <a:pt x="13" y="1"/>
                  </a:lnTo>
                  <a:lnTo>
                    <a:pt x="14"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4" name="Freeform 45"/>
            <p:cNvSpPr>
              <a:spLocks/>
            </p:cNvSpPr>
            <p:nvPr/>
          </p:nvSpPr>
          <p:spPr bwMode="auto">
            <a:xfrm>
              <a:off x="1979" y="50"/>
              <a:ext cx="29" cy="24"/>
            </a:xfrm>
            <a:custGeom>
              <a:avLst/>
              <a:gdLst>
                <a:gd name="T0" fmla="+- 0 2008 1979"/>
                <a:gd name="T1" fmla="*/ T0 w 29"/>
                <a:gd name="T2" fmla="+- 0 66 50"/>
                <a:gd name="T3" fmla="*/ 66 h 24"/>
                <a:gd name="T4" fmla="+- 0 2006 1979"/>
                <a:gd name="T5" fmla="*/ T4 w 29"/>
                <a:gd name="T6" fmla="+- 0 69 50"/>
                <a:gd name="T7" fmla="*/ 69 h 24"/>
                <a:gd name="T8" fmla="+- 0 2005 1979"/>
                <a:gd name="T9" fmla="*/ T8 w 29"/>
                <a:gd name="T10" fmla="+- 0 71 50"/>
                <a:gd name="T11" fmla="*/ 71 h 24"/>
                <a:gd name="T12" fmla="+- 0 1993 1979"/>
                <a:gd name="T13" fmla="*/ T12 w 29"/>
                <a:gd name="T14" fmla="+- 0 63 50"/>
                <a:gd name="T15" fmla="*/ 63 h 24"/>
                <a:gd name="T16" fmla="+- 0 1997 1979"/>
                <a:gd name="T17" fmla="*/ T16 w 29"/>
                <a:gd name="T18" fmla="+- 0 64 50"/>
                <a:gd name="T19" fmla="*/ 64 h 24"/>
                <a:gd name="T20" fmla="+- 0 1997 1979"/>
                <a:gd name="T21" fmla="*/ T20 w 29"/>
                <a:gd name="T22" fmla="+- 0 63 50"/>
                <a:gd name="T23" fmla="*/ 63 h 24"/>
                <a:gd name="T24" fmla="+- 0 1991 1979"/>
                <a:gd name="T25" fmla="*/ T24 w 29"/>
                <a:gd name="T26" fmla="+- 0 62 50"/>
                <a:gd name="T27" fmla="*/ 62 h 24"/>
                <a:gd name="T28" fmla="+- 0 1983 1979"/>
                <a:gd name="T29" fmla="*/ T28 w 29"/>
                <a:gd name="T30" fmla="+- 0 57 50"/>
                <a:gd name="T31" fmla="*/ 57 h 24"/>
                <a:gd name="T32" fmla="+- 0 1982 1979"/>
                <a:gd name="T33" fmla="*/ T32 w 29"/>
                <a:gd name="T34" fmla="+- 0 55 50"/>
                <a:gd name="T35" fmla="*/ 55 h 24"/>
                <a:gd name="T36" fmla="+- 0 1982 1979"/>
                <a:gd name="T37" fmla="*/ T36 w 29"/>
                <a:gd name="T38" fmla="+- 0 53 50"/>
                <a:gd name="T39" fmla="*/ 53 h 24"/>
                <a:gd name="T40" fmla="+- 0 1984 1979"/>
                <a:gd name="T41" fmla="*/ T40 w 29"/>
                <a:gd name="T42" fmla="+- 0 53 50"/>
                <a:gd name="T43" fmla="*/ 53 h 24"/>
                <a:gd name="T44" fmla="+- 0 1992 1979"/>
                <a:gd name="T45" fmla="*/ T44 w 29"/>
                <a:gd name="T46" fmla="+- 0 58 50"/>
                <a:gd name="T47" fmla="*/ 58 h 24"/>
                <a:gd name="T48" fmla="+- 0 1991 1979"/>
                <a:gd name="T49" fmla="*/ T48 w 29"/>
                <a:gd name="T50" fmla="+- 0 61 50"/>
                <a:gd name="T51" fmla="*/ 61 h 24"/>
                <a:gd name="T52" fmla="+- 0 1991 1979"/>
                <a:gd name="T53" fmla="*/ T52 w 29"/>
                <a:gd name="T54" fmla="+- 0 61 50"/>
                <a:gd name="T55" fmla="*/ 61 h 24"/>
                <a:gd name="T56" fmla="+- 0 1998 1979"/>
                <a:gd name="T57" fmla="*/ T56 w 29"/>
                <a:gd name="T58" fmla="+- 0 62 50"/>
                <a:gd name="T59" fmla="*/ 62 h 24"/>
                <a:gd name="T60" fmla="+- 0 2006 1979"/>
                <a:gd name="T61" fmla="*/ T60 w 29"/>
                <a:gd name="T62" fmla="+- 0 69 50"/>
                <a:gd name="T63" fmla="*/ 69 h 24"/>
                <a:gd name="T64" fmla="+- 0 1999 1979"/>
                <a:gd name="T65" fmla="*/ T64 w 29"/>
                <a:gd name="T66" fmla="+- 0 60 50"/>
                <a:gd name="T67" fmla="*/ 60 h 24"/>
                <a:gd name="T68" fmla="+- 0 1996 1979"/>
                <a:gd name="T69" fmla="*/ T68 w 29"/>
                <a:gd name="T70" fmla="+- 0 51 50"/>
                <a:gd name="T71" fmla="*/ 51 h 24"/>
                <a:gd name="T72" fmla="+- 0 2001 1979"/>
                <a:gd name="T73" fmla="*/ T72 w 29"/>
                <a:gd name="T74" fmla="+- 0 53 50"/>
                <a:gd name="T75" fmla="*/ 53 h 24"/>
                <a:gd name="T76" fmla="+- 0 2001 1979"/>
                <a:gd name="T77" fmla="*/ T76 w 29"/>
                <a:gd name="T78" fmla="+- 0 53 50"/>
                <a:gd name="T79" fmla="*/ 53 h 24"/>
                <a:gd name="T80" fmla="+- 0 1995 1979"/>
                <a:gd name="T81" fmla="*/ T80 w 29"/>
                <a:gd name="T82" fmla="+- 0 50 50"/>
                <a:gd name="T83" fmla="*/ 50 h 24"/>
                <a:gd name="T84" fmla="+- 0 1992 1979"/>
                <a:gd name="T85" fmla="*/ T84 w 29"/>
                <a:gd name="T86" fmla="+- 0 56 50"/>
                <a:gd name="T87" fmla="*/ 56 h 24"/>
                <a:gd name="T88" fmla="+- 0 1984 1979"/>
                <a:gd name="T89" fmla="*/ T88 w 29"/>
                <a:gd name="T90" fmla="+- 0 51 50"/>
                <a:gd name="T91" fmla="*/ 51 h 24"/>
                <a:gd name="T92" fmla="+- 0 1981 1979"/>
                <a:gd name="T93" fmla="*/ T92 w 29"/>
                <a:gd name="T94" fmla="+- 0 51 50"/>
                <a:gd name="T95" fmla="*/ 51 h 24"/>
                <a:gd name="T96" fmla="+- 0 1979 1979"/>
                <a:gd name="T97" fmla="*/ T96 w 29"/>
                <a:gd name="T98" fmla="+- 0 55 50"/>
                <a:gd name="T99" fmla="*/ 55 h 24"/>
                <a:gd name="T100" fmla="+- 0 1989 1979"/>
                <a:gd name="T101" fmla="*/ T100 w 29"/>
                <a:gd name="T102" fmla="+- 0 63 50"/>
                <a:gd name="T103" fmla="*/ 63 h 24"/>
                <a:gd name="T104" fmla="+- 0 1986 1979"/>
                <a:gd name="T105" fmla="*/ T104 w 29"/>
                <a:gd name="T106" fmla="+- 0 72 50"/>
                <a:gd name="T107" fmla="*/ 72 h 24"/>
                <a:gd name="T108" fmla="+- 0 1986 1979"/>
                <a:gd name="T109" fmla="*/ T108 w 29"/>
                <a:gd name="T110" fmla="+- 0 72 50"/>
                <a:gd name="T111" fmla="*/ 72 h 24"/>
                <a:gd name="T112" fmla="+- 0 1986 1979"/>
                <a:gd name="T113" fmla="*/ T112 w 29"/>
                <a:gd name="T114" fmla="+- 0 72 50"/>
                <a:gd name="T115" fmla="*/ 72 h 24"/>
                <a:gd name="T116" fmla="+- 0 1996 1979"/>
                <a:gd name="T117" fmla="*/ T116 w 29"/>
                <a:gd name="T118" fmla="+- 0 68 50"/>
                <a:gd name="T119" fmla="*/ 68 h 24"/>
                <a:gd name="T120" fmla="+- 0 2007 1979"/>
                <a:gd name="T121" fmla="*/ T120 w 29"/>
                <a:gd name="T122" fmla="+- 0 73 50"/>
                <a:gd name="T123" fmla="*/ 73 h 24"/>
                <a:gd name="T124" fmla="+- 0 2008 1979"/>
                <a:gd name="T125" fmla="*/ T124 w 29"/>
                <a:gd name="T126" fmla="+- 0 69 50"/>
                <a:gd name="T127" fmla="*/ 6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9" h="24">
                  <a:moveTo>
                    <a:pt x="29" y="19"/>
                  </a:moveTo>
                  <a:lnTo>
                    <a:pt x="29" y="16"/>
                  </a:lnTo>
                  <a:lnTo>
                    <a:pt x="27" y="15"/>
                  </a:lnTo>
                  <a:lnTo>
                    <a:pt x="27" y="19"/>
                  </a:lnTo>
                  <a:lnTo>
                    <a:pt x="26" y="21"/>
                  </a:lnTo>
                  <a:lnTo>
                    <a:pt x="18" y="16"/>
                  </a:lnTo>
                  <a:lnTo>
                    <a:pt x="14" y="13"/>
                  </a:lnTo>
                  <a:lnTo>
                    <a:pt x="18" y="14"/>
                  </a:lnTo>
                  <a:lnTo>
                    <a:pt x="18" y="13"/>
                  </a:lnTo>
                  <a:lnTo>
                    <a:pt x="12" y="12"/>
                  </a:lnTo>
                  <a:lnTo>
                    <a:pt x="11" y="11"/>
                  </a:lnTo>
                  <a:lnTo>
                    <a:pt x="4" y="7"/>
                  </a:lnTo>
                  <a:lnTo>
                    <a:pt x="3" y="6"/>
                  </a:lnTo>
                  <a:lnTo>
                    <a:pt x="3" y="5"/>
                  </a:lnTo>
                  <a:lnTo>
                    <a:pt x="3" y="4"/>
                  </a:lnTo>
                  <a:lnTo>
                    <a:pt x="3" y="3"/>
                  </a:lnTo>
                  <a:lnTo>
                    <a:pt x="4" y="3"/>
                  </a:lnTo>
                  <a:lnTo>
                    <a:pt x="5" y="3"/>
                  </a:lnTo>
                  <a:lnTo>
                    <a:pt x="12" y="8"/>
                  </a:lnTo>
                  <a:lnTo>
                    <a:pt x="13" y="8"/>
                  </a:lnTo>
                  <a:lnTo>
                    <a:pt x="12" y="11"/>
                  </a:lnTo>
                  <a:lnTo>
                    <a:pt x="13" y="9"/>
                  </a:lnTo>
                  <a:lnTo>
                    <a:pt x="19" y="12"/>
                  </a:lnTo>
                  <a:lnTo>
                    <a:pt x="27" y="18"/>
                  </a:lnTo>
                  <a:lnTo>
                    <a:pt x="27" y="19"/>
                  </a:lnTo>
                  <a:lnTo>
                    <a:pt x="27" y="15"/>
                  </a:lnTo>
                  <a:lnTo>
                    <a:pt x="20" y="10"/>
                  </a:lnTo>
                  <a:lnTo>
                    <a:pt x="14" y="7"/>
                  </a:lnTo>
                  <a:lnTo>
                    <a:pt x="17" y="1"/>
                  </a:lnTo>
                  <a:lnTo>
                    <a:pt x="22" y="3"/>
                  </a:lnTo>
                  <a:lnTo>
                    <a:pt x="16" y="0"/>
                  </a:lnTo>
                  <a:lnTo>
                    <a:pt x="14" y="6"/>
                  </a:lnTo>
                  <a:lnTo>
                    <a:pt x="13" y="6"/>
                  </a:lnTo>
                  <a:lnTo>
                    <a:pt x="9" y="3"/>
                  </a:lnTo>
                  <a:lnTo>
                    <a:pt x="5" y="1"/>
                  </a:lnTo>
                  <a:lnTo>
                    <a:pt x="4" y="1"/>
                  </a:lnTo>
                  <a:lnTo>
                    <a:pt x="2" y="1"/>
                  </a:lnTo>
                  <a:lnTo>
                    <a:pt x="2" y="2"/>
                  </a:lnTo>
                  <a:lnTo>
                    <a:pt x="0" y="5"/>
                  </a:lnTo>
                  <a:lnTo>
                    <a:pt x="1" y="7"/>
                  </a:lnTo>
                  <a:lnTo>
                    <a:pt x="10" y="13"/>
                  </a:lnTo>
                  <a:lnTo>
                    <a:pt x="11" y="14"/>
                  </a:lnTo>
                  <a:lnTo>
                    <a:pt x="7" y="22"/>
                  </a:lnTo>
                  <a:lnTo>
                    <a:pt x="11" y="14"/>
                  </a:lnTo>
                  <a:lnTo>
                    <a:pt x="17" y="18"/>
                  </a:lnTo>
                  <a:lnTo>
                    <a:pt x="26" y="24"/>
                  </a:lnTo>
                  <a:lnTo>
                    <a:pt x="28" y="23"/>
                  </a:lnTo>
                  <a:lnTo>
                    <a:pt x="29" y="21"/>
                  </a:lnTo>
                  <a:lnTo>
                    <a:pt x="29"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5" name="Freeform 46"/>
            <p:cNvSpPr>
              <a:spLocks/>
            </p:cNvSpPr>
            <p:nvPr/>
          </p:nvSpPr>
          <p:spPr bwMode="auto">
            <a:xfrm>
              <a:off x="1980" y="51"/>
              <a:ext cx="27" cy="21"/>
            </a:xfrm>
            <a:custGeom>
              <a:avLst/>
              <a:gdLst>
                <a:gd name="T0" fmla="+- 0 1983 1981"/>
                <a:gd name="T1" fmla="*/ T0 w 27"/>
                <a:gd name="T2" fmla="+- 0 52 52"/>
                <a:gd name="T3" fmla="*/ 52 h 21"/>
                <a:gd name="T4" fmla="+- 0 1982 1981"/>
                <a:gd name="T5" fmla="*/ T4 w 27"/>
                <a:gd name="T6" fmla="+- 0 52 52"/>
                <a:gd name="T7" fmla="*/ 52 h 21"/>
                <a:gd name="T8" fmla="+- 0 1981 1981"/>
                <a:gd name="T9" fmla="*/ T8 w 27"/>
                <a:gd name="T10" fmla="+- 0 54 52"/>
                <a:gd name="T11" fmla="*/ 54 h 21"/>
                <a:gd name="T12" fmla="+- 0 1981 1981"/>
                <a:gd name="T13" fmla="*/ T12 w 27"/>
                <a:gd name="T14" fmla="+- 0 55 52"/>
                <a:gd name="T15" fmla="*/ 55 h 21"/>
                <a:gd name="T16" fmla="+- 0 1981 1981"/>
                <a:gd name="T17" fmla="*/ T16 w 27"/>
                <a:gd name="T18" fmla="+- 0 57 52"/>
                <a:gd name="T19" fmla="*/ 57 h 21"/>
                <a:gd name="T20" fmla="+- 0 1989 1981"/>
                <a:gd name="T21" fmla="*/ T20 w 27"/>
                <a:gd name="T22" fmla="+- 0 62 52"/>
                <a:gd name="T23" fmla="*/ 62 h 21"/>
                <a:gd name="T24" fmla="+- 0 1996 1981"/>
                <a:gd name="T25" fmla="*/ T24 w 27"/>
                <a:gd name="T26" fmla="+- 0 67 52"/>
                <a:gd name="T27" fmla="*/ 67 h 21"/>
                <a:gd name="T28" fmla="+- 0 2005 1981"/>
                <a:gd name="T29" fmla="*/ T28 w 27"/>
                <a:gd name="T30" fmla="+- 0 72 52"/>
                <a:gd name="T31" fmla="*/ 72 h 21"/>
                <a:gd name="T32" fmla="+- 0 2006 1981"/>
                <a:gd name="T33" fmla="*/ T32 w 27"/>
                <a:gd name="T34" fmla="+- 0 72 52"/>
                <a:gd name="T35" fmla="*/ 72 h 21"/>
                <a:gd name="T36" fmla="+- 0 2007 1981"/>
                <a:gd name="T37" fmla="*/ T36 w 27"/>
                <a:gd name="T38" fmla="+- 0 69 52"/>
                <a:gd name="T39" fmla="*/ 69 h 21"/>
                <a:gd name="T40" fmla="+- 0 2007 1981"/>
                <a:gd name="T41" fmla="*/ T40 w 27"/>
                <a:gd name="T42" fmla="+- 0 67 52"/>
                <a:gd name="T43" fmla="*/ 67 h 21"/>
                <a:gd name="T44" fmla="+- 0 1999 1981"/>
                <a:gd name="T45" fmla="*/ T44 w 27"/>
                <a:gd name="T46" fmla="+- 0 61 52"/>
                <a:gd name="T47" fmla="*/ 61 h 21"/>
                <a:gd name="T48" fmla="+- 0 1992 1981"/>
                <a:gd name="T49" fmla="*/ T48 w 27"/>
                <a:gd name="T50" fmla="+- 0 57 52"/>
                <a:gd name="T51" fmla="*/ 57 h 21"/>
                <a:gd name="T52" fmla="+- 0 1983 1981"/>
                <a:gd name="T53" fmla="*/ T52 w 27"/>
                <a:gd name="T54" fmla="+- 0 52 52"/>
                <a:gd name="T55" fmla="*/ 52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1">
                  <a:moveTo>
                    <a:pt x="2" y="0"/>
                  </a:moveTo>
                  <a:lnTo>
                    <a:pt x="1" y="0"/>
                  </a:lnTo>
                  <a:lnTo>
                    <a:pt x="0" y="2"/>
                  </a:lnTo>
                  <a:lnTo>
                    <a:pt x="0" y="3"/>
                  </a:lnTo>
                  <a:lnTo>
                    <a:pt x="0" y="5"/>
                  </a:lnTo>
                  <a:lnTo>
                    <a:pt x="8" y="10"/>
                  </a:lnTo>
                  <a:lnTo>
                    <a:pt x="15" y="15"/>
                  </a:lnTo>
                  <a:lnTo>
                    <a:pt x="24" y="20"/>
                  </a:lnTo>
                  <a:lnTo>
                    <a:pt x="25" y="20"/>
                  </a:lnTo>
                  <a:lnTo>
                    <a:pt x="26" y="17"/>
                  </a:lnTo>
                  <a:lnTo>
                    <a:pt x="26" y="15"/>
                  </a:lnTo>
                  <a:lnTo>
                    <a:pt x="18" y="9"/>
                  </a:lnTo>
                  <a:lnTo>
                    <a:pt x="11" y="5"/>
                  </a:lnTo>
                  <a:lnTo>
                    <a:pt x="2"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6" name="AutoShape 47"/>
            <p:cNvSpPr>
              <a:spLocks/>
            </p:cNvSpPr>
            <p:nvPr/>
          </p:nvSpPr>
          <p:spPr bwMode="auto">
            <a:xfrm>
              <a:off x="1983" y="55"/>
              <a:ext cx="20" cy="9"/>
            </a:xfrm>
            <a:custGeom>
              <a:avLst/>
              <a:gdLst>
                <a:gd name="T0" fmla="+- 0 1988 1984"/>
                <a:gd name="T1" fmla="*/ T0 w 20"/>
                <a:gd name="T2" fmla="+- 0 56 56"/>
                <a:gd name="T3" fmla="*/ 56 h 9"/>
                <a:gd name="T4" fmla="+- 0 1988 1984"/>
                <a:gd name="T5" fmla="*/ T4 w 20"/>
                <a:gd name="T6" fmla="+- 0 56 56"/>
                <a:gd name="T7" fmla="*/ 56 h 9"/>
                <a:gd name="T8" fmla="+- 0 1985 1984"/>
                <a:gd name="T9" fmla="*/ T8 w 20"/>
                <a:gd name="T10" fmla="+- 0 58 56"/>
                <a:gd name="T11" fmla="*/ 58 h 9"/>
                <a:gd name="T12" fmla="+- 0 1984 1984"/>
                <a:gd name="T13" fmla="*/ T12 w 20"/>
                <a:gd name="T14" fmla="+- 0 59 56"/>
                <a:gd name="T15" fmla="*/ 59 h 9"/>
                <a:gd name="T16" fmla="+- 0 1985 1984"/>
                <a:gd name="T17" fmla="*/ T16 w 20"/>
                <a:gd name="T18" fmla="+- 0 59 56"/>
                <a:gd name="T19" fmla="*/ 59 h 9"/>
                <a:gd name="T20" fmla="+- 0 1986 1984"/>
                <a:gd name="T21" fmla="*/ T20 w 20"/>
                <a:gd name="T22" fmla="+- 0 58 56"/>
                <a:gd name="T23" fmla="*/ 58 h 9"/>
                <a:gd name="T24" fmla="+- 0 1988 1984"/>
                <a:gd name="T25" fmla="*/ T24 w 20"/>
                <a:gd name="T26" fmla="+- 0 56 56"/>
                <a:gd name="T27" fmla="*/ 56 h 9"/>
                <a:gd name="T28" fmla="+- 0 1990 1984"/>
                <a:gd name="T29" fmla="*/ T28 w 20"/>
                <a:gd name="T30" fmla="+- 0 57 56"/>
                <a:gd name="T31" fmla="*/ 57 h 9"/>
                <a:gd name="T32" fmla="+- 0 1989 1984"/>
                <a:gd name="T33" fmla="*/ T32 w 20"/>
                <a:gd name="T34" fmla="+- 0 56 56"/>
                <a:gd name="T35" fmla="*/ 56 h 9"/>
                <a:gd name="T36" fmla="+- 0 1988 1984"/>
                <a:gd name="T37" fmla="*/ T36 w 20"/>
                <a:gd name="T38" fmla="+- 0 56 56"/>
                <a:gd name="T39" fmla="*/ 56 h 9"/>
                <a:gd name="T40" fmla="+- 0 1990 1984"/>
                <a:gd name="T41" fmla="*/ T40 w 20"/>
                <a:gd name="T42" fmla="+- 0 57 56"/>
                <a:gd name="T43" fmla="*/ 57 h 9"/>
                <a:gd name="T44" fmla="+- 0 1994 1984"/>
                <a:gd name="T45" fmla="*/ T44 w 20"/>
                <a:gd name="T46" fmla="+- 0 59 56"/>
                <a:gd name="T47" fmla="*/ 59 h 9"/>
                <a:gd name="T48" fmla="+- 0 1991 1984"/>
                <a:gd name="T49" fmla="*/ T48 w 20"/>
                <a:gd name="T50" fmla="+- 0 57 56"/>
                <a:gd name="T51" fmla="*/ 57 h 9"/>
                <a:gd name="T52" fmla="+- 0 1990 1984"/>
                <a:gd name="T53" fmla="*/ T52 w 20"/>
                <a:gd name="T54" fmla="+- 0 57 56"/>
                <a:gd name="T55" fmla="*/ 57 h 9"/>
                <a:gd name="T56" fmla="+- 0 1994 1984"/>
                <a:gd name="T57" fmla="*/ T56 w 20"/>
                <a:gd name="T58" fmla="+- 0 59 56"/>
                <a:gd name="T59" fmla="*/ 59 h 9"/>
                <a:gd name="T60" fmla="+- 0 2003 1984"/>
                <a:gd name="T61" fmla="*/ T60 w 20"/>
                <a:gd name="T62" fmla="+- 0 65 56"/>
                <a:gd name="T63" fmla="*/ 65 h 9"/>
                <a:gd name="T64" fmla="+- 0 2001 1984"/>
                <a:gd name="T65" fmla="*/ T64 w 20"/>
                <a:gd name="T66" fmla="+- 0 63 56"/>
                <a:gd name="T67" fmla="*/ 63 h 9"/>
                <a:gd name="T68" fmla="+- 0 1997 1984"/>
                <a:gd name="T69" fmla="*/ T68 w 20"/>
                <a:gd name="T70" fmla="+- 0 63 56"/>
                <a:gd name="T71" fmla="*/ 63 h 9"/>
                <a:gd name="T72" fmla="+- 0 1993 1984"/>
                <a:gd name="T73" fmla="*/ T72 w 20"/>
                <a:gd name="T74" fmla="+- 0 64 56"/>
                <a:gd name="T75" fmla="*/ 64 h 9"/>
                <a:gd name="T76" fmla="+- 0 1992 1984"/>
                <a:gd name="T77" fmla="*/ T76 w 20"/>
                <a:gd name="T78" fmla="+- 0 64 56"/>
                <a:gd name="T79" fmla="*/ 64 h 9"/>
                <a:gd name="T80" fmla="+- 0 1993 1984"/>
                <a:gd name="T81" fmla="*/ T80 w 20"/>
                <a:gd name="T82" fmla="+- 0 65 56"/>
                <a:gd name="T83" fmla="*/ 65 h 9"/>
                <a:gd name="T84" fmla="+- 0 1995 1984"/>
                <a:gd name="T85" fmla="*/ T84 w 20"/>
                <a:gd name="T86" fmla="+- 0 64 56"/>
                <a:gd name="T87" fmla="*/ 64 h 9"/>
                <a:gd name="T88" fmla="+- 0 1998 1984"/>
                <a:gd name="T89" fmla="*/ T88 w 20"/>
                <a:gd name="T90" fmla="+- 0 63 56"/>
                <a:gd name="T91" fmla="*/ 63 h 9"/>
                <a:gd name="T92" fmla="+- 0 2003 1984"/>
                <a:gd name="T93" fmla="*/ T92 w 20"/>
                <a:gd name="T94" fmla="+- 0 65 56"/>
                <a:gd name="T95" fmla="*/ 65 h 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9">
                  <a:moveTo>
                    <a:pt x="4" y="0"/>
                  </a:moveTo>
                  <a:lnTo>
                    <a:pt x="4" y="0"/>
                  </a:lnTo>
                  <a:lnTo>
                    <a:pt x="1" y="2"/>
                  </a:lnTo>
                  <a:lnTo>
                    <a:pt x="0" y="3"/>
                  </a:lnTo>
                  <a:lnTo>
                    <a:pt x="1" y="3"/>
                  </a:lnTo>
                  <a:lnTo>
                    <a:pt x="2" y="2"/>
                  </a:lnTo>
                  <a:lnTo>
                    <a:pt x="4" y="0"/>
                  </a:lnTo>
                  <a:close/>
                  <a:moveTo>
                    <a:pt x="6" y="1"/>
                  </a:moveTo>
                  <a:lnTo>
                    <a:pt x="5" y="0"/>
                  </a:lnTo>
                  <a:lnTo>
                    <a:pt x="4" y="0"/>
                  </a:lnTo>
                  <a:lnTo>
                    <a:pt x="6" y="1"/>
                  </a:lnTo>
                  <a:close/>
                  <a:moveTo>
                    <a:pt x="10" y="3"/>
                  </a:moveTo>
                  <a:lnTo>
                    <a:pt x="7" y="1"/>
                  </a:lnTo>
                  <a:lnTo>
                    <a:pt x="6" y="1"/>
                  </a:lnTo>
                  <a:lnTo>
                    <a:pt x="10" y="3"/>
                  </a:lnTo>
                  <a:close/>
                  <a:moveTo>
                    <a:pt x="19" y="9"/>
                  </a:moveTo>
                  <a:lnTo>
                    <a:pt x="17" y="7"/>
                  </a:lnTo>
                  <a:lnTo>
                    <a:pt x="13" y="7"/>
                  </a:lnTo>
                  <a:lnTo>
                    <a:pt x="9" y="8"/>
                  </a:lnTo>
                  <a:lnTo>
                    <a:pt x="8" y="8"/>
                  </a:lnTo>
                  <a:lnTo>
                    <a:pt x="9" y="9"/>
                  </a:lnTo>
                  <a:lnTo>
                    <a:pt x="11" y="8"/>
                  </a:lnTo>
                  <a:lnTo>
                    <a:pt x="14" y="7"/>
                  </a:lnTo>
                  <a:lnTo>
                    <a:pt x="19"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7" name="AutoShape 48"/>
            <p:cNvSpPr>
              <a:spLocks/>
            </p:cNvSpPr>
            <p:nvPr/>
          </p:nvSpPr>
          <p:spPr bwMode="auto">
            <a:xfrm>
              <a:off x="1981" y="52"/>
              <a:ext cx="25" cy="19"/>
            </a:xfrm>
            <a:custGeom>
              <a:avLst/>
              <a:gdLst>
                <a:gd name="T0" fmla="+- 0 1988 1982"/>
                <a:gd name="T1" fmla="*/ T0 w 25"/>
                <a:gd name="T2" fmla="+- 0 56 53"/>
                <a:gd name="T3" fmla="*/ 56 h 19"/>
                <a:gd name="T4" fmla="+- 0 1988 1982"/>
                <a:gd name="T5" fmla="*/ T4 w 25"/>
                <a:gd name="T6" fmla="+- 0 55 53"/>
                <a:gd name="T7" fmla="*/ 55 h 19"/>
                <a:gd name="T8" fmla="+- 0 1988 1982"/>
                <a:gd name="T9" fmla="*/ T8 w 25"/>
                <a:gd name="T10" fmla="+- 0 55 53"/>
                <a:gd name="T11" fmla="*/ 55 h 19"/>
                <a:gd name="T12" fmla="+- 0 1988 1982"/>
                <a:gd name="T13" fmla="*/ T12 w 25"/>
                <a:gd name="T14" fmla="+- 0 55 53"/>
                <a:gd name="T15" fmla="*/ 55 h 19"/>
                <a:gd name="T16" fmla="+- 0 1985 1982"/>
                <a:gd name="T17" fmla="*/ T16 w 25"/>
                <a:gd name="T18" fmla="+- 0 53 53"/>
                <a:gd name="T19" fmla="*/ 53 h 19"/>
                <a:gd name="T20" fmla="+- 0 1982 1982"/>
                <a:gd name="T21" fmla="*/ T20 w 25"/>
                <a:gd name="T22" fmla="+- 0 53 53"/>
                <a:gd name="T23" fmla="*/ 53 h 19"/>
                <a:gd name="T24" fmla="+- 0 1982 1982"/>
                <a:gd name="T25" fmla="*/ T24 w 25"/>
                <a:gd name="T26" fmla="+- 0 54 53"/>
                <a:gd name="T27" fmla="*/ 54 h 19"/>
                <a:gd name="T28" fmla="+- 0 1982 1982"/>
                <a:gd name="T29" fmla="*/ T28 w 25"/>
                <a:gd name="T30" fmla="+- 0 55 53"/>
                <a:gd name="T31" fmla="*/ 55 h 19"/>
                <a:gd name="T32" fmla="+- 0 1982 1982"/>
                <a:gd name="T33" fmla="*/ T32 w 25"/>
                <a:gd name="T34" fmla="+- 0 55 53"/>
                <a:gd name="T35" fmla="*/ 55 h 19"/>
                <a:gd name="T36" fmla="+- 0 1982 1982"/>
                <a:gd name="T37" fmla="*/ T36 w 25"/>
                <a:gd name="T38" fmla="+- 0 55 53"/>
                <a:gd name="T39" fmla="*/ 55 h 19"/>
                <a:gd name="T40" fmla="+- 0 1982 1982"/>
                <a:gd name="T41" fmla="*/ T40 w 25"/>
                <a:gd name="T42" fmla="+- 0 55 53"/>
                <a:gd name="T43" fmla="*/ 55 h 19"/>
                <a:gd name="T44" fmla="+- 0 1982 1982"/>
                <a:gd name="T45" fmla="*/ T44 w 25"/>
                <a:gd name="T46" fmla="+- 0 54 53"/>
                <a:gd name="T47" fmla="*/ 54 h 19"/>
                <a:gd name="T48" fmla="+- 0 1983 1982"/>
                <a:gd name="T49" fmla="*/ T48 w 25"/>
                <a:gd name="T50" fmla="+- 0 54 53"/>
                <a:gd name="T51" fmla="*/ 54 h 19"/>
                <a:gd name="T52" fmla="+- 0 1984 1982"/>
                <a:gd name="T53" fmla="*/ T52 w 25"/>
                <a:gd name="T54" fmla="+- 0 53 53"/>
                <a:gd name="T55" fmla="*/ 53 h 19"/>
                <a:gd name="T56" fmla="+- 0 1987 1982"/>
                <a:gd name="T57" fmla="*/ T56 w 25"/>
                <a:gd name="T58" fmla="+- 0 55 53"/>
                <a:gd name="T59" fmla="*/ 55 h 19"/>
                <a:gd name="T60" fmla="+- 0 1987 1982"/>
                <a:gd name="T61" fmla="*/ T60 w 25"/>
                <a:gd name="T62" fmla="+- 0 56 53"/>
                <a:gd name="T63" fmla="*/ 56 h 19"/>
                <a:gd name="T64" fmla="+- 0 1988 1982"/>
                <a:gd name="T65" fmla="*/ T64 w 25"/>
                <a:gd name="T66" fmla="+- 0 56 53"/>
                <a:gd name="T67" fmla="*/ 56 h 19"/>
                <a:gd name="T68" fmla="+- 0 1988 1982"/>
                <a:gd name="T69" fmla="*/ T68 w 25"/>
                <a:gd name="T70" fmla="+- 0 56 53"/>
                <a:gd name="T71" fmla="*/ 56 h 19"/>
                <a:gd name="T72" fmla="+- 0 1988 1982"/>
                <a:gd name="T73" fmla="*/ T72 w 25"/>
                <a:gd name="T74" fmla="+- 0 56 53"/>
                <a:gd name="T75" fmla="*/ 56 h 19"/>
                <a:gd name="T76" fmla="+- 0 1998 1982"/>
                <a:gd name="T77" fmla="*/ T76 w 25"/>
                <a:gd name="T78" fmla="+- 0 62 53"/>
                <a:gd name="T79" fmla="*/ 62 h 19"/>
                <a:gd name="T80" fmla="+- 0 1998 1982"/>
                <a:gd name="T81" fmla="*/ T80 w 25"/>
                <a:gd name="T82" fmla="+- 0 61 53"/>
                <a:gd name="T83" fmla="*/ 61 h 19"/>
                <a:gd name="T84" fmla="+- 0 1993 1982"/>
                <a:gd name="T85" fmla="*/ T84 w 25"/>
                <a:gd name="T86" fmla="+- 0 58 53"/>
                <a:gd name="T87" fmla="*/ 58 h 19"/>
                <a:gd name="T88" fmla="+- 0 1990 1982"/>
                <a:gd name="T89" fmla="*/ T88 w 25"/>
                <a:gd name="T90" fmla="+- 0 58 53"/>
                <a:gd name="T91" fmla="*/ 58 h 19"/>
                <a:gd name="T92" fmla="+- 0 1990 1982"/>
                <a:gd name="T93" fmla="*/ T92 w 25"/>
                <a:gd name="T94" fmla="+- 0 58 53"/>
                <a:gd name="T95" fmla="*/ 58 h 19"/>
                <a:gd name="T96" fmla="+- 0 1990 1982"/>
                <a:gd name="T97" fmla="*/ T96 w 25"/>
                <a:gd name="T98" fmla="+- 0 58 53"/>
                <a:gd name="T99" fmla="*/ 58 h 19"/>
                <a:gd name="T100" fmla="+- 0 1993 1982"/>
                <a:gd name="T101" fmla="*/ T100 w 25"/>
                <a:gd name="T102" fmla="+- 0 59 53"/>
                <a:gd name="T103" fmla="*/ 59 h 19"/>
                <a:gd name="T104" fmla="+- 0 1994 1982"/>
                <a:gd name="T105" fmla="*/ T104 w 25"/>
                <a:gd name="T106" fmla="+- 0 60 53"/>
                <a:gd name="T107" fmla="*/ 60 h 19"/>
                <a:gd name="T108" fmla="+- 0 1997 1982"/>
                <a:gd name="T109" fmla="*/ T108 w 25"/>
                <a:gd name="T110" fmla="+- 0 62 53"/>
                <a:gd name="T111" fmla="*/ 62 h 19"/>
                <a:gd name="T112" fmla="+- 0 1998 1982"/>
                <a:gd name="T113" fmla="*/ T112 w 25"/>
                <a:gd name="T114" fmla="+- 0 62 53"/>
                <a:gd name="T115" fmla="*/ 62 h 19"/>
                <a:gd name="T116" fmla="+- 0 2006 1982"/>
                <a:gd name="T117" fmla="*/ T116 w 25"/>
                <a:gd name="T118" fmla="+- 0 71 53"/>
                <a:gd name="T119" fmla="*/ 71 h 19"/>
                <a:gd name="T120" fmla="+- 0 2006 1982"/>
                <a:gd name="T121" fmla="*/ T120 w 25"/>
                <a:gd name="T122" fmla="+- 0 68 53"/>
                <a:gd name="T123" fmla="*/ 68 h 19"/>
                <a:gd name="T124" fmla="+- 0 2006 1982"/>
                <a:gd name="T125" fmla="*/ T124 w 25"/>
                <a:gd name="T126" fmla="+- 0 67 53"/>
                <a:gd name="T127" fmla="*/ 67 h 19"/>
                <a:gd name="T128" fmla="+- 0 2000 1982"/>
                <a:gd name="T129" fmla="*/ T128 w 25"/>
                <a:gd name="T130" fmla="+- 0 64 53"/>
                <a:gd name="T131" fmla="*/ 64 h 19"/>
                <a:gd name="T132" fmla="+- 0 2000 1982"/>
                <a:gd name="T133" fmla="*/ T132 w 25"/>
                <a:gd name="T134" fmla="+- 0 65 53"/>
                <a:gd name="T135" fmla="*/ 65 h 19"/>
                <a:gd name="T136" fmla="+- 0 2000 1982"/>
                <a:gd name="T137" fmla="*/ T136 w 25"/>
                <a:gd name="T138" fmla="+- 0 65 53"/>
                <a:gd name="T139" fmla="*/ 65 h 19"/>
                <a:gd name="T140" fmla="+- 0 2002 1982"/>
                <a:gd name="T141" fmla="*/ T140 w 25"/>
                <a:gd name="T142" fmla="+- 0 66 53"/>
                <a:gd name="T143" fmla="*/ 66 h 19"/>
                <a:gd name="T144" fmla="+- 0 2006 1982"/>
                <a:gd name="T145" fmla="*/ T144 w 25"/>
                <a:gd name="T146" fmla="+- 0 68 53"/>
                <a:gd name="T147" fmla="*/ 68 h 19"/>
                <a:gd name="T148" fmla="+- 0 2006 1982"/>
                <a:gd name="T149" fmla="*/ T148 w 25"/>
                <a:gd name="T150" fmla="+- 0 70 53"/>
                <a:gd name="T151" fmla="*/ 70 h 19"/>
                <a:gd name="T152" fmla="+- 0 2006 1982"/>
                <a:gd name="T153" fmla="*/ T152 w 25"/>
                <a:gd name="T154" fmla="+- 0 70 53"/>
                <a:gd name="T155" fmla="*/ 70 h 19"/>
                <a:gd name="T156" fmla="+- 0 2006 1982"/>
                <a:gd name="T157" fmla="*/ T156 w 25"/>
                <a:gd name="T158" fmla="+- 0 71 53"/>
                <a:gd name="T159" fmla="*/ 71 h 19"/>
                <a:gd name="T160" fmla="+- 0 2006 1982"/>
                <a:gd name="T161" fmla="*/ T160 w 25"/>
                <a:gd name="T162" fmla="+- 0 71 53"/>
                <a:gd name="T163" fmla="*/ 71 h 19"/>
                <a:gd name="T164" fmla="+- 0 2006 1982"/>
                <a:gd name="T165" fmla="*/ T164 w 25"/>
                <a:gd name="T166" fmla="+- 0 71 53"/>
                <a:gd name="T167" fmla="*/ 71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5" h="19">
                  <a:moveTo>
                    <a:pt x="6" y="3"/>
                  </a:moveTo>
                  <a:lnTo>
                    <a:pt x="6" y="2"/>
                  </a:lnTo>
                  <a:lnTo>
                    <a:pt x="3" y="0"/>
                  </a:lnTo>
                  <a:lnTo>
                    <a:pt x="0" y="0"/>
                  </a:lnTo>
                  <a:lnTo>
                    <a:pt x="0" y="1"/>
                  </a:lnTo>
                  <a:lnTo>
                    <a:pt x="0" y="2"/>
                  </a:lnTo>
                  <a:lnTo>
                    <a:pt x="0" y="1"/>
                  </a:lnTo>
                  <a:lnTo>
                    <a:pt x="1" y="1"/>
                  </a:lnTo>
                  <a:lnTo>
                    <a:pt x="2" y="0"/>
                  </a:lnTo>
                  <a:lnTo>
                    <a:pt x="5" y="2"/>
                  </a:lnTo>
                  <a:lnTo>
                    <a:pt x="5" y="3"/>
                  </a:lnTo>
                  <a:lnTo>
                    <a:pt x="6" y="3"/>
                  </a:lnTo>
                  <a:close/>
                  <a:moveTo>
                    <a:pt x="16" y="9"/>
                  </a:moveTo>
                  <a:lnTo>
                    <a:pt x="16" y="8"/>
                  </a:lnTo>
                  <a:lnTo>
                    <a:pt x="11" y="5"/>
                  </a:lnTo>
                  <a:lnTo>
                    <a:pt x="8" y="5"/>
                  </a:lnTo>
                  <a:lnTo>
                    <a:pt x="11" y="6"/>
                  </a:lnTo>
                  <a:lnTo>
                    <a:pt x="12" y="7"/>
                  </a:lnTo>
                  <a:lnTo>
                    <a:pt x="15" y="9"/>
                  </a:lnTo>
                  <a:lnTo>
                    <a:pt x="16" y="9"/>
                  </a:lnTo>
                  <a:close/>
                  <a:moveTo>
                    <a:pt x="24" y="18"/>
                  </a:moveTo>
                  <a:lnTo>
                    <a:pt x="24" y="15"/>
                  </a:lnTo>
                  <a:lnTo>
                    <a:pt x="24" y="14"/>
                  </a:lnTo>
                  <a:lnTo>
                    <a:pt x="18" y="11"/>
                  </a:lnTo>
                  <a:lnTo>
                    <a:pt x="18" y="12"/>
                  </a:lnTo>
                  <a:lnTo>
                    <a:pt x="20" y="13"/>
                  </a:lnTo>
                  <a:lnTo>
                    <a:pt x="24" y="15"/>
                  </a:lnTo>
                  <a:lnTo>
                    <a:pt x="24" y="17"/>
                  </a:lnTo>
                  <a:lnTo>
                    <a:pt x="24"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8" name="AutoShape 49"/>
            <p:cNvSpPr>
              <a:spLocks/>
            </p:cNvSpPr>
            <p:nvPr/>
          </p:nvSpPr>
          <p:spPr bwMode="auto">
            <a:xfrm>
              <a:off x="1983" y="53"/>
              <a:ext cx="23" cy="35"/>
            </a:xfrm>
            <a:custGeom>
              <a:avLst/>
              <a:gdLst>
                <a:gd name="T0" fmla="+- 0 1996 1983"/>
                <a:gd name="T1" fmla="*/ T0 w 23"/>
                <a:gd name="T2" fmla="+- 0 59 53"/>
                <a:gd name="T3" fmla="*/ 59 h 35"/>
                <a:gd name="T4" fmla="+- 0 1987 1983"/>
                <a:gd name="T5" fmla="*/ T4 w 23"/>
                <a:gd name="T6" fmla="+- 0 53 53"/>
                <a:gd name="T7" fmla="*/ 53 h 35"/>
                <a:gd name="T8" fmla="+- 0 1983 1983"/>
                <a:gd name="T9" fmla="*/ T8 w 23"/>
                <a:gd name="T10" fmla="+- 0 59 53"/>
                <a:gd name="T11" fmla="*/ 59 h 35"/>
                <a:gd name="T12" fmla="+- 0 1983 1983"/>
                <a:gd name="T13" fmla="*/ T12 w 23"/>
                <a:gd name="T14" fmla="+- 0 59 53"/>
                <a:gd name="T15" fmla="*/ 59 h 35"/>
                <a:gd name="T16" fmla="+- 0 1984 1983"/>
                <a:gd name="T17" fmla="*/ T16 w 23"/>
                <a:gd name="T18" fmla="+- 0 60 53"/>
                <a:gd name="T19" fmla="*/ 60 h 35"/>
                <a:gd name="T20" fmla="+- 0 1987 1983"/>
                <a:gd name="T21" fmla="*/ T20 w 23"/>
                <a:gd name="T22" fmla="+- 0 54 53"/>
                <a:gd name="T23" fmla="*/ 54 h 35"/>
                <a:gd name="T24" fmla="+- 0 1996 1983"/>
                <a:gd name="T25" fmla="*/ T24 w 23"/>
                <a:gd name="T26" fmla="+- 0 59 53"/>
                <a:gd name="T27" fmla="*/ 59 h 35"/>
                <a:gd name="T28" fmla="+- 0 2006 1983"/>
                <a:gd name="T29" fmla="*/ T28 w 23"/>
                <a:gd name="T30" fmla="+- 0 59 53"/>
                <a:gd name="T31" fmla="*/ 59 h 35"/>
                <a:gd name="T32" fmla="+- 0 2005 1983"/>
                <a:gd name="T33" fmla="*/ T32 w 23"/>
                <a:gd name="T34" fmla="+- 0 57 53"/>
                <a:gd name="T35" fmla="*/ 57 h 35"/>
                <a:gd name="T36" fmla="+- 0 2004 1983"/>
                <a:gd name="T37" fmla="*/ T36 w 23"/>
                <a:gd name="T38" fmla="+- 0 59 53"/>
                <a:gd name="T39" fmla="*/ 59 h 35"/>
                <a:gd name="T40" fmla="+- 0 2002 1983"/>
                <a:gd name="T41" fmla="*/ T40 w 23"/>
                <a:gd name="T42" fmla="+- 0 63 53"/>
                <a:gd name="T43" fmla="*/ 63 h 35"/>
                <a:gd name="T44" fmla="+- 0 2000 1983"/>
                <a:gd name="T45" fmla="*/ T44 w 23"/>
                <a:gd name="T46" fmla="+- 0 68 53"/>
                <a:gd name="T47" fmla="*/ 68 h 35"/>
                <a:gd name="T48" fmla="+- 0 1992 1983"/>
                <a:gd name="T49" fmla="*/ T48 w 23"/>
                <a:gd name="T50" fmla="+- 0 85 53"/>
                <a:gd name="T51" fmla="*/ 85 h 35"/>
                <a:gd name="T52" fmla="+- 0 1990 1983"/>
                <a:gd name="T53" fmla="*/ T52 w 23"/>
                <a:gd name="T54" fmla="+- 0 85 53"/>
                <a:gd name="T55" fmla="*/ 85 h 35"/>
                <a:gd name="T56" fmla="+- 0 1989 1983"/>
                <a:gd name="T57" fmla="*/ T56 w 23"/>
                <a:gd name="T58" fmla="+- 0 83 53"/>
                <a:gd name="T59" fmla="*/ 83 h 35"/>
                <a:gd name="T60" fmla="+- 0 1993 1983"/>
                <a:gd name="T61" fmla="*/ T60 w 23"/>
                <a:gd name="T62" fmla="+- 0 75 53"/>
                <a:gd name="T63" fmla="*/ 75 h 35"/>
                <a:gd name="T64" fmla="+- 0 1999 1983"/>
                <a:gd name="T65" fmla="*/ T64 w 23"/>
                <a:gd name="T66" fmla="+- 0 62 53"/>
                <a:gd name="T67" fmla="*/ 62 h 35"/>
                <a:gd name="T68" fmla="+- 0 2002 1983"/>
                <a:gd name="T69" fmla="*/ T68 w 23"/>
                <a:gd name="T70" fmla="+- 0 63 53"/>
                <a:gd name="T71" fmla="*/ 63 h 35"/>
                <a:gd name="T72" fmla="+- 0 2001 1983"/>
                <a:gd name="T73" fmla="*/ T72 w 23"/>
                <a:gd name="T74" fmla="+- 0 58 53"/>
                <a:gd name="T75" fmla="*/ 58 h 35"/>
                <a:gd name="T76" fmla="+- 0 2002 1983"/>
                <a:gd name="T77" fmla="*/ T76 w 23"/>
                <a:gd name="T78" fmla="+- 0 57 53"/>
                <a:gd name="T79" fmla="*/ 57 h 35"/>
                <a:gd name="T80" fmla="+- 0 2003 1983"/>
                <a:gd name="T81" fmla="*/ T80 w 23"/>
                <a:gd name="T82" fmla="+- 0 58 53"/>
                <a:gd name="T83" fmla="*/ 58 h 35"/>
                <a:gd name="T84" fmla="+- 0 2004 1983"/>
                <a:gd name="T85" fmla="*/ T84 w 23"/>
                <a:gd name="T86" fmla="+- 0 56 53"/>
                <a:gd name="T87" fmla="*/ 56 h 35"/>
                <a:gd name="T88" fmla="+- 0 2002 1983"/>
                <a:gd name="T89" fmla="*/ T88 w 23"/>
                <a:gd name="T90" fmla="+- 0 55 53"/>
                <a:gd name="T91" fmla="*/ 55 h 35"/>
                <a:gd name="T92" fmla="+- 0 1999 1983"/>
                <a:gd name="T93" fmla="*/ T92 w 23"/>
                <a:gd name="T94" fmla="+- 0 56 53"/>
                <a:gd name="T95" fmla="*/ 56 h 35"/>
                <a:gd name="T96" fmla="+- 0 1997 1983"/>
                <a:gd name="T97" fmla="*/ T96 w 23"/>
                <a:gd name="T98" fmla="+- 0 60 53"/>
                <a:gd name="T99" fmla="*/ 60 h 35"/>
                <a:gd name="T100" fmla="+- 0 1992 1983"/>
                <a:gd name="T101" fmla="*/ T100 w 23"/>
                <a:gd name="T102" fmla="+- 0 64 53"/>
                <a:gd name="T103" fmla="*/ 64 h 35"/>
                <a:gd name="T104" fmla="+- 0 1992 1983"/>
                <a:gd name="T105" fmla="*/ T104 w 23"/>
                <a:gd name="T106" fmla="+- 0 65 53"/>
                <a:gd name="T107" fmla="*/ 65 h 35"/>
                <a:gd name="T108" fmla="+- 0 1992 1983"/>
                <a:gd name="T109" fmla="*/ T108 w 23"/>
                <a:gd name="T110" fmla="+- 0 65 53"/>
                <a:gd name="T111" fmla="*/ 65 h 35"/>
                <a:gd name="T112" fmla="+- 0 1997 1983"/>
                <a:gd name="T113" fmla="*/ T112 w 23"/>
                <a:gd name="T114" fmla="+- 0 61 53"/>
                <a:gd name="T115" fmla="*/ 61 h 35"/>
                <a:gd name="T116" fmla="+- 0 1995 1983"/>
                <a:gd name="T117" fmla="*/ T116 w 23"/>
                <a:gd name="T118" fmla="+- 0 65 53"/>
                <a:gd name="T119" fmla="*/ 65 h 35"/>
                <a:gd name="T120" fmla="+- 0 1987 1983"/>
                <a:gd name="T121" fmla="*/ T120 w 23"/>
                <a:gd name="T122" fmla="+- 0 83 53"/>
                <a:gd name="T123" fmla="*/ 83 h 35"/>
                <a:gd name="T124" fmla="+- 0 1991 1983"/>
                <a:gd name="T125" fmla="*/ T124 w 23"/>
                <a:gd name="T126" fmla="+- 0 88 53"/>
                <a:gd name="T127" fmla="*/ 88 h 35"/>
                <a:gd name="T128" fmla="+- 0 1994 1983"/>
                <a:gd name="T129" fmla="*/ T128 w 23"/>
                <a:gd name="T130" fmla="+- 0 86 53"/>
                <a:gd name="T131" fmla="*/ 86 h 35"/>
                <a:gd name="T132" fmla="+- 0 2001 1983"/>
                <a:gd name="T133" fmla="*/ T132 w 23"/>
                <a:gd name="T134" fmla="+- 0 69 53"/>
                <a:gd name="T135" fmla="*/ 69 h 35"/>
                <a:gd name="T136" fmla="+- 0 2005 1983"/>
                <a:gd name="T137" fmla="*/ T136 w 23"/>
                <a:gd name="T138" fmla="+- 0 66 53"/>
                <a:gd name="T139" fmla="*/ 66 h 35"/>
                <a:gd name="T140" fmla="+- 0 2006 1983"/>
                <a:gd name="T141" fmla="*/ T140 w 23"/>
                <a:gd name="T142" fmla="+- 0 66 53"/>
                <a:gd name="T143" fmla="*/ 66 h 35"/>
                <a:gd name="T144" fmla="+- 0 2005 1983"/>
                <a:gd name="T145" fmla="*/ T144 w 23"/>
                <a:gd name="T146" fmla="+- 0 65 53"/>
                <a:gd name="T147" fmla="*/ 65 h 35"/>
                <a:gd name="T148" fmla="+- 0 2005 1983"/>
                <a:gd name="T149" fmla="*/ T148 w 23"/>
                <a:gd name="T150" fmla="+- 0 61 53"/>
                <a:gd name="T151" fmla="*/ 61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23" h="35">
                  <a:moveTo>
                    <a:pt x="13" y="6"/>
                  </a:moveTo>
                  <a:lnTo>
                    <a:pt x="13" y="6"/>
                  </a:lnTo>
                  <a:lnTo>
                    <a:pt x="4" y="0"/>
                  </a:lnTo>
                  <a:lnTo>
                    <a:pt x="0" y="6"/>
                  </a:lnTo>
                  <a:lnTo>
                    <a:pt x="1" y="7"/>
                  </a:lnTo>
                  <a:lnTo>
                    <a:pt x="1" y="6"/>
                  </a:lnTo>
                  <a:lnTo>
                    <a:pt x="4" y="1"/>
                  </a:lnTo>
                  <a:lnTo>
                    <a:pt x="13" y="6"/>
                  </a:lnTo>
                  <a:close/>
                  <a:moveTo>
                    <a:pt x="23" y="6"/>
                  </a:moveTo>
                  <a:lnTo>
                    <a:pt x="22" y="4"/>
                  </a:lnTo>
                  <a:lnTo>
                    <a:pt x="21" y="3"/>
                  </a:lnTo>
                  <a:lnTo>
                    <a:pt x="21" y="6"/>
                  </a:lnTo>
                  <a:lnTo>
                    <a:pt x="19" y="10"/>
                  </a:lnTo>
                  <a:lnTo>
                    <a:pt x="19" y="11"/>
                  </a:lnTo>
                  <a:lnTo>
                    <a:pt x="17" y="15"/>
                  </a:lnTo>
                  <a:lnTo>
                    <a:pt x="13" y="23"/>
                  </a:lnTo>
                  <a:lnTo>
                    <a:pt x="9" y="32"/>
                  </a:lnTo>
                  <a:lnTo>
                    <a:pt x="8" y="33"/>
                  </a:lnTo>
                  <a:lnTo>
                    <a:pt x="7" y="32"/>
                  </a:lnTo>
                  <a:lnTo>
                    <a:pt x="6" y="32"/>
                  </a:lnTo>
                  <a:lnTo>
                    <a:pt x="6" y="30"/>
                  </a:lnTo>
                  <a:lnTo>
                    <a:pt x="10" y="22"/>
                  </a:lnTo>
                  <a:lnTo>
                    <a:pt x="14" y="13"/>
                  </a:lnTo>
                  <a:lnTo>
                    <a:pt x="16" y="9"/>
                  </a:lnTo>
                  <a:lnTo>
                    <a:pt x="19" y="11"/>
                  </a:lnTo>
                  <a:lnTo>
                    <a:pt x="19" y="10"/>
                  </a:lnTo>
                  <a:lnTo>
                    <a:pt x="16" y="8"/>
                  </a:lnTo>
                  <a:lnTo>
                    <a:pt x="18" y="5"/>
                  </a:lnTo>
                  <a:lnTo>
                    <a:pt x="18" y="4"/>
                  </a:lnTo>
                  <a:lnTo>
                    <a:pt x="19" y="4"/>
                  </a:lnTo>
                  <a:lnTo>
                    <a:pt x="20" y="5"/>
                  </a:lnTo>
                  <a:lnTo>
                    <a:pt x="21" y="6"/>
                  </a:lnTo>
                  <a:lnTo>
                    <a:pt x="21" y="3"/>
                  </a:lnTo>
                  <a:lnTo>
                    <a:pt x="20" y="2"/>
                  </a:lnTo>
                  <a:lnTo>
                    <a:pt x="19" y="2"/>
                  </a:lnTo>
                  <a:lnTo>
                    <a:pt x="17" y="2"/>
                  </a:lnTo>
                  <a:lnTo>
                    <a:pt x="16" y="3"/>
                  </a:lnTo>
                  <a:lnTo>
                    <a:pt x="15" y="7"/>
                  </a:lnTo>
                  <a:lnTo>
                    <a:pt x="14" y="7"/>
                  </a:lnTo>
                  <a:lnTo>
                    <a:pt x="9" y="11"/>
                  </a:lnTo>
                  <a:lnTo>
                    <a:pt x="9" y="12"/>
                  </a:lnTo>
                  <a:lnTo>
                    <a:pt x="14" y="8"/>
                  </a:lnTo>
                  <a:lnTo>
                    <a:pt x="12" y="12"/>
                  </a:lnTo>
                  <a:lnTo>
                    <a:pt x="9" y="20"/>
                  </a:lnTo>
                  <a:lnTo>
                    <a:pt x="4" y="30"/>
                  </a:lnTo>
                  <a:lnTo>
                    <a:pt x="4" y="33"/>
                  </a:lnTo>
                  <a:lnTo>
                    <a:pt x="8" y="35"/>
                  </a:lnTo>
                  <a:lnTo>
                    <a:pt x="10" y="34"/>
                  </a:lnTo>
                  <a:lnTo>
                    <a:pt x="11" y="33"/>
                  </a:lnTo>
                  <a:lnTo>
                    <a:pt x="15" y="25"/>
                  </a:lnTo>
                  <a:lnTo>
                    <a:pt x="18" y="16"/>
                  </a:lnTo>
                  <a:lnTo>
                    <a:pt x="20" y="12"/>
                  </a:lnTo>
                  <a:lnTo>
                    <a:pt x="22" y="13"/>
                  </a:lnTo>
                  <a:lnTo>
                    <a:pt x="23" y="13"/>
                  </a:lnTo>
                  <a:lnTo>
                    <a:pt x="23" y="12"/>
                  </a:lnTo>
                  <a:lnTo>
                    <a:pt x="22" y="12"/>
                  </a:lnTo>
                  <a:lnTo>
                    <a:pt x="21" y="11"/>
                  </a:lnTo>
                  <a:lnTo>
                    <a:pt x="22" y="8"/>
                  </a:lnTo>
                  <a:lnTo>
                    <a:pt x="23" y="6"/>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9" name="Freeform 50"/>
            <p:cNvSpPr>
              <a:spLocks/>
            </p:cNvSpPr>
            <p:nvPr/>
          </p:nvSpPr>
          <p:spPr bwMode="auto">
            <a:xfrm>
              <a:off x="1987" y="55"/>
              <a:ext cx="17" cy="32"/>
            </a:xfrm>
            <a:custGeom>
              <a:avLst/>
              <a:gdLst>
                <a:gd name="T0" fmla="+- 0 2002 1988"/>
                <a:gd name="T1" fmla="*/ T0 w 17"/>
                <a:gd name="T2" fmla="+- 0 56 56"/>
                <a:gd name="T3" fmla="*/ 56 h 32"/>
                <a:gd name="T4" fmla="+- 0 2000 1988"/>
                <a:gd name="T5" fmla="*/ T4 w 17"/>
                <a:gd name="T6" fmla="+- 0 56 56"/>
                <a:gd name="T7" fmla="*/ 56 h 32"/>
                <a:gd name="T8" fmla="+- 0 1996 1988"/>
                <a:gd name="T9" fmla="*/ T8 w 17"/>
                <a:gd name="T10" fmla="+- 0 66 56"/>
                <a:gd name="T11" fmla="*/ 66 h 32"/>
                <a:gd name="T12" fmla="+- 0 1992 1988"/>
                <a:gd name="T13" fmla="*/ T12 w 17"/>
                <a:gd name="T14" fmla="+- 0 74 56"/>
                <a:gd name="T15" fmla="*/ 74 h 32"/>
                <a:gd name="T16" fmla="+- 0 1988 1988"/>
                <a:gd name="T17" fmla="*/ T16 w 17"/>
                <a:gd name="T18" fmla="+- 0 83 56"/>
                <a:gd name="T19" fmla="*/ 83 h 32"/>
                <a:gd name="T20" fmla="+- 0 1988 1988"/>
                <a:gd name="T21" fmla="*/ T20 w 17"/>
                <a:gd name="T22" fmla="+- 0 85 56"/>
                <a:gd name="T23" fmla="*/ 85 h 32"/>
                <a:gd name="T24" fmla="+- 0 1991 1988"/>
                <a:gd name="T25" fmla="*/ T24 w 17"/>
                <a:gd name="T26" fmla="+- 0 87 56"/>
                <a:gd name="T27" fmla="*/ 87 h 32"/>
                <a:gd name="T28" fmla="+- 0 1992 1988"/>
                <a:gd name="T29" fmla="*/ T28 w 17"/>
                <a:gd name="T30" fmla="+- 0 86 56"/>
                <a:gd name="T31" fmla="*/ 86 h 32"/>
                <a:gd name="T32" fmla="+- 0 1997 1988"/>
                <a:gd name="T33" fmla="*/ T32 w 17"/>
                <a:gd name="T34" fmla="+- 0 77 56"/>
                <a:gd name="T35" fmla="*/ 77 h 32"/>
                <a:gd name="T36" fmla="+- 0 2001 1988"/>
                <a:gd name="T37" fmla="*/ T36 w 17"/>
                <a:gd name="T38" fmla="+- 0 69 56"/>
                <a:gd name="T39" fmla="*/ 69 h 32"/>
                <a:gd name="T40" fmla="+- 0 2005 1988"/>
                <a:gd name="T41" fmla="*/ T40 w 17"/>
                <a:gd name="T42" fmla="+- 0 59 56"/>
                <a:gd name="T43" fmla="*/ 59 h 32"/>
                <a:gd name="T44" fmla="+- 0 2004 1988"/>
                <a:gd name="T45" fmla="*/ T44 w 17"/>
                <a:gd name="T46" fmla="+- 0 57 56"/>
                <a:gd name="T47" fmla="*/ 57 h 32"/>
                <a:gd name="T48" fmla="+- 0 2003 1988"/>
                <a:gd name="T49" fmla="*/ T48 w 17"/>
                <a:gd name="T50" fmla="+- 0 56 56"/>
                <a:gd name="T51" fmla="*/ 56 h 32"/>
                <a:gd name="T52" fmla="+- 0 2002 1988"/>
                <a:gd name="T53" fmla="*/ T52 w 17"/>
                <a:gd name="T54" fmla="+- 0 56 56"/>
                <a:gd name="T55" fmla="*/ 56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7" h="32">
                  <a:moveTo>
                    <a:pt x="14" y="0"/>
                  </a:moveTo>
                  <a:lnTo>
                    <a:pt x="12" y="0"/>
                  </a:lnTo>
                  <a:lnTo>
                    <a:pt x="8" y="10"/>
                  </a:lnTo>
                  <a:lnTo>
                    <a:pt x="4" y="18"/>
                  </a:lnTo>
                  <a:lnTo>
                    <a:pt x="0" y="27"/>
                  </a:lnTo>
                  <a:lnTo>
                    <a:pt x="0" y="29"/>
                  </a:lnTo>
                  <a:lnTo>
                    <a:pt x="3" y="31"/>
                  </a:lnTo>
                  <a:lnTo>
                    <a:pt x="4" y="30"/>
                  </a:lnTo>
                  <a:lnTo>
                    <a:pt x="9" y="21"/>
                  </a:lnTo>
                  <a:lnTo>
                    <a:pt x="13" y="13"/>
                  </a:lnTo>
                  <a:lnTo>
                    <a:pt x="17" y="3"/>
                  </a:lnTo>
                  <a:lnTo>
                    <a:pt x="16" y="1"/>
                  </a:lnTo>
                  <a:lnTo>
                    <a:pt x="15" y="0"/>
                  </a:lnTo>
                  <a:lnTo>
                    <a:pt x="1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0" name="AutoShape 51"/>
            <p:cNvSpPr>
              <a:spLocks/>
            </p:cNvSpPr>
            <p:nvPr/>
          </p:nvSpPr>
          <p:spPr bwMode="auto">
            <a:xfrm>
              <a:off x="1989" y="62"/>
              <a:ext cx="14" cy="18"/>
            </a:xfrm>
            <a:custGeom>
              <a:avLst/>
              <a:gdLst>
                <a:gd name="T0" fmla="+- 0 1997 1990"/>
                <a:gd name="T1" fmla="*/ T0 w 14"/>
                <a:gd name="T2" fmla="+- 0 65 62"/>
                <a:gd name="T3" fmla="*/ 65 h 18"/>
                <a:gd name="T4" fmla="+- 0 1996 1990"/>
                <a:gd name="T5" fmla="*/ T4 w 14"/>
                <a:gd name="T6" fmla="+- 0 65 62"/>
                <a:gd name="T7" fmla="*/ 65 h 18"/>
                <a:gd name="T8" fmla="+- 0 1995 1990"/>
                <a:gd name="T9" fmla="*/ T8 w 14"/>
                <a:gd name="T10" fmla="+- 0 69 62"/>
                <a:gd name="T11" fmla="*/ 69 h 18"/>
                <a:gd name="T12" fmla="+- 0 1997 1990"/>
                <a:gd name="T13" fmla="*/ T12 w 14"/>
                <a:gd name="T14" fmla="+- 0 65 62"/>
                <a:gd name="T15" fmla="*/ 65 h 18"/>
                <a:gd name="T16" fmla="+- 0 1999 1990"/>
                <a:gd name="T17" fmla="*/ T16 w 14"/>
                <a:gd name="T18" fmla="+- 0 63 62"/>
                <a:gd name="T19" fmla="*/ 63 h 18"/>
                <a:gd name="T20" fmla="+- 0 1998 1990"/>
                <a:gd name="T21" fmla="*/ T20 w 14"/>
                <a:gd name="T22" fmla="+- 0 63 62"/>
                <a:gd name="T23" fmla="*/ 63 h 18"/>
                <a:gd name="T24" fmla="+- 0 1997 1990"/>
                <a:gd name="T25" fmla="*/ T24 w 14"/>
                <a:gd name="T26" fmla="+- 0 65 62"/>
                <a:gd name="T27" fmla="*/ 65 h 18"/>
                <a:gd name="T28" fmla="+- 0 1999 1990"/>
                <a:gd name="T29" fmla="*/ T28 w 14"/>
                <a:gd name="T30" fmla="+- 0 63 62"/>
                <a:gd name="T31" fmla="*/ 63 h 18"/>
                <a:gd name="T32" fmla="+- 0 1999 1990"/>
                <a:gd name="T33" fmla="*/ T32 w 14"/>
                <a:gd name="T34" fmla="+- 0 72 62"/>
                <a:gd name="T35" fmla="*/ 72 h 18"/>
                <a:gd name="T36" fmla="+- 0 1998 1990"/>
                <a:gd name="T37" fmla="*/ T36 w 14"/>
                <a:gd name="T38" fmla="+- 0 72 62"/>
                <a:gd name="T39" fmla="*/ 72 h 18"/>
                <a:gd name="T40" fmla="+- 0 1994 1990"/>
                <a:gd name="T41" fmla="*/ T40 w 14"/>
                <a:gd name="T42" fmla="+- 0 74 62"/>
                <a:gd name="T43" fmla="*/ 74 h 18"/>
                <a:gd name="T44" fmla="+- 0 1991 1990"/>
                <a:gd name="T45" fmla="*/ T44 w 14"/>
                <a:gd name="T46" fmla="+- 0 77 62"/>
                <a:gd name="T47" fmla="*/ 77 h 18"/>
                <a:gd name="T48" fmla="+- 0 1990 1990"/>
                <a:gd name="T49" fmla="*/ T48 w 14"/>
                <a:gd name="T50" fmla="+- 0 79 62"/>
                <a:gd name="T51" fmla="*/ 79 h 18"/>
                <a:gd name="T52" fmla="+- 0 1993 1990"/>
                <a:gd name="T53" fmla="*/ T52 w 14"/>
                <a:gd name="T54" fmla="+- 0 75 62"/>
                <a:gd name="T55" fmla="*/ 75 h 18"/>
                <a:gd name="T56" fmla="+- 0 1997 1990"/>
                <a:gd name="T57" fmla="*/ T56 w 14"/>
                <a:gd name="T58" fmla="+- 0 74 62"/>
                <a:gd name="T59" fmla="*/ 74 h 18"/>
                <a:gd name="T60" fmla="+- 0 1998 1990"/>
                <a:gd name="T61" fmla="*/ T60 w 14"/>
                <a:gd name="T62" fmla="+- 0 74 62"/>
                <a:gd name="T63" fmla="*/ 74 h 18"/>
                <a:gd name="T64" fmla="+- 0 1999 1990"/>
                <a:gd name="T65" fmla="*/ T64 w 14"/>
                <a:gd name="T66" fmla="+- 0 72 62"/>
                <a:gd name="T67" fmla="*/ 72 h 18"/>
                <a:gd name="T68" fmla="+- 0 2003 1990"/>
                <a:gd name="T69" fmla="*/ T68 w 14"/>
                <a:gd name="T70" fmla="+- 0 62 62"/>
                <a:gd name="T71" fmla="*/ 62 h 18"/>
                <a:gd name="T72" fmla="+- 0 2002 1990"/>
                <a:gd name="T73" fmla="*/ T72 w 14"/>
                <a:gd name="T74" fmla="+- 0 62 62"/>
                <a:gd name="T75" fmla="*/ 62 h 18"/>
                <a:gd name="T76" fmla="+- 0 1999 1990"/>
                <a:gd name="T77" fmla="*/ T76 w 14"/>
                <a:gd name="T78" fmla="+- 0 63 62"/>
                <a:gd name="T79" fmla="*/ 63 h 18"/>
                <a:gd name="T80" fmla="+- 0 1999 1990"/>
                <a:gd name="T81" fmla="*/ T80 w 14"/>
                <a:gd name="T82" fmla="+- 0 63 62"/>
                <a:gd name="T83" fmla="*/ 63 h 18"/>
                <a:gd name="T84" fmla="+- 0 2001 1990"/>
                <a:gd name="T85" fmla="*/ T84 w 14"/>
                <a:gd name="T86" fmla="+- 0 63 62"/>
                <a:gd name="T87" fmla="*/ 63 h 18"/>
                <a:gd name="T88" fmla="+- 0 2003 1990"/>
                <a:gd name="T89" fmla="*/ T88 w 14"/>
                <a:gd name="T90" fmla="+- 0 64 62"/>
                <a:gd name="T91" fmla="*/ 64 h 18"/>
                <a:gd name="T92" fmla="+- 0 2003 1990"/>
                <a:gd name="T93" fmla="*/ T92 w 14"/>
                <a:gd name="T94" fmla="+- 0 62 62"/>
                <a:gd name="T95" fmla="*/ 62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4" h="18">
                  <a:moveTo>
                    <a:pt x="7" y="3"/>
                  </a:moveTo>
                  <a:lnTo>
                    <a:pt x="6" y="3"/>
                  </a:lnTo>
                  <a:lnTo>
                    <a:pt x="5" y="7"/>
                  </a:lnTo>
                  <a:lnTo>
                    <a:pt x="7" y="3"/>
                  </a:lnTo>
                  <a:close/>
                  <a:moveTo>
                    <a:pt x="9" y="1"/>
                  </a:moveTo>
                  <a:lnTo>
                    <a:pt x="8" y="1"/>
                  </a:lnTo>
                  <a:lnTo>
                    <a:pt x="7" y="3"/>
                  </a:lnTo>
                  <a:lnTo>
                    <a:pt x="9" y="1"/>
                  </a:lnTo>
                  <a:close/>
                  <a:moveTo>
                    <a:pt x="9" y="10"/>
                  </a:moveTo>
                  <a:lnTo>
                    <a:pt x="8" y="10"/>
                  </a:lnTo>
                  <a:lnTo>
                    <a:pt x="4" y="12"/>
                  </a:lnTo>
                  <a:lnTo>
                    <a:pt x="1" y="15"/>
                  </a:lnTo>
                  <a:lnTo>
                    <a:pt x="0" y="17"/>
                  </a:lnTo>
                  <a:lnTo>
                    <a:pt x="3" y="13"/>
                  </a:lnTo>
                  <a:lnTo>
                    <a:pt x="7" y="12"/>
                  </a:lnTo>
                  <a:lnTo>
                    <a:pt x="8" y="12"/>
                  </a:lnTo>
                  <a:lnTo>
                    <a:pt x="9" y="10"/>
                  </a:lnTo>
                  <a:close/>
                  <a:moveTo>
                    <a:pt x="13" y="0"/>
                  </a:moveTo>
                  <a:lnTo>
                    <a:pt x="12" y="0"/>
                  </a:lnTo>
                  <a:lnTo>
                    <a:pt x="9" y="1"/>
                  </a:lnTo>
                  <a:lnTo>
                    <a:pt x="11" y="1"/>
                  </a:lnTo>
                  <a:lnTo>
                    <a:pt x="13" y="2"/>
                  </a:lnTo>
                  <a:lnTo>
                    <a:pt x="13"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1" name="AutoShape 52"/>
            <p:cNvSpPr>
              <a:spLocks/>
            </p:cNvSpPr>
            <p:nvPr/>
          </p:nvSpPr>
          <p:spPr bwMode="auto">
            <a:xfrm>
              <a:off x="1988" y="56"/>
              <a:ext cx="15" cy="30"/>
            </a:xfrm>
            <a:custGeom>
              <a:avLst/>
              <a:gdLst>
                <a:gd name="T0" fmla="+- 0 1993 1988"/>
                <a:gd name="T1" fmla="*/ T0 w 15"/>
                <a:gd name="T2" fmla="+- 0 78 57"/>
                <a:gd name="T3" fmla="*/ 78 h 30"/>
                <a:gd name="T4" fmla="+- 0 1993 1988"/>
                <a:gd name="T5" fmla="*/ T4 w 15"/>
                <a:gd name="T6" fmla="+- 0 77 57"/>
                <a:gd name="T7" fmla="*/ 77 h 30"/>
                <a:gd name="T8" fmla="+- 0 1993 1988"/>
                <a:gd name="T9" fmla="*/ T8 w 15"/>
                <a:gd name="T10" fmla="+- 0 77 57"/>
                <a:gd name="T11" fmla="*/ 77 h 30"/>
                <a:gd name="T12" fmla="+- 0 1993 1988"/>
                <a:gd name="T13" fmla="*/ T12 w 15"/>
                <a:gd name="T14" fmla="+- 0 77 57"/>
                <a:gd name="T15" fmla="*/ 77 h 30"/>
                <a:gd name="T16" fmla="+- 0 1992 1988"/>
                <a:gd name="T17" fmla="*/ T16 w 15"/>
                <a:gd name="T18" fmla="+- 0 77 57"/>
                <a:gd name="T19" fmla="*/ 77 h 30"/>
                <a:gd name="T20" fmla="+- 0 1992 1988"/>
                <a:gd name="T21" fmla="*/ T20 w 15"/>
                <a:gd name="T22" fmla="+- 0 77 57"/>
                <a:gd name="T23" fmla="*/ 77 h 30"/>
                <a:gd name="T24" fmla="+- 0 1988 1988"/>
                <a:gd name="T25" fmla="*/ T24 w 15"/>
                <a:gd name="T26" fmla="+- 0 83 57"/>
                <a:gd name="T27" fmla="*/ 83 h 30"/>
                <a:gd name="T28" fmla="+- 0 1989 1988"/>
                <a:gd name="T29" fmla="*/ T28 w 15"/>
                <a:gd name="T30" fmla="+- 0 85 57"/>
                <a:gd name="T31" fmla="*/ 85 h 30"/>
                <a:gd name="T32" fmla="+- 0 1989 1988"/>
                <a:gd name="T33" fmla="*/ T32 w 15"/>
                <a:gd name="T34" fmla="+- 0 86 57"/>
                <a:gd name="T35" fmla="*/ 86 h 30"/>
                <a:gd name="T36" fmla="+- 0 1990 1988"/>
                <a:gd name="T37" fmla="*/ T36 w 15"/>
                <a:gd name="T38" fmla="+- 0 86 57"/>
                <a:gd name="T39" fmla="*/ 86 h 30"/>
                <a:gd name="T40" fmla="+- 0 1990 1988"/>
                <a:gd name="T41" fmla="*/ T40 w 15"/>
                <a:gd name="T42" fmla="+- 0 86 57"/>
                <a:gd name="T43" fmla="*/ 86 h 30"/>
                <a:gd name="T44" fmla="+- 0 1990 1988"/>
                <a:gd name="T45" fmla="*/ T44 w 15"/>
                <a:gd name="T46" fmla="+- 0 86 57"/>
                <a:gd name="T47" fmla="*/ 86 h 30"/>
                <a:gd name="T48" fmla="+- 0 1990 1988"/>
                <a:gd name="T49" fmla="*/ T48 w 15"/>
                <a:gd name="T50" fmla="+- 0 86 57"/>
                <a:gd name="T51" fmla="*/ 86 h 30"/>
                <a:gd name="T52" fmla="+- 0 1990 1988"/>
                <a:gd name="T53" fmla="*/ T52 w 15"/>
                <a:gd name="T54" fmla="+- 0 86 57"/>
                <a:gd name="T55" fmla="*/ 86 h 30"/>
                <a:gd name="T56" fmla="+- 0 1990 1988"/>
                <a:gd name="T57" fmla="*/ T56 w 15"/>
                <a:gd name="T58" fmla="+- 0 86 57"/>
                <a:gd name="T59" fmla="*/ 86 h 30"/>
                <a:gd name="T60" fmla="+- 0 1990 1988"/>
                <a:gd name="T61" fmla="*/ T60 w 15"/>
                <a:gd name="T62" fmla="+- 0 86 57"/>
                <a:gd name="T63" fmla="*/ 86 h 30"/>
                <a:gd name="T64" fmla="+- 0 1990 1988"/>
                <a:gd name="T65" fmla="*/ T64 w 15"/>
                <a:gd name="T66" fmla="+- 0 85 57"/>
                <a:gd name="T67" fmla="*/ 85 h 30"/>
                <a:gd name="T68" fmla="+- 0 1989 1988"/>
                <a:gd name="T69" fmla="*/ T68 w 15"/>
                <a:gd name="T70" fmla="+- 0 84 57"/>
                <a:gd name="T71" fmla="*/ 84 h 30"/>
                <a:gd name="T72" fmla="+- 0 1989 1988"/>
                <a:gd name="T73" fmla="*/ T72 w 15"/>
                <a:gd name="T74" fmla="+- 0 83 57"/>
                <a:gd name="T75" fmla="*/ 83 h 30"/>
                <a:gd name="T76" fmla="+- 0 1991 1988"/>
                <a:gd name="T77" fmla="*/ T76 w 15"/>
                <a:gd name="T78" fmla="+- 0 80 57"/>
                <a:gd name="T79" fmla="*/ 80 h 30"/>
                <a:gd name="T80" fmla="+- 0 1993 1988"/>
                <a:gd name="T81" fmla="*/ T80 w 15"/>
                <a:gd name="T82" fmla="+- 0 78 57"/>
                <a:gd name="T83" fmla="*/ 78 h 30"/>
                <a:gd name="T84" fmla="+- 0 1993 1988"/>
                <a:gd name="T85" fmla="*/ T84 w 15"/>
                <a:gd name="T86" fmla="+- 0 78 57"/>
                <a:gd name="T87" fmla="*/ 78 h 30"/>
                <a:gd name="T88" fmla="+- 0 1998 1988"/>
                <a:gd name="T89" fmla="*/ T88 w 15"/>
                <a:gd name="T90" fmla="+- 0 66 57"/>
                <a:gd name="T91" fmla="*/ 66 h 30"/>
                <a:gd name="T92" fmla="+- 0 1998 1988"/>
                <a:gd name="T93" fmla="*/ T92 w 15"/>
                <a:gd name="T94" fmla="+- 0 66 57"/>
                <a:gd name="T95" fmla="*/ 66 h 30"/>
                <a:gd name="T96" fmla="+- 0 1998 1988"/>
                <a:gd name="T97" fmla="*/ T96 w 15"/>
                <a:gd name="T98" fmla="+- 0 66 57"/>
                <a:gd name="T99" fmla="*/ 66 h 30"/>
                <a:gd name="T100" fmla="+- 0 1997 1988"/>
                <a:gd name="T101" fmla="*/ T100 w 15"/>
                <a:gd name="T102" fmla="+- 0 66 57"/>
                <a:gd name="T103" fmla="*/ 66 h 30"/>
                <a:gd name="T104" fmla="+- 0 1996 1988"/>
                <a:gd name="T105" fmla="*/ T104 w 15"/>
                <a:gd name="T106" fmla="+- 0 68 57"/>
                <a:gd name="T107" fmla="*/ 68 h 30"/>
                <a:gd name="T108" fmla="+- 0 1993 1988"/>
                <a:gd name="T109" fmla="*/ T108 w 15"/>
                <a:gd name="T110" fmla="+- 0 73 57"/>
                <a:gd name="T111" fmla="*/ 73 h 30"/>
                <a:gd name="T112" fmla="+- 0 1993 1988"/>
                <a:gd name="T113" fmla="*/ T112 w 15"/>
                <a:gd name="T114" fmla="+- 0 73 57"/>
                <a:gd name="T115" fmla="*/ 73 h 30"/>
                <a:gd name="T116" fmla="+- 0 1993 1988"/>
                <a:gd name="T117" fmla="*/ T116 w 15"/>
                <a:gd name="T118" fmla="+- 0 73 57"/>
                <a:gd name="T119" fmla="*/ 73 h 30"/>
                <a:gd name="T120" fmla="+- 0 1993 1988"/>
                <a:gd name="T121" fmla="*/ T120 w 15"/>
                <a:gd name="T122" fmla="+- 0 74 57"/>
                <a:gd name="T123" fmla="*/ 74 h 30"/>
                <a:gd name="T124" fmla="+- 0 1993 1988"/>
                <a:gd name="T125" fmla="*/ T124 w 15"/>
                <a:gd name="T126" fmla="+- 0 74 57"/>
                <a:gd name="T127" fmla="*/ 74 h 30"/>
                <a:gd name="T128" fmla="+- 0 1994 1988"/>
                <a:gd name="T129" fmla="*/ T128 w 15"/>
                <a:gd name="T130" fmla="+- 0 74 57"/>
                <a:gd name="T131" fmla="*/ 74 h 30"/>
                <a:gd name="T132" fmla="+- 0 1996 1988"/>
                <a:gd name="T133" fmla="*/ T132 w 15"/>
                <a:gd name="T134" fmla="+- 0 68 57"/>
                <a:gd name="T135" fmla="*/ 68 h 30"/>
                <a:gd name="T136" fmla="+- 0 1998 1988"/>
                <a:gd name="T137" fmla="*/ T136 w 15"/>
                <a:gd name="T138" fmla="+- 0 66 57"/>
                <a:gd name="T139" fmla="*/ 66 h 30"/>
                <a:gd name="T140" fmla="+- 0 2003 1988"/>
                <a:gd name="T141" fmla="*/ T140 w 15"/>
                <a:gd name="T142" fmla="+- 0 58 57"/>
                <a:gd name="T143" fmla="*/ 58 h 30"/>
                <a:gd name="T144" fmla="+- 0 2003 1988"/>
                <a:gd name="T145" fmla="*/ T144 w 15"/>
                <a:gd name="T146" fmla="+- 0 57 57"/>
                <a:gd name="T147" fmla="*/ 57 h 30"/>
                <a:gd name="T148" fmla="+- 0 2003 1988"/>
                <a:gd name="T149" fmla="*/ T148 w 15"/>
                <a:gd name="T150" fmla="+- 0 57 57"/>
                <a:gd name="T151" fmla="*/ 57 h 30"/>
                <a:gd name="T152" fmla="+- 0 2002 1988"/>
                <a:gd name="T153" fmla="*/ T152 w 15"/>
                <a:gd name="T154" fmla="+- 0 57 57"/>
                <a:gd name="T155" fmla="*/ 57 h 30"/>
                <a:gd name="T156" fmla="+- 0 2000 1988"/>
                <a:gd name="T157" fmla="*/ T156 w 15"/>
                <a:gd name="T158" fmla="+- 0 58 57"/>
                <a:gd name="T159" fmla="*/ 58 h 30"/>
                <a:gd name="T160" fmla="+- 0 1998 1988"/>
                <a:gd name="T161" fmla="*/ T160 w 15"/>
                <a:gd name="T162" fmla="+- 0 62 57"/>
                <a:gd name="T163" fmla="*/ 62 h 30"/>
                <a:gd name="T164" fmla="+- 0 1998 1988"/>
                <a:gd name="T165" fmla="*/ T164 w 15"/>
                <a:gd name="T166" fmla="+- 0 62 57"/>
                <a:gd name="T167" fmla="*/ 62 h 30"/>
                <a:gd name="T168" fmla="+- 0 1998 1988"/>
                <a:gd name="T169" fmla="*/ T168 w 15"/>
                <a:gd name="T170" fmla="+- 0 62 57"/>
                <a:gd name="T171" fmla="*/ 62 h 30"/>
                <a:gd name="T172" fmla="+- 0 1998 1988"/>
                <a:gd name="T173" fmla="*/ T172 w 15"/>
                <a:gd name="T174" fmla="+- 0 62 57"/>
                <a:gd name="T175" fmla="*/ 62 h 30"/>
                <a:gd name="T176" fmla="+- 0 1999 1988"/>
                <a:gd name="T177" fmla="*/ T176 w 15"/>
                <a:gd name="T178" fmla="+- 0 62 57"/>
                <a:gd name="T179" fmla="*/ 62 h 30"/>
                <a:gd name="T180" fmla="+- 0 1999 1988"/>
                <a:gd name="T181" fmla="*/ T180 w 15"/>
                <a:gd name="T182" fmla="+- 0 63 57"/>
                <a:gd name="T183" fmla="*/ 63 h 30"/>
                <a:gd name="T184" fmla="+- 0 1999 1988"/>
                <a:gd name="T185" fmla="*/ T184 w 15"/>
                <a:gd name="T186" fmla="+- 0 62 57"/>
                <a:gd name="T187" fmla="*/ 62 h 30"/>
                <a:gd name="T188" fmla="+- 0 1999 1988"/>
                <a:gd name="T189" fmla="*/ T188 w 15"/>
                <a:gd name="T190" fmla="+- 0 62 57"/>
                <a:gd name="T191" fmla="*/ 62 h 30"/>
                <a:gd name="T192" fmla="+- 0 1999 1988"/>
                <a:gd name="T193" fmla="*/ T192 w 15"/>
                <a:gd name="T194" fmla="+- 0 61 57"/>
                <a:gd name="T195" fmla="*/ 61 h 30"/>
                <a:gd name="T196" fmla="+- 0 2000 1988"/>
                <a:gd name="T197" fmla="*/ T196 w 15"/>
                <a:gd name="T198" fmla="+- 0 58 57"/>
                <a:gd name="T199" fmla="*/ 58 h 30"/>
                <a:gd name="T200" fmla="+- 0 2002 1988"/>
                <a:gd name="T201" fmla="*/ T200 w 15"/>
                <a:gd name="T202" fmla="+- 0 57 57"/>
                <a:gd name="T203" fmla="*/ 57 h 30"/>
                <a:gd name="T204" fmla="+- 0 2003 1988"/>
                <a:gd name="T205" fmla="*/ T204 w 15"/>
                <a:gd name="T206" fmla="+- 0 58 57"/>
                <a:gd name="T207" fmla="*/ 58 h 30"/>
                <a:gd name="T208" fmla="+- 0 2003 1988"/>
                <a:gd name="T209" fmla="*/ T208 w 15"/>
                <a:gd name="T210" fmla="+- 0 58 57"/>
                <a:gd name="T211" fmla="*/ 58 h 30"/>
                <a:gd name="T212" fmla="+- 0 2003 1988"/>
                <a:gd name="T213" fmla="*/ T212 w 15"/>
                <a:gd name="T214" fmla="+- 0 58 57"/>
                <a:gd name="T215" fmla="*/ 58 h 30"/>
                <a:gd name="T216" fmla="+- 0 2003 1988"/>
                <a:gd name="T217" fmla="*/ T216 w 15"/>
                <a:gd name="T218" fmla="+- 0 58 57"/>
                <a:gd name="T219" fmla="*/ 58 h 30"/>
                <a:gd name="T220" fmla="+- 0 2003 1988"/>
                <a:gd name="T221" fmla="*/ T220 w 15"/>
                <a:gd name="T222" fmla="+- 0 58 57"/>
                <a:gd name="T223" fmla="*/ 58 h 30"/>
                <a:gd name="T224" fmla="+- 0 2003 1988"/>
                <a:gd name="T225" fmla="*/ T224 w 15"/>
                <a:gd name="T226" fmla="+- 0 58 57"/>
                <a:gd name="T227" fmla="*/ 58 h 30"/>
                <a:gd name="T228" fmla="+- 0 2003 1988"/>
                <a:gd name="T229" fmla="*/ T228 w 15"/>
                <a:gd name="T230" fmla="+- 0 58 57"/>
                <a:gd name="T231" fmla="*/ 58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15" h="30">
                  <a:moveTo>
                    <a:pt x="5" y="21"/>
                  </a:moveTo>
                  <a:lnTo>
                    <a:pt x="5" y="20"/>
                  </a:lnTo>
                  <a:lnTo>
                    <a:pt x="4" y="20"/>
                  </a:lnTo>
                  <a:lnTo>
                    <a:pt x="0" y="26"/>
                  </a:lnTo>
                  <a:lnTo>
                    <a:pt x="1" y="28"/>
                  </a:lnTo>
                  <a:lnTo>
                    <a:pt x="1" y="29"/>
                  </a:lnTo>
                  <a:lnTo>
                    <a:pt x="2" y="29"/>
                  </a:lnTo>
                  <a:lnTo>
                    <a:pt x="2" y="28"/>
                  </a:lnTo>
                  <a:lnTo>
                    <a:pt x="1" y="27"/>
                  </a:lnTo>
                  <a:lnTo>
                    <a:pt x="1" y="26"/>
                  </a:lnTo>
                  <a:lnTo>
                    <a:pt x="3" y="23"/>
                  </a:lnTo>
                  <a:lnTo>
                    <a:pt x="5" y="21"/>
                  </a:lnTo>
                  <a:close/>
                  <a:moveTo>
                    <a:pt x="10" y="9"/>
                  </a:moveTo>
                  <a:lnTo>
                    <a:pt x="10" y="9"/>
                  </a:lnTo>
                  <a:lnTo>
                    <a:pt x="9" y="9"/>
                  </a:lnTo>
                  <a:lnTo>
                    <a:pt x="8" y="11"/>
                  </a:lnTo>
                  <a:lnTo>
                    <a:pt x="5" y="16"/>
                  </a:lnTo>
                  <a:lnTo>
                    <a:pt x="5" y="17"/>
                  </a:lnTo>
                  <a:lnTo>
                    <a:pt x="6" y="17"/>
                  </a:lnTo>
                  <a:lnTo>
                    <a:pt x="8" y="11"/>
                  </a:lnTo>
                  <a:lnTo>
                    <a:pt x="10" y="9"/>
                  </a:lnTo>
                  <a:close/>
                  <a:moveTo>
                    <a:pt x="15" y="1"/>
                  </a:moveTo>
                  <a:lnTo>
                    <a:pt x="15" y="0"/>
                  </a:lnTo>
                  <a:lnTo>
                    <a:pt x="14" y="0"/>
                  </a:lnTo>
                  <a:lnTo>
                    <a:pt x="12" y="1"/>
                  </a:lnTo>
                  <a:lnTo>
                    <a:pt x="10" y="5"/>
                  </a:lnTo>
                  <a:lnTo>
                    <a:pt x="11" y="5"/>
                  </a:lnTo>
                  <a:lnTo>
                    <a:pt x="11" y="6"/>
                  </a:lnTo>
                  <a:lnTo>
                    <a:pt x="11" y="5"/>
                  </a:lnTo>
                  <a:lnTo>
                    <a:pt x="11" y="4"/>
                  </a:lnTo>
                  <a:lnTo>
                    <a:pt x="12" y="1"/>
                  </a:lnTo>
                  <a:lnTo>
                    <a:pt x="14" y="0"/>
                  </a:lnTo>
                  <a:lnTo>
                    <a:pt x="15"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2" name="Freeform 53"/>
            <p:cNvSpPr>
              <a:spLocks/>
            </p:cNvSpPr>
            <p:nvPr/>
          </p:nvSpPr>
          <p:spPr bwMode="auto">
            <a:xfrm>
              <a:off x="1981" y="60"/>
              <a:ext cx="29" cy="24"/>
            </a:xfrm>
            <a:custGeom>
              <a:avLst/>
              <a:gdLst>
                <a:gd name="T0" fmla="+- 0 2010 1982"/>
                <a:gd name="T1" fmla="*/ T0 w 29"/>
                <a:gd name="T2" fmla="+- 0 76 60"/>
                <a:gd name="T3" fmla="*/ 76 h 24"/>
                <a:gd name="T4" fmla="+- 0 2009 1982"/>
                <a:gd name="T5" fmla="*/ T4 w 29"/>
                <a:gd name="T6" fmla="+- 0 79 60"/>
                <a:gd name="T7" fmla="*/ 79 h 24"/>
                <a:gd name="T8" fmla="+- 0 2007 1982"/>
                <a:gd name="T9" fmla="*/ T8 w 29"/>
                <a:gd name="T10" fmla="+- 0 81 60"/>
                <a:gd name="T11" fmla="*/ 81 h 24"/>
                <a:gd name="T12" fmla="+- 0 1995 1982"/>
                <a:gd name="T13" fmla="*/ T12 w 29"/>
                <a:gd name="T14" fmla="+- 0 73 60"/>
                <a:gd name="T15" fmla="*/ 73 h 24"/>
                <a:gd name="T16" fmla="+- 0 1999 1982"/>
                <a:gd name="T17" fmla="*/ T16 w 29"/>
                <a:gd name="T18" fmla="+- 0 73 60"/>
                <a:gd name="T19" fmla="*/ 73 h 24"/>
                <a:gd name="T20" fmla="+- 0 1999 1982"/>
                <a:gd name="T21" fmla="*/ T20 w 29"/>
                <a:gd name="T22" fmla="+- 0 73 60"/>
                <a:gd name="T23" fmla="*/ 73 h 24"/>
                <a:gd name="T24" fmla="+- 0 1994 1982"/>
                <a:gd name="T25" fmla="*/ T24 w 29"/>
                <a:gd name="T26" fmla="+- 0 72 60"/>
                <a:gd name="T27" fmla="*/ 72 h 24"/>
                <a:gd name="T28" fmla="+- 0 1985 1982"/>
                <a:gd name="T29" fmla="*/ T28 w 29"/>
                <a:gd name="T30" fmla="+- 0 66 60"/>
                <a:gd name="T31" fmla="*/ 66 h 24"/>
                <a:gd name="T32" fmla="+- 0 1984 1982"/>
                <a:gd name="T33" fmla="*/ T32 w 29"/>
                <a:gd name="T34" fmla="+- 0 64 60"/>
                <a:gd name="T35" fmla="*/ 64 h 24"/>
                <a:gd name="T36" fmla="+- 0 1985 1982"/>
                <a:gd name="T37" fmla="*/ T36 w 29"/>
                <a:gd name="T38" fmla="+- 0 63 60"/>
                <a:gd name="T39" fmla="*/ 63 h 24"/>
                <a:gd name="T40" fmla="+- 0 1986 1982"/>
                <a:gd name="T41" fmla="*/ T40 w 29"/>
                <a:gd name="T42" fmla="+- 0 63 60"/>
                <a:gd name="T43" fmla="*/ 63 h 24"/>
                <a:gd name="T44" fmla="+- 0 1994 1982"/>
                <a:gd name="T45" fmla="*/ T44 w 29"/>
                <a:gd name="T46" fmla="+- 0 67 60"/>
                <a:gd name="T47" fmla="*/ 67 h 24"/>
                <a:gd name="T48" fmla="+- 0 1993 1982"/>
                <a:gd name="T49" fmla="*/ T48 w 29"/>
                <a:gd name="T50" fmla="+- 0 70 60"/>
                <a:gd name="T51" fmla="*/ 70 h 24"/>
                <a:gd name="T52" fmla="+- 0 1994 1982"/>
                <a:gd name="T53" fmla="*/ T52 w 29"/>
                <a:gd name="T54" fmla="+- 0 71 60"/>
                <a:gd name="T55" fmla="*/ 71 h 24"/>
                <a:gd name="T56" fmla="+- 0 1995 1982"/>
                <a:gd name="T57" fmla="*/ T56 w 29"/>
                <a:gd name="T58" fmla="+- 0 68 60"/>
                <a:gd name="T59" fmla="*/ 68 h 24"/>
                <a:gd name="T60" fmla="+- 0 2008 1982"/>
                <a:gd name="T61" fmla="*/ T60 w 29"/>
                <a:gd name="T62" fmla="+- 0 78 60"/>
                <a:gd name="T63" fmla="*/ 78 h 24"/>
                <a:gd name="T64" fmla="+- 0 2009 1982"/>
                <a:gd name="T65" fmla="*/ T64 w 29"/>
                <a:gd name="T66" fmla="+- 0 75 60"/>
                <a:gd name="T67" fmla="*/ 75 h 24"/>
                <a:gd name="T68" fmla="+- 0 1996 1982"/>
                <a:gd name="T69" fmla="*/ T68 w 29"/>
                <a:gd name="T70" fmla="+- 0 66 60"/>
                <a:gd name="T71" fmla="*/ 66 h 24"/>
                <a:gd name="T72" fmla="+- 0 2004 1982"/>
                <a:gd name="T73" fmla="*/ T72 w 29"/>
                <a:gd name="T74" fmla="+- 0 63 60"/>
                <a:gd name="T75" fmla="*/ 63 h 24"/>
                <a:gd name="T76" fmla="+- 0 2004 1982"/>
                <a:gd name="T77" fmla="*/ T76 w 29"/>
                <a:gd name="T78" fmla="+- 0 63 60"/>
                <a:gd name="T79" fmla="*/ 63 h 24"/>
                <a:gd name="T80" fmla="+- 0 2004 1982"/>
                <a:gd name="T81" fmla="*/ T80 w 29"/>
                <a:gd name="T82" fmla="+- 0 62 60"/>
                <a:gd name="T83" fmla="*/ 62 h 24"/>
                <a:gd name="T84" fmla="+- 0 1995 1982"/>
                <a:gd name="T85" fmla="*/ T84 w 29"/>
                <a:gd name="T86" fmla="+- 0 66 60"/>
                <a:gd name="T87" fmla="*/ 66 h 24"/>
                <a:gd name="T88" fmla="+- 0 1990 1982"/>
                <a:gd name="T89" fmla="*/ T88 w 29"/>
                <a:gd name="T90" fmla="+- 0 63 60"/>
                <a:gd name="T91" fmla="*/ 63 h 24"/>
                <a:gd name="T92" fmla="+- 0 1986 1982"/>
                <a:gd name="T93" fmla="*/ T92 w 29"/>
                <a:gd name="T94" fmla="+- 0 60 60"/>
                <a:gd name="T95" fmla="*/ 60 h 24"/>
                <a:gd name="T96" fmla="+- 0 1983 1982"/>
                <a:gd name="T97" fmla="*/ T96 w 29"/>
                <a:gd name="T98" fmla="+- 0 62 60"/>
                <a:gd name="T99" fmla="*/ 62 h 24"/>
                <a:gd name="T100" fmla="+- 0 1983 1982"/>
                <a:gd name="T101" fmla="*/ T100 w 29"/>
                <a:gd name="T102" fmla="+- 0 67 60"/>
                <a:gd name="T103" fmla="*/ 67 h 24"/>
                <a:gd name="T104" fmla="+- 0 1992 1982"/>
                <a:gd name="T105" fmla="*/ T104 w 29"/>
                <a:gd name="T106" fmla="+- 0 73 60"/>
                <a:gd name="T107" fmla="*/ 73 h 24"/>
                <a:gd name="T108" fmla="+- 0 1988 1982"/>
                <a:gd name="T109" fmla="*/ T108 w 29"/>
                <a:gd name="T110" fmla="+- 0 82 60"/>
                <a:gd name="T111" fmla="*/ 82 h 24"/>
                <a:gd name="T112" fmla="+- 0 1989 1982"/>
                <a:gd name="T113" fmla="*/ T112 w 29"/>
                <a:gd name="T114" fmla="+- 0 82 60"/>
                <a:gd name="T115" fmla="*/ 82 h 24"/>
                <a:gd name="T116" fmla="+- 0 1998 1982"/>
                <a:gd name="T117" fmla="*/ T116 w 29"/>
                <a:gd name="T118" fmla="+- 0 77 60"/>
                <a:gd name="T119" fmla="*/ 77 h 24"/>
                <a:gd name="T120" fmla="+- 0 2009 1982"/>
                <a:gd name="T121" fmla="*/ T120 w 29"/>
                <a:gd name="T122" fmla="+- 0 83 60"/>
                <a:gd name="T123" fmla="*/ 83 h 24"/>
                <a:gd name="T124" fmla="+- 0 2011 1982"/>
                <a:gd name="T125" fmla="*/ T124 w 29"/>
                <a:gd name="T126" fmla="+- 0 79 60"/>
                <a:gd name="T127" fmla="*/ 7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29" h="24">
                  <a:moveTo>
                    <a:pt x="29" y="19"/>
                  </a:moveTo>
                  <a:lnTo>
                    <a:pt x="28" y="16"/>
                  </a:lnTo>
                  <a:lnTo>
                    <a:pt x="27" y="15"/>
                  </a:lnTo>
                  <a:lnTo>
                    <a:pt x="27" y="19"/>
                  </a:lnTo>
                  <a:lnTo>
                    <a:pt x="26" y="21"/>
                  </a:lnTo>
                  <a:lnTo>
                    <a:pt x="25" y="21"/>
                  </a:lnTo>
                  <a:lnTo>
                    <a:pt x="17" y="15"/>
                  </a:lnTo>
                  <a:lnTo>
                    <a:pt x="13" y="13"/>
                  </a:lnTo>
                  <a:lnTo>
                    <a:pt x="17" y="13"/>
                  </a:lnTo>
                  <a:lnTo>
                    <a:pt x="18" y="13"/>
                  </a:lnTo>
                  <a:lnTo>
                    <a:pt x="17" y="13"/>
                  </a:lnTo>
                  <a:lnTo>
                    <a:pt x="17" y="12"/>
                  </a:lnTo>
                  <a:lnTo>
                    <a:pt x="12" y="12"/>
                  </a:lnTo>
                  <a:lnTo>
                    <a:pt x="10" y="11"/>
                  </a:lnTo>
                  <a:lnTo>
                    <a:pt x="3" y="6"/>
                  </a:lnTo>
                  <a:lnTo>
                    <a:pt x="2" y="6"/>
                  </a:lnTo>
                  <a:lnTo>
                    <a:pt x="2" y="4"/>
                  </a:lnTo>
                  <a:lnTo>
                    <a:pt x="3" y="3"/>
                  </a:lnTo>
                  <a:lnTo>
                    <a:pt x="4" y="3"/>
                  </a:lnTo>
                  <a:lnTo>
                    <a:pt x="12" y="7"/>
                  </a:lnTo>
                  <a:lnTo>
                    <a:pt x="12" y="8"/>
                  </a:lnTo>
                  <a:lnTo>
                    <a:pt x="11" y="10"/>
                  </a:lnTo>
                  <a:lnTo>
                    <a:pt x="12" y="11"/>
                  </a:lnTo>
                  <a:lnTo>
                    <a:pt x="12" y="10"/>
                  </a:lnTo>
                  <a:lnTo>
                    <a:pt x="13" y="8"/>
                  </a:lnTo>
                  <a:lnTo>
                    <a:pt x="19" y="12"/>
                  </a:lnTo>
                  <a:lnTo>
                    <a:pt x="26" y="18"/>
                  </a:lnTo>
                  <a:lnTo>
                    <a:pt x="27" y="19"/>
                  </a:lnTo>
                  <a:lnTo>
                    <a:pt x="27" y="15"/>
                  </a:lnTo>
                  <a:lnTo>
                    <a:pt x="20" y="10"/>
                  </a:lnTo>
                  <a:lnTo>
                    <a:pt x="14" y="6"/>
                  </a:lnTo>
                  <a:lnTo>
                    <a:pt x="16" y="1"/>
                  </a:lnTo>
                  <a:lnTo>
                    <a:pt x="22" y="3"/>
                  </a:lnTo>
                  <a:lnTo>
                    <a:pt x="22" y="2"/>
                  </a:lnTo>
                  <a:lnTo>
                    <a:pt x="16" y="0"/>
                  </a:lnTo>
                  <a:lnTo>
                    <a:pt x="13" y="6"/>
                  </a:lnTo>
                  <a:lnTo>
                    <a:pt x="13" y="5"/>
                  </a:lnTo>
                  <a:lnTo>
                    <a:pt x="8" y="3"/>
                  </a:lnTo>
                  <a:lnTo>
                    <a:pt x="5" y="0"/>
                  </a:lnTo>
                  <a:lnTo>
                    <a:pt x="4" y="0"/>
                  </a:lnTo>
                  <a:lnTo>
                    <a:pt x="2" y="1"/>
                  </a:lnTo>
                  <a:lnTo>
                    <a:pt x="1" y="2"/>
                  </a:lnTo>
                  <a:lnTo>
                    <a:pt x="0" y="4"/>
                  </a:lnTo>
                  <a:lnTo>
                    <a:pt x="1" y="7"/>
                  </a:lnTo>
                  <a:lnTo>
                    <a:pt x="9" y="12"/>
                  </a:lnTo>
                  <a:lnTo>
                    <a:pt x="10" y="13"/>
                  </a:lnTo>
                  <a:lnTo>
                    <a:pt x="6" y="21"/>
                  </a:lnTo>
                  <a:lnTo>
                    <a:pt x="6" y="22"/>
                  </a:lnTo>
                  <a:lnTo>
                    <a:pt x="7" y="22"/>
                  </a:lnTo>
                  <a:lnTo>
                    <a:pt x="11" y="13"/>
                  </a:lnTo>
                  <a:lnTo>
                    <a:pt x="16" y="17"/>
                  </a:lnTo>
                  <a:lnTo>
                    <a:pt x="25" y="23"/>
                  </a:lnTo>
                  <a:lnTo>
                    <a:pt x="27" y="23"/>
                  </a:lnTo>
                  <a:lnTo>
                    <a:pt x="28" y="21"/>
                  </a:lnTo>
                  <a:lnTo>
                    <a:pt x="29"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3" name="Freeform 54"/>
            <p:cNvSpPr>
              <a:spLocks/>
            </p:cNvSpPr>
            <p:nvPr/>
          </p:nvSpPr>
          <p:spPr bwMode="auto">
            <a:xfrm>
              <a:off x="1983" y="61"/>
              <a:ext cx="27" cy="22"/>
            </a:xfrm>
            <a:custGeom>
              <a:avLst/>
              <a:gdLst>
                <a:gd name="T0" fmla="+- 0 1986 1983"/>
                <a:gd name="T1" fmla="*/ T0 w 27"/>
                <a:gd name="T2" fmla="+- 0 61 61"/>
                <a:gd name="T3" fmla="*/ 61 h 22"/>
                <a:gd name="T4" fmla="+- 0 1984 1983"/>
                <a:gd name="T5" fmla="*/ T4 w 27"/>
                <a:gd name="T6" fmla="+- 0 62 61"/>
                <a:gd name="T7" fmla="*/ 62 h 22"/>
                <a:gd name="T8" fmla="+- 0 1984 1983"/>
                <a:gd name="T9" fmla="*/ T8 w 27"/>
                <a:gd name="T10" fmla="+- 0 63 61"/>
                <a:gd name="T11" fmla="*/ 63 h 22"/>
                <a:gd name="T12" fmla="+- 0 1983 1983"/>
                <a:gd name="T13" fmla="*/ T12 w 27"/>
                <a:gd name="T14" fmla="+- 0 64 61"/>
                <a:gd name="T15" fmla="*/ 64 h 22"/>
                <a:gd name="T16" fmla="+- 0 1984 1983"/>
                <a:gd name="T17" fmla="*/ T16 w 27"/>
                <a:gd name="T18" fmla="+- 0 66 61"/>
                <a:gd name="T19" fmla="*/ 66 h 22"/>
                <a:gd name="T20" fmla="+- 0 1992 1983"/>
                <a:gd name="T21" fmla="*/ T20 w 27"/>
                <a:gd name="T22" fmla="+- 0 72 61"/>
                <a:gd name="T23" fmla="*/ 72 h 22"/>
                <a:gd name="T24" fmla="+- 0 1999 1983"/>
                <a:gd name="T25" fmla="*/ T24 w 27"/>
                <a:gd name="T26" fmla="+- 0 76 61"/>
                <a:gd name="T27" fmla="*/ 76 h 22"/>
                <a:gd name="T28" fmla="+- 0 2007 1983"/>
                <a:gd name="T29" fmla="*/ T28 w 27"/>
                <a:gd name="T30" fmla="+- 0 82 61"/>
                <a:gd name="T31" fmla="*/ 82 h 22"/>
                <a:gd name="T32" fmla="+- 0 2008 1983"/>
                <a:gd name="T33" fmla="*/ T32 w 27"/>
                <a:gd name="T34" fmla="+- 0 82 61"/>
                <a:gd name="T35" fmla="*/ 82 h 22"/>
                <a:gd name="T36" fmla="+- 0 2010 1983"/>
                <a:gd name="T37" fmla="*/ T36 w 27"/>
                <a:gd name="T38" fmla="+- 0 79 61"/>
                <a:gd name="T39" fmla="*/ 79 h 22"/>
                <a:gd name="T40" fmla="+- 0 2009 1983"/>
                <a:gd name="T41" fmla="*/ T40 w 27"/>
                <a:gd name="T42" fmla="+- 0 77 61"/>
                <a:gd name="T43" fmla="*/ 77 h 22"/>
                <a:gd name="T44" fmla="+- 0 2001 1983"/>
                <a:gd name="T45" fmla="*/ T44 w 27"/>
                <a:gd name="T46" fmla="+- 0 71 61"/>
                <a:gd name="T47" fmla="*/ 71 h 22"/>
                <a:gd name="T48" fmla="+- 0 1994 1983"/>
                <a:gd name="T49" fmla="*/ T48 w 27"/>
                <a:gd name="T50" fmla="+- 0 66 61"/>
                <a:gd name="T51" fmla="*/ 66 h 22"/>
                <a:gd name="T52" fmla="+- 0 1986 1983"/>
                <a:gd name="T53" fmla="*/ T52 w 27"/>
                <a:gd name="T54" fmla="+- 0 61 61"/>
                <a:gd name="T55" fmla="*/ 61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2">
                  <a:moveTo>
                    <a:pt x="3" y="0"/>
                  </a:moveTo>
                  <a:lnTo>
                    <a:pt x="1" y="1"/>
                  </a:lnTo>
                  <a:lnTo>
                    <a:pt x="1" y="2"/>
                  </a:lnTo>
                  <a:lnTo>
                    <a:pt x="0" y="3"/>
                  </a:lnTo>
                  <a:lnTo>
                    <a:pt x="1" y="5"/>
                  </a:lnTo>
                  <a:lnTo>
                    <a:pt x="9" y="11"/>
                  </a:lnTo>
                  <a:lnTo>
                    <a:pt x="16" y="15"/>
                  </a:lnTo>
                  <a:lnTo>
                    <a:pt x="24" y="21"/>
                  </a:lnTo>
                  <a:lnTo>
                    <a:pt x="25" y="21"/>
                  </a:lnTo>
                  <a:lnTo>
                    <a:pt x="27" y="18"/>
                  </a:lnTo>
                  <a:lnTo>
                    <a:pt x="26" y="16"/>
                  </a:lnTo>
                  <a:lnTo>
                    <a:pt x="18" y="10"/>
                  </a:lnTo>
                  <a:lnTo>
                    <a:pt x="11" y="5"/>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4" name="AutoShape 55"/>
            <p:cNvSpPr>
              <a:spLocks/>
            </p:cNvSpPr>
            <p:nvPr/>
          </p:nvSpPr>
          <p:spPr bwMode="auto">
            <a:xfrm>
              <a:off x="1986" y="65"/>
              <a:ext cx="20" cy="10"/>
            </a:xfrm>
            <a:custGeom>
              <a:avLst/>
              <a:gdLst>
                <a:gd name="T0" fmla="+- 0 1991 1986"/>
                <a:gd name="T1" fmla="*/ T0 w 20"/>
                <a:gd name="T2" fmla="+- 0 66 65"/>
                <a:gd name="T3" fmla="*/ 66 h 10"/>
                <a:gd name="T4" fmla="+- 0 1990 1986"/>
                <a:gd name="T5" fmla="*/ T4 w 20"/>
                <a:gd name="T6" fmla="+- 0 66 65"/>
                <a:gd name="T7" fmla="*/ 66 h 10"/>
                <a:gd name="T8" fmla="+- 0 1987 1986"/>
                <a:gd name="T9" fmla="*/ T8 w 20"/>
                <a:gd name="T10" fmla="+- 0 67 65"/>
                <a:gd name="T11" fmla="*/ 67 h 10"/>
                <a:gd name="T12" fmla="+- 0 1986 1986"/>
                <a:gd name="T13" fmla="*/ T12 w 20"/>
                <a:gd name="T14" fmla="+- 0 68 65"/>
                <a:gd name="T15" fmla="*/ 68 h 10"/>
                <a:gd name="T16" fmla="+- 0 1987 1986"/>
                <a:gd name="T17" fmla="*/ T16 w 20"/>
                <a:gd name="T18" fmla="+- 0 69 65"/>
                <a:gd name="T19" fmla="*/ 69 h 10"/>
                <a:gd name="T20" fmla="+- 0 1988 1986"/>
                <a:gd name="T21" fmla="*/ T20 w 20"/>
                <a:gd name="T22" fmla="+- 0 68 65"/>
                <a:gd name="T23" fmla="*/ 68 h 10"/>
                <a:gd name="T24" fmla="+- 0 1991 1986"/>
                <a:gd name="T25" fmla="*/ T24 w 20"/>
                <a:gd name="T26" fmla="+- 0 66 65"/>
                <a:gd name="T27" fmla="*/ 66 h 10"/>
                <a:gd name="T28" fmla="+- 0 1993 1986"/>
                <a:gd name="T29" fmla="*/ T28 w 20"/>
                <a:gd name="T30" fmla="+- 0 66 65"/>
                <a:gd name="T31" fmla="*/ 66 h 10"/>
                <a:gd name="T32" fmla="+- 0 1991 1986"/>
                <a:gd name="T33" fmla="*/ T32 w 20"/>
                <a:gd name="T34" fmla="+- 0 65 65"/>
                <a:gd name="T35" fmla="*/ 65 h 10"/>
                <a:gd name="T36" fmla="+- 0 1991 1986"/>
                <a:gd name="T37" fmla="*/ T36 w 20"/>
                <a:gd name="T38" fmla="+- 0 66 65"/>
                <a:gd name="T39" fmla="*/ 66 h 10"/>
                <a:gd name="T40" fmla="+- 0 1993 1986"/>
                <a:gd name="T41" fmla="*/ T40 w 20"/>
                <a:gd name="T42" fmla="+- 0 66 65"/>
                <a:gd name="T43" fmla="*/ 66 h 10"/>
                <a:gd name="T44" fmla="+- 0 1997 1986"/>
                <a:gd name="T45" fmla="*/ T44 w 20"/>
                <a:gd name="T46" fmla="+- 0 68 65"/>
                <a:gd name="T47" fmla="*/ 68 h 10"/>
                <a:gd name="T48" fmla="+- 0 1994 1986"/>
                <a:gd name="T49" fmla="*/ T48 w 20"/>
                <a:gd name="T50" fmla="+- 0 66 65"/>
                <a:gd name="T51" fmla="*/ 66 h 10"/>
                <a:gd name="T52" fmla="+- 0 1993 1986"/>
                <a:gd name="T53" fmla="*/ T52 w 20"/>
                <a:gd name="T54" fmla="+- 0 66 65"/>
                <a:gd name="T55" fmla="*/ 66 h 10"/>
                <a:gd name="T56" fmla="+- 0 1997 1986"/>
                <a:gd name="T57" fmla="*/ T56 w 20"/>
                <a:gd name="T58" fmla="+- 0 68 65"/>
                <a:gd name="T59" fmla="*/ 68 h 10"/>
                <a:gd name="T60" fmla="+- 0 2006 1986"/>
                <a:gd name="T61" fmla="*/ T60 w 20"/>
                <a:gd name="T62" fmla="+- 0 75 65"/>
                <a:gd name="T63" fmla="*/ 75 h 10"/>
                <a:gd name="T64" fmla="+- 0 2004 1986"/>
                <a:gd name="T65" fmla="*/ T64 w 20"/>
                <a:gd name="T66" fmla="+- 0 73 65"/>
                <a:gd name="T67" fmla="*/ 73 h 10"/>
                <a:gd name="T68" fmla="+- 0 2000 1986"/>
                <a:gd name="T69" fmla="*/ T68 w 20"/>
                <a:gd name="T70" fmla="+- 0 72 65"/>
                <a:gd name="T71" fmla="*/ 72 h 10"/>
                <a:gd name="T72" fmla="+- 0 1996 1986"/>
                <a:gd name="T73" fmla="*/ T72 w 20"/>
                <a:gd name="T74" fmla="+- 0 73 65"/>
                <a:gd name="T75" fmla="*/ 73 h 10"/>
                <a:gd name="T76" fmla="+- 0 1995 1986"/>
                <a:gd name="T77" fmla="*/ T76 w 20"/>
                <a:gd name="T78" fmla="+- 0 74 65"/>
                <a:gd name="T79" fmla="*/ 74 h 10"/>
                <a:gd name="T80" fmla="+- 0 1996 1986"/>
                <a:gd name="T81" fmla="*/ T80 w 20"/>
                <a:gd name="T82" fmla="+- 0 74 65"/>
                <a:gd name="T83" fmla="*/ 74 h 10"/>
                <a:gd name="T84" fmla="+- 0 1997 1986"/>
                <a:gd name="T85" fmla="*/ T84 w 20"/>
                <a:gd name="T86" fmla="+- 0 73 65"/>
                <a:gd name="T87" fmla="*/ 73 h 10"/>
                <a:gd name="T88" fmla="+- 0 2001 1986"/>
                <a:gd name="T89" fmla="*/ T88 w 20"/>
                <a:gd name="T90" fmla="+- 0 73 65"/>
                <a:gd name="T91" fmla="*/ 73 h 10"/>
                <a:gd name="T92" fmla="+- 0 2006 1986"/>
                <a:gd name="T93" fmla="*/ T92 w 20"/>
                <a:gd name="T94" fmla="+- 0 75 65"/>
                <a:gd name="T95" fmla="*/ 75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0">
                  <a:moveTo>
                    <a:pt x="5" y="1"/>
                  </a:moveTo>
                  <a:lnTo>
                    <a:pt x="4" y="1"/>
                  </a:lnTo>
                  <a:lnTo>
                    <a:pt x="1" y="2"/>
                  </a:lnTo>
                  <a:lnTo>
                    <a:pt x="0" y="3"/>
                  </a:lnTo>
                  <a:lnTo>
                    <a:pt x="1" y="4"/>
                  </a:lnTo>
                  <a:lnTo>
                    <a:pt x="2" y="3"/>
                  </a:lnTo>
                  <a:lnTo>
                    <a:pt x="5" y="1"/>
                  </a:lnTo>
                  <a:close/>
                  <a:moveTo>
                    <a:pt x="7" y="1"/>
                  </a:moveTo>
                  <a:lnTo>
                    <a:pt x="5" y="0"/>
                  </a:lnTo>
                  <a:lnTo>
                    <a:pt x="5" y="1"/>
                  </a:lnTo>
                  <a:lnTo>
                    <a:pt x="7" y="1"/>
                  </a:lnTo>
                  <a:close/>
                  <a:moveTo>
                    <a:pt x="11" y="3"/>
                  </a:moveTo>
                  <a:lnTo>
                    <a:pt x="8" y="1"/>
                  </a:lnTo>
                  <a:lnTo>
                    <a:pt x="7" y="1"/>
                  </a:lnTo>
                  <a:lnTo>
                    <a:pt x="11" y="3"/>
                  </a:lnTo>
                  <a:close/>
                  <a:moveTo>
                    <a:pt x="20" y="10"/>
                  </a:moveTo>
                  <a:lnTo>
                    <a:pt x="18" y="8"/>
                  </a:lnTo>
                  <a:lnTo>
                    <a:pt x="14" y="7"/>
                  </a:lnTo>
                  <a:lnTo>
                    <a:pt x="10" y="8"/>
                  </a:lnTo>
                  <a:lnTo>
                    <a:pt x="9" y="9"/>
                  </a:lnTo>
                  <a:lnTo>
                    <a:pt x="10" y="9"/>
                  </a:lnTo>
                  <a:lnTo>
                    <a:pt x="11" y="8"/>
                  </a:lnTo>
                  <a:lnTo>
                    <a:pt x="15" y="8"/>
                  </a:lnTo>
                  <a:lnTo>
                    <a:pt x="20"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5" name="AutoShape 56"/>
            <p:cNvSpPr>
              <a:spLocks/>
            </p:cNvSpPr>
            <p:nvPr/>
          </p:nvSpPr>
          <p:spPr bwMode="auto">
            <a:xfrm>
              <a:off x="1984" y="62"/>
              <a:ext cx="25" cy="19"/>
            </a:xfrm>
            <a:custGeom>
              <a:avLst/>
              <a:gdLst>
                <a:gd name="T0" fmla="+- 0 1990 1984"/>
                <a:gd name="T1" fmla="*/ T0 w 25"/>
                <a:gd name="T2" fmla="+- 0 65 62"/>
                <a:gd name="T3" fmla="*/ 65 h 19"/>
                <a:gd name="T4" fmla="+- 0 1990 1984"/>
                <a:gd name="T5" fmla="*/ T4 w 25"/>
                <a:gd name="T6" fmla="+- 0 65 62"/>
                <a:gd name="T7" fmla="*/ 65 h 19"/>
                <a:gd name="T8" fmla="+- 0 1990 1984"/>
                <a:gd name="T9" fmla="*/ T8 w 25"/>
                <a:gd name="T10" fmla="+- 0 65 62"/>
                <a:gd name="T11" fmla="*/ 65 h 19"/>
                <a:gd name="T12" fmla="+- 0 1987 1984"/>
                <a:gd name="T13" fmla="*/ T12 w 25"/>
                <a:gd name="T14" fmla="+- 0 62 62"/>
                <a:gd name="T15" fmla="*/ 62 h 19"/>
                <a:gd name="T16" fmla="+- 0 1986 1984"/>
                <a:gd name="T17" fmla="*/ T16 w 25"/>
                <a:gd name="T18" fmla="+- 0 63 62"/>
                <a:gd name="T19" fmla="*/ 63 h 19"/>
                <a:gd name="T20" fmla="+- 0 1984 1984"/>
                <a:gd name="T21" fmla="*/ T20 w 25"/>
                <a:gd name="T22" fmla="+- 0 63 62"/>
                <a:gd name="T23" fmla="*/ 63 h 19"/>
                <a:gd name="T24" fmla="+- 0 1984 1984"/>
                <a:gd name="T25" fmla="*/ T24 w 25"/>
                <a:gd name="T26" fmla="+- 0 64 62"/>
                <a:gd name="T27" fmla="*/ 64 h 19"/>
                <a:gd name="T28" fmla="+- 0 1984 1984"/>
                <a:gd name="T29" fmla="*/ T28 w 25"/>
                <a:gd name="T30" fmla="+- 0 64 62"/>
                <a:gd name="T31" fmla="*/ 64 h 19"/>
                <a:gd name="T32" fmla="+- 0 1984 1984"/>
                <a:gd name="T33" fmla="*/ T32 w 25"/>
                <a:gd name="T34" fmla="+- 0 64 62"/>
                <a:gd name="T35" fmla="*/ 64 h 19"/>
                <a:gd name="T36" fmla="+- 0 1985 1984"/>
                <a:gd name="T37" fmla="*/ T36 w 25"/>
                <a:gd name="T38" fmla="+- 0 64 62"/>
                <a:gd name="T39" fmla="*/ 64 h 19"/>
                <a:gd name="T40" fmla="+- 0 1985 1984"/>
                <a:gd name="T41" fmla="*/ T40 w 25"/>
                <a:gd name="T42" fmla="+- 0 64 62"/>
                <a:gd name="T43" fmla="*/ 64 h 19"/>
                <a:gd name="T44" fmla="+- 0 1985 1984"/>
                <a:gd name="T45" fmla="*/ T44 w 25"/>
                <a:gd name="T46" fmla="+- 0 63 62"/>
                <a:gd name="T47" fmla="*/ 63 h 19"/>
                <a:gd name="T48" fmla="+- 0 1986 1984"/>
                <a:gd name="T49" fmla="*/ T48 w 25"/>
                <a:gd name="T50" fmla="+- 0 63 62"/>
                <a:gd name="T51" fmla="*/ 63 h 19"/>
                <a:gd name="T52" fmla="+- 0 1987 1984"/>
                <a:gd name="T53" fmla="*/ T52 w 25"/>
                <a:gd name="T54" fmla="+- 0 63 62"/>
                <a:gd name="T55" fmla="*/ 63 h 19"/>
                <a:gd name="T56" fmla="+- 0 1989 1984"/>
                <a:gd name="T57" fmla="*/ T56 w 25"/>
                <a:gd name="T58" fmla="+- 0 65 62"/>
                <a:gd name="T59" fmla="*/ 65 h 19"/>
                <a:gd name="T60" fmla="+- 0 1990 1984"/>
                <a:gd name="T61" fmla="*/ T60 w 25"/>
                <a:gd name="T62" fmla="+- 0 65 62"/>
                <a:gd name="T63" fmla="*/ 65 h 19"/>
                <a:gd name="T64" fmla="+- 0 1990 1984"/>
                <a:gd name="T65" fmla="*/ T64 w 25"/>
                <a:gd name="T66" fmla="+- 0 65 62"/>
                <a:gd name="T67" fmla="*/ 65 h 19"/>
                <a:gd name="T68" fmla="+- 0 1990 1984"/>
                <a:gd name="T69" fmla="*/ T68 w 25"/>
                <a:gd name="T70" fmla="+- 0 65 62"/>
                <a:gd name="T71" fmla="*/ 65 h 19"/>
                <a:gd name="T72" fmla="+- 0 1990 1984"/>
                <a:gd name="T73" fmla="*/ T72 w 25"/>
                <a:gd name="T74" fmla="+- 0 65 62"/>
                <a:gd name="T75" fmla="*/ 65 h 19"/>
                <a:gd name="T76" fmla="+- 0 1990 1984"/>
                <a:gd name="T77" fmla="*/ T76 w 25"/>
                <a:gd name="T78" fmla="+- 0 65 62"/>
                <a:gd name="T79" fmla="*/ 65 h 19"/>
                <a:gd name="T80" fmla="+- 0 2000 1984"/>
                <a:gd name="T81" fmla="*/ T80 w 25"/>
                <a:gd name="T82" fmla="+- 0 72 62"/>
                <a:gd name="T83" fmla="*/ 72 h 19"/>
                <a:gd name="T84" fmla="+- 0 2000 1984"/>
                <a:gd name="T85" fmla="*/ T84 w 25"/>
                <a:gd name="T86" fmla="+- 0 71 62"/>
                <a:gd name="T87" fmla="*/ 71 h 19"/>
                <a:gd name="T88" fmla="+- 0 1995 1984"/>
                <a:gd name="T89" fmla="*/ T88 w 25"/>
                <a:gd name="T90" fmla="+- 0 68 62"/>
                <a:gd name="T91" fmla="*/ 68 h 19"/>
                <a:gd name="T92" fmla="+- 0 1993 1984"/>
                <a:gd name="T93" fmla="*/ T92 w 25"/>
                <a:gd name="T94" fmla="+- 0 67 62"/>
                <a:gd name="T95" fmla="*/ 67 h 19"/>
                <a:gd name="T96" fmla="+- 0 1993 1984"/>
                <a:gd name="T97" fmla="*/ T96 w 25"/>
                <a:gd name="T98" fmla="+- 0 68 62"/>
                <a:gd name="T99" fmla="*/ 68 h 19"/>
                <a:gd name="T100" fmla="+- 0 1993 1984"/>
                <a:gd name="T101" fmla="*/ T100 w 25"/>
                <a:gd name="T102" fmla="+- 0 68 62"/>
                <a:gd name="T103" fmla="*/ 68 h 19"/>
                <a:gd name="T104" fmla="+- 0 1995 1984"/>
                <a:gd name="T105" fmla="*/ T104 w 25"/>
                <a:gd name="T106" fmla="+- 0 68 62"/>
                <a:gd name="T107" fmla="*/ 68 h 19"/>
                <a:gd name="T108" fmla="+- 0 2000 1984"/>
                <a:gd name="T109" fmla="*/ T108 w 25"/>
                <a:gd name="T110" fmla="+- 0 72 62"/>
                <a:gd name="T111" fmla="*/ 72 h 19"/>
                <a:gd name="T112" fmla="+- 0 2000 1984"/>
                <a:gd name="T113" fmla="*/ T112 w 25"/>
                <a:gd name="T114" fmla="+- 0 72 62"/>
                <a:gd name="T115" fmla="*/ 72 h 19"/>
                <a:gd name="T116" fmla="+- 0 2009 1984"/>
                <a:gd name="T117" fmla="*/ T116 w 25"/>
                <a:gd name="T118" fmla="+- 0 80 62"/>
                <a:gd name="T119" fmla="*/ 80 h 19"/>
                <a:gd name="T120" fmla="+- 0 2009 1984"/>
                <a:gd name="T121" fmla="*/ T120 w 25"/>
                <a:gd name="T122" fmla="+- 0 77 62"/>
                <a:gd name="T123" fmla="*/ 77 h 19"/>
                <a:gd name="T124" fmla="+- 0 2003 1984"/>
                <a:gd name="T125" fmla="*/ T124 w 25"/>
                <a:gd name="T126" fmla="+- 0 74 62"/>
                <a:gd name="T127" fmla="*/ 74 h 19"/>
                <a:gd name="T128" fmla="+- 0 2002 1984"/>
                <a:gd name="T129" fmla="*/ T128 w 25"/>
                <a:gd name="T130" fmla="+- 0 75 62"/>
                <a:gd name="T131" fmla="*/ 75 h 19"/>
                <a:gd name="T132" fmla="+- 0 2003 1984"/>
                <a:gd name="T133" fmla="*/ T132 w 25"/>
                <a:gd name="T134" fmla="+- 0 75 62"/>
                <a:gd name="T135" fmla="*/ 75 h 19"/>
                <a:gd name="T136" fmla="+- 0 2005 1984"/>
                <a:gd name="T137" fmla="*/ T136 w 25"/>
                <a:gd name="T138" fmla="+- 0 76 62"/>
                <a:gd name="T139" fmla="*/ 76 h 19"/>
                <a:gd name="T140" fmla="+- 0 2008 1984"/>
                <a:gd name="T141" fmla="*/ T140 w 25"/>
                <a:gd name="T142" fmla="+- 0 77 62"/>
                <a:gd name="T143" fmla="*/ 77 h 19"/>
                <a:gd name="T144" fmla="+- 0 2009 1984"/>
                <a:gd name="T145" fmla="*/ T144 w 25"/>
                <a:gd name="T146" fmla="+- 0 80 62"/>
                <a:gd name="T147" fmla="*/ 80 h 19"/>
                <a:gd name="T148" fmla="+- 0 2008 1984"/>
                <a:gd name="T149" fmla="*/ T148 w 25"/>
                <a:gd name="T150" fmla="+- 0 80 62"/>
                <a:gd name="T151" fmla="*/ 80 h 19"/>
                <a:gd name="T152" fmla="+- 0 2008 1984"/>
                <a:gd name="T153" fmla="*/ T152 w 25"/>
                <a:gd name="T154" fmla="+- 0 81 62"/>
                <a:gd name="T155" fmla="*/ 81 h 19"/>
                <a:gd name="T156" fmla="+- 0 2008 1984"/>
                <a:gd name="T157" fmla="*/ T156 w 25"/>
                <a:gd name="T158" fmla="+- 0 81 62"/>
                <a:gd name="T159" fmla="*/ 81 h 19"/>
                <a:gd name="T160" fmla="+- 0 2009 1984"/>
                <a:gd name="T161" fmla="*/ T160 w 25"/>
                <a:gd name="T162" fmla="+- 0 80 62"/>
                <a:gd name="T163" fmla="*/ 80 h 19"/>
                <a:gd name="T164" fmla="+- 0 2009 1984"/>
                <a:gd name="T165" fmla="*/ T164 w 25"/>
                <a:gd name="T166" fmla="+- 0 80 62"/>
                <a:gd name="T167" fmla="*/ 80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5" h="19">
                  <a:moveTo>
                    <a:pt x="6" y="3"/>
                  </a:moveTo>
                  <a:lnTo>
                    <a:pt x="6" y="3"/>
                  </a:lnTo>
                  <a:lnTo>
                    <a:pt x="3" y="0"/>
                  </a:lnTo>
                  <a:lnTo>
                    <a:pt x="2" y="1"/>
                  </a:lnTo>
                  <a:lnTo>
                    <a:pt x="0" y="1"/>
                  </a:lnTo>
                  <a:lnTo>
                    <a:pt x="0" y="2"/>
                  </a:lnTo>
                  <a:lnTo>
                    <a:pt x="1" y="2"/>
                  </a:lnTo>
                  <a:lnTo>
                    <a:pt x="1" y="1"/>
                  </a:lnTo>
                  <a:lnTo>
                    <a:pt x="2" y="1"/>
                  </a:lnTo>
                  <a:lnTo>
                    <a:pt x="3" y="1"/>
                  </a:lnTo>
                  <a:lnTo>
                    <a:pt x="5" y="3"/>
                  </a:lnTo>
                  <a:lnTo>
                    <a:pt x="6" y="3"/>
                  </a:lnTo>
                  <a:close/>
                  <a:moveTo>
                    <a:pt x="16" y="10"/>
                  </a:moveTo>
                  <a:lnTo>
                    <a:pt x="16" y="9"/>
                  </a:lnTo>
                  <a:lnTo>
                    <a:pt x="11" y="6"/>
                  </a:lnTo>
                  <a:lnTo>
                    <a:pt x="9" y="5"/>
                  </a:lnTo>
                  <a:lnTo>
                    <a:pt x="9" y="6"/>
                  </a:lnTo>
                  <a:lnTo>
                    <a:pt x="11" y="6"/>
                  </a:lnTo>
                  <a:lnTo>
                    <a:pt x="16" y="10"/>
                  </a:lnTo>
                  <a:close/>
                  <a:moveTo>
                    <a:pt x="25" y="18"/>
                  </a:moveTo>
                  <a:lnTo>
                    <a:pt x="25" y="15"/>
                  </a:lnTo>
                  <a:lnTo>
                    <a:pt x="19" y="12"/>
                  </a:lnTo>
                  <a:lnTo>
                    <a:pt x="18" y="13"/>
                  </a:lnTo>
                  <a:lnTo>
                    <a:pt x="19" y="13"/>
                  </a:lnTo>
                  <a:lnTo>
                    <a:pt x="21" y="14"/>
                  </a:lnTo>
                  <a:lnTo>
                    <a:pt x="24" y="15"/>
                  </a:lnTo>
                  <a:lnTo>
                    <a:pt x="25" y="18"/>
                  </a:lnTo>
                  <a:lnTo>
                    <a:pt x="24" y="18"/>
                  </a:lnTo>
                  <a:lnTo>
                    <a:pt x="24" y="19"/>
                  </a:lnTo>
                  <a:lnTo>
                    <a:pt x="25"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6" name="AutoShape 57"/>
            <p:cNvSpPr>
              <a:spLocks/>
            </p:cNvSpPr>
            <p:nvPr/>
          </p:nvSpPr>
          <p:spPr bwMode="auto">
            <a:xfrm>
              <a:off x="1985" y="62"/>
              <a:ext cx="28" cy="53"/>
            </a:xfrm>
            <a:custGeom>
              <a:avLst/>
              <a:gdLst>
                <a:gd name="T0" fmla="+- 0 1999 1986"/>
                <a:gd name="T1" fmla="*/ T0 w 28"/>
                <a:gd name="T2" fmla="+- 0 68 63"/>
                <a:gd name="T3" fmla="*/ 68 h 53"/>
                <a:gd name="T4" fmla="+- 0 1986 1986"/>
                <a:gd name="T5" fmla="*/ T4 w 28"/>
                <a:gd name="T6" fmla="+- 0 68 63"/>
                <a:gd name="T7" fmla="*/ 68 h 53"/>
                <a:gd name="T8" fmla="+- 0 1986 1986"/>
                <a:gd name="T9" fmla="*/ T8 w 28"/>
                <a:gd name="T10" fmla="+- 0 69 63"/>
                <a:gd name="T11" fmla="*/ 69 h 53"/>
                <a:gd name="T12" fmla="+- 0 1986 1986"/>
                <a:gd name="T13" fmla="*/ T12 w 28"/>
                <a:gd name="T14" fmla="+- 0 69 63"/>
                <a:gd name="T15" fmla="*/ 69 h 53"/>
                <a:gd name="T16" fmla="+- 0 1990 1986"/>
                <a:gd name="T17" fmla="*/ T16 w 28"/>
                <a:gd name="T18" fmla="+- 0 64 63"/>
                <a:gd name="T19" fmla="*/ 64 h 53"/>
                <a:gd name="T20" fmla="+- 0 1998 1986"/>
                <a:gd name="T21" fmla="*/ T20 w 28"/>
                <a:gd name="T22" fmla="+- 0 69 63"/>
                <a:gd name="T23" fmla="*/ 69 h 53"/>
                <a:gd name="T24" fmla="+- 0 1998 1986"/>
                <a:gd name="T25" fmla="*/ T24 w 28"/>
                <a:gd name="T26" fmla="+- 0 69 63"/>
                <a:gd name="T27" fmla="*/ 69 h 53"/>
                <a:gd name="T28" fmla="+- 0 2008 1986"/>
                <a:gd name="T29" fmla="*/ T28 w 28"/>
                <a:gd name="T30" fmla="+- 0 75 63"/>
                <a:gd name="T31" fmla="*/ 75 h 53"/>
                <a:gd name="T32" fmla="+- 0 1999 1986"/>
                <a:gd name="T33" fmla="*/ T32 w 28"/>
                <a:gd name="T34" fmla="+- 0 69 63"/>
                <a:gd name="T35" fmla="*/ 69 h 53"/>
                <a:gd name="T36" fmla="+- 0 1994 1986"/>
                <a:gd name="T37" fmla="*/ T36 w 28"/>
                <a:gd name="T38" fmla="+- 0 74 63"/>
                <a:gd name="T39" fmla="*/ 74 h 53"/>
                <a:gd name="T40" fmla="+- 0 1994 1986"/>
                <a:gd name="T41" fmla="*/ T40 w 28"/>
                <a:gd name="T42" fmla="+- 0 74 63"/>
                <a:gd name="T43" fmla="*/ 74 h 53"/>
                <a:gd name="T44" fmla="+- 0 1995 1986"/>
                <a:gd name="T45" fmla="*/ T44 w 28"/>
                <a:gd name="T46" fmla="+- 0 75 63"/>
                <a:gd name="T47" fmla="*/ 75 h 53"/>
                <a:gd name="T48" fmla="+- 0 1995 1986"/>
                <a:gd name="T49" fmla="*/ T48 w 28"/>
                <a:gd name="T50" fmla="+- 0 75 63"/>
                <a:gd name="T51" fmla="*/ 75 h 53"/>
                <a:gd name="T52" fmla="+- 0 2008 1986"/>
                <a:gd name="T53" fmla="*/ T52 w 28"/>
                <a:gd name="T54" fmla="+- 0 76 63"/>
                <a:gd name="T55" fmla="*/ 76 h 53"/>
                <a:gd name="T56" fmla="+- 0 2008 1986"/>
                <a:gd name="T57" fmla="*/ T56 w 28"/>
                <a:gd name="T58" fmla="+- 0 75 63"/>
                <a:gd name="T59" fmla="*/ 75 h 53"/>
                <a:gd name="T60" fmla="+- 0 2012 1986"/>
                <a:gd name="T61" fmla="*/ T60 w 28"/>
                <a:gd name="T62" fmla="+- 0 85 63"/>
                <a:gd name="T63" fmla="*/ 85 h 53"/>
                <a:gd name="T64" fmla="+- 0 2011 1986"/>
                <a:gd name="T65" fmla="*/ T64 w 28"/>
                <a:gd name="T66" fmla="+- 0 83 63"/>
                <a:gd name="T67" fmla="*/ 83 h 53"/>
                <a:gd name="T68" fmla="+- 0 2006 1986"/>
                <a:gd name="T69" fmla="*/ T68 w 28"/>
                <a:gd name="T70" fmla="+- 0 96 63"/>
                <a:gd name="T71" fmla="*/ 96 h 53"/>
                <a:gd name="T72" fmla="+- 0 1997 1986"/>
                <a:gd name="T73" fmla="*/ T72 w 28"/>
                <a:gd name="T74" fmla="+- 0 112 63"/>
                <a:gd name="T75" fmla="*/ 112 h 53"/>
                <a:gd name="T76" fmla="+- 0 1995 1986"/>
                <a:gd name="T77" fmla="*/ T76 w 28"/>
                <a:gd name="T78" fmla="+- 0 112 63"/>
                <a:gd name="T79" fmla="*/ 112 h 53"/>
                <a:gd name="T80" fmla="+- 0 1995 1986"/>
                <a:gd name="T81" fmla="*/ T80 w 28"/>
                <a:gd name="T82" fmla="+- 0 110 63"/>
                <a:gd name="T83" fmla="*/ 110 h 53"/>
                <a:gd name="T84" fmla="+- 0 2003 1986"/>
                <a:gd name="T85" fmla="*/ T84 w 28"/>
                <a:gd name="T86" fmla="+- 0 94 63"/>
                <a:gd name="T87" fmla="*/ 94 h 53"/>
                <a:gd name="T88" fmla="+- 0 2008 1986"/>
                <a:gd name="T89" fmla="*/ T88 w 28"/>
                <a:gd name="T90" fmla="+- 0 85 63"/>
                <a:gd name="T91" fmla="*/ 85 h 53"/>
                <a:gd name="T92" fmla="+- 0 2009 1986"/>
                <a:gd name="T93" fmla="*/ T92 w 28"/>
                <a:gd name="T94" fmla="+- 0 85 63"/>
                <a:gd name="T95" fmla="*/ 85 h 53"/>
                <a:gd name="T96" fmla="+- 0 2011 1986"/>
                <a:gd name="T97" fmla="*/ T96 w 28"/>
                <a:gd name="T98" fmla="+- 0 87 63"/>
                <a:gd name="T99" fmla="*/ 87 h 53"/>
                <a:gd name="T100" fmla="+- 0 2010 1986"/>
                <a:gd name="T101" fmla="*/ T100 w 28"/>
                <a:gd name="T102" fmla="+- 0 83 63"/>
                <a:gd name="T103" fmla="*/ 83 h 53"/>
                <a:gd name="T104" fmla="+- 0 2007 1986"/>
                <a:gd name="T105" fmla="*/ T104 w 28"/>
                <a:gd name="T106" fmla="+- 0 83 63"/>
                <a:gd name="T107" fmla="*/ 83 h 53"/>
                <a:gd name="T108" fmla="+- 0 2002 1986"/>
                <a:gd name="T109" fmla="*/ T108 w 28"/>
                <a:gd name="T110" fmla="+- 0 93 63"/>
                <a:gd name="T111" fmla="*/ 93 h 53"/>
                <a:gd name="T112" fmla="+- 0 1992 1986"/>
                <a:gd name="T113" fmla="*/ T112 w 28"/>
                <a:gd name="T114" fmla="+- 0 110 63"/>
                <a:gd name="T115" fmla="*/ 110 h 53"/>
                <a:gd name="T116" fmla="+- 0 1993 1986"/>
                <a:gd name="T117" fmla="*/ T116 w 28"/>
                <a:gd name="T118" fmla="+- 0 113 63"/>
                <a:gd name="T119" fmla="*/ 113 h 53"/>
                <a:gd name="T120" fmla="+- 0 1998 1986"/>
                <a:gd name="T121" fmla="*/ T120 w 28"/>
                <a:gd name="T122" fmla="+- 0 115 63"/>
                <a:gd name="T123" fmla="*/ 115 h 53"/>
                <a:gd name="T124" fmla="+- 0 2004 1986"/>
                <a:gd name="T125" fmla="*/ T124 w 28"/>
                <a:gd name="T126" fmla="+- 0 105 63"/>
                <a:gd name="T127" fmla="*/ 105 h 53"/>
                <a:gd name="T128" fmla="+- 0 2013 1986"/>
                <a:gd name="T129" fmla="*/ T128 w 28"/>
                <a:gd name="T130" fmla="+- 0 87 63"/>
                <a:gd name="T131" fmla="*/ 87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8" h="53">
                  <a:moveTo>
                    <a:pt x="13" y="6"/>
                  </a:moveTo>
                  <a:lnTo>
                    <a:pt x="13" y="5"/>
                  </a:lnTo>
                  <a:lnTo>
                    <a:pt x="4" y="0"/>
                  </a:lnTo>
                  <a:lnTo>
                    <a:pt x="0" y="5"/>
                  </a:lnTo>
                  <a:lnTo>
                    <a:pt x="0" y="6"/>
                  </a:lnTo>
                  <a:lnTo>
                    <a:pt x="4" y="1"/>
                  </a:lnTo>
                  <a:lnTo>
                    <a:pt x="12" y="6"/>
                  </a:lnTo>
                  <a:lnTo>
                    <a:pt x="13" y="6"/>
                  </a:lnTo>
                  <a:close/>
                  <a:moveTo>
                    <a:pt x="22" y="12"/>
                  </a:moveTo>
                  <a:lnTo>
                    <a:pt x="22" y="12"/>
                  </a:lnTo>
                  <a:lnTo>
                    <a:pt x="13" y="6"/>
                  </a:lnTo>
                  <a:lnTo>
                    <a:pt x="9" y="11"/>
                  </a:lnTo>
                  <a:lnTo>
                    <a:pt x="8" y="11"/>
                  </a:lnTo>
                  <a:lnTo>
                    <a:pt x="9" y="12"/>
                  </a:lnTo>
                  <a:lnTo>
                    <a:pt x="13" y="7"/>
                  </a:lnTo>
                  <a:lnTo>
                    <a:pt x="22" y="13"/>
                  </a:lnTo>
                  <a:lnTo>
                    <a:pt x="22" y="12"/>
                  </a:lnTo>
                  <a:close/>
                  <a:moveTo>
                    <a:pt x="27" y="24"/>
                  </a:moveTo>
                  <a:lnTo>
                    <a:pt x="26" y="22"/>
                  </a:lnTo>
                  <a:lnTo>
                    <a:pt x="25" y="20"/>
                  </a:lnTo>
                  <a:lnTo>
                    <a:pt x="25" y="24"/>
                  </a:lnTo>
                  <a:lnTo>
                    <a:pt x="20" y="33"/>
                  </a:lnTo>
                  <a:lnTo>
                    <a:pt x="16" y="41"/>
                  </a:lnTo>
                  <a:lnTo>
                    <a:pt x="11" y="49"/>
                  </a:lnTo>
                  <a:lnTo>
                    <a:pt x="10" y="50"/>
                  </a:lnTo>
                  <a:lnTo>
                    <a:pt x="9" y="49"/>
                  </a:lnTo>
                  <a:lnTo>
                    <a:pt x="9" y="48"/>
                  </a:lnTo>
                  <a:lnTo>
                    <a:pt x="9" y="47"/>
                  </a:lnTo>
                  <a:lnTo>
                    <a:pt x="13" y="39"/>
                  </a:lnTo>
                  <a:lnTo>
                    <a:pt x="17" y="31"/>
                  </a:lnTo>
                  <a:lnTo>
                    <a:pt x="22" y="22"/>
                  </a:lnTo>
                  <a:lnTo>
                    <a:pt x="23" y="22"/>
                  </a:lnTo>
                  <a:lnTo>
                    <a:pt x="24" y="23"/>
                  </a:lnTo>
                  <a:lnTo>
                    <a:pt x="25" y="24"/>
                  </a:lnTo>
                  <a:lnTo>
                    <a:pt x="25" y="20"/>
                  </a:lnTo>
                  <a:lnTo>
                    <a:pt x="24" y="20"/>
                  </a:lnTo>
                  <a:lnTo>
                    <a:pt x="23" y="20"/>
                  </a:lnTo>
                  <a:lnTo>
                    <a:pt x="21" y="20"/>
                  </a:lnTo>
                  <a:lnTo>
                    <a:pt x="20" y="21"/>
                  </a:lnTo>
                  <a:lnTo>
                    <a:pt x="16" y="30"/>
                  </a:lnTo>
                  <a:lnTo>
                    <a:pt x="12" y="38"/>
                  </a:lnTo>
                  <a:lnTo>
                    <a:pt x="6" y="47"/>
                  </a:lnTo>
                  <a:lnTo>
                    <a:pt x="7" y="49"/>
                  </a:lnTo>
                  <a:lnTo>
                    <a:pt x="7" y="50"/>
                  </a:lnTo>
                  <a:lnTo>
                    <a:pt x="10" y="52"/>
                  </a:lnTo>
                  <a:lnTo>
                    <a:pt x="12" y="52"/>
                  </a:lnTo>
                  <a:lnTo>
                    <a:pt x="13" y="50"/>
                  </a:lnTo>
                  <a:lnTo>
                    <a:pt x="18" y="42"/>
                  </a:lnTo>
                  <a:lnTo>
                    <a:pt x="22" y="34"/>
                  </a:lnTo>
                  <a:lnTo>
                    <a:pt x="27" y="2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7" name="Freeform 58"/>
            <p:cNvSpPr>
              <a:spLocks/>
            </p:cNvSpPr>
            <p:nvPr/>
          </p:nvSpPr>
          <p:spPr bwMode="auto">
            <a:xfrm>
              <a:off x="1993" y="83"/>
              <a:ext cx="19" cy="31"/>
            </a:xfrm>
            <a:custGeom>
              <a:avLst/>
              <a:gdLst>
                <a:gd name="T0" fmla="+- 0 2009 1993"/>
                <a:gd name="T1" fmla="*/ T0 w 19"/>
                <a:gd name="T2" fmla="+- 0 83 83"/>
                <a:gd name="T3" fmla="*/ 83 h 31"/>
                <a:gd name="T4" fmla="+- 0 2007 1993"/>
                <a:gd name="T5" fmla="*/ T4 w 19"/>
                <a:gd name="T6" fmla="+- 0 84 83"/>
                <a:gd name="T7" fmla="*/ 84 h 31"/>
                <a:gd name="T8" fmla="+- 0 2003 1993"/>
                <a:gd name="T9" fmla="*/ T8 w 19"/>
                <a:gd name="T10" fmla="+- 0 93 83"/>
                <a:gd name="T11" fmla="*/ 93 h 31"/>
                <a:gd name="T12" fmla="+- 0 1999 1993"/>
                <a:gd name="T13" fmla="*/ T12 w 19"/>
                <a:gd name="T14" fmla="+- 0 101 83"/>
                <a:gd name="T15" fmla="*/ 101 h 31"/>
                <a:gd name="T16" fmla="+- 0 1993 1993"/>
                <a:gd name="T17" fmla="*/ T16 w 19"/>
                <a:gd name="T18" fmla="+- 0 110 83"/>
                <a:gd name="T19" fmla="*/ 110 h 31"/>
                <a:gd name="T20" fmla="+- 0 1994 1993"/>
                <a:gd name="T21" fmla="*/ T20 w 19"/>
                <a:gd name="T22" fmla="+- 0 112 83"/>
                <a:gd name="T23" fmla="*/ 112 h 31"/>
                <a:gd name="T24" fmla="+- 0 1996 1993"/>
                <a:gd name="T25" fmla="*/ T24 w 19"/>
                <a:gd name="T26" fmla="+- 0 114 83"/>
                <a:gd name="T27" fmla="*/ 114 h 31"/>
                <a:gd name="T28" fmla="+- 0 1998 1993"/>
                <a:gd name="T29" fmla="*/ T28 w 19"/>
                <a:gd name="T30" fmla="+- 0 113 83"/>
                <a:gd name="T31" fmla="*/ 113 h 31"/>
                <a:gd name="T32" fmla="+- 0 2003 1993"/>
                <a:gd name="T33" fmla="*/ T32 w 19"/>
                <a:gd name="T34" fmla="+- 0 105 83"/>
                <a:gd name="T35" fmla="*/ 105 h 31"/>
                <a:gd name="T36" fmla="+- 0 2007 1993"/>
                <a:gd name="T37" fmla="*/ T36 w 19"/>
                <a:gd name="T38" fmla="+- 0 97 83"/>
                <a:gd name="T39" fmla="*/ 97 h 31"/>
                <a:gd name="T40" fmla="+- 0 2012 1993"/>
                <a:gd name="T41" fmla="*/ T40 w 19"/>
                <a:gd name="T42" fmla="+- 0 87 83"/>
                <a:gd name="T43" fmla="*/ 87 h 31"/>
                <a:gd name="T44" fmla="+- 0 2011 1993"/>
                <a:gd name="T45" fmla="*/ T44 w 19"/>
                <a:gd name="T46" fmla="+- 0 85 83"/>
                <a:gd name="T47" fmla="*/ 85 h 31"/>
                <a:gd name="T48" fmla="+- 0 2010 1993"/>
                <a:gd name="T49" fmla="*/ T48 w 19"/>
                <a:gd name="T50" fmla="+- 0 84 83"/>
                <a:gd name="T51" fmla="*/ 84 h 31"/>
                <a:gd name="T52" fmla="+- 0 2009 1993"/>
                <a:gd name="T53" fmla="*/ T52 w 19"/>
                <a:gd name="T54" fmla="+- 0 83 83"/>
                <a:gd name="T55" fmla="*/ 83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9" h="31">
                  <a:moveTo>
                    <a:pt x="16" y="0"/>
                  </a:moveTo>
                  <a:lnTo>
                    <a:pt x="14" y="1"/>
                  </a:lnTo>
                  <a:lnTo>
                    <a:pt x="10" y="10"/>
                  </a:lnTo>
                  <a:lnTo>
                    <a:pt x="6" y="18"/>
                  </a:lnTo>
                  <a:lnTo>
                    <a:pt x="0" y="27"/>
                  </a:lnTo>
                  <a:lnTo>
                    <a:pt x="1" y="29"/>
                  </a:lnTo>
                  <a:lnTo>
                    <a:pt x="3" y="31"/>
                  </a:lnTo>
                  <a:lnTo>
                    <a:pt x="5" y="30"/>
                  </a:lnTo>
                  <a:lnTo>
                    <a:pt x="10" y="22"/>
                  </a:lnTo>
                  <a:lnTo>
                    <a:pt x="14" y="14"/>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8" name="AutoShape 59"/>
            <p:cNvSpPr>
              <a:spLocks/>
            </p:cNvSpPr>
            <p:nvPr/>
          </p:nvSpPr>
          <p:spPr bwMode="auto">
            <a:xfrm>
              <a:off x="1995" y="89"/>
              <a:ext cx="15" cy="17"/>
            </a:xfrm>
            <a:custGeom>
              <a:avLst/>
              <a:gdLst>
                <a:gd name="T0" fmla="+- 0 2004 1996"/>
                <a:gd name="T1" fmla="*/ T0 w 15"/>
                <a:gd name="T2" fmla="+- 0 92 90"/>
                <a:gd name="T3" fmla="*/ 92 h 17"/>
                <a:gd name="T4" fmla="+- 0 2003 1996"/>
                <a:gd name="T5" fmla="*/ T4 w 15"/>
                <a:gd name="T6" fmla="+- 0 93 90"/>
                <a:gd name="T7" fmla="*/ 93 h 17"/>
                <a:gd name="T8" fmla="+- 0 2001 1996"/>
                <a:gd name="T9" fmla="*/ T8 w 15"/>
                <a:gd name="T10" fmla="+- 0 96 90"/>
                <a:gd name="T11" fmla="*/ 96 h 17"/>
                <a:gd name="T12" fmla="+- 0 2004 1996"/>
                <a:gd name="T13" fmla="*/ T12 w 15"/>
                <a:gd name="T14" fmla="+- 0 92 90"/>
                <a:gd name="T15" fmla="*/ 92 h 17"/>
                <a:gd name="T16" fmla="+- 0 2005 1996"/>
                <a:gd name="T17" fmla="*/ T16 w 15"/>
                <a:gd name="T18" fmla="+- 0 100 90"/>
                <a:gd name="T19" fmla="*/ 100 h 17"/>
                <a:gd name="T20" fmla="+- 0 2004 1996"/>
                <a:gd name="T21" fmla="*/ T20 w 15"/>
                <a:gd name="T22" fmla="+- 0 100 90"/>
                <a:gd name="T23" fmla="*/ 100 h 17"/>
                <a:gd name="T24" fmla="+- 0 2000 1996"/>
                <a:gd name="T25" fmla="*/ T24 w 15"/>
                <a:gd name="T26" fmla="+- 0 101 90"/>
                <a:gd name="T27" fmla="*/ 101 h 17"/>
                <a:gd name="T28" fmla="+- 0 1997 1996"/>
                <a:gd name="T29" fmla="*/ T28 w 15"/>
                <a:gd name="T30" fmla="+- 0 104 90"/>
                <a:gd name="T31" fmla="*/ 104 h 17"/>
                <a:gd name="T32" fmla="+- 0 1996 1996"/>
                <a:gd name="T33" fmla="*/ T32 w 15"/>
                <a:gd name="T34" fmla="+- 0 106 90"/>
                <a:gd name="T35" fmla="*/ 106 h 17"/>
                <a:gd name="T36" fmla="+- 0 1999 1996"/>
                <a:gd name="T37" fmla="*/ T36 w 15"/>
                <a:gd name="T38" fmla="+- 0 102 90"/>
                <a:gd name="T39" fmla="*/ 102 h 17"/>
                <a:gd name="T40" fmla="+- 0 2003 1996"/>
                <a:gd name="T41" fmla="*/ T40 w 15"/>
                <a:gd name="T42" fmla="+- 0 101 90"/>
                <a:gd name="T43" fmla="*/ 101 h 17"/>
                <a:gd name="T44" fmla="+- 0 2005 1996"/>
                <a:gd name="T45" fmla="*/ T44 w 15"/>
                <a:gd name="T46" fmla="+- 0 101 90"/>
                <a:gd name="T47" fmla="*/ 101 h 17"/>
                <a:gd name="T48" fmla="+- 0 2005 1996"/>
                <a:gd name="T49" fmla="*/ T48 w 15"/>
                <a:gd name="T50" fmla="+- 0 100 90"/>
                <a:gd name="T51" fmla="*/ 100 h 17"/>
                <a:gd name="T52" fmla="+- 0 2005 1996"/>
                <a:gd name="T53" fmla="*/ T52 w 15"/>
                <a:gd name="T54" fmla="+- 0 91 90"/>
                <a:gd name="T55" fmla="*/ 91 h 17"/>
                <a:gd name="T56" fmla="+- 0 2005 1996"/>
                <a:gd name="T57" fmla="*/ T56 w 15"/>
                <a:gd name="T58" fmla="+- 0 91 90"/>
                <a:gd name="T59" fmla="*/ 91 h 17"/>
                <a:gd name="T60" fmla="+- 0 2004 1996"/>
                <a:gd name="T61" fmla="*/ T60 w 15"/>
                <a:gd name="T62" fmla="+- 0 92 90"/>
                <a:gd name="T63" fmla="*/ 92 h 17"/>
                <a:gd name="T64" fmla="+- 0 2005 1996"/>
                <a:gd name="T65" fmla="*/ T64 w 15"/>
                <a:gd name="T66" fmla="+- 0 91 90"/>
                <a:gd name="T67" fmla="*/ 91 h 17"/>
                <a:gd name="T68" fmla="+- 0 2010 1996"/>
                <a:gd name="T69" fmla="*/ T68 w 15"/>
                <a:gd name="T70" fmla="+- 0 90 90"/>
                <a:gd name="T71" fmla="*/ 90 h 17"/>
                <a:gd name="T72" fmla="+- 0 2009 1996"/>
                <a:gd name="T73" fmla="*/ T72 w 15"/>
                <a:gd name="T74" fmla="+- 0 90 90"/>
                <a:gd name="T75" fmla="*/ 90 h 17"/>
                <a:gd name="T76" fmla="+- 0 2006 1996"/>
                <a:gd name="T77" fmla="*/ T76 w 15"/>
                <a:gd name="T78" fmla="+- 0 90 90"/>
                <a:gd name="T79" fmla="*/ 90 h 17"/>
                <a:gd name="T80" fmla="+- 0 2005 1996"/>
                <a:gd name="T81" fmla="*/ T80 w 15"/>
                <a:gd name="T82" fmla="+- 0 91 90"/>
                <a:gd name="T83" fmla="*/ 91 h 17"/>
                <a:gd name="T84" fmla="+- 0 2008 1996"/>
                <a:gd name="T85" fmla="*/ T84 w 15"/>
                <a:gd name="T86" fmla="+- 0 91 90"/>
                <a:gd name="T87" fmla="*/ 91 h 17"/>
                <a:gd name="T88" fmla="+- 0 2010 1996"/>
                <a:gd name="T89" fmla="*/ T88 w 15"/>
                <a:gd name="T90" fmla="+- 0 91 90"/>
                <a:gd name="T91" fmla="*/ 91 h 17"/>
                <a:gd name="T92" fmla="+- 0 2010 1996"/>
                <a:gd name="T93" fmla="*/ T92 w 15"/>
                <a:gd name="T94" fmla="+- 0 90 90"/>
                <a:gd name="T95" fmla="*/ 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8" y="2"/>
                  </a:moveTo>
                  <a:lnTo>
                    <a:pt x="7" y="3"/>
                  </a:lnTo>
                  <a:lnTo>
                    <a:pt x="5" y="6"/>
                  </a:lnTo>
                  <a:lnTo>
                    <a:pt x="8" y="2"/>
                  </a:lnTo>
                  <a:close/>
                  <a:moveTo>
                    <a:pt x="9" y="10"/>
                  </a:moveTo>
                  <a:lnTo>
                    <a:pt x="8" y="10"/>
                  </a:lnTo>
                  <a:lnTo>
                    <a:pt x="4" y="11"/>
                  </a:lnTo>
                  <a:lnTo>
                    <a:pt x="1" y="14"/>
                  </a:lnTo>
                  <a:lnTo>
                    <a:pt x="0" y="16"/>
                  </a:lnTo>
                  <a:lnTo>
                    <a:pt x="3" y="12"/>
                  </a:lnTo>
                  <a:lnTo>
                    <a:pt x="7" y="11"/>
                  </a:lnTo>
                  <a:lnTo>
                    <a:pt x="9" y="11"/>
                  </a:lnTo>
                  <a:lnTo>
                    <a:pt x="9" y="10"/>
                  </a:lnTo>
                  <a:close/>
                  <a:moveTo>
                    <a:pt x="9" y="1"/>
                  </a:moveTo>
                  <a:lnTo>
                    <a:pt x="9" y="1"/>
                  </a:lnTo>
                  <a:lnTo>
                    <a:pt x="8" y="2"/>
                  </a:lnTo>
                  <a:lnTo>
                    <a:pt x="9" y="1"/>
                  </a:lnTo>
                  <a:close/>
                  <a:moveTo>
                    <a:pt x="14" y="0"/>
                  </a:moveTo>
                  <a:lnTo>
                    <a:pt x="13" y="0"/>
                  </a:lnTo>
                  <a:lnTo>
                    <a:pt x="10" y="0"/>
                  </a:lnTo>
                  <a:lnTo>
                    <a:pt x="9" y="1"/>
                  </a:lnTo>
                  <a:lnTo>
                    <a:pt x="12" y="1"/>
                  </a:lnTo>
                  <a:lnTo>
                    <a:pt x="14" y="1"/>
                  </a:lnTo>
                  <a:lnTo>
                    <a:pt x="14"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9" name="AutoShape 60"/>
            <p:cNvSpPr>
              <a:spLocks/>
            </p:cNvSpPr>
            <p:nvPr/>
          </p:nvSpPr>
          <p:spPr bwMode="auto">
            <a:xfrm>
              <a:off x="1993" y="84"/>
              <a:ext cx="17" cy="29"/>
            </a:xfrm>
            <a:custGeom>
              <a:avLst/>
              <a:gdLst>
                <a:gd name="T0" fmla="+- 0 1999 1994"/>
                <a:gd name="T1" fmla="*/ T0 w 17"/>
                <a:gd name="T2" fmla="+- 0 105 84"/>
                <a:gd name="T3" fmla="*/ 105 h 29"/>
                <a:gd name="T4" fmla="+- 0 1999 1994"/>
                <a:gd name="T5" fmla="*/ T4 w 17"/>
                <a:gd name="T6" fmla="+- 0 104 84"/>
                <a:gd name="T7" fmla="*/ 104 h 29"/>
                <a:gd name="T8" fmla="+- 0 1999 1994"/>
                <a:gd name="T9" fmla="*/ T8 w 17"/>
                <a:gd name="T10" fmla="+- 0 104 84"/>
                <a:gd name="T11" fmla="*/ 104 h 29"/>
                <a:gd name="T12" fmla="+- 0 1998 1994"/>
                <a:gd name="T13" fmla="*/ T12 w 17"/>
                <a:gd name="T14" fmla="+- 0 104 84"/>
                <a:gd name="T15" fmla="*/ 104 h 29"/>
                <a:gd name="T16" fmla="+- 0 1994 1994"/>
                <a:gd name="T17" fmla="*/ T16 w 17"/>
                <a:gd name="T18" fmla="+- 0 109 84"/>
                <a:gd name="T19" fmla="*/ 109 h 29"/>
                <a:gd name="T20" fmla="+- 0 1995 1994"/>
                <a:gd name="T21" fmla="*/ T20 w 17"/>
                <a:gd name="T22" fmla="+- 0 113 84"/>
                <a:gd name="T23" fmla="*/ 113 h 29"/>
                <a:gd name="T24" fmla="+- 0 1996 1994"/>
                <a:gd name="T25" fmla="*/ T24 w 17"/>
                <a:gd name="T26" fmla="+- 0 113 84"/>
                <a:gd name="T27" fmla="*/ 113 h 29"/>
                <a:gd name="T28" fmla="+- 0 1996 1994"/>
                <a:gd name="T29" fmla="*/ T28 w 17"/>
                <a:gd name="T30" fmla="+- 0 113 84"/>
                <a:gd name="T31" fmla="*/ 113 h 29"/>
                <a:gd name="T32" fmla="+- 0 1996 1994"/>
                <a:gd name="T33" fmla="*/ T32 w 17"/>
                <a:gd name="T34" fmla="+- 0 112 84"/>
                <a:gd name="T35" fmla="*/ 112 h 29"/>
                <a:gd name="T36" fmla="+- 0 1995 1994"/>
                <a:gd name="T37" fmla="*/ T36 w 17"/>
                <a:gd name="T38" fmla="+- 0 112 84"/>
                <a:gd name="T39" fmla="*/ 112 h 29"/>
                <a:gd name="T40" fmla="+- 0 1995 1994"/>
                <a:gd name="T41" fmla="*/ T40 w 17"/>
                <a:gd name="T42" fmla="+- 0 110 84"/>
                <a:gd name="T43" fmla="*/ 110 h 29"/>
                <a:gd name="T44" fmla="+- 0 1997 1994"/>
                <a:gd name="T45" fmla="*/ T44 w 17"/>
                <a:gd name="T46" fmla="+- 0 107 84"/>
                <a:gd name="T47" fmla="*/ 107 h 29"/>
                <a:gd name="T48" fmla="+- 0 1999 1994"/>
                <a:gd name="T49" fmla="*/ T48 w 17"/>
                <a:gd name="T50" fmla="+- 0 105 84"/>
                <a:gd name="T51" fmla="*/ 105 h 29"/>
                <a:gd name="T52" fmla="+- 0 2004 1994"/>
                <a:gd name="T53" fmla="*/ T52 w 17"/>
                <a:gd name="T54" fmla="+- 0 94 84"/>
                <a:gd name="T55" fmla="*/ 94 h 29"/>
                <a:gd name="T56" fmla="+- 0 2004 1994"/>
                <a:gd name="T57" fmla="*/ T56 w 17"/>
                <a:gd name="T58" fmla="+- 0 93 84"/>
                <a:gd name="T59" fmla="*/ 93 h 29"/>
                <a:gd name="T60" fmla="+- 0 2004 1994"/>
                <a:gd name="T61" fmla="*/ T60 w 17"/>
                <a:gd name="T62" fmla="+- 0 93 84"/>
                <a:gd name="T63" fmla="*/ 93 h 29"/>
                <a:gd name="T64" fmla="+- 0 2002 1994"/>
                <a:gd name="T65" fmla="*/ T64 w 17"/>
                <a:gd name="T66" fmla="+- 0 95 84"/>
                <a:gd name="T67" fmla="*/ 95 h 29"/>
                <a:gd name="T68" fmla="+- 0 2001 1994"/>
                <a:gd name="T69" fmla="*/ T68 w 17"/>
                <a:gd name="T70" fmla="+- 0 96 84"/>
                <a:gd name="T71" fmla="*/ 96 h 29"/>
                <a:gd name="T72" fmla="+- 0 1999 1994"/>
                <a:gd name="T73" fmla="*/ T72 w 17"/>
                <a:gd name="T74" fmla="+- 0 101 84"/>
                <a:gd name="T75" fmla="*/ 101 h 29"/>
                <a:gd name="T76" fmla="+- 0 1999 1994"/>
                <a:gd name="T77" fmla="*/ T76 w 17"/>
                <a:gd name="T78" fmla="+- 0 101 84"/>
                <a:gd name="T79" fmla="*/ 101 h 29"/>
                <a:gd name="T80" fmla="+- 0 1999 1994"/>
                <a:gd name="T81" fmla="*/ T80 w 17"/>
                <a:gd name="T82" fmla="+- 0 101 84"/>
                <a:gd name="T83" fmla="*/ 101 h 29"/>
                <a:gd name="T84" fmla="+- 0 2000 1994"/>
                <a:gd name="T85" fmla="*/ T84 w 17"/>
                <a:gd name="T86" fmla="+- 0 101 84"/>
                <a:gd name="T87" fmla="*/ 101 h 29"/>
                <a:gd name="T88" fmla="+- 0 2000 1994"/>
                <a:gd name="T89" fmla="*/ T88 w 17"/>
                <a:gd name="T90" fmla="+- 0 101 84"/>
                <a:gd name="T91" fmla="*/ 101 h 29"/>
                <a:gd name="T92" fmla="+- 0 2003 1994"/>
                <a:gd name="T93" fmla="*/ T92 w 17"/>
                <a:gd name="T94" fmla="+- 0 96 84"/>
                <a:gd name="T95" fmla="*/ 96 h 29"/>
                <a:gd name="T96" fmla="+- 0 2004 1994"/>
                <a:gd name="T97" fmla="*/ T96 w 17"/>
                <a:gd name="T98" fmla="+- 0 94 84"/>
                <a:gd name="T99" fmla="*/ 94 h 29"/>
                <a:gd name="T100" fmla="+- 0 2010 1994"/>
                <a:gd name="T101" fmla="*/ T100 w 17"/>
                <a:gd name="T102" fmla="+- 0 85 84"/>
                <a:gd name="T103" fmla="*/ 85 h 29"/>
                <a:gd name="T104" fmla="+- 0 2010 1994"/>
                <a:gd name="T105" fmla="*/ T104 w 17"/>
                <a:gd name="T106" fmla="+- 0 85 84"/>
                <a:gd name="T107" fmla="*/ 85 h 29"/>
                <a:gd name="T108" fmla="+- 0 2010 1994"/>
                <a:gd name="T109" fmla="*/ T108 w 17"/>
                <a:gd name="T110" fmla="+- 0 85 84"/>
                <a:gd name="T111" fmla="*/ 85 h 29"/>
                <a:gd name="T112" fmla="+- 0 2009 1994"/>
                <a:gd name="T113" fmla="*/ T112 w 17"/>
                <a:gd name="T114" fmla="+- 0 84 84"/>
                <a:gd name="T115" fmla="*/ 84 h 29"/>
                <a:gd name="T116" fmla="+- 0 2008 1994"/>
                <a:gd name="T117" fmla="*/ T116 w 17"/>
                <a:gd name="T118" fmla="+- 0 85 84"/>
                <a:gd name="T119" fmla="*/ 85 h 29"/>
                <a:gd name="T120" fmla="+- 0 2007 1994"/>
                <a:gd name="T121" fmla="*/ T120 w 17"/>
                <a:gd name="T122" fmla="+- 0 86 84"/>
                <a:gd name="T123" fmla="*/ 86 h 29"/>
                <a:gd name="T124" fmla="+- 0 2005 1994"/>
                <a:gd name="T125" fmla="*/ T124 w 17"/>
                <a:gd name="T126" fmla="+- 0 90 84"/>
                <a:gd name="T127" fmla="*/ 90 h 29"/>
                <a:gd name="T128" fmla="+- 0 2005 1994"/>
                <a:gd name="T129" fmla="*/ T128 w 17"/>
                <a:gd name="T130" fmla="+- 0 90 84"/>
                <a:gd name="T131" fmla="*/ 90 h 29"/>
                <a:gd name="T132" fmla="+- 0 2005 1994"/>
                <a:gd name="T133" fmla="*/ T132 w 17"/>
                <a:gd name="T134" fmla="+- 0 90 84"/>
                <a:gd name="T135" fmla="*/ 90 h 29"/>
                <a:gd name="T136" fmla="+- 0 2006 1994"/>
                <a:gd name="T137" fmla="*/ T136 w 17"/>
                <a:gd name="T138" fmla="+- 0 90 84"/>
                <a:gd name="T139" fmla="*/ 90 h 29"/>
                <a:gd name="T140" fmla="+- 0 2006 1994"/>
                <a:gd name="T141" fmla="*/ T140 w 17"/>
                <a:gd name="T142" fmla="+- 0 89 84"/>
                <a:gd name="T143" fmla="*/ 89 h 29"/>
                <a:gd name="T144" fmla="+- 0 2007 1994"/>
                <a:gd name="T145" fmla="*/ T144 w 17"/>
                <a:gd name="T146" fmla="+- 0 86 84"/>
                <a:gd name="T147" fmla="*/ 86 h 29"/>
                <a:gd name="T148" fmla="+- 0 2008 1994"/>
                <a:gd name="T149" fmla="*/ T148 w 17"/>
                <a:gd name="T150" fmla="+- 0 86 84"/>
                <a:gd name="T151" fmla="*/ 86 h 29"/>
                <a:gd name="T152" fmla="+- 0 2009 1994"/>
                <a:gd name="T153" fmla="*/ T152 w 17"/>
                <a:gd name="T154" fmla="+- 0 85 84"/>
                <a:gd name="T155" fmla="*/ 85 h 29"/>
                <a:gd name="T156" fmla="+- 0 2010 1994"/>
                <a:gd name="T157" fmla="*/ T156 w 17"/>
                <a:gd name="T158" fmla="+- 0 86 84"/>
                <a:gd name="T159" fmla="*/ 86 h 29"/>
                <a:gd name="T160" fmla="+- 0 2010 1994"/>
                <a:gd name="T161" fmla="*/ T160 w 17"/>
                <a:gd name="T162" fmla="+- 0 86 84"/>
                <a:gd name="T163" fmla="*/ 86 h 29"/>
                <a:gd name="T164" fmla="+- 0 2010 1994"/>
                <a:gd name="T165" fmla="*/ T164 w 17"/>
                <a:gd name="T166" fmla="+- 0 86 84"/>
                <a:gd name="T167" fmla="*/ 86 h 29"/>
                <a:gd name="T168" fmla="+- 0 2010 1994"/>
                <a:gd name="T169" fmla="*/ T168 w 17"/>
                <a:gd name="T170" fmla="+- 0 86 84"/>
                <a:gd name="T171" fmla="*/ 86 h 29"/>
                <a:gd name="T172" fmla="+- 0 2010 1994"/>
                <a:gd name="T173" fmla="*/ T172 w 17"/>
                <a:gd name="T174" fmla="+- 0 86 84"/>
                <a:gd name="T175" fmla="*/ 86 h 29"/>
                <a:gd name="T176" fmla="+- 0 2010 1994"/>
                <a:gd name="T177" fmla="*/ T176 w 17"/>
                <a:gd name="T178" fmla="+- 0 85 84"/>
                <a:gd name="T179" fmla="*/ 85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7" h="29">
                  <a:moveTo>
                    <a:pt x="5" y="21"/>
                  </a:moveTo>
                  <a:lnTo>
                    <a:pt x="5" y="20"/>
                  </a:lnTo>
                  <a:lnTo>
                    <a:pt x="4" y="20"/>
                  </a:lnTo>
                  <a:lnTo>
                    <a:pt x="0" y="25"/>
                  </a:lnTo>
                  <a:lnTo>
                    <a:pt x="1" y="29"/>
                  </a:lnTo>
                  <a:lnTo>
                    <a:pt x="2" y="29"/>
                  </a:lnTo>
                  <a:lnTo>
                    <a:pt x="2" y="28"/>
                  </a:lnTo>
                  <a:lnTo>
                    <a:pt x="1" y="28"/>
                  </a:lnTo>
                  <a:lnTo>
                    <a:pt x="1" y="26"/>
                  </a:lnTo>
                  <a:lnTo>
                    <a:pt x="3" y="23"/>
                  </a:lnTo>
                  <a:lnTo>
                    <a:pt x="5" y="21"/>
                  </a:lnTo>
                  <a:close/>
                  <a:moveTo>
                    <a:pt x="10" y="10"/>
                  </a:moveTo>
                  <a:lnTo>
                    <a:pt x="10" y="9"/>
                  </a:lnTo>
                  <a:lnTo>
                    <a:pt x="8" y="11"/>
                  </a:lnTo>
                  <a:lnTo>
                    <a:pt x="7" y="12"/>
                  </a:lnTo>
                  <a:lnTo>
                    <a:pt x="5" y="17"/>
                  </a:lnTo>
                  <a:lnTo>
                    <a:pt x="6" y="17"/>
                  </a:lnTo>
                  <a:lnTo>
                    <a:pt x="9" y="12"/>
                  </a:lnTo>
                  <a:lnTo>
                    <a:pt x="10" y="10"/>
                  </a:lnTo>
                  <a:close/>
                  <a:moveTo>
                    <a:pt x="16" y="1"/>
                  </a:moveTo>
                  <a:lnTo>
                    <a:pt x="16" y="1"/>
                  </a:lnTo>
                  <a:lnTo>
                    <a:pt x="15" y="0"/>
                  </a:lnTo>
                  <a:lnTo>
                    <a:pt x="14" y="1"/>
                  </a:lnTo>
                  <a:lnTo>
                    <a:pt x="13" y="2"/>
                  </a:lnTo>
                  <a:lnTo>
                    <a:pt x="11" y="6"/>
                  </a:lnTo>
                  <a:lnTo>
                    <a:pt x="12" y="6"/>
                  </a:lnTo>
                  <a:lnTo>
                    <a:pt x="12" y="5"/>
                  </a:lnTo>
                  <a:lnTo>
                    <a:pt x="13" y="2"/>
                  </a:lnTo>
                  <a:lnTo>
                    <a:pt x="14" y="2"/>
                  </a:lnTo>
                  <a:lnTo>
                    <a:pt x="15" y="1"/>
                  </a:lnTo>
                  <a:lnTo>
                    <a:pt x="16" y="2"/>
                  </a:lnTo>
                  <a:lnTo>
                    <a:pt x="16"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0" name="Freeform 61"/>
            <p:cNvSpPr>
              <a:spLocks/>
            </p:cNvSpPr>
            <p:nvPr/>
          </p:nvSpPr>
          <p:spPr bwMode="auto">
            <a:xfrm>
              <a:off x="1988" y="87"/>
              <a:ext cx="29" cy="25"/>
            </a:xfrm>
            <a:custGeom>
              <a:avLst/>
              <a:gdLst>
                <a:gd name="T0" fmla="+- 0 2016 1988"/>
                <a:gd name="T1" fmla="*/ T0 w 29"/>
                <a:gd name="T2" fmla="+- 0 105 87"/>
                <a:gd name="T3" fmla="*/ 105 h 25"/>
                <a:gd name="T4" fmla="+- 0 2015 1988"/>
                <a:gd name="T5" fmla="*/ T4 w 29"/>
                <a:gd name="T6" fmla="+- 0 103 87"/>
                <a:gd name="T7" fmla="*/ 103 h 25"/>
                <a:gd name="T8" fmla="+- 0 2014 1988"/>
                <a:gd name="T9" fmla="*/ T8 w 29"/>
                <a:gd name="T10" fmla="+- 0 109 87"/>
                <a:gd name="T11" fmla="*/ 109 h 25"/>
                <a:gd name="T12" fmla="+- 0 2012 1988"/>
                <a:gd name="T13" fmla="*/ T12 w 29"/>
                <a:gd name="T14" fmla="+- 0 108 87"/>
                <a:gd name="T15" fmla="*/ 108 h 25"/>
                <a:gd name="T16" fmla="+- 0 2002 1988"/>
                <a:gd name="T17" fmla="*/ T16 w 29"/>
                <a:gd name="T18" fmla="+- 0 100 87"/>
                <a:gd name="T19" fmla="*/ 100 h 25"/>
                <a:gd name="T20" fmla="+- 0 2006 1988"/>
                <a:gd name="T21" fmla="*/ T20 w 29"/>
                <a:gd name="T22" fmla="+- 0 101 87"/>
                <a:gd name="T23" fmla="*/ 101 h 25"/>
                <a:gd name="T24" fmla="+- 0 2006 1988"/>
                <a:gd name="T25" fmla="*/ T24 w 29"/>
                <a:gd name="T26" fmla="+- 0 100 87"/>
                <a:gd name="T27" fmla="*/ 100 h 25"/>
                <a:gd name="T28" fmla="+- 0 2005 1988"/>
                <a:gd name="T29" fmla="*/ T28 w 29"/>
                <a:gd name="T30" fmla="+- 0 100 87"/>
                <a:gd name="T31" fmla="*/ 100 h 25"/>
                <a:gd name="T32" fmla="+- 0 1998 1988"/>
                <a:gd name="T33" fmla="*/ T32 w 29"/>
                <a:gd name="T34" fmla="+- 0 98 87"/>
                <a:gd name="T35" fmla="*/ 98 h 25"/>
                <a:gd name="T36" fmla="+- 0 1991 1988"/>
                <a:gd name="T37" fmla="*/ T36 w 29"/>
                <a:gd name="T38" fmla="+- 0 91 87"/>
                <a:gd name="T39" fmla="*/ 91 h 25"/>
                <a:gd name="T40" fmla="+- 0 1991 1988"/>
                <a:gd name="T41" fmla="*/ T40 w 29"/>
                <a:gd name="T42" fmla="+- 0 90 87"/>
                <a:gd name="T43" fmla="*/ 90 h 25"/>
                <a:gd name="T44" fmla="+- 0 1992 1988"/>
                <a:gd name="T45" fmla="*/ T44 w 29"/>
                <a:gd name="T46" fmla="+- 0 89 87"/>
                <a:gd name="T47" fmla="*/ 89 h 25"/>
                <a:gd name="T48" fmla="+- 0 2000 1988"/>
                <a:gd name="T49" fmla="*/ T48 w 29"/>
                <a:gd name="T50" fmla="+- 0 95 87"/>
                <a:gd name="T51" fmla="*/ 95 h 25"/>
                <a:gd name="T52" fmla="+- 0 2000 1988"/>
                <a:gd name="T53" fmla="*/ T52 w 29"/>
                <a:gd name="T54" fmla="+- 0 97 87"/>
                <a:gd name="T55" fmla="*/ 97 h 25"/>
                <a:gd name="T56" fmla="+- 0 2000 1988"/>
                <a:gd name="T57" fmla="*/ T56 w 29"/>
                <a:gd name="T58" fmla="+- 0 98 87"/>
                <a:gd name="T59" fmla="*/ 98 h 25"/>
                <a:gd name="T60" fmla="+- 0 2001 1988"/>
                <a:gd name="T61" fmla="*/ T60 w 29"/>
                <a:gd name="T62" fmla="+- 0 96 87"/>
                <a:gd name="T63" fmla="*/ 96 h 25"/>
                <a:gd name="T64" fmla="+- 0 2015 1988"/>
                <a:gd name="T65" fmla="*/ T64 w 29"/>
                <a:gd name="T66" fmla="+- 0 106 87"/>
                <a:gd name="T67" fmla="*/ 106 h 25"/>
                <a:gd name="T68" fmla="+- 0 2015 1988"/>
                <a:gd name="T69" fmla="*/ T68 w 29"/>
                <a:gd name="T70" fmla="+- 0 103 87"/>
                <a:gd name="T71" fmla="*/ 103 h 25"/>
                <a:gd name="T72" fmla="+- 0 2002 1988"/>
                <a:gd name="T73" fmla="*/ T72 w 29"/>
                <a:gd name="T74" fmla="+- 0 94 87"/>
                <a:gd name="T75" fmla="*/ 94 h 25"/>
                <a:gd name="T76" fmla="+- 0 2010 1988"/>
                <a:gd name="T77" fmla="*/ T76 w 29"/>
                <a:gd name="T78" fmla="+- 0 91 87"/>
                <a:gd name="T79" fmla="*/ 91 h 25"/>
                <a:gd name="T80" fmla="+- 0 2011 1988"/>
                <a:gd name="T81" fmla="*/ T80 w 29"/>
                <a:gd name="T82" fmla="+- 0 91 87"/>
                <a:gd name="T83" fmla="*/ 91 h 25"/>
                <a:gd name="T84" fmla="+- 0 2011 1988"/>
                <a:gd name="T85" fmla="*/ T84 w 29"/>
                <a:gd name="T86" fmla="+- 0 90 87"/>
                <a:gd name="T87" fmla="*/ 90 h 25"/>
                <a:gd name="T88" fmla="+- 0 2005 1988"/>
                <a:gd name="T89" fmla="*/ T88 w 29"/>
                <a:gd name="T90" fmla="+- 0 88 87"/>
                <a:gd name="T91" fmla="*/ 88 h 25"/>
                <a:gd name="T92" fmla="+- 0 2001 1988"/>
                <a:gd name="T93" fmla="*/ T92 w 29"/>
                <a:gd name="T94" fmla="+- 0 93 87"/>
                <a:gd name="T95" fmla="*/ 93 h 25"/>
                <a:gd name="T96" fmla="+- 0 1993 1988"/>
                <a:gd name="T97" fmla="*/ T96 w 29"/>
                <a:gd name="T98" fmla="+- 0 87 87"/>
                <a:gd name="T99" fmla="*/ 87 h 25"/>
                <a:gd name="T100" fmla="+- 0 1991 1988"/>
                <a:gd name="T101" fmla="*/ T100 w 29"/>
                <a:gd name="T102" fmla="+- 0 88 87"/>
                <a:gd name="T103" fmla="*/ 88 h 25"/>
                <a:gd name="T104" fmla="+- 0 1988 1988"/>
                <a:gd name="T105" fmla="*/ T104 w 29"/>
                <a:gd name="T106" fmla="+- 0 91 87"/>
                <a:gd name="T107" fmla="*/ 91 h 25"/>
                <a:gd name="T108" fmla="+- 0 1997 1988"/>
                <a:gd name="T109" fmla="*/ T108 w 29"/>
                <a:gd name="T110" fmla="+- 0 100 87"/>
                <a:gd name="T111" fmla="*/ 100 h 25"/>
                <a:gd name="T112" fmla="+- 0 1994 1988"/>
                <a:gd name="T113" fmla="*/ T112 w 29"/>
                <a:gd name="T114" fmla="+- 0 108 87"/>
                <a:gd name="T115" fmla="*/ 108 h 25"/>
                <a:gd name="T116" fmla="+- 0 1994 1988"/>
                <a:gd name="T117" fmla="*/ T116 w 29"/>
                <a:gd name="T118" fmla="+- 0 109 87"/>
                <a:gd name="T119" fmla="*/ 109 h 25"/>
                <a:gd name="T120" fmla="+- 0 2004 1988"/>
                <a:gd name="T121" fmla="*/ T120 w 29"/>
                <a:gd name="T122" fmla="+- 0 105 87"/>
                <a:gd name="T123" fmla="*/ 105 h 25"/>
                <a:gd name="T124" fmla="+- 0 2013 1988"/>
                <a:gd name="T125" fmla="*/ T124 w 29"/>
                <a:gd name="T126" fmla="+- 0 112 87"/>
                <a:gd name="T127" fmla="*/ 112 h 25"/>
                <a:gd name="T128" fmla="+- 0 2016 1988"/>
                <a:gd name="T129" fmla="*/ T128 w 29"/>
                <a:gd name="T130" fmla="+- 0 109 87"/>
                <a:gd name="T131" fmla="*/ 109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9" h="25">
                  <a:moveTo>
                    <a:pt x="29" y="20"/>
                  </a:moveTo>
                  <a:lnTo>
                    <a:pt x="28" y="18"/>
                  </a:lnTo>
                  <a:lnTo>
                    <a:pt x="27" y="16"/>
                  </a:lnTo>
                  <a:lnTo>
                    <a:pt x="27" y="20"/>
                  </a:lnTo>
                  <a:lnTo>
                    <a:pt x="26" y="22"/>
                  </a:lnTo>
                  <a:lnTo>
                    <a:pt x="25" y="22"/>
                  </a:lnTo>
                  <a:lnTo>
                    <a:pt x="24" y="21"/>
                  </a:lnTo>
                  <a:lnTo>
                    <a:pt x="17" y="16"/>
                  </a:lnTo>
                  <a:lnTo>
                    <a:pt x="14" y="13"/>
                  </a:lnTo>
                  <a:lnTo>
                    <a:pt x="17" y="14"/>
                  </a:lnTo>
                  <a:lnTo>
                    <a:pt x="18" y="14"/>
                  </a:lnTo>
                  <a:lnTo>
                    <a:pt x="18" y="13"/>
                  </a:lnTo>
                  <a:lnTo>
                    <a:pt x="17" y="13"/>
                  </a:lnTo>
                  <a:lnTo>
                    <a:pt x="12" y="12"/>
                  </a:lnTo>
                  <a:lnTo>
                    <a:pt x="10" y="11"/>
                  </a:lnTo>
                  <a:lnTo>
                    <a:pt x="3" y="5"/>
                  </a:lnTo>
                  <a:lnTo>
                    <a:pt x="3" y="4"/>
                  </a:lnTo>
                  <a:lnTo>
                    <a:pt x="3" y="3"/>
                  </a:lnTo>
                  <a:lnTo>
                    <a:pt x="4" y="3"/>
                  </a:lnTo>
                  <a:lnTo>
                    <a:pt x="4" y="2"/>
                  </a:lnTo>
                  <a:lnTo>
                    <a:pt x="5" y="2"/>
                  </a:lnTo>
                  <a:lnTo>
                    <a:pt x="12" y="8"/>
                  </a:lnTo>
                  <a:lnTo>
                    <a:pt x="13" y="8"/>
                  </a:lnTo>
                  <a:lnTo>
                    <a:pt x="12" y="10"/>
                  </a:lnTo>
                  <a:lnTo>
                    <a:pt x="12" y="11"/>
                  </a:lnTo>
                  <a:lnTo>
                    <a:pt x="13" y="9"/>
                  </a:lnTo>
                  <a:lnTo>
                    <a:pt x="19" y="13"/>
                  </a:lnTo>
                  <a:lnTo>
                    <a:pt x="27" y="19"/>
                  </a:lnTo>
                  <a:lnTo>
                    <a:pt x="27" y="20"/>
                  </a:lnTo>
                  <a:lnTo>
                    <a:pt x="27" y="16"/>
                  </a:lnTo>
                  <a:lnTo>
                    <a:pt x="20" y="11"/>
                  </a:lnTo>
                  <a:lnTo>
                    <a:pt x="14" y="7"/>
                  </a:lnTo>
                  <a:lnTo>
                    <a:pt x="17" y="2"/>
                  </a:lnTo>
                  <a:lnTo>
                    <a:pt x="22" y="4"/>
                  </a:lnTo>
                  <a:lnTo>
                    <a:pt x="23" y="4"/>
                  </a:lnTo>
                  <a:lnTo>
                    <a:pt x="23" y="3"/>
                  </a:lnTo>
                  <a:lnTo>
                    <a:pt x="17" y="1"/>
                  </a:lnTo>
                  <a:lnTo>
                    <a:pt x="14" y="6"/>
                  </a:lnTo>
                  <a:lnTo>
                    <a:pt x="13" y="6"/>
                  </a:lnTo>
                  <a:lnTo>
                    <a:pt x="8" y="2"/>
                  </a:lnTo>
                  <a:lnTo>
                    <a:pt x="5" y="0"/>
                  </a:lnTo>
                  <a:lnTo>
                    <a:pt x="4" y="0"/>
                  </a:lnTo>
                  <a:lnTo>
                    <a:pt x="3" y="1"/>
                  </a:lnTo>
                  <a:lnTo>
                    <a:pt x="2" y="1"/>
                  </a:lnTo>
                  <a:lnTo>
                    <a:pt x="0" y="4"/>
                  </a:lnTo>
                  <a:lnTo>
                    <a:pt x="1" y="7"/>
                  </a:lnTo>
                  <a:lnTo>
                    <a:pt x="9" y="13"/>
                  </a:lnTo>
                  <a:lnTo>
                    <a:pt x="10" y="13"/>
                  </a:lnTo>
                  <a:lnTo>
                    <a:pt x="6" y="21"/>
                  </a:lnTo>
                  <a:lnTo>
                    <a:pt x="6" y="22"/>
                  </a:lnTo>
                  <a:lnTo>
                    <a:pt x="11" y="14"/>
                  </a:lnTo>
                  <a:lnTo>
                    <a:pt x="16" y="18"/>
                  </a:lnTo>
                  <a:lnTo>
                    <a:pt x="23" y="23"/>
                  </a:lnTo>
                  <a:lnTo>
                    <a:pt x="25" y="25"/>
                  </a:lnTo>
                  <a:lnTo>
                    <a:pt x="27" y="24"/>
                  </a:lnTo>
                  <a:lnTo>
                    <a:pt x="28" y="22"/>
                  </a:lnTo>
                  <a:lnTo>
                    <a:pt x="29"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1" name="Freeform 62"/>
            <p:cNvSpPr>
              <a:spLocks/>
            </p:cNvSpPr>
            <p:nvPr/>
          </p:nvSpPr>
          <p:spPr bwMode="auto">
            <a:xfrm>
              <a:off x="1989" y="87"/>
              <a:ext cx="27" cy="23"/>
            </a:xfrm>
            <a:custGeom>
              <a:avLst/>
              <a:gdLst>
                <a:gd name="T0" fmla="+- 0 1992 1989"/>
                <a:gd name="T1" fmla="*/ T0 w 27"/>
                <a:gd name="T2" fmla="+- 0 88 88"/>
                <a:gd name="T3" fmla="*/ 88 h 23"/>
                <a:gd name="T4" fmla="+- 0 1991 1989"/>
                <a:gd name="T5" fmla="*/ T4 w 27"/>
                <a:gd name="T6" fmla="+- 0 88 88"/>
                <a:gd name="T7" fmla="*/ 88 h 23"/>
                <a:gd name="T8" fmla="+- 0 1990 1989"/>
                <a:gd name="T9" fmla="*/ T8 w 27"/>
                <a:gd name="T10" fmla="+- 0 90 88"/>
                <a:gd name="T11" fmla="*/ 90 h 23"/>
                <a:gd name="T12" fmla="+- 0 1989 1989"/>
                <a:gd name="T13" fmla="*/ T12 w 27"/>
                <a:gd name="T14" fmla="+- 0 91 88"/>
                <a:gd name="T15" fmla="*/ 91 h 23"/>
                <a:gd name="T16" fmla="+- 0 1990 1989"/>
                <a:gd name="T17" fmla="*/ T16 w 27"/>
                <a:gd name="T18" fmla="+- 0 93 88"/>
                <a:gd name="T19" fmla="*/ 93 h 23"/>
                <a:gd name="T20" fmla="+- 0 1991 1989"/>
                <a:gd name="T21" fmla="*/ T20 w 27"/>
                <a:gd name="T22" fmla="+- 0 94 88"/>
                <a:gd name="T23" fmla="*/ 94 h 23"/>
                <a:gd name="T24" fmla="+- 0 1998 1989"/>
                <a:gd name="T25" fmla="*/ T24 w 27"/>
                <a:gd name="T26" fmla="+- 0 99 88"/>
                <a:gd name="T27" fmla="*/ 99 h 23"/>
                <a:gd name="T28" fmla="+- 0 2005 1989"/>
                <a:gd name="T29" fmla="*/ T28 w 27"/>
                <a:gd name="T30" fmla="+- 0 104 88"/>
                <a:gd name="T31" fmla="*/ 104 h 23"/>
                <a:gd name="T32" fmla="+- 0 2012 1989"/>
                <a:gd name="T33" fmla="*/ T32 w 27"/>
                <a:gd name="T34" fmla="+- 0 109 88"/>
                <a:gd name="T35" fmla="*/ 109 h 23"/>
                <a:gd name="T36" fmla="+- 0 2013 1989"/>
                <a:gd name="T37" fmla="*/ T36 w 27"/>
                <a:gd name="T38" fmla="+- 0 110 88"/>
                <a:gd name="T39" fmla="*/ 110 h 23"/>
                <a:gd name="T40" fmla="+- 0 2014 1989"/>
                <a:gd name="T41" fmla="*/ T40 w 27"/>
                <a:gd name="T42" fmla="+- 0 110 88"/>
                <a:gd name="T43" fmla="*/ 110 h 23"/>
                <a:gd name="T44" fmla="+- 0 2016 1989"/>
                <a:gd name="T45" fmla="*/ T44 w 27"/>
                <a:gd name="T46" fmla="+- 0 107 88"/>
                <a:gd name="T47" fmla="*/ 107 h 23"/>
                <a:gd name="T48" fmla="+- 0 2016 1989"/>
                <a:gd name="T49" fmla="*/ T48 w 27"/>
                <a:gd name="T50" fmla="+- 0 105 88"/>
                <a:gd name="T51" fmla="*/ 105 h 23"/>
                <a:gd name="T52" fmla="+- 0 2007 1989"/>
                <a:gd name="T53" fmla="*/ T52 w 27"/>
                <a:gd name="T54" fmla="+- 0 99 88"/>
                <a:gd name="T55" fmla="*/ 99 h 23"/>
                <a:gd name="T56" fmla="+- 0 2001 1989"/>
                <a:gd name="T57" fmla="*/ T56 w 27"/>
                <a:gd name="T58" fmla="+- 0 94 88"/>
                <a:gd name="T59" fmla="*/ 94 h 23"/>
                <a:gd name="T60" fmla="+- 0 1992 1989"/>
                <a:gd name="T61" fmla="*/ T60 w 27"/>
                <a:gd name="T62" fmla="+- 0 88 88"/>
                <a:gd name="T63" fmla="*/ 88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7" h="23">
                  <a:moveTo>
                    <a:pt x="3" y="0"/>
                  </a:moveTo>
                  <a:lnTo>
                    <a:pt x="2" y="0"/>
                  </a:lnTo>
                  <a:lnTo>
                    <a:pt x="1" y="2"/>
                  </a:lnTo>
                  <a:lnTo>
                    <a:pt x="0" y="3"/>
                  </a:lnTo>
                  <a:lnTo>
                    <a:pt x="1" y="5"/>
                  </a:lnTo>
                  <a:lnTo>
                    <a:pt x="2" y="6"/>
                  </a:lnTo>
                  <a:lnTo>
                    <a:pt x="9" y="11"/>
                  </a:lnTo>
                  <a:lnTo>
                    <a:pt x="16" y="16"/>
                  </a:lnTo>
                  <a:lnTo>
                    <a:pt x="23" y="21"/>
                  </a:lnTo>
                  <a:lnTo>
                    <a:pt x="24" y="22"/>
                  </a:lnTo>
                  <a:lnTo>
                    <a:pt x="25" y="22"/>
                  </a:lnTo>
                  <a:lnTo>
                    <a:pt x="27" y="19"/>
                  </a:lnTo>
                  <a:lnTo>
                    <a:pt x="27" y="17"/>
                  </a:lnTo>
                  <a:lnTo>
                    <a:pt x="18" y="11"/>
                  </a:lnTo>
                  <a:lnTo>
                    <a:pt x="12"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2" name="AutoShape 63"/>
            <p:cNvSpPr>
              <a:spLocks/>
            </p:cNvSpPr>
            <p:nvPr/>
          </p:nvSpPr>
          <p:spPr bwMode="auto">
            <a:xfrm>
              <a:off x="1992" y="92"/>
              <a:ext cx="20" cy="11"/>
            </a:xfrm>
            <a:custGeom>
              <a:avLst/>
              <a:gdLst>
                <a:gd name="T0" fmla="+- 0 1997 1993"/>
                <a:gd name="T1" fmla="*/ T0 w 20"/>
                <a:gd name="T2" fmla="+- 0 93 93"/>
                <a:gd name="T3" fmla="*/ 93 h 11"/>
                <a:gd name="T4" fmla="+- 0 1996 1993"/>
                <a:gd name="T5" fmla="*/ T4 w 20"/>
                <a:gd name="T6" fmla="+- 0 93 93"/>
                <a:gd name="T7" fmla="*/ 93 h 11"/>
                <a:gd name="T8" fmla="+- 0 1993 1993"/>
                <a:gd name="T9" fmla="*/ T8 w 20"/>
                <a:gd name="T10" fmla="+- 0 94 93"/>
                <a:gd name="T11" fmla="*/ 94 h 11"/>
                <a:gd name="T12" fmla="+- 0 1993 1993"/>
                <a:gd name="T13" fmla="*/ T12 w 20"/>
                <a:gd name="T14" fmla="+- 0 95 93"/>
                <a:gd name="T15" fmla="*/ 95 h 11"/>
                <a:gd name="T16" fmla="+- 0 1994 1993"/>
                <a:gd name="T17" fmla="*/ T16 w 20"/>
                <a:gd name="T18" fmla="+- 0 96 93"/>
                <a:gd name="T19" fmla="*/ 96 h 11"/>
                <a:gd name="T20" fmla="+- 0 1995 1993"/>
                <a:gd name="T21" fmla="*/ T20 w 20"/>
                <a:gd name="T22" fmla="+- 0 95 93"/>
                <a:gd name="T23" fmla="*/ 95 h 11"/>
                <a:gd name="T24" fmla="+- 0 1997 1993"/>
                <a:gd name="T25" fmla="*/ T24 w 20"/>
                <a:gd name="T26" fmla="+- 0 93 93"/>
                <a:gd name="T27" fmla="*/ 93 h 11"/>
                <a:gd name="T28" fmla="+- 0 1999 1993"/>
                <a:gd name="T29" fmla="*/ T28 w 20"/>
                <a:gd name="T30" fmla="+- 0 93 93"/>
                <a:gd name="T31" fmla="*/ 93 h 11"/>
                <a:gd name="T32" fmla="+- 0 1998 1993"/>
                <a:gd name="T33" fmla="*/ T32 w 20"/>
                <a:gd name="T34" fmla="+- 0 93 93"/>
                <a:gd name="T35" fmla="*/ 93 h 11"/>
                <a:gd name="T36" fmla="+- 0 1997 1993"/>
                <a:gd name="T37" fmla="*/ T36 w 20"/>
                <a:gd name="T38" fmla="+- 0 93 93"/>
                <a:gd name="T39" fmla="*/ 93 h 11"/>
                <a:gd name="T40" fmla="+- 0 1999 1993"/>
                <a:gd name="T41" fmla="*/ T40 w 20"/>
                <a:gd name="T42" fmla="+- 0 93 93"/>
                <a:gd name="T43" fmla="*/ 93 h 11"/>
                <a:gd name="T44" fmla="+- 0 2003 1993"/>
                <a:gd name="T45" fmla="*/ T44 w 20"/>
                <a:gd name="T46" fmla="+- 0 96 93"/>
                <a:gd name="T47" fmla="*/ 96 h 11"/>
                <a:gd name="T48" fmla="+- 0 2000 1993"/>
                <a:gd name="T49" fmla="*/ T48 w 20"/>
                <a:gd name="T50" fmla="+- 0 93 93"/>
                <a:gd name="T51" fmla="*/ 93 h 11"/>
                <a:gd name="T52" fmla="+- 0 1999 1993"/>
                <a:gd name="T53" fmla="*/ T52 w 20"/>
                <a:gd name="T54" fmla="+- 0 93 93"/>
                <a:gd name="T55" fmla="*/ 93 h 11"/>
                <a:gd name="T56" fmla="+- 0 2003 1993"/>
                <a:gd name="T57" fmla="*/ T56 w 20"/>
                <a:gd name="T58" fmla="+- 0 96 93"/>
                <a:gd name="T59" fmla="*/ 96 h 11"/>
                <a:gd name="T60" fmla="+- 0 2012 1993"/>
                <a:gd name="T61" fmla="*/ T60 w 20"/>
                <a:gd name="T62" fmla="+- 0 103 93"/>
                <a:gd name="T63" fmla="*/ 103 h 11"/>
                <a:gd name="T64" fmla="+- 0 2010 1993"/>
                <a:gd name="T65" fmla="*/ T64 w 20"/>
                <a:gd name="T66" fmla="+- 0 101 93"/>
                <a:gd name="T67" fmla="*/ 101 h 11"/>
                <a:gd name="T68" fmla="+- 0 2006 1993"/>
                <a:gd name="T69" fmla="*/ T68 w 20"/>
                <a:gd name="T70" fmla="+- 0 100 93"/>
                <a:gd name="T71" fmla="*/ 100 h 11"/>
                <a:gd name="T72" fmla="+- 0 2002 1993"/>
                <a:gd name="T73" fmla="*/ T72 w 20"/>
                <a:gd name="T74" fmla="+- 0 101 93"/>
                <a:gd name="T75" fmla="*/ 101 h 11"/>
                <a:gd name="T76" fmla="+- 0 2001 1993"/>
                <a:gd name="T77" fmla="*/ T76 w 20"/>
                <a:gd name="T78" fmla="+- 0 101 93"/>
                <a:gd name="T79" fmla="*/ 101 h 11"/>
                <a:gd name="T80" fmla="+- 0 2002 1993"/>
                <a:gd name="T81" fmla="*/ T80 w 20"/>
                <a:gd name="T82" fmla="+- 0 102 93"/>
                <a:gd name="T83" fmla="*/ 102 h 11"/>
                <a:gd name="T84" fmla="+- 0 2003 1993"/>
                <a:gd name="T85" fmla="*/ T84 w 20"/>
                <a:gd name="T86" fmla="+- 0 101 93"/>
                <a:gd name="T87" fmla="*/ 101 h 11"/>
                <a:gd name="T88" fmla="+- 0 2007 1993"/>
                <a:gd name="T89" fmla="*/ T88 w 20"/>
                <a:gd name="T90" fmla="+- 0 100 93"/>
                <a:gd name="T91" fmla="*/ 100 h 11"/>
                <a:gd name="T92" fmla="+- 0 2012 1993"/>
                <a:gd name="T93" fmla="*/ T92 w 20"/>
                <a:gd name="T94" fmla="+- 0 103 93"/>
                <a:gd name="T95" fmla="*/ 103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4" y="0"/>
                  </a:moveTo>
                  <a:lnTo>
                    <a:pt x="3" y="0"/>
                  </a:lnTo>
                  <a:lnTo>
                    <a:pt x="0" y="1"/>
                  </a:lnTo>
                  <a:lnTo>
                    <a:pt x="0" y="2"/>
                  </a:lnTo>
                  <a:lnTo>
                    <a:pt x="1" y="3"/>
                  </a:lnTo>
                  <a:lnTo>
                    <a:pt x="2" y="2"/>
                  </a:lnTo>
                  <a:lnTo>
                    <a:pt x="4" y="0"/>
                  </a:lnTo>
                  <a:close/>
                  <a:moveTo>
                    <a:pt x="6" y="0"/>
                  </a:moveTo>
                  <a:lnTo>
                    <a:pt x="5" y="0"/>
                  </a:lnTo>
                  <a:lnTo>
                    <a:pt x="4" y="0"/>
                  </a:lnTo>
                  <a:lnTo>
                    <a:pt x="6" y="0"/>
                  </a:lnTo>
                  <a:close/>
                  <a:moveTo>
                    <a:pt x="10" y="3"/>
                  </a:moveTo>
                  <a:lnTo>
                    <a:pt x="7" y="0"/>
                  </a:lnTo>
                  <a:lnTo>
                    <a:pt x="6" y="0"/>
                  </a:lnTo>
                  <a:lnTo>
                    <a:pt x="10" y="3"/>
                  </a:lnTo>
                  <a:close/>
                  <a:moveTo>
                    <a:pt x="19" y="10"/>
                  </a:moveTo>
                  <a:lnTo>
                    <a:pt x="17" y="8"/>
                  </a:lnTo>
                  <a:lnTo>
                    <a:pt x="13" y="7"/>
                  </a:lnTo>
                  <a:lnTo>
                    <a:pt x="9" y="8"/>
                  </a:lnTo>
                  <a:lnTo>
                    <a:pt x="8" y="8"/>
                  </a:lnTo>
                  <a:lnTo>
                    <a:pt x="9" y="9"/>
                  </a:lnTo>
                  <a:lnTo>
                    <a:pt x="10" y="8"/>
                  </a:lnTo>
                  <a:lnTo>
                    <a:pt x="14" y="7"/>
                  </a:lnTo>
                  <a:lnTo>
                    <a:pt x="19"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3" name="AutoShape 64"/>
            <p:cNvSpPr>
              <a:spLocks/>
            </p:cNvSpPr>
            <p:nvPr/>
          </p:nvSpPr>
          <p:spPr bwMode="auto">
            <a:xfrm>
              <a:off x="1990" y="89"/>
              <a:ext cx="25" cy="20"/>
            </a:xfrm>
            <a:custGeom>
              <a:avLst/>
              <a:gdLst>
                <a:gd name="T0" fmla="+- 0 1997 1991"/>
                <a:gd name="T1" fmla="*/ T0 w 25"/>
                <a:gd name="T2" fmla="+- 0 92 89"/>
                <a:gd name="T3" fmla="*/ 92 h 20"/>
                <a:gd name="T4" fmla="+- 0 1997 1991"/>
                <a:gd name="T5" fmla="*/ T4 w 25"/>
                <a:gd name="T6" fmla="+- 0 92 89"/>
                <a:gd name="T7" fmla="*/ 92 h 20"/>
                <a:gd name="T8" fmla="+- 0 1997 1991"/>
                <a:gd name="T9" fmla="*/ T8 w 25"/>
                <a:gd name="T10" fmla="+- 0 92 89"/>
                <a:gd name="T11" fmla="*/ 92 h 20"/>
                <a:gd name="T12" fmla="+- 0 1994 1991"/>
                <a:gd name="T13" fmla="*/ T12 w 25"/>
                <a:gd name="T14" fmla="+- 0 89 89"/>
                <a:gd name="T15" fmla="*/ 89 h 20"/>
                <a:gd name="T16" fmla="+- 0 1992 1991"/>
                <a:gd name="T17" fmla="*/ T16 w 25"/>
                <a:gd name="T18" fmla="+- 0 89 89"/>
                <a:gd name="T19" fmla="*/ 89 h 20"/>
                <a:gd name="T20" fmla="+- 0 1991 1991"/>
                <a:gd name="T21" fmla="*/ T20 w 25"/>
                <a:gd name="T22" fmla="+- 0 90 89"/>
                <a:gd name="T23" fmla="*/ 90 h 20"/>
                <a:gd name="T24" fmla="+- 0 1991 1991"/>
                <a:gd name="T25" fmla="*/ T24 w 25"/>
                <a:gd name="T26" fmla="+- 0 91 89"/>
                <a:gd name="T27" fmla="*/ 91 h 20"/>
                <a:gd name="T28" fmla="+- 0 1991 1991"/>
                <a:gd name="T29" fmla="*/ T28 w 25"/>
                <a:gd name="T30" fmla="+- 0 91 89"/>
                <a:gd name="T31" fmla="*/ 91 h 20"/>
                <a:gd name="T32" fmla="+- 0 1991 1991"/>
                <a:gd name="T33" fmla="*/ T32 w 25"/>
                <a:gd name="T34" fmla="+- 0 91 89"/>
                <a:gd name="T35" fmla="*/ 91 h 20"/>
                <a:gd name="T36" fmla="+- 0 1991 1991"/>
                <a:gd name="T37" fmla="*/ T36 w 25"/>
                <a:gd name="T38" fmla="+- 0 91 89"/>
                <a:gd name="T39" fmla="*/ 91 h 20"/>
                <a:gd name="T40" fmla="+- 0 1991 1991"/>
                <a:gd name="T41" fmla="*/ T40 w 25"/>
                <a:gd name="T42" fmla="+- 0 91 89"/>
                <a:gd name="T43" fmla="*/ 91 h 20"/>
                <a:gd name="T44" fmla="+- 0 1991 1991"/>
                <a:gd name="T45" fmla="*/ T44 w 25"/>
                <a:gd name="T46" fmla="+- 0 91 89"/>
                <a:gd name="T47" fmla="*/ 91 h 20"/>
                <a:gd name="T48" fmla="+- 0 1991 1991"/>
                <a:gd name="T49" fmla="*/ T48 w 25"/>
                <a:gd name="T50" fmla="+- 0 91 89"/>
                <a:gd name="T51" fmla="*/ 91 h 20"/>
                <a:gd name="T52" fmla="+- 0 1991 1991"/>
                <a:gd name="T53" fmla="*/ T52 w 25"/>
                <a:gd name="T54" fmla="+- 0 91 89"/>
                <a:gd name="T55" fmla="*/ 91 h 20"/>
                <a:gd name="T56" fmla="+- 0 1991 1991"/>
                <a:gd name="T57" fmla="*/ T56 w 25"/>
                <a:gd name="T58" fmla="+- 0 90 89"/>
                <a:gd name="T59" fmla="*/ 90 h 20"/>
                <a:gd name="T60" fmla="+- 0 1992 1991"/>
                <a:gd name="T61" fmla="*/ T60 w 25"/>
                <a:gd name="T62" fmla="+- 0 90 89"/>
                <a:gd name="T63" fmla="*/ 90 h 20"/>
                <a:gd name="T64" fmla="+- 0 1994 1991"/>
                <a:gd name="T65" fmla="*/ T64 w 25"/>
                <a:gd name="T66" fmla="+- 0 90 89"/>
                <a:gd name="T67" fmla="*/ 90 h 20"/>
                <a:gd name="T68" fmla="+- 0 1996 1991"/>
                <a:gd name="T69" fmla="*/ T68 w 25"/>
                <a:gd name="T70" fmla="+- 0 92 89"/>
                <a:gd name="T71" fmla="*/ 92 h 20"/>
                <a:gd name="T72" fmla="+- 0 1997 1991"/>
                <a:gd name="T73" fmla="*/ T72 w 25"/>
                <a:gd name="T74" fmla="+- 0 92 89"/>
                <a:gd name="T75" fmla="*/ 92 h 20"/>
                <a:gd name="T76" fmla="+- 0 1997 1991"/>
                <a:gd name="T77" fmla="*/ T76 w 25"/>
                <a:gd name="T78" fmla="+- 0 92 89"/>
                <a:gd name="T79" fmla="*/ 92 h 20"/>
                <a:gd name="T80" fmla="+- 0 1997 1991"/>
                <a:gd name="T81" fmla="*/ T80 w 25"/>
                <a:gd name="T82" fmla="+- 0 92 89"/>
                <a:gd name="T83" fmla="*/ 92 h 20"/>
                <a:gd name="T84" fmla="+- 0 1997 1991"/>
                <a:gd name="T85" fmla="*/ T84 w 25"/>
                <a:gd name="T86" fmla="+- 0 92 89"/>
                <a:gd name="T87" fmla="*/ 92 h 20"/>
                <a:gd name="T88" fmla="+- 0 2007 1991"/>
                <a:gd name="T89" fmla="*/ T88 w 25"/>
                <a:gd name="T90" fmla="+- 0 99 89"/>
                <a:gd name="T91" fmla="*/ 99 h 20"/>
                <a:gd name="T92" fmla="+- 0 2007 1991"/>
                <a:gd name="T93" fmla="*/ T92 w 25"/>
                <a:gd name="T94" fmla="+- 0 99 89"/>
                <a:gd name="T95" fmla="*/ 99 h 20"/>
                <a:gd name="T96" fmla="+- 0 2006 1991"/>
                <a:gd name="T97" fmla="*/ T96 w 25"/>
                <a:gd name="T98" fmla="+- 0 99 89"/>
                <a:gd name="T99" fmla="*/ 99 h 20"/>
                <a:gd name="T100" fmla="+- 0 2002 1991"/>
                <a:gd name="T101" fmla="*/ T100 w 25"/>
                <a:gd name="T102" fmla="+- 0 95 89"/>
                <a:gd name="T103" fmla="*/ 95 h 20"/>
                <a:gd name="T104" fmla="+- 0 1999 1991"/>
                <a:gd name="T105" fmla="*/ T104 w 25"/>
                <a:gd name="T106" fmla="+- 0 95 89"/>
                <a:gd name="T107" fmla="*/ 95 h 20"/>
                <a:gd name="T108" fmla="+- 0 1999 1991"/>
                <a:gd name="T109" fmla="*/ T108 w 25"/>
                <a:gd name="T110" fmla="+- 0 95 89"/>
                <a:gd name="T111" fmla="*/ 95 h 20"/>
                <a:gd name="T112" fmla="+- 0 1999 1991"/>
                <a:gd name="T113" fmla="*/ T112 w 25"/>
                <a:gd name="T114" fmla="+- 0 95 89"/>
                <a:gd name="T115" fmla="*/ 95 h 20"/>
                <a:gd name="T116" fmla="+- 0 2002 1991"/>
                <a:gd name="T117" fmla="*/ T116 w 25"/>
                <a:gd name="T118" fmla="+- 0 96 89"/>
                <a:gd name="T119" fmla="*/ 96 h 20"/>
                <a:gd name="T120" fmla="+- 0 2003 1991"/>
                <a:gd name="T121" fmla="*/ T120 w 25"/>
                <a:gd name="T122" fmla="+- 0 97 89"/>
                <a:gd name="T123" fmla="*/ 97 h 20"/>
                <a:gd name="T124" fmla="+- 0 2006 1991"/>
                <a:gd name="T125" fmla="*/ T124 w 25"/>
                <a:gd name="T126" fmla="+- 0 99 89"/>
                <a:gd name="T127" fmla="*/ 99 h 20"/>
                <a:gd name="T128" fmla="+- 0 2007 1991"/>
                <a:gd name="T129" fmla="*/ T128 w 25"/>
                <a:gd name="T130" fmla="+- 0 99 89"/>
                <a:gd name="T131" fmla="*/ 99 h 20"/>
                <a:gd name="T132" fmla="+- 0 2007 1991"/>
                <a:gd name="T133" fmla="*/ T132 w 25"/>
                <a:gd name="T134" fmla="+- 0 99 89"/>
                <a:gd name="T135" fmla="*/ 99 h 20"/>
                <a:gd name="T136" fmla="+- 0 2015 1991"/>
                <a:gd name="T137" fmla="*/ T136 w 25"/>
                <a:gd name="T138" fmla="+- 0 109 89"/>
                <a:gd name="T139" fmla="*/ 109 h 20"/>
                <a:gd name="T140" fmla="+- 0 2015 1991"/>
                <a:gd name="T141" fmla="*/ T140 w 25"/>
                <a:gd name="T142" fmla="+- 0 105 89"/>
                <a:gd name="T143" fmla="*/ 105 h 20"/>
                <a:gd name="T144" fmla="+- 0 2009 1991"/>
                <a:gd name="T145" fmla="*/ T144 w 25"/>
                <a:gd name="T146" fmla="+- 0 102 89"/>
                <a:gd name="T147" fmla="*/ 102 h 20"/>
                <a:gd name="T148" fmla="+- 0 2009 1991"/>
                <a:gd name="T149" fmla="*/ T148 w 25"/>
                <a:gd name="T150" fmla="+- 0 102 89"/>
                <a:gd name="T151" fmla="*/ 102 h 20"/>
                <a:gd name="T152" fmla="+- 0 2009 1991"/>
                <a:gd name="T153" fmla="*/ T152 w 25"/>
                <a:gd name="T154" fmla="+- 0 102 89"/>
                <a:gd name="T155" fmla="*/ 102 h 20"/>
                <a:gd name="T156" fmla="+- 0 2009 1991"/>
                <a:gd name="T157" fmla="*/ T156 w 25"/>
                <a:gd name="T158" fmla="+- 0 102 89"/>
                <a:gd name="T159" fmla="*/ 102 h 20"/>
                <a:gd name="T160" fmla="+- 0 2008 1991"/>
                <a:gd name="T161" fmla="*/ T160 w 25"/>
                <a:gd name="T162" fmla="+- 0 102 89"/>
                <a:gd name="T163" fmla="*/ 102 h 20"/>
                <a:gd name="T164" fmla="+- 0 2009 1991"/>
                <a:gd name="T165" fmla="*/ T164 w 25"/>
                <a:gd name="T166" fmla="+- 0 103 89"/>
                <a:gd name="T167" fmla="*/ 103 h 20"/>
                <a:gd name="T168" fmla="+- 0 2009 1991"/>
                <a:gd name="T169" fmla="*/ T168 w 25"/>
                <a:gd name="T170" fmla="+- 0 103 89"/>
                <a:gd name="T171" fmla="*/ 103 h 20"/>
                <a:gd name="T172" fmla="+- 0 2011 1991"/>
                <a:gd name="T173" fmla="*/ T172 w 25"/>
                <a:gd name="T174" fmla="+- 0 104 89"/>
                <a:gd name="T175" fmla="*/ 104 h 20"/>
                <a:gd name="T176" fmla="+- 0 2014 1991"/>
                <a:gd name="T177" fmla="*/ T176 w 25"/>
                <a:gd name="T178" fmla="+- 0 106 89"/>
                <a:gd name="T179" fmla="*/ 106 h 20"/>
                <a:gd name="T180" fmla="+- 0 2014 1991"/>
                <a:gd name="T181" fmla="*/ T180 w 25"/>
                <a:gd name="T182" fmla="+- 0 107 89"/>
                <a:gd name="T183" fmla="*/ 107 h 20"/>
                <a:gd name="T184" fmla="+- 0 2015 1991"/>
                <a:gd name="T185" fmla="*/ T184 w 25"/>
                <a:gd name="T186" fmla="+- 0 108 89"/>
                <a:gd name="T187" fmla="*/ 108 h 20"/>
                <a:gd name="T188" fmla="+- 0 2014 1991"/>
                <a:gd name="T189" fmla="*/ T188 w 25"/>
                <a:gd name="T190" fmla="+- 0 109 89"/>
                <a:gd name="T191" fmla="*/ 109 h 20"/>
                <a:gd name="T192" fmla="+- 0 2014 1991"/>
                <a:gd name="T193" fmla="*/ T192 w 25"/>
                <a:gd name="T194" fmla="+- 0 109 89"/>
                <a:gd name="T195" fmla="*/ 109 h 20"/>
                <a:gd name="T196" fmla="+- 0 2014 1991"/>
                <a:gd name="T197" fmla="*/ T196 w 25"/>
                <a:gd name="T198" fmla="+- 0 109 89"/>
                <a:gd name="T199" fmla="*/ 109 h 20"/>
                <a:gd name="T200" fmla="+- 0 2014 1991"/>
                <a:gd name="T201" fmla="*/ T200 w 25"/>
                <a:gd name="T202" fmla="+- 0 109 89"/>
                <a:gd name="T203" fmla="*/ 109 h 20"/>
                <a:gd name="T204" fmla="+- 0 2014 1991"/>
                <a:gd name="T205" fmla="*/ T204 w 25"/>
                <a:gd name="T206" fmla="+- 0 109 89"/>
                <a:gd name="T207" fmla="*/ 109 h 20"/>
                <a:gd name="T208" fmla="+- 0 2014 1991"/>
                <a:gd name="T209" fmla="*/ T208 w 25"/>
                <a:gd name="T210" fmla="+- 0 109 89"/>
                <a:gd name="T211" fmla="*/ 109 h 20"/>
                <a:gd name="T212" fmla="+- 0 2014 1991"/>
                <a:gd name="T213" fmla="*/ T212 w 25"/>
                <a:gd name="T214" fmla="+- 0 109 89"/>
                <a:gd name="T215" fmla="*/ 109 h 20"/>
                <a:gd name="T216" fmla="+- 0 2014 1991"/>
                <a:gd name="T217" fmla="*/ T216 w 25"/>
                <a:gd name="T218" fmla="+- 0 109 89"/>
                <a:gd name="T219" fmla="*/ 109 h 20"/>
                <a:gd name="T220" fmla="+- 0 2015 1991"/>
                <a:gd name="T221" fmla="*/ T220 w 25"/>
                <a:gd name="T222" fmla="+- 0 109 89"/>
                <a:gd name="T223" fmla="*/ 109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25" h="20">
                  <a:moveTo>
                    <a:pt x="6" y="3"/>
                  </a:moveTo>
                  <a:lnTo>
                    <a:pt x="6" y="3"/>
                  </a:lnTo>
                  <a:lnTo>
                    <a:pt x="3" y="0"/>
                  </a:lnTo>
                  <a:lnTo>
                    <a:pt x="1" y="0"/>
                  </a:lnTo>
                  <a:lnTo>
                    <a:pt x="0" y="1"/>
                  </a:lnTo>
                  <a:lnTo>
                    <a:pt x="0" y="2"/>
                  </a:lnTo>
                  <a:lnTo>
                    <a:pt x="0" y="1"/>
                  </a:lnTo>
                  <a:lnTo>
                    <a:pt x="1" y="1"/>
                  </a:lnTo>
                  <a:lnTo>
                    <a:pt x="3" y="1"/>
                  </a:lnTo>
                  <a:lnTo>
                    <a:pt x="5" y="3"/>
                  </a:lnTo>
                  <a:lnTo>
                    <a:pt x="6" y="3"/>
                  </a:lnTo>
                  <a:close/>
                  <a:moveTo>
                    <a:pt x="16" y="10"/>
                  </a:moveTo>
                  <a:lnTo>
                    <a:pt x="16" y="10"/>
                  </a:lnTo>
                  <a:lnTo>
                    <a:pt x="15" y="10"/>
                  </a:lnTo>
                  <a:lnTo>
                    <a:pt x="11" y="6"/>
                  </a:lnTo>
                  <a:lnTo>
                    <a:pt x="8" y="6"/>
                  </a:lnTo>
                  <a:lnTo>
                    <a:pt x="11" y="7"/>
                  </a:lnTo>
                  <a:lnTo>
                    <a:pt x="12" y="8"/>
                  </a:lnTo>
                  <a:lnTo>
                    <a:pt x="15" y="10"/>
                  </a:lnTo>
                  <a:lnTo>
                    <a:pt x="16" y="10"/>
                  </a:lnTo>
                  <a:close/>
                  <a:moveTo>
                    <a:pt x="24" y="20"/>
                  </a:moveTo>
                  <a:lnTo>
                    <a:pt x="24" y="16"/>
                  </a:lnTo>
                  <a:lnTo>
                    <a:pt x="18" y="13"/>
                  </a:lnTo>
                  <a:lnTo>
                    <a:pt x="17" y="13"/>
                  </a:lnTo>
                  <a:lnTo>
                    <a:pt x="18" y="14"/>
                  </a:lnTo>
                  <a:lnTo>
                    <a:pt x="20" y="15"/>
                  </a:lnTo>
                  <a:lnTo>
                    <a:pt x="23" y="17"/>
                  </a:lnTo>
                  <a:lnTo>
                    <a:pt x="23" y="18"/>
                  </a:lnTo>
                  <a:lnTo>
                    <a:pt x="24" y="19"/>
                  </a:lnTo>
                  <a:lnTo>
                    <a:pt x="23" y="20"/>
                  </a:lnTo>
                  <a:lnTo>
                    <a:pt x="24"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4" name="AutoShape 65"/>
            <p:cNvSpPr>
              <a:spLocks/>
            </p:cNvSpPr>
            <p:nvPr/>
          </p:nvSpPr>
          <p:spPr bwMode="auto">
            <a:xfrm>
              <a:off x="1992" y="89"/>
              <a:ext cx="23" cy="35"/>
            </a:xfrm>
            <a:custGeom>
              <a:avLst/>
              <a:gdLst>
                <a:gd name="T0" fmla="+- 0 2005 1992"/>
                <a:gd name="T1" fmla="*/ T0 w 23"/>
                <a:gd name="T2" fmla="+- 0 96 90"/>
                <a:gd name="T3" fmla="*/ 96 h 35"/>
                <a:gd name="T4" fmla="+- 0 1992 1992"/>
                <a:gd name="T5" fmla="*/ T4 w 23"/>
                <a:gd name="T6" fmla="+- 0 95 90"/>
                <a:gd name="T7" fmla="*/ 95 h 35"/>
                <a:gd name="T8" fmla="+- 0 1992 1992"/>
                <a:gd name="T9" fmla="*/ T8 w 23"/>
                <a:gd name="T10" fmla="+- 0 95 90"/>
                <a:gd name="T11" fmla="*/ 95 h 35"/>
                <a:gd name="T12" fmla="+- 0 1992 1992"/>
                <a:gd name="T13" fmla="*/ T12 w 23"/>
                <a:gd name="T14" fmla="+- 0 96 90"/>
                <a:gd name="T15" fmla="*/ 96 h 35"/>
                <a:gd name="T16" fmla="+- 0 1993 1992"/>
                <a:gd name="T17" fmla="*/ T16 w 23"/>
                <a:gd name="T18" fmla="+- 0 96 90"/>
                <a:gd name="T19" fmla="*/ 96 h 35"/>
                <a:gd name="T20" fmla="+- 0 1993 1992"/>
                <a:gd name="T21" fmla="*/ T20 w 23"/>
                <a:gd name="T22" fmla="+- 0 96 90"/>
                <a:gd name="T23" fmla="*/ 96 h 35"/>
                <a:gd name="T24" fmla="+- 0 2005 1992"/>
                <a:gd name="T25" fmla="*/ T24 w 23"/>
                <a:gd name="T26" fmla="+- 0 97 90"/>
                <a:gd name="T27" fmla="*/ 97 h 35"/>
                <a:gd name="T28" fmla="+- 0 2005 1992"/>
                <a:gd name="T29" fmla="*/ T28 w 23"/>
                <a:gd name="T30" fmla="+- 0 97 90"/>
                <a:gd name="T31" fmla="*/ 97 h 35"/>
                <a:gd name="T32" fmla="+- 0 2015 1992"/>
                <a:gd name="T33" fmla="*/ T32 w 23"/>
                <a:gd name="T34" fmla="+- 0 97 90"/>
                <a:gd name="T35" fmla="*/ 97 h 35"/>
                <a:gd name="T36" fmla="+- 0 2014 1992"/>
                <a:gd name="T37" fmla="*/ T36 w 23"/>
                <a:gd name="T38" fmla="+- 0 95 90"/>
                <a:gd name="T39" fmla="*/ 95 h 35"/>
                <a:gd name="T40" fmla="+- 0 2013 1992"/>
                <a:gd name="T41" fmla="*/ T40 w 23"/>
                <a:gd name="T42" fmla="+- 0 97 90"/>
                <a:gd name="T43" fmla="*/ 97 h 35"/>
                <a:gd name="T44" fmla="+- 0 2011 1992"/>
                <a:gd name="T45" fmla="*/ T44 w 23"/>
                <a:gd name="T46" fmla="+- 0 101 90"/>
                <a:gd name="T47" fmla="*/ 101 h 35"/>
                <a:gd name="T48" fmla="+- 0 2011 1992"/>
                <a:gd name="T49" fmla="*/ T48 w 23"/>
                <a:gd name="T50" fmla="+- 0 101 90"/>
                <a:gd name="T51" fmla="*/ 101 h 35"/>
                <a:gd name="T52" fmla="+- 0 2004 1992"/>
                <a:gd name="T53" fmla="*/ T52 w 23"/>
                <a:gd name="T54" fmla="+- 0 114 90"/>
                <a:gd name="T55" fmla="*/ 114 h 35"/>
                <a:gd name="T56" fmla="+- 0 1998 1992"/>
                <a:gd name="T57" fmla="*/ T56 w 23"/>
                <a:gd name="T58" fmla="+- 0 122 90"/>
                <a:gd name="T59" fmla="*/ 122 h 35"/>
                <a:gd name="T60" fmla="+- 0 1996 1992"/>
                <a:gd name="T61" fmla="*/ T60 w 23"/>
                <a:gd name="T62" fmla="+- 0 120 90"/>
                <a:gd name="T63" fmla="*/ 120 h 35"/>
                <a:gd name="T64" fmla="+- 0 2006 1992"/>
                <a:gd name="T65" fmla="*/ T64 w 23"/>
                <a:gd name="T66" fmla="+- 0 104 90"/>
                <a:gd name="T67" fmla="*/ 104 h 35"/>
                <a:gd name="T68" fmla="+- 0 2011 1992"/>
                <a:gd name="T69" fmla="*/ T68 w 23"/>
                <a:gd name="T70" fmla="+- 0 101 90"/>
                <a:gd name="T71" fmla="*/ 101 h 35"/>
                <a:gd name="T72" fmla="+- 0 2008 1992"/>
                <a:gd name="T73" fmla="*/ T72 w 23"/>
                <a:gd name="T74" fmla="+- 0 99 90"/>
                <a:gd name="T75" fmla="*/ 99 h 35"/>
                <a:gd name="T76" fmla="+- 0 2010 1992"/>
                <a:gd name="T77" fmla="*/ T76 w 23"/>
                <a:gd name="T78" fmla="+- 0 95 90"/>
                <a:gd name="T79" fmla="*/ 95 h 35"/>
                <a:gd name="T80" fmla="+- 0 2011 1992"/>
                <a:gd name="T81" fmla="*/ T80 w 23"/>
                <a:gd name="T82" fmla="+- 0 95 90"/>
                <a:gd name="T83" fmla="*/ 95 h 35"/>
                <a:gd name="T84" fmla="+- 0 2013 1992"/>
                <a:gd name="T85" fmla="*/ T84 w 23"/>
                <a:gd name="T86" fmla="+- 0 96 90"/>
                <a:gd name="T87" fmla="*/ 96 h 35"/>
                <a:gd name="T88" fmla="+- 0 2013 1992"/>
                <a:gd name="T89" fmla="*/ T88 w 23"/>
                <a:gd name="T90" fmla="+- 0 93 90"/>
                <a:gd name="T91" fmla="*/ 93 h 35"/>
                <a:gd name="T92" fmla="+- 0 2011 1992"/>
                <a:gd name="T93" fmla="*/ T92 w 23"/>
                <a:gd name="T94" fmla="+- 0 92 90"/>
                <a:gd name="T95" fmla="*/ 92 h 35"/>
                <a:gd name="T96" fmla="+- 0 2008 1992"/>
                <a:gd name="T97" fmla="*/ T96 w 23"/>
                <a:gd name="T98" fmla="+- 0 94 90"/>
                <a:gd name="T99" fmla="*/ 94 h 35"/>
                <a:gd name="T100" fmla="+- 0 2006 1992"/>
                <a:gd name="T101" fmla="*/ T100 w 23"/>
                <a:gd name="T102" fmla="+- 0 97 90"/>
                <a:gd name="T103" fmla="*/ 97 h 35"/>
                <a:gd name="T104" fmla="+- 0 2000 1992"/>
                <a:gd name="T105" fmla="*/ T104 w 23"/>
                <a:gd name="T106" fmla="+- 0 101 90"/>
                <a:gd name="T107" fmla="*/ 101 h 35"/>
                <a:gd name="T108" fmla="+- 0 2001 1992"/>
                <a:gd name="T109" fmla="*/ T108 w 23"/>
                <a:gd name="T110" fmla="+- 0 102 90"/>
                <a:gd name="T111" fmla="*/ 102 h 35"/>
                <a:gd name="T112" fmla="+- 0 2001 1992"/>
                <a:gd name="T113" fmla="*/ T112 w 23"/>
                <a:gd name="T114" fmla="+- 0 102 90"/>
                <a:gd name="T115" fmla="*/ 102 h 35"/>
                <a:gd name="T116" fmla="+- 0 2001 1992"/>
                <a:gd name="T117" fmla="*/ T116 w 23"/>
                <a:gd name="T118" fmla="+- 0 102 90"/>
                <a:gd name="T119" fmla="*/ 102 h 35"/>
                <a:gd name="T120" fmla="+- 0 2006 1992"/>
                <a:gd name="T121" fmla="*/ T120 w 23"/>
                <a:gd name="T122" fmla="+- 0 98 90"/>
                <a:gd name="T123" fmla="*/ 98 h 35"/>
                <a:gd name="T124" fmla="+- 0 2000 1992"/>
                <a:gd name="T125" fmla="*/ T124 w 23"/>
                <a:gd name="T126" fmla="+- 0 110 90"/>
                <a:gd name="T127" fmla="*/ 110 h 35"/>
                <a:gd name="T128" fmla="+- 0 1994 1992"/>
                <a:gd name="T129" fmla="*/ T128 w 23"/>
                <a:gd name="T130" fmla="+- 0 122 90"/>
                <a:gd name="T131" fmla="*/ 122 h 35"/>
                <a:gd name="T132" fmla="+- 0 1997 1992"/>
                <a:gd name="T133" fmla="*/ T132 w 23"/>
                <a:gd name="T134" fmla="+- 0 125 90"/>
                <a:gd name="T135" fmla="*/ 125 h 35"/>
                <a:gd name="T136" fmla="+- 0 2001 1992"/>
                <a:gd name="T137" fmla="*/ T136 w 23"/>
                <a:gd name="T138" fmla="+- 0 122 90"/>
                <a:gd name="T139" fmla="*/ 122 h 35"/>
                <a:gd name="T140" fmla="+- 0 2010 1992"/>
                <a:gd name="T141" fmla="*/ T140 w 23"/>
                <a:gd name="T142" fmla="+- 0 107 90"/>
                <a:gd name="T143" fmla="*/ 107 h 35"/>
                <a:gd name="T144" fmla="+- 0 2014 1992"/>
                <a:gd name="T145" fmla="*/ T144 w 23"/>
                <a:gd name="T146" fmla="+- 0 104 90"/>
                <a:gd name="T147" fmla="*/ 104 h 35"/>
                <a:gd name="T148" fmla="+- 0 2014 1992"/>
                <a:gd name="T149" fmla="*/ T148 w 23"/>
                <a:gd name="T150" fmla="+- 0 104 90"/>
                <a:gd name="T151" fmla="*/ 104 h 35"/>
                <a:gd name="T152" fmla="+- 0 2014 1992"/>
                <a:gd name="T153" fmla="*/ T152 w 23"/>
                <a:gd name="T154" fmla="+- 0 103 90"/>
                <a:gd name="T155" fmla="*/ 103 h 35"/>
                <a:gd name="T156" fmla="+- 0 2015 1992"/>
                <a:gd name="T157" fmla="*/ T156 w 23"/>
                <a:gd name="T158" fmla="+- 0 97 90"/>
                <a:gd name="T159" fmla="*/ 97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3" h="35">
                  <a:moveTo>
                    <a:pt x="13" y="6"/>
                  </a:moveTo>
                  <a:lnTo>
                    <a:pt x="13" y="6"/>
                  </a:lnTo>
                  <a:lnTo>
                    <a:pt x="4" y="0"/>
                  </a:lnTo>
                  <a:lnTo>
                    <a:pt x="0" y="5"/>
                  </a:lnTo>
                  <a:lnTo>
                    <a:pt x="0" y="6"/>
                  </a:lnTo>
                  <a:lnTo>
                    <a:pt x="1" y="6"/>
                  </a:lnTo>
                  <a:lnTo>
                    <a:pt x="5" y="1"/>
                  </a:lnTo>
                  <a:lnTo>
                    <a:pt x="13" y="7"/>
                  </a:lnTo>
                  <a:lnTo>
                    <a:pt x="13" y="6"/>
                  </a:lnTo>
                  <a:close/>
                  <a:moveTo>
                    <a:pt x="23" y="7"/>
                  </a:moveTo>
                  <a:lnTo>
                    <a:pt x="22" y="5"/>
                  </a:lnTo>
                  <a:lnTo>
                    <a:pt x="21" y="3"/>
                  </a:lnTo>
                  <a:lnTo>
                    <a:pt x="21" y="7"/>
                  </a:lnTo>
                  <a:lnTo>
                    <a:pt x="20" y="8"/>
                  </a:lnTo>
                  <a:lnTo>
                    <a:pt x="19" y="11"/>
                  </a:lnTo>
                  <a:lnTo>
                    <a:pt x="16" y="16"/>
                  </a:lnTo>
                  <a:lnTo>
                    <a:pt x="12" y="24"/>
                  </a:lnTo>
                  <a:lnTo>
                    <a:pt x="7" y="32"/>
                  </a:lnTo>
                  <a:lnTo>
                    <a:pt x="6" y="32"/>
                  </a:lnTo>
                  <a:lnTo>
                    <a:pt x="4" y="31"/>
                  </a:lnTo>
                  <a:lnTo>
                    <a:pt x="4" y="30"/>
                  </a:lnTo>
                  <a:lnTo>
                    <a:pt x="9" y="22"/>
                  </a:lnTo>
                  <a:lnTo>
                    <a:pt x="14" y="14"/>
                  </a:lnTo>
                  <a:lnTo>
                    <a:pt x="16" y="9"/>
                  </a:lnTo>
                  <a:lnTo>
                    <a:pt x="19" y="11"/>
                  </a:lnTo>
                  <a:lnTo>
                    <a:pt x="16" y="9"/>
                  </a:lnTo>
                  <a:lnTo>
                    <a:pt x="18" y="6"/>
                  </a:lnTo>
                  <a:lnTo>
                    <a:pt x="18" y="5"/>
                  </a:lnTo>
                  <a:lnTo>
                    <a:pt x="19" y="5"/>
                  </a:lnTo>
                  <a:lnTo>
                    <a:pt x="21" y="6"/>
                  </a:lnTo>
                  <a:lnTo>
                    <a:pt x="21" y="7"/>
                  </a:lnTo>
                  <a:lnTo>
                    <a:pt x="21" y="3"/>
                  </a:lnTo>
                  <a:lnTo>
                    <a:pt x="20" y="3"/>
                  </a:lnTo>
                  <a:lnTo>
                    <a:pt x="19" y="2"/>
                  </a:lnTo>
                  <a:lnTo>
                    <a:pt x="17" y="3"/>
                  </a:lnTo>
                  <a:lnTo>
                    <a:pt x="16" y="4"/>
                  </a:lnTo>
                  <a:lnTo>
                    <a:pt x="14" y="7"/>
                  </a:lnTo>
                  <a:lnTo>
                    <a:pt x="9" y="11"/>
                  </a:lnTo>
                  <a:lnTo>
                    <a:pt x="8" y="11"/>
                  </a:lnTo>
                  <a:lnTo>
                    <a:pt x="8" y="12"/>
                  </a:lnTo>
                  <a:lnTo>
                    <a:pt x="9" y="12"/>
                  </a:lnTo>
                  <a:lnTo>
                    <a:pt x="14" y="8"/>
                  </a:lnTo>
                  <a:lnTo>
                    <a:pt x="12" y="13"/>
                  </a:lnTo>
                  <a:lnTo>
                    <a:pt x="8" y="20"/>
                  </a:lnTo>
                  <a:lnTo>
                    <a:pt x="2" y="30"/>
                  </a:lnTo>
                  <a:lnTo>
                    <a:pt x="2" y="32"/>
                  </a:lnTo>
                  <a:lnTo>
                    <a:pt x="5" y="35"/>
                  </a:lnTo>
                  <a:lnTo>
                    <a:pt x="8" y="34"/>
                  </a:lnTo>
                  <a:lnTo>
                    <a:pt x="9" y="32"/>
                  </a:lnTo>
                  <a:lnTo>
                    <a:pt x="13" y="25"/>
                  </a:lnTo>
                  <a:lnTo>
                    <a:pt x="18" y="17"/>
                  </a:lnTo>
                  <a:lnTo>
                    <a:pt x="20" y="13"/>
                  </a:lnTo>
                  <a:lnTo>
                    <a:pt x="22" y="14"/>
                  </a:lnTo>
                  <a:lnTo>
                    <a:pt x="22" y="13"/>
                  </a:lnTo>
                  <a:lnTo>
                    <a:pt x="20" y="12"/>
                  </a:lnTo>
                  <a:lnTo>
                    <a:pt x="23"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5" name="Freeform 66"/>
            <p:cNvSpPr>
              <a:spLocks/>
            </p:cNvSpPr>
            <p:nvPr/>
          </p:nvSpPr>
          <p:spPr bwMode="auto">
            <a:xfrm>
              <a:off x="1994" y="93"/>
              <a:ext cx="19" cy="31"/>
            </a:xfrm>
            <a:custGeom>
              <a:avLst/>
              <a:gdLst>
                <a:gd name="T0" fmla="+- 0 2011 1995"/>
                <a:gd name="T1" fmla="*/ T0 w 19"/>
                <a:gd name="T2" fmla="+- 0 93 93"/>
                <a:gd name="T3" fmla="*/ 93 h 31"/>
                <a:gd name="T4" fmla="+- 0 2010 1995"/>
                <a:gd name="T5" fmla="*/ T4 w 19"/>
                <a:gd name="T6" fmla="+- 0 94 93"/>
                <a:gd name="T7" fmla="*/ 94 h 31"/>
                <a:gd name="T8" fmla="+- 0 2005 1995"/>
                <a:gd name="T9" fmla="*/ T8 w 19"/>
                <a:gd name="T10" fmla="+- 0 103 93"/>
                <a:gd name="T11" fmla="*/ 103 h 31"/>
                <a:gd name="T12" fmla="+- 0 2000 1995"/>
                <a:gd name="T13" fmla="*/ T12 w 19"/>
                <a:gd name="T14" fmla="+- 0 111 93"/>
                <a:gd name="T15" fmla="*/ 111 h 31"/>
                <a:gd name="T16" fmla="+- 0 1995 1995"/>
                <a:gd name="T17" fmla="*/ T16 w 19"/>
                <a:gd name="T18" fmla="+- 0 120 93"/>
                <a:gd name="T19" fmla="*/ 120 h 31"/>
                <a:gd name="T20" fmla="+- 0 1995 1995"/>
                <a:gd name="T21" fmla="*/ T20 w 19"/>
                <a:gd name="T22" fmla="+- 0 121 93"/>
                <a:gd name="T23" fmla="*/ 121 h 31"/>
                <a:gd name="T24" fmla="+- 0 1998 1995"/>
                <a:gd name="T25" fmla="*/ T24 w 19"/>
                <a:gd name="T26" fmla="+- 0 123 93"/>
                <a:gd name="T27" fmla="*/ 123 h 31"/>
                <a:gd name="T28" fmla="+- 0 1999 1995"/>
                <a:gd name="T29" fmla="*/ T28 w 19"/>
                <a:gd name="T30" fmla="+- 0 123 93"/>
                <a:gd name="T31" fmla="*/ 123 h 31"/>
                <a:gd name="T32" fmla="+- 0 2005 1995"/>
                <a:gd name="T33" fmla="*/ T32 w 19"/>
                <a:gd name="T34" fmla="+- 0 114 93"/>
                <a:gd name="T35" fmla="*/ 114 h 31"/>
                <a:gd name="T36" fmla="+- 0 2009 1995"/>
                <a:gd name="T37" fmla="*/ T36 w 19"/>
                <a:gd name="T38" fmla="+- 0 107 93"/>
                <a:gd name="T39" fmla="*/ 107 h 31"/>
                <a:gd name="T40" fmla="+- 0 2014 1995"/>
                <a:gd name="T41" fmla="*/ T40 w 19"/>
                <a:gd name="T42" fmla="+- 0 97 93"/>
                <a:gd name="T43" fmla="*/ 97 h 31"/>
                <a:gd name="T44" fmla="+- 0 2013 1995"/>
                <a:gd name="T45" fmla="*/ T44 w 19"/>
                <a:gd name="T46" fmla="+- 0 95 93"/>
                <a:gd name="T47" fmla="*/ 95 h 31"/>
                <a:gd name="T48" fmla="+- 0 2012 1995"/>
                <a:gd name="T49" fmla="*/ T48 w 19"/>
                <a:gd name="T50" fmla="+- 0 94 93"/>
                <a:gd name="T51" fmla="*/ 94 h 31"/>
                <a:gd name="T52" fmla="+- 0 2011 1995"/>
                <a:gd name="T53" fmla="*/ T52 w 19"/>
                <a:gd name="T54" fmla="+- 0 93 93"/>
                <a:gd name="T55" fmla="*/ 93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9" h="31">
                  <a:moveTo>
                    <a:pt x="16" y="0"/>
                  </a:moveTo>
                  <a:lnTo>
                    <a:pt x="15" y="1"/>
                  </a:lnTo>
                  <a:lnTo>
                    <a:pt x="10" y="10"/>
                  </a:lnTo>
                  <a:lnTo>
                    <a:pt x="5" y="18"/>
                  </a:lnTo>
                  <a:lnTo>
                    <a:pt x="0" y="27"/>
                  </a:lnTo>
                  <a:lnTo>
                    <a:pt x="0" y="28"/>
                  </a:lnTo>
                  <a:lnTo>
                    <a:pt x="3" y="30"/>
                  </a:lnTo>
                  <a:lnTo>
                    <a:pt x="4" y="30"/>
                  </a:lnTo>
                  <a:lnTo>
                    <a:pt x="10" y="21"/>
                  </a:lnTo>
                  <a:lnTo>
                    <a:pt x="14" y="14"/>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6" name="AutoShape 67"/>
            <p:cNvSpPr>
              <a:spLocks/>
            </p:cNvSpPr>
            <p:nvPr/>
          </p:nvSpPr>
          <p:spPr bwMode="auto">
            <a:xfrm>
              <a:off x="1997" y="99"/>
              <a:ext cx="15" cy="17"/>
            </a:xfrm>
            <a:custGeom>
              <a:avLst/>
              <a:gdLst>
                <a:gd name="T0" fmla="+- 0 2006 1997"/>
                <a:gd name="T1" fmla="*/ T0 w 15"/>
                <a:gd name="T2" fmla="+- 0 102 100"/>
                <a:gd name="T3" fmla="*/ 102 h 17"/>
                <a:gd name="T4" fmla="+- 0 2005 1997"/>
                <a:gd name="T5" fmla="*/ T4 w 15"/>
                <a:gd name="T6" fmla="+- 0 103 100"/>
                <a:gd name="T7" fmla="*/ 103 h 17"/>
                <a:gd name="T8" fmla="+- 0 2003 1997"/>
                <a:gd name="T9" fmla="*/ T8 w 15"/>
                <a:gd name="T10" fmla="+- 0 106 100"/>
                <a:gd name="T11" fmla="*/ 106 h 17"/>
                <a:gd name="T12" fmla="+- 0 2006 1997"/>
                <a:gd name="T13" fmla="*/ T12 w 15"/>
                <a:gd name="T14" fmla="+- 0 102 100"/>
                <a:gd name="T15" fmla="*/ 102 h 17"/>
                <a:gd name="T16" fmla="+- 0 2007 1997"/>
                <a:gd name="T17" fmla="*/ T16 w 15"/>
                <a:gd name="T18" fmla="+- 0 110 100"/>
                <a:gd name="T19" fmla="*/ 110 h 17"/>
                <a:gd name="T20" fmla="+- 0 2006 1997"/>
                <a:gd name="T21" fmla="*/ T20 w 15"/>
                <a:gd name="T22" fmla="+- 0 110 100"/>
                <a:gd name="T23" fmla="*/ 110 h 17"/>
                <a:gd name="T24" fmla="+- 0 2002 1997"/>
                <a:gd name="T25" fmla="*/ T24 w 15"/>
                <a:gd name="T26" fmla="+- 0 111 100"/>
                <a:gd name="T27" fmla="*/ 111 h 17"/>
                <a:gd name="T28" fmla="+- 0 1999 1997"/>
                <a:gd name="T29" fmla="*/ T28 w 15"/>
                <a:gd name="T30" fmla="+- 0 113 100"/>
                <a:gd name="T31" fmla="*/ 113 h 17"/>
                <a:gd name="T32" fmla="+- 0 1997 1997"/>
                <a:gd name="T33" fmla="*/ T32 w 15"/>
                <a:gd name="T34" fmla="+- 0 116 100"/>
                <a:gd name="T35" fmla="*/ 116 h 17"/>
                <a:gd name="T36" fmla="+- 0 2001 1997"/>
                <a:gd name="T37" fmla="*/ T36 w 15"/>
                <a:gd name="T38" fmla="+- 0 112 100"/>
                <a:gd name="T39" fmla="*/ 112 h 17"/>
                <a:gd name="T40" fmla="+- 0 2005 1997"/>
                <a:gd name="T41" fmla="*/ T40 w 15"/>
                <a:gd name="T42" fmla="+- 0 111 100"/>
                <a:gd name="T43" fmla="*/ 111 h 17"/>
                <a:gd name="T44" fmla="+- 0 2006 1997"/>
                <a:gd name="T45" fmla="*/ T44 w 15"/>
                <a:gd name="T46" fmla="+- 0 111 100"/>
                <a:gd name="T47" fmla="*/ 111 h 17"/>
                <a:gd name="T48" fmla="+- 0 2007 1997"/>
                <a:gd name="T49" fmla="*/ T48 w 15"/>
                <a:gd name="T50" fmla="+- 0 110 100"/>
                <a:gd name="T51" fmla="*/ 110 h 17"/>
                <a:gd name="T52" fmla="+- 0 2007 1997"/>
                <a:gd name="T53" fmla="*/ T52 w 15"/>
                <a:gd name="T54" fmla="+- 0 101 100"/>
                <a:gd name="T55" fmla="*/ 101 h 17"/>
                <a:gd name="T56" fmla="+- 0 2007 1997"/>
                <a:gd name="T57" fmla="*/ T56 w 15"/>
                <a:gd name="T58" fmla="+- 0 101 100"/>
                <a:gd name="T59" fmla="*/ 101 h 17"/>
                <a:gd name="T60" fmla="+- 0 2006 1997"/>
                <a:gd name="T61" fmla="*/ T60 w 15"/>
                <a:gd name="T62" fmla="+- 0 102 100"/>
                <a:gd name="T63" fmla="*/ 102 h 17"/>
                <a:gd name="T64" fmla="+- 0 2007 1997"/>
                <a:gd name="T65" fmla="*/ T64 w 15"/>
                <a:gd name="T66" fmla="+- 0 101 100"/>
                <a:gd name="T67" fmla="*/ 101 h 17"/>
                <a:gd name="T68" fmla="+- 0 2012 1997"/>
                <a:gd name="T69" fmla="*/ T68 w 15"/>
                <a:gd name="T70" fmla="+- 0 100 100"/>
                <a:gd name="T71" fmla="*/ 100 h 17"/>
                <a:gd name="T72" fmla="+- 0 2011 1997"/>
                <a:gd name="T73" fmla="*/ T72 w 15"/>
                <a:gd name="T74" fmla="+- 0 100 100"/>
                <a:gd name="T75" fmla="*/ 100 h 17"/>
                <a:gd name="T76" fmla="+- 0 2008 1997"/>
                <a:gd name="T77" fmla="*/ T76 w 15"/>
                <a:gd name="T78" fmla="+- 0 100 100"/>
                <a:gd name="T79" fmla="*/ 100 h 17"/>
                <a:gd name="T80" fmla="+- 0 2007 1997"/>
                <a:gd name="T81" fmla="*/ T80 w 15"/>
                <a:gd name="T82" fmla="+- 0 101 100"/>
                <a:gd name="T83" fmla="*/ 101 h 17"/>
                <a:gd name="T84" fmla="+- 0 2010 1997"/>
                <a:gd name="T85" fmla="*/ T84 w 15"/>
                <a:gd name="T86" fmla="+- 0 101 100"/>
                <a:gd name="T87" fmla="*/ 101 h 17"/>
                <a:gd name="T88" fmla="+- 0 2012 1997"/>
                <a:gd name="T89" fmla="*/ T88 w 15"/>
                <a:gd name="T90" fmla="+- 0 101 100"/>
                <a:gd name="T91" fmla="*/ 101 h 17"/>
                <a:gd name="T92" fmla="+- 0 2012 1997"/>
                <a:gd name="T93" fmla="*/ T92 w 15"/>
                <a:gd name="T94" fmla="+- 0 100 100"/>
                <a:gd name="T95" fmla="*/ 10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9" y="2"/>
                  </a:moveTo>
                  <a:lnTo>
                    <a:pt x="8" y="3"/>
                  </a:lnTo>
                  <a:lnTo>
                    <a:pt x="6" y="6"/>
                  </a:lnTo>
                  <a:lnTo>
                    <a:pt x="9" y="2"/>
                  </a:lnTo>
                  <a:close/>
                  <a:moveTo>
                    <a:pt x="10" y="10"/>
                  </a:moveTo>
                  <a:lnTo>
                    <a:pt x="9" y="10"/>
                  </a:lnTo>
                  <a:lnTo>
                    <a:pt x="5" y="11"/>
                  </a:lnTo>
                  <a:lnTo>
                    <a:pt x="2" y="13"/>
                  </a:lnTo>
                  <a:lnTo>
                    <a:pt x="0" y="16"/>
                  </a:lnTo>
                  <a:lnTo>
                    <a:pt x="4" y="12"/>
                  </a:lnTo>
                  <a:lnTo>
                    <a:pt x="8" y="11"/>
                  </a:lnTo>
                  <a:lnTo>
                    <a:pt x="9" y="11"/>
                  </a:lnTo>
                  <a:lnTo>
                    <a:pt x="10" y="10"/>
                  </a:lnTo>
                  <a:close/>
                  <a:moveTo>
                    <a:pt x="10" y="1"/>
                  </a:moveTo>
                  <a:lnTo>
                    <a:pt x="10" y="1"/>
                  </a:lnTo>
                  <a:lnTo>
                    <a:pt x="9" y="2"/>
                  </a:lnTo>
                  <a:lnTo>
                    <a:pt x="10" y="1"/>
                  </a:lnTo>
                  <a:close/>
                  <a:moveTo>
                    <a:pt x="15" y="0"/>
                  </a:moveTo>
                  <a:lnTo>
                    <a:pt x="14" y="0"/>
                  </a:lnTo>
                  <a:lnTo>
                    <a:pt x="11" y="0"/>
                  </a:lnTo>
                  <a:lnTo>
                    <a:pt x="10" y="1"/>
                  </a:lnTo>
                  <a:lnTo>
                    <a:pt x="13" y="1"/>
                  </a:lnTo>
                  <a:lnTo>
                    <a:pt x="15"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8" name="Freeform 69"/>
            <p:cNvSpPr>
              <a:spLocks/>
            </p:cNvSpPr>
            <p:nvPr/>
          </p:nvSpPr>
          <p:spPr bwMode="auto">
            <a:xfrm>
              <a:off x="1990" y="96"/>
              <a:ext cx="29" cy="25"/>
            </a:xfrm>
            <a:custGeom>
              <a:avLst/>
              <a:gdLst>
                <a:gd name="T0" fmla="+- 0 2019 1990"/>
                <a:gd name="T1" fmla="*/ T0 w 29"/>
                <a:gd name="T2" fmla="+- 0 118 97"/>
                <a:gd name="T3" fmla="*/ 118 h 25"/>
                <a:gd name="T4" fmla="+- 0 2018 1990"/>
                <a:gd name="T5" fmla="*/ T4 w 29"/>
                <a:gd name="T6" fmla="+- 0 115 97"/>
                <a:gd name="T7" fmla="*/ 115 h 25"/>
                <a:gd name="T8" fmla="+- 0 2017 1990"/>
                <a:gd name="T9" fmla="*/ T8 w 29"/>
                <a:gd name="T10" fmla="+- 0 114 97"/>
                <a:gd name="T11" fmla="*/ 114 h 25"/>
                <a:gd name="T12" fmla="+- 0 2016 1990"/>
                <a:gd name="T13" fmla="*/ T12 w 29"/>
                <a:gd name="T14" fmla="+- 0 113 97"/>
                <a:gd name="T15" fmla="*/ 113 h 25"/>
                <a:gd name="T16" fmla="+- 0 2016 1990"/>
                <a:gd name="T17" fmla="*/ T16 w 29"/>
                <a:gd name="T18" fmla="+- 0 116 97"/>
                <a:gd name="T19" fmla="*/ 116 h 25"/>
                <a:gd name="T20" fmla="+- 0 2016 1990"/>
                <a:gd name="T21" fmla="*/ T20 w 29"/>
                <a:gd name="T22" fmla="+- 0 118 97"/>
                <a:gd name="T23" fmla="*/ 118 h 25"/>
                <a:gd name="T24" fmla="+- 0 2016 1990"/>
                <a:gd name="T25" fmla="*/ T24 w 29"/>
                <a:gd name="T26" fmla="+- 0 119 97"/>
                <a:gd name="T27" fmla="*/ 119 h 25"/>
                <a:gd name="T28" fmla="+- 0 2015 1990"/>
                <a:gd name="T29" fmla="*/ T28 w 29"/>
                <a:gd name="T30" fmla="+- 0 119 97"/>
                <a:gd name="T31" fmla="*/ 119 h 25"/>
                <a:gd name="T32" fmla="+- 0 2007 1990"/>
                <a:gd name="T33" fmla="*/ T32 w 29"/>
                <a:gd name="T34" fmla="+- 0 113 97"/>
                <a:gd name="T35" fmla="*/ 113 h 25"/>
                <a:gd name="T36" fmla="+- 0 2003 1990"/>
                <a:gd name="T37" fmla="*/ T36 w 29"/>
                <a:gd name="T38" fmla="+- 0 110 97"/>
                <a:gd name="T39" fmla="*/ 110 h 25"/>
                <a:gd name="T40" fmla="+- 0 2007 1990"/>
                <a:gd name="T41" fmla="*/ T40 w 29"/>
                <a:gd name="T42" fmla="+- 0 111 97"/>
                <a:gd name="T43" fmla="*/ 111 h 25"/>
                <a:gd name="T44" fmla="+- 0 2008 1990"/>
                <a:gd name="T45" fmla="*/ T44 w 29"/>
                <a:gd name="T46" fmla="+- 0 111 97"/>
                <a:gd name="T47" fmla="*/ 111 h 25"/>
                <a:gd name="T48" fmla="+- 0 2008 1990"/>
                <a:gd name="T49" fmla="*/ T48 w 29"/>
                <a:gd name="T50" fmla="+- 0 110 97"/>
                <a:gd name="T51" fmla="*/ 110 h 25"/>
                <a:gd name="T52" fmla="+- 0 2008 1990"/>
                <a:gd name="T53" fmla="*/ T52 w 29"/>
                <a:gd name="T54" fmla="+- 0 110 97"/>
                <a:gd name="T55" fmla="*/ 110 h 25"/>
                <a:gd name="T56" fmla="+- 0 2007 1990"/>
                <a:gd name="T57" fmla="*/ T56 w 29"/>
                <a:gd name="T58" fmla="+- 0 110 97"/>
                <a:gd name="T59" fmla="*/ 110 h 25"/>
                <a:gd name="T60" fmla="+- 0 2002 1990"/>
                <a:gd name="T61" fmla="*/ T60 w 29"/>
                <a:gd name="T62" fmla="+- 0 109 97"/>
                <a:gd name="T63" fmla="*/ 109 h 25"/>
                <a:gd name="T64" fmla="+- 0 2000 1990"/>
                <a:gd name="T65" fmla="*/ T64 w 29"/>
                <a:gd name="T66" fmla="+- 0 107 97"/>
                <a:gd name="T67" fmla="*/ 107 h 25"/>
                <a:gd name="T68" fmla="+- 0 1993 1990"/>
                <a:gd name="T69" fmla="*/ T68 w 29"/>
                <a:gd name="T70" fmla="+- 0 102 97"/>
                <a:gd name="T71" fmla="*/ 102 h 25"/>
                <a:gd name="T72" fmla="+- 0 1994 1990"/>
                <a:gd name="T73" fmla="*/ T72 w 29"/>
                <a:gd name="T74" fmla="+- 0 99 97"/>
                <a:gd name="T75" fmla="*/ 99 h 25"/>
                <a:gd name="T76" fmla="+- 0 1995 1990"/>
                <a:gd name="T77" fmla="*/ T76 w 29"/>
                <a:gd name="T78" fmla="+- 0 99 97"/>
                <a:gd name="T79" fmla="*/ 99 h 25"/>
                <a:gd name="T80" fmla="+- 0 2002 1990"/>
                <a:gd name="T81" fmla="*/ T80 w 29"/>
                <a:gd name="T82" fmla="+- 0 104 97"/>
                <a:gd name="T83" fmla="*/ 104 h 25"/>
                <a:gd name="T84" fmla="+- 0 2003 1990"/>
                <a:gd name="T85" fmla="*/ T84 w 29"/>
                <a:gd name="T86" fmla="+- 0 105 97"/>
                <a:gd name="T87" fmla="*/ 105 h 25"/>
                <a:gd name="T88" fmla="+- 0 2002 1990"/>
                <a:gd name="T89" fmla="*/ T88 w 29"/>
                <a:gd name="T90" fmla="+- 0 107 97"/>
                <a:gd name="T91" fmla="*/ 107 h 25"/>
                <a:gd name="T92" fmla="+- 0 2002 1990"/>
                <a:gd name="T93" fmla="*/ T92 w 29"/>
                <a:gd name="T94" fmla="+- 0 107 97"/>
                <a:gd name="T95" fmla="*/ 107 h 25"/>
                <a:gd name="T96" fmla="+- 0 2002 1990"/>
                <a:gd name="T97" fmla="*/ T96 w 29"/>
                <a:gd name="T98" fmla="+- 0 108 97"/>
                <a:gd name="T99" fmla="*/ 108 h 25"/>
                <a:gd name="T100" fmla="+- 0 2002 1990"/>
                <a:gd name="T101" fmla="*/ T100 w 29"/>
                <a:gd name="T102" fmla="+- 0 108 97"/>
                <a:gd name="T103" fmla="*/ 108 h 25"/>
                <a:gd name="T104" fmla="+- 0 2003 1990"/>
                <a:gd name="T105" fmla="*/ T104 w 29"/>
                <a:gd name="T106" fmla="+- 0 105 97"/>
                <a:gd name="T107" fmla="*/ 105 h 25"/>
                <a:gd name="T108" fmla="+- 0 2009 1990"/>
                <a:gd name="T109" fmla="*/ T108 w 29"/>
                <a:gd name="T110" fmla="+- 0 110 97"/>
                <a:gd name="T111" fmla="*/ 110 h 25"/>
                <a:gd name="T112" fmla="+- 0 2016 1990"/>
                <a:gd name="T113" fmla="*/ T112 w 29"/>
                <a:gd name="T114" fmla="+- 0 116 97"/>
                <a:gd name="T115" fmla="*/ 116 h 25"/>
                <a:gd name="T116" fmla="+- 0 2016 1990"/>
                <a:gd name="T117" fmla="*/ T116 w 29"/>
                <a:gd name="T118" fmla="+- 0 113 97"/>
                <a:gd name="T119" fmla="*/ 113 h 25"/>
                <a:gd name="T120" fmla="+- 0 2010 1990"/>
                <a:gd name="T121" fmla="*/ T120 w 29"/>
                <a:gd name="T122" fmla="+- 0 108 97"/>
                <a:gd name="T123" fmla="*/ 108 h 25"/>
                <a:gd name="T124" fmla="+- 0 2004 1990"/>
                <a:gd name="T125" fmla="*/ T124 w 29"/>
                <a:gd name="T126" fmla="+- 0 103 97"/>
                <a:gd name="T127" fmla="*/ 103 h 25"/>
                <a:gd name="T128" fmla="+- 0 2007 1990"/>
                <a:gd name="T129" fmla="*/ T128 w 29"/>
                <a:gd name="T130" fmla="+- 0 99 97"/>
                <a:gd name="T131" fmla="*/ 99 h 25"/>
                <a:gd name="T132" fmla="+- 0 2012 1990"/>
                <a:gd name="T133" fmla="*/ T132 w 29"/>
                <a:gd name="T134" fmla="+- 0 101 97"/>
                <a:gd name="T135" fmla="*/ 101 h 25"/>
                <a:gd name="T136" fmla="+- 0 2013 1990"/>
                <a:gd name="T137" fmla="*/ T136 w 29"/>
                <a:gd name="T138" fmla="+- 0 101 97"/>
                <a:gd name="T139" fmla="*/ 101 h 25"/>
                <a:gd name="T140" fmla="+- 0 2013 1990"/>
                <a:gd name="T141" fmla="*/ T140 w 29"/>
                <a:gd name="T142" fmla="+- 0 101 97"/>
                <a:gd name="T143" fmla="*/ 101 h 25"/>
                <a:gd name="T144" fmla="+- 0 2013 1990"/>
                <a:gd name="T145" fmla="*/ T144 w 29"/>
                <a:gd name="T146" fmla="+- 0 101 97"/>
                <a:gd name="T147" fmla="*/ 101 h 25"/>
                <a:gd name="T148" fmla="+- 0 2013 1990"/>
                <a:gd name="T149" fmla="*/ T148 w 29"/>
                <a:gd name="T150" fmla="+- 0 100 97"/>
                <a:gd name="T151" fmla="*/ 100 h 25"/>
                <a:gd name="T152" fmla="+- 0 2013 1990"/>
                <a:gd name="T153" fmla="*/ T152 w 29"/>
                <a:gd name="T154" fmla="+- 0 100 97"/>
                <a:gd name="T155" fmla="*/ 100 h 25"/>
                <a:gd name="T156" fmla="+- 0 2007 1990"/>
                <a:gd name="T157" fmla="*/ T156 w 29"/>
                <a:gd name="T158" fmla="+- 0 98 97"/>
                <a:gd name="T159" fmla="*/ 98 h 25"/>
                <a:gd name="T160" fmla="+- 0 2004 1990"/>
                <a:gd name="T161" fmla="*/ T160 w 29"/>
                <a:gd name="T162" fmla="+- 0 103 97"/>
                <a:gd name="T163" fmla="*/ 103 h 25"/>
                <a:gd name="T164" fmla="+- 0 2003 1990"/>
                <a:gd name="T165" fmla="*/ T164 w 29"/>
                <a:gd name="T166" fmla="+- 0 102 97"/>
                <a:gd name="T167" fmla="*/ 102 h 25"/>
                <a:gd name="T168" fmla="+- 0 1998 1990"/>
                <a:gd name="T169" fmla="*/ T168 w 29"/>
                <a:gd name="T170" fmla="+- 0 99 97"/>
                <a:gd name="T171" fmla="*/ 99 h 25"/>
                <a:gd name="T172" fmla="+- 0 1995 1990"/>
                <a:gd name="T173" fmla="*/ T172 w 29"/>
                <a:gd name="T174" fmla="+- 0 97 97"/>
                <a:gd name="T175" fmla="*/ 97 h 25"/>
                <a:gd name="T176" fmla="+- 0 1995 1990"/>
                <a:gd name="T177" fmla="*/ T176 w 29"/>
                <a:gd name="T178" fmla="+- 0 97 97"/>
                <a:gd name="T179" fmla="*/ 97 h 25"/>
                <a:gd name="T180" fmla="+- 0 1993 1990"/>
                <a:gd name="T181" fmla="*/ T180 w 29"/>
                <a:gd name="T182" fmla="+- 0 97 97"/>
                <a:gd name="T183" fmla="*/ 97 h 25"/>
                <a:gd name="T184" fmla="+- 0 1992 1990"/>
                <a:gd name="T185" fmla="*/ T184 w 29"/>
                <a:gd name="T186" fmla="+- 0 98 97"/>
                <a:gd name="T187" fmla="*/ 98 h 25"/>
                <a:gd name="T188" fmla="+- 0 1990 1990"/>
                <a:gd name="T189" fmla="*/ T188 w 29"/>
                <a:gd name="T190" fmla="+- 0 101 97"/>
                <a:gd name="T191" fmla="*/ 101 h 25"/>
                <a:gd name="T192" fmla="+- 0 1991 1990"/>
                <a:gd name="T193" fmla="*/ T192 w 29"/>
                <a:gd name="T194" fmla="+- 0 103 97"/>
                <a:gd name="T195" fmla="*/ 103 h 25"/>
                <a:gd name="T196" fmla="+- 0 1999 1990"/>
                <a:gd name="T197" fmla="*/ T196 w 29"/>
                <a:gd name="T198" fmla="+- 0 109 97"/>
                <a:gd name="T199" fmla="*/ 109 h 25"/>
                <a:gd name="T200" fmla="+- 0 2000 1990"/>
                <a:gd name="T201" fmla="*/ T200 w 29"/>
                <a:gd name="T202" fmla="+- 0 110 97"/>
                <a:gd name="T203" fmla="*/ 110 h 25"/>
                <a:gd name="T204" fmla="+- 0 1995 1990"/>
                <a:gd name="T205" fmla="*/ T204 w 29"/>
                <a:gd name="T206" fmla="+- 0 118 97"/>
                <a:gd name="T207" fmla="*/ 118 h 25"/>
                <a:gd name="T208" fmla="+- 0 1996 1990"/>
                <a:gd name="T209" fmla="*/ T208 w 29"/>
                <a:gd name="T210" fmla="+- 0 118 97"/>
                <a:gd name="T211" fmla="*/ 118 h 25"/>
                <a:gd name="T212" fmla="+- 0 1996 1990"/>
                <a:gd name="T213" fmla="*/ T212 w 29"/>
                <a:gd name="T214" fmla="+- 0 118 97"/>
                <a:gd name="T215" fmla="*/ 118 h 25"/>
                <a:gd name="T216" fmla="+- 0 1996 1990"/>
                <a:gd name="T217" fmla="*/ T216 w 29"/>
                <a:gd name="T218" fmla="+- 0 118 97"/>
                <a:gd name="T219" fmla="*/ 118 h 25"/>
                <a:gd name="T220" fmla="+- 0 2001 1990"/>
                <a:gd name="T221" fmla="*/ T220 w 29"/>
                <a:gd name="T222" fmla="+- 0 110 97"/>
                <a:gd name="T223" fmla="*/ 110 h 25"/>
                <a:gd name="T224" fmla="+- 0 2006 1990"/>
                <a:gd name="T225" fmla="*/ T224 w 29"/>
                <a:gd name="T226" fmla="+- 0 115 97"/>
                <a:gd name="T227" fmla="*/ 115 h 25"/>
                <a:gd name="T228" fmla="+- 0 2014 1990"/>
                <a:gd name="T229" fmla="*/ T228 w 29"/>
                <a:gd name="T230" fmla="+- 0 122 97"/>
                <a:gd name="T231" fmla="*/ 122 h 25"/>
                <a:gd name="T232" fmla="+- 0 2017 1990"/>
                <a:gd name="T233" fmla="*/ T232 w 29"/>
                <a:gd name="T234" fmla="+- 0 121 97"/>
                <a:gd name="T235" fmla="*/ 121 h 25"/>
                <a:gd name="T236" fmla="+- 0 2018 1990"/>
                <a:gd name="T237" fmla="*/ T236 w 29"/>
                <a:gd name="T238" fmla="+- 0 119 97"/>
                <a:gd name="T239" fmla="*/ 119 h 25"/>
                <a:gd name="T240" fmla="+- 0 2019 1990"/>
                <a:gd name="T241" fmla="*/ T240 w 29"/>
                <a:gd name="T242" fmla="+- 0 118 97"/>
                <a:gd name="T243" fmla="*/ 118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29" h="25">
                  <a:moveTo>
                    <a:pt x="29" y="21"/>
                  </a:moveTo>
                  <a:lnTo>
                    <a:pt x="28" y="18"/>
                  </a:lnTo>
                  <a:lnTo>
                    <a:pt x="27" y="17"/>
                  </a:lnTo>
                  <a:lnTo>
                    <a:pt x="26" y="16"/>
                  </a:lnTo>
                  <a:lnTo>
                    <a:pt x="26" y="19"/>
                  </a:lnTo>
                  <a:lnTo>
                    <a:pt x="26" y="21"/>
                  </a:lnTo>
                  <a:lnTo>
                    <a:pt x="26" y="22"/>
                  </a:lnTo>
                  <a:lnTo>
                    <a:pt x="25" y="22"/>
                  </a:lnTo>
                  <a:lnTo>
                    <a:pt x="17" y="16"/>
                  </a:lnTo>
                  <a:lnTo>
                    <a:pt x="13" y="13"/>
                  </a:lnTo>
                  <a:lnTo>
                    <a:pt x="17" y="14"/>
                  </a:lnTo>
                  <a:lnTo>
                    <a:pt x="18" y="14"/>
                  </a:lnTo>
                  <a:lnTo>
                    <a:pt x="18" y="13"/>
                  </a:lnTo>
                  <a:lnTo>
                    <a:pt x="17" y="13"/>
                  </a:lnTo>
                  <a:lnTo>
                    <a:pt x="12" y="12"/>
                  </a:lnTo>
                  <a:lnTo>
                    <a:pt x="10" y="10"/>
                  </a:lnTo>
                  <a:lnTo>
                    <a:pt x="3" y="5"/>
                  </a:lnTo>
                  <a:lnTo>
                    <a:pt x="4" y="2"/>
                  </a:lnTo>
                  <a:lnTo>
                    <a:pt x="5" y="2"/>
                  </a:lnTo>
                  <a:lnTo>
                    <a:pt x="12" y="7"/>
                  </a:lnTo>
                  <a:lnTo>
                    <a:pt x="13" y="8"/>
                  </a:lnTo>
                  <a:lnTo>
                    <a:pt x="12" y="10"/>
                  </a:lnTo>
                  <a:lnTo>
                    <a:pt x="12" y="11"/>
                  </a:lnTo>
                  <a:lnTo>
                    <a:pt x="13" y="8"/>
                  </a:lnTo>
                  <a:lnTo>
                    <a:pt x="19" y="13"/>
                  </a:lnTo>
                  <a:lnTo>
                    <a:pt x="26" y="19"/>
                  </a:lnTo>
                  <a:lnTo>
                    <a:pt x="26" y="16"/>
                  </a:lnTo>
                  <a:lnTo>
                    <a:pt x="20" y="11"/>
                  </a:lnTo>
                  <a:lnTo>
                    <a:pt x="14" y="6"/>
                  </a:lnTo>
                  <a:lnTo>
                    <a:pt x="17" y="2"/>
                  </a:lnTo>
                  <a:lnTo>
                    <a:pt x="22" y="4"/>
                  </a:lnTo>
                  <a:lnTo>
                    <a:pt x="23" y="4"/>
                  </a:lnTo>
                  <a:lnTo>
                    <a:pt x="23" y="3"/>
                  </a:lnTo>
                  <a:lnTo>
                    <a:pt x="17" y="1"/>
                  </a:lnTo>
                  <a:lnTo>
                    <a:pt x="14" y="6"/>
                  </a:lnTo>
                  <a:lnTo>
                    <a:pt x="13" y="5"/>
                  </a:lnTo>
                  <a:lnTo>
                    <a:pt x="8" y="2"/>
                  </a:lnTo>
                  <a:lnTo>
                    <a:pt x="5" y="0"/>
                  </a:lnTo>
                  <a:lnTo>
                    <a:pt x="3" y="0"/>
                  </a:lnTo>
                  <a:lnTo>
                    <a:pt x="2" y="1"/>
                  </a:lnTo>
                  <a:lnTo>
                    <a:pt x="0" y="4"/>
                  </a:lnTo>
                  <a:lnTo>
                    <a:pt x="1" y="6"/>
                  </a:lnTo>
                  <a:lnTo>
                    <a:pt x="9" y="12"/>
                  </a:lnTo>
                  <a:lnTo>
                    <a:pt x="10" y="13"/>
                  </a:lnTo>
                  <a:lnTo>
                    <a:pt x="5" y="21"/>
                  </a:lnTo>
                  <a:lnTo>
                    <a:pt x="6" y="21"/>
                  </a:lnTo>
                  <a:lnTo>
                    <a:pt x="11" y="13"/>
                  </a:lnTo>
                  <a:lnTo>
                    <a:pt x="16" y="18"/>
                  </a:lnTo>
                  <a:lnTo>
                    <a:pt x="24" y="25"/>
                  </a:lnTo>
                  <a:lnTo>
                    <a:pt x="27" y="24"/>
                  </a:lnTo>
                  <a:lnTo>
                    <a:pt x="28" y="22"/>
                  </a:lnTo>
                  <a:lnTo>
                    <a:pt x="29" y="2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9" name="Freeform 70"/>
            <p:cNvSpPr>
              <a:spLocks/>
            </p:cNvSpPr>
            <p:nvPr/>
          </p:nvSpPr>
          <p:spPr bwMode="auto">
            <a:xfrm>
              <a:off x="1991" y="97"/>
              <a:ext cx="27" cy="23"/>
            </a:xfrm>
            <a:custGeom>
              <a:avLst/>
              <a:gdLst>
                <a:gd name="T0" fmla="+- 0 1995 1992"/>
                <a:gd name="T1" fmla="*/ T0 w 27"/>
                <a:gd name="T2" fmla="+- 0 98 98"/>
                <a:gd name="T3" fmla="*/ 98 h 23"/>
                <a:gd name="T4" fmla="+- 0 1993 1992"/>
                <a:gd name="T5" fmla="*/ T4 w 27"/>
                <a:gd name="T6" fmla="+- 0 98 98"/>
                <a:gd name="T7" fmla="*/ 98 h 23"/>
                <a:gd name="T8" fmla="+- 0 1992 1992"/>
                <a:gd name="T9" fmla="*/ T8 w 27"/>
                <a:gd name="T10" fmla="+- 0 99 98"/>
                <a:gd name="T11" fmla="*/ 99 h 23"/>
                <a:gd name="T12" fmla="+- 0 1992 1992"/>
                <a:gd name="T13" fmla="*/ T12 w 27"/>
                <a:gd name="T14" fmla="+- 0 101 98"/>
                <a:gd name="T15" fmla="*/ 101 h 23"/>
                <a:gd name="T16" fmla="+- 0 1992 1992"/>
                <a:gd name="T17" fmla="*/ T16 w 27"/>
                <a:gd name="T18" fmla="+- 0 102 98"/>
                <a:gd name="T19" fmla="*/ 102 h 23"/>
                <a:gd name="T20" fmla="+- 0 2000 1992"/>
                <a:gd name="T21" fmla="*/ T20 w 27"/>
                <a:gd name="T22" fmla="+- 0 108 98"/>
                <a:gd name="T23" fmla="*/ 108 h 23"/>
                <a:gd name="T24" fmla="+- 0 2007 1992"/>
                <a:gd name="T25" fmla="*/ T24 w 27"/>
                <a:gd name="T26" fmla="+- 0 114 98"/>
                <a:gd name="T27" fmla="*/ 114 h 23"/>
                <a:gd name="T28" fmla="+- 0 2015 1992"/>
                <a:gd name="T29" fmla="*/ T28 w 27"/>
                <a:gd name="T30" fmla="+- 0 120 98"/>
                <a:gd name="T31" fmla="*/ 120 h 23"/>
                <a:gd name="T32" fmla="+- 0 2016 1992"/>
                <a:gd name="T33" fmla="*/ T32 w 27"/>
                <a:gd name="T34" fmla="+- 0 120 98"/>
                <a:gd name="T35" fmla="*/ 120 h 23"/>
                <a:gd name="T36" fmla="+- 0 2018 1992"/>
                <a:gd name="T37" fmla="*/ T36 w 27"/>
                <a:gd name="T38" fmla="+- 0 117 98"/>
                <a:gd name="T39" fmla="*/ 117 h 23"/>
                <a:gd name="T40" fmla="+- 0 2017 1992"/>
                <a:gd name="T41" fmla="*/ T40 w 27"/>
                <a:gd name="T42" fmla="+- 0 116 98"/>
                <a:gd name="T43" fmla="*/ 116 h 23"/>
                <a:gd name="T44" fmla="+- 0 2009 1992"/>
                <a:gd name="T45" fmla="*/ T44 w 27"/>
                <a:gd name="T46" fmla="+- 0 109 98"/>
                <a:gd name="T47" fmla="*/ 109 h 23"/>
                <a:gd name="T48" fmla="+- 0 2003 1992"/>
                <a:gd name="T49" fmla="*/ T48 w 27"/>
                <a:gd name="T50" fmla="+- 0 103 98"/>
                <a:gd name="T51" fmla="*/ 103 h 23"/>
                <a:gd name="T52" fmla="+- 0 1995 1992"/>
                <a:gd name="T53" fmla="*/ T52 w 27"/>
                <a:gd name="T54" fmla="+- 0 98 98"/>
                <a:gd name="T55" fmla="*/ 98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3">
                  <a:moveTo>
                    <a:pt x="3" y="0"/>
                  </a:moveTo>
                  <a:lnTo>
                    <a:pt x="1" y="0"/>
                  </a:lnTo>
                  <a:lnTo>
                    <a:pt x="0" y="1"/>
                  </a:lnTo>
                  <a:lnTo>
                    <a:pt x="0" y="3"/>
                  </a:lnTo>
                  <a:lnTo>
                    <a:pt x="0" y="4"/>
                  </a:lnTo>
                  <a:lnTo>
                    <a:pt x="8" y="10"/>
                  </a:lnTo>
                  <a:lnTo>
                    <a:pt x="15" y="16"/>
                  </a:lnTo>
                  <a:lnTo>
                    <a:pt x="23" y="22"/>
                  </a:lnTo>
                  <a:lnTo>
                    <a:pt x="24" y="22"/>
                  </a:lnTo>
                  <a:lnTo>
                    <a:pt x="26" y="19"/>
                  </a:lnTo>
                  <a:lnTo>
                    <a:pt x="25" y="18"/>
                  </a:lnTo>
                  <a:lnTo>
                    <a:pt x="17" y="11"/>
                  </a:lnTo>
                  <a:lnTo>
                    <a:pt x="11" y="5"/>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0" name="AutoShape 71"/>
            <p:cNvSpPr>
              <a:spLocks/>
            </p:cNvSpPr>
            <p:nvPr/>
          </p:nvSpPr>
          <p:spPr bwMode="auto">
            <a:xfrm>
              <a:off x="1994" y="102"/>
              <a:ext cx="20" cy="11"/>
            </a:xfrm>
            <a:custGeom>
              <a:avLst/>
              <a:gdLst>
                <a:gd name="T0" fmla="+- 0 1999 1995"/>
                <a:gd name="T1" fmla="*/ T0 w 20"/>
                <a:gd name="T2" fmla="+- 0 103 102"/>
                <a:gd name="T3" fmla="*/ 103 h 11"/>
                <a:gd name="T4" fmla="+- 0 1999 1995"/>
                <a:gd name="T5" fmla="*/ T4 w 20"/>
                <a:gd name="T6" fmla="+- 0 103 102"/>
                <a:gd name="T7" fmla="*/ 103 h 11"/>
                <a:gd name="T8" fmla="+- 0 1995 1995"/>
                <a:gd name="T9" fmla="*/ T8 w 20"/>
                <a:gd name="T10" fmla="+- 0 104 102"/>
                <a:gd name="T11" fmla="*/ 104 h 11"/>
                <a:gd name="T12" fmla="+- 0 1995 1995"/>
                <a:gd name="T13" fmla="*/ T12 w 20"/>
                <a:gd name="T14" fmla="+- 0 104 102"/>
                <a:gd name="T15" fmla="*/ 104 h 11"/>
                <a:gd name="T16" fmla="+- 0 1996 1995"/>
                <a:gd name="T17" fmla="*/ T16 w 20"/>
                <a:gd name="T18" fmla="+- 0 105 102"/>
                <a:gd name="T19" fmla="*/ 105 h 11"/>
                <a:gd name="T20" fmla="+- 0 1997 1995"/>
                <a:gd name="T21" fmla="*/ T20 w 20"/>
                <a:gd name="T22" fmla="+- 0 104 102"/>
                <a:gd name="T23" fmla="*/ 104 h 11"/>
                <a:gd name="T24" fmla="+- 0 1999 1995"/>
                <a:gd name="T25" fmla="*/ T24 w 20"/>
                <a:gd name="T26" fmla="+- 0 103 102"/>
                <a:gd name="T27" fmla="*/ 103 h 11"/>
                <a:gd name="T28" fmla="+- 0 2001 1995"/>
                <a:gd name="T29" fmla="*/ T28 w 20"/>
                <a:gd name="T30" fmla="+- 0 103 102"/>
                <a:gd name="T31" fmla="*/ 103 h 11"/>
                <a:gd name="T32" fmla="+- 0 2000 1995"/>
                <a:gd name="T33" fmla="*/ T32 w 20"/>
                <a:gd name="T34" fmla="+- 0 102 102"/>
                <a:gd name="T35" fmla="*/ 102 h 11"/>
                <a:gd name="T36" fmla="+- 0 1999 1995"/>
                <a:gd name="T37" fmla="*/ T36 w 20"/>
                <a:gd name="T38" fmla="+- 0 103 102"/>
                <a:gd name="T39" fmla="*/ 103 h 11"/>
                <a:gd name="T40" fmla="+- 0 2001 1995"/>
                <a:gd name="T41" fmla="*/ T40 w 20"/>
                <a:gd name="T42" fmla="+- 0 103 102"/>
                <a:gd name="T43" fmla="*/ 103 h 11"/>
                <a:gd name="T44" fmla="+- 0 2005 1995"/>
                <a:gd name="T45" fmla="*/ T44 w 20"/>
                <a:gd name="T46" fmla="+- 0 106 102"/>
                <a:gd name="T47" fmla="*/ 106 h 11"/>
                <a:gd name="T48" fmla="+- 0 2002 1995"/>
                <a:gd name="T49" fmla="*/ T48 w 20"/>
                <a:gd name="T50" fmla="+- 0 103 102"/>
                <a:gd name="T51" fmla="*/ 103 h 11"/>
                <a:gd name="T52" fmla="+- 0 2001 1995"/>
                <a:gd name="T53" fmla="*/ T52 w 20"/>
                <a:gd name="T54" fmla="+- 0 103 102"/>
                <a:gd name="T55" fmla="*/ 103 h 11"/>
                <a:gd name="T56" fmla="+- 0 2005 1995"/>
                <a:gd name="T57" fmla="*/ T56 w 20"/>
                <a:gd name="T58" fmla="+- 0 106 102"/>
                <a:gd name="T59" fmla="*/ 106 h 11"/>
                <a:gd name="T60" fmla="+- 0 2014 1995"/>
                <a:gd name="T61" fmla="*/ T60 w 20"/>
                <a:gd name="T62" fmla="+- 0 113 102"/>
                <a:gd name="T63" fmla="*/ 113 h 11"/>
                <a:gd name="T64" fmla="+- 0 2012 1995"/>
                <a:gd name="T65" fmla="*/ T64 w 20"/>
                <a:gd name="T66" fmla="+- 0 111 102"/>
                <a:gd name="T67" fmla="*/ 111 h 11"/>
                <a:gd name="T68" fmla="+- 0 2008 1995"/>
                <a:gd name="T69" fmla="*/ T68 w 20"/>
                <a:gd name="T70" fmla="+- 0 110 102"/>
                <a:gd name="T71" fmla="*/ 110 h 11"/>
                <a:gd name="T72" fmla="+- 0 2004 1995"/>
                <a:gd name="T73" fmla="*/ T72 w 20"/>
                <a:gd name="T74" fmla="+- 0 110 102"/>
                <a:gd name="T75" fmla="*/ 110 h 11"/>
                <a:gd name="T76" fmla="+- 0 2003 1995"/>
                <a:gd name="T77" fmla="*/ T76 w 20"/>
                <a:gd name="T78" fmla="+- 0 111 102"/>
                <a:gd name="T79" fmla="*/ 111 h 11"/>
                <a:gd name="T80" fmla="+- 0 2004 1995"/>
                <a:gd name="T81" fmla="*/ T80 w 20"/>
                <a:gd name="T82" fmla="+- 0 112 102"/>
                <a:gd name="T83" fmla="*/ 112 h 11"/>
                <a:gd name="T84" fmla="+- 0 2005 1995"/>
                <a:gd name="T85" fmla="*/ T84 w 20"/>
                <a:gd name="T86" fmla="+- 0 111 102"/>
                <a:gd name="T87" fmla="*/ 111 h 11"/>
                <a:gd name="T88" fmla="+- 0 2009 1995"/>
                <a:gd name="T89" fmla="*/ T88 w 20"/>
                <a:gd name="T90" fmla="+- 0 110 102"/>
                <a:gd name="T91" fmla="*/ 110 h 11"/>
                <a:gd name="T92" fmla="+- 0 2014 1995"/>
                <a:gd name="T93" fmla="*/ T92 w 20"/>
                <a:gd name="T94" fmla="+- 0 113 102"/>
                <a:gd name="T95" fmla="*/ 113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4" y="1"/>
                  </a:moveTo>
                  <a:lnTo>
                    <a:pt x="4" y="1"/>
                  </a:lnTo>
                  <a:lnTo>
                    <a:pt x="0" y="2"/>
                  </a:lnTo>
                  <a:lnTo>
                    <a:pt x="1" y="3"/>
                  </a:lnTo>
                  <a:lnTo>
                    <a:pt x="2" y="2"/>
                  </a:lnTo>
                  <a:lnTo>
                    <a:pt x="4" y="1"/>
                  </a:lnTo>
                  <a:close/>
                  <a:moveTo>
                    <a:pt x="6" y="1"/>
                  </a:moveTo>
                  <a:lnTo>
                    <a:pt x="5" y="0"/>
                  </a:lnTo>
                  <a:lnTo>
                    <a:pt x="4" y="1"/>
                  </a:lnTo>
                  <a:lnTo>
                    <a:pt x="6" y="1"/>
                  </a:lnTo>
                  <a:close/>
                  <a:moveTo>
                    <a:pt x="10" y="4"/>
                  </a:moveTo>
                  <a:lnTo>
                    <a:pt x="7" y="1"/>
                  </a:lnTo>
                  <a:lnTo>
                    <a:pt x="6" y="1"/>
                  </a:lnTo>
                  <a:lnTo>
                    <a:pt x="10" y="4"/>
                  </a:lnTo>
                  <a:close/>
                  <a:moveTo>
                    <a:pt x="19" y="11"/>
                  </a:moveTo>
                  <a:lnTo>
                    <a:pt x="17" y="9"/>
                  </a:lnTo>
                  <a:lnTo>
                    <a:pt x="13" y="8"/>
                  </a:lnTo>
                  <a:lnTo>
                    <a:pt x="9" y="8"/>
                  </a:lnTo>
                  <a:lnTo>
                    <a:pt x="8" y="9"/>
                  </a:lnTo>
                  <a:lnTo>
                    <a:pt x="9" y="10"/>
                  </a:lnTo>
                  <a:lnTo>
                    <a:pt x="10" y="9"/>
                  </a:lnTo>
                  <a:lnTo>
                    <a:pt x="14" y="8"/>
                  </a:lnTo>
                  <a:lnTo>
                    <a:pt x="19"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1" name="AutoShape 72"/>
            <p:cNvSpPr>
              <a:spLocks/>
            </p:cNvSpPr>
            <p:nvPr/>
          </p:nvSpPr>
          <p:spPr bwMode="auto">
            <a:xfrm>
              <a:off x="1992" y="98"/>
              <a:ext cx="25" cy="21"/>
            </a:xfrm>
            <a:custGeom>
              <a:avLst/>
              <a:gdLst>
                <a:gd name="T0" fmla="+- 0 1999 1993"/>
                <a:gd name="T1" fmla="*/ T0 w 25"/>
                <a:gd name="T2" fmla="+- 0 102 99"/>
                <a:gd name="T3" fmla="*/ 102 h 21"/>
                <a:gd name="T4" fmla="+- 0 1999 1993"/>
                <a:gd name="T5" fmla="*/ T4 w 25"/>
                <a:gd name="T6" fmla="+- 0 102 99"/>
                <a:gd name="T7" fmla="*/ 102 h 21"/>
                <a:gd name="T8" fmla="+- 0 1999 1993"/>
                <a:gd name="T9" fmla="*/ T8 w 25"/>
                <a:gd name="T10" fmla="+- 0 101 99"/>
                <a:gd name="T11" fmla="*/ 101 h 21"/>
                <a:gd name="T12" fmla="+- 0 1996 1993"/>
                <a:gd name="T13" fmla="*/ T12 w 25"/>
                <a:gd name="T14" fmla="+- 0 99 99"/>
                <a:gd name="T15" fmla="*/ 99 h 21"/>
                <a:gd name="T16" fmla="+- 0 1993 1993"/>
                <a:gd name="T17" fmla="*/ T16 w 25"/>
                <a:gd name="T18" fmla="+- 0 99 99"/>
                <a:gd name="T19" fmla="*/ 99 h 21"/>
                <a:gd name="T20" fmla="+- 0 1993 1993"/>
                <a:gd name="T21" fmla="*/ T20 w 25"/>
                <a:gd name="T22" fmla="+- 0 100 99"/>
                <a:gd name="T23" fmla="*/ 100 h 21"/>
                <a:gd name="T24" fmla="+- 0 1993 1993"/>
                <a:gd name="T25" fmla="*/ T24 w 25"/>
                <a:gd name="T26" fmla="+- 0 100 99"/>
                <a:gd name="T27" fmla="*/ 100 h 21"/>
                <a:gd name="T28" fmla="+- 0 1993 1993"/>
                <a:gd name="T29" fmla="*/ T28 w 25"/>
                <a:gd name="T30" fmla="+- 0 100 99"/>
                <a:gd name="T31" fmla="*/ 100 h 21"/>
                <a:gd name="T32" fmla="+- 0 1993 1993"/>
                <a:gd name="T33" fmla="*/ T32 w 25"/>
                <a:gd name="T34" fmla="+- 0 101 99"/>
                <a:gd name="T35" fmla="*/ 101 h 21"/>
                <a:gd name="T36" fmla="+- 0 1993 1993"/>
                <a:gd name="T37" fmla="*/ T36 w 25"/>
                <a:gd name="T38" fmla="+- 0 101 99"/>
                <a:gd name="T39" fmla="*/ 101 h 21"/>
                <a:gd name="T40" fmla="+- 0 1993 1993"/>
                <a:gd name="T41" fmla="*/ T40 w 25"/>
                <a:gd name="T42" fmla="+- 0 100 99"/>
                <a:gd name="T43" fmla="*/ 100 h 21"/>
                <a:gd name="T44" fmla="+- 0 1993 1993"/>
                <a:gd name="T45" fmla="*/ T44 w 25"/>
                <a:gd name="T46" fmla="+- 0 100 99"/>
                <a:gd name="T47" fmla="*/ 100 h 21"/>
                <a:gd name="T48" fmla="+- 0 1993 1993"/>
                <a:gd name="T49" fmla="*/ T48 w 25"/>
                <a:gd name="T50" fmla="+- 0 100 99"/>
                <a:gd name="T51" fmla="*/ 100 h 21"/>
                <a:gd name="T52" fmla="+- 0 1994 1993"/>
                <a:gd name="T53" fmla="*/ T52 w 25"/>
                <a:gd name="T54" fmla="+- 0 100 99"/>
                <a:gd name="T55" fmla="*/ 100 h 21"/>
                <a:gd name="T56" fmla="+- 0 1996 1993"/>
                <a:gd name="T57" fmla="*/ T56 w 25"/>
                <a:gd name="T58" fmla="+- 0 99 99"/>
                <a:gd name="T59" fmla="*/ 99 h 21"/>
                <a:gd name="T60" fmla="+- 0 1998 1993"/>
                <a:gd name="T61" fmla="*/ T60 w 25"/>
                <a:gd name="T62" fmla="+- 0 101 99"/>
                <a:gd name="T63" fmla="*/ 101 h 21"/>
                <a:gd name="T64" fmla="+- 0 1999 1993"/>
                <a:gd name="T65" fmla="*/ T64 w 25"/>
                <a:gd name="T66" fmla="+- 0 102 99"/>
                <a:gd name="T67" fmla="*/ 102 h 21"/>
                <a:gd name="T68" fmla="+- 0 1999 1993"/>
                <a:gd name="T69" fmla="*/ T68 w 25"/>
                <a:gd name="T70" fmla="+- 0 102 99"/>
                <a:gd name="T71" fmla="*/ 102 h 21"/>
                <a:gd name="T72" fmla="+- 0 1999 1993"/>
                <a:gd name="T73" fmla="*/ T72 w 25"/>
                <a:gd name="T74" fmla="+- 0 102 99"/>
                <a:gd name="T75" fmla="*/ 102 h 21"/>
                <a:gd name="T76" fmla="+- 0 2009 1993"/>
                <a:gd name="T77" fmla="*/ T76 w 25"/>
                <a:gd name="T78" fmla="+- 0 109 99"/>
                <a:gd name="T79" fmla="*/ 109 h 21"/>
                <a:gd name="T80" fmla="+- 0 2009 1993"/>
                <a:gd name="T81" fmla="*/ T80 w 25"/>
                <a:gd name="T82" fmla="+- 0 109 99"/>
                <a:gd name="T83" fmla="*/ 109 h 21"/>
                <a:gd name="T84" fmla="+- 0 2008 1993"/>
                <a:gd name="T85" fmla="*/ T84 w 25"/>
                <a:gd name="T86" fmla="+- 0 109 99"/>
                <a:gd name="T87" fmla="*/ 109 h 21"/>
                <a:gd name="T88" fmla="+- 0 2004 1993"/>
                <a:gd name="T89" fmla="*/ T88 w 25"/>
                <a:gd name="T90" fmla="+- 0 105 99"/>
                <a:gd name="T91" fmla="*/ 105 h 21"/>
                <a:gd name="T92" fmla="+- 0 2001 1993"/>
                <a:gd name="T93" fmla="*/ T92 w 25"/>
                <a:gd name="T94" fmla="+- 0 104 99"/>
                <a:gd name="T95" fmla="*/ 104 h 21"/>
                <a:gd name="T96" fmla="+- 0 2001 1993"/>
                <a:gd name="T97" fmla="*/ T96 w 25"/>
                <a:gd name="T98" fmla="+- 0 105 99"/>
                <a:gd name="T99" fmla="*/ 105 h 21"/>
                <a:gd name="T100" fmla="+- 0 2001 1993"/>
                <a:gd name="T101" fmla="*/ T100 w 25"/>
                <a:gd name="T102" fmla="+- 0 105 99"/>
                <a:gd name="T103" fmla="*/ 105 h 21"/>
                <a:gd name="T104" fmla="+- 0 2004 1993"/>
                <a:gd name="T105" fmla="*/ T104 w 25"/>
                <a:gd name="T106" fmla="+- 0 106 99"/>
                <a:gd name="T107" fmla="*/ 106 h 21"/>
                <a:gd name="T108" fmla="+- 0 2008 1993"/>
                <a:gd name="T109" fmla="*/ T108 w 25"/>
                <a:gd name="T110" fmla="+- 0 109 99"/>
                <a:gd name="T111" fmla="*/ 109 h 21"/>
                <a:gd name="T112" fmla="+- 0 2009 1993"/>
                <a:gd name="T113" fmla="*/ T112 w 25"/>
                <a:gd name="T114" fmla="+- 0 109 99"/>
                <a:gd name="T115" fmla="*/ 109 h 21"/>
                <a:gd name="T116" fmla="+- 0 2009 1993"/>
                <a:gd name="T117" fmla="*/ T116 w 25"/>
                <a:gd name="T118" fmla="+- 0 109 99"/>
                <a:gd name="T119" fmla="*/ 109 h 21"/>
                <a:gd name="T120" fmla="+- 0 2017 1993"/>
                <a:gd name="T121" fmla="*/ T120 w 25"/>
                <a:gd name="T122" fmla="+- 0 119 99"/>
                <a:gd name="T123" fmla="*/ 119 h 21"/>
                <a:gd name="T124" fmla="+- 0 2017 1993"/>
                <a:gd name="T125" fmla="*/ T124 w 25"/>
                <a:gd name="T126" fmla="+- 0 115 99"/>
                <a:gd name="T127" fmla="*/ 115 h 21"/>
                <a:gd name="T128" fmla="+- 0 2011 1993"/>
                <a:gd name="T129" fmla="*/ T128 w 25"/>
                <a:gd name="T130" fmla="+- 0 112 99"/>
                <a:gd name="T131" fmla="*/ 112 h 21"/>
                <a:gd name="T132" fmla="+- 0 2010 1993"/>
                <a:gd name="T133" fmla="*/ T132 w 25"/>
                <a:gd name="T134" fmla="+- 0 113 99"/>
                <a:gd name="T135" fmla="*/ 113 h 21"/>
                <a:gd name="T136" fmla="+- 0 2013 1993"/>
                <a:gd name="T137" fmla="*/ T136 w 25"/>
                <a:gd name="T138" fmla="+- 0 114 99"/>
                <a:gd name="T139" fmla="*/ 114 h 21"/>
                <a:gd name="T140" fmla="+- 0 2016 1993"/>
                <a:gd name="T141" fmla="*/ T140 w 25"/>
                <a:gd name="T142" fmla="+- 0 116 99"/>
                <a:gd name="T143" fmla="*/ 116 h 21"/>
                <a:gd name="T144" fmla="+- 0 2016 1993"/>
                <a:gd name="T145" fmla="*/ T144 w 25"/>
                <a:gd name="T146" fmla="+- 0 119 99"/>
                <a:gd name="T147" fmla="*/ 119 h 21"/>
                <a:gd name="T148" fmla="+- 0 2016 1993"/>
                <a:gd name="T149" fmla="*/ T148 w 25"/>
                <a:gd name="T150" fmla="+- 0 119 99"/>
                <a:gd name="T151" fmla="*/ 119 h 21"/>
                <a:gd name="T152" fmla="+- 0 2016 1993"/>
                <a:gd name="T153" fmla="*/ T152 w 25"/>
                <a:gd name="T154" fmla="+- 0 119 99"/>
                <a:gd name="T155" fmla="*/ 119 h 21"/>
                <a:gd name="T156" fmla="+- 0 2016 1993"/>
                <a:gd name="T157" fmla="*/ T156 w 25"/>
                <a:gd name="T158" fmla="+- 0 119 99"/>
                <a:gd name="T159" fmla="*/ 119 h 21"/>
                <a:gd name="T160" fmla="+- 0 2016 1993"/>
                <a:gd name="T161" fmla="*/ T160 w 25"/>
                <a:gd name="T162" fmla="+- 0 119 99"/>
                <a:gd name="T163" fmla="*/ 119 h 21"/>
                <a:gd name="T164" fmla="+- 0 2017 1993"/>
                <a:gd name="T165" fmla="*/ T164 w 25"/>
                <a:gd name="T166" fmla="+- 0 119 99"/>
                <a:gd name="T167" fmla="*/ 119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5" h="21">
                  <a:moveTo>
                    <a:pt x="6" y="3"/>
                  </a:moveTo>
                  <a:lnTo>
                    <a:pt x="6" y="3"/>
                  </a:lnTo>
                  <a:lnTo>
                    <a:pt x="6" y="2"/>
                  </a:lnTo>
                  <a:lnTo>
                    <a:pt x="3" y="0"/>
                  </a:lnTo>
                  <a:lnTo>
                    <a:pt x="0" y="0"/>
                  </a:lnTo>
                  <a:lnTo>
                    <a:pt x="0" y="1"/>
                  </a:lnTo>
                  <a:lnTo>
                    <a:pt x="0" y="2"/>
                  </a:lnTo>
                  <a:lnTo>
                    <a:pt x="0" y="1"/>
                  </a:lnTo>
                  <a:lnTo>
                    <a:pt x="1" y="1"/>
                  </a:lnTo>
                  <a:lnTo>
                    <a:pt x="3" y="0"/>
                  </a:lnTo>
                  <a:lnTo>
                    <a:pt x="5" y="2"/>
                  </a:lnTo>
                  <a:lnTo>
                    <a:pt x="6" y="3"/>
                  </a:lnTo>
                  <a:close/>
                  <a:moveTo>
                    <a:pt x="16" y="10"/>
                  </a:moveTo>
                  <a:lnTo>
                    <a:pt x="16" y="10"/>
                  </a:lnTo>
                  <a:lnTo>
                    <a:pt x="15" y="10"/>
                  </a:lnTo>
                  <a:lnTo>
                    <a:pt x="11" y="6"/>
                  </a:lnTo>
                  <a:lnTo>
                    <a:pt x="8" y="5"/>
                  </a:lnTo>
                  <a:lnTo>
                    <a:pt x="8" y="6"/>
                  </a:lnTo>
                  <a:lnTo>
                    <a:pt x="11" y="7"/>
                  </a:lnTo>
                  <a:lnTo>
                    <a:pt x="15" y="10"/>
                  </a:lnTo>
                  <a:lnTo>
                    <a:pt x="16" y="10"/>
                  </a:lnTo>
                  <a:close/>
                  <a:moveTo>
                    <a:pt x="24" y="20"/>
                  </a:moveTo>
                  <a:lnTo>
                    <a:pt x="24" y="16"/>
                  </a:lnTo>
                  <a:lnTo>
                    <a:pt x="18" y="13"/>
                  </a:lnTo>
                  <a:lnTo>
                    <a:pt x="17" y="14"/>
                  </a:lnTo>
                  <a:lnTo>
                    <a:pt x="20" y="15"/>
                  </a:lnTo>
                  <a:lnTo>
                    <a:pt x="23" y="17"/>
                  </a:lnTo>
                  <a:lnTo>
                    <a:pt x="23" y="20"/>
                  </a:lnTo>
                  <a:lnTo>
                    <a:pt x="24"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3" name="Freeform 74"/>
            <p:cNvSpPr>
              <a:spLocks/>
            </p:cNvSpPr>
            <p:nvPr/>
          </p:nvSpPr>
          <p:spPr bwMode="auto">
            <a:xfrm>
              <a:off x="1998" y="121"/>
              <a:ext cx="21" cy="29"/>
            </a:xfrm>
            <a:custGeom>
              <a:avLst/>
              <a:gdLst>
                <a:gd name="T0" fmla="+- 0 2016 1998"/>
                <a:gd name="T1" fmla="*/ T0 w 21"/>
                <a:gd name="T2" fmla="+- 0 122 122"/>
                <a:gd name="T3" fmla="*/ 122 h 29"/>
                <a:gd name="T4" fmla="+- 0 2015 1998"/>
                <a:gd name="T5" fmla="*/ T4 w 21"/>
                <a:gd name="T6" fmla="+- 0 122 122"/>
                <a:gd name="T7" fmla="*/ 122 h 29"/>
                <a:gd name="T8" fmla="+- 0 2009 1998"/>
                <a:gd name="T9" fmla="*/ T8 w 21"/>
                <a:gd name="T10" fmla="+- 0 131 122"/>
                <a:gd name="T11" fmla="*/ 131 h 29"/>
                <a:gd name="T12" fmla="+- 0 2004 1998"/>
                <a:gd name="T13" fmla="*/ T12 w 21"/>
                <a:gd name="T14" fmla="+- 0 139 122"/>
                <a:gd name="T15" fmla="*/ 139 h 29"/>
                <a:gd name="T16" fmla="+- 0 1999 1998"/>
                <a:gd name="T17" fmla="*/ T16 w 21"/>
                <a:gd name="T18" fmla="+- 0 145 122"/>
                <a:gd name="T19" fmla="*/ 145 h 29"/>
                <a:gd name="T20" fmla="+- 0 1998 1998"/>
                <a:gd name="T21" fmla="*/ T20 w 21"/>
                <a:gd name="T22" fmla="+- 0 146 122"/>
                <a:gd name="T23" fmla="*/ 146 h 29"/>
                <a:gd name="T24" fmla="+- 0 1998 1998"/>
                <a:gd name="T25" fmla="*/ T24 w 21"/>
                <a:gd name="T26" fmla="+- 0 148 122"/>
                <a:gd name="T27" fmla="*/ 148 h 29"/>
                <a:gd name="T28" fmla="+- 0 2000 1998"/>
                <a:gd name="T29" fmla="*/ T28 w 21"/>
                <a:gd name="T30" fmla="+- 0 151 122"/>
                <a:gd name="T31" fmla="*/ 151 h 29"/>
                <a:gd name="T32" fmla="+- 0 2002 1998"/>
                <a:gd name="T33" fmla="*/ T32 w 21"/>
                <a:gd name="T34" fmla="+- 0 150 122"/>
                <a:gd name="T35" fmla="*/ 150 h 29"/>
                <a:gd name="T36" fmla="+- 0 2008 1998"/>
                <a:gd name="T37" fmla="*/ T36 w 21"/>
                <a:gd name="T38" fmla="+- 0 142 122"/>
                <a:gd name="T39" fmla="*/ 142 h 29"/>
                <a:gd name="T40" fmla="+- 0 2013 1998"/>
                <a:gd name="T41" fmla="*/ T40 w 21"/>
                <a:gd name="T42" fmla="+- 0 135 122"/>
                <a:gd name="T43" fmla="*/ 135 h 29"/>
                <a:gd name="T44" fmla="+- 0 2019 1998"/>
                <a:gd name="T45" fmla="*/ T44 w 21"/>
                <a:gd name="T46" fmla="+- 0 126 122"/>
                <a:gd name="T47" fmla="*/ 126 h 29"/>
                <a:gd name="T48" fmla="+- 0 2019 1998"/>
                <a:gd name="T49" fmla="*/ T48 w 21"/>
                <a:gd name="T50" fmla="+- 0 124 122"/>
                <a:gd name="T51" fmla="*/ 124 h 29"/>
                <a:gd name="T52" fmla="+- 0 2018 1998"/>
                <a:gd name="T53" fmla="*/ T52 w 21"/>
                <a:gd name="T54" fmla="+- 0 123 122"/>
                <a:gd name="T55" fmla="*/ 123 h 29"/>
                <a:gd name="T56" fmla="+- 0 2016 1998"/>
                <a:gd name="T57" fmla="*/ T56 w 21"/>
                <a:gd name="T58" fmla="+- 0 122 122"/>
                <a:gd name="T59" fmla="*/ 122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1" h="29">
                  <a:moveTo>
                    <a:pt x="18" y="0"/>
                  </a:moveTo>
                  <a:lnTo>
                    <a:pt x="17" y="0"/>
                  </a:lnTo>
                  <a:lnTo>
                    <a:pt x="11" y="9"/>
                  </a:lnTo>
                  <a:lnTo>
                    <a:pt x="6" y="17"/>
                  </a:lnTo>
                  <a:lnTo>
                    <a:pt x="1" y="23"/>
                  </a:lnTo>
                  <a:lnTo>
                    <a:pt x="0" y="24"/>
                  </a:lnTo>
                  <a:lnTo>
                    <a:pt x="0" y="26"/>
                  </a:lnTo>
                  <a:lnTo>
                    <a:pt x="2" y="29"/>
                  </a:lnTo>
                  <a:lnTo>
                    <a:pt x="4" y="28"/>
                  </a:lnTo>
                  <a:lnTo>
                    <a:pt x="10" y="20"/>
                  </a:lnTo>
                  <a:lnTo>
                    <a:pt x="15" y="13"/>
                  </a:lnTo>
                  <a:lnTo>
                    <a:pt x="21" y="4"/>
                  </a:lnTo>
                  <a:lnTo>
                    <a:pt x="21" y="2"/>
                  </a:lnTo>
                  <a:lnTo>
                    <a:pt x="20" y="1"/>
                  </a:lnTo>
                  <a:lnTo>
                    <a:pt x="18"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4" name="AutoShape 75"/>
            <p:cNvSpPr>
              <a:spLocks/>
            </p:cNvSpPr>
            <p:nvPr/>
          </p:nvSpPr>
          <p:spPr bwMode="auto">
            <a:xfrm>
              <a:off x="2000" y="128"/>
              <a:ext cx="17" cy="15"/>
            </a:xfrm>
            <a:custGeom>
              <a:avLst/>
              <a:gdLst>
                <a:gd name="T0" fmla="+- 0 2010 2001"/>
                <a:gd name="T1" fmla="*/ T0 w 17"/>
                <a:gd name="T2" fmla="+- 0 130 128"/>
                <a:gd name="T3" fmla="*/ 130 h 15"/>
                <a:gd name="T4" fmla="+- 0 2010 2001"/>
                <a:gd name="T5" fmla="*/ T4 w 17"/>
                <a:gd name="T6" fmla="+- 0 131 128"/>
                <a:gd name="T7" fmla="*/ 131 h 15"/>
                <a:gd name="T8" fmla="+- 0 2007 2001"/>
                <a:gd name="T9" fmla="*/ T8 w 17"/>
                <a:gd name="T10" fmla="+- 0 134 128"/>
                <a:gd name="T11" fmla="*/ 134 h 15"/>
                <a:gd name="T12" fmla="+- 0 2010 2001"/>
                <a:gd name="T13" fmla="*/ T12 w 17"/>
                <a:gd name="T14" fmla="+- 0 130 128"/>
                <a:gd name="T15" fmla="*/ 130 h 15"/>
                <a:gd name="T16" fmla="+- 0 2011 2001"/>
                <a:gd name="T17" fmla="*/ T16 w 17"/>
                <a:gd name="T18" fmla="+- 0 138 128"/>
                <a:gd name="T19" fmla="*/ 138 h 15"/>
                <a:gd name="T20" fmla="+- 0 2010 2001"/>
                <a:gd name="T21" fmla="*/ T20 w 17"/>
                <a:gd name="T22" fmla="+- 0 138 128"/>
                <a:gd name="T23" fmla="*/ 138 h 15"/>
                <a:gd name="T24" fmla="+- 0 2006 2001"/>
                <a:gd name="T25" fmla="*/ T24 w 17"/>
                <a:gd name="T26" fmla="+- 0 139 128"/>
                <a:gd name="T27" fmla="*/ 139 h 15"/>
                <a:gd name="T28" fmla="+- 0 2002 2001"/>
                <a:gd name="T29" fmla="*/ T28 w 17"/>
                <a:gd name="T30" fmla="+- 0 141 128"/>
                <a:gd name="T31" fmla="*/ 141 h 15"/>
                <a:gd name="T32" fmla="+- 0 2001 2001"/>
                <a:gd name="T33" fmla="*/ T32 w 17"/>
                <a:gd name="T34" fmla="+- 0 143 128"/>
                <a:gd name="T35" fmla="*/ 143 h 15"/>
                <a:gd name="T36" fmla="+- 0 2005 2001"/>
                <a:gd name="T37" fmla="*/ T36 w 17"/>
                <a:gd name="T38" fmla="+- 0 140 128"/>
                <a:gd name="T39" fmla="*/ 140 h 15"/>
                <a:gd name="T40" fmla="+- 0 2009 2001"/>
                <a:gd name="T41" fmla="*/ T40 w 17"/>
                <a:gd name="T42" fmla="+- 0 139 128"/>
                <a:gd name="T43" fmla="*/ 139 h 15"/>
                <a:gd name="T44" fmla="+- 0 2010 2001"/>
                <a:gd name="T45" fmla="*/ T44 w 17"/>
                <a:gd name="T46" fmla="+- 0 139 128"/>
                <a:gd name="T47" fmla="*/ 139 h 15"/>
                <a:gd name="T48" fmla="+- 0 2011 2001"/>
                <a:gd name="T49" fmla="*/ T48 w 17"/>
                <a:gd name="T50" fmla="+- 0 138 128"/>
                <a:gd name="T51" fmla="*/ 138 h 15"/>
                <a:gd name="T52" fmla="+- 0 2012 2001"/>
                <a:gd name="T53" fmla="*/ T52 w 17"/>
                <a:gd name="T54" fmla="+- 0 129 128"/>
                <a:gd name="T55" fmla="*/ 129 h 15"/>
                <a:gd name="T56" fmla="+- 0 2011 2001"/>
                <a:gd name="T57" fmla="*/ T56 w 17"/>
                <a:gd name="T58" fmla="+- 0 129 128"/>
                <a:gd name="T59" fmla="*/ 129 h 15"/>
                <a:gd name="T60" fmla="+- 0 2010 2001"/>
                <a:gd name="T61" fmla="*/ T60 w 17"/>
                <a:gd name="T62" fmla="+- 0 130 128"/>
                <a:gd name="T63" fmla="*/ 130 h 15"/>
                <a:gd name="T64" fmla="+- 0 2012 2001"/>
                <a:gd name="T65" fmla="*/ T64 w 17"/>
                <a:gd name="T66" fmla="+- 0 129 128"/>
                <a:gd name="T67" fmla="*/ 129 h 15"/>
                <a:gd name="T68" fmla="+- 0 2017 2001"/>
                <a:gd name="T69" fmla="*/ T68 w 17"/>
                <a:gd name="T70" fmla="+- 0 129 128"/>
                <a:gd name="T71" fmla="*/ 129 h 15"/>
                <a:gd name="T72" fmla="+- 0 2016 2001"/>
                <a:gd name="T73" fmla="*/ T72 w 17"/>
                <a:gd name="T74" fmla="+- 0 128 128"/>
                <a:gd name="T75" fmla="*/ 128 h 15"/>
                <a:gd name="T76" fmla="+- 0 2013 2001"/>
                <a:gd name="T77" fmla="*/ T76 w 17"/>
                <a:gd name="T78" fmla="+- 0 129 128"/>
                <a:gd name="T79" fmla="*/ 129 h 15"/>
                <a:gd name="T80" fmla="+- 0 2012 2001"/>
                <a:gd name="T81" fmla="*/ T80 w 17"/>
                <a:gd name="T82" fmla="+- 0 129 128"/>
                <a:gd name="T83" fmla="*/ 129 h 15"/>
                <a:gd name="T84" fmla="+- 0 2015 2001"/>
                <a:gd name="T85" fmla="*/ T84 w 17"/>
                <a:gd name="T86" fmla="+- 0 130 128"/>
                <a:gd name="T87" fmla="*/ 130 h 15"/>
                <a:gd name="T88" fmla="+- 0 2016 2001"/>
                <a:gd name="T89" fmla="*/ T88 w 17"/>
                <a:gd name="T90" fmla="+- 0 130 128"/>
                <a:gd name="T91" fmla="*/ 130 h 15"/>
                <a:gd name="T92" fmla="+- 0 2017 2001"/>
                <a:gd name="T93" fmla="*/ T92 w 17"/>
                <a:gd name="T94" fmla="+- 0 129 128"/>
                <a:gd name="T95" fmla="*/ 129 h 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7" h="15">
                  <a:moveTo>
                    <a:pt x="9" y="2"/>
                  </a:moveTo>
                  <a:lnTo>
                    <a:pt x="9" y="3"/>
                  </a:lnTo>
                  <a:lnTo>
                    <a:pt x="6" y="6"/>
                  </a:lnTo>
                  <a:lnTo>
                    <a:pt x="9" y="2"/>
                  </a:lnTo>
                  <a:close/>
                  <a:moveTo>
                    <a:pt x="10" y="10"/>
                  </a:moveTo>
                  <a:lnTo>
                    <a:pt x="9" y="10"/>
                  </a:lnTo>
                  <a:lnTo>
                    <a:pt x="5" y="11"/>
                  </a:lnTo>
                  <a:lnTo>
                    <a:pt x="1" y="13"/>
                  </a:lnTo>
                  <a:lnTo>
                    <a:pt x="0" y="15"/>
                  </a:lnTo>
                  <a:lnTo>
                    <a:pt x="4" y="12"/>
                  </a:lnTo>
                  <a:lnTo>
                    <a:pt x="8" y="11"/>
                  </a:lnTo>
                  <a:lnTo>
                    <a:pt x="9" y="11"/>
                  </a:lnTo>
                  <a:lnTo>
                    <a:pt x="10" y="10"/>
                  </a:lnTo>
                  <a:close/>
                  <a:moveTo>
                    <a:pt x="11" y="1"/>
                  </a:moveTo>
                  <a:lnTo>
                    <a:pt x="10" y="1"/>
                  </a:lnTo>
                  <a:lnTo>
                    <a:pt x="9" y="2"/>
                  </a:lnTo>
                  <a:lnTo>
                    <a:pt x="11" y="1"/>
                  </a:lnTo>
                  <a:close/>
                  <a:moveTo>
                    <a:pt x="16" y="1"/>
                  </a:moveTo>
                  <a:lnTo>
                    <a:pt x="15" y="0"/>
                  </a:lnTo>
                  <a:lnTo>
                    <a:pt x="12" y="1"/>
                  </a:lnTo>
                  <a:lnTo>
                    <a:pt x="11" y="1"/>
                  </a:lnTo>
                  <a:lnTo>
                    <a:pt x="14" y="2"/>
                  </a:lnTo>
                  <a:lnTo>
                    <a:pt x="15" y="2"/>
                  </a:lnTo>
                  <a:lnTo>
                    <a:pt x="16"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5" name="AutoShape 76"/>
            <p:cNvSpPr>
              <a:spLocks/>
            </p:cNvSpPr>
            <p:nvPr/>
          </p:nvSpPr>
          <p:spPr bwMode="auto">
            <a:xfrm>
              <a:off x="1998" y="122"/>
              <a:ext cx="19" cy="27"/>
            </a:xfrm>
            <a:custGeom>
              <a:avLst/>
              <a:gdLst>
                <a:gd name="T0" fmla="+- 0 2004 1999"/>
                <a:gd name="T1" fmla="*/ T0 w 19"/>
                <a:gd name="T2" fmla="+- 0 142 123"/>
                <a:gd name="T3" fmla="*/ 142 h 27"/>
                <a:gd name="T4" fmla="+- 0 2004 1999"/>
                <a:gd name="T5" fmla="*/ T4 w 19"/>
                <a:gd name="T6" fmla="+- 0 142 123"/>
                <a:gd name="T7" fmla="*/ 142 h 27"/>
                <a:gd name="T8" fmla="+- 0 2004 1999"/>
                <a:gd name="T9" fmla="*/ T8 w 19"/>
                <a:gd name="T10" fmla="+- 0 141 123"/>
                <a:gd name="T11" fmla="*/ 141 h 27"/>
                <a:gd name="T12" fmla="+- 0 2004 1999"/>
                <a:gd name="T13" fmla="*/ T12 w 19"/>
                <a:gd name="T14" fmla="+- 0 141 123"/>
                <a:gd name="T15" fmla="*/ 141 h 27"/>
                <a:gd name="T16" fmla="+- 0 2003 1999"/>
                <a:gd name="T17" fmla="*/ T16 w 19"/>
                <a:gd name="T18" fmla="+- 0 142 123"/>
                <a:gd name="T19" fmla="*/ 142 h 27"/>
                <a:gd name="T20" fmla="+- 0 1999 1999"/>
                <a:gd name="T21" fmla="*/ T20 w 19"/>
                <a:gd name="T22" fmla="+- 0 146 123"/>
                <a:gd name="T23" fmla="*/ 146 h 27"/>
                <a:gd name="T24" fmla="+- 0 1999 1999"/>
                <a:gd name="T25" fmla="*/ T24 w 19"/>
                <a:gd name="T26" fmla="+- 0 150 123"/>
                <a:gd name="T27" fmla="*/ 150 h 27"/>
                <a:gd name="T28" fmla="+- 0 2000 1999"/>
                <a:gd name="T29" fmla="*/ T28 w 19"/>
                <a:gd name="T30" fmla="+- 0 150 123"/>
                <a:gd name="T31" fmla="*/ 150 h 27"/>
                <a:gd name="T32" fmla="+- 0 2000 1999"/>
                <a:gd name="T33" fmla="*/ T32 w 19"/>
                <a:gd name="T34" fmla="+- 0 150 123"/>
                <a:gd name="T35" fmla="*/ 150 h 27"/>
                <a:gd name="T36" fmla="+- 0 2000 1999"/>
                <a:gd name="T37" fmla="*/ T36 w 19"/>
                <a:gd name="T38" fmla="+- 0 150 123"/>
                <a:gd name="T39" fmla="*/ 150 h 27"/>
                <a:gd name="T40" fmla="+- 0 2000 1999"/>
                <a:gd name="T41" fmla="*/ T40 w 19"/>
                <a:gd name="T42" fmla="+- 0 149 123"/>
                <a:gd name="T43" fmla="*/ 149 h 27"/>
                <a:gd name="T44" fmla="+- 0 2000 1999"/>
                <a:gd name="T45" fmla="*/ T44 w 19"/>
                <a:gd name="T46" fmla="+- 0 149 123"/>
                <a:gd name="T47" fmla="*/ 149 h 27"/>
                <a:gd name="T48" fmla="+- 0 2000 1999"/>
                <a:gd name="T49" fmla="*/ T48 w 19"/>
                <a:gd name="T50" fmla="+- 0 149 123"/>
                <a:gd name="T51" fmla="*/ 149 h 27"/>
                <a:gd name="T52" fmla="+- 0 2000 1999"/>
                <a:gd name="T53" fmla="*/ T52 w 19"/>
                <a:gd name="T54" fmla="+- 0 149 123"/>
                <a:gd name="T55" fmla="*/ 149 h 27"/>
                <a:gd name="T56" fmla="+- 0 1999 1999"/>
                <a:gd name="T57" fmla="*/ T56 w 19"/>
                <a:gd name="T58" fmla="+- 0 148 123"/>
                <a:gd name="T59" fmla="*/ 148 h 27"/>
                <a:gd name="T60" fmla="+- 0 1999 1999"/>
                <a:gd name="T61" fmla="*/ T60 w 19"/>
                <a:gd name="T62" fmla="+- 0 146 123"/>
                <a:gd name="T63" fmla="*/ 146 h 27"/>
                <a:gd name="T64" fmla="+- 0 2002 1999"/>
                <a:gd name="T65" fmla="*/ T64 w 19"/>
                <a:gd name="T66" fmla="+- 0 144 123"/>
                <a:gd name="T67" fmla="*/ 144 h 27"/>
                <a:gd name="T68" fmla="+- 0 2004 1999"/>
                <a:gd name="T69" fmla="*/ T68 w 19"/>
                <a:gd name="T70" fmla="+- 0 142 123"/>
                <a:gd name="T71" fmla="*/ 142 h 27"/>
                <a:gd name="T72" fmla="+- 0 2004 1999"/>
                <a:gd name="T73" fmla="*/ T72 w 19"/>
                <a:gd name="T74" fmla="+- 0 142 123"/>
                <a:gd name="T75" fmla="*/ 142 h 27"/>
                <a:gd name="T76" fmla="+- 0 2011 1999"/>
                <a:gd name="T77" fmla="*/ T76 w 19"/>
                <a:gd name="T78" fmla="+- 0 132 123"/>
                <a:gd name="T79" fmla="*/ 132 h 27"/>
                <a:gd name="T80" fmla="+- 0 2011 1999"/>
                <a:gd name="T81" fmla="*/ T80 w 19"/>
                <a:gd name="T82" fmla="+- 0 131 123"/>
                <a:gd name="T83" fmla="*/ 131 h 27"/>
                <a:gd name="T84" fmla="+- 0 2011 1999"/>
                <a:gd name="T85" fmla="*/ T84 w 19"/>
                <a:gd name="T86" fmla="+- 0 131 123"/>
                <a:gd name="T87" fmla="*/ 131 h 27"/>
                <a:gd name="T88" fmla="+- 0 2010 1999"/>
                <a:gd name="T89" fmla="*/ T88 w 19"/>
                <a:gd name="T90" fmla="+- 0 132 123"/>
                <a:gd name="T91" fmla="*/ 132 h 27"/>
                <a:gd name="T92" fmla="+- 0 2009 1999"/>
                <a:gd name="T93" fmla="*/ T92 w 19"/>
                <a:gd name="T94" fmla="+- 0 133 123"/>
                <a:gd name="T95" fmla="*/ 133 h 27"/>
                <a:gd name="T96" fmla="+- 0 2005 1999"/>
                <a:gd name="T97" fmla="*/ T96 w 19"/>
                <a:gd name="T98" fmla="+- 0 138 123"/>
                <a:gd name="T99" fmla="*/ 138 h 27"/>
                <a:gd name="T100" fmla="+- 0 2005 1999"/>
                <a:gd name="T101" fmla="*/ T100 w 19"/>
                <a:gd name="T102" fmla="+- 0 138 123"/>
                <a:gd name="T103" fmla="*/ 138 h 27"/>
                <a:gd name="T104" fmla="+- 0 2005 1999"/>
                <a:gd name="T105" fmla="*/ T104 w 19"/>
                <a:gd name="T106" fmla="+- 0 138 123"/>
                <a:gd name="T107" fmla="*/ 138 h 27"/>
                <a:gd name="T108" fmla="+- 0 2006 1999"/>
                <a:gd name="T109" fmla="*/ T108 w 19"/>
                <a:gd name="T110" fmla="+- 0 137 123"/>
                <a:gd name="T111" fmla="*/ 137 h 27"/>
                <a:gd name="T112" fmla="+- 0 2009 1999"/>
                <a:gd name="T113" fmla="*/ T112 w 19"/>
                <a:gd name="T114" fmla="+- 0 133 123"/>
                <a:gd name="T115" fmla="*/ 133 h 27"/>
                <a:gd name="T116" fmla="+- 0 2011 1999"/>
                <a:gd name="T117" fmla="*/ T116 w 19"/>
                <a:gd name="T118" fmla="+- 0 132 123"/>
                <a:gd name="T119" fmla="*/ 132 h 27"/>
                <a:gd name="T120" fmla="+- 0 2017 1999"/>
                <a:gd name="T121" fmla="*/ T120 w 19"/>
                <a:gd name="T122" fmla="+- 0 124 123"/>
                <a:gd name="T123" fmla="*/ 124 h 27"/>
                <a:gd name="T124" fmla="+- 0 2017 1999"/>
                <a:gd name="T125" fmla="*/ T124 w 19"/>
                <a:gd name="T126" fmla="+- 0 124 123"/>
                <a:gd name="T127" fmla="*/ 124 h 27"/>
                <a:gd name="T128" fmla="+- 0 2017 1999"/>
                <a:gd name="T129" fmla="*/ T128 w 19"/>
                <a:gd name="T130" fmla="+- 0 124 123"/>
                <a:gd name="T131" fmla="*/ 124 h 27"/>
                <a:gd name="T132" fmla="+- 0 2017 1999"/>
                <a:gd name="T133" fmla="*/ T132 w 19"/>
                <a:gd name="T134" fmla="+- 0 123 123"/>
                <a:gd name="T135" fmla="*/ 123 h 27"/>
                <a:gd name="T136" fmla="+- 0 2015 1999"/>
                <a:gd name="T137" fmla="*/ T136 w 19"/>
                <a:gd name="T138" fmla="+- 0 123 123"/>
                <a:gd name="T139" fmla="*/ 123 h 27"/>
                <a:gd name="T140" fmla="+- 0 2014 1999"/>
                <a:gd name="T141" fmla="*/ T140 w 19"/>
                <a:gd name="T142" fmla="+- 0 124 123"/>
                <a:gd name="T143" fmla="*/ 124 h 27"/>
                <a:gd name="T144" fmla="+- 0 2012 1999"/>
                <a:gd name="T145" fmla="*/ T144 w 19"/>
                <a:gd name="T146" fmla="+- 0 128 123"/>
                <a:gd name="T147" fmla="*/ 128 h 27"/>
                <a:gd name="T148" fmla="+- 0 2012 1999"/>
                <a:gd name="T149" fmla="*/ T148 w 19"/>
                <a:gd name="T150" fmla="+- 0 128 123"/>
                <a:gd name="T151" fmla="*/ 128 h 27"/>
                <a:gd name="T152" fmla="+- 0 2012 1999"/>
                <a:gd name="T153" fmla="*/ T152 w 19"/>
                <a:gd name="T154" fmla="+- 0 128 123"/>
                <a:gd name="T155" fmla="*/ 128 h 27"/>
                <a:gd name="T156" fmla="+- 0 2012 1999"/>
                <a:gd name="T157" fmla="*/ T156 w 19"/>
                <a:gd name="T158" fmla="+- 0 128 123"/>
                <a:gd name="T159" fmla="*/ 128 h 27"/>
                <a:gd name="T160" fmla="+- 0 2012 1999"/>
                <a:gd name="T161" fmla="*/ T160 w 19"/>
                <a:gd name="T162" fmla="+- 0 128 123"/>
                <a:gd name="T163" fmla="*/ 128 h 27"/>
                <a:gd name="T164" fmla="+- 0 2012 1999"/>
                <a:gd name="T165" fmla="*/ T164 w 19"/>
                <a:gd name="T166" fmla="+- 0 128 123"/>
                <a:gd name="T167" fmla="*/ 128 h 27"/>
                <a:gd name="T168" fmla="+- 0 2012 1999"/>
                <a:gd name="T169" fmla="*/ T168 w 19"/>
                <a:gd name="T170" fmla="+- 0 128 123"/>
                <a:gd name="T171" fmla="*/ 128 h 27"/>
                <a:gd name="T172" fmla="+- 0 2013 1999"/>
                <a:gd name="T173" fmla="*/ T172 w 19"/>
                <a:gd name="T174" fmla="+- 0 128 123"/>
                <a:gd name="T175" fmla="*/ 128 h 27"/>
                <a:gd name="T176" fmla="+- 0 2013 1999"/>
                <a:gd name="T177" fmla="*/ T176 w 19"/>
                <a:gd name="T178" fmla="+- 0 127 123"/>
                <a:gd name="T179" fmla="*/ 127 h 27"/>
                <a:gd name="T180" fmla="+- 0 2015 1999"/>
                <a:gd name="T181" fmla="*/ T180 w 19"/>
                <a:gd name="T182" fmla="+- 0 124 123"/>
                <a:gd name="T183" fmla="*/ 124 h 27"/>
                <a:gd name="T184" fmla="+- 0 2017 1999"/>
                <a:gd name="T185" fmla="*/ T184 w 19"/>
                <a:gd name="T186" fmla="+- 0 124 123"/>
                <a:gd name="T187" fmla="*/ 124 h 27"/>
                <a:gd name="T188" fmla="+- 0 2017 1999"/>
                <a:gd name="T189" fmla="*/ T188 w 19"/>
                <a:gd name="T190" fmla="+- 0 124 123"/>
                <a:gd name="T191" fmla="*/ 124 h 27"/>
                <a:gd name="T192" fmla="+- 0 2017 1999"/>
                <a:gd name="T193" fmla="*/ T192 w 19"/>
                <a:gd name="T194" fmla="+- 0 124 123"/>
                <a:gd name="T195" fmla="*/ 124 h 27"/>
                <a:gd name="T196" fmla="+- 0 2017 1999"/>
                <a:gd name="T197" fmla="*/ T196 w 19"/>
                <a:gd name="T198" fmla="+- 0 124 123"/>
                <a:gd name="T199" fmla="*/ 124 h 27"/>
                <a:gd name="T200" fmla="+- 0 2017 1999"/>
                <a:gd name="T201" fmla="*/ T200 w 19"/>
                <a:gd name="T202" fmla="+- 0 124 123"/>
                <a:gd name="T203" fmla="*/ 124 h 27"/>
                <a:gd name="T204" fmla="+- 0 2017 1999"/>
                <a:gd name="T205" fmla="*/ T204 w 19"/>
                <a:gd name="T206" fmla="+- 0 124 123"/>
                <a:gd name="T207" fmla="*/ 124 h 27"/>
                <a:gd name="T208" fmla="+- 0 2017 1999"/>
                <a:gd name="T209" fmla="*/ T208 w 19"/>
                <a:gd name="T210" fmla="+- 0 124 123"/>
                <a:gd name="T211" fmla="*/ 124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9" h="27">
                  <a:moveTo>
                    <a:pt x="5" y="19"/>
                  </a:moveTo>
                  <a:lnTo>
                    <a:pt x="5" y="19"/>
                  </a:lnTo>
                  <a:lnTo>
                    <a:pt x="5" y="18"/>
                  </a:lnTo>
                  <a:lnTo>
                    <a:pt x="4" y="19"/>
                  </a:lnTo>
                  <a:lnTo>
                    <a:pt x="0" y="23"/>
                  </a:lnTo>
                  <a:lnTo>
                    <a:pt x="0" y="27"/>
                  </a:lnTo>
                  <a:lnTo>
                    <a:pt x="1" y="27"/>
                  </a:lnTo>
                  <a:lnTo>
                    <a:pt x="1" y="26"/>
                  </a:lnTo>
                  <a:lnTo>
                    <a:pt x="0" y="25"/>
                  </a:lnTo>
                  <a:lnTo>
                    <a:pt x="0" y="23"/>
                  </a:lnTo>
                  <a:lnTo>
                    <a:pt x="3" y="21"/>
                  </a:lnTo>
                  <a:lnTo>
                    <a:pt x="5" y="19"/>
                  </a:lnTo>
                  <a:close/>
                  <a:moveTo>
                    <a:pt x="12" y="9"/>
                  </a:moveTo>
                  <a:lnTo>
                    <a:pt x="12" y="8"/>
                  </a:lnTo>
                  <a:lnTo>
                    <a:pt x="11" y="9"/>
                  </a:lnTo>
                  <a:lnTo>
                    <a:pt x="10" y="10"/>
                  </a:lnTo>
                  <a:lnTo>
                    <a:pt x="6" y="15"/>
                  </a:lnTo>
                  <a:lnTo>
                    <a:pt x="7" y="14"/>
                  </a:lnTo>
                  <a:lnTo>
                    <a:pt x="10" y="10"/>
                  </a:lnTo>
                  <a:lnTo>
                    <a:pt x="12" y="9"/>
                  </a:lnTo>
                  <a:close/>
                  <a:moveTo>
                    <a:pt x="18" y="1"/>
                  </a:moveTo>
                  <a:lnTo>
                    <a:pt x="18" y="1"/>
                  </a:lnTo>
                  <a:lnTo>
                    <a:pt x="18" y="0"/>
                  </a:lnTo>
                  <a:lnTo>
                    <a:pt x="16" y="0"/>
                  </a:lnTo>
                  <a:lnTo>
                    <a:pt x="15" y="1"/>
                  </a:lnTo>
                  <a:lnTo>
                    <a:pt x="13" y="5"/>
                  </a:lnTo>
                  <a:lnTo>
                    <a:pt x="14" y="5"/>
                  </a:lnTo>
                  <a:lnTo>
                    <a:pt x="14" y="4"/>
                  </a:lnTo>
                  <a:lnTo>
                    <a:pt x="16" y="1"/>
                  </a:lnTo>
                  <a:lnTo>
                    <a:pt x="18"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6" name="Freeform 77"/>
            <p:cNvSpPr>
              <a:spLocks/>
            </p:cNvSpPr>
            <p:nvPr/>
          </p:nvSpPr>
          <p:spPr bwMode="auto">
            <a:xfrm>
              <a:off x="1995" y="123"/>
              <a:ext cx="28" cy="27"/>
            </a:xfrm>
            <a:custGeom>
              <a:avLst/>
              <a:gdLst>
                <a:gd name="T0" fmla="+- 0 2022 1995"/>
                <a:gd name="T1" fmla="*/ T0 w 28"/>
                <a:gd name="T2" fmla="+- 0 145 124"/>
                <a:gd name="T3" fmla="*/ 145 h 27"/>
                <a:gd name="T4" fmla="+- 0 2020 1995"/>
                <a:gd name="T5" fmla="*/ T4 w 28"/>
                <a:gd name="T6" fmla="+- 0 147 124"/>
                <a:gd name="T7" fmla="*/ 147 h 27"/>
                <a:gd name="T8" fmla="+- 0 2018 1995"/>
                <a:gd name="T9" fmla="*/ T8 w 28"/>
                <a:gd name="T10" fmla="+- 0 148 124"/>
                <a:gd name="T11" fmla="*/ 148 h 27"/>
                <a:gd name="T12" fmla="+- 0 2011 1995"/>
                <a:gd name="T13" fmla="*/ T12 w 28"/>
                <a:gd name="T14" fmla="+- 0 141 124"/>
                <a:gd name="T15" fmla="*/ 141 h 27"/>
                <a:gd name="T16" fmla="+- 0 2011 1995"/>
                <a:gd name="T17" fmla="*/ T16 w 28"/>
                <a:gd name="T18" fmla="+- 0 139 124"/>
                <a:gd name="T19" fmla="*/ 139 h 27"/>
                <a:gd name="T20" fmla="+- 0 2012 1995"/>
                <a:gd name="T21" fmla="*/ T20 w 28"/>
                <a:gd name="T22" fmla="+- 0 139 124"/>
                <a:gd name="T23" fmla="*/ 139 h 27"/>
                <a:gd name="T24" fmla="+- 0 2012 1995"/>
                <a:gd name="T25" fmla="*/ T24 w 28"/>
                <a:gd name="T26" fmla="+- 0 138 124"/>
                <a:gd name="T27" fmla="*/ 138 h 27"/>
                <a:gd name="T28" fmla="+- 0 2006 1995"/>
                <a:gd name="T29" fmla="*/ T28 w 28"/>
                <a:gd name="T30" fmla="+- 0 137 124"/>
                <a:gd name="T31" fmla="*/ 137 h 27"/>
                <a:gd name="T32" fmla="+- 0 1997 1995"/>
                <a:gd name="T33" fmla="*/ T32 w 28"/>
                <a:gd name="T34" fmla="+- 0 129 124"/>
                <a:gd name="T35" fmla="*/ 129 h 27"/>
                <a:gd name="T36" fmla="+- 0 1998 1995"/>
                <a:gd name="T37" fmla="*/ T36 w 28"/>
                <a:gd name="T38" fmla="+- 0 126 124"/>
                <a:gd name="T39" fmla="*/ 126 h 27"/>
                <a:gd name="T40" fmla="+- 0 1999 1995"/>
                <a:gd name="T41" fmla="*/ T40 w 28"/>
                <a:gd name="T42" fmla="+- 0 126 124"/>
                <a:gd name="T43" fmla="*/ 126 h 27"/>
                <a:gd name="T44" fmla="+- 0 2007 1995"/>
                <a:gd name="T45" fmla="*/ T44 w 28"/>
                <a:gd name="T46" fmla="+- 0 132 124"/>
                <a:gd name="T47" fmla="*/ 132 h 27"/>
                <a:gd name="T48" fmla="+- 0 2006 1995"/>
                <a:gd name="T49" fmla="*/ T48 w 28"/>
                <a:gd name="T50" fmla="+- 0 135 124"/>
                <a:gd name="T51" fmla="*/ 135 h 27"/>
                <a:gd name="T52" fmla="+- 0 2006 1995"/>
                <a:gd name="T53" fmla="*/ T52 w 28"/>
                <a:gd name="T54" fmla="+- 0 135 124"/>
                <a:gd name="T55" fmla="*/ 135 h 27"/>
                <a:gd name="T56" fmla="+- 0 2008 1995"/>
                <a:gd name="T57" fmla="*/ T56 w 28"/>
                <a:gd name="T58" fmla="+- 0 133 124"/>
                <a:gd name="T59" fmla="*/ 133 h 27"/>
                <a:gd name="T60" fmla="+- 0 2019 1995"/>
                <a:gd name="T61" fmla="*/ T60 w 28"/>
                <a:gd name="T62" fmla="+- 0 145 124"/>
                <a:gd name="T63" fmla="*/ 145 h 27"/>
                <a:gd name="T64" fmla="+- 0 2020 1995"/>
                <a:gd name="T65" fmla="*/ T64 w 28"/>
                <a:gd name="T66" fmla="+- 0 147 124"/>
                <a:gd name="T67" fmla="*/ 147 h 27"/>
                <a:gd name="T68" fmla="+- 0 2014 1995"/>
                <a:gd name="T69" fmla="*/ T68 w 28"/>
                <a:gd name="T70" fmla="+- 0 136 124"/>
                <a:gd name="T71" fmla="*/ 136 h 27"/>
                <a:gd name="T72" fmla="+- 0 2012 1995"/>
                <a:gd name="T73" fmla="*/ T72 w 28"/>
                <a:gd name="T74" fmla="+- 0 127 124"/>
                <a:gd name="T75" fmla="*/ 127 h 27"/>
                <a:gd name="T76" fmla="+- 0 2018 1995"/>
                <a:gd name="T77" fmla="*/ T76 w 28"/>
                <a:gd name="T78" fmla="+- 0 130 124"/>
                <a:gd name="T79" fmla="*/ 130 h 27"/>
                <a:gd name="T80" fmla="+- 0 2018 1995"/>
                <a:gd name="T81" fmla="*/ T80 w 28"/>
                <a:gd name="T82" fmla="+- 0 130 124"/>
                <a:gd name="T83" fmla="*/ 130 h 27"/>
                <a:gd name="T84" fmla="+- 0 2018 1995"/>
                <a:gd name="T85" fmla="*/ T84 w 28"/>
                <a:gd name="T86" fmla="+- 0 129 124"/>
                <a:gd name="T87" fmla="*/ 129 h 27"/>
                <a:gd name="T88" fmla="+- 0 2008 1995"/>
                <a:gd name="T89" fmla="*/ T88 w 28"/>
                <a:gd name="T90" fmla="+- 0 131 124"/>
                <a:gd name="T91" fmla="*/ 131 h 27"/>
                <a:gd name="T92" fmla="+- 0 2003 1995"/>
                <a:gd name="T93" fmla="*/ T92 w 28"/>
                <a:gd name="T94" fmla="+- 0 126 124"/>
                <a:gd name="T95" fmla="*/ 126 h 27"/>
                <a:gd name="T96" fmla="+- 0 1999 1995"/>
                <a:gd name="T97" fmla="*/ T96 w 28"/>
                <a:gd name="T98" fmla="+- 0 124 124"/>
                <a:gd name="T99" fmla="*/ 124 h 27"/>
                <a:gd name="T100" fmla="+- 0 1997 1995"/>
                <a:gd name="T101" fmla="*/ T100 w 28"/>
                <a:gd name="T102" fmla="+- 0 125 124"/>
                <a:gd name="T103" fmla="*/ 125 h 27"/>
                <a:gd name="T104" fmla="+- 0 1995 1995"/>
                <a:gd name="T105" fmla="*/ T104 w 28"/>
                <a:gd name="T106" fmla="+- 0 130 124"/>
                <a:gd name="T107" fmla="*/ 130 h 27"/>
                <a:gd name="T108" fmla="+- 0 2003 1995"/>
                <a:gd name="T109" fmla="*/ T108 w 28"/>
                <a:gd name="T110" fmla="+- 0 136 124"/>
                <a:gd name="T111" fmla="*/ 136 h 27"/>
                <a:gd name="T112" fmla="+- 0 1999 1995"/>
                <a:gd name="T113" fmla="*/ T112 w 28"/>
                <a:gd name="T114" fmla="+- 0 144 124"/>
                <a:gd name="T115" fmla="*/ 144 h 27"/>
                <a:gd name="T116" fmla="+- 0 1999 1995"/>
                <a:gd name="T117" fmla="*/ T116 w 28"/>
                <a:gd name="T118" fmla="+- 0 145 124"/>
                <a:gd name="T119" fmla="*/ 145 h 27"/>
                <a:gd name="T120" fmla="+- 0 2005 1995"/>
                <a:gd name="T121" fmla="*/ T120 w 28"/>
                <a:gd name="T122" fmla="+- 0 138 124"/>
                <a:gd name="T123" fmla="*/ 138 h 27"/>
                <a:gd name="T124" fmla="+- 0 2016 1995"/>
                <a:gd name="T125" fmla="*/ T124 w 28"/>
                <a:gd name="T126" fmla="+- 0 149 124"/>
                <a:gd name="T127" fmla="*/ 149 h 27"/>
                <a:gd name="T128" fmla="+- 0 2020 1995"/>
                <a:gd name="T129" fmla="*/ T128 w 28"/>
                <a:gd name="T130" fmla="+- 0 150 124"/>
                <a:gd name="T131" fmla="*/ 150 h 27"/>
                <a:gd name="T132" fmla="+- 0 2022 1995"/>
                <a:gd name="T133" fmla="*/ T132 w 28"/>
                <a:gd name="T134" fmla="+- 0 147 124"/>
                <a:gd name="T135" fmla="*/ 147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8" h="27">
                  <a:moveTo>
                    <a:pt x="27" y="23"/>
                  </a:moveTo>
                  <a:lnTo>
                    <a:pt x="27" y="21"/>
                  </a:lnTo>
                  <a:lnTo>
                    <a:pt x="25" y="19"/>
                  </a:lnTo>
                  <a:lnTo>
                    <a:pt x="25" y="23"/>
                  </a:lnTo>
                  <a:lnTo>
                    <a:pt x="24" y="24"/>
                  </a:lnTo>
                  <a:lnTo>
                    <a:pt x="23" y="24"/>
                  </a:lnTo>
                  <a:lnTo>
                    <a:pt x="22" y="23"/>
                  </a:lnTo>
                  <a:lnTo>
                    <a:pt x="16" y="17"/>
                  </a:lnTo>
                  <a:lnTo>
                    <a:pt x="13" y="14"/>
                  </a:lnTo>
                  <a:lnTo>
                    <a:pt x="16" y="15"/>
                  </a:lnTo>
                  <a:lnTo>
                    <a:pt x="17" y="15"/>
                  </a:lnTo>
                  <a:lnTo>
                    <a:pt x="17" y="14"/>
                  </a:lnTo>
                  <a:lnTo>
                    <a:pt x="16" y="14"/>
                  </a:lnTo>
                  <a:lnTo>
                    <a:pt x="11" y="13"/>
                  </a:lnTo>
                  <a:lnTo>
                    <a:pt x="10" y="11"/>
                  </a:lnTo>
                  <a:lnTo>
                    <a:pt x="2" y="5"/>
                  </a:lnTo>
                  <a:lnTo>
                    <a:pt x="2" y="4"/>
                  </a:lnTo>
                  <a:lnTo>
                    <a:pt x="3" y="2"/>
                  </a:lnTo>
                  <a:lnTo>
                    <a:pt x="4" y="2"/>
                  </a:lnTo>
                  <a:lnTo>
                    <a:pt x="5" y="2"/>
                  </a:lnTo>
                  <a:lnTo>
                    <a:pt x="12" y="8"/>
                  </a:lnTo>
                  <a:lnTo>
                    <a:pt x="12" y="9"/>
                  </a:lnTo>
                  <a:lnTo>
                    <a:pt x="11" y="11"/>
                  </a:lnTo>
                  <a:lnTo>
                    <a:pt x="13" y="9"/>
                  </a:lnTo>
                  <a:lnTo>
                    <a:pt x="18" y="14"/>
                  </a:lnTo>
                  <a:lnTo>
                    <a:pt x="24" y="21"/>
                  </a:lnTo>
                  <a:lnTo>
                    <a:pt x="25" y="22"/>
                  </a:lnTo>
                  <a:lnTo>
                    <a:pt x="25" y="23"/>
                  </a:lnTo>
                  <a:lnTo>
                    <a:pt x="25" y="19"/>
                  </a:lnTo>
                  <a:lnTo>
                    <a:pt x="19" y="12"/>
                  </a:lnTo>
                  <a:lnTo>
                    <a:pt x="14" y="7"/>
                  </a:lnTo>
                  <a:lnTo>
                    <a:pt x="17" y="3"/>
                  </a:lnTo>
                  <a:lnTo>
                    <a:pt x="22" y="6"/>
                  </a:lnTo>
                  <a:lnTo>
                    <a:pt x="23" y="6"/>
                  </a:lnTo>
                  <a:lnTo>
                    <a:pt x="23" y="5"/>
                  </a:lnTo>
                  <a:lnTo>
                    <a:pt x="17" y="2"/>
                  </a:lnTo>
                  <a:lnTo>
                    <a:pt x="13" y="7"/>
                  </a:lnTo>
                  <a:lnTo>
                    <a:pt x="13" y="6"/>
                  </a:lnTo>
                  <a:lnTo>
                    <a:pt x="8" y="2"/>
                  </a:lnTo>
                  <a:lnTo>
                    <a:pt x="5" y="0"/>
                  </a:lnTo>
                  <a:lnTo>
                    <a:pt x="4" y="0"/>
                  </a:lnTo>
                  <a:lnTo>
                    <a:pt x="3" y="0"/>
                  </a:lnTo>
                  <a:lnTo>
                    <a:pt x="2" y="1"/>
                  </a:lnTo>
                  <a:lnTo>
                    <a:pt x="0" y="3"/>
                  </a:lnTo>
                  <a:lnTo>
                    <a:pt x="0" y="6"/>
                  </a:lnTo>
                  <a:lnTo>
                    <a:pt x="2" y="7"/>
                  </a:lnTo>
                  <a:lnTo>
                    <a:pt x="8" y="12"/>
                  </a:lnTo>
                  <a:lnTo>
                    <a:pt x="9" y="13"/>
                  </a:lnTo>
                  <a:lnTo>
                    <a:pt x="4" y="20"/>
                  </a:lnTo>
                  <a:lnTo>
                    <a:pt x="4" y="21"/>
                  </a:lnTo>
                  <a:lnTo>
                    <a:pt x="10" y="14"/>
                  </a:lnTo>
                  <a:lnTo>
                    <a:pt x="15" y="19"/>
                  </a:lnTo>
                  <a:lnTo>
                    <a:pt x="21" y="25"/>
                  </a:lnTo>
                  <a:lnTo>
                    <a:pt x="23" y="26"/>
                  </a:lnTo>
                  <a:lnTo>
                    <a:pt x="25" y="26"/>
                  </a:lnTo>
                  <a:lnTo>
                    <a:pt x="27" y="24"/>
                  </a:lnTo>
                  <a:lnTo>
                    <a:pt x="27" y="23"/>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7" name="Freeform 78"/>
            <p:cNvSpPr>
              <a:spLocks/>
            </p:cNvSpPr>
            <p:nvPr/>
          </p:nvSpPr>
          <p:spPr bwMode="auto">
            <a:xfrm>
              <a:off x="1996" y="124"/>
              <a:ext cx="26" cy="25"/>
            </a:xfrm>
            <a:custGeom>
              <a:avLst/>
              <a:gdLst>
                <a:gd name="T0" fmla="+- 0 1999 1996"/>
                <a:gd name="T1" fmla="*/ T0 w 26"/>
                <a:gd name="T2" fmla="+- 0 125 125"/>
                <a:gd name="T3" fmla="*/ 125 h 25"/>
                <a:gd name="T4" fmla="+- 0 1998 1996"/>
                <a:gd name="T5" fmla="*/ T4 w 26"/>
                <a:gd name="T6" fmla="+- 0 125 125"/>
                <a:gd name="T7" fmla="*/ 125 h 25"/>
                <a:gd name="T8" fmla="+- 0 1997 1996"/>
                <a:gd name="T9" fmla="*/ T8 w 26"/>
                <a:gd name="T10" fmla="+- 0 126 125"/>
                <a:gd name="T11" fmla="*/ 126 h 25"/>
                <a:gd name="T12" fmla="+- 0 1996 1996"/>
                <a:gd name="T13" fmla="*/ T12 w 26"/>
                <a:gd name="T14" fmla="+- 0 127 125"/>
                <a:gd name="T15" fmla="*/ 127 h 25"/>
                <a:gd name="T16" fmla="+- 0 1996 1996"/>
                <a:gd name="T17" fmla="*/ T16 w 26"/>
                <a:gd name="T18" fmla="+- 0 129 125"/>
                <a:gd name="T19" fmla="*/ 129 h 25"/>
                <a:gd name="T20" fmla="+- 0 2004 1996"/>
                <a:gd name="T21" fmla="*/ T20 w 26"/>
                <a:gd name="T22" fmla="+- 0 136 125"/>
                <a:gd name="T23" fmla="*/ 136 h 25"/>
                <a:gd name="T24" fmla="+- 0 2017 1996"/>
                <a:gd name="T25" fmla="*/ T24 w 26"/>
                <a:gd name="T26" fmla="+- 0 148 125"/>
                <a:gd name="T27" fmla="*/ 148 h 25"/>
                <a:gd name="T28" fmla="+- 0 2018 1996"/>
                <a:gd name="T29" fmla="*/ T28 w 26"/>
                <a:gd name="T30" fmla="+- 0 149 125"/>
                <a:gd name="T31" fmla="*/ 149 h 25"/>
                <a:gd name="T32" fmla="+- 0 2019 1996"/>
                <a:gd name="T33" fmla="*/ T32 w 26"/>
                <a:gd name="T34" fmla="+- 0 149 125"/>
                <a:gd name="T35" fmla="*/ 149 h 25"/>
                <a:gd name="T36" fmla="+- 0 2020 1996"/>
                <a:gd name="T37" fmla="*/ T36 w 26"/>
                <a:gd name="T38" fmla="+- 0 148 125"/>
                <a:gd name="T39" fmla="*/ 148 h 25"/>
                <a:gd name="T40" fmla="+- 0 2021 1996"/>
                <a:gd name="T41" fmla="*/ T40 w 26"/>
                <a:gd name="T42" fmla="+- 0 147 125"/>
                <a:gd name="T43" fmla="*/ 147 h 25"/>
                <a:gd name="T44" fmla="+- 0 2001 1996"/>
                <a:gd name="T45" fmla="*/ T44 w 26"/>
                <a:gd name="T46" fmla="+- 0 126 125"/>
                <a:gd name="T47" fmla="*/ 126 h 25"/>
                <a:gd name="T48" fmla="+- 0 1999 1996"/>
                <a:gd name="T49" fmla="*/ T48 w 26"/>
                <a:gd name="T50" fmla="+- 0 125 125"/>
                <a:gd name="T51" fmla="*/ 125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6" h="25">
                  <a:moveTo>
                    <a:pt x="3" y="0"/>
                  </a:moveTo>
                  <a:lnTo>
                    <a:pt x="2" y="0"/>
                  </a:lnTo>
                  <a:lnTo>
                    <a:pt x="1" y="1"/>
                  </a:lnTo>
                  <a:lnTo>
                    <a:pt x="0" y="2"/>
                  </a:lnTo>
                  <a:lnTo>
                    <a:pt x="0" y="4"/>
                  </a:lnTo>
                  <a:lnTo>
                    <a:pt x="8" y="11"/>
                  </a:lnTo>
                  <a:lnTo>
                    <a:pt x="21" y="23"/>
                  </a:lnTo>
                  <a:lnTo>
                    <a:pt x="22" y="24"/>
                  </a:lnTo>
                  <a:lnTo>
                    <a:pt x="23" y="24"/>
                  </a:lnTo>
                  <a:lnTo>
                    <a:pt x="24" y="23"/>
                  </a:lnTo>
                  <a:lnTo>
                    <a:pt x="25" y="22"/>
                  </a:lnTo>
                  <a:lnTo>
                    <a:pt x="5" y="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8" name="AutoShape 79"/>
            <p:cNvSpPr>
              <a:spLocks/>
            </p:cNvSpPr>
            <p:nvPr/>
          </p:nvSpPr>
          <p:spPr bwMode="auto">
            <a:xfrm>
              <a:off x="1998" y="129"/>
              <a:ext cx="19" cy="13"/>
            </a:xfrm>
            <a:custGeom>
              <a:avLst/>
              <a:gdLst>
                <a:gd name="T0" fmla="+- 0 2004 1999"/>
                <a:gd name="T1" fmla="*/ T0 w 19"/>
                <a:gd name="T2" fmla="+- 0 130 130"/>
                <a:gd name="T3" fmla="*/ 130 h 13"/>
                <a:gd name="T4" fmla="+- 0 2003 1999"/>
                <a:gd name="T5" fmla="*/ T4 w 19"/>
                <a:gd name="T6" fmla="+- 0 130 130"/>
                <a:gd name="T7" fmla="*/ 130 h 13"/>
                <a:gd name="T8" fmla="+- 0 2000 1999"/>
                <a:gd name="T9" fmla="*/ T8 w 19"/>
                <a:gd name="T10" fmla="+- 0 131 130"/>
                <a:gd name="T11" fmla="*/ 131 h 13"/>
                <a:gd name="T12" fmla="+- 0 1999 1999"/>
                <a:gd name="T13" fmla="*/ T12 w 19"/>
                <a:gd name="T14" fmla="+- 0 131 130"/>
                <a:gd name="T15" fmla="*/ 131 h 13"/>
                <a:gd name="T16" fmla="+- 0 2000 1999"/>
                <a:gd name="T17" fmla="*/ T16 w 19"/>
                <a:gd name="T18" fmla="+- 0 132 130"/>
                <a:gd name="T19" fmla="*/ 132 h 13"/>
                <a:gd name="T20" fmla="+- 0 2001 1999"/>
                <a:gd name="T21" fmla="*/ T20 w 19"/>
                <a:gd name="T22" fmla="+- 0 131 130"/>
                <a:gd name="T23" fmla="*/ 131 h 13"/>
                <a:gd name="T24" fmla="+- 0 2004 1999"/>
                <a:gd name="T25" fmla="*/ T24 w 19"/>
                <a:gd name="T26" fmla="+- 0 130 130"/>
                <a:gd name="T27" fmla="*/ 130 h 13"/>
                <a:gd name="T28" fmla="+- 0 2006 1999"/>
                <a:gd name="T29" fmla="*/ T28 w 19"/>
                <a:gd name="T30" fmla="+- 0 131 130"/>
                <a:gd name="T31" fmla="*/ 131 h 13"/>
                <a:gd name="T32" fmla="+- 0 2005 1999"/>
                <a:gd name="T33" fmla="*/ T32 w 19"/>
                <a:gd name="T34" fmla="+- 0 130 130"/>
                <a:gd name="T35" fmla="*/ 130 h 13"/>
                <a:gd name="T36" fmla="+- 0 2004 1999"/>
                <a:gd name="T37" fmla="*/ T36 w 19"/>
                <a:gd name="T38" fmla="+- 0 130 130"/>
                <a:gd name="T39" fmla="*/ 130 h 13"/>
                <a:gd name="T40" fmla="+- 0 2006 1999"/>
                <a:gd name="T41" fmla="*/ T40 w 19"/>
                <a:gd name="T42" fmla="+- 0 131 130"/>
                <a:gd name="T43" fmla="*/ 131 h 13"/>
                <a:gd name="T44" fmla="+- 0 2010 1999"/>
                <a:gd name="T45" fmla="*/ T44 w 19"/>
                <a:gd name="T46" fmla="+- 0 134 130"/>
                <a:gd name="T47" fmla="*/ 134 h 13"/>
                <a:gd name="T48" fmla="+- 0 2007 1999"/>
                <a:gd name="T49" fmla="*/ T48 w 19"/>
                <a:gd name="T50" fmla="+- 0 131 130"/>
                <a:gd name="T51" fmla="*/ 131 h 13"/>
                <a:gd name="T52" fmla="+- 0 2006 1999"/>
                <a:gd name="T53" fmla="*/ T52 w 19"/>
                <a:gd name="T54" fmla="+- 0 131 130"/>
                <a:gd name="T55" fmla="*/ 131 h 13"/>
                <a:gd name="T56" fmla="+- 0 2010 1999"/>
                <a:gd name="T57" fmla="*/ T56 w 19"/>
                <a:gd name="T58" fmla="+- 0 134 130"/>
                <a:gd name="T59" fmla="*/ 134 h 13"/>
                <a:gd name="T60" fmla="+- 0 2018 1999"/>
                <a:gd name="T61" fmla="*/ T60 w 19"/>
                <a:gd name="T62" fmla="+- 0 142 130"/>
                <a:gd name="T63" fmla="*/ 142 h 13"/>
                <a:gd name="T64" fmla="+- 0 2016 1999"/>
                <a:gd name="T65" fmla="*/ T64 w 19"/>
                <a:gd name="T66" fmla="+- 0 140 130"/>
                <a:gd name="T67" fmla="*/ 140 h 13"/>
                <a:gd name="T68" fmla="+- 0 2012 1999"/>
                <a:gd name="T69" fmla="*/ T68 w 19"/>
                <a:gd name="T70" fmla="+- 0 138 130"/>
                <a:gd name="T71" fmla="*/ 138 h 13"/>
                <a:gd name="T72" fmla="+- 0 2008 1999"/>
                <a:gd name="T73" fmla="*/ T72 w 19"/>
                <a:gd name="T74" fmla="+- 0 138 130"/>
                <a:gd name="T75" fmla="*/ 138 h 13"/>
                <a:gd name="T76" fmla="+- 0 2007 1999"/>
                <a:gd name="T77" fmla="*/ T76 w 19"/>
                <a:gd name="T78" fmla="+- 0 139 130"/>
                <a:gd name="T79" fmla="*/ 139 h 13"/>
                <a:gd name="T80" fmla="+- 0 2008 1999"/>
                <a:gd name="T81" fmla="*/ T80 w 19"/>
                <a:gd name="T82" fmla="+- 0 139 130"/>
                <a:gd name="T83" fmla="*/ 139 h 13"/>
                <a:gd name="T84" fmla="+- 0 2009 1999"/>
                <a:gd name="T85" fmla="*/ T84 w 19"/>
                <a:gd name="T86" fmla="+- 0 139 130"/>
                <a:gd name="T87" fmla="*/ 139 h 13"/>
                <a:gd name="T88" fmla="+- 0 2013 1999"/>
                <a:gd name="T89" fmla="*/ T88 w 19"/>
                <a:gd name="T90" fmla="+- 0 139 130"/>
                <a:gd name="T91" fmla="*/ 139 h 13"/>
                <a:gd name="T92" fmla="+- 0 2018 1999"/>
                <a:gd name="T93" fmla="*/ T92 w 19"/>
                <a:gd name="T94" fmla="+- 0 142 130"/>
                <a:gd name="T95" fmla="*/ 142 h 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9" h="13">
                  <a:moveTo>
                    <a:pt x="5" y="0"/>
                  </a:moveTo>
                  <a:lnTo>
                    <a:pt x="4" y="0"/>
                  </a:lnTo>
                  <a:lnTo>
                    <a:pt x="1" y="1"/>
                  </a:lnTo>
                  <a:lnTo>
                    <a:pt x="0" y="1"/>
                  </a:lnTo>
                  <a:lnTo>
                    <a:pt x="1" y="2"/>
                  </a:lnTo>
                  <a:lnTo>
                    <a:pt x="2" y="1"/>
                  </a:lnTo>
                  <a:lnTo>
                    <a:pt x="5" y="0"/>
                  </a:lnTo>
                  <a:close/>
                  <a:moveTo>
                    <a:pt x="7" y="1"/>
                  </a:moveTo>
                  <a:lnTo>
                    <a:pt x="6" y="0"/>
                  </a:lnTo>
                  <a:lnTo>
                    <a:pt x="5" y="0"/>
                  </a:lnTo>
                  <a:lnTo>
                    <a:pt x="7" y="1"/>
                  </a:lnTo>
                  <a:close/>
                  <a:moveTo>
                    <a:pt x="11" y="4"/>
                  </a:moveTo>
                  <a:lnTo>
                    <a:pt x="8" y="1"/>
                  </a:lnTo>
                  <a:lnTo>
                    <a:pt x="7" y="1"/>
                  </a:lnTo>
                  <a:lnTo>
                    <a:pt x="11" y="4"/>
                  </a:lnTo>
                  <a:close/>
                  <a:moveTo>
                    <a:pt x="19" y="12"/>
                  </a:moveTo>
                  <a:lnTo>
                    <a:pt x="17" y="10"/>
                  </a:lnTo>
                  <a:lnTo>
                    <a:pt x="13" y="8"/>
                  </a:lnTo>
                  <a:lnTo>
                    <a:pt x="9" y="8"/>
                  </a:lnTo>
                  <a:lnTo>
                    <a:pt x="8" y="9"/>
                  </a:lnTo>
                  <a:lnTo>
                    <a:pt x="9" y="9"/>
                  </a:lnTo>
                  <a:lnTo>
                    <a:pt x="10" y="9"/>
                  </a:lnTo>
                  <a:lnTo>
                    <a:pt x="14" y="9"/>
                  </a:lnTo>
                  <a:lnTo>
                    <a:pt x="19" y="12"/>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9" name="AutoShape 80"/>
            <p:cNvSpPr>
              <a:spLocks/>
            </p:cNvSpPr>
            <p:nvPr/>
          </p:nvSpPr>
          <p:spPr bwMode="auto">
            <a:xfrm>
              <a:off x="1997" y="126"/>
              <a:ext cx="24" cy="23"/>
            </a:xfrm>
            <a:custGeom>
              <a:avLst/>
              <a:gdLst>
                <a:gd name="T0" fmla="+- 0 2004 1997"/>
                <a:gd name="T1" fmla="*/ T0 w 24"/>
                <a:gd name="T2" fmla="+- 0 129 126"/>
                <a:gd name="T3" fmla="*/ 129 h 23"/>
                <a:gd name="T4" fmla="+- 0 2003 1997"/>
                <a:gd name="T5" fmla="*/ T4 w 24"/>
                <a:gd name="T6" fmla="+- 0 129 126"/>
                <a:gd name="T7" fmla="*/ 129 h 23"/>
                <a:gd name="T8" fmla="+- 0 2003 1997"/>
                <a:gd name="T9" fmla="*/ T8 w 24"/>
                <a:gd name="T10" fmla="+- 0 129 126"/>
                <a:gd name="T11" fmla="*/ 129 h 23"/>
                <a:gd name="T12" fmla="+- 0 2001 1997"/>
                <a:gd name="T13" fmla="*/ T12 w 24"/>
                <a:gd name="T14" fmla="+- 0 126 126"/>
                <a:gd name="T15" fmla="*/ 126 h 23"/>
                <a:gd name="T16" fmla="+- 0 1999 1997"/>
                <a:gd name="T17" fmla="*/ T16 w 24"/>
                <a:gd name="T18" fmla="+- 0 126 126"/>
                <a:gd name="T19" fmla="*/ 126 h 23"/>
                <a:gd name="T20" fmla="+- 0 1998 1997"/>
                <a:gd name="T21" fmla="*/ T20 w 24"/>
                <a:gd name="T22" fmla="+- 0 126 126"/>
                <a:gd name="T23" fmla="*/ 126 h 23"/>
                <a:gd name="T24" fmla="+- 0 1997 1997"/>
                <a:gd name="T25" fmla="*/ T24 w 24"/>
                <a:gd name="T26" fmla="+- 0 127 126"/>
                <a:gd name="T27" fmla="*/ 127 h 23"/>
                <a:gd name="T28" fmla="+- 0 1997 1997"/>
                <a:gd name="T29" fmla="*/ T28 w 24"/>
                <a:gd name="T30" fmla="+- 0 127 126"/>
                <a:gd name="T31" fmla="*/ 127 h 23"/>
                <a:gd name="T32" fmla="+- 0 1997 1997"/>
                <a:gd name="T33" fmla="*/ T32 w 24"/>
                <a:gd name="T34" fmla="+- 0 127 126"/>
                <a:gd name="T35" fmla="*/ 127 h 23"/>
                <a:gd name="T36" fmla="+- 0 1998 1997"/>
                <a:gd name="T37" fmla="*/ T36 w 24"/>
                <a:gd name="T38" fmla="+- 0 127 126"/>
                <a:gd name="T39" fmla="*/ 127 h 23"/>
                <a:gd name="T40" fmla="+- 0 1998 1997"/>
                <a:gd name="T41" fmla="*/ T40 w 24"/>
                <a:gd name="T42" fmla="+- 0 127 126"/>
                <a:gd name="T43" fmla="*/ 127 h 23"/>
                <a:gd name="T44" fmla="+- 0 1998 1997"/>
                <a:gd name="T45" fmla="*/ T44 w 24"/>
                <a:gd name="T46" fmla="+- 0 127 126"/>
                <a:gd name="T47" fmla="*/ 127 h 23"/>
                <a:gd name="T48" fmla="+- 0 1998 1997"/>
                <a:gd name="T49" fmla="*/ T48 w 24"/>
                <a:gd name="T50" fmla="+- 0 127 126"/>
                <a:gd name="T51" fmla="*/ 127 h 23"/>
                <a:gd name="T52" fmla="+- 0 1999 1997"/>
                <a:gd name="T53" fmla="*/ T52 w 24"/>
                <a:gd name="T54" fmla="+- 0 127 126"/>
                <a:gd name="T55" fmla="*/ 127 h 23"/>
                <a:gd name="T56" fmla="+- 0 2000 1997"/>
                <a:gd name="T57" fmla="*/ T56 w 24"/>
                <a:gd name="T58" fmla="+- 0 127 126"/>
                <a:gd name="T59" fmla="*/ 127 h 23"/>
                <a:gd name="T60" fmla="+- 0 2002 1997"/>
                <a:gd name="T61" fmla="*/ T60 w 24"/>
                <a:gd name="T62" fmla="+- 0 129 126"/>
                <a:gd name="T63" fmla="*/ 129 h 23"/>
                <a:gd name="T64" fmla="+- 0 2003 1997"/>
                <a:gd name="T65" fmla="*/ T64 w 24"/>
                <a:gd name="T66" fmla="+- 0 129 126"/>
                <a:gd name="T67" fmla="*/ 129 h 23"/>
                <a:gd name="T68" fmla="+- 0 2003 1997"/>
                <a:gd name="T69" fmla="*/ T68 w 24"/>
                <a:gd name="T70" fmla="+- 0 130 126"/>
                <a:gd name="T71" fmla="*/ 130 h 23"/>
                <a:gd name="T72" fmla="+- 0 2003 1997"/>
                <a:gd name="T73" fmla="*/ T72 w 24"/>
                <a:gd name="T74" fmla="+- 0 130 126"/>
                <a:gd name="T75" fmla="*/ 130 h 23"/>
                <a:gd name="T76" fmla="+- 0 2003 1997"/>
                <a:gd name="T77" fmla="*/ T76 w 24"/>
                <a:gd name="T78" fmla="+- 0 129 126"/>
                <a:gd name="T79" fmla="*/ 129 h 23"/>
                <a:gd name="T80" fmla="+- 0 2004 1997"/>
                <a:gd name="T81" fmla="*/ T80 w 24"/>
                <a:gd name="T82" fmla="+- 0 129 126"/>
                <a:gd name="T83" fmla="*/ 129 h 23"/>
                <a:gd name="T84" fmla="+- 0 2004 1997"/>
                <a:gd name="T85" fmla="*/ T84 w 24"/>
                <a:gd name="T86" fmla="+- 0 129 126"/>
                <a:gd name="T87" fmla="*/ 129 h 23"/>
                <a:gd name="T88" fmla="+- 0 2013 1997"/>
                <a:gd name="T89" fmla="*/ T88 w 24"/>
                <a:gd name="T90" fmla="+- 0 137 126"/>
                <a:gd name="T91" fmla="*/ 137 h 23"/>
                <a:gd name="T92" fmla="+- 0 2013 1997"/>
                <a:gd name="T93" fmla="*/ T92 w 24"/>
                <a:gd name="T94" fmla="+- 0 137 126"/>
                <a:gd name="T95" fmla="*/ 137 h 23"/>
                <a:gd name="T96" fmla="+- 0 2013 1997"/>
                <a:gd name="T97" fmla="*/ T96 w 24"/>
                <a:gd name="T98" fmla="+- 0 137 126"/>
                <a:gd name="T99" fmla="*/ 137 h 23"/>
                <a:gd name="T100" fmla="+- 0 2013 1997"/>
                <a:gd name="T101" fmla="*/ T100 w 24"/>
                <a:gd name="T102" fmla="+- 0 137 126"/>
                <a:gd name="T103" fmla="*/ 137 h 23"/>
                <a:gd name="T104" fmla="+- 0 2008 1997"/>
                <a:gd name="T105" fmla="*/ T104 w 24"/>
                <a:gd name="T106" fmla="+- 0 133 126"/>
                <a:gd name="T107" fmla="*/ 133 h 23"/>
                <a:gd name="T108" fmla="+- 0 2006 1997"/>
                <a:gd name="T109" fmla="*/ T108 w 24"/>
                <a:gd name="T110" fmla="+- 0 132 126"/>
                <a:gd name="T111" fmla="*/ 132 h 23"/>
                <a:gd name="T112" fmla="+- 0 2006 1997"/>
                <a:gd name="T113" fmla="*/ T112 w 24"/>
                <a:gd name="T114" fmla="+- 0 133 126"/>
                <a:gd name="T115" fmla="*/ 133 h 23"/>
                <a:gd name="T116" fmla="+- 0 2006 1997"/>
                <a:gd name="T117" fmla="*/ T116 w 24"/>
                <a:gd name="T118" fmla="+- 0 133 126"/>
                <a:gd name="T119" fmla="*/ 133 h 23"/>
                <a:gd name="T120" fmla="+- 0 2008 1997"/>
                <a:gd name="T121" fmla="*/ T120 w 24"/>
                <a:gd name="T122" fmla="+- 0 134 126"/>
                <a:gd name="T123" fmla="*/ 134 h 23"/>
                <a:gd name="T124" fmla="+- 0 2010 1997"/>
                <a:gd name="T125" fmla="*/ T124 w 24"/>
                <a:gd name="T126" fmla="+- 0 135 126"/>
                <a:gd name="T127" fmla="*/ 135 h 23"/>
                <a:gd name="T128" fmla="+- 0 2012 1997"/>
                <a:gd name="T129" fmla="*/ T128 w 24"/>
                <a:gd name="T130" fmla="+- 0 138 126"/>
                <a:gd name="T131" fmla="*/ 138 h 23"/>
                <a:gd name="T132" fmla="+- 0 2013 1997"/>
                <a:gd name="T133" fmla="*/ T132 w 24"/>
                <a:gd name="T134" fmla="+- 0 138 126"/>
                <a:gd name="T135" fmla="*/ 138 h 23"/>
                <a:gd name="T136" fmla="+- 0 2013 1997"/>
                <a:gd name="T137" fmla="*/ T136 w 24"/>
                <a:gd name="T138" fmla="+- 0 137 126"/>
                <a:gd name="T139" fmla="*/ 137 h 23"/>
                <a:gd name="T140" fmla="+- 0 2020 1997"/>
                <a:gd name="T141" fmla="*/ T140 w 24"/>
                <a:gd name="T142" fmla="+- 0 145 126"/>
                <a:gd name="T143" fmla="*/ 145 h 23"/>
                <a:gd name="T144" fmla="+- 0 2015 1997"/>
                <a:gd name="T145" fmla="*/ T144 w 24"/>
                <a:gd name="T146" fmla="+- 0 141 126"/>
                <a:gd name="T147" fmla="*/ 141 h 23"/>
                <a:gd name="T148" fmla="+- 0 2015 1997"/>
                <a:gd name="T149" fmla="*/ T148 w 24"/>
                <a:gd name="T150" fmla="+- 0 141 126"/>
                <a:gd name="T151" fmla="*/ 141 h 23"/>
                <a:gd name="T152" fmla="+- 0 2014 1997"/>
                <a:gd name="T153" fmla="*/ T152 w 24"/>
                <a:gd name="T154" fmla="+- 0 141 126"/>
                <a:gd name="T155" fmla="*/ 141 h 23"/>
                <a:gd name="T156" fmla="+- 0 2014 1997"/>
                <a:gd name="T157" fmla="*/ T156 w 24"/>
                <a:gd name="T158" fmla="+- 0 141 126"/>
                <a:gd name="T159" fmla="*/ 141 h 23"/>
                <a:gd name="T160" fmla="+- 0 2014 1997"/>
                <a:gd name="T161" fmla="*/ T160 w 24"/>
                <a:gd name="T162" fmla="+- 0 141 126"/>
                <a:gd name="T163" fmla="*/ 141 h 23"/>
                <a:gd name="T164" fmla="+- 0 2016 1997"/>
                <a:gd name="T165" fmla="*/ T164 w 24"/>
                <a:gd name="T166" fmla="+- 0 142 126"/>
                <a:gd name="T167" fmla="*/ 142 h 23"/>
                <a:gd name="T168" fmla="+- 0 2020 1997"/>
                <a:gd name="T169" fmla="*/ T168 w 24"/>
                <a:gd name="T170" fmla="+- 0 145 126"/>
                <a:gd name="T171" fmla="*/ 145 h 23"/>
                <a:gd name="T172" fmla="+- 0 2020 1997"/>
                <a:gd name="T173" fmla="*/ T172 w 24"/>
                <a:gd name="T174" fmla="+- 0 148 126"/>
                <a:gd name="T175" fmla="*/ 148 h 23"/>
                <a:gd name="T176" fmla="+- 0 2019 1997"/>
                <a:gd name="T177" fmla="*/ T176 w 24"/>
                <a:gd name="T178" fmla="+- 0 148 126"/>
                <a:gd name="T179" fmla="*/ 148 h 23"/>
                <a:gd name="T180" fmla="+- 0 2019 1997"/>
                <a:gd name="T181" fmla="*/ T180 w 24"/>
                <a:gd name="T182" fmla="+- 0 148 126"/>
                <a:gd name="T183" fmla="*/ 148 h 23"/>
                <a:gd name="T184" fmla="+- 0 2020 1997"/>
                <a:gd name="T185" fmla="*/ T184 w 24"/>
                <a:gd name="T186" fmla="+- 0 148 126"/>
                <a:gd name="T187" fmla="*/ 148 h 23"/>
                <a:gd name="T188" fmla="+- 0 2020 1997"/>
                <a:gd name="T189" fmla="*/ T188 w 24"/>
                <a:gd name="T190" fmla="+- 0 147 126"/>
                <a:gd name="T191" fmla="*/ 147 h 23"/>
                <a:gd name="T192" fmla="+- 0 2020 1997"/>
                <a:gd name="T193" fmla="*/ T192 w 24"/>
                <a:gd name="T194" fmla="+- 0 145 126"/>
                <a:gd name="T195" fmla="*/ 145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24" h="23">
                  <a:moveTo>
                    <a:pt x="7" y="3"/>
                  </a:moveTo>
                  <a:lnTo>
                    <a:pt x="6" y="3"/>
                  </a:lnTo>
                  <a:lnTo>
                    <a:pt x="4" y="0"/>
                  </a:lnTo>
                  <a:lnTo>
                    <a:pt x="2" y="0"/>
                  </a:lnTo>
                  <a:lnTo>
                    <a:pt x="1" y="0"/>
                  </a:lnTo>
                  <a:lnTo>
                    <a:pt x="0" y="1"/>
                  </a:lnTo>
                  <a:lnTo>
                    <a:pt x="1" y="1"/>
                  </a:lnTo>
                  <a:lnTo>
                    <a:pt x="2" y="1"/>
                  </a:lnTo>
                  <a:lnTo>
                    <a:pt x="3" y="1"/>
                  </a:lnTo>
                  <a:lnTo>
                    <a:pt x="5" y="3"/>
                  </a:lnTo>
                  <a:lnTo>
                    <a:pt x="6" y="3"/>
                  </a:lnTo>
                  <a:lnTo>
                    <a:pt x="6" y="4"/>
                  </a:lnTo>
                  <a:lnTo>
                    <a:pt x="6" y="3"/>
                  </a:lnTo>
                  <a:lnTo>
                    <a:pt x="7" y="3"/>
                  </a:lnTo>
                  <a:close/>
                  <a:moveTo>
                    <a:pt x="16" y="11"/>
                  </a:moveTo>
                  <a:lnTo>
                    <a:pt x="16" y="11"/>
                  </a:lnTo>
                  <a:lnTo>
                    <a:pt x="11" y="7"/>
                  </a:lnTo>
                  <a:lnTo>
                    <a:pt x="9" y="6"/>
                  </a:lnTo>
                  <a:lnTo>
                    <a:pt x="9" y="7"/>
                  </a:lnTo>
                  <a:lnTo>
                    <a:pt x="11" y="8"/>
                  </a:lnTo>
                  <a:lnTo>
                    <a:pt x="13" y="9"/>
                  </a:lnTo>
                  <a:lnTo>
                    <a:pt x="15" y="12"/>
                  </a:lnTo>
                  <a:lnTo>
                    <a:pt x="16" y="12"/>
                  </a:lnTo>
                  <a:lnTo>
                    <a:pt x="16" y="11"/>
                  </a:lnTo>
                  <a:close/>
                  <a:moveTo>
                    <a:pt x="23" y="19"/>
                  </a:moveTo>
                  <a:lnTo>
                    <a:pt x="18" y="15"/>
                  </a:lnTo>
                  <a:lnTo>
                    <a:pt x="17" y="15"/>
                  </a:lnTo>
                  <a:lnTo>
                    <a:pt x="19" y="16"/>
                  </a:lnTo>
                  <a:lnTo>
                    <a:pt x="23" y="19"/>
                  </a:lnTo>
                  <a:lnTo>
                    <a:pt x="23" y="22"/>
                  </a:lnTo>
                  <a:lnTo>
                    <a:pt x="22" y="22"/>
                  </a:lnTo>
                  <a:lnTo>
                    <a:pt x="23" y="22"/>
                  </a:lnTo>
                  <a:lnTo>
                    <a:pt x="23" y="21"/>
                  </a:lnTo>
                  <a:lnTo>
                    <a:pt x="23"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0" name="AutoShape 81"/>
            <p:cNvSpPr>
              <a:spLocks/>
            </p:cNvSpPr>
            <p:nvPr/>
          </p:nvSpPr>
          <p:spPr bwMode="auto">
            <a:xfrm>
              <a:off x="1997" y="126"/>
              <a:ext cx="24" cy="36"/>
            </a:xfrm>
            <a:custGeom>
              <a:avLst/>
              <a:gdLst>
                <a:gd name="T0" fmla="+- 0 2011 1998"/>
                <a:gd name="T1" fmla="*/ T0 w 24"/>
                <a:gd name="T2" fmla="+- 0 134 127"/>
                <a:gd name="T3" fmla="*/ 134 h 36"/>
                <a:gd name="T4" fmla="+- 0 1998 1998"/>
                <a:gd name="T5" fmla="*/ T4 w 24"/>
                <a:gd name="T6" fmla="+- 0 132 127"/>
                <a:gd name="T7" fmla="*/ 132 h 36"/>
                <a:gd name="T8" fmla="+- 0 1998 1998"/>
                <a:gd name="T9" fmla="*/ T8 w 24"/>
                <a:gd name="T10" fmla="+- 0 132 127"/>
                <a:gd name="T11" fmla="*/ 132 h 36"/>
                <a:gd name="T12" fmla="+- 0 1999 1998"/>
                <a:gd name="T13" fmla="*/ T12 w 24"/>
                <a:gd name="T14" fmla="+- 0 132 127"/>
                <a:gd name="T15" fmla="*/ 132 h 36"/>
                <a:gd name="T16" fmla="+- 0 1999 1998"/>
                <a:gd name="T17" fmla="*/ T16 w 24"/>
                <a:gd name="T18" fmla="+- 0 132 127"/>
                <a:gd name="T19" fmla="*/ 132 h 36"/>
                <a:gd name="T20" fmla="+- 0 2003 1998"/>
                <a:gd name="T21" fmla="*/ T20 w 24"/>
                <a:gd name="T22" fmla="+- 0 128 127"/>
                <a:gd name="T23" fmla="*/ 128 h 36"/>
                <a:gd name="T24" fmla="+- 0 2011 1998"/>
                <a:gd name="T25" fmla="*/ T24 w 24"/>
                <a:gd name="T26" fmla="+- 0 135 127"/>
                <a:gd name="T27" fmla="*/ 135 h 36"/>
                <a:gd name="T28" fmla="+- 0 2021 1998"/>
                <a:gd name="T29" fmla="*/ T28 w 24"/>
                <a:gd name="T30" fmla="+- 0 137 127"/>
                <a:gd name="T31" fmla="*/ 137 h 36"/>
                <a:gd name="T32" fmla="+- 0 2021 1998"/>
                <a:gd name="T33" fmla="*/ T32 w 24"/>
                <a:gd name="T34" fmla="+- 0 134 127"/>
                <a:gd name="T35" fmla="*/ 134 h 36"/>
                <a:gd name="T36" fmla="+- 0 2019 1998"/>
                <a:gd name="T37" fmla="*/ T36 w 24"/>
                <a:gd name="T38" fmla="+- 0 132 127"/>
                <a:gd name="T39" fmla="*/ 132 h 36"/>
                <a:gd name="T40" fmla="+- 0 2019 1998"/>
                <a:gd name="T41" fmla="*/ T40 w 24"/>
                <a:gd name="T42" fmla="+- 0 136 127"/>
                <a:gd name="T43" fmla="*/ 136 h 36"/>
                <a:gd name="T44" fmla="+- 0 2016 1998"/>
                <a:gd name="T45" fmla="*/ T44 w 24"/>
                <a:gd name="T46" fmla="+- 0 139 127"/>
                <a:gd name="T47" fmla="*/ 139 h 36"/>
                <a:gd name="T48" fmla="+- 0 2014 1998"/>
                <a:gd name="T49" fmla="*/ T48 w 24"/>
                <a:gd name="T50" fmla="+- 0 145 127"/>
                <a:gd name="T51" fmla="*/ 145 h 36"/>
                <a:gd name="T52" fmla="+- 0 2003 1998"/>
                <a:gd name="T53" fmla="*/ T52 w 24"/>
                <a:gd name="T54" fmla="+- 0 160 127"/>
                <a:gd name="T55" fmla="*/ 160 h 36"/>
                <a:gd name="T56" fmla="+- 0 2001 1998"/>
                <a:gd name="T57" fmla="*/ T56 w 24"/>
                <a:gd name="T58" fmla="+- 0 159 127"/>
                <a:gd name="T59" fmla="*/ 159 h 36"/>
                <a:gd name="T60" fmla="+- 0 2000 1998"/>
                <a:gd name="T61" fmla="*/ T60 w 24"/>
                <a:gd name="T62" fmla="+- 0 157 127"/>
                <a:gd name="T63" fmla="*/ 157 h 36"/>
                <a:gd name="T64" fmla="+- 0 2011 1998"/>
                <a:gd name="T65" fmla="*/ T64 w 24"/>
                <a:gd name="T66" fmla="+- 0 142 127"/>
                <a:gd name="T67" fmla="*/ 142 h 36"/>
                <a:gd name="T68" fmla="+- 0 2016 1998"/>
                <a:gd name="T69" fmla="*/ T68 w 24"/>
                <a:gd name="T70" fmla="+- 0 140 127"/>
                <a:gd name="T71" fmla="*/ 140 h 36"/>
                <a:gd name="T72" fmla="+- 0 2014 1998"/>
                <a:gd name="T73" fmla="*/ T72 w 24"/>
                <a:gd name="T74" fmla="+- 0 137 127"/>
                <a:gd name="T75" fmla="*/ 137 h 36"/>
                <a:gd name="T76" fmla="+- 0 2017 1998"/>
                <a:gd name="T77" fmla="*/ T76 w 24"/>
                <a:gd name="T78" fmla="+- 0 134 127"/>
                <a:gd name="T79" fmla="*/ 134 h 36"/>
                <a:gd name="T80" fmla="+- 0 2018 1998"/>
                <a:gd name="T81" fmla="*/ T80 w 24"/>
                <a:gd name="T82" fmla="+- 0 134 127"/>
                <a:gd name="T83" fmla="*/ 134 h 36"/>
                <a:gd name="T84" fmla="+- 0 2019 1998"/>
                <a:gd name="T85" fmla="*/ T84 w 24"/>
                <a:gd name="T86" fmla="+- 0 136 127"/>
                <a:gd name="T87" fmla="*/ 136 h 36"/>
                <a:gd name="T88" fmla="+- 0 2019 1998"/>
                <a:gd name="T89" fmla="*/ T88 w 24"/>
                <a:gd name="T90" fmla="+- 0 132 127"/>
                <a:gd name="T91" fmla="*/ 132 h 36"/>
                <a:gd name="T92" fmla="+- 0 2016 1998"/>
                <a:gd name="T93" fmla="*/ T92 w 24"/>
                <a:gd name="T94" fmla="+- 0 132 127"/>
                <a:gd name="T95" fmla="*/ 132 h 36"/>
                <a:gd name="T96" fmla="+- 0 2015 1998"/>
                <a:gd name="T97" fmla="*/ T96 w 24"/>
                <a:gd name="T98" fmla="+- 0 133 127"/>
                <a:gd name="T99" fmla="*/ 133 h 36"/>
                <a:gd name="T100" fmla="+- 0 2012 1998"/>
                <a:gd name="T101" fmla="*/ T100 w 24"/>
                <a:gd name="T102" fmla="+- 0 135 127"/>
                <a:gd name="T103" fmla="*/ 135 h 36"/>
                <a:gd name="T104" fmla="+- 0 2006 1998"/>
                <a:gd name="T105" fmla="*/ T104 w 24"/>
                <a:gd name="T106" fmla="+- 0 139 127"/>
                <a:gd name="T107" fmla="*/ 139 h 36"/>
                <a:gd name="T108" fmla="+- 0 2006 1998"/>
                <a:gd name="T109" fmla="*/ T108 w 24"/>
                <a:gd name="T110" fmla="+- 0 139 127"/>
                <a:gd name="T111" fmla="*/ 139 h 36"/>
                <a:gd name="T112" fmla="+- 0 2006 1998"/>
                <a:gd name="T113" fmla="*/ T112 w 24"/>
                <a:gd name="T114" fmla="+- 0 139 127"/>
                <a:gd name="T115" fmla="*/ 139 h 36"/>
                <a:gd name="T116" fmla="+- 0 2007 1998"/>
                <a:gd name="T117" fmla="*/ T116 w 24"/>
                <a:gd name="T118" fmla="+- 0 139 127"/>
                <a:gd name="T119" fmla="*/ 139 h 36"/>
                <a:gd name="T120" fmla="+- 0 2012 1998"/>
                <a:gd name="T121" fmla="*/ T120 w 24"/>
                <a:gd name="T122" fmla="+- 0 136 127"/>
                <a:gd name="T123" fmla="*/ 136 h 36"/>
                <a:gd name="T124" fmla="+- 0 2010 1998"/>
                <a:gd name="T125" fmla="*/ T124 w 24"/>
                <a:gd name="T126" fmla="+- 0 141 127"/>
                <a:gd name="T127" fmla="*/ 141 h 36"/>
                <a:gd name="T128" fmla="+- 0 1999 1998"/>
                <a:gd name="T129" fmla="*/ T128 w 24"/>
                <a:gd name="T130" fmla="+- 0 155 127"/>
                <a:gd name="T131" fmla="*/ 155 h 36"/>
                <a:gd name="T132" fmla="+- 0 1998 1998"/>
                <a:gd name="T133" fmla="*/ T132 w 24"/>
                <a:gd name="T134" fmla="+- 0 159 127"/>
                <a:gd name="T135" fmla="*/ 159 h 36"/>
                <a:gd name="T136" fmla="+- 0 2001 1998"/>
                <a:gd name="T137" fmla="*/ T136 w 24"/>
                <a:gd name="T138" fmla="+- 0 162 127"/>
                <a:gd name="T139" fmla="*/ 162 h 36"/>
                <a:gd name="T140" fmla="+- 0 2005 1998"/>
                <a:gd name="T141" fmla="*/ T140 w 24"/>
                <a:gd name="T142" fmla="+- 0 160 127"/>
                <a:gd name="T143" fmla="*/ 160 h 36"/>
                <a:gd name="T144" fmla="+- 0 2015 1998"/>
                <a:gd name="T145" fmla="*/ T144 w 24"/>
                <a:gd name="T146" fmla="+- 0 146 127"/>
                <a:gd name="T147" fmla="*/ 146 h 36"/>
                <a:gd name="T148" fmla="+- 0 2019 1998"/>
                <a:gd name="T149" fmla="*/ T148 w 24"/>
                <a:gd name="T150" fmla="+- 0 143 127"/>
                <a:gd name="T151" fmla="*/ 143 h 36"/>
                <a:gd name="T152" fmla="+- 0 2020 1998"/>
                <a:gd name="T153" fmla="*/ T152 w 24"/>
                <a:gd name="T154" fmla="+- 0 144 127"/>
                <a:gd name="T155" fmla="*/ 144 h 36"/>
                <a:gd name="T156" fmla="+- 0 2020 1998"/>
                <a:gd name="T157" fmla="*/ T156 w 24"/>
                <a:gd name="T158" fmla="+- 0 143 127"/>
                <a:gd name="T159" fmla="*/ 143 h 36"/>
                <a:gd name="T160" fmla="+- 0 2020 1998"/>
                <a:gd name="T161" fmla="*/ T160 w 24"/>
                <a:gd name="T162" fmla="+- 0 138 127"/>
                <a:gd name="T163" fmla="*/ 138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24" h="36">
                  <a:moveTo>
                    <a:pt x="13" y="7"/>
                  </a:moveTo>
                  <a:lnTo>
                    <a:pt x="13" y="7"/>
                  </a:lnTo>
                  <a:lnTo>
                    <a:pt x="5" y="0"/>
                  </a:lnTo>
                  <a:lnTo>
                    <a:pt x="0" y="5"/>
                  </a:lnTo>
                  <a:lnTo>
                    <a:pt x="1" y="5"/>
                  </a:lnTo>
                  <a:lnTo>
                    <a:pt x="5" y="1"/>
                  </a:lnTo>
                  <a:lnTo>
                    <a:pt x="13" y="8"/>
                  </a:lnTo>
                  <a:lnTo>
                    <a:pt x="13" y="7"/>
                  </a:lnTo>
                  <a:close/>
                  <a:moveTo>
                    <a:pt x="23" y="10"/>
                  </a:moveTo>
                  <a:lnTo>
                    <a:pt x="23" y="8"/>
                  </a:lnTo>
                  <a:lnTo>
                    <a:pt x="23" y="7"/>
                  </a:lnTo>
                  <a:lnTo>
                    <a:pt x="21" y="5"/>
                  </a:lnTo>
                  <a:lnTo>
                    <a:pt x="21" y="9"/>
                  </a:lnTo>
                  <a:lnTo>
                    <a:pt x="19" y="13"/>
                  </a:lnTo>
                  <a:lnTo>
                    <a:pt x="18" y="12"/>
                  </a:lnTo>
                  <a:lnTo>
                    <a:pt x="18" y="13"/>
                  </a:lnTo>
                  <a:lnTo>
                    <a:pt x="16" y="18"/>
                  </a:lnTo>
                  <a:lnTo>
                    <a:pt x="10" y="24"/>
                  </a:lnTo>
                  <a:lnTo>
                    <a:pt x="5" y="33"/>
                  </a:lnTo>
                  <a:lnTo>
                    <a:pt x="4" y="33"/>
                  </a:lnTo>
                  <a:lnTo>
                    <a:pt x="3" y="32"/>
                  </a:lnTo>
                  <a:lnTo>
                    <a:pt x="2" y="31"/>
                  </a:lnTo>
                  <a:lnTo>
                    <a:pt x="2" y="30"/>
                  </a:lnTo>
                  <a:lnTo>
                    <a:pt x="8" y="22"/>
                  </a:lnTo>
                  <a:lnTo>
                    <a:pt x="13" y="15"/>
                  </a:lnTo>
                  <a:lnTo>
                    <a:pt x="16" y="11"/>
                  </a:lnTo>
                  <a:lnTo>
                    <a:pt x="18" y="13"/>
                  </a:lnTo>
                  <a:lnTo>
                    <a:pt x="18" y="12"/>
                  </a:lnTo>
                  <a:lnTo>
                    <a:pt x="16" y="10"/>
                  </a:lnTo>
                  <a:lnTo>
                    <a:pt x="18" y="7"/>
                  </a:lnTo>
                  <a:lnTo>
                    <a:pt x="19" y="7"/>
                  </a:lnTo>
                  <a:lnTo>
                    <a:pt x="20" y="7"/>
                  </a:lnTo>
                  <a:lnTo>
                    <a:pt x="21" y="8"/>
                  </a:lnTo>
                  <a:lnTo>
                    <a:pt x="21" y="9"/>
                  </a:lnTo>
                  <a:lnTo>
                    <a:pt x="21" y="5"/>
                  </a:lnTo>
                  <a:lnTo>
                    <a:pt x="20" y="4"/>
                  </a:lnTo>
                  <a:lnTo>
                    <a:pt x="18" y="5"/>
                  </a:lnTo>
                  <a:lnTo>
                    <a:pt x="17" y="5"/>
                  </a:lnTo>
                  <a:lnTo>
                    <a:pt x="17" y="6"/>
                  </a:lnTo>
                  <a:lnTo>
                    <a:pt x="15" y="9"/>
                  </a:lnTo>
                  <a:lnTo>
                    <a:pt x="14" y="8"/>
                  </a:lnTo>
                  <a:lnTo>
                    <a:pt x="9" y="12"/>
                  </a:lnTo>
                  <a:lnTo>
                    <a:pt x="8" y="12"/>
                  </a:lnTo>
                  <a:lnTo>
                    <a:pt x="9" y="13"/>
                  </a:lnTo>
                  <a:lnTo>
                    <a:pt x="9" y="12"/>
                  </a:lnTo>
                  <a:lnTo>
                    <a:pt x="14" y="9"/>
                  </a:lnTo>
                  <a:lnTo>
                    <a:pt x="12" y="14"/>
                  </a:lnTo>
                  <a:lnTo>
                    <a:pt x="6" y="20"/>
                  </a:lnTo>
                  <a:lnTo>
                    <a:pt x="1" y="28"/>
                  </a:lnTo>
                  <a:lnTo>
                    <a:pt x="0" y="30"/>
                  </a:lnTo>
                  <a:lnTo>
                    <a:pt x="0" y="32"/>
                  </a:lnTo>
                  <a:lnTo>
                    <a:pt x="2" y="34"/>
                  </a:lnTo>
                  <a:lnTo>
                    <a:pt x="3" y="35"/>
                  </a:lnTo>
                  <a:lnTo>
                    <a:pt x="5" y="35"/>
                  </a:lnTo>
                  <a:lnTo>
                    <a:pt x="7" y="33"/>
                  </a:lnTo>
                  <a:lnTo>
                    <a:pt x="12" y="25"/>
                  </a:lnTo>
                  <a:lnTo>
                    <a:pt x="17" y="19"/>
                  </a:lnTo>
                  <a:lnTo>
                    <a:pt x="20" y="15"/>
                  </a:lnTo>
                  <a:lnTo>
                    <a:pt x="21" y="16"/>
                  </a:lnTo>
                  <a:lnTo>
                    <a:pt x="22" y="17"/>
                  </a:lnTo>
                  <a:lnTo>
                    <a:pt x="22" y="16"/>
                  </a:lnTo>
                  <a:lnTo>
                    <a:pt x="20" y="14"/>
                  </a:lnTo>
                  <a:lnTo>
                    <a:pt x="22" y="11"/>
                  </a:lnTo>
                  <a:lnTo>
                    <a:pt x="23" y="1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1" name="Freeform 82"/>
            <p:cNvSpPr>
              <a:spLocks/>
            </p:cNvSpPr>
            <p:nvPr/>
          </p:nvSpPr>
          <p:spPr bwMode="auto">
            <a:xfrm>
              <a:off x="1998" y="132"/>
              <a:ext cx="22" cy="29"/>
            </a:xfrm>
            <a:custGeom>
              <a:avLst/>
              <a:gdLst>
                <a:gd name="T0" fmla="+- 0 2018 1999"/>
                <a:gd name="T1" fmla="*/ T0 w 22"/>
                <a:gd name="T2" fmla="+- 0 132 132"/>
                <a:gd name="T3" fmla="*/ 132 h 29"/>
                <a:gd name="T4" fmla="+- 0 2016 1999"/>
                <a:gd name="T5" fmla="*/ T4 w 22"/>
                <a:gd name="T6" fmla="+- 0 132 132"/>
                <a:gd name="T7" fmla="*/ 132 h 29"/>
                <a:gd name="T8" fmla="+- 0 2010 1999"/>
                <a:gd name="T9" fmla="*/ T8 w 22"/>
                <a:gd name="T10" fmla="+- 0 141 132"/>
                <a:gd name="T11" fmla="*/ 141 h 29"/>
                <a:gd name="T12" fmla="+- 0 2005 1999"/>
                <a:gd name="T13" fmla="*/ T12 w 22"/>
                <a:gd name="T14" fmla="+- 0 148 132"/>
                <a:gd name="T15" fmla="*/ 148 h 29"/>
                <a:gd name="T16" fmla="+- 0 2000 1999"/>
                <a:gd name="T17" fmla="*/ T16 w 22"/>
                <a:gd name="T18" fmla="+- 0 156 132"/>
                <a:gd name="T19" fmla="*/ 156 h 29"/>
                <a:gd name="T20" fmla="+- 0 1999 1999"/>
                <a:gd name="T21" fmla="*/ T20 w 22"/>
                <a:gd name="T22" fmla="+- 0 157 132"/>
                <a:gd name="T23" fmla="*/ 157 h 29"/>
                <a:gd name="T24" fmla="+- 0 1999 1999"/>
                <a:gd name="T25" fmla="*/ T24 w 22"/>
                <a:gd name="T26" fmla="+- 0 159 132"/>
                <a:gd name="T27" fmla="*/ 159 h 29"/>
                <a:gd name="T28" fmla="+- 0 2001 1999"/>
                <a:gd name="T29" fmla="*/ T28 w 22"/>
                <a:gd name="T30" fmla="+- 0 161 132"/>
                <a:gd name="T31" fmla="*/ 161 h 29"/>
                <a:gd name="T32" fmla="+- 0 2003 1999"/>
                <a:gd name="T33" fmla="*/ T32 w 22"/>
                <a:gd name="T34" fmla="+- 0 161 132"/>
                <a:gd name="T35" fmla="*/ 161 h 29"/>
                <a:gd name="T36" fmla="+- 0 2004 1999"/>
                <a:gd name="T37" fmla="*/ T36 w 22"/>
                <a:gd name="T38" fmla="+- 0 160 132"/>
                <a:gd name="T39" fmla="*/ 160 h 29"/>
                <a:gd name="T40" fmla="+- 0 2009 1999"/>
                <a:gd name="T41" fmla="*/ T40 w 22"/>
                <a:gd name="T42" fmla="+- 0 152 132"/>
                <a:gd name="T43" fmla="*/ 152 h 29"/>
                <a:gd name="T44" fmla="+- 0 2014 1999"/>
                <a:gd name="T45" fmla="*/ T44 w 22"/>
                <a:gd name="T46" fmla="+- 0 145 132"/>
                <a:gd name="T47" fmla="*/ 145 h 29"/>
                <a:gd name="T48" fmla="+- 0 2019 1999"/>
                <a:gd name="T49" fmla="*/ T48 w 22"/>
                <a:gd name="T50" fmla="+- 0 138 132"/>
                <a:gd name="T51" fmla="*/ 138 h 29"/>
                <a:gd name="T52" fmla="+- 0 2020 1999"/>
                <a:gd name="T53" fmla="*/ T52 w 22"/>
                <a:gd name="T54" fmla="+- 0 136 132"/>
                <a:gd name="T55" fmla="*/ 136 h 29"/>
                <a:gd name="T56" fmla="+- 0 2020 1999"/>
                <a:gd name="T57" fmla="*/ T56 w 22"/>
                <a:gd name="T58" fmla="+- 0 134 132"/>
                <a:gd name="T59" fmla="*/ 134 h 29"/>
                <a:gd name="T60" fmla="+- 0 2019 1999"/>
                <a:gd name="T61" fmla="*/ T60 w 22"/>
                <a:gd name="T62" fmla="+- 0 133 132"/>
                <a:gd name="T63" fmla="*/ 133 h 29"/>
                <a:gd name="T64" fmla="+- 0 2018 1999"/>
                <a:gd name="T65" fmla="*/ T64 w 22"/>
                <a:gd name="T66" fmla="+- 0 132 132"/>
                <a:gd name="T67" fmla="*/ 132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2" h="29">
                  <a:moveTo>
                    <a:pt x="19" y="0"/>
                  </a:moveTo>
                  <a:lnTo>
                    <a:pt x="17" y="0"/>
                  </a:lnTo>
                  <a:lnTo>
                    <a:pt x="11" y="9"/>
                  </a:lnTo>
                  <a:lnTo>
                    <a:pt x="6" y="16"/>
                  </a:lnTo>
                  <a:lnTo>
                    <a:pt x="1" y="24"/>
                  </a:lnTo>
                  <a:lnTo>
                    <a:pt x="0" y="25"/>
                  </a:lnTo>
                  <a:lnTo>
                    <a:pt x="0" y="27"/>
                  </a:lnTo>
                  <a:lnTo>
                    <a:pt x="2" y="29"/>
                  </a:lnTo>
                  <a:lnTo>
                    <a:pt x="4" y="29"/>
                  </a:lnTo>
                  <a:lnTo>
                    <a:pt x="5" y="28"/>
                  </a:lnTo>
                  <a:lnTo>
                    <a:pt x="10" y="20"/>
                  </a:lnTo>
                  <a:lnTo>
                    <a:pt x="15" y="13"/>
                  </a:lnTo>
                  <a:lnTo>
                    <a:pt x="20" y="6"/>
                  </a:lnTo>
                  <a:lnTo>
                    <a:pt x="21" y="4"/>
                  </a:lnTo>
                  <a:lnTo>
                    <a:pt x="21" y="2"/>
                  </a:lnTo>
                  <a:lnTo>
                    <a:pt x="20" y="1"/>
                  </a:lnTo>
                  <a:lnTo>
                    <a:pt x="19"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2" name="AutoShape 83"/>
            <p:cNvSpPr>
              <a:spLocks/>
            </p:cNvSpPr>
            <p:nvPr/>
          </p:nvSpPr>
          <p:spPr bwMode="auto">
            <a:xfrm>
              <a:off x="2001" y="138"/>
              <a:ext cx="17" cy="15"/>
            </a:xfrm>
            <a:custGeom>
              <a:avLst/>
              <a:gdLst>
                <a:gd name="T0" fmla="+- 0 2011 2002"/>
                <a:gd name="T1" fmla="*/ T0 w 17"/>
                <a:gd name="T2" fmla="+- 0 140 139"/>
                <a:gd name="T3" fmla="*/ 140 h 15"/>
                <a:gd name="T4" fmla="+- 0 2011 2002"/>
                <a:gd name="T5" fmla="*/ T4 w 17"/>
                <a:gd name="T6" fmla="+- 0 141 139"/>
                <a:gd name="T7" fmla="*/ 141 h 15"/>
                <a:gd name="T8" fmla="+- 0 2008 2002"/>
                <a:gd name="T9" fmla="*/ T8 w 17"/>
                <a:gd name="T10" fmla="+- 0 144 139"/>
                <a:gd name="T11" fmla="*/ 144 h 15"/>
                <a:gd name="T12" fmla="+- 0 2011 2002"/>
                <a:gd name="T13" fmla="*/ T12 w 17"/>
                <a:gd name="T14" fmla="+- 0 140 139"/>
                <a:gd name="T15" fmla="*/ 140 h 15"/>
                <a:gd name="T16" fmla="+- 0 2012 2002"/>
                <a:gd name="T17" fmla="*/ T16 w 17"/>
                <a:gd name="T18" fmla="+- 0 148 139"/>
                <a:gd name="T19" fmla="*/ 148 h 15"/>
                <a:gd name="T20" fmla="+- 0 2011 2002"/>
                <a:gd name="T21" fmla="*/ T20 w 17"/>
                <a:gd name="T22" fmla="+- 0 148 139"/>
                <a:gd name="T23" fmla="*/ 148 h 15"/>
                <a:gd name="T24" fmla="+- 0 2007 2002"/>
                <a:gd name="T25" fmla="*/ T24 w 17"/>
                <a:gd name="T26" fmla="+- 0 149 139"/>
                <a:gd name="T27" fmla="*/ 149 h 15"/>
                <a:gd name="T28" fmla="+- 0 2003 2002"/>
                <a:gd name="T29" fmla="*/ T28 w 17"/>
                <a:gd name="T30" fmla="+- 0 151 139"/>
                <a:gd name="T31" fmla="*/ 151 h 15"/>
                <a:gd name="T32" fmla="+- 0 2002 2002"/>
                <a:gd name="T33" fmla="*/ T32 w 17"/>
                <a:gd name="T34" fmla="+- 0 153 139"/>
                <a:gd name="T35" fmla="*/ 153 h 15"/>
                <a:gd name="T36" fmla="+- 0 2006 2002"/>
                <a:gd name="T37" fmla="*/ T36 w 17"/>
                <a:gd name="T38" fmla="+- 0 149 139"/>
                <a:gd name="T39" fmla="*/ 149 h 15"/>
                <a:gd name="T40" fmla="+- 0 2009 2002"/>
                <a:gd name="T41" fmla="*/ T40 w 17"/>
                <a:gd name="T42" fmla="+- 0 149 139"/>
                <a:gd name="T43" fmla="*/ 149 h 15"/>
                <a:gd name="T44" fmla="+- 0 2011 2002"/>
                <a:gd name="T45" fmla="*/ T44 w 17"/>
                <a:gd name="T46" fmla="+- 0 149 139"/>
                <a:gd name="T47" fmla="*/ 149 h 15"/>
                <a:gd name="T48" fmla="+- 0 2012 2002"/>
                <a:gd name="T49" fmla="*/ T48 w 17"/>
                <a:gd name="T50" fmla="+- 0 148 139"/>
                <a:gd name="T51" fmla="*/ 148 h 15"/>
                <a:gd name="T52" fmla="+- 0 2013 2002"/>
                <a:gd name="T53" fmla="*/ T52 w 17"/>
                <a:gd name="T54" fmla="+- 0 139 139"/>
                <a:gd name="T55" fmla="*/ 139 h 15"/>
                <a:gd name="T56" fmla="+- 0 2012 2002"/>
                <a:gd name="T57" fmla="*/ T56 w 17"/>
                <a:gd name="T58" fmla="+- 0 139 139"/>
                <a:gd name="T59" fmla="*/ 139 h 15"/>
                <a:gd name="T60" fmla="+- 0 2011 2002"/>
                <a:gd name="T61" fmla="*/ T60 w 17"/>
                <a:gd name="T62" fmla="+- 0 140 139"/>
                <a:gd name="T63" fmla="*/ 140 h 15"/>
                <a:gd name="T64" fmla="+- 0 2013 2002"/>
                <a:gd name="T65" fmla="*/ T64 w 17"/>
                <a:gd name="T66" fmla="+- 0 139 139"/>
                <a:gd name="T67" fmla="*/ 139 h 15"/>
                <a:gd name="T68" fmla="+- 0 2018 2002"/>
                <a:gd name="T69" fmla="*/ T68 w 17"/>
                <a:gd name="T70" fmla="+- 0 139 139"/>
                <a:gd name="T71" fmla="*/ 139 h 15"/>
                <a:gd name="T72" fmla="+- 0 2017 2002"/>
                <a:gd name="T73" fmla="*/ T72 w 17"/>
                <a:gd name="T74" fmla="+- 0 139 139"/>
                <a:gd name="T75" fmla="*/ 139 h 15"/>
                <a:gd name="T76" fmla="+- 0 2014 2002"/>
                <a:gd name="T77" fmla="*/ T76 w 17"/>
                <a:gd name="T78" fmla="+- 0 139 139"/>
                <a:gd name="T79" fmla="*/ 139 h 15"/>
                <a:gd name="T80" fmla="+- 0 2013 2002"/>
                <a:gd name="T81" fmla="*/ T80 w 17"/>
                <a:gd name="T82" fmla="+- 0 139 139"/>
                <a:gd name="T83" fmla="*/ 139 h 15"/>
                <a:gd name="T84" fmla="+- 0 2016 2002"/>
                <a:gd name="T85" fmla="*/ T84 w 17"/>
                <a:gd name="T86" fmla="+- 0 140 139"/>
                <a:gd name="T87" fmla="*/ 140 h 15"/>
                <a:gd name="T88" fmla="+- 0 2017 2002"/>
                <a:gd name="T89" fmla="*/ T88 w 17"/>
                <a:gd name="T90" fmla="+- 0 141 139"/>
                <a:gd name="T91" fmla="*/ 141 h 15"/>
                <a:gd name="T92" fmla="+- 0 2018 2002"/>
                <a:gd name="T93" fmla="*/ T92 w 17"/>
                <a:gd name="T94" fmla="+- 0 139 139"/>
                <a:gd name="T95" fmla="*/ 139 h 1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7" h="15">
                  <a:moveTo>
                    <a:pt x="9" y="1"/>
                  </a:moveTo>
                  <a:lnTo>
                    <a:pt x="9" y="2"/>
                  </a:lnTo>
                  <a:lnTo>
                    <a:pt x="6" y="5"/>
                  </a:lnTo>
                  <a:lnTo>
                    <a:pt x="9" y="1"/>
                  </a:lnTo>
                  <a:close/>
                  <a:moveTo>
                    <a:pt x="10" y="9"/>
                  </a:moveTo>
                  <a:lnTo>
                    <a:pt x="9" y="9"/>
                  </a:lnTo>
                  <a:lnTo>
                    <a:pt x="5" y="10"/>
                  </a:lnTo>
                  <a:lnTo>
                    <a:pt x="1" y="12"/>
                  </a:lnTo>
                  <a:lnTo>
                    <a:pt x="0" y="14"/>
                  </a:lnTo>
                  <a:lnTo>
                    <a:pt x="4" y="10"/>
                  </a:lnTo>
                  <a:lnTo>
                    <a:pt x="7" y="10"/>
                  </a:lnTo>
                  <a:lnTo>
                    <a:pt x="9" y="10"/>
                  </a:lnTo>
                  <a:lnTo>
                    <a:pt x="10" y="9"/>
                  </a:lnTo>
                  <a:close/>
                  <a:moveTo>
                    <a:pt x="11" y="0"/>
                  </a:moveTo>
                  <a:lnTo>
                    <a:pt x="10" y="0"/>
                  </a:lnTo>
                  <a:lnTo>
                    <a:pt x="9" y="1"/>
                  </a:lnTo>
                  <a:lnTo>
                    <a:pt x="11" y="0"/>
                  </a:lnTo>
                  <a:close/>
                  <a:moveTo>
                    <a:pt x="16" y="0"/>
                  </a:moveTo>
                  <a:lnTo>
                    <a:pt x="15" y="0"/>
                  </a:lnTo>
                  <a:lnTo>
                    <a:pt x="12" y="0"/>
                  </a:lnTo>
                  <a:lnTo>
                    <a:pt x="11" y="0"/>
                  </a:lnTo>
                  <a:lnTo>
                    <a:pt x="14" y="1"/>
                  </a:lnTo>
                  <a:lnTo>
                    <a:pt x="15" y="2"/>
                  </a:lnTo>
                  <a:lnTo>
                    <a:pt x="16"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3" name="AutoShape 84"/>
            <p:cNvSpPr>
              <a:spLocks/>
            </p:cNvSpPr>
            <p:nvPr/>
          </p:nvSpPr>
          <p:spPr bwMode="auto">
            <a:xfrm>
              <a:off x="1999" y="133"/>
              <a:ext cx="20" cy="27"/>
            </a:xfrm>
            <a:custGeom>
              <a:avLst/>
              <a:gdLst>
                <a:gd name="T0" fmla="+- 0 2005 1999"/>
                <a:gd name="T1" fmla="*/ T0 w 20"/>
                <a:gd name="T2" fmla="+- 0 152 133"/>
                <a:gd name="T3" fmla="*/ 152 h 27"/>
                <a:gd name="T4" fmla="+- 0 2005 1999"/>
                <a:gd name="T5" fmla="*/ T4 w 20"/>
                <a:gd name="T6" fmla="+- 0 152 133"/>
                <a:gd name="T7" fmla="*/ 152 h 27"/>
                <a:gd name="T8" fmla="+- 0 2005 1999"/>
                <a:gd name="T9" fmla="*/ T8 w 20"/>
                <a:gd name="T10" fmla="+- 0 151 133"/>
                <a:gd name="T11" fmla="*/ 151 h 27"/>
                <a:gd name="T12" fmla="+- 0 2004 1999"/>
                <a:gd name="T13" fmla="*/ T12 w 20"/>
                <a:gd name="T14" fmla="+- 0 152 133"/>
                <a:gd name="T15" fmla="*/ 152 h 27"/>
                <a:gd name="T16" fmla="+- 0 1999 1999"/>
                <a:gd name="T17" fmla="*/ T16 w 20"/>
                <a:gd name="T18" fmla="+- 0 156 133"/>
                <a:gd name="T19" fmla="*/ 156 h 27"/>
                <a:gd name="T20" fmla="+- 0 2000 1999"/>
                <a:gd name="T21" fmla="*/ T20 w 20"/>
                <a:gd name="T22" fmla="+- 0 160 133"/>
                <a:gd name="T23" fmla="*/ 160 h 27"/>
                <a:gd name="T24" fmla="+- 0 2001 1999"/>
                <a:gd name="T25" fmla="*/ T24 w 20"/>
                <a:gd name="T26" fmla="+- 0 160 133"/>
                <a:gd name="T27" fmla="*/ 160 h 27"/>
                <a:gd name="T28" fmla="+- 0 2001 1999"/>
                <a:gd name="T29" fmla="*/ T28 w 20"/>
                <a:gd name="T30" fmla="+- 0 160 133"/>
                <a:gd name="T31" fmla="*/ 160 h 27"/>
                <a:gd name="T32" fmla="+- 0 2001 1999"/>
                <a:gd name="T33" fmla="*/ T32 w 20"/>
                <a:gd name="T34" fmla="+- 0 160 133"/>
                <a:gd name="T35" fmla="*/ 160 h 27"/>
                <a:gd name="T36" fmla="+- 0 2001 1999"/>
                <a:gd name="T37" fmla="*/ T36 w 20"/>
                <a:gd name="T38" fmla="+- 0 159 133"/>
                <a:gd name="T39" fmla="*/ 159 h 27"/>
                <a:gd name="T40" fmla="+- 0 2000 1999"/>
                <a:gd name="T41" fmla="*/ T40 w 20"/>
                <a:gd name="T42" fmla="+- 0 157 133"/>
                <a:gd name="T43" fmla="*/ 157 h 27"/>
                <a:gd name="T44" fmla="+- 0 2003 1999"/>
                <a:gd name="T45" fmla="*/ T44 w 20"/>
                <a:gd name="T46" fmla="+- 0 154 133"/>
                <a:gd name="T47" fmla="*/ 154 h 27"/>
                <a:gd name="T48" fmla="+- 0 2005 1999"/>
                <a:gd name="T49" fmla="*/ T48 w 20"/>
                <a:gd name="T50" fmla="+- 0 152 133"/>
                <a:gd name="T51" fmla="*/ 152 h 27"/>
                <a:gd name="T52" fmla="+- 0 2012 1999"/>
                <a:gd name="T53" fmla="*/ T52 w 20"/>
                <a:gd name="T54" fmla="+- 0 142 133"/>
                <a:gd name="T55" fmla="*/ 142 h 27"/>
                <a:gd name="T56" fmla="+- 0 2012 1999"/>
                <a:gd name="T57" fmla="*/ T56 w 20"/>
                <a:gd name="T58" fmla="+- 0 142 133"/>
                <a:gd name="T59" fmla="*/ 142 h 27"/>
                <a:gd name="T60" fmla="+- 0 2010 1999"/>
                <a:gd name="T61" fmla="*/ T60 w 20"/>
                <a:gd name="T62" fmla="+- 0 143 133"/>
                <a:gd name="T63" fmla="*/ 143 h 27"/>
                <a:gd name="T64" fmla="+- 0 2009 1999"/>
                <a:gd name="T65" fmla="*/ T64 w 20"/>
                <a:gd name="T66" fmla="+- 0 144 133"/>
                <a:gd name="T67" fmla="*/ 144 h 27"/>
                <a:gd name="T68" fmla="+- 0 2007 1999"/>
                <a:gd name="T69" fmla="*/ T68 w 20"/>
                <a:gd name="T70" fmla="+- 0 146 133"/>
                <a:gd name="T71" fmla="*/ 146 h 27"/>
                <a:gd name="T72" fmla="+- 0 2006 1999"/>
                <a:gd name="T73" fmla="*/ T72 w 20"/>
                <a:gd name="T74" fmla="+- 0 148 133"/>
                <a:gd name="T75" fmla="*/ 148 h 27"/>
                <a:gd name="T76" fmla="+- 0 2006 1999"/>
                <a:gd name="T77" fmla="*/ T76 w 20"/>
                <a:gd name="T78" fmla="+- 0 148 133"/>
                <a:gd name="T79" fmla="*/ 148 h 27"/>
                <a:gd name="T80" fmla="+- 0 2006 1999"/>
                <a:gd name="T81" fmla="*/ T80 w 20"/>
                <a:gd name="T82" fmla="+- 0 148 133"/>
                <a:gd name="T83" fmla="*/ 148 h 27"/>
                <a:gd name="T84" fmla="+- 0 2006 1999"/>
                <a:gd name="T85" fmla="*/ T84 w 20"/>
                <a:gd name="T86" fmla="+- 0 148 133"/>
                <a:gd name="T87" fmla="*/ 148 h 27"/>
                <a:gd name="T88" fmla="+- 0 2006 1999"/>
                <a:gd name="T89" fmla="*/ T88 w 20"/>
                <a:gd name="T90" fmla="+- 0 148 133"/>
                <a:gd name="T91" fmla="*/ 148 h 27"/>
                <a:gd name="T92" fmla="+- 0 2007 1999"/>
                <a:gd name="T93" fmla="*/ T92 w 20"/>
                <a:gd name="T94" fmla="+- 0 148 133"/>
                <a:gd name="T95" fmla="*/ 148 h 27"/>
                <a:gd name="T96" fmla="+- 0 2010 1999"/>
                <a:gd name="T97" fmla="*/ T96 w 20"/>
                <a:gd name="T98" fmla="+- 0 143 133"/>
                <a:gd name="T99" fmla="*/ 143 h 27"/>
                <a:gd name="T100" fmla="+- 0 2012 1999"/>
                <a:gd name="T101" fmla="*/ T100 w 20"/>
                <a:gd name="T102" fmla="+- 0 142 133"/>
                <a:gd name="T103" fmla="*/ 142 h 27"/>
                <a:gd name="T104" fmla="+- 0 2019 1999"/>
                <a:gd name="T105" fmla="*/ T104 w 20"/>
                <a:gd name="T106" fmla="+- 0 135 133"/>
                <a:gd name="T107" fmla="*/ 135 h 27"/>
                <a:gd name="T108" fmla="+- 0 2019 1999"/>
                <a:gd name="T109" fmla="*/ T108 w 20"/>
                <a:gd name="T110" fmla="+- 0 134 133"/>
                <a:gd name="T111" fmla="*/ 134 h 27"/>
                <a:gd name="T112" fmla="+- 0 2019 1999"/>
                <a:gd name="T113" fmla="*/ T112 w 20"/>
                <a:gd name="T114" fmla="+- 0 134 133"/>
                <a:gd name="T115" fmla="*/ 134 h 27"/>
                <a:gd name="T116" fmla="+- 0 2018 1999"/>
                <a:gd name="T117" fmla="*/ T116 w 20"/>
                <a:gd name="T118" fmla="+- 0 133 133"/>
                <a:gd name="T119" fmla="*/ 133 h 27"/>
                <a:gd name="T120" fmla="+- 0 2015 1999"/>
                <a:gd name="T121" fmla="*/ T120 w 20"/>
                <a:gd name="T122" fmla="+- 0 134 133"/>
                <a:gd name="T123" fmla="*/ 134 h 27"/>
                <a:gd name="T124" fmla="+- 0 2013 1999"/>
                <a:gd name="T125" fmla="*/ T124 w 20"/>
                <a:gd name="T126" fmla="+- 0 138 133"/>
                <a:gd name="T127" fmla="*/ 138 h 27"/>
                <a:gd name="T128" fmla="+- 0 2013 1999"/>
                <a:gd name="T129" fmla="*/ T128 w 20"/>
                <a:gd name="T130" fmla="+- 0 138 133"/>
                <a:gd name="T131" fmla="*/ 138 h 27"/>
                <a:gd name="T132" fmla="+- 0 2013 1999"/>
                <a:gd name="T133" fmla="*/ T132 w 20"/>
                <a:gd name="T134" fmla="+- 0 138 133"/>
                <a:gd name="T135" fmla="*/ 138 h 27"/>
                <a:gd name="T136" fmla="+- 0 2013 1999"/>
                <a:gd name="T137" fmla="*/ T136 w 20"/>
                <a:gd name="T138" fmla="+- 0 138 133"/>
                <a:gd name="T139" fmla="*/ 138 h 27"/>
                <a:gd name="T140" fmla="+- 0 2013 1999"/>
                <a:gd name="T141" fmla="*/ T140 w 20"/>
                <a:gd name="T142" fmla="+- 0 138 133"/>
                <a:gd name="T143" fmla="*/ 138 h 27"/>
                <a:gd name="T144" fmla="+- 0 2013 1999"/>
                <a:gd name="T145" fmla="*/ T144 w 20"/>
                <a:gd name="T146" fmla="+- 0 138 133"/>
                <a:gd name="T147" fmla="*/ 138 h 27"/>
                <a:gd name="T148" fmla="+- 0 2014 1999"/>
                <a:gd name="T149" fmla="*/ T148 w 20"/>
                <a:gd name="T150" fmla="+- 0 138 133"/>
                <a:gd name="T151" fmla="*/ 138 h 27"/>
                <a:gd name="T152" fmla="+- 0 2014 1999"/>
                <a:gd name="T153" fmla="*/ T152 w 20"/>
                <a:gd name="T154" fmla="+- 0 138 133"/>
                <a:gd name="T155" fmla="*/ 138 h 27"/>
                <a:gd name="T156" fmla="+- 0 2014 1999"/>
                <a:gd name="T157" fmla="*/ T156 w 20"/>
                <a:gd name="T158" fmla="+- 0 137 133"/>
                <a:gd name="T159" fmla="*/ 137 h 27"/>
                <a:gd name="T160" fmla="+- 0 2016 1999"/>
                <a:gd name="T161" fmla="*/ T160 w 20"/>
                <a:gd name="T162" fmla="+- 0 135 133"/>
                <a:gd name="T163" fmla="*/ 135 h 27"/>
                <a:gd name="T164" fmla="+- 0 2017 1999"/>
                <a:gd name="T165" fmla="*/ T164 w 20"/>
                <a:gd name="T166" fmla="+- 0 134 133"/>
                <a:gd name="T167" fmla="*/ 134 h 27"/>
                <a:gd name="T168" fmla="+- 0 2018 1999"/>
                <a:gd name="T169" fmla="*/ T168 w 20"/>
                <a:gd name="T170" fmla="+- 0 134 133"/>
                <a:gd name="T171" fmla="*/ 134 h 27"/>
                <a:gd name="T172" fmla="+- 0 2018 1999"/>
                <a:gd name="T173" fmla="*/ T172 w 20"/>
                <a:gd name="T174" fmla="+- 0 135 133"/>
                <a:gd name="T175" fmla="*/ 135 h 27"/>
                <a:gd name="T176" fmla="+- 0 2018 1999"/>
                <a:gd name="T177" fmla="*/ T176 w 20"/>
                <a:gd name="T178" fmla="+- 0 135 133"/>
                <a:gd name="T179" fmla="*/ 135 h 27"/>
                <a:gd name="T180" fmla="+- 0 2018 1999"/>
                <a:gd name="T181" fmla="*/ T180 w 20"/>
                <a:gd name="T182" fmla="+- 0 135 133"/>
                <a:gd name="T183" fmla="*/ 135 h 27"/>
                <a:gd name="T184" fmla="+- 0 2018 1999"/>
                <a:gd name="T185" fmla="*/ T184 w 20"/>
                <a:gd name="T186" fmla="+- 0 135 133"/>
                <a:gd name="T187" fmla="*/ 135 h 27"/>
                <a:gd name="T188" fmla="+- 0 2019 1999"/>
                <a:gd name="T189" fmla="*/ T188 w 20"/>
                <a:gd name="T190" fmla="+- 0 135 133"/>
                <a:gd name="T191" fmla="*/ 135 h 27"/>
                <a:gd name="T192" fmla="+- 0 2019 1999"/>
                <a:gd name="T193" fmla="*/ T192 w 20"/>
                <a:gd name="T194" fmla="+- 0 135 133"/>
                <a:gd name="T195" fmla="*/ 135 h 27"/>
                <a:gd name="T196" fmla="+- 0 2019 1999"/>
                <a:gd name="T197" fmla="*/ T196 w 20"/>
                <a:gd name="T198" fmla="+- 0 135 133"/>
                <a:gd name="T199" fmla="*/ 135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20" h="27">
                  <a:moveTo>
                    <a:pt x="6" y="19"/>
                  </a:moveTo>
                  <a:lnTo>
                    <a:pt x="6" y="19"/>
                  </a:lnTo>
                  <a:lnTo>
                    <a:pt x="6" y="18"/>
                  </a:lnTo>
                  <a:lnTo>
                    <a:pt x="5" y="19"/>
                  </a:lnTo>
                  <a:lnTo>
                    <a:pt x="0" y="23"/>
                  </a:lnTo>
                  <a:lnTo>
                    <a:pt x="1" y="27"/>
                  </a:lnTo>
                  <a:lnTo>
                    <a:pt x="2" y="27"/>
                  </a:lnTo>
                  <a:lnTo>
                    <a:pt x="2" y="26"/>
                  </a:lnTo>
                  <a:lnTo>
                    <a:pt x="1" y="24"/>
                  </a:lnTo>
                  <a:lnTo>
                    <a:pt x="4" y="21"/>
                  </a:lnTo>
                  <a:lnTo>
                    <a:pt x="6" y="19"/>
                  </a:lnTo>
                  <a:close/>
                  <a:moveTo>
                    <a:pt x="13" y="9"/>
                  </a:moveTo>
                  <a:lnTo>
                    <a:pt x="13" y="9"/>
                  </a:lnTo>
                  <a:lnTo>
                    <a:pt x="11" y="10"/>
                  </a:lnTo>
                  <a:lnTo>
                    <a:pt x="10" y="11"/>
                  </a:lnTo>
                  <a:lnTo>
                    <a:pt x="8" y="13"/>
                  </a:lnTo>
                  <a:lnTo>
                    <a:pt x="7" y="15"/>
                  </a:lnTo>
                  <a:lnTo>
                    <a:pt x="8" y="15"/>
                  </a:lnTo>
                  <a:lnTo>
                    <a:pt x="11" y="10"/>
                  </a:lnTo>
                  <a:lnTo>
                    <a:pt x="13" y="9"/>
                  </a:lnTo>
                  <a:close/>
                  <a:moveTo>
                    <a:pt x="20" y="2"/>
                  </a:moveTo>
                  <a:lnTo>
                    <a:pt x="20" y="1"/>
                  </a:lnTo>
                  <a:lnTo>
                    <a:pt x="19" y="0"/>
                  </a:lnTo>
                  <a:lnTo>
                    <a:pt x="16" y="1"/>
                  </a:lnTo>
                  <a:lnTo>
                    <a:pt x="14" y="5"/>
                  </a:lnTo>
                  <a:lnTo>
                    <a:pt x="15" y="5"/>
                  </a:lnTo>
                  <a:lnTo>
                    <a:pt x="15" y="4"/>
                  </a:lnTo>
                  <a:lnTo>
                    <a:pt x="17" y="2"/>
                  </a:lnTo>
                  <a:lnTo>
                    <a:pt x="18" y="1"/>
                  </a:lnTo>
                  <a:lnTo>
                    <a:pt x="19" y="1"/>
                  </a:lnTo>
                  <a:lnTo>
                    <a:pt x="19" y="2"/>
                  </a:lnTo>
                  <a:lnTo>
                    <a:pt x="20" y="2"/>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4" name="Freeform 85"/>
            <p:cNvSpPr>
              <a:spLocks/>
            </p:cNvSpPr>
            <p:nvPr/>
          </p:nvSpPr>
          <p:spPr bwMode="auto">
            <a:xfrm>
              <a:off x="1996" y="133"/>
              <a:ext cx="28" cy="27"/>
            </a:xfrm>
            <a:custGeom>
              <a:avLst/>
              <a:gdLst>
                <a:gd name="T0" fmla="+- 0 2023 1996"/>
                <a:gd name="T1" fmla="*/ T0 w 28"/>
                <a:gd name="T2" fmla="+- 0 154 133"/>
                <a:gd name="T3" fmla="*/ 154 h 27"/>
                <a:gd name="T4" fmla="+- 0 2021 1996"/>
                <a:gd name="T5" fmla="*/ T4 w 28"/>
                <a:gd name="T6" fmla="+- 0 152 133"/>
                <a:gd name="T7" fmla="*/ 152 h 27"/>
                <a:gd name="T8" fmla="+- 0 2020 1996"/>
                <a:gd name="T9" fmla="*/ T8 w 28"/>
                <a:gd name="T10" fmla="+- 0 158 133"/>
                <a:gd name="T11" fmla="*/ 158 h 27"/>
                <a:gd name="T12" fmla="+- 0 2012 1996"/>
                <a:gd name="T13" fmla="*/ T12 w 28"/>
                <a:gd name="T14" fmla="+- 0 151 133"/>
                <a:gd name="T15" fmla="*/ 151 h 27"/>
                <a:gd name="T16" fmla="+- 0 2012 1996"/>
                <a:gd name="T17" fmla="*/ T16 w 28"/>
                <a:gd name="T18" fmla="+- 0 149 133"/>
                <a:gd name="T19" fmla="*/ 149 h 27"/>
                <a:gd name="T20" fmla="+- 0 2013 1996"/>
                <a:gd name="T21" fmla="*/ T20 w 28"/>
                <a:gd name="T22" fmla="+- 0 149 133"/>
                <a:gd name="T23" fmla="*/ 149 h 27"/>
                <a:gd name="T24" fmla="+- 0 2012 1996"/>
                <a:gd name="T25" fmla="*/ T24 w 28"/>
                <a:gd name="T26" fmla="+- 0 148 133"/>
                <a:gd name="T27" fmla="*/ 148 h 27"/>
                <a:gd name="T28" fmla="+- 0 2005 1996"/>
                <a:gd name="T29" fmla="*/ T28 w 28"/>
                <a:gd name="T30" fmla="+- 0 145 133"/>
                <a:gd name="T31" fmla="*/ 145 h 27"/>
                <a:gd name="T32" fmla="+- 0 1998 1996"/>
                <a:gd name="T33" fmla="*/ T32 w 28"/>
                <a:gd name="T34" fmla="+- 0 137 133"/>
                <a:gd name="T35" fmla="*/ 137 h 27"/>
                <a:gd name="T36" fmla="+- 0 2000 1996"/>
                <a:gd name="T37" fmla="*/ T36 w 28"/>
                <a:gd name="T38" fmla="+- 0 136 133"/>
                <a:gd name="T39" fmla="*/ 136 h 27"/>
                <a:gd name="T40" fmla="+- 0 2001 1996"/>
                <a:gd name="T41" fmla="*/ T40 w 28"/>
                <a:gd name="T42" fmla="+- 0 136 133"/>
                <a:gd name="T43" fmla="*/ 136 h 27"/>
                <a:gd name="T44" fmla="+- 0 2008 1996"/>
                <a:gd name="T45" fmla="*/ T44 w 28"/>
                <a:gd name="T46" fmla="+- 0 143 133"/>
                <a:gd name="T47" fmla="*/ 143 h 27"/>
                <a:gd name="T48" fmla="+- 0 2007 1996"/>
                <a:gd name="T49" fmla="*/ T48 w 28"/>
                <a:gd name="T50" fmla="+- 0 145 133"/>
                <a:gd name="T51" fmla="*/ 145 h 27"/>
                <a:gd name="T52" fmla="+- 0 2007 1996"/>
                <a:gd name="T53" fmla="*/ T52 w 28"/>
                <a:gd name="T54" fmla="+- 0 145 133"/>
                <a:gd name="T55" fmla="*/ 145 h 27"/>
                <a:gd name="T56" fmla="+- 0 2014 1996"/>
                <a:gd name="T57" fmla="*/ T56 w 28"/>
                <a:gd name="T58" fmla="+- 0 149 133"/>
                <a:gd name="T59" fmla="*/ 149 h 27"/>
                <a:gd name="T60" fmla="+- 0 2021 1996"/>
                <a:gd name="T61" fmla="*/ T60 w 28"/>
                <a:gd name="T62" fmla="+- 0 156 133"/>
                <a:gd name="T63" fmla="*/ 156 h 27"/>
                <a:gd name="T64" fmla="+- 0 2015 1996"/>
                <a:gd name="T65" fmla="*/ T64 w 28"/>
                <a:gd name="T66" fmla="+- 0 147 133"/>
                <a:gd name="T67" fmla="*/ 147 h 27"/>
                <a:gd name="T68" fmla="+- 0 2013 1996"/>
                <a:gd name="T69" fmla="*/ T68 w 28"/>
                <a:gd name="T70" fmla="+- 0 137 133"/>
                <a:gd name="T71" fmla="*/ 137 h 27"/>
                <a:gd name="T72" fmla="+- 0 2019 1996"/>
                <a:gd name="T73" fmla="*/ T72 w 28"/>
                <a:gd name="T74" fmla="+- 0 140 133"/>
                <a:gd name="T75" fmla="*/ 140 h 27"/>
                <a:gd name="T76" fmla="+- 0 2019 1996"/>
                <a:gd name="T77" fmla="*/ T76 w 28"/>
                <a:gd name="T78" fmla="+- 0 140 133"/>
                <a:gd name="T79" fmla="*/ 140 h 27"/>
                <a:gd name="T80" fmla="+- 0 2019 1996"/>
                <a:gd name="T81" fmla="*/ T80 w 28"/>
                <a:gd name="T82" fmla="+- 0 140 133"/>
                <a:gd name="T83" fmla="*/ 140 h 27"/>
                <a:gd name="T84" fmla="+- 0 2010 1996"/>
                <a:gd name="T85" fmla="*/ T84 w 28"/>
                <a:gd name="T86" fmla="+- 0 141 133"/>
                <a:gd name="T87" fmla="*/ 141 h 27"/>
                <a:gd name="T88" fmla="+- 0 2004 1996"/>
                <a:gd name="T89" fmla="*/ T88 w 28"/>
                <a:gd name="T90" fmla="+- 0 136 133"/>
                <a:gd name="T91" fmla="*/ 136 h 27"/>
                <a:gd name="T92" fmla="+- 0 2001 1996"/>
                <a:gd name="T93" fmla="*/ T92 w 28"/>
                <a:gd name="T94" fmla="+- 0 133 133"/>
                <a:gd name="T95" fmla="*/ 133 h 27"/>
                <a:gd name="T96" fmla="+- 0 1998 1996"/>
                <a:gd name="T97" fmla="*/ T96 w 28"/>
                <a:gd name="T98" fmla="+- 0 134 133"/>
                <a:gd name="T99" fmla="*/ 134 h 27"/>
                <a:gd name="T100" fmla="+- 0 1996 1996"/>
                <a:gd name="T101" fmla="*/ T100 w 28"/>
                <a:gd name="T102" fmla="+- 0 139 133"/>
                <a:gd name="T103" fmla="*/ 139 h 27"/>
                <a:gd name="T104" fmla="+- 0 2004 1996"/>
                <a:gd name="T105" fmla="*/ T104 w 28"/>
                <a:gd name="T106" fmla="+- 0 146 133"/>
                <a:gd name="T107" fmla="*/ 146 h 27"/>
                <a:gd name="T108" fmla="+- 0 2000 1996"/>
                <a:gd name="T109" fmla="*/ T108 w 28"/>
                <a:gd name="T110" fmla="+- 0 155 133"/>
                <a:gd name="T111" fmla="*/ 155 h 27"/>
                <a:gd name="T112" fmla="+- 0 2000 1996"/>
                <a:gd name="T113" fmla="*/ T112 w 28"/>
                <a:gd name="T114" fmla="+- 0 155 133"/>
                <a:gd name="T115" fmla="*/ 155 h 27"/>
                <a:gd name="T116" fmla="+- 0 2005 1996"/>
                <a:gd name="T117" fmla="*/ T116 w 28"/>
                <a:gd name="T118" fmla="+- 0 148 133"/>
                <a:gd name="T119" fmla="*/ 148 h 27"/>
                <a:gd name="T120" fmla="+- 0 2017 1996"/>
                <a:gd name="T121" fmla="*/ T120 w 28"/>
                <a:gd name="T122" fmla="+- 0 159 133"/>
                <a:gd name="T123" fmla="*/ 159 h 27"/>
                <a:gd name="T124" fmla="+- 0 2021 1996"/>
                <a:gd name="T125" fmla="*/ T124 w 28"/>
                <a:gd name="T126" fmla="+- 0 160 133"/>
                <a:gd name="T127" fmla="*/ 160 h 27"/>
                <a:gd name="T128" fmla="+- 0 2023 1996"/>
                <a:gd name="T129" fmla="*/ T128 w 28"/>
                <a:gd name="T130" fmla="+- 0 156 133"/>
                <a:gd name="T131" fmla="*/ 156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8" h="27">
                  <a:moveTo>
                    <a:pt x="27" y="23"/>
                  </a:moveTo>
                  <a:lnTo>
                    <a:pt x="27" y="21"/>
                  </a:lnTo>
                  <a:lnTo>
                    <a:pt x="25" y="20"/>
                  </a:lnTo>
                  <a:lnTo>
                    <a:pt x="25" y="19"/>
                  </a:lnTo>
                  <a:lnTo>
                    <a:pt x="25" y="23"/>
                  </a:lnTo>
                  <a:lnTo>
                    <a:pt x="24" y="25"/>
                  </a:lnTo>
                  <a:lnTo>
                    <a:pt x="23" y="25"/>
                  </a:lnTo>
                  <a:lnTo>
                    <a:pt x="16" y="18"/>
                  </a:lnTo>
                  <a:lnTo>
                    <a:pt x="12" y="14"/>
                  </a:lnTo>
                  <a:lnTo>
                    <a:pt x="16" y="16"/>
                  </a:lnTo>
                  <a:lnTo>
                    <a:pt x="17" y="16"/>
                  </a:lnTo>
                  <a:lnTo>
                    <a:pt x="16" y="15"/>
                  </a:lnTo>
                  <a:lnTo>
                    <a:pt x="11" y="13"/>
                  </a:lnTo>
                  <a:lnTo>
                    <a:pt x="9" y="12"/>
                  </a:lnTo>
                  <a:lnTo>
                    <a:pt x="2" y="5"/>
                  </a:lnTo>
                  <a:lnTo>
                    <a:pt x="2" y="4"/>
                  </a:lnTo>
                  <a:lnTo>
                    <a:pt x="3" y="3"/>
                  </a:lnTo>
                  <a:lnTo>
                    <a:pt x="4" y="3"/>
                  </a:lnTo>
                  <a:lnTo>
                    <a:pt x="5" y="3"/>
                  </a:lnTo>
                  <a:lnTo>
                    <a:pt x="12" y="9"/>
                  </a:lnTo>
                  <a:lnTo>
                    <a:pt x="12" y="10"/>
                  </a:lnTo>
                  <a:lnTo>
                    <a:pt x="11" y="11"/>
                  </a:lnTo>
                  <a:lnTo>
                    <a:pt x="11" y="12"/>
                  </a:lnTo>
                  <a:lnTo>
                    <a:pt x="13" y="10"/>
                  </a:lnTo>
                  <a:lnTo>
                    <a:pt x="18" y="16"/>
                  </a:lnTo>
                  <a:lnTo>
                    <a:pt x="25" y="22"/>
                  </a:lnTo>
                  <a:lnTo>
                    <a:pt x="25" y="23"/>
                  </a:lnTo>
                  <a:lnTo>
                    <a:pt x="25" y="19"/>
                  </a:lnTo>
                  <a:lnTo>
                    <a:pt x="19" y="14"/>
                  </a:lnTo>
                  <a:lnTo>
                    <a:pt x="14" y="8"/>
                  </a:lnTo>
                  <a:lnTo>
                    <a:pt x="17" y="4"/>
                  </a:lnTo>
                  <a:lnTo>
                    <a:pt x="22" y="7"/>
                  </a:lnTo>
                  <a:lnTo>
                    <a:pt x="23" y="7"/>
                  </a:lnTo>
                  <a:lnTo>
                    <a:pt x="17" y="3"/>
                  </a:lnTo>
                  <a:lnTo>
                    <a:pt x="14" y="8"/>
                  </a:lnTo>
                  <a:lnTo>
                    <a:pt x="13" y="7"/>
                  </a:lnTo>
                  <a:lnTo>
                    <a:pt x="8" y="3"/>
                  </a:lnTo>
                  <a:lnTo>
                    <a:pt x="6" y="1"/>
                  </a:lnTo>
                  <a:lnTo>
                    <a:pt x="5" y="0"/>
                  </a:lnTo>
                  <a:lnTo>
                    <a:pt x="3" y="1"/>
                  </a:lnTo>
                  <a:lnTo>
                    <a:pt x="2" y="1"/>
                  </a:lnTo>
                  <a:lnTo>
                    <a:pt x="0" y="4"/>
                  </a:lnTo>
                  <a:lnTo>
                    <a:pt x="0" y="6"/>
                  </a:lnTo>
                  <a:lnTo>
                    <a:pt x="2" y="7"/>
                  </a:lnTo>
                  <a:lnTo>
                    <a:pt x="8" y="13"/>
                  </a:lnTo>
                  <a:lnTo>
                    <a:pt x="9" y="14"/>
                  </a:lnTo>
                  <a:lnTo>
                    <a:pt x="4" y="22"/>
                  </a:lnTo>
                  <a:lnTo>
                    <a:pt x="9" y="15"/>
                  </a:lnTo>
                  <a:lnTo>
                    <a:pt x="14" y="20"/>
                  </a:lnTo>
                  <a:lnTo>
                    <a:pt x="21" y="26"/>
                  </a:lnTo>
                  <a:lnTo>
                    <a:pt x="23" y="27"/>
                  </a:lnTo>
                  <a:lnTo>
                    <a:pt x="25" y="27"/>
                  </a:lnTo>
                  <a:lnTo>
                    <a:pt x="26" y="25"/>
                  </a:lnTo>
                  <a:lnTo>
                    <a:pt x="27" y="23"/>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5" name="Freeform 86"/>
            <p:cNvSpPr>
              <a:spLocks/>
            </p:cNvSpPr>
            <p:nvPr/>
          </p:nvSpPr>
          <p:spPr bwMode="auto">
            <a:xfrm>
              <a:off x="1997" y="134"/>
              <a:ext cx="25" cy="25"/>
            </a:xfrm>
            <a:custGeom>
              <a:avLst/>
              <a:gdLst>
                <a:gd name="T0" fmla="+- 0 2001 1997"/>
                <a:gd name="T1" fmla="*/ T0 w 25"/>
                <a:gd name="T2" fmla="+- 0 134 134"/>
                <a:gd name="T3" fmla="*/ 134 h 25"/>
                <a:gd name="T4" fmla="+- 0 1999 1997"/>
                <a:gd name="T5" fmla="*/ T4 w 25"/>
                <a:gd name="T6" fmla="+- 0 134 134"/>
                <a:gd name="T7" fmla="*/ 134 h 25"/>
                <a:gd name="T8" fmla="+- 0 1998 1997"/>
                <a:gd name="T9" fmla="*/ T8 w 25"/>
                <a:gd name="T10" fmla="+- 0 136 134"/>
                <a:gd name="T11" fmla="*/ 136 h 25"/>
                <a:gd name="T12" fmla="+- 0 1997 1997"/>
                <a:gd name="T13" fmla="*/ T12 w 25"/>
                <a:gd name="T14" fmla="+- 0 137 134"/>
                <a:gd name="T15" fmla="*/ 137 h 25"/>
                <a:gd name="T16" fmla="+- 0 1997 1997"/>
                <a:gd name="T17" fmla="*/ T16 w 25"/>
                <a:gd name="T18" fmla="+- 0 139 134"/>
                <a:gd name="T19" fmla="*/ 139 h 25"/>
                <a:gd name="T20" fmla="+- 0 1999 1997"/>
                <a:gd name="T21" fmla="*/ T20 w 25"/>
                <a:gd name="T22" fmla="+- 0 140 134"/>
                <a:gd name="T23" fmla="*/ 140 h 25"/>
                <a:gd name="T24" fmla="+- 0 2005 1997"/>
                <a:gd name="T25" fmla="*/ T24 w 25"/>
                <a:gd name="T26" fmla="+- 0 145 134"/>
                <a:gd name="T27" fmla="*/ 145 h 25"/>
                <a:gd name="T28" fmla="+- 0 2011 1997"/>
                <a:gd name="T29" fmla="*/ T28 w 25"/>
                <a:gd name="T30" fmla="+- 0 152 134"/>
                <a:gd name="T31" fmla="*/ 152 h 25"/>
                <a:gd name="T32" fmla="+- 0 2019 1997"/>
                <a:gd name="T33" fmla="*/ T32 w 25"/>
                <a:gd name="T34" fmla="+- 0 159 134"/>
                <a:gd name="T35" fmla="*/ 159 h 25"/>
                <a:gd name="T36" fmla="+- 0 2020 1997"/>
                <a:gd name="T37" fmla="*/ T36 w 25"/>
                <a:gd name="T38" fmla="+- 0 159 134"/>
                <a:gd name="T39" fmla="*/ 159 h 25"/>
                <a:gd name="T40" fmla="+- 0 2022 1997"/>
                <a:gd name="T41" fmla="*/ T40 w 25"/>
                <a:gd name="T42" fmla="+- 0 156 134"/>
                <a:gd name="T43" fmla="*/ 156 h 25"/>
                <a:gd name="T44" fmla="+- 0 2022 1997"/>
                <a:gd name="T45" fmla="*/ T44 w 25"/>
                <a:gd name="T46" fmla="+- 0 154 134"/>
                <a:gd name="T47" fmla="*/ 154 h 25"/>
                <a:gd name="T48" fmla="+- 0 2021 1997"/>
                <a:gd name="T49" fmla="*/ T48 w 25"/>
                <a:gd name="T50" fmla="+- 0 153 134"/>
                <a:gd name="T51" fmla="*/ 153 h 25"/>
                <a:gd name="T52" fmla="+- 0 2014 1997"/>
                <a:gd name="T53" fmla="*/ T52 w 25"/>
                <a:gd name="T54" fmla="+- 0 148 134"/>
                <a:gd name="T55" fmla="*/ 148 h 25"/>
                <a:gd name="T56" fmla="+- 0 2008 1997"/>
                <a:gd name="T57" fmla="*/ T56 w 25"/>
                <a:gd name="T58" fmla="+- 0 141 134"/>
                <a:gd name="T59" fmla="*/ 141 h 25"/>
                <a:gd name="T60" fmla="+- 0 2002 1997"/>
                <a:gd name="T61" fmla="*/ T60 w 25"/>
                <a:gd name="T62" fmla="+- 0 135 134"/>
                <a:gd name="T63" fmla="*/ 135 h 25"/>
                <a:gd name="T64" fmla="+- 0 2001 1997"/>
                <a:gd name="T65" fmla="*/ T64 w 25"/>
                <a:gd name="T66" fmla="+- 0 134 134"/>
                <a:gd name="T67" fmla="*/ 134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5" h="25">
                  <a:moveTo>
                    <a:pt x="4" y="0"/>
                  </a:moveTo>
                  <a:lnTo>
                    <a:pt x="2" y="0"/>
                  </a:lnTo>
                  <a:lnTo>
                    <a:pt x="1" y="2"/>
                  </a:lnTo>
                  <a:lnTo>
                    <a:pt x="0" y="3"/>
                  </a:lnTo>
                  <a:lnTo>
                    <a:pt x="0" y="5"/>
                  </a:lnTo>
                  <a:lnTo>
                    <a:pt x="2" y="6"/>
                  </a:lnTo>
                  <a:lnTo>
                    <a:pt x="8" y="11"/>
                  </a:lnTo>
                  <a:lnTo>
                    <a:pt x="14" y="18"/>
                  </a:lnTo>
                  <a:lnTo>
                    <a:pt x="22" y="25"/>
                  </a:lnTo>
                  <a:lnTo>
                    <a:pt x="23" y="25"/>
                  </a:lnTo>
                  <a:lnTo>
                    <a:pt x="25" y="22"/>
                  </a:lnTo>
                  <a:lnTo>
                    <a:pt x="25" y="20"/>
                  </a:lnTo>
                  <a:lnTo>
                    <a:pt x="24" y="19"/>
                  </a:lnTo>
                  <a:lnTo>
                    <a:pt x="17" y="14"/>
                  </a:lnTo>
                  <a:lnTo>
                    <a:pt x="11" y="7"/>
                  </a:lnTo>
                  <a:lnTo>
                    <a:pt x="5" y="1"/>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6" name="AutoShape 87"/>
            <p:cNvSpPr>
              <a:spLocks/>
            </p:cNvSpPr>
            <p:nvPr/>
          </p:nvSpPr>
          <p:spPr bwMode="auto">
            <a:xfrm>
              <a:off x="1999" y="139"/>
              <a:ext cx="19" cy="13"/>
            </a:xfrm>
            <a:custGeom>
              <a:avLst/>
              <a:gdLst>
                <a:gd name="T0" fmla="+- 0 2005 2000"/>
                <a:gd name="T1" fmla="*/ T0 w 19"/>
                <a:gd name="T2" fmla="+- 0 140 140"/>
                <a:gd name="T3" fmla="*/ 140 h 13"/>
                <a:gd name="T4" fmla="+- 0 2004 2000"/>
                <a:gd name="T5" fmla="*/ T4 w 19"/>
                <a:gd name="T6" fmla="+- 0 140 140"/>
                <a:gd name="T7" fmla="*/ 140 h 13"/>
                <a:gd name="T8" fmla="+- 0 2001 2000"/>
                <a:gd name="T9" fmla="*/ T8 w 19"/>
                <a:gd name="T10" fmla="+- 0 140 140"/>
                <a:gd name="T11" fmla="*/ 140 h 13"/>
                <a:gd name="T12" fmla="+- 0 2000 2000"/>
                <a:gd name="T13" fmla="*/ T12 w 19"/>
                <a:gd name="T14" fmla="+- 0 141 140"/>
                <a:gd name="T15" fmla="*/ 141 h 13"/>
                <a:gd name="T16" fmla="+- 0 2000 2000"/>
                <a:gd name="T17" fmla="*/ T16 w 19"/>
                <a:gd name="T18" fmla="+- 0 141 140"/>
                <a:gd name="T19" fmla="*/ 141 h 13"/>
                <a:gd name="T20" fmla="+- 0 2001 2000"/>
                <a:gd name="T21" fmla="*/ T20 w 19"/>
                <a:gd name="T22" fmla="+- 0 142 140"/>
                <a:gd name="T23" fmla="*/ 142 h 13"/>
                <a:gd name="T24" fmla="+- 0 2002 2000"/>
                <a:gd name="T25" fmla="*/ T24 w 19"/>
                <a:gd name="T26" fmla="+- 0 141 140"/>
                <a:gd name="T27" fmla="*/ 141 h 13"/>
                <a:gd name="T28" fmla="+- 0 2005 2000"/>
                <a:gd name="T29" fmla="*/ T28 w 19"/>
                <a:gd name="T30" fmla="+- 0 140 140"/>
                <a:gd name="T31" fmla="*/ 140 h 13"/>
                <a:gd name="T32" fmla="+- 0 2007 2000"/>
                <a:gd name="T33" fmla="*/ T32 w 19"/>
                <a:gd name="T34" fmla="+- 0 141 140"/>
                <a:gd name="T35" fmla="*/ 141 h 13"/>
                <a:gd name="T36" fmla="+- 0 2006 2000"/>
                <a:gd name="T37" fmla="*/ T36 w 19"/>
                <a:gd name="T38" fmla="+- 0 140 140"/>
                <a:gd name="T39" fmla="*/ 140 h 13"/>
                <a:gd name="T40" fmla="+- 0 2005 2000"/>
                <a:gd name="T41" fmla="*/ T40 w 19"/>
                <a:gd name="T42" fmla="+- 0 140 140"/>
                <a:gd name="T43" fmla="*/ 140 h 13"/>
                <a:gd name="T44" fmla="+- 0 2007 2000"/>
                <a:gd name="T45" fmla="*/ T44 w 19"/>
                <a:gd name="T46" fmla="+- 0 141 140"/>
                <a:gd name="T47" fmla="*/ 141 h 13"/>
                <a:gd name="T48" fmla="+- 0 2011 2000"/>
                <a:gd name="T49" fmla="*/ T48 w 19"/>
                <a:gd name="T50" fmla="+- 0 144 140"/>
                <a:gd name="T51" fmla="*/ 144 h 13"/>
                <a:gd name="T52" fmla="+- 0 2008 2000"/>
                <a:gd name="T53" fmla="*/ T52 w 19"/>
                <a:gd name="T54" fmla="+- 0 141 140"/>
                <a:gd name="T55" fmla="*/ 141 h 13"/>
                <a:gd name="T56" fmla="+- 0 2007 2000"/>
                <a:gd name="T57" fmla="*/ T56 w 19"/>
                <a:gd name="T58" fmla="+- 0 141 140"/>
                <a:gd name="T59" fmla="*/ 141 h 13"/>
                <a:gd name="T60" fmla="+- 0 2011 2000"/>
                <a:gd name="T61" fmla="*/ T60 w 19"/>
                <a:gd name="T62" fmla="+- 0 144 140"/>
                <a:gd name="T63" fmla="*/ 144 h 13"/>
                <a:gd name="T64" fmla="+- 0 2019 2000"/>
                <a:gd name="T65" fmla="*/ T64 w 19"/>
                <a:gd name="T66" fmla="+- 0 152 140"/>
                <a:gd name="T67" fmla="*/ 152 h 13"/>
                <a:gd name="T68" fmla="+- 0 2017 2000"/>
                <a:gd name="T69" fmla="*/ T68 w 19"/>
                <a:gd name="T70" fmla="+- 0 150 140"/>
                <a:gd name="T71" fmla="*/ 150 h 13"/>
                <a:gd name="T72" fmla="+- 0 2013 2000"/>
                <a:gd name="T73" fmla="*/ T72 w 19"/>
                <a:gd name="T74" fmla="+- 0 148 140"/>
                <a:gd name="T75" fmla="*/ 148 h 13"/>
                <a:gd name="T76" fmla="+- 0 2008 2000"/>
                <a:gd name="T77" fmla="*/ T76 w 19"/>
                <a:gd name="T78" fmla="+- 0 148 140"/>
                <a:gd name="T79" fmla="*/ 148 h 13"/>
                <a:gd name="T80" fmla="+- 0 2007 2000"/>
                <a:gd name="T81" fmla="*/ T80 w 19"/>
                <a:gd name="T82" fmla="+- 0 149 140"/>
                <a:gd name="T83" fmla="*/ 149 h 13"/>
                <a:gd name="T84" fmla="+- 0 2008 2000"/>
                <a:gd name="T85" fmla="*/ T84 w 19"/>
                <a:gd name="T86" fmla="+- 0 149 140"/>
                <a:gd name="T87" fmla="*/ 149 h 13"/>
                <a:gd name="T88" fmla="+- 0 2010 2000"/>
                <a:gd name="T89" fmla="*/ T88 w 19"/>
                <a:gd name="T90" fmla="+- 0 149 140"/>
                <a:gd name="T91" fmla="*/ 149 h 13"/>
                <a:gd name="T92" fmla="+- 0 2014 2000"/>
                <a:gd name="T93" fmla="*/ T92 w 19"/>
                <a:gd name="T94" fmla="+- 0 149 140"/>
                <a:gd name="T95" fmla="*/ 149 h 13"/>
                <a:gd name="T96" fmla="+- 0 2019 2000"/>
                <a:gd name="T97" fmla="*/ T96 w 19"/>
                <a:gd name="T98" fmla="+- 0 152 140"/>
                <a:gd name="T99" fmla="*/ 152 h 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9" h="13">
                  <a:moveTo>
                    <a:pt x="5" y="0"/>
                  </a:moveTo>
                  <a:lnTo>
                    <a:pt x="4" y="0"/>
                  </a:lnTo>
                  <a:lnTo>
                    <a:pt x="1" y="0"/>
                  </a:lnTo>
                  <a:lnTo>
                    <a:pt x="0" y="1"/>
                  </a:lnTo>
                  <a:lnTo>
                    <a:pt x="1" y="2"/>
                  </a:lnTo>
                  <a:lnTo>
                    <a:pt x="2" y="1"/>
                  </a:lnTo>
                  <a:lnTo>
                    <a:pt x="5" y="0"/>
                  </a:lnTo>
                  <a:close/>
                  <a:moveTo>
                    <a:pt x="7" y="1"/>
                  </a:moveTo>
                  <a:lnTo>
                    <a:pt x="6" y="0"/>
                  </a:lnTo>
                  <a:lnTo>
                    <a:pt x="5" y="0"/>
                  </a:lnTo>
                  <a:lnTo>
                    <a:pt x="7" y="1"/>
                  </a:lnTo>
                  <a:close/>
                  <a:moveTo>
                    <a:pt x="11" y="4"/>
                  </a:moveTo>
                  <a:lnTo>
                    <a:pt x="8" y="1"/>
                  </a:lnTo>
                  <a:lnTo>
                    <a:pt x="7" y="1"/>
                  </a:lnTo>
                  <a:lnTo>
                    <a:pt x="11" y="4"/>
                  </a:lnTo>
                  <a:close/>
                  <a:moveTo>
                    <a:pt x="19" y="12"/>
                  </a:moveTo>
                  <a:lnTo>
                    <a:pt x="17" y="10"/>
                  </a:lnTo>
                  <a:lnTo>
                    <a:pt x="13" y="8"/>
                  </a:lnTo>
                  <a:lnTo>
                    <a:pt x="8" y="8"/>
                  </a:lnTo>
                  <a:lnTo>
                    <a:pt x="7" y="9"/>
                  </a:lnTo>
                  <a:lnTo>
                    <a:pt x="8" y="9"/>
                  </a:lnTo>
                  <a:lnTo>
                    <a:pt x="10" y="9"/>
                  </a:lnTo>
                  <a:lnTo>
                    <a:pt x="14" y="9"/>
                  </a:lnTo>
                  <a:lnTo>
                    <a:pt x="19" y="12"/>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7" name="AutoShape 88"/>
            <p:cNvSpPr>
              <a:spLocks/>
            </p:cNvSpPr>
            <p:nvPr/>
          </p:nvSpPr>
          <p:spPr bwMode="auto">
            <a:xfrm>
              <a:off x="1998" y="135"/>
              <a:ext cx="23" cy="23"/>
            </a:xfrm>
            <a:custGeom>
              <a:avLst/>
              <a:gdLst>
                <a:gd name="T0" fmla="+- 0 2005 1999"/>
                <a:gd name="T1" fmla="*/ T0 w 23"/>
                <a:gd name="T2" fmla="+- 0 139 136"/>
                <a:gd name="T3" fmla="*/ 139 h 23"/>
                <a:gd name="T4" fmla="+- 0 2005 1999"/>
                <a:gd name="T5" fmla="*/ T4 w 23"/>
                <a:gd name="T6" fmla="+- 0 139 136"/>
                <a:gd name="T7" fmla="*/ 139 h 23"/>
                <a:gd name="T8" fmla="+- 0 2002 1999"/>
                <a:gd name="T9" fmla="*/ T8 w 23"/>
                <a:gd name="T10" fmla="+- 0 136 136"/>
                <a:gd name="T11" fmla="*/ 136 h 23"/>
                <a:gd name="T12" fmla="+- 0 2002 1999"/>
                <a:gd name="T13" fmla="*/ T12 w 23"/>
                <a:gd name="T14" fmla="+- 0 136 136"/>
                <a:gd name="T15" fmla="*/ 136 h 23"/>
                <a:gd name="T16" fmla="+- 0 1999 1999"/>
                <a:gd name="T17" fmla="*/ T16 w 23"/>
                <a:gd name="T18" fmla="+- 0 136 136"/>
                <a:gd name="T19" fmla="*/ 136 h 23"/>
                <a:gd name="T20" fmla="+- 0 1999 1999"/>
                <a:gd name="T21" fmla="*/ T20 w 23"/>
                <a:gd name="T22" fmla="+- 0 137 136"/>
                <a:gd name="T23" fmla="*/ 137 h 23"/>
                <a:gd name="T24" fmla="+- 0 1999 1999"/>
                <a:gd name="T25" fmla="*/ T24 w 23"/>
                <a:gd name="T26" fmla="+- 0 137 136"/>
                <a:gd name="T27" fmla="*/ 137 h 23"/>
                <a:gd name="T28" fmla="+- 0 1999 1999"/>
                <a:gd name="T29" fmla="*/ T28 w 23"/>
                <a:gd name="T30" fmla="+- 0 137 136"/>
                <a:gd name="T31" fmla="*/ 137 h 23"/>
                <a:gd name="T32" fmla="+- 0 1999 1999"/>
                <a:gd name="T33" fmla="*/ T32 w 23"/>
                <a:gd name="T34" fmla="+- 0 136 136"/>
                <a:gd name="T35" fmla="*/ 136 h 23"/>
                <a:gd name="T36" fmla="+- 0 2000 1999"/>
                <a:gd name="T37" fmla="*/ T36 w 23"/>
                <a:gd name="T38" fmla="+- 0 136 136"/>
                <a:gd name="T39" fmla="*/ 136 h 23"/>
                <a:gd name="T40" fmla="+- 0 2001 1999"/>
                <a:gd name="T41" fmla="*/ T40 w 23"/>
                <a:gd name="T42" fmla="+- 0 136 136"/>
                <a:gd name="T43" fmla="*/ 136 h 23"/>
                <a:gd name="T44" fmla="+- 0 2004 1999"/>
                <a:gd name="T45" fmla="*/ T44 w 23"/>
                <a:gd name="T46" fmla="+- 0 138 136"/>
                <a:gd name="T47" fmla="*/ 138 h 23"/>
                <a:gd name="T48" fmla="+- 0 2004 1999"/>
                <a:gd name="T49" fmla="*/ T48 w 23"/>
                <a:gd name="T50" fmla="+- 0 139 136"/>
                <a:gd name="T51" fmla="*/ 139 h 23"/>
                <a:gd name="T52" fmla="+- 0 2004 1999"/>
                <a:gd name="T53" fmla="*/ T52 w 23"/>
                <a:gd name="T54" fmla="+- 0 139 136"/>
                <a:gd name="T55" fmla="*/ 139 h 23"/>
                <a:gd name="T56" fmla="+- 0 2005 1999"/>
                <a:gd name="T57" fmla="*/ T56 w 23"/>
                <a:gd name="T58" fmla="+- 0 139 136"/>
                <a:gd name="T59" fmla="*/ 139 h 23"/>
                <a:gd name="T60" fmla="+- 0 2014 1999"/>
                <a:gd name="T61" fmla="*/ T60 w 23"/>
                <a:gd name="T62" fmla="+- 0 147 136"/>
                <a:gd name="T63" fmla="*/ 147 h 23"/>
                <a:gd name="T64" fmla="+- 0 2012 1999"/>
                <a:gd name="T65" fmla="*/ T64 w 23"/>
                <a:gd name="T66" fmla="+- 0 146 136"/>
                <a:gd name="T67" fmla="*/ 146 h 23"/>
                <a:gd name="T68" fmla="+- 0 2010 1999"/>
                <a:gd name="T69" fmla="*/ T68 w 23"/>
                <a:gd name="T70" fmla="+- 0 144 136"/>
                <a:gd name="T71" fmla="*/ 144 h 23"/>
                <a:gd name="T72" fmla="+- 0 2009 1999"/>
                <a:gd name="T73" fmla="*/ T72 w 23"/>
                <a:gd name="T74" fmla="+- 0 143 136"/>
                <a:gd name="T75" fmla="*/ 143 h 23"/>
                <a:gd name="T76" fmla="+- 0 2007 1999"/>
                <a:gd name="T77" fmla="*/ T76 w 23"/>
                <a:gd name="T78" fmla="+- 0 142 136"/>
                <a:gd name="T79" fmla="*/ 142 h 23"/>
                <a:gd name="T80" fmla="+- 0 2007 1999"/>
                <a:gd name="T81" fmla="*/ T80 w 23"/>
                <a:gd name="T82" fmla="+- 0 142 136"/>
                <a:gd name="T83" fmla="*/ 142 h 23"/>
                <a:gd name="T84" fmla="+- 0 2007 1999"/>
                <a:gd name="T85" fmla="*/ T84 w 23"/>
                <a:gd name="T86" fmla="+- 0 142 136"/>
                <a:gd name="T87" fmla="*/ 142 h 23"/>
                <a:gd name="T88" fmla="+- 0 2009 1999"/>
                <a:gd name="T89" fmla="*/ T88 w 23"/>
                <a:gd name="T90" fmla="+- 0 143 136"/>
                <a:gd name="T91" fmla="*/ 143 h 23"/>
                <a:gd name="T92" fmla="+- 0 2013 1999"/>
                <a:gd name="T93" fmla="*/ T92 w 23"/>
                <a:gd name="T94" fmla="+- 0 148 136"/>
                <a:gd name="T95" fmla="*/ 148 h 23"/>
                <a:gd name="T96" fmla="+- 0 2013 1999"/>
                <a:gd name="T97" fmla="*/ T96 w 23"/>
                <a:gd name="T98" fmla="+- 0 148 136"/>
                <a:gd name="T99" fmla="*/ 148 h 23"/>
                <a:gd name="T100" fmla="+- 0 2014 1999"/>
                <a:gd name="T101" fmla="*/ T100 w 23"/>
                <a:gd name="T102" fmla="+- 0 148 136"/>
                <a:gd name="T103" fmla="*/ 148 h 23"/>
                <a:gd name="T104" fmla="+- 0 2014 1999"/>
                <a:gd name="T105" fmla="*/ T104 w 23"/>
                <a:gd name="T106" fmla="+- 0 147 136"/>
                <a:gd name="T107" fmla="*/ 147 h 23"/>
                <a:gd name="T108" fmla="+- 0 2021 1999"/>
                <a:gd name="T109" fmla="*/ T108 w 23"/>
                <a:gd name="T110" fmla="+- 0 154 136"/>
                <a:gd name="T111" fmla="*/ 154 h 23"/>
                <a:gd name="T112" fmla="+- 0 2016 1999"/>
                <a:gd name="T113" fmla="*/ T112 w 23"/>
                <a:gd name="T114" fmla="+- 0 151 136"/>
                <a:gd name="T115" fmla="*/ 151 h 23"/>
                <a:gd name="T116" fmla="+- 0 2015 1999"/>
                <a:gd name="T117" fmla="*/ T116 w 23"/>
                <a:gd name="T118" fmla="+- 0 151 136"/>
                <a:gd name="T119" fmla="*/ 151 h 23"/>
                <a:gd name="T120" fmla="+- 0 2015 1999"/>
                <a:gd name="T121" fmla="*/ T120 w 23"/>
                <a:gd name="T122" fmla="+- 0 151 136"/>
                <a:gd name="T123" fmla="*/ 151 h 23"/>
                <a:gd name="T124" fmla="+- 0 2015 1999"/>
                <a:gd name="T125" fmla="*/ T124 w 23"/>
                <a:gd name="T126" fmla="+- 0 151 136"/>
                <a:gd name="T127" fmla="*/ 151 h 23"/>
                <a:gd name="T128" fmla="+- 0 2017 1999"/>
                <a:gd name="T129" fmla="*/ T128 w 23"/>
                <a:gd name="T130" fmla="+- 0 152 136"/>
                <a:gd name="T131" fmla="*/ 152 h 23"/>
                <a:gd name="T132" fmla="+- 0 2021 1999"/>
                <a:gd name="T133" fmla="*/ T132 w 23"/>
                <a:gd name="T134" fmla="+- 0 155 136"/>
                <a:gd name="T135" fmla="*/ 155 h 23"/>
                <a:gd name="T136" fmla="+- 0 2021 1999"/>
                <a:gd name="T137" fmla="*/ T136 w 23"/>
                <a:gd name="T138" fmla="+- 0 157 136"/>
                <a:gd name="T139" fmla="*/ 157 h 23"/>
                <a:gd name="T140" fmla="+- 0 2020 1999"/>
                <a:gd name="T141" fmla="*/ T140 w 23"/>
                <a:gd name="T142" fmla="+- 0 157 136"/>
                <a:gd name="T143" fmla="*/ 157 h 23"/>
                <a:gd name="T144" fmla="+- 0 2020 1999"/>
                <a:gd name="T145" fmla="*/ T144 w 23"/>
                <a:gd name="T146" fmla="+- 0 158 136"/>
                <a:gd name="T147" fmla="*/ 158 h 23"/>
                <a:gd name="T148" fmla="+- 0 2020 1999"/>
                <a:gd name="T149" fmla="*/ T148 w 23"/>
                <a:gd name="T150" fmla="+- 0 158 136"/>
                <a:gd name="T151" fmla="*/ 158 h 23"/>
                <a:gd name="T152" fmla="+- 0 2021 1999"/>
                <a:gd name="T153" fmla="*/ T152 w 23"/>
                <a:gd name="T154" fmla="+- 0 158 136"/>
                <a:gd name="T155" fmla="*/ 158 h 23"/>
                <a:gd name="T156" fmla="+- 0 2021 1999"/>
                <a:gd name="T157" fmla="*/ T156 w 23"/>
                <a:gd name="T158" fmla="+- 0 154 136"/>
                <a:gd name="T159" fmla="*/ 154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3" h="23">
                  <a:moveTo>
                    <a:pt x="6" y="3"/>
                  </a:moveTo>
                  <a:lnTo>
                    <a:pt x="6" y="3"/>
                  </a:lnTo>
                  <a:lnTo>
                    <a:pt x="3" y="0"/>
                  </a:lnTo>
                  <a:lnTo>
                    <a:pt x="0" y="0"/>
                  </a:lnTo>
                  <a:lnTo>
                    <a:pt x="0" y="1"/>
                  </a:lnTo>
                  <a:lnTo>
                    <a:pt x="0" y="0"/>
                  </a:lnTo>
                  <a:lnTo>
                    <a:pt x="1" y="0"/>
                  </a:lnTo>
                  <a:lnTo>
                    <a:pt x="2" y="0"/>
                  </a:lnTo>
                  <a:lnTo>
                    <a:pt x="5" y="2"/>
                  </a:lnTo>
                  <a:lnTo>
                    <a:pt x="5" y="3"/>
                  </a:lnTo>
                  <a:lnTo>
                    <a:pt x="6" y="3"/>
                  </a:lnTo>
                  <a:close/>
                  <a:moveTo>
                    <a:pt x="15" y="11"/>
                  </a:moveTo>
                  <a:lnTo>
                    <a:pt x="13" y="10"/>
                  </a:lnTo>
                  <a:lnTo>
                    <a:pt x="11" y="8"/>
                  </a:lnTo>
                  <a:lnTo>
                    <a:pt x="10" y="7"/>
                  </a:lnTo>
                  <a:lnTo>
                    <a:pt x="8" y="6"/>
                  </a:lnTo>
                  <a:lnTo>
                    <a:pt x="10" y="7"/>
                  </a:lnTo>
                  <a:lnTo>
                    <a:pt x="14" y="12"/>
                  </a:lnTo>
                  <a:lnTo>
                    <a:pt x="15" y="12"/>
                  </a:lnTo>
                  <a:lnTo>
                    <a:pt x="15" y="11"/>
                  </a:lnTo>
                  <a:close/>
                  <a:moveTo>
                    <a:pt x="22" y="18"/>
                  </a:moveTo>
                  <a:lnTo>
                    <a:pt x="17" y="15"/>
                  </a:lnTo>
                  <a:lnTo>
                    <a:pt x="16" y="15"/>
                  </a:lnTo>
                  <a:lnTo>
                    <a:pt x="18" y="16"/>
                  </a:lnTo>
                  <a:lnTo>
                    <a:pt x="22" y="19"/>
                  </a:lnTo>
                  <a:lnTo>
                    <a:pt x="22" y="21"/>
                  </a:lnTo>
                  <a:lnTo>
                    <a:pt x="21" y="21"/>
                  </a:lnTo>
                  <a:lnTo>
                    <a:pt x="21" y="22"/>
                  </a:lnTo>
                  <a:lnTo>
                    <a:pt x="22" y="22"/>
                  </a:lnTo>
                  <a:lnTo>
                    <a:pt x="22"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9" name="Freeform 90"/>
            <p:cNvSpPr>
              <a:spLocks/>
            </p:cNvSpPr>
            <p:nvPr/>
          </p:nvSpPr>
          <p:spPr bwMode="auto">
            <a:xfrm>
              <a:off x="2003" y="160"/>
              <a:ext cx="21" cy="30"/>
            </a:xfrm>
            <a:custGeom>
              <a:avLst/>
              <a:gdLst>
                <a:gd name="T0" fmla="+- 0 2021 2003"/>
                <a:gd name="T1" fmla="*/ T0 w 21"/>
                <a:gd name="T2" fmla="+- 0 160 160"/>
                <a:gd name="T3" fmla="*/ 160 h 30"/>
                <a:gd name="T4" fmla="+- 0 2019 2003"/>
                <a:gd name="T5" fmla="*/ T4 w 21"/>
                <a:gd name="T6" fmla="+- 0 160 160"/>
                <a:gd name="T7" fmla="*/ 160 h 30"/>
                <a:gd name="T8" fmla="+- 0 2013 2003"/>
                <a:gd name="T9" fmla="*/ T8 w 21"/>
                <a:gd name="T10" fmla="+- 0 169 160"/>
                <a:gd name="T11" fmla="*/ 169 h 30"/>
                <a:gd name="T12" fmla="+- 0 2008 2003"/>
                <a:gd name="T13" fmla="*/ T12 w 21"/>
                <a:gd name="T14" fmla="+- 0 177 160"/>
                <a:gd name="T15" fmla="*/ 177 h 30"/>
                <a:gd name="T16" fmla="+- 0 2003 2003"/>
                <a:gd name="T17" fmla="*/ T16 w 21"/>
                <a:gd name="T18" fmla="+- 0 186 160"/>
                <a:gd name="T19" fmla="*/ 186 h 30"/>
                <a:gd name="T20" fmla="+- 0 2003 2003"/>
                <a:gd name="T21" fmla="*/ T20 w 21"/>
                <a:gd name="T22" fmla="+- 0 188 160"/>
                <a:gd name="T23" fmla="*/ 188 h 30"/>
                <a:gd name="T24" fmla="+- 0 2006 2003"/>
                <a:gd name="T25" fmla="*/ T24 w 21"/>
                <a:gd name="T26" fmla="+- 0 190 160"/>
                <a:gd name="T27" fmla="*/ 190 h 30"/>
                <a:gd name="T28" fmla="+- 0 2007 2003"/>
                <a:gd name="T29" fmla="*/ T28 w 21"/>
                <a:gd name="T30" fmla="+- 0 189 160"/>
                <a:gd name="T31" fmla="*/ 189 h 30"/>
                <a:gd name="T32" fmla="+- 0 2013 2003"/>
                <a:gd name="T33" fmla="*/ T32 w 21"/>
                <a:gd name="T34" fmla="+- 0 180 160"/>
                <a:gd name="T35" fmla="*/ 180 h 30"/>
                <a:gd name="T36" fmla="+- 0 2017 2003"/>
                <a:gd name="T37" fmla="*/ T36 w 21"/>
                <a:gd name="T38" fmla="+- 0 173 160"/>
                <a:gd name="T39" fmla="*/ 173 h 30"/>
                <a:gd name="T40" fmla="+- 0 2023 2003"/>
                <a:gd name="T41" fmla="*/ T40 w 21"/>
                <a:gd name="T42" fmla="+- 0 164 160"/>
                <a:gd name="T43" fmla="*/ 164 h 30"/>
                <a:gd name="T44" fmla="+- 0 2023 2003"/>
                <a:gd name="T45" fmla="*/ T44 w 21"/>
                <a:gd name="T46" fmla="+- 0 162 160"/>
                <a:gd name="T47" fmla="*/ 162 h 30"/>
                <a:gd name="T48" fmla="+- 0 2022 2003"/>
                <a:gd name="T49" fmla="*/ T48 w 21"/>
                <a:gd name="T50" fmla="+- 0 161 160"/>
                <a:gd name="T51" fmla="*/ 161 h 30"/>
                <a:gd name="T52" fmla="+- 0 2021 2003"/>
                <a:gd name="T53" fmla="*/ T52 w 21"/>
                <a:gd name="T54" fmla="+- 0 160 160"/>
                <a:gd name="T55" fmla="*/ 16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1" h="30">
                  <a:moveTo>
                    <a:pt x="18" y="0"/>
                  </a:moveTo>
                  <a:lnTo>
                    <a:pt x="16" y="0"/>
                  </a:lnTo>
                  <a:lnTo>
                    <a:pt x="10" y="9"/>
                  </a:lnTo>
                  <a:lnTo>
                    <a:pt x="5" y="17"/>
                  </a:lnTo>
                  <a:lnTo>
                    <a:pt x="0" y="26"/>
                  </a:lnTo>
                  <a:lnTo>
                    <a:pt x="0" y="28"/>
                  </a:lnTo>
                  <a:lnTo>
                    <a:pt x="3" y="30"/>
                  </a:lnTo>
                  <a:lnTo>
                    <a:pt x="4" y="29"/>
                  </a:lnTo>
                  <a:lnTo>
                    <a:pt x="10" y="20"/>
                  </a:lnTo>
                  <a:lnTo>
                    <a:pt x="14" y="13"/>
                  </a:lnTo>
                  <a:lnTo>
                    <a:pt x="20" y="4"/>
                  </a:lnTo>
                  <a:lnTo>
                    <a:pt x="20" y="2"/>
                  </a:lnTo>
                  <a:lnTo>
                    <a:pt x="19" y="1"/>
                  </a:lnTo>
                  <a:lnTo>
                    <a:pt x="18"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0" name="AutoShape 91"/>
            <p:cNvSpPr>
              <a:spLocks/>
            </p:cNvSpPr>
            <p:nvPr/>
          </p:nvSpPr>
          <p:spPr bwMode="auto">
            <a:xfrm>
              <a:off x="2005" y="166"/>
              <a:ext cx="16" cy="16"/>
            </a:xfrm>
            <a:custGeom>
              <a:avLst/>
              <a:gdLst>
                <a:gd name="T0" fmla="+- 0 2014 2006"/>
                <a:gd name="T1" fmla="*/ T0 w 16"/>
                <a:gd name="T2" fmla="+- 0 168 166"/>
                <a:gd name="T3" fmla="*/ 168 h 16"/>
                <a:gd name="T4" fmla="+- 0 2014 2006"/>
                <a:gd name="T5" fmla="*/ T4 w 16"/>
                <a:gd name="T6" fmla="+- 0 169 166"/>
                <a:gd name="T7" fmla="*/ 169 h 16"/>
                <a:gd name="T8" fmla="+- 0 2011 2006"/>
                <a:gd name="T9" fmla="*/ T8 w 16"/>
                <a:gd name="T10" fmla="+- 0 172 166"/>
                <a:gd name="T11" fmla="*/ 172 h 16"/>
                <a:gd name="T12" fmla="+- 0 2014 2006"/>
                <a:gd name="T13" fmla="*/ T12 w 16"/>
                <a:gd name="T14" fmla="+- 0 168 166"/>
                <a:gd name="T15" fmla="*/ 168 h 16"/>
                <a:gd name="T16" fmla="+- 0 2016 2006"/>
                <a:gd name="T17" fmla="*/ T16 w 16"/>
                <a:gd name="T18" fmla="+- 0 176 166"/>
                <a:gd name="T19" fmla="*/ 176 h 16"/>
                <a:gd name="T20" fmla="+- 0 2015 2006"/>
                <a:gd name="T21" fmla="*/ T20 w 16"/>
                <a:gd name="T22" fmla="+- 0 176 166"/>
                <a:gd name="T23" fmla="*/ 176 h 16"/>
                <a:gd name="T24" fmla="+- 0 2010 2006"/>
                <a:gd name="T25" fmla="*/ T24 w 16"/>
                <a:gd name="T26" fmla="+- 0 177 166"/>
                <a:gd name="T27" fmla="*/ 177 h 16"/>
                <a:gd name="T28" fmla="+- 0 2007 2006"/>
                <a:gd name="T29" fmla="*/ T28 w 16"/>
                <a:gd name="T30" fmla="+- 0 179 166"/>
                <a:gd name="T31" fmla="*/ 179 h 16"/>
                <a:gd name="T32" fmla="+- 0 2006 2006"/>
                <a:gd name="T33" fmla="*/ T32 w 16"/>
                <a:gd name="T34" fmla="+- 0 182 166"/>
                <a:gd name="T35" fmla="*/ 182 h 16"/>
                <a:gd name="T36" fmla="+- 0 2009 2006"/>
                <a:gd name="T37" fmla="*/ T36 w 16"/>
                <a:gd name="T38" fmla="+- 0 178 166"/>
                <a:gd name="T39" fmla="*/ 178 h 16"/>
                <a:gd name="T40" fmla="+- 0 2013 2006"/>
                <a:gd name="T41" fmla="*/ T40 w 16"/>
                <a:gd name="T42" fmla="+- 0 177 166"/>
                <a:gd name="T43" fmla="*/ 177 h 16"/>
                <a:gd name="T44" fmla="+- 0 2015 2006"/>
                <a:gd name="T45" fmla="*/ T44 w 16"/>
                <a:gd name="T46" fmla="+- 0 177 166"/>
                <a:gd name="T47" fmla="*/ 177 h 16"/>
                <a:gd name="T48" fmla="+- 0 2016 2006"/>
                <a:gd name="T49" fmla="*/ T48 w 16"/>
                <a:gd name="T50" fmla="+- 0 176 166"/>
                <a:gd name="T51" fmla="*/ 176 h 16"/>
                <a:gd name="T52" fmla="+- 0 2016 2006"/>
                <a:gd name="T53" fmla="*/ T52 w 16"/>
                <a:gd name="T54" fmla="+- 0 167 166"/>
                <a:gd name="T55" fmla="*/ 167 h 16"/>
                <a:gd name="T56" fmla="+- 0 2015 2006"/>
                <a:gd name="T57" fmla="*/ T56 w 16"/>
                <a:gd name="T58" fmla="+- 0 167 166"/>
                <a:gd name="T59" fmla="*/ 167 h 16"/>
                <a:gd name="T60" fmla="+- 0 2014 2006"/>
                <a:gd name="T61" fmla="*/ T60 w 16"/>
                <a:gd name="T62" fmla="+- 0 168 166"/>
                <a:gd name="T63" fmla="*/ 168 h 16"/>
                <a:gd name="T64" fmla="+- 0 2016 2006"/>
                <a:gd name="T65" fmla="*/ T64 w 16"/>
                <a:gd name="T66" fmla="+- 0 167 166"/>
                <a:gd name="T67" fmla="*/ 167 h 16"/>
                <a:gd name="T68" fmla="+- 0 2021 2006"/>
                <a:gd name="T69" fmla="*/ T68 w 16"/>
                <a:gd name="T70" fmla="+- 0 167 166"/>
                <a:gd name="T71" fmla="*/ 167 h 16"/>
                <a:gd name="T72" fmla="+- 0 2020 2006"/>
                <a:gd name="T73" fmla="*/ T72 w 16"/>
                <a:gd name="T74" fmla="+- 0 166 166"/>
                <a:gd name="T75" fmla="*/ 166 h 16"/>
                <a:gd name="T76" fmla="+- 0 2017 2006"/>
                <a:gd name="T77" fmla="*/ T76 w 16"/>
                <a:gd name="T78" fmla="+- 0 167 166"/>
                <a:gd name="T79" fmla="*/ 167 h 16"/>
                <a:gd name="T80" fmla="+- 0 2016 2006"/>
                <a:gd name="T81" fmla="*/ T80 w 16"/>
                <a:gd name="T82" fmla="+- 0 167 166"/>
                <a:gd name="T83" fmla="*/ 167 h 16"/>
                <a:gd name="T84" fmla="+- 0 2019 2006"/>
                <a:gd name="T85" fmla="*/ T84 w 16"/>
                <a:gd name="T86" fmla="+- 0 168 166"/>
                <a:gd name="T87" fmla="*/ 168 h 16"/>
                <a:gd name="T88" fmla="+- 0 2021 2006"/>
                <a:gd name="T89" fmla="*/ T88 w 16"/>
                <a:gd name="T90" fmla="+- 0 168 166"/>
                <a:gd name="T91" fmla="*/ 168 h 16"/>
                <a:gd name="T92" fmla="+- 0 2021 2006"/>
                <a:gd name="T93" fmla="*/ T92 w 16"/>
                <a:gd name="T94" fmla="+- 0 167 166"/>
                <a:gd name="T95" fmla="*/ 167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6">
                  <a:moveTo>
                    <a:pt x="8" y="2"/>
                  </a:moveTo>
                  <a:lnTo>
                    <a:pt x="8" y="3"/>
                  </a:lnTo>
                  <a:lnTo>
                    <a:pt x="5" y="6"/>
                  </a:lnTo>
                  <a:lnTo>
                    <a:pt x="8" y="2"/>
                  </a:lnTo>
                  <a:close/>
                  <a:moveTo>
                    <a:pt x="10" y="10"/>
                  </a:moveTo>
                  <a:lnTo>
                    <a:pt x="9" y="10"/>
                  </a:lnTo>
                  <a:lnTo>
                    <a:pt x="4" y="11"/>
                  </a:lnTo>
                  <a:lnTo>
                    <a:pt x="1" y="13"/>
                  </a:lnTo>
                  <a:lnTo>
                    <a:pt x="0" y="16"/>
                  </a:lnTo>
                  <a:lnTo>
                    <a:pt x="3" y="12"/>
                  </a:lnTo>
                  <a:lnTo>
                    <a:pt x="7" y="11"/>
                  </a:lnTo>
                  <a:lnTo>
                    <a:pt x="9" y="11"/>
                  </a:lnTo>
                  <a:lnTo>
                    <a:pt x="10" y="10"/>
                  </a:lnTo>
                  <a:close/>
                  <a:moveTo>
                    <a:pt x="10" y="1"/>
                  </a:moveTo>
                  <a:lnTo>
                    <a:pt x="9" y="1"/>
                  </a:lnTo>
                  <a:lnTo>
                    <a:pt x="8" y="2"/>
                  </a:lnTo>
                  <a:lnTo>
                    <a:pt x="10" y="1"/>
                  </a:lnTo>
                  <a:close/>
                  <a:moveTo>
                    <a:pt x="15" y="1"/>
                  </a:moveTo>
                  <a:lnTo>
                    <a:pt x="14" y="0"/>
                  </a:lnTo>
                  <a:lnTo>
                    <a:pt x="11" y="1"/>
                  </a:lnTo>
                  <a:lnTo>
                    <a:pt x="10" y="1"/>
                  </a:lnTo>
                  <a:lnTo>
                    <a:pt x="13" y="2"/>
                  </a:lnTo>
                  <a:lnTo>
                    <a:pt x="15"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1" name="AutoShape 92"/>
            <p:cNvSpPr>
              <a:spLocks/>
            </p:cNvSpPr>
            <p:nvPr/>
          </p:nvSpPr>
          <p:spPr bwMode="auto">
            <a:xfrm>
              <a:off x="2003" y="161"/>
              <a:ext cx="19" cy="28"/>
            </a:xfrm>
            <a:custGeom>
              <a:avLst/>
              <a:gdLst>
                <a:gd name="T0" fmla="+- 0 2009 2004"/>
                <a:gd name="T1" fmla="*/ T0 w 19"/>
                <a:gd name="T2" fmla="+- 0 181 161"/>
                <a:gd name="T3" fmla="*/ 181 h 28"/>
                <a:gd name="T4" fmla="+- 0 2009 2004"/>
                <a:gd name="T5" fmla="*/ T4 w 19"/>
                <a:gd name="T6" fmla="+- 0 180 161"/>
                <a:gd name="T7" fmla="*/ 180 h 28"/>
                <a:gd name="T8" fmla="+- 0 2008 2004"/>
                <a:gd name="T9" fmla="*/ T8 w 19"/>
                <a:gd name="T10" fmla="+- 0 180 161"/>
                <a:gd name="T11" fmla="*/ 180 h 28"/>
                <a:gd name="T12" fmla="+- 0 2008 2004"/>
                <a:gd name="T13" fmla="*/ T12 w 19"/>
                <a:gd name="T14" fmla="+- 0 180 161"/>
                <a:gd name="T15" fmla="*/ 180 h 28"/>
                <a:gd name="T16" fmla="+- 0 2008 2004"/>
                <a:gd name="T17" fmla="*/ T16 w 19"/>
                <a:gd name="T18" fmla="+- 0 181 161"/>
                <a:gd name="T19" fmla="*/ 181 h 28"/>
                <a:gd name="T20" fmla="+- 0 2004 2004"/>
                <a:gd name="T21" fmla="*/ T20 w 19"/>
                <a:gd name="T22" fmla="+- 0 185 161"/>
                <a:gd name="T23" fmla="*/ 185 h 28"/>
                <a:gd name="T24" fmla="+- 0 2005 2004"/>
                <a:gd name="T25" fmla="*/ T24 w 19"/>
                <a:gd name="T26" fmla="+- 0 189 161"/>
                <a:gd name="T27" fmla="*/ 189 h 28"/>
                <a:gd name="T28" fmla="+- 0 2005 2004"/>
                <a:gd name="T29" fmla="*/ T28 w 19"/>
                <a:gd name="T30" fmla="+- 0 189 161"/>
                <a:gd name="T31" fmla="*/ 189 h 28"/>
                <a:gd name="T32" fmla="+- 0 2006 2004"/>
                <a:gd name="T33" fmla="*/ T32 w 19"/>
                <a:gd name="T34" fmla="+- 0 189 161"/>
                <a:gd name="T35" fmla="*/ 189 h 28"/>
                <a:gd name="T36" fmla="+- 0 2006 2004"/>
                <a:gd name="T37" fmla="*/ T36 w 19"/>
                <a:gd name="T38" fmla="+- 0 188 161"/>
                <a:gd name="T39" fmla="*/ 188 h 28"/>
                <a:gd name="T40" fmla="+- 0 2005 2004"/>
                <a:gd name="T41" fmla="*/ T40 w 19"/>
                <a:gd name="T42" fmla="+- 0 188 161"/>
                <a:gd name="T43" fmla="*/ 188 h 28"/>
                <a:gd name="T44" fmla="+- 0 2004 2004"/>
                <a:gd name="T45" fmla="*/ T44 w 19"/>
                <a:gd name="T46" fmla="+- 0 186 161"/>
                <a:gd name="T47" fmla="*/ 186 h 28"/>
                <a:gd name="T48" fmla="+- 0 2007 2004"/>
                <a:gd name="T49" fmla="*/ T48 w 19"/>
                <a:gd name="T50" fmla="+- 0 182 161"/>
                <a:gd name="T51" fmla="*/ 182 h 28"/>
                <a:gd name="T52" fmla="+- 0 2009 2004"/>
                <a:gd name="T53" fmla="*/ T52 w 19"/>
                <a:gd name="T54" fmla="+- 0 181 161"/>
                <a:gd name="T55" fmla="*/ 181 h 28"/>
                <a:gd name="T56" fmla="+- 0 2015 2004"/>
                <a:gd name="T57" fmla="*/ T56 w 19"/>
                <a:gd name="T58" fmla="+- 0 170 161"/>
                <a:gd name="T59" fmla="*/ 170 h 28"/>
                <a:gd name="T60" fmla="+- 0 2015 2004"/>
                <a:gd name="T61" fmla="*/ T60 w 19"/>
                <a:gd name="T62" fmla="+- 0 169 161"/>
                <a:gd name="T63" fmla="*/ 169 h 28"/>
                <a:gd name="T64" fmla="+- 0 2013 2004"/>
                <a:gd name="T65" fmla="*/ T64 w 19"/>
                <a:gd name="T66" fmla="+- 0 171 161"/>
                <a:gd name="T67" fmla="*/ 171 h 28"/>
                <a:gd name="T68" fmla="+- 0 2009 2004"/>
                <a:gd name="T69" fmla="*/ T68 w 19"/>
                <a:gd name="T70" fmla="+- 0 176 161"/>
                <a:gd name="T71" fmla="*/ 176 h 28"/>
                <a:gd name="T72" fmla="+- 0 2009 2004"/>
                <a:gd name="T73" fmla="*/ T72 w 19"/>
                <a:gd name="T74" fmla="+- 0 177 161"/>
                <a:gd name="T75" fmla="*/ 177 h 28"/>
                <a:gd name="T76" fmla="+- 0 2010 2004"/>
                <a:gd name="T77" fmla="*/ T76 w 19"/>
                <a:gd name="T78" fmla="+- 0 177 161"/>
                <a:gd name="T79" fmla="*/ 177 h 28"/>
                <a:gd name="T80" fmla="+- 0 2010 2004"/>
                <a:gd name="T81" fmla="*/ T80 w 19"/>
                <a:gd name="T82" fmla="+- 0 176 161"/>
                <a:gd name="T83" fmla="*/ 176 h 28"/>
                <a:gd name="T84" fmla="+- 0 2012 2004"/>
                <a:gd name="T85" fmla="*/ T84 w 19"/>
                <a:gd name="T86" fmla="+- 0 173 161"/>
                <a:gd name="T87" fmla="*/ 173 h 28"/>
                <a:gd name="T88" fmla="+- 0 2013 2004"/>
                <a:gd name="T89" fmla="*/ T88 w 19"/>
                <a:gd name="T90" fmla="+- 0 171 161"/>
                <a:gd name="T91" fmla="*/ 171 h 28"/>
                <a:gd name="T92" fmla="+- 0 2015 2004"/>
                <a:gd name="T93" fmla="*/ T92 w 19"/>
                <a:gd name="T94" fmla="+- 0 170 161"/>
                <a:gd name="T95" fmla="*/ 170 h 28"/>
                <a:gd name="T96" fmla="+- 0 2022 2004"/>
                <a:gd name="T97" fmla="*/ T96 w 19"/>
                <a:gd name="T98" fmla="+- 0 162 161"/>
                <a:gd name="T99" fmla="*/ 162 h 28"/>
                <a:gd name="T100" fmla="+- 0 2022 2004"/>
                <a:gd name="T101" fmla="*/ T100 w 19"/>
                <a:gd name="T102" fmla="+- 0 162 161"/>
                <a:gd name="T103" fmla="*/ 162 h 28"/>
                <a:gd name="T104" fmla="+- 0 2021 2004"/>
                <a:gd name="T105" fmla="*/ T104 w 19"/>
                <a:gd name="T106" fmla="+- 0 162 161"/>
                <a:gd name="T107" fmla="*/ 162 h 28"/>
                <a:gd name="T108" fmla="+- 0 2021 2004"/>
                <a:gd name="T109" fmla="*/ T108 w 19"/>
                <a:gd name="T110" fmla="+- 0 161 161"/>
                <a:gd name="T111" fmla="*/ 161 h 28"/>
                <a:gd name="T112" fmla="+- 0 2019 2004"/>
                <a:gd name="T113" fmla="*/ T112 w 19"/>
                <a:gd name="T114" fmla="+- 0 162 161"/>
                <a:gd name="T115" fmla="*/ 162 h 28"/>
                <a:gd name="T116" fmla="+- 0 2018 2004"/>
                <a:gd name="T117" fmla="*/ T116 w 19"/>
                <a:gd name="T118" fmla="+- 0 162 161"/>
                <a:gd name="T119" fmla="*/ 162 h 28"/>
                <a:gd name="T120" fmla="+- 0 2016 2004"/>
                <a:gd name="T121" fmla="*/ T120 w 19"/>
                <a:gd name="T122" fmla="+- 0 166 161"/>
                <a:gd name="T123" fmla="*/ 166 h 28"/>
                <a:gd name="T124" fmla="+- 0 2016 2004"/>
                <a:gd name="T125" fmla="*/ T124 w 19"/>
                <a:gd name="T126" fmla="+- 0 166 161"/>
                <a:gd name="T127" fmla="*/ 166 h 28"/>
                <a:gd name="T128" fmla="+- 0 2016 2004"/>
                <a:gd name="T129" fmla="*/ T128 w 19"/>
                <a:gd name="T130" fmla="+- 0 166 161"/>
                <a:gd name="T131" fmla="*/ 166 h 28"/>
                <a:gd name="T132" fmla="+- 0 2016 2004"/>
                <a:gd name="T133" fmla="*/ T132 w 19"/>
                <a:gd name="T134" fmla="+- 0 166 161"/>
                <a:gd name="T135" fmla="*/ 166 h 28"/>
                <a:gd name="T136" fmla="+- 0 2016 2004"/>
                <a:gd name="T137" fmla="*/ T136 w 19"/>
                <a:gd name="T138" fmla="+- 0 166 161"/>
                <a:gd name="T139" fmla="*/ 166 h 28"/>
                <a:gd name="T140" fmla="+- 0 2017 2004"/>
                <a:gd name="T141" fmla="*/ T140 w 19"/>
                <a:gd name="T142" fmla="+- 0 166 161"/>
                <a:gd name="T143" fmla="*/ 166 h 28"/>
                <a:gd name="T144" fmla="+- 0 2017 2004"/>
                <a:gd name="T145" fmla="*/ T144 w 19"/>
                <a:gd name="T146" fmla="+- 0 166 161"/>
                <a:gd name="T147" fmla="*/ 166 h 28"/>
                <a:gd name="T148" fmla="+- 0 2017 2004"/>
                <a:gd name="T149" fmla="*/ T148 w 19"/>
                <a:gd name="T150" fmla="+- 0 165 161"/>
                <a:gd name="T151" fmla="*/ 165 h 28"/>
                <a:gd name="T152" fmla="+- 0 2019 2004"/>
                <a:gd name="T153" fmla="*/ T152 w 19"/>
                <a:gd name="T154" fmla="+- 0 163 161"/>
                <a:gd name="T155" fmla="*/ 163 h 28"/>
                <a:gd name="T156" fmla="+- 0 2020 2004"/>
                <a:gd name="T157" fmla="*/ T156 w 19"/>
                <a:gd name="T158" fmla="+- 0 162 161"/>
                <a:gd name="T159" fmla="*/ 162 h 28"/>
                <a:gd name="T160" fmla="+- 0 2021 2004"/>
                <a:gd name="T161" fmla="*/ T160 w 19"/>
                <a:gd name="T162" fmla="+- 0 162 161"/>
                <a:gd name="T163" fmla="*/ 162 h 28"/>
                <a:gd name="T164" fmla="+- 0 2021 2004"/>
                <a:gd name="T165" fmla="*/ T164 w 19"/>
                <a:gd name="T166" fmla="+- 0 162 161"/>
                <a:gd name="T167" fmla="*/ 162 h 28"/>
                <a:gd name="T168" fmla="+- 0 2021 2004"/>
                <a:gd name="T169" fmla="*/ T168 w 19"/>
                <a:gd name="T170" fmla="+- 0 162 161"/>
                <a:gd name="T171" fmla="*/ 162 h 28"/>
                <a:gd name="T172" fmla="+- 0 2021 2004"/>
                <a:gd name="T173" fmla="*/ T172 w 19"/>
                <a:gd name="T174" fmla="+- 0 163 161"/>
                <a:gd name="T175" fmla="*/ 163 h 28"/>
                <a:gd name="T176" fmla="+- 0 2021 2004"/>
                <a:gd name="T177" fmla="*/ T176 w 19"/>
                <a:gd name="T178" fmla="+- 0 163 161"/>
                <a:gd name="T179" fmla="*/ 163 h 28"/>
                <a:gd name="T180" fmla="+- 0 2022 2004"/>
                <a:gd name="T181" fmla="*/ T180 w 19"/>
                <a:gd name="T182" fmla="+- 0 163 161"/>
                <a:gd name="T183" fmla="*/ 163 h 28"/>
                <a:gd name="T184" fmla="+- 0 2022 2004"/>
                <a:gd name="T185" fmla="*/ T184 w 19"/>
                <a:gd name="T186" fmla="+- 0 162 161"/>
                <a:gd name="T187" fmla="*/ 162 h 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19" h="28">
                  <a:moveTo>
                    <a:pt x="5" y="20"/>
                  </a:moveTo>
                  <a:lnTo>
                    <a:pt x="5" y="19"/>
                  </a:lnTo>
                  <a:lnTo>
                    <a:pt x="4" y="19"/>
                  </a:lnTo>
                  <a:lnTo>
                    <a:pt x="4" y="20"/>
                  </a:lnTo>
                  <a:lnTo>
                    <a:pt x="0" y="24"/>
                  </a:lnTo>
                  <a:lnTo>
                    <a:pt x="1" y="28"/>
                  </a:lnTo>
                  <a:lnTo>
                    <a:pt x="2" y="28"/>
                  </a:lnTo>
                  <a:lnTo>
                    <a:pt x="2" y="27"/>
                  </a:lnTo>
                  <a:lnTo>
                    <a:pt x="1" y="27"/>
                  </a:lnTo>
                  <a:lnTo>
                    <a:pt x="0" y="25"/>
                  </a:lnTo>
                  <a:lnTo>
                    <a:pt x="3" y="21"/>
                  </a:lnTo>
                  <a:lnTo>
                    <a:pt x="5" y="20"/>
                  </a:lnTo>
                  <a:close/>
                  <a:moveTo>
                    <a:pt x="11" y="9"/>
                  </a:moveTo>
                  <a:lnTo>
                    <a:pt x="11" y="8"/>
                  </a:lnTo>
                  <a:lnTo>
                    <a:pt x="9" y="10"/>
                  </a:lnTo>
                  <a:lnTo>
                    <a:pt x="5" y="15"/>
                  </a:lnTo>
                  <a:lnTo>
                    <a:pt x="5" y="16"/>
                  </a:lnTo>
                  <a:lnTo>
                    <a:pt x="6" y="16"/>
                  </a:lnTo>
                  <a:lnTo>
                    <a:pt x="6" y="15"/>
                  </a:lnTo>
                  <a:lnTo>
                    <a:pt x="8" y="12"/>
                  </a:lnTo>
                  <a:lnTo>
                    <a:pt x="9" y="10"/>
                  </a:lnTo>
                  <a:lnTo>
                    <a:pt x="11" y="9"/>
                  </a:lnTo>
                  <a:close/>
                  <a:moveTo>
                    <a:pt x="18" y="1"/>
                  </a:moveTo>
                  <a:lnTo>
                    <a:pt x="18" y="1"/>
                  </a:lnTo>
                  <a:lnTo>
                    <a:pt x="17" y="1"/>
                  </a:lnTo>
                  <a:lnTo>
                    <a:pt x="17" y="0"/>
                  </a:lnTo>
                  <a:lnTo>
                    <a:pt x="15" y="1"/>
                  </a:lnTo>
                  <a:lnTo>
                    <a:pt x="14" y="1"/>
                  </a:lnTo>
                  <a:lnTo>
                    <a:pt x="12" y="5"/>
                  </a:lnTo>
                  <a:lnTo>
                    <a:pt x="13" y="5"/>
                  </a:lnTo>
                  <a:lnTo>
                    <a:pt x="13" y="4"/>
                  </a:lnTo>
                  <a:lnTo>
                    <a:pt x="15" y="2"/>
                  </a:lnTo>
                  <a:lnTo>
                    <a:pt x="16" y="1"/>
                  </a:lnTo>
                  <a:lnTo>
                    <a:pt x="17" y="1"/>
                  </a:lnTo>
                  <a:lnTo>
                    <a:pt x="17" y="2"/>
                  </a:lnTo>
                  <a:lnTo>
                    <a:pt x="18" y="2"/>
                  </a:lnTo>
                  <a:lnTo>
                    <a:pt x="18"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3" name="Freeform 94"/>
            <p:cNvSpPr>
              <a:spLocks/>
            </p:cNvSpPr>
            <p:nvPr/>
          </p:nvSpPr>
          <p:spPr bwMode="auto">
            <a:xfrm>
              <a:off x="1999" y="162"/>
              <a:ext cx="27" cy="24"/>
            </a:xfrm>
            <a:custGeom>
              <a:avLst/>
              <a:gdLst>
                <a:gd name="T0" fmla="+- 0 2003 2000"/>
                <a:gd name="T1" fmla="*/ T0 w 27"/>
                <a:gd name="T2" fmla="+- 0 163 163"/>
                <a:gd name="T3" fmla="*/ 163 h 24"/>
                <a:gd name="T4" fmla="+- 0 2002 2000"/>
                <a:gd name="T5" fmla="*/ T4 w 27"/>
                <a:gd name="T6" fmla="+- 0 163 163"/>
                <a:gd name="T7" fmla="*/ 163 h 24"/>
                <a:gd name="T8" fmla="+- 0 2001 2000"/>
                <a:gd name="T9" fmla="*/ T8 w 27"/>
                <a:gd name="T10" fmla="+- 0 164 163"/>
                <a:gd name="T11" fmla="*/ 164 h 24"/>
                <a:gd name="T12" fmla="+- 0 2000 2000"/>
                <a:gd name="T13" fmla="*/ T12 w 27"/>
                <a:gd name="T14" fmla="+- 0 165 163"/>
                <a:gd name="T15" fmla="*/ 165 h 24"/>
                <a:gd name="T16" fmla="+- 0 2000 2000"/>
                <a:gd name="T17" fmla="*/ T16 w 27"/>
                <a:gd name="T18" fmla="+- 0 167 163"/>
                <a:gd name="T19" fmla="*/ 167 h 24"/>
                <a:gd name="T20" fmla="+- 0 2008 2000"/>
                <a:gd name="T21" fmla="*/ T20 w 27"/>
                <a:gd name="T22" fmla="+- 0 174 163"/>
                <a:gd name="T23" fmla="*/ 174 h 24"/>
                <a:gd name="T24" fmla="+- 0 2015 2000"/>
                <a:gd name="T25" fmla="*/ T24 w 27"/>
                <a:gd name="T26" fmla="+- 0 180 163"/>
                <a:gd name="T27" fmla="*/ 180 h 24"/>
                <a:gd name="T28" fmla="+- 0 2023 2000"/>
                <a:gd name="T29" fmla="*/ T28 w 27"/>
                <a:gd name="T30" fmla="+- 0 186 163"/>
                <a:gd name="T31" fmla="*/ 186 h 24"/>
                <a:gd name="T32" fmla="+- 0 2025 2000"/>
                <a:gd name="T33" fmla="*/ T32 w 27"/>
                <a:gd name="T34" fmla="+- 0 186 163"/>
                <a:gd name="T35" fmla="*/ 186 h 24"/>
                <a:gd name="T36" fmla="+- 0 2026 2000"/>
                <a:gd name="T37" fmla="*/ T36 w 27"/>
                <a:gd name="T38" fmla="+- 0 183 163"/>
                <a:gd name="T39" fmla="*/ 183 h 24"/>
                <a:gd name="T40" fmla="+- 0 2026 2000"/>
                <a:gd name="T41" fmla="*/ T40 w 27"/>
                <a:gd name="T42" fmla="+- 0 181 163"/>
                <a:gd name="T43" fmla="*/ 181 h 24"/>
                <a:gd name="T44" fmla="+- 0 2018 2000"/>
                <a:gd name="T45" fmla="*/ T44 w 27"/>
                <a:gd name="T46" fmla="+- 0 175 163"/>
                <a:gd name="T47" fmla="*/ 175 h 24"/>
                <a:gd name="T48" fmla="+- 0 2011 2000"/>
                <a:gd name="T49" fmla="*/ T48 w 27"/>
                <a:gd name="T50" fmla="+- 0 170 163"/>
                <a:gd name="T51" fmla="*/ 170 h 24"/>
                <a:gd name="T52" fmla="+- 0 2003 2000"/>
                <a:gd name="T53" fmla="*/ T52 w 27"/>
                <a:gd name="T54" fmla="+- 0 163 163"/>
                <a:gd name="T55" fmla="*/ 163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7" h="24">
                  <a:moveTo>
                    <a:pt x="3" y="0"/>
                  </a:moveTo>
                  <a:lnTo>
                    <a:pt x="2" y="0"/>
                  </a:lnTo>
                  <a:lnTo>
                    <a:pt x="1" y="1"/>
                  </a:lnTo>
                  <a:lnTo>
                    <a:pt x="0" y="2"/>
                  </a:lnTo>
                  <a:lnTo>
                    <a:pt x="0" y="4"/>
                  </a:lnTo>
                  <a:lnTo>
                    <a:pt x="8" y="11"/>
                  </a:lnTo>
                  <a:lnTo>
                    <a:pt x="15" y="17"/>
                  </a:lnTo>
                  <a:lnTo>
                    <a:pt x="23" y="23"/>
                  </a:lnTo>
                  <a:lnTo>
                    <a:pt x="25" y="23"/>
                  </a:lnTo>
                  <a:lnTo>
                    <a:pt x="26" y="20"/>
                  </a:lnTo>
                  <a:lnTo>
                    <a:pt x="26" y="18"/>
                  </a:lnTo>
                  <a:lnTo>
                    <a:pt x="18" y="12"/>
                  </a:lnTo>
                  <a:lnTo>
                    <a:pt x="11" y="7"/>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4" name="AutoShape 95"/>
            <p:cNvSpPr>
              <a:spLocks/>
            </p:cNvSpPr>
            <p:nvPr/>
          </p:nvSpPr>
          <p:spPr bwMode="auto">
            <a:xfrm>
              <a:off x="2002" y="168"/>
              <a:ext cx="20" cy="11"/>
            </a:xfrm>
            <a:custGeom>
              <a:avLst/>
              <a:gdLst>
                <a:gd name="T0" fmla="+- 0 2008 2003"/>
                <a:gd name="T1" fmla="*/ T0 w 20"/>
                <a:gd name="T2" fmla="+- 0 168 168"/>
                <a:gd name="T3" fmla="*/ 168 h 11"/>
                <a:gd name="T4" fmla="+- 0 2007 2003"/>
                <a:gd name="T5" fmla="*/ T4 w 20"/>
                <a:gd name="T6" fmla="+- 0 168 168"/>
                <a:gd name="T7" fmla="*/ 168 h 11"/>
                <a:gd name="T8" fmla="+- 0 2004 2003"/>
                <a:gd name="T9" fmla="*/ T8 w 20"/>
                <a:gd name="T10" fmla="+- 0 169 168"/>
                <a:gd name="T11" fmla="*/ 169 h 11"/>
                <a:gd name="T12" fmla="+- 0 2003 2003"/>
                <a:gd name="T13" fmla="*/ T12 w 20"/>
                <a:gd name="T14" fmla="+- 0 170 168"/>
                <a:gd name="T15" fmla="*/ 170 h 11"/>
                <a:gd name="T16" fmla="+- 0 2004 2003"/>
                <a:gd name="T17" fmla="*/ T16 w 20"/>
                <a:gd name="T18" fmla="+- 0 171 168"/>
                <a:gd name="T19" fmla="*/ 171 h 11"/>
                <a:gd name="T20" fmla="+- 0 2005 2003"/>
                <a:gd name="T21" fmla="*/ T20 w 20"/>
                <a:gd name="T22" fmla="+- 0 170 168"/>
                <a:gd name="T23" fmla="*/ 170 h 11"/>
                <a:gd name="T24" fmla="+- 0 2008 2003"/>
                <a:gd name="T25" fmla="*/ T24 w 20"/>
                <a:gd name="T26" fmla="+- 0 168 168"/>
                <a:gd name="T27" fmla="*/ 168 h 11"/>
                <a:gd name="T28" fmla="+- 0 2010 2003"/>
                <a:gd name="T29" fmla="*/ T28 w 20"/>
                <a:gd name="T30" fmla="+- 0 169 168"/>
                <a:gd name="T31" fmla="*/ 169 h 11"/>
                <a:gd name="T32" fmla="+- 0 2008 2003"/>
                <a:gd name="T33" fmla="*/ T32 w 20"/>
                <a:gd name="T34" fmla="+- 0 168 168"/>
                <a:gd name="T35" fmla="*/ 168 h 11"/>
                <a:gd name="T36" fmla="+- 0 2008 2003"/>
                <a:gd name="T37" fmla="*/ T36 w 20"/>
                <a:gd name="T38" fmla="+- 0 168 168"/>
                <a:gd name="T39" fmla="*/ 168 h 11"/>
                <a:gd name="T40" fmla="+- 0 2010 2003"/>
                <a:gd name="T41" fmla="*/ T40 w 20"/>
                <a:gd name="T42" fmla="+- 0 169 168"/>
                <a:gd name="T43" fmla="*/ 169 h 11"/>
                <a:gd name="T44" fmla="+- 0 2014 2003"/>
                <a:gd name="T45" fmla="*/ T44 w 20"/>
                <a:gd name="T46" fmla="+- 0 172 168"/>
                <a:gd name="T47" fmla="*/ 172 h 11"/>
                <a:gd name="T48" fmla="+- 0 2011 2003"/>
                <a:gd name="T49" fmla="*/ T48 w 20"/>
                <a:gd name="T50" fmla="+- 0 169 168"/>
                <a:gd name="T51" fmla="*/ 169 h 11"/>
                <a:gd name="T52" fmla="+- 0 2010 2003"/>
                <a:gd name="T53" fmla="*/ T52 w 20"/>
                <a:gd name="T54" fmla="+- 0 169 168"/>
                <a:gd name="T55" fmla="*/ 169 h 11"/>
                <a:gd name="T56" fmla="+- 0 2014 2003"/>
                <a:gd name="T57" fmla="*/ T56 w 20"/>
                <a:gd name="T58" fmla="+- 0 172 168"/>
                <a:gd name="T59" fmla="*/ 172 h 11"/>
                <a:gd name="T60" fmla="+- 0 2022 2003"/>
                <a:gd name="T61" fmla="*/ T60 w 20"/>
                <a:gd name="T62" fmla="+- 0 179 168"/>
                <a:gd name="T63" fmla="*/ 179 h 11"/>
                <a:gd name="T64" fmla="+- 0 2020 2003"/>
                <a:gd name="T65" fmla="*/ T64 w 20"/>
                <a:gd name="T66" fmla="+- 0 177 168"/>
                <a:gd name="T67" fmla="*/ 177 h 11"/>
                <a:gd name="T68" fmla="+- 0 2016 2003"/>
                <a:gd name="T69" fmla="*/ T68 w 20"/>
                <a:gd name="T70" fmla="+- 0 176 168"/>
                <a:gd name="T71" fmla="*/ 176 h 11"/>
                <a:gd name="T72" fmla="+- 0 2012 2003"/>
                <a:gd name="T73" fmla="*/ T72 w 20"/>
                <a:gd name="T74" fmla="+- 0 176 168"/>
                <a:gd name="T75" fmla="*/ 176 h 11"/>
                <a:gd name="T76" fmla="+- 0 2011 2003"/>
                <a:gd name="T77" fmla="*/ T76 w 20"/>
                <a:gd name="T78" fmla="+- 0 177 168"/>
                <a:gd name="T79" fmla="*/ 177 h 11"/>
                <a:gd name="T80" fmla="+- 0 2012 2003"/>
                <a:gd name="T81" fmla="*/ T80 w 20"/>
                <a:gd name="T82" fmla="+- 0 178 168"/>
                <a:gd name="T83" fmla="*/ 178 h 11"/>
                <a:gd name="T84" fmla="+- 0 2014 2003"/>
                <a:gd name="T85" fmla="*/ T84 w 20"/>
                <a:gd name="T86" fmla="+- 0 177 168"/>
                <a:gd name="T87" fmla="*/ 177 h 11"/>
                <a:gd name="T88" fmla="+- 0 2017 2003"/>
                <a:gd name="T89" fmla="*/ T88 w 20"/>
                <a:gd name="T90" fmla="+- 0 176 168"/>
                <a:gd name="T91" fmla="*/ 176 h 11"/>
                <a:gd name="T92" fmla="+- 0 2022 2003"/>
                <a:gd name="T93" fmla="*/ T92 w 20"/>
                <a:gd name="T94" fmla="+- 0 179 168"/>
                <a:gd name="T95" fmla="*/ 179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5" y="0"/>
                  </a:moveTo>
                  <a:lnTo>
                    <a:pt x="4" y="0"/>
                  </a:lnTo>
                  <a:lnTo>
                    <a:pt x="1" y="1"/>
                  </a:lnTo>
                  <a:lnTo>
                    <a:pt x="0" y="2"/>
                  </a:lnTo>
                  <a:lnTo>
                    <a:pt x="1" y="3"/>
                  </a:lnTo>
                  <a:lnTo>
                    <a:pt x="2" y="2"/>
                  </a:lnTo>
                  <a:lnTo>
                    <a:pt x="5" y="0"/>
                  </a:lnTo>
                  <a:close/>
                  <a:moveTo>
                    <a:pt x="7" y="1"/>
                  </a:moveTo>
                  <a:lnTo>
                    <a:pt x="5" y="0"/>
                  </a:lnTo>
                  <a:lnTo>
                    <a:pt x="7" y="1"/>
                  </a:lnTo>
                  <a:close/>
                  <a:moveTo>
                    <a:pt x="11" y="4"/>
                  </a:moveTo>
                  <a:lnTo>
                    <a:pt x="8" y="1"/>
                  </a:lnTo>
                  <a:lnTo>
                    <a:pt x="7" y="1"/>
                  </a:lnTo>
                  <a:lnTo>
                    <a:pt x="11" y="4"/>
                  </a:lnTo>
                  <a:close/>
                  <a:moveTo>
                    <a:pt x="19" y="11"/>
                  </a:moveTo>
                  <a:lnTo>
                    <a:pt x="17" y="9"/>
                  </a:lnTo>
                  <a:lnTo>
                    <a:pt x="13" y="8"/>
                  </a:lnTo>
                  <a:lnTo>
                    <a:pt x="9" y="8"/>
                  </a:lnTo>
                  <a:lnTo>
                    <a:pt x="8" y="9"/>
                  </a:lnTo>
                  <a:lnTo>
                    <a:pt x="9" y="10"/>
                  </a:lnTo>
                  <a:lnTo>
                    <a:pt x="11" y="9"/>
                  </a:lnTo>
                  <a:lnTo>
                    <a:pt x="14" y="8"/>
                  </a:lnTo>
                  <a:lnTo>
                    <a:pt x="19"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6" name="AutoShape 97"/>
            <p:cNvSpPr>
              <a:spLocks/>
            </p:cNvSpPr>
            <p:nvPr/>
          </p:nvSpPr>
          <p:spPr bwMode="auto">
            <a:xfrm>
              <a:off x="2002" y="165"/>
              <a:ext cx="24" cy="36"/>
            </a:xfrm>
            <a:custGeom>
              <a:avLst/>
              <a:gdLst>
                <a:gd name="T0" fmla="+- 0 2016 2002"/>
                <a:gd name="T1" fmla="*/ T0 w 24"/>
                <a:gd name="T2" fmla="+- 0 172 165"/>
                <a:gd name="T3" fmla="*/ 172 h 36"/>
                <a:gd name="T4" fmla="+- 0 2007 2002"/>
                <a:gd name="T5" fmla="*/ T4 w 24"/>
                <a:gd name="T6" fmla="+- 0 165 165"/>
                <a:gd name="T7" fmla="*/ 165 h 36"/>
                <a:gd name="T8" fmla="+- 0 2002 2002"/>
                <a:gd name="T9" fmla="*/ T8 w 24"/>
                <a:gd name="T10" fmla="+- 0 170 165"/>
                <a:gd name="T11" fmla="*/ 170 h 36"/>
                <a:gd name="T12" fmla="+- 0 2002 2002"/>
                <a:gd name="T13" fmla="*/ T12 w 24"/>
                <a:gd name="T14" fmla="+- 0 170 165"/>
                <a:gd name="T15" fmla="*/ 170 h 36"/>
                <a:gd name="T16" fmla="+- 0 2003 2002"/>
                <a:gd name="T17" fmla="*/ T16 w 24"/>
                <a:gd name="T18" fmla="+- 0 171 165"/>
                <a:gd name="T19" fmla="*/ 171 h 36"/>
                <a:gd name="T20" fmla="+- 0 2003 2002"/>
                <a:gd name="T21" fmla="*/ T20 w 24"/>
                <a:gd name="T22" fmla="+- 0 170 165"/>
                <a:gd name="T23" fmla="*/ 170 h 36"/>
                <a:gd name="T24" fmla="+- 0 2015 2002"/>
                <a:gd name="T25" fmla="*/ T24 w 24"/>
                <a:gd name="T26" fmla="+- 0 173 165"/>
                <a:gd name="T27" fmla="*/ 173 h 36"/>
                <a:gd name="T28" fmla="+- 0 2016 2002"/>
                <a:gd name="T29" fmla="*/ T28 w 24"/>
                <a:gd name="T30" fmla="+- 0 172 165"/>
                <a:gd name="T31" fmla="*/ 172 h 36"/>
                <a:gd name="T32" fmla="+- 0 2025 2002"/>
                <a:gd name="T33" fmla="*/ T32 w 24"/>
                <a:gd name="T34" fmla="+- 0 171 165"/>
                <a:gd name="T35" fmla="*/ 171 h 36"/>
                <a:gd name="T36" fmla="+- 0 2023 2002"/>
                <a:gd name="T37" fmla="*/ T36 w 24"/>
                <a:gd name="T38" fmla="+- 0 170 165"/>
                <a:gd name="T39" fmla="*/ 170 h 36"/>
                <a:gd name="T40" fmla="+- 0 2023 2002"/>
                <a:gd name="T41" fmla="*/ T40 w 24"/>
                <a:gd name="T42" fmla="+- 0 174 165"/>
                <a:gd name="T43" fmla="*/ 174 h 36"/>
                <a:gd name="T44" fmla="+- 0 2021 2002"/>
                <a:gd name="T45" fmla="*/ T44 w 24"/>
                <a:gd name="T46" fmla="+- 0 177 165"/>
                <a:gd name="T47" fmla="*/ 177 h 36"/>
                <a:gd name="T48" fmla="+- 0 2018 2002"/>
                <a:gd name="T49" fmla="*/ T48 w 24"/>
                <a:gd name="T50" fmla="+- 0 182 165"/>
                <a:gd name="T51" fmla="*/ 182 h 36"/>
                <a:gd name="T52" fmla="+- 0 2009 2002"/>
                <a:gd name="T53" fmla="*/ T52 w 24"/>
                <a:gd name="T54" fmla="+- 0 198 165"/>
                <a:gd name="T55" fmla="*/ 198 h 36"/>
                <a:gd name="T56" fmla="+- 0 2006 2002"/>
                <a:gd name="T57" fmla="*/ T56 w 24"/>
                <a:gd name="T58" fmla="+- 0 197 165"/>
                <a:gd name="T59" fmla="*/ 197 h 36"/>
                <a:gd name="T60" fmla="+- 0 2011 2002"/>
                <a:gd name="T61" fmla="*/ T60 w 24"/>
                <a:gd name="T62" fmla="+- 0 187 165"/>
                <a:gd name="T63" fmla="*/ 187 h 36"/>
                <a:gd name="T64" fmla="+- 0 2018 2002"/>
                <a:gd name="T65" fmla="*/ T64 w 24"/>
                <a:gd name="T66" fmla="+- 0 176 165"/>
                <a:gd name="T67" fmla="*/ 176 h 36"/>
                <a:gd name="T68" fmla="+- 0 2021 2002"/>
                <a:gd name="T69" fmla="*/ T68 w 24"/>
                <a:gd name="T70" fmla="+- 0 177 165"/>
                <a:gd name="T71" fmla="*/ 177 h 36"/>
                <a:gd name="T72" fmla="+- 0 2020 2002"/>
                <a:gd name="T73" fmla="*/ T72 w 24"/>
                <a:gd name="T74" fmla="+- 0 172 165"/>
                <a:gd name="T75" fmla="*/ 172 h 36"/>
                <a:gd name="T76" fmla="+- 0 2021 2002"/>
                <a:gd name="T77" fmla="*/ T76 w 24"/>
                <a:gd name="T78" fmla="+- 0 171 165"/>
                <a:gd name="T79" fmla="*/ 171 h 36"/>
                <a:gd name="T80" fmla="+- 0 2022 2002"/>
                <a:gd name="T81" fmla="*/ T80 w 24"/>
                <a:gd name="T82" fmla="+- 0 171 165"/>
                <a:gd name="T83" fmla="*/ 171 h 36"/>
                <a:gd name="T84" fmla="+- 0 2023 2002"/>
                <a:gd name="T85" fmla="*/ T84 w 24"/>
                <a:gd name="T86" fmla="+- 0 172 165"/>
                <a:gd name="T87" fmla="*/ 172 h 36"/>
                <a:gd name="T88" fmla="+- 0 2023 2002"/>
                <a:gd name="T89" fmla="*/ T88 w 24"/>
                <a:gd name="T90" fmla="+- 0 169 165"/>
                <a:gd name="T91" fmla="*/ 169 h 36"/>
                <a:gd name="T92" fmla="+- 0 2020 2002"/>
                <a:gd name="T93" fmla="*/ T92 w 24"/>
                <a:gd name="T94" fmla="+- 0 169 165"/>
                <a:gd name="T95" fmla="*/ 169 h 36"/>
                <a:gd name="T96" fmla="+- 0 2017 2002"/>
                <a:gd name="T97" fmla="*/ T96 w 24"/>
                <a:gd name="T98" fmla="+- 0 174 165"/>
                <a:gd name="T99" fmla="*/ 174 h 36"/>
                <a:gd name="T100" fmla="+- 0 2011 2002"/>
                <a:gd name="T101" fmla="*/ T100 w 24"/>
                <a:gd name="T102" fmla="+- 0 177 165"/>
                <a:gd name="T103" fmla="*/ 177 h 36"/>
                <a:gd name="T104" fmla="+- 0 2011 2002"/>
                <a:gd name="T105" fmla="*/ T104 w 24"/>
                <a:gd name="T106" fmla="+- 0 177 165"/>
                <a:gd name="T107" fmla="*/ 177 h 36"/>
                <a:gd name="T108" fmla="+- 0 2011 2002"/>
                <a:gd name="T109" fmla="*/ T108 w 24"/>
                <a:gd name="T110" fmla="+- 0 178 165"/>
                <a:gd name="T111" fmla="*/ 178 h 36"/>
                <a:gd name="T112" fmla="+- 0 2011 2002"/>
                <a:gd name="T113" fmla="*/ T112 w 24"/>
                <a:gd name="T114" fmla="+- 0 178 165"/>
                <a:gd name="T115" fmla="*/ 178 h 36"/>
                <a:gd name="T116" fmla="+- 0 2017 2002"/>
                <a:gd name="T117" fmla="*/ T116 w 24"/>
                <a:gd name="T118" fmla="+- 0 174 165"/>
                <a:gd name="T119" fmla="*/ 174 h 36"/>
                <a:gd name="T120" fmla="+- 0 2009 2002"/>
                <a:gd name="T121" fmla="*/ T120 w 24"/>
                <a:gd name="T122" fmla="+- 0 186 165"/>
                <a:gd name="T123" fmla="*/ 186 h 36"/>
                <a:gd name="T124" fmla="+- 0 2004 2002"/>
                <a:gd name="T125" fmla="*/ T124 w 24"/>
                <a:gd name="T126" fmla="+- 0 198 165"/>
                <a:gd name="T127" fmla="*/ 198 h 36"/>
                <a:gd name="T128" fmla="+- 0 2010 2002"/>
                <a:gd name="T129" fmla="*/ T128 w 24"/>
                <a:gd name="T130" fmla="+- 0 200 165"/>
                <a:gd name="T131" fmla="*/ 200 h 36"/>
                <a:gd name="T132" fmla="+- 0 2015 2002"/>
                <a:gd name="T133" fmla="*/ T132 w 24"/>
                <a:gd name="T134" fmla="+- 0 191 165"/>
                <a:gd name="T135" fmla="*/ 191 h 36"/>
                <a:gd name="T136" fmla="+- 0 2023 2002"/>
                <a:gd name="T137" fmla="*/ T136 w 24"/>
                <a:gd name="T138" fmla="+- 0 179 165"/>
                <a:gd name="T139" fmla="*/ 179 h 36"/>
                <a:gd name="T140" fmla="+- 0 2025 2002"/>
                <a:gd name="T141" fmla="*/ T140 w 24"/>
                <a:gd name="T142" fmla="+- 0 180 165"/>
                <a:gd name="T143" fmla="*/ 180 h 36"/>
                <a:gd name="T144" fmla="+- 0 2025 2002"/>
                <a:gd name="T145" fmla="*/ T144 w 24"/>
                <a:gd name="T146" fmla="+- 0 180 165"/>
                <a:gd name="T147" fmla="*/ 180 h 36"/>
                <a:gd name="T148" fmla="+- 0 2025 2002"/>
                <a:gd name="T149" fmla="*/ T148 w 24"/>
                <a:gd name="T150" fmla="+- 0 180 165"/>
                <a:gd name="T151" fmla="*/ 180 h 36"/>
                <a:gd name="T152" fmla="+- 0 2025 2002"/>
                <a:gd name="T153" fmla="*/ T152 w 24"/>
                <a:gd name="T154" fmla="+- 0 175 165"/>
                <a:gd name="T155" fmla="*/ 175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Lst>
              <a:rect l="0" t="0" r="r" b="b"/>
              <a:pathLst>
                <a:path w="24" h="36">
                  <a:moveTo>
                    <a:pt x="14" y="7"/>
                  </a:moveTo>
                  <a:lnTo>
                    <a:pt x="14" y="7"/>
                  </a:lnTo>
                  <a:lnTo>
                    <a:pt x="13" y="7"/>
                  </a:lnTo>
                  <a:lnTo>
                    <a:pt x="5" y="0"/>
                  </a:lnTo>
                  <a:lnTo>
                    <a:pt x="0" y="5"/>
                  </a:lnTo>
                  <a:lnTo>
                    <a:pt x="0" y="6"/>
                  </a:lnTo>
                  <a:lnTo>
                    <a:pt x="1" y="6"/>
                  </a:lnTo>
                  <a:lnTo>
                    <a:pt x="1" y="5"/>
                  </a:lnTo>
                  <a:lnTo>
                    <a:pt x="5" y="1"/>
                  </a:lnTo>
                  <a:lnTo>
                    <a:pt x="13" y="8"/>
                  </a:lnTo>
                  <a:lnTo>
                    <a:pt x="14" y="7"/>
                  </a:lnTo>
                  <a:close/>
                  <a:moveTo>
                    <a:pt x="24" y="9"/>
                  </a:moveTo>
                  <a:lnTo>
                    <a:pt x="23" y="6"/>
                  </a:lnTo>
                  <a:lnTo>
                    <a:pt x="21" y="5"/>
                  </a:lnTo>
                  <a:lnTo>
                    <a:pt x="21" y="7"/>
                  </a:lnTo>
                  <a:lnTo>
                    <a:pt x="21" y="9"/>
                  </a:lnTo>
                  <a:lnTo>
                    <a:pt x="19" y="12"/>
                  </a:lnTo>
                  <a:lnTo>
                    <a:pt x="19" y="13"/>
                  </a:lnTo>
                  <a:lnTo>
                    <a:pt x="16" y="17"/>
                  </a:lnTo>
                  <a:lnTo>
                    <a:pt x="12" y="24"/>
                  </a:lnTo>
                  <a:lnTo>
                    <a:pt x="7" y="33"/>
                  </a:lnTo>
                  <a:lnTo>
                    <a:pt x="6" y="33"/>
                  </a:lnTo>
                  <a:lnTo>
                    <a:pt x="4" y="32"/>
                  </a:lnTo>
                  <a:lnTo>
                    <a:pt x="4" y="31"/>
                  </a:lnTo>
                  <a:lnTo>
                    <a:pt x="9" y="22"/>
                  </a:lnTo>
                  <a:lnTo>
                    <a:pt x="14" y="15"/>
                  </a:lnTo>
                  <a:lnTo>
                    <a:pt x="16" y="11"/>
                  </a:lnTo>
                  <a:lnTo>
                    <a:pt x="19" y="13"/>
                  </a:lnTo>
                  <a:lnTo>
                    <a:pt x="19" y="12"/>
                  </a:lnTo>
                  <a:lnTo>
                    <a:pt x="17" y="10"/>
                  </a:lnTo>
                  <a:lnTo>
                    <a:pt x="18" y="7"/>
                  </a:lnTo>
                  <a:lnTo>
                    <a:pt x="19" y="7"/>
                  </a:lnTo>
                  <a:lnTo>
                    <a:pt x="19" y="6"/>
                  </a:lnTo>
                  <a:lnTo>
                    <a:pt x="20" y="6"/>
                  </a:lnTo>
                  <a:lnTo>
                    <a:pt x="21" y="7"/>
                  </a:lnTo>
                  <a:lnTo>
                    <a:pt x="21" y="5"/>
                  </a:lnTo>
                  <a:lnTo>
                    <a:pt x="21" y="4"/>
                  </a:lnTo>
                  <a:lnTo>
                    <a:pt x="20" y="4"/>
                  </a:lnTo>
                  <a:lnTo>
                    <a:pt x="18" y="4"/>
                  </a:lnTo>
                  <a:lnTo>
                    <a:pt x="17" y="5"/>
                  </a:lnTo>
                  <a:lnTo>
                    <a:pt x="15" y="9"/>
                  </a:lnTo>
                  <a:lnTo>
                    <a:pt x="14" y="8"/>
                  </a:lnTo>
                  <a:lnTo>
                    <a:pt x="9" y="12"/>
                  </a:lnTo>
                  <a:lnTo>
                    <a:pt x="9" y="13"/>
                  </a:lnTo>
                  <a:lnTo>
                    <a:pt x="14" y="9"/>
                  </a:lnTo>
                  <a:lnTo>
                    <a:pt x="15" y="9"/>
                  </a:lnTo>
                  <a:lnTo>
                    <a:pt x="12" y="13"/>
                  </a:lnTo>
                  <a:lnTo>
                    <a:pt x="7" y="21"/>
                  </a:lnTo>
                  <a:lnTo>
                    <a:pt x="2" y="31"/>
                  </a:lnTo>
                  <a:lnTo>
                    <a:pt x="2" y="33"/>
                  </a:lnTo>
                  <a:lnTo>
                    <a:pt x="6" y="36"/>
                  </a:lnTo>
                  <a:lnTo>
                    <a:pt x="8" y="35"/>
                  </a:lnTo>
                  <a:lnTo>
                    <a:pt x="9" y="33"/>
                  </a:lnTo>
                  <a:lnTo>
                    <a:pt x="13" y="26"/>
                  </a:lnTo>
                  <a:lnTo>
                    <a:pt x="18" y="18"/>
                  </a:lnTo>
                  <a:lnTo>
                    <a:pt x="21" y="14"/>
                  </a:lnTo>
                  <a:lnTo>
                    <a:pt x="22" y="15"/>
                  </a:lnTo>
                  <a:lnTo>
                    <a:pt x="23" y="15"/>
                  </a:lnTo>
                  <a:lnTo>
                    <a:pt x="21" y="13"/>
                  </a:lnTo>
                  <a:lnTo>
                    <a:pt x="23" y="10"/>
                  </a:lnTo>
                  <a:lnTo>
                    <a:pt x="24" y="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7" name="Freeform 98"/>
            <p:cNvSpPr>
              <a:spLocks/>
            </p:cNvSpPr>
            <p:nvPr/>
          </p:nvSpPr>
          <p:spPr bwMode="auto">
            <a:xfrm>
              <a:off x="2004" y="169"/>
              <a:ext cx="20" cy="30"/>
            </a:xfrm>
            <a:custGeom>
              <a:avLst/>
              <a:gdLst>
                <a:gd name="T0" fmla="+- 0 2022 2005"/>
                <a:gd name="T1" fmla="*/ T0 w 20"/>
                <a:gd name="T2" fmla="+- 0 170 170"/>
                <a:gd name="T3" fmla="*/ 170 h 30"/>
                <a:gd name="T4" fmla="+- 0 2020 2005"/>
                <a:gd name="T5" fmla="*/ T4 w 20"/>
                <a:gd name="T6" fmla="+- 0 170 170"/>
                <a:gd name="T7" fmla="*/ 170 h 30"/>
                <a:gd name="T8" fmla="+- 0 2015 2005"/>
                <a:gd name="T9" fmla="*/ T8 w 20"/>
                <a:gd name="T10" fmla="+- 0 179 170"/>
                <a:gd name="T11" fmla="*/ 179 h 30"/>
                <a:gd name="T12" fmla="+- 0 2010 2005"/>
                <a:gd name="T13" fmla="*/ T12 w 20"/>
                <a:gd name="T14" fmla="+- 0 187 170"/>
                <a:gd name="T15" fmla="*/ 187 h 30"/>
                <a:gd name="T16" fmla="+- 0 2005 2005"/>
                <a:gd name="T17" fmla="*/ T16 w 20"/>
                <a:gd name="T18" fmla="+- 0 196 170"/>
                <a:gd name="T19" fmla="*/ 196 h 30"/>
                <a:gd name="T20" fmla="+- 0 2005 2005"/>
                <a:gd name="T21" fmla="*/ T20 w 20"/>
                <a:gd name="T22" fmla="+- 0 198 170"/>
                <a:gd name="T23" fmla="*/ 198 h 30"/>
                <a:gd name="T24" fmla="+- 0 2008 2005"/>
                <a:gd name="T25" fmla="*/ T24 w 20"/>
                <a:gd name="T26" fmla="+- 0 200 170"/>
                <a:gd name="T27" fmla="*/ 200 h 30"/>
                <a:gd name="T28" fmla="+- 0 2009 2005"/>
                <a:gd name="T29" fmla="*/ T28 w 20"/>
                <a:gd name="T30" fmla="+- 0 199 170"/>
                <a:gd name="T31" fmla="*/ 199 h 30"/>
                <a:gd name="T32" fmla="+- 0 2015 2005"/>
                <a:gd name="T33" fmla="*/ T32 w 20"/>
                <a:gd name="T34" fmla="+- 0 190 170"/>
                <a:gd name="T35" fmla="*/ 190 h 30"/>
                <a:gd name="T36" fmla="+- 0 2019 2005"/>
                <a:gd name="T37" fmla="*/ T36 w 20"/>
                <a:gd name="T38" fmla="+- 0 182 170"/>
                <a:gd name="T39" fmla="*/ 182 h 30"/>
                <a:gd name="T40" fmla="+- 0 2025 2005"/>
                <a:gd name="T41" fmla="*/ T40 w 20"/>
                <a:gd name="T42" fmla="+- 0 174 170"/>
                <a:gd name="T43" fmla="*/ 174 h 30"/>
                <a:gd name="T44" fmla="+- 0 2024 2005"/>
                <a:gd name="T45" fmla="*/ T44 w 20"/>
                <a:gd name="T46" fmla="+- 0 172 170"/>
                <a:gd name="T47" fmla="*/ 172 h 30"/>
                <a:gd name="T48" fmla="+- 0 2023 2005"/>
                <a:gd name="T49" fmla="*/ T48 w 20"/>
                <a:gd name="T50" fmla="+- 0 171 170"/>
                <a:gd name="T51" fmla="*/ 171 h 30"/>
                <a:gd name="T52" fmla="+- 0 2022 2005"/>
                <a:gd name="T53" fmla="*/ T52 w 20"/>
                <a:gd name="T54" fmla="+- 0 170 170"/>
                <a:gd name="T55" fmla="*/ 17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0" h="30">
                  <a:moveTo>
                    <a:pt x="17" y="0"/>
                  </a:moveTo>
                  <a:lnTo>
                    <a:pt x="15" y="0"/>
                  </a:lnTo>
                  <a:lnTo>
                    <a:pt x="10" y="9"/>
                  </a:lnTo>
                  <a:lnTo>
                    <a:pt x="5" y="17"/>
                  </a:lnTo>
                  <a:lnTo>
                    <a:pt x="0" y="26"/>
                  </a:lnTo>
                  <a:lnTo>
                    <a:pt x="0" y="28"/>
                  </a:lnTo>
                  <a:lnTo>
                    <a:pt x="3" y="30"/>
                  </a:lnTo>
                  <a:lnTo>
                    <a:pt x="4" y="29"/>
                  </a:lnTo>
                  <a:lnTo>
                    <a:pt x="10" y="20"/>
                  </a:lnTo>
                  <a:lnTo>
                    <a:pt x="14" y="12"/>
                  </a:lnTo>
                  <a:lnTo>
                    <a:pt x="20" y="4"/>
                  </a:lnTo>
                  <a:lnTo>
                    <a:pt x="19" y="2"/>
                  </a:lnTo>
                  <a:lnTo>
                    <a:pt x="18" y="1"/>
                  </a:lnTo>
                  <a:lnTo>
                    <a:pt x="17"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8" name="AutoShape 99"/>
            <p:cNvSpPr>
              <a:spLocks/>
            </p:cNvSpPr>
            <p:nvPr/>
          </p:nvSpPr>
          <p:spPr bwMode="auto">
            <a:xfrm>
              <a:off x="2007" y="176"/>
              <a:ext cx="16" cy="16"/>
            </a:xfrm>
            <a:custGeom>
              <a:avLst/>
              <a:gdLst>
                <a:gd name="T0" fmla="+- 0 2016 2007"/>
                <a:gd name="T1" fmla="*/ T0 w 16"/>
                <a:gd name="T2" fmla="+- 0 178 176"/>
                <a:gd name="T3" fmla="*/ 178 h 16"/>
                <a:gd name="T4" fmla="+- 0 2015 2007"/>
                <a:gd name="T5" fmla="*/ T4 w 16"/>
                <a:gd name="T6" fmla="+- 0 179 176"/>
                <a:gd name="T7" fmla="*/ 179 h 16"/>
                <a:gd name="T8" fmla="+- 0 2013 2007"/>
                <a:gd name="T9" fmla="*/ T8 w 16"/>
                <a:gd name="T10" fmla="+- 0 182 176"/>
                <a:gd name="T11" fmla="*/ 182 h 16"/>
                <a:gd name="T12" fmla="+- 0 2016 2007"/>
                <a:gd name="T13" fmla="*/ T12 w 16"/>
                <a:gd name="T14" fmla="+- 0 178 176"/>
                <a:gd name="T15" fmla="*/ 178 h 16"/>
                <a:gd name="T16" fmla="+- 0 2017 2007"/>
                <a:gd name="T17" fmla="*/ T16 w 16"/>
                <a:gd name="T18" fmla="+- 0 186 176"/>
                <a:gd name="T19" fmla="*/ 186 h 16"/>
                <a:gd name="T20" fmla="+- 0 2016 2007"/>
                <a:gd name="T21" fmla="*/ T20 w 16"/>
                <a:gd name="T22" fmla="+- 0 186 176"/>
                <a:gd name="T23" fmla="*/ 186 h 16"/>
                <a:gd name="T24" fmla="+- 0 2012 2007"/>
                <a:gd name="T25" fmla="*/ T24 w 16"/>
                <a:gd name="T26" fmla="+- 0 187 176"/>
                <a:gd name="T27" fmla="*/ 187 h 16"/>
                <a:gd name="T28" fmla="+- 0 2009 2007"/>
                <a:gd name="T29" fmla="*/ T28 w 16"/>
                <a:gd name="T30" fmla="+- 0 189 176"/>
                <a:gd name="T31" fmla="*/ 189 h 16"/>
                <a:gd name="T32" fmla="+- 0 2007 2007"/>
                <a:gd name="T33" fmla="*/ T32 w 16"/>
                <a:gd name="T34" fmla="+- 0 192 176"/>
                <a:gd name="T35" fmla="*/ 192 h 16"/>
                <a:gd name="T36" fmla="+- 0 2011 2007"/>
                <a:gd name="T37" fmla="*/ T36 w 16"/>
                <a:gd name="T38" fmla="+- 0 188 176"/>
                <a:gd name="T39" fmla="*/ 188 h 16"/>
                <a:gd name="T40" fmla="+- 0 2015 2007"/>
                <a:gd name="T41" fmla="*/ T40 w 16"/>
                <a:gd name="T42" fmla="+- 0 187 176"/>
                <a:gd name="T43" fmla="*/ 187 h 16"/>
                <a:gd name="T44" fmla="+- 0 2017 2007"/>
                <a:gd name="T45" fmla="*/ T44 w 16"/>
                <a:gd name="T46" fmla="+- 0 187 176"/>
                <a:gd name="T47" fmla="*/ 187 h 16"/>
                <a:gd name="T48" fmla="+- 0 2017 2007"/>
                <a:gd name="T49" fmla="*/ T48 w 16"/>
                <a:gd name="T50" fmla="+- 0 186 176"/>
                <a:gd name="T51" fmla="*/ 186 h 16"/>
                <a:gd name="T52" fmla="+- 0 2018 2007"/>
                <a:gd name="T53" fmla="*/ T52 w 16"/>
                <a:gd name="T54" fmla="+- 0 177 176"/>
                <a:gd name="T55" fmla="*/ 177 h 16"/>
                <a:gd name="T56" fmla="+- 0 2017 2007"/>
                <a:gd name="T57" fmla="*/ T56 w 16"/>
                <a:gd name="T58" fmla="+- 0 177 176"/>
                <a:gd name="T59" fmla="*/ 177 h 16"/>
                <a:gd name="T60" fmla="+- 0 2016 2007"/>
                <a:gd name="T61" fmla="*/ T60 w 16"/>
                <a:gd name="T62" fmla="+- 0 178 176"/>
                <a:gd name="T63" fmla="*/ 178 h 16"/>
                <a:gd name="T64" fmla="+- 0 2018 2007"/>
                <a:gd name="T65" fmla="*/ T64 w 16"/>
                <a:gd name="T66" fmla="+- 0 177 176"/>
                <a:gd name="T67" fmla="*/ 177 h 16"/>
                <a:gd name="T68" fmla="+- 0 2023 2007"/>
                <a:gd name="T69" fmla="*/ T68 w 16"/>
                <a:gd name="T70" fmla="+- 0 177 176"/>
                <a:gd name="T71" fmla="*/ 177 h 16"/>
                <a:gd name="T72" fmla="+- 0 2023 2007"/>
                <a:gd name="T73" fmla="*/ T72 w 16"/>
                <a:gd name="T74" fmla="+- 0 176 176"/>
                <a:gd name="T75" fmla="*/ 176 h 16"/>
                <a:gd name="T76" fmla="+- 0 2022 2007"/>
                <a:gd name="T77" fmla="*/ T76 w 16"/>
                <a:gd name="T78" fmla="+- 0 176 176"/>
                <a:gd name="T79" fmla="*/ 176 h 16"/>
                <a:gd name="T80" fmla="+- 0 2018 2007"/>
                <a:gd name="T81" fmla="*/ T80 w 16"/>
                <a:gd name="T82" fmla="+- 0 176 176"/>
                <a:gd name="T83" fmla="*/ 176 h 16"/>
                <a:gd name="T84" fmla="+- 0 2018 2007"/>
                <a:gd name="T85" fmla="*/ T84 w 16"/>
                <a:gd name="T86" fmla="+- 0 177 176"/>
                <a:gd name="T87" fmla="*/ 177 h 16"/>
                <a:gd name="T88" fmla="+- 0 2021 2007"/>
                <a:gd name="T89" fmla="*/ T88 w 16"/>
                <a:gd name="T90" fmla="+- 0 177 176"/>
                <a:gd name="T91" fmla="*/ 177 h 16"/>
                <a:gd name="T92" fmla="+- 0 2022 2007"/>
                <a:gd name="T93" fmla="*/ T92 w 16"/>
                <a:gd name="T94" fmla="+- 0 178 176"/>
                <a:gd name="T95" fmla="*/ 178 h 16"/>
                <a:gd name="T96" fmla="+- 0 2023 2007"/>
                <a:gd name="T97" fmla="*/ T96 w 16"/>
                <a:gd name="T98" fmla="+- 0 177 176"/>
                <a:gd name="T99" fmla="*/ 177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6" h="16">
                  <a:moveTo>
                    <a:pt x="9" y="2"/>
                  </a:moveTo>
                  <a:lnTo>
                    <a:pt x="8" y="3"/>
                  </a:lnTo>
                  <a:lnTo>
                    <a:pt x="6" y="6"/>
                  </a:lnTo>
                  <a:lnTo>
                    <a:pt x="9" y="2"/>
                  </a:lnTo>
                  <a:close/>
                  <a:moveTo>
                    <a:pt x="10" y="10"/>
                  </a:moveTo>
                  <a:lnTo>
                    <a:pt x="9" y="10"/>
                  </a:lnTo>
                  <a:lnTo>
                    <a:pt x="5" y="11"/>
                  </a:lnTo>
                  <a:lnTo>
                    <a:pt x="2" y="13"/>
                  </a:lnTo>
                  <a:lnTo>
                    <a:pt x="0" y="16"/>
                  </a:lnTo>
                  <a:lnTo>
                    <a:pt x="4" y="12"/>
                  </a:lnTo>
                  <a:lnTo>
                    <a:pt x="8" y="11"/>
                  </a:lnTo>
                  <a:lnTo>
                    <a:pt x="10" y="11"/>
                  </a:lnTo>
                  <a:lnTo>
                    <a:pt x="10" y="10"/>
                  </a:lnTo>
                  <a:close/>
                  <a:moveTo>
                    <a:pt x="11" y="1"/>
                  </a:moveTo>
                  <a:lnTo>
                    <a:pt x="10" y="1"/>
                  </a:lnTo>
                  <a:lnTo>
                    <a:pt x="9" y="2"/>
                  </a:lnTo>
                  <a:lnTo>
                    <a:pt x="11" y="1"/>
                  </a:lnTo>
                  <a:close/>
                  <a:moveTo>
                    <a:pt x="16" y="1"/>
                  </a:moveTo>
                  <a:lnTo>
                    <a:pt x="16" y="0"/>
                  </a:lnTo>
                  <a:lnTo>
                    <a:pt x="15" y="0"/>
                  </a:lnTo>
                  <a:lnTo>
                    <a:pt x="11" y="0"/>
                  </a:lnTo>
                  <a:lnTo>
                    <a:pt x="11" y="1"/>
                  </a:lnTo>
                  <a:lnTo>
                    <a:pt x="14" y="1"/>
                  </a:lnTo>
                  <a:lnTo>
                    <a:pt x="15" y="2"/>
                  </a:lnTo>
                  <a:lnTo>
                    <a:pt x="16"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9" name="AutoShape 100"/>
            <p:cNvSpPr>
              <a:spLocks/>
            </p:cNvSpPr>
            <p:nvPr/>
          </p:nvSpPr>
          <p:spPr bwMode="auto">
            <a:xfrm>
              <a:off x="2005" y="170"/>
              <a:ext cx="18" cy="29"/>
            </a:xfrm>
            <a:custGeom>
              <a:avLst/>
              <a:gdLst>
                <a:gd name="T0" fmla="+- 0 2011 2005"/>
                <a:gd name="T1" fmla="*/ T0 w 18"/>
                <a:gd name="T2" fmla="+- 0 190 171"/>
                <a:gd name="T3" fmla="*/ 190 h 29"/>
                <a:gd name="T4" fmla="+- 0 2010 2005"/>
                <a:gd name="T5" fmla="*/ T4 w 18"/>
                <a:gd name="T6" fmla="+- 0 190 171"/>
                <a:gd name="T7" fmla="*/ 190 h 29"/>
                <a:gd name="T8" fmla="+- 0 2010 2005"/>
                <a:gd name="T9" fmla="*/ T8 w 18"/>
                <a:gd name="T10" fmla="+- 0 190 171"/>
                <a:gd name="T11" fmla="*/ 190 h 29"/>
                <a:gd name="T12" fmla="+- 0 2010 2005"/>
                <a:gd name="T13" fmla="*/ T12 w 18"/>
                <a:gd name="T14" fmla="+- 0 190 171"/>
                <a:gd name="T15" fmla="*/ 190 h 29"/>
                <a:gd name="T16" fmla="+- 0 2010 2005"/>
                <a:gd name="T17" fmla="*/ T16 w 18"/>
                <a:gd name="T18" fmla="+- 0 190 171"/>
                <a:gd name="T19" fmla="*/ 190 h 29"/>
                <a:gd name="T20" fmla="+- 0 2010 2005"/>
                <a:gd name="T21" fmla="*/ T20 w 18"/>
                <a:gd name="T22" fmla="+- 0 191 171"/>
                <a:gd name="T23" fmla="*/ 191 h 29"/>
                <a:gd name="T24" fmla="+- 0 2005 2005"/>
                <a:gd name="T25" fmla="*/ T24 w 18"/>
                <a:gd name="T26" fmla="+- 0 195 171"/>
                <a:gd name="T27" fmla="*/ 195 h 29"/>
                <a:gd name="T28" fmla="+- 0 2006 2005"/>
                <a:gd name="T29" fmla="*/ T28 w 18"/>
                <a:gd name="T30" fmla="+- 0 197 171"/>
                <a:gd name="T31" fmla="*/ 197 h 29"/>
                <a:gd name="T32" fmla="+- 0 2007 2005"/>
                <a:gd name="T33" fmla="*/ T32 w 18"/>
                <a:gd name="T34" fmla="+- 0 199 171"/>
                <a:gd name="T35" fmla="*/ 199 h 29"/>
                <a:gd name="T36" fmla="+- 0 2008 2005"/>
                <a:gd name="T37" fmla="*/ T36 w 18"/>
                <a:gd name="T38" fmla="+- 0 199 171"/>
                <a:gd name="T39" fmla="*/ 199 h 29"/>
                <a:gd name="T40" fmla="+- 0 2008 2005"/>
                <a:gd name="T41" fmla="*/ T40 w 18"/>
                <a:gd name="T42" fmla="+- 0 199 171"/>
                <a:gd name="T43" fmla="*/ 199 h 29"/>
                <a:gd name="T44" fmla="+- 0 2008 2005"/>
                <a:gd name="T45" fmla="*/ T44 w 18"/>
                <a:gd name="T46" fmla="+- 0 198 171"/>
                <a:gd name="T47" fmla="*/ 198 h 29"/>
                <a:gd name="T48" fmla="+- 0 2008 2005"/>
                <a:gd name="T49" fmla="*/ T48 w 18"/>
                <a:gd name="T50" fmla="+- 0 198 171"/>
                <a:gd name="T51" fmla="*/ 198 h 29"/>
                <a:gd name="T52" fmla="+- 0 2007 2005"/>
                <a:gd name="T53" fmla="*/ T52 w 18"/>
                <a:gd name="T54" fmla="+- 0 198 171"/>
                <a:gd name="T55" fmla="*/ 198 h 29"/>
                <a:gd name="T56" fmla="+- 0 2007 2005"/>
                <a:gd name="T57" fmla="*/ T56 w 18"/>
                <a:gd name="T58" fmla="+- 0 198 171"/>
                <a:gd name="T59" fmla="*/ 198 h 29"/>
                <a:gd name="T60" fmla="+- 0 2007 2005"/>
                <a:gd name="T61" fmla="*/ T60 w 18"/>
                <a:gd name="T62" fmla="+- 0 197 171"/>
                <a:gd name="T63" fmla="*/ 197 h 29"/>
                <a:gd name="T64" fmla="+- 0 2006 2005"/>
                <a:gd name="T65" fmla="*/ T64 w 18"/>
                <a:gd name="T66" fmla="+- 0 196 171"/>
                <a:gd name="T67" fmla="*/ 196 h 29"/>
                <a:gd name="T68" fmla="+- 0 2009 2005"/>
                <a:gd name="T69" fmla="*/ T68 w 18"/>
                <a:gd name="T70" fmla="+- 0 192 171"/>
                <a:gd name="T71" fmla="*/ 192 h 29"/>
                <a:gd name="T72" fmla="+- 0 2010 2005"/>
                <a:gd name="T73" fmla="*/ T72 w 18"/>
                <a:gd name="T74" fmla="+- 0 191 171"/>
                <a:gd name="T75" fmla="*/ 191 h 29"/>
                <a:gd name="T76" fmla="+- 0 2011 2005"/>
                <a:gd name="T77" fmla="*/ T76 w 18"/>
                <a:gd name="T78" fmla="+- 0 190 171"/>
                <a:gd name="T79" fmla="*/ 190 h 29"/>
                <a:gd name="T80" fmla="+- 0 2011 2005"/>
                <a:gd name="T81" fmla="*/ T80 w 18"/>
                <a:gd name="T82" fmla="+- 0 190 171"/>
                <a:gd name="T83" fmla="*/ 190 h 29"/>
                <a:gd name="T84" fmla="+- 0 2017 2005"/>
                <a:gd name="T85" fmla="*/ T84 w 18"/>
                <a:gd name="T86" fmla="+- 0 180 171"/>
                <a:gd name="T87" fmla="*/ 180 h 29"/>
                <a:gd name="T88" fmla="+- 0 2017 2005"/>
                <a:gd name="T89" fmla="*/ T88 w 18"/>
                <a:gd name="T90" fmla="+- 0 179 171"/>
                <a:gd name="T91" fmla="*/ 179 h 29"/>
                <a:gd name="T92" fmla="+- 0 2016 2005"/>
                <a:gd name="T93" fmla="*/ T92 w 18"/>
                <a:gd name="T94" fmla="+- 0 179 171"/>
                <a:gd name="T95" fmla="*/ 179 h 29"/>
                <a:gd name="T96" fmla="+- 0 2014 2005"/>
                <a:gd name="T97" fmla="*/ T96 w 18"/>
                <a:gd name="T98" fmla="+- 0 181 171"/>
                <a:gd name="T99" fmla="*/ 181 h 29"/>
                <a:gd name="T100" fmla="+- 0 2011 2005"/>
                <a:gd name="T101" fmla="*/ T100 w 18"/>
                <a:gd name="T102" fmla="+- 0 186 171"/>
                <a:gd name="T103" fmla="*/ 186 h 29"/>
                <a:gd name="T104" fmla="+- 0 2011 2005"/>
                <a:gd name="T105" fmla="*/ T104 w 18"/>
                <a:gd name="T106" fmla="+- 0 187 171"/>
                <a:gd name="T107" fmla="*/ 187 h 29"/>
                <a:gd name="T108" fmla="+- 0 2011 2005"/>
                <a:gd name="T109" fmla="*/ T108 w 18"/>
                <a:gd name="T110" fmla="+- 0 187 171"/>
                <a:gd name="T111" fmla="*/ 187 h 29"/>
                <a:gd name="T112" fmla="+- 0 2012 2005"/>
                <a:gd name="T113" fmla="*/ T112 w 18"/>
                <a:gd name="T114" fmla="+- 0 187 171"/>
                <a:gd name="T115" fmla="*/ 187 h 29"/>
                <a:gd name="T116" fmla="+- 0 2015 2005"/>
                <a:gd name="T117" fmla="*/ T116 w 18"/>
                <a:gd name="T118" fmla="+- 0 181 171"/>
                <a:gd name="T119" fmla="*/ 181 h 29"/>
                <a:gd name="T120" fmla="+- 0 2017 2005"/>
                <a:gd name="T121" fmla="*/ T120 w 18"/>
                <a:gd name="T122" fmla="+- 0 180 171"/>
                <a:gd name="T123" fmla="*/ 180 h 29"/>
                <a:gd name="T124" fmla="+- 0 2017 2005"/>
                <a:gd name="T125" fmla="*/ T124 w 18"/>
                <a:gd name="T126" fmla="+- 0 180 171"/>
                <a:gd name="T127" fmla="*/ 180 h 29"/>
                <a:gd name="T128" fmla="+- 0 2023 2005"/>
                <a:gd name="T129" fmla="*/ T128 w 18"/>
                <a:gd name="T130" fmla="+- 0 172 171"/>
                <a:gd name="T131" fmla="*/ 172 h 29"/>
                <a:gd name="T132" fmla="+- 0 2023 2005"/>
                <a:gd name="T133" fmla="*/ T132 w 18"/>
                <a:gd name="T134" fmla="+- 0 172 171"/>
                <a:gd name="T135" fmla="*/ 172 h 29"/>
                <a:gd name="T136" fmla="+- 0 2023 2005"/>
                <a:gd name="T137" fmla="*/ T136 w 18"/>
                <a:gd name="T138" fmla="+- 0 172 171"/>
                <a:gd name="T139" fmla="*/ 172 h 29"/>
                <a:gd name="T140" fmla="+- 0 2023 2005"/>
                <a:gd name="T141" fmla="*/ T140 w 18"/>
                <a:gd name="T142" fmla="+- 0 171 171"/>
                <a:gd name="T143" fmla="*/ 171 h 29"/>
                <a:gd name="T144" fmla="+- 0 2021 2005"/>
                <a:gd name="T145" fmla="*/ T144 w 18"/>
                <a:gd name="T146" fmla="+- 0 171 171"/>
                <a:gd name="T147" fmla="*/ 171 h 29"/>
                <a:gd name="T148" fmla="+- 0 2020 2005"/>
                <a:gd name="T149" fmla="*/ T148 w 18"/>
                <a:gd name="T150" fmla="+- 0 172 171"/>
                <a:gd name="T151" fmla="*/ 172 h 29"/>
                <a:gd name="T152" fmla="+- 0 2018 2005"/>
                <a:gd name="T153" fmla="*/ T152 w 18"/>
                <a:gd name="T154" fmla="+- 0 175 171"/>
                <a:gd name="T155" fmla="*/ 175 h 29"/>
                <a:gd name="T156" fmla="+- 0 2018 2005"/>
                <a:gd name="T157" fmla="*/ T156 w 18"/>
                <a:gd name="T158" fmla="+- 0 176 171"/>
                <a:gd name="T159" fmla="*/ 176 h 29"/>
                <a:gd name="T160" fmla="+- 0 2018 2005"/>
                <a:gd name="T161" fmla="*/ T160 w 18"/>
                <a:gd name="T162" fmla="+- 0 176 171"/>
                <a:gd name="T163" fmla="*/ 176 h 29"/>
                <a:gd name="T164" fmla="+- 0 2018 2005"/>
                <a:gd name="T165" fmla="*/ T164 w 18"/>
                <a:gd name="T166" fmla="+- 0 176 171"/>
                <a:gd name="T167" fmla="*/ 176 h 29"/>
                <a:gd name="T168" fmla="+- 0 2018 2005"/>
                <a:gd name="T169" fmla="*/ T168 w 18"/>
                <a:gd name="T170" fmla="+- 0 176 171"/>
                <a:gd name="T171" fmla="*/ 176 h 29"/>
                <a:gd name="T172" fmla="+- 0 2018 2005"/>
                <a:gd name="T173" fmla="*/ T172 w 18"/>
                <a:gd name="T174" fmla="+- 0 176 171"/>
                <a:gd name="T175" fmla="*/ 176 h 29"/>
                <a:gd name="T176" fmla="+- 0 2018 2005"/>
                <a:gd name="T177" fmla="*/ T176 w 18"/>
                <a:gd name="T178" fmla="+- 0 176 171"/>
                <a:gd name="T179" fmla="*/ 176 h 29"/>
                <a:gd name="T180" fmla="+- 0 2019 2005"/>
                <a:gd name="T181" fmla="*/ T180 w 18"/>
                <a:gd name="T182" fmla="+- 0 175 171"/>
                <a:gd name="T183" fmla="*/ 175 h 29"/>
                <a:gd name="T184" fmla="+- 0 2020 2005"/>
                <a:gd name="T185" fmla="*/ T184 w 18"/>
                <a:gd name="T186" fmla="+- 0 172 171"/>
                <a:gd name="T187" fmla="*/ 172 h 29"/>
                <a:gd name="T188" fmla="+- 0 2022 2005"/>
                <a:gd name="T189" fmla="*/ T188 w 18"/>
                <a:gd name="T190" fmla="+- 0 172 171"/>
                <a:gd name="T191" fmla="*/ 172 h 29"/>
                <a:gd name="T192" fmla="+- 0 2023 2005"/>
                <a:gd name="T193" fmla="*/ T192 w 18"/>
                <a:gd name="T194" fmla="+- 0 172 171"/>
                <a:gd name="T195" fmla="*/ 172 h 29"/>
                <a:gd name="T196" fmla="+- 0 2023 2005"/>
                <a:gd name="T197" fmla="*/ T196 w 18"/>
                <a:gd name="T198" fmla="+- 0 172 171"/>
                <a:gd name="T199" fmla="*/ 172 h 29"/>
                <a:gd name="T200" fmla="+- 0 2023 2005"/>
                <a:gd name="T201" fmla="*/ T200 w 18"/>
                <a:gd name="T202" fmla="+- 0 172 171"/>
                <a:gd name="T203" fmla="*/ 172 h 29"/>
                <a:gd name="T204" fmla="+- 0 2023 2005"/>
                <a:gd name="T205" fmla="*/ T204 w 18"/>
                <a:gd name="T206" fmla="+- 0 172 171"/>
                <a:gd name="T207" fmla="*/ 172 h 29"/>
                <a:gd name="T208" fmla="+- 0 2023 2005"/>
                <a:gd name="T209" fmla="*/ T208 w 18"/>
                <a:gd name="T210" fmla="+- 0 172 171"/>
                <a:gd name="T211" fmla="*/ 172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8" h="29">
                  <a:moveTo>
                    <a:pt x="6" y="19"/>
                  </a:moveTo>
                  <a:lnTo>
                    <a:pt x="5" y="19"/>
                  </a:lnTo>
                  <a:lnTo>
                    <a:pt x="5" y="20"/>
                  </a:lnTo>
                  <a:lnTo>
                    <a:pt x="0" y="24"/>
                  </a:lnTo>
                  <a:lnTo>
                    <a:pt x="1" y="26"/>
                  </a:lnTo>
                  <a:lnTo>
                    <a:pt x="2" y="28"/>
                  </a:lnTo>
                  <a:lnTo>
                    <a:pt x="3" y="28"/>
                  </a:lnTo>
                  <a:lnTo>
                    <a:pt x="3" y="27"/>
                  </a:lnTo>
                  <a:lnTo>
                    <a:pt x="2" y="27"/>
                  </a:lnTo>
                  <a:lnTo>
                    <a:pt x="2" y="26"/>
                  </a:lnTo>
                  <a:lnTo>
                    <a:pt x="1" y="25"/>
                  </a:lnTo>
                  <a:lnTo>
                    <a:pt x="4" y="21"/>
                  </a:lnTo>
                  <a:lnTo>
                    <a:pt x="5" y="20"/>
                  </a:lnTo>
                  <a:lnTo>
                    <a:pt x="6" y="19"/>
                  </a:lnTo>
                  <a:close/>
                  <a:moveTo>
                    <a:pt x="12" y="9"/>
                  </a:moveTo>
                  <a:lnTo>
                    <a:pt x="12" y="8"/>
                  </a:lnTo>
                  <a:lnTo>
                    <a:pt x="11" y="8"/>
                  </a:lnTo>
                  <a:lnTo>
                    <a:pt x="9" y="10"/>
                  </a:lnTo>
                  <a:lnTo>
                    <a:pt x="6" y="15"/>
                  </a:lnTo>
                  <a:lnTo>
                    <a:pt x="6" y="16"/>
                  </a:lnTo>
                  <a:lnTo>
                    <a:pt x="7" y="16"/>
                  </a:lnTo>
                  <a:lnTo>
                    <a:pt x="10" y="10"/>
                  </a:lnTo>
                  <a:lnTo>
                    <a:pt x="12" y="9"/>
                  </a:lnTo>
                  <a:close/>
                  <a:moveTo>
                    <a:pt x="18" y="1"/>
                  </a:moveTo>
                  <a:lnTo>
                    <a:pt x="18" y="1"/>
                  </a:lnTo>
                  <a:lnTo>
                    <a:pt x="18" y="0"/>
                  </a:lnTo>
                  <a:lnTo>
                    <a:pt x="16" y="0"/>
                  </a:lnTo>
                  <a:lnTo>
                    <a:pt x="15" y="1"/>
                  </a:lnTo>
                  <a:lnTo>
                    <a:pt x="13" y="4"/>
                  </a:lnTo>
                  <a:lnTo>
                    <a:pt x="13" y="5"/>
                  </a:lnTo>
                  <a:lnTo>
                    <a:pt x="14" y="4"/>
                  </a:lnTo>
                  <a:lnTo>
                    <a:pt x="15" y="1"/>
                  </a:lnTo>
                  <a:lnTo>
                    <a:pt x="17" y="1"/>
                  </a:lnTo>
                  <a:lnTo>
                    <a:pt x="18"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1" name="Freeform 102"/>
            <p:cNvSpPr>
              <a:spLocks/>
            </p:cNvSpPr>
            <p:nvPr/>
          </p:nvSpPr>
          <p:spPr bwMode="auto">
            <a:xfrm>
              <a:off x="2001" y="172"/>
              <a:ext cx="27" cy="24"/>
            </a:xfrm>
            <a:custGeom>
              <a:avLst/>
              <a:gdLst>
                <a:gd name="T0" fmla="+- 0 2005 2001"/>
                <a:gd name="T1" fmla="*/ T0 w 27"/>
                <a:gd name="T2" fmla="+- 0 173 173"/>
                <a:gd name="T3" fmla="*/ 173 h 24"/>
                <a:gd name="T4" fmla="+- 0 2003 2001"/>
                <a:gd name="T5" fmla="*/ T4 w 27"/>
                <a:gd name="T6" fmla="+- 0 173 173"/>
                <a:gd name="T7" fmla="*/ 173 h 24"/>
                <a:gd name="T8" fmla="+- 0 2002 2001"/>
                <a:gd name="T9" fmla="*/ T8 w 27"/>
                <a:gd name="T10" fmla="+- 0 174 173"/>
                <a:gd name="T11" fmla="*/ 174 h 24"/>
                <a:gd name="T12" fmla="+- 0 2001 2001"/>
                <a:gd name="T13" fmla="*/ T12 w 27"/>
                <a:gd name="T14" fmla="+- 0 176 173"/>
                <a:gd name="T15" fmla="*/ 176 h 24"/>
                <a:gd name="T16" fmla="+- 0 2002 2001"/>
                <a:gd name="T17" fmla="*/ T16 w 27"/>
                <a:gd name="T18" fmla="+- 0 178 173"/>
                <a:gd name="T19" fmla="*/ 178 h 24"/>
                <a:gd name="T20" fmla="+- 0 2010 2001"/>
                <a:gd name="T21" fmla="*/ T20 w 27"/>
                <a:gd name="T22" fmla="+- 0 184 173"/>
                <a:gd name="T23" fmla="*/ 184 h 24"/>
                <a:gd name="T24" fmla="+- 0 2017 2001"/>
                <a:gd name="T25" fmla="*/ T24 w 27"/>
                <a:gd name="T26" fmla="+- 0 190 173"/>
                <a:gd name="T27" fmla="*/ 190 h 24"/>
                <a:gd name="T28" fmla="+- 0 2025 2001"/>
                <a:gd name="T29" fmla="*/ T28 w 27"/>
                <a:gd name="T30" fmla="+- 0 196 173"/>
                <a:gd name="T31" fmla="*/ 196 h 24"/>
                <a:gd name="T32" fmla="+- 0 2027 2001"/>
                <a:gd name="T33" fmla="*/ T32 w 27"/>
                <a:gd name="T34" fmla="+- 0 196 173"/>
                <a:gd name="T35" fmla="*/ 196 h 24"/>
                <a:gd name="T36" fmla="+- 0 2028 2001"/>
                <a:gd name="T37" fmla="*/ T36 w 27"/>
                <a:gd name="T38" fmla="+- 0 193 173"/>
                <a:gd name="T39" fmla="*/ 193 h 24"/>
                <a:gd name="T40" fmla="+- 0 2028 2001"/>
                <a:gd name="T41" fmla="*/ T40 w 27"/>
                <a:gd name="T42" fmla="+- 0 191 173"/>
                <a:gd name="T43" fmla="*/ 191 h 24"/>
                <a:gd name="T44" fmla="+- 0 2027 2001"/>
                <a:gd name="T45" fmla="*/ T44 w 27"/>
                <a:gd name="T46" fmla="+- 0 190 173"/>
                <a:gd name="T47" fmla="*/ 190 h 24"/>
                <a:gd name="T48" fmla="+- 0 2020 2001"/>
                <a:gd name="T49" fmla="*/ T48 w 27"/>
                <a:gd name="T50" fmla="+- 0 185 173"/>
                <a:gd name="T51" fmla="*/ 185 h 24"/>
                <a:gd name="T52" fmla="+- 0 2013 2001"/>
                <a:gd name="T53" fmla="*/ T52 w 27"/>
                <a:gd name="T54" fmla="+- 0 179 173"/>
                <a:gd name="T55" fmla="*/ 179 h 24"/>
                <a:gd name="T56" fmla="+- 0 2005 2001"/>
                <a:gd name="T57" fmla="*/ T56 w 27"/>
                <a:gd name="T58" fmla="+- 0 173 173"/>
                <a:gd name="T59" fmla="*/ 173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7" h="24">
                  <a:moveTo>
                    <a:pt x="4" y="0"/>
                  </a:moveTo>
                  <a:lnTo>
                    <a:pt x="2" y="0"/>
                  </a:lnTo>
                  <a:lnTo>
                    <a:pt x="1" y="1"/>
                  </a:lnTo>
                  <a:lnTo>
                    <a:pt x="0" y="3"/>
                  </a:lnTo>
                  <a:lnTo>
                    <a:pt x="1" y="5"/>
                  </a:lnTo>
                  <a:lnTo>
                    <a:pt x="9" y="11"/>
                  </a:lnTo>
                  <a:lnTo>
                    <a:pt x="16" y="17"/>
                  </a:lnTo>
                  <a:lnTo>
                    <a:pt x="24" y="23"/>
                  </a:lnTo>
                  <a:lnTo>
                    <a:pt x="26" y="23"/>
                  </a:lnTo>
                  <a:lnTo>
                    <a:pt x="27" y="20"/>
                  </a:lnTo>
                  <a:lnTo>
                    <a:pt x="27" y="18"/>
                  </a:lnTo>
                  <a:lnTo>
                    <a:pt x="26" y="17"/>
                  </a:lnTo>
                  <a:lnTo>
                    <a:pt x="19" y="12"/>
                  </a:lnTo>
                  <a:lnTo>
                    <a:pt x="12" y="6"/>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2" name="AutoShape 103"/>
            <p:cNvSpPr>
              <a:spLocks/>
            </p:cNvSpPr>
            <p:nvPr/>
          </p:nvSpPr>
          <p:spPr bwMode="auto">
            <a:xfrm>
              <a:off x="2004" y="177"/>
              <a:ext cx="20" cy="11"/>
            </a:xfrm>
            <a:custGeom>
              <a:avLst/>
              <a:gdLst>
                <a:gd name="T0" fmla="+- 0 2009 2004"/>
                <a:gd name="T1" fmla="*/ T0 w 20"/>
                <a:gd name="T2" fmla="+- 0 178 178"/>
                <a:gd name="T3" fmla="*/ 178 h 11"/>
                <a:gd name="T4" fmla="+- 0 2009 2004"/>
                <a:gd name="T5" fmla="*/ T4 w 20"/>
                <a:gd name="T6" fmla="+- 0 178 178"/>
                <a:gd name="T7" fmla="*/ 178 h 11"/>
                <a:gd name="T8" fmla="+- 0 2005 2004"/>
                <a:gd name="T9" fmla="*/ T8 w 20"/>
                <a:gd name="T10" fmla="+- 0 179 178"/>
                <a:gd name="T11" fmla="*/ 179 h 11"/>
                <a:gd name="T12" fmla="+- 0 2004 2004"/>
                <a:gd name="T13" fmla="*/ T12 w 20"/>
                <a:gd name="T14" fmla="+- 0 180 178"/>
                <a:gd name="T15" fmla="*/ 180 h 11"/>
                <a:gd name="T16" fmla="+- 0 2005 2004"/>
                <a:gd name="T17" fmla="*/ T16 w 20"/>
                <a:gd name="T18" fmla="+- 0 181 178"/>
                <a:gd name="T19" fmla="*/ 181 h 11"/>
                <a:gd name="T20" fmla="+- 0 2007 2004"/>
                <a:gd name="T21" fmla="*/ T20 w 20"/>
                <a:gd name="T22" fmla="+- 0 180 178"/>
                <a:gd name="T23" fmla="*/ 180 h 11"/>
                <a:gd name="T24" fmla="+- 0 2009 2004"/>
                <a:gd name="T25" fmla="*/ T24 w 20"/>
                <a:gd name="T26" fmla="+- 0 178 178"/>
                <a:gd name="T27" fmla="*/ 178 h 11"/>
                <a:gd name="T28" fmla="+- 0 2011 2004"/>
                <a:gd name="T29" fmla="*/ T28 w 20"/>
                <a:gd name="T30" fmla="+- 0 179 178"/>
                <a:gd name="T31" fmla="*/ 179 h 11"/>
                <a:gd name="T32" fmla="+- 0 2010 2004"/>
                <a:gd name="T33" fmla="*/ T32 w 20"/>
                <a:gd name="T34" fmla="+- 0 178 178"/>
                <a:gd name="T35" fmla="*/ 178 h 11"/>
                <a:gd name="T36" fmla="+- 0 2009 2004"/>
                <a:gd name="T37" fmla="*/ T36 w 20"/>
                <a:gd name="T38" fmla="+- 0 178 178"/>
                <a:gd name="T39" fmla="*/ 178 h 11"/>
                <a:gd name="T40" fmla="+- 0 2011 2004"/>
                <a:gd name="T41" fmla="*/ T40 w 20"/>
                <a:gd name="T42" fmla="+- 0 179 178"/>
                <a:gd name="T43" fmla="*/ 179 h 11"/>
                <a:gd name="T44" fmla="+- 0 2016 2004"/>
                <a:gd name="T45" fmla="*/ T44 w 20"/>
                <a:gd name="T46" fmla="+- 0 182 178"/>
                <a:gd name="T47" fmla="*/ 182 h 11"/>
                <a:gd name="T48" fmla="+- 0 2012 2004"/>
                <a:gd name="T49" fmla="*/ T48 w 20"/>
                <a:gd name="T50" fmla="+- 0 179 178"/>
                <a:gd name="T51" fmla="*/ 179 h 11"/>
                <a:gd name="T52" fmla="+- 0 2011 2004"/>
                <a:gd name="T53" fmla="*/ T52 w 20"/>
                <a:gd name="T54" fmla="+- 0 179 178"/>
                <a:gd name="T55" fmla="*/ 179 h 11"/>
                <a:gd name="T56" fmla="+- 0 2016 2004"/>
                <a:gd name="T57" fmla="*/ T56 w 20"/>
                <a:gd name="T58" fmla="+- 0 182 178"/>
                <a:gd name="T59" fmla="*/ 182 h 11"/>
                <a:gd name="T60" fmla="+- 0 2024 2004"/>
                <a:gd name="T61" fmla="*/ T60 w 20"/>
                <a:gd name="T62" fmla="+- 0 189 178"/>
                <a:gd name="T63" fmla="*/ 189 h 11"/>
                <a:gd name="T64" fmla="+- 0 2022 2004"/>
                <a:gd name="T65" fmla="*/ T64 w 20"/>
                <a:gd name="T66" fmla="+- 0 187 178"/>
                <a:gd name="T67" fmla="*/ 187 h 11"/>
                <a:gd name="T68" fmla="+- 0 2018 2004"/>
                <a:gd name="T69" fmla="*/ T68 w 20"/>
                <a:gd name="T70" fmla="+- 0 186 178"/>
                <a:gd name="T71" fmla="*/ 186 h 11"/>
                <a:gd name="T72" fmla="+- 0 2014 2004"/>
                <a:gd name="T73" fmla="*/ T72 w 20"/>
                <a:gd name="T74" fmla="+- 0 186 178"/>
                <a:gd name="T75" fmla="*/ 186 h 11"/>
                <a:gd name="T76" fmla="+- 0 2013 2004"/>
                <a:gd name="T77" fmla="*/ T76 w 20"/>
                <a:gd name="T78" fmla="+- 0 187 178"/>
                <a:gd name="T79" fmla="*/ 187 h 11"/>
                <a:gd name="T80" fmla="+- 0 2014 2004"/>
                <a:gd name="T81" fmla="*/ T80 w 20"/>
                <a:gd name="T82" fmla="+- 0 187 178"/>
                <a:gd name="T83" fmla="*/ 187 h 11"/>
                <a:gd name="T84" fmla="+- 0 2016 2004"/>
                <a:gd name="T85" fmla="*/ T84 w 20"/>
                <a:gd name="T86" fmla="+- 0 187 178"/>
                <a:gd name="T87" fmla="*/ 187 h 11"/>
                <a:gd name="T88" fmla="+- 0 2019 2004"/>
                <a:gd name="T89" fmla="*/ T88 w 20"/>
                <a:gd name="T90" fmla="+- 0 186 178"/>
                <a:gd name="T91" fmla="*/ 186 h 11"/>
                <a:gd name="T92" fmla="+- 0 2024 2004"/>
                <a:gd name="T93" fmla="*/ T92 w 20"/>
                <a:gd name="T94" fmla="+- 0 189 178"/>
                <a:gd name="T95" fmla="*/ 189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0" h="11">
                  <a:moveTo>
                    <a:pt x="5" y="0"/>
                  </a:moveTo>
                  <a:lnTo>
                    <a:pt x="5" y="0"/>
                  </a:lnTo>
                  <a:lnTo>
                    <a:pt x="1" y="1"/>
                  </a:lnTo>
                  <a:lnTo>
                    <a:pt x="0" y="2"/>
                  </a:lnTo>
                  <a:lnTo>
                    <a:pt x="1" y="3"/>
                  </a:lnTo>
                  <a:lnTo>
                    <a:pt x="3" y="2"/>
                  </a:lnTo>
                  <a:lnTo>
                    <a:pt x="5" y="0"/>
                  </a:lnTo>
                  <a:close/>
                  <a:moveTo>
                    <a:pt x="7" y="1"/>
                  </a:moveTo>
                  <a:lnTo>
                    <a:pt x="6" y="0"/>
                  </a:lnTo>
                  <a:lnTo>
                    <a:pt x="5" y="0"/>
                  </a:lnTo>
                  <a:lnTo>
                    <a:pt x="7" y="1"/>
                  </a:lnTo>
                  <a:close/>
                  <a:moveTo>
                    <a:pt x="12" y="4"/>
                  </a:moveTo>
                  <a:lnTo>
                    <a:pt x="8" y="1"/>
                  </a:lnTo>
                  <a:lnTo>
                    <a:pt x="7" y="1"/>
                  </a:lnTo>
                  <a:lnTo>
                    <a:pt x="12" y="4"/>
                  </a:lnTo>
                  <a:close/>
                  <a:moveTo>
                    <a:pt x="20" y="11"/>
                  </a:moveTo>
                  <a:lnTo>
                    <a:pt x="18" y="9"/>
                  </a:lnTo>
                  <a:lnTo>
                    <a:pt x="14" y="8"/>
                  </a:lnTo>
                  <a:lnTo>
                    <a:pt x="10" y="8"/>
                  </a:lnTo>
                  <a:lnTo>
                    <a:pt x="9" y="9"/>
                  </a:lnTo>
                  <a:lnTo>
                    <a:pt x="10" y="9"/>
                  </a:lnTo>
                  <a:lnTo>
                    <a:pt x="12" y="9"/>
                  </a:lnTo>
                  <a:lnTo>
                    <a:pt x="15" y="8"/>
                  </a:lnTo>
                  <a:lnTo>
                    <a:pt x="20"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3" name="AutoShape 104"/>
            <p:cNvSpPr>
              <a:spLocks/>
            </p:cNvSpPr>
            <p:nvPr/>
          </p:nvSpPr>
          <p:spPr bwMode="auto">
            <a:xfrm>
              <a:off x="2002" y="174"/>
              <a:ext cx="25" cy="21"/>
            </a:xfrm>
            <a:custGeom>
              <a:avLst/>
              <a:gdLst>
                <a:gd name="T0" fmla="+- 0 2009 2003"/>
                <a:gd name="T1" fmla="*/ T0 w 25"/>
                <a:gd name="T2" fmla="+- 0 177 174"/>
                <a:gd name="T3" fmla="*/ 177 h 21"/>
                <a:gd name="T4" fmla="+- 0 2009 2003"/>
                <a:gd name="T5" fmla="*/ T4 w 25"/>
                <a:gd name="T6" fmla="+- 0 177 174"/>
                <a:gd name="T7" fmla="*/ 177 h 21"/>
                <a:gd name="T8" fmla="+- 0 2009 2003"/>
                <a:gd name="T9" fmla="*/ T8 w 25"/>
                <a:gd name="T10" fmla="+- 0 177 174"/>
                <a:gd name="T11" fmla="*/ 177 h 21"/>
                <a:gd name="T12" fmla="+- 0 2006 2003"/>
                <a:gd name="T13" fmla="*/ T12 w 25"/>
                <a:gd name="T14" fmla="+- 0 174 174"/>
                <a:gd name="T15" fmla="*/ 174 h 21"/>
                <a:gd name="T16" fmla="+- 0 2004 2003"/>
                <a:gd name="T17" fmla="*/ T16 w 25"/>
                <a:gd name="T18" fmla="+- 0 174 174"/>
                <a:gd name="T19" fmla="*/ 174 h 21"/>
                <a:gd name="T20" fmla="+- 0 2003 2003"/>
                <a:gd name="T21" fmla="*/ T20 w 25"/>
                <a:gd name="T22" fmla="+- 0 174 174"/>
                <a:gd name="T23" fmla="*/ 174 h 21"/>
                <a:gd name="T24" fmla="+- 0 2003 2003"/>
                <a:gd name="T25" fmla="*/ T24 w 25"/>
                <a:gd name="T26" fmla="+- 0 175 174"/>
                <a:gd name="T27" fmla="*/ 175 h 21"/>
                <a:gd name="T28" fmla="+- 0 2003 2003"/>
                <a:gd name="T29" fmla="*/ T28 w 25"/>
                <a:gd name="T30" fmla="+- 0 175 174"/>
                <a:gd name="T31" fmla="*/ 175 h 21"/>
                <a:gd name="T32" fmla="+- 0 2003 2003"/>
                <a:gd name="T33" fmla="*/ T32 w 25"/>
                <a:gd name="T34" fmla="+- 0 176 174"/>
                <a:gd name="T35" fmla="*/ 176 h 21"/>
                <a:gd name="T36" fmla="+- 0 2003 2003"/>
                <a:gd name="T37" fmla="*/ T36 w 25"/>
                <a:gd name="T38" fmla="+- 0 176 174"/>
                <a:gd name="T39" fmla="*/ 176 h 21"/>
                <a:gd name="T40" fmla="+- 0 2003 2003"/>
                <a:gd name="T41" fmla="*/ T40 w 25"/>
                <a:gd name="T42" fmla="+- 0 176 174"/>
                <a:gd name="T43" fmla="*/ 176 h 21"/>
                <a:gd name="T44" fmla="+- 0 2003 2003"/>
                <a:gd name="T45" fmla="*/ T44 w 25"/>
                <a:gd name="T46" fmla="+- 0 175 174"/>
                <a:gd name="T47" fmla="*/ 175 h 21"/>
                <a:gd name="T48" fmla="+- 0 2004 2003"/>
                <a:gd name="T49" fmla="*/ T48 w 25"/>
                <a:gd name="T50" fmla="+- 0 175 174"/>
                <a:gd name="T51" fmla="*/ 175 h 21"/>
                <a:gd name="T52" fmla="+- 0 2006 2003"/>
                <a:gd name="T53" fmla="*/ T52 w 25"/>
                <a:gd name="T54" fmla="+- 0 175 174"/>
                <a:gd name="T55" fmla="*/ 175 h 21"/>
                <a:gd name="T56" fmla="+- 0 2008 2003"/>
                <a:gd name="T57" fmla="*/ T56 w 25"/>
                <a:gd name="T58" fmla="+- 0 177 174"/>
                <a:gd name="T59" fmla="*/ 177 h 21"/>
                <a:gd name="T60" fmla="+- 0 2009 2003"/>
                <a:gd name="T61" fmla="*/ T60 w 25"/>
                <a:gd name="T62" fmla="+- 0 178 174"/>
                <a:gd name="T63" fmla="*/ 178 h 21"/>
                <a:gd name="T64" fmla="+- 0 2009 2003"/>
                <a:gd name="T65" fmla="*/ T64 w 25"/>
                <a:gd name="T66" fmla="+- 0 178 174"/>
                <a:gd name="T67" fmla="*/ 178 h 21"/>
                <a:gd name="T68" fmla="+- 0 2009 2003"/>
                <a:gd name="T69" fmla="*/ T68 w 25"/>
                <a:gd name="T70" fmla="+- 0 178 174"/>
                <a:gd name="T71" fmla="*/ 178 h 21"/>
                <a:gd name="T72" fmla="+- 0 2009 2003"/>
                <a:gd name="T73" fmla="*/ T72 w 25"/>
                <a:gd name="T74" fmla="+- 0 178 174"/>
                <a:gd name="T75" fmla="*/ 178 h 21"/>
                <a:gd name="T76" fmla="+- 0 2009 2003"/>
                <a:gd name="T77" fmla="*/ T76 w 25"/>
                <a:gd name="T78" fmla="+- 0 177 174"/>
                <a:gd name="T79" fmla="*/ 177 h 21"/>
                <a:gd name="T80" fmla="+- 0 2009 2003"/>
                <a:gd name="T81" fmla="*/ T80 w 25"/>
                <a:gd name="T82" fmla="+- 0 177 174"/>
                <a:gd name="T83" fmla="*/ 177 h 21"/>
                <a:gd name="T84" fmla="+- 0 2019 2003"/>
                <a:gd name="T85" fmla="*/ T84 w 25"/>
                <a:gd name="T86" fmla="+- 0 185 174"/>
                <a:gd name="T87" fmla="*/ 185 h 21"/>
                <a:gd name="T88" fmla="+- 0 2019 2003"/>
                <a:gd name="T89" fmla="*/ T88 w 25"/>
                <a:gd name="T90" fmla="+- 0 185 174"/>
                <a:gd name="T91" fmla="*/ 185 h 21"/>
                <a:gd name="T92" fmla="+- 0 2019 2003"/>
                <a:gd name="T93" fmla="*/ T92 w 25"/>
                <a:gd name="T94" fmla="+- 0 185 174"/>
                <a:gd name="T95" fmla="*/ 185 h 21"/>
                <a:gd name="T96" fmla="+- 0 2019 2003"/>
                <a:gd name="T97" fmla="*/ T96 w 25"/>
                <a:gd name="T98" fmla="+- 0 185 174"/>
                <a:gd name="T99" fmla="*/ 185 h 21"/>
                <a:gd name="T100" fmla="+- 0 2019 2003"/>
                <a:gd name="T101" fmla="*/ T100 w 25"/>
                <a:gd name="T102" fmla="+- 0 185 174"/>
                <a:gd name="T103" fmla="*/ 185 h 21"/>
                <a:gd name="T104" fmla="+- 0 2014 2003"/>
                <a:gd name="T105" fmla="*/ T104 w 25"/>
                <a:gd name="T106" fmla="+- 0 181 174"/>
                <a:gd name="T107" fmla="*/ 181 h 21"/>
                <a:gd name="T108" fmla="+- 0 2011 2003"/>
                <a:gd name="T109" fmla="*/ T108 w 25"/>
                <a:gd name="T110" fmla="+- 0 180 174"/>
                <a:gd name="T111" fmla="*/ 180 h 21"/>
                <a:gd name="T112" fmla="+- 0 2011 2003"/>
                <a:gd name="T113" fmla="*/ T112 w 25"/>
                <a:gd name="T114" fmla="+- 0 181 174"/>
                <a:gd name="T115" fmla="*/ 181 h 21"/>
                <a:gd name="T116" fmla="+- 0 2014 2003"/>
                <a:gd name="T117" fmla="*/ T116 w 25"/>
                <a:gd name="T118" fmla="+- 0 182 174"/>
                <a:gd name="T119" fmla="*/ 182 h 21"/>
                <a:gd name="T120" fmla="+- 0 2018 2003"/>
                <a:gd name="T121" fmla="*/ T120 w 25"/>
                <a:gd name="T122" fmla="+- 0 185 174"/>
                <a:gd name="T123" fmla="*/ 185 h 21"/>
                <a:gd name="T124" fmla="+- 0 2019 2003"/>
                <a:gd name="T125" fmla="*/ T124 w 25"/>
                <a:gd name="T126" fmla="+- 0 185 174"/>
                <a:gd name="T127" fmla="*/ 185 h 21"/>
                <a:gd name="T128" fmla="+- 0 2019 2003"/>
                <a:gd name="T129" fmla="*/ T128 w 25"/>
                <a:gd name="T130" fmla="+- 0 185 174"/>
                <a:gd name="T131" fmla="*/ 185 h 21"/>
                <a:gd name="T132" fmla="+- 0 2027 2003"/>
                <a:gd name="T133" fmla="*/ T132 w 25"/>
                <a:gd name="T134" fmla="+- 0 194 174"/>
                <a:gd name="T135" fmla="*/ 194 h 21"/>
                <a:gd name="T136" fmla="+- 0 2027 2003"/>
                <a:gd name="T137" fmla="*/ T136 w 25"/>
                <a:gd name="T138" fmla="+- 0 191 174"/>
                <a:gd name="T139" fmla="*/ 191 h 21"/>
                <a:gd name="T140" fmla="+- 0 2021 2003"/>
                <a:gd name="T141" fmla="*/ T140 w 25"/>
                <a:gd name="T142" fmla="+- 0 188 174"/>
                <a:gd name="T143" fmla="*/ 188 h 21"/>
                <a:gd name="T144" fmla="+- 0 2021 2003"/>
                <a:gd name="T145" fmla="*/ T144 w 25"/>
                <a:gd name="T146" fmla="+- 0 188 174"/>
                <a:gd name="T147" fmla="*/ 188 h 21"/>
                <a:gd name="T148" fmla="+- 0 2023 2003"/>
                <a:gd name="T149" fmla="*/ T148 w 25"/>
                <a:gd name="T150" fmla="+- 0 189 174"/>
                <a:gd name="T151" fmla="*/ 189 h 21"/>
                <a:gd name="T152" fmla="+- 0 2027 2003"/>
                <a:gd name="T153" fmla="*/ T152 w 25"/>
                <a:gd name="T154" fmla="+- 0 191 174"/>
                <a:gd name="T155" fmla="*/ 191 h 21"/>
                <a:gd name="T156" fmla="+- 0 2027 2003"/>
                <a:gd name="T157" fmla="*/ T156 w 25"/>
                <a:gd name="T158" fmla="+- 0 194 174"/>
                <a:gd name="T159" fmla="*/ 194 h 21"/>
                <a:gd name="T160" fmla="+- 0 2026 2003"/>
                <a:gd name="T161" fmla="*/ T160 w 25"/>
                <a:gd name="T162" fmla="+- 0 194 174"/>
                <a:gd name="T163" fmla="*/ 194 h 21"/>
                <a:gd name="T164" fmla="+- 0 2026 2003"/>
                <a:gd name="T165" fmla="*/ T164 w 25"/>
                <a:gd name="T166" fmla="+- 0 195 174"/>
                <a:gd name="T167" fmla="*/ 195 h 21"/>
                <a:gd name="T168" fmla="+- 0 2027 2003"/>
                <a:gd name="T169" fmla="*/ T168 w 25"/>
                <a:gd name="T170" fmla="+- 0 195 174"/>
                <a:gd name="T171" fmla="*/ 195 h 21"/>
                <a:gd name="T172" fmla="+- 0 2027 2003"/>
                <a:gd name="T173" fmla="*/ T172 w 25"/>
                <a:gd name="T174" fmla="+- 0 194 174"/>
                <a:gd name="T175" fmla="*/ 194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25" h="21">
                  <a:moveTo>
                    <a:pt x="6" y="3"/>
                  </a:moveTo>
                  <a:lnTo>
                    <a:pt x="6" y="3"/>
                  </a:lnTo>
                  <a:lnTo>
                    <a:pt x="3" y="0"/>
                  </a:lnTo>
                  <a:lnTo>
                    <a:pt x="1" y="0"/>
                  </a:lnTo>
                  <a:lnTo>
                    <a:pt x="0" y="0"/>
                  </a:lnTo>
                  <a:lnTo>
                    <a:pt x="0" y="1"/>
                  </a:lnTo>
                  <a:lnTo>
                    <a:pt x="0" y="2"/>
                  </a:lnTo>
                  <a:lnTo>
                    <a:pt x="0" y="1"/>
                  </a:lnTo>
                  <a:lnTo>
                    <a:pt x="1" y="1"/>
                  </a:lnTo>
                  <a:lnTo>
                    <a:pt x="3" y="1"/>
                  </a:lnTo>
                  <a:lnTo>
                    <a:pt x="5" y="3"/>
                  </a:lnTo>
                  <a:lnTo>
                    <a:pt x="6" y="4"/>
                  </a:lnTo>
                  <a:lnTo>
                    <a:pt x="6" y="3"/>
                  </a:lnTo>
                  <a:close/>
                  <a:moveTo>
                    <a:pt x="16" y="11"/>
                  </a:moveTo>
                  <a:lnTo>
                    <a:pt x="16" y="11"/>
                  </a:lnTo>
                  <a:lnTo>
                    <a:pt x="11" y="7"/>
                  </a:lnTo>
                  <a:lnTo>
                    <a:pt x="8" y="6"/>
                  </a:lnTo>
                  <a:lnTo>
                    <a:pt x="8" y="7"/>
                  </a:lnTo>
                  <a:lnTo>
                    <a:pt x="11" y="8"/>
                  </a:lnTo>
                  <a:lnTo>
                    <a:pt x="15" y="11"/>
                  </a:lnTo>
                  <a:lnTo>
                    <a:pt x="16" y="11"/>
                  </a:lnTo>
                  <a:close/>
                  <a:moveTo>
                    <a:pt x="24" y="20"/>
                  </a:moveTo>
                  <a:lnTo>
                    <a:pt x="24" y="17"/>
                  </a:lnTo>
                  <a:lnTo>
                    <a:pt x="18" y="14"/>
                  </a:lnTo>
                  <a:lnTo>
                    <a:pt x="20" y="15"/>
                  </a:lnTo>
                  <a:lnTo>
                    <a:pt x="24" y="17"/>
                  </a:lnTo>
                  <a:lnTo>
                    <a:pt x="24" y="20"/>
                  </a:lnTo>
                  <a:lnTo>
                    <a:pt x="23" y="20"/>
                  </a:lnTo>
                  <a:lnTo>
                    <a:pt x="23" y="21"/>
                  </a:lnTo>
                  <a:lnTo>
                    <a:pt x="24" y="21"/>
                  </a:lnTo>
                  <a:lnTo>
                    <a:pt x="24"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4" name="AutoShape 105"/>
            <p:cNvSpPr>
              <a:spLocks/>
            </p:cNvSpPr>
            <p:nvPr/>
          </p:nvSpPr>
          <p:spPr bwMode="auto">
            <a:xfrm>
              <a:off x="2003" y="175"/>
              <a:ext cx="28" cy="54"/>
            </a:xfrm>
            <a:custGeom>
              <a:avLst/>
              <a:gdLst>
                <a:gd name="T0" fmla="+- 0 2017 2004"/>
                <a:gd name="T1" fmla="*/ T0 w 28"/>
                <a:gd name="T2" fmla="+- 0 182 175"/>
                <a:gd name="T3" fmla="*/ 182 h 54"/>
                <a:gd name="T4" fmla="+- 0 2008 2004"/>
                <a:gd name="T5" fmla="*/ T4 w 28"/>
                <a:gd name="T6" fmla="+- 0 175 175"/>
                <a:gd name="T7" fmla="*/ 175 h 54"/>
                <a:gd name="T8" fmla="+- 0 2004 2004"/>
                <a:gd name="T9" fmla="*/ T8 w 28"/>
                <a:gd name="T10" fmla="+- 0 180 175"/>
                <a:gd name="T11" fmla="*/ 180 h 54"/>
                <a:gd name="T12" fmla="+- 0 2004 2004"/>
                <a:gd name="T13" fmla="*/ T12 w 28"/>
                <a:gd name="T14" fmla="+- 0 181 175"/>
                <a:gd name="T15" fmla="*/ 181 h 54"/>
                <a:gd name="T16" fmla="+- 0 2004 2004"/>
                <a:gd name="T17" fmla="*/ T16 w 28"/>
                <a:gd name="T18" fmla="+- 0 181 175"/>
                <a:gd name="T19" fmla="*/ 181 h 54"/>
                <a:gd name="T20" fmla="+- 0 2005 2004"/>
                <a:gd name="T21" fmla="*/ T20 w 28"/>
                <a:gd name="T22" fmla="+- 0 181 175"/>
                <a:gd name="T23" fmla="*/ 181 h 54"/>
                <a:gd name="T24" fmla="+- 0 2017 2004"/>
                <a:gd name="T25" fmla="*/ T24 w 28"/>
                <a:gd name="T26" fmla="+- 0 182 175"/>
                <a:gd name="T27" fmla="*/ 182 h 54"/>
                <a:gd name="T28" fmla="+- 0 2017 2004"/>
                <a:gd name="T29" fmla="*/ T28 w 28"/>
                <a:gd name="T30" fmla="+- 0 182 175"/>
                <a:gd name="T31" fmla="*/ 182 h 54"/>
                <a:gd name="T32" fmla="+- 0 2027 2004"/>
                <a:gd name="T33" fmla="*/ T32 w 28"/>
                <a:gd name="T34" fmla="+- 0 190 175"/>
                <a:gd name="T35" fmla="*/ 190 h 54"/>
                <a:gd name="T36" fmla="+- 0 2018 2004"/>
                <a:gd name="T37" fmla="*/ T36 w 28"/>
                <a:gd name="T38" fmla="+- 0 183 175"/>
                <a:gd name="T39" fmla="*/ 183 h 54"/>
                <a:gd name="T40" fmla="+- 0 2012 2004"/>
                <a:gd name="T41" fmla="*/ T40 w 28"/>
                <a:gd name="T42" fmla="+- 0 187 175"/>
                <a:gd name="T43" fmla="*/ 187 h 54"/>
                <a:gd name="T44" fmla="+- 0 2012 2004"/>
                <a:gd name="T45" fmla="*/ T44 w 28"/>
                <a:gd name="T46" fmla="+- 0 187 175"/>
                <a:gd name="T47" fmla="*/ 187 h 54"/>
                <a:gd name="T48" fmla="+- 0 2013 2004"/>
                <a:gd name="T49" fmla="*/ T48 w 28"/>
                <a:gd name="T50" fmla="+- 0 188 175"/>
                <a:gd name="T51" fmla="*/ 188 h 54"/>
                <a:gd name="T52" fmla="+- 0 2018 2004"/>
                <a:gd name="T53" fmla="*/ T52 w 28"/>
                <a:gd name="T54" fmla="+- 0 184 175"/>
                <a:gd name="T55" fmla="*/ 184 h 54"/>
                <a:gd name="T56" fmla="+- 0 2027 2004"/>
                <a:gd name="T57" fmla="*/ T56 w 28"/>
                <a:gd name="T58" fmla="+- 0 190 175"/>
                <a:gd name="T59" fmla="*/ 190 h 54"/>
                <a:gd name="T60" fmla="+- 0 2031 2004"/>
                <a:gd name="T61" fmla="*/ T60 w 28"/>
                <a:gd name="T62" fmla="+- 0 201 175"/>
                <a:gd name="T63" fmla="*/ 201 h 54"/>
                <a:gd name="T64" fmla="+- 0 2031 2004"/>
                <a:gd name="T65" fmla="*/ T64 w 28"/>
                <a:gd name="T66" fmla="+- 0 198 175"/>
                <a:gd name="T67" fmla="*/ 198 h 54"/>
                <a:gd name="T68" fmla="+- 0 2029 2004"/>
                <a:gd name="T69" fmla="*/ T68 w 28"/>
                <a:gd name="T70" fmla="+- 0 197 175"/>
                <a:gd name="T71" fmla="*/ 197 h 54"/>
                <a:gd name="T72" fmla="+- 0 2024 2004"/>
                <a:gd name="T73" fmla="*/ T72 w 28"/>
                <a:gd name="T74" fmla="+- 0 209 175"/>
                <a:gd name="T75" fmla="*/ 209 h 54"/>
                <a:gd name="T76" fmla="+- 0 2015 2004"/>
                <a:gd name="T77" fmla="*/ T76 w 28"/>
                <a:gd name="T78" fmla="+- 0 226 175"/>
                <a:gd name="T79" fmla="*/ 226 h 54"/>
                <a:gd name="T80" fmla="+- 0 2012 2004"/>
                <a:gd name="T81" fmla="*/ T80 w 28"/>
                <a:gd name="T82" fmla="+- 0 225 175"/>
                <a:gd name="T83" fmla="*/ 225 h 54"/>
                <a:gd name="T84" fmla="+- 0 2021 2004"/>
                <a:gd name="T85" fmla="*/ T84 w 28"/>
                <a:gd name="T86" fmla="+- 0 207 175"/>
                <a:gd name="T87" fmla="*/ 207 h 54"/>
                <a:gd name="T88" fmla="+- 0 2026 2004"/>
                <a:gd name="T89" fmla="*/ T88 w 28"/>
                <a:gd name="T90" fmla="+- 0 199 175"/>
                <a:gd name="T91" fmla="*/ 199 h 54"/>
                <a:gd name="T92" fmla="+- 0 2027 2004"/>
                <a:gd name="T93" fmla="*/ T92 w 28"/>
                <a:gd name="T94" fmla="+- 0 199 175"/>
                <a:gd name="T95" fmla="*/ 199 h 54"/>
                <a:gd name="T96" fmla="+- 0 2029 2004"/>
                <a:gd name="T97" fmla="*/ T96 w 28"/>
                <a:gd name="T98" fmla="+- 0 200 175"/>
                <a:gd name="T99" fmla="*/ 200 h 54"/>
                <a:gd name="T100" fmla="+- 0 2029 2004"/>
                <a:gd name="T101" fmla="*/ T100 w 28"/>
                <a:gd name="T102" fmla="+- 0 197 175"/>
                <a:gd name="T103" fmla="*/ 197 h 54"/>
                <a:gd name="T104" fmla="+- 0 2027 2004"/>
                <a:gd name="T105" fmla="*/ T104 w 28"/>
                <a:gd name="T106" fmla="+- 0 196 175"/>
                <a:gd name="T107" fmla="*/ 196 h 54"/>
                <a:gd name="T108" fmla="+- 0 2024 2004"/>
                <a:gd name="T109" fmla="*/ T108 w 28"/>
                <a:gd name="T110" fmla="+- 0 197 175"/>
                <a:gd name="T111" fmla="*/ 197 h 54"/>
                <a:gd name="T112" fmla="+- 0 2015 2004"/>
                <a:gd name="T113" fmla="*/ T112 w 28"/>
                <a:gd name="T114" fmla="+- 0 214 175"/>
                <a:gd name="T115" fmla="*/ 214 h 54"/>
                <a:gd name="T116" fmla="+- 0 2010 2004"/>
                <a:gd name="T117" fmla="*/ T116 w 28"/>
                <a:gd name="T118" fmla="+- 0 226 175"/>
                <a:gd name="T119" fmla="*/ 226 h 54"/>
                <a:gd name="T120" fmla="+- 0 2016 2004"/>
                <a:gd name="T121" fmla="*/ T120 w 28"/>
                <a:gd name="T122" fmla="+- 0 228 175"/>
                <a:gd name="T123" fmla="*/ 228 h 54"/>
                <a:gd name="T124" fmla="+- 0 2021 2004"/>
                <a:gd name="T125" fmla="*/ T124 w 28"/>
                <a:gd name="T126" fmla="+- 0 218 175"/>
                <a:gd name="T127" fmla="*/ 218 h 54"/>
                <a:gd name="T128" fmla="+- 0 2030 2004"/>
                <a:gd name="T129" fmla="*/ T128 w 28"/>
                <a:gd name="T130" fmla="+- 0 203 175"/>
                <a:gd name="T131" fmla="*/ 203 h 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8" h="54">
                  <a:moveTo>
                    <a:pt x="13" y="7"/>
                  </a:moveTo>
                  <a:lnTo>
                    <a:pt x="13" y="7"/>
                  </a:lnTo>
                  <a:lnTo>
                    <a:pt x="4" y="0"/>
                  </a:lnTo>
                  <a:lnTo>
                    <a:pt x="0" y="5"/>
                  </a:lnTo>
                  <a:lnTo>
                    <a:pt x="0" y="6"/>
                  </a:lnTo>
                  <a:lnTo>
                    <a:pt x="1" y="6"/>
                  </a:lnTo>
                  <a:lnTo>
                    <a:pt x="5" y="1"/>
                  </a:lnTo>
                  <a:lnTo>
                    <a:pt x="13" y="7"/>
                  </a:lnTo>
                  <a:lnTo>
                    <a:pt x="13" y="8"/>
                  </a:lnTo>
                  <a:lnTo>
                    <a:pt x="13" y="7"/>
                  </a:lnTo>
                  <a:close/>
                  <a:moveTo>
                    <a:pt x="23" y="15"/>
                  </a:moveTo>
                  <a:lnTo>
                    <a:pt x="23" y="14"/>
                  </a:lnTo>
                  <a:lnTo>
                    <a:pt x="14" y="8"/>
                  </a:lnTo>
                  <a:lnTo>
                    <a:pt x="9" y="12"/>
                  </a:lnTo>
                  <a:lnTo>
                    <a:pt x="8" y="12"/>
                  </a:lnTo>
                  <a:lnTo>
                    <a:pt x="9" y="13"/>
                  </a:lnTo>
                  <a:lnTo>
                    <a:pt x="14" y="9"/>
                  </a:lnTo>
                  <a:lnTo>
                    <a:pt x="22" y="15"/>
                  </a:lnTo>
                  <a:lnTo>
                    <a:pt x="23" y="15"/>
                  </a:lnTo>
                  <a:close/>
                  <a:moveTo>
                    <a:pt x="27" y="26"/>
                  </a:moveTo>
                  <a:lnTo>
                    <a:pt x="27" y="24"/>
                  </a:lnTo>
                  <a:lnTo>
                    <a:pt x="27" y="23"/>
                  </a:lnTo>
                  <a:lnTo>
                    <a:pt x="25" y="22"/>
                  </a:lnTo>
                  <a:lnTo>
                    <a:pt x="25" y="26"/>
                  </a:lnTo>
                  <a:lnTo>
                    <a:pt x="20" y="34"/>
                  </a:lnTo>
                  <a:lnTo>
                    <a:pt x="16" y="42"/>
                  </a:lnTo>
                  <a:lnTo>
                    <a:pt x="11" y="51"/>
                  </a:lnTo>
                  <a:lnTo>
                    <a:pt x="10" y="51"/>
                  </a:lnTo>
                  <a:lnTo>
                    <a:pt x="8" y="50"/>
                  </a:lnTo>
                  <a:lnTo>
                    <a:pt x="8" y="49"/>
                  </a:lnTo>
                  <a:lnTo>
                    <a:pt x="17" y="32"/>
                  </a:lnTo>
                  <a:lnTo>
                    <a:pt x="22" y="24"/>
                  </a:lnTo>
                  <a:lnTo>
                    <a:pt x="23" y="24"/>
                  </a:lnTo>
                  <a:lnTo>
                    <a:pt x="24" y="24"/>
                  </a:lnTo>
                  <a:lnTo>
                    <a:pt x="25" y="25"/>
                  </a:lnTo>
                  <a:lnTo>
                    <a:pt x="25" y="26"/>
                  </a:lnTo>
                  <a:lnTo>
                    <a:pt x="25" y="22"/>
                  </a:lnTo>
                  <a:lnTo>
                    <a:pt x="24" y="22"/>
                  </a:lnTo>
                  <a:lnTo>
                    <a:pt x="23" y="21"/>
                  </a:lnTo>
                  <a:lnTo>
                    <a:pt x="21" y="22"/>
                  </a:lnTo>
                  <a:lnTo>
                    <a:pt x="20" y="22"/>
                  </a:lnTo>
                  <a:lnTo>
                    <a:pt x="15" y="31"/>
                  </a:lnTo>
                  <a:lnTo>
                    <a:pt x="11" y="39"/>
                  </a:lnTo>
                  <a:lnTo>
                    <a:pt x="6" y="49"/>
                  </a:lnTo>
                  <a:lnTo>
                    <a:pt x="6" y="51"/>
                  </a:lnTo>
                  <a:lnTo>
                    <a:pt x="10" y="54"/>
                  </a:lnTo>
                  <a:lnTo>
                    <a:pt x="12" y="53"/>
                  </a:lnTo>
                  <a:lnTo>
                    <a:pt x="13" y="51"/>
                  </a:lnTo>
                  <a:lnTo>
                    <a:pt x="17" y="43"/>
                  </a:lnTo>
                  <a:lnTo>
                    <a:pt x="22" y="36"/>
                  </a:lnTo>
                  <a:lnTo>
                    <a:pt x="26" y="28"/>
                  </a:lnTo>
                  <a:lnTo>
                    <a:pt x="27" y="26"/>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5" name="Freeform 106"/>
            <p:cNvSpPr>
              <a:spLocks/>
            </p:cNvSpPr>
            <p:nvPr/>
          </p:nvSpPr>
          <p:spPr bwMode="auto">
            <a:xfrm>
              <a:off x="2010" y="197"/>
              <a:ext cx="20" cy="31"/>
            </a:xfrm>
            <a:custGeom>
              <a:avLst/>
              <a:gdLst>
                <a:gd name="T0" fmla="+- 0 2027 2011"/>
                <a:gd name="T1" fmla="*/ T0 w 20"/>
                <a:gd name="T2" fmla="+- 0 197 197"/>
                <a:gd name="T3" fmla="*/ 197 h 31"/>
                <a:gd name="T4" fmla="+- 0 2025 2011"/>
                <a:gd name="T5" fmla="*/ T4 w 20"/>
                <a:gd name="T6" fmla="+- 0 198 197"/>
                <a:gd name="T7" fmla="*/ 198 h 31"/>
                <a:gd name="T8" fmla="+- 0 2020 2011"/>
                <a:gd name="T9" fmla="*/ T8 w 20"/>
                <a:gd name="T10" fmla="+- 0 207 197"/>
                <a:gd name="T11" fmla="*/ 207 h 31"/>
                <a:gd name="T12" fmla="+- 0 2016 2011"/>
                <a:gd name="T13" fmla="*/ T12 w 20"/>
                <a:gd name="T14" fmla="+- 0 215 197"/>
                <a:gd name="T15" fmla="*/ 215 h 31"/>
                <a:gd name="T16" fmla="+- 0 2011 2011"/>
                <a:gd name="T17" fmla="*/ T16 w 20"/>
                <a:gd name="T18" fmla="+- 0 224 197"/>
                <a:gd name="T19" fmla="*/ 224 h 31"/>
                <a:gd name="T20" fmla="+- 0 2011 2011"/>
                <a:gd name="T21" fmla="*/ T20 w 20"/>
                <a:gd name="T22" fmla="+- 0 226 197"/>
                <a:gd name="T23" fmla="*/ 226 h 31"/>
                <a:gd name="T24" fmla="+- 0 2014 2011"/>
                <a:gd name="T25" fmla="*/ T24 w 20"/>
                <a:gd name="T26" fmla="+- 0 228 197"/>
                <a:gd name="T27" fmla="*/ 228 h 31"/>
                <a:gd name="T28" fmla="+- 0 2015 2011"/>
                <a:gd name="T29" fmla="*/ T28 w 20"/>
                <a:gd name="T30" fmla="+- 0 227 197"/>
                <a:gd name="T31" fmla="*/ 227 h 31"/>
                <a:gd name="T32" fmla="+- 0 2025 2011"/>
                <a:gd name="T33" fmla="*/ T32 w 20"/>
                <a:gd name="T34" fmla="+- 0 210 197"/>
                <a:gd name="T35" fmla="*/ 210 h 31"/>
                <a:gd name="T36" fmla="+- 0 2030 2011"/>
                <a:gd name="T37" fmla="*/ T36 w 20"/>
                <a:gd name="T38" fmla="+- 0 201 197"/>
                <a:gd name="T39" fmla="*/ 201 h 31"/>
                <a:gd name="T40" fmla="+- 0 2030 2011"/>
                <a:gd name="T41" fmla="*/ T40 w 20"/>
                <a:gd name="T42" fmla="+- 0 199 197"/>
                <a:gd name="T43" fmla="*/ 199 h 31"/>
                <a:gd name="T44" fmla="+- 0 2028 2011"/>
                <a:gd name="T45" fmla="*/ T44 w 20"/>
                <a:gd name="T46" fmla="+- 0 198 197"/>
                <a:gd name="T47" fmla="*/ 198 h 31"/>
                <a:gd name="T48" fmla="+- 0 2027 2011"/>
                <a:gd name="T49" fmla="*/ T48 w 20"/>
                <a:gd name="T50" fmla="+- 0 197 197"/>
                <a:gd name="T51" fmla="*/ 197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 h="31">
                  <a:moveTo>
                    <a:pt x="16" y="0"/>
                  </a:moveTo>
                  <a:lnTo>
                    <a:pt x="14" y="1"/>
                  </a:lnTo>
                  <a:lnTo>
                    <a:pt x="9" y="10"/>
                  </a:lnTo>
                  <a:lnTo>
                    <a:pt x="5" y="18"/>
                  </a:lnTo>
                  <a:lnTo>
                    <a:pt x="0" y="27"/>
                  </a:lnTo>
                  <a:lnTo>
                    <a:pt x="0" y="29"/>
                  </a:lnTo>
                  <a:lnTo>
                    <a:pt x="3" y="31"/>
                  </a:lnTo>
                  <a:lnTo>
                    <a:pt x="4" y="30"/>
                  </a:lnTo>
                  <a:lnTo>
                    <a:pt x="14" y="13"/>
                  </a:lnTo>
                  <a:lnTo>
                    <a:pt x="19" y="4"/>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6" name="AutoShape 107"/>
            <p:cNvSpPr>
              <a:spLocks/>
            </p:cNvSpPr>
            <p:nvPr/>
          </p:nvSpPr>
          <p:spPr bwMode="auto">
            <a:xfrm>
              <a:off x="2013" y="203"/>
              <a:ext cx="16" cy="17"/>
            </a:xfrm>
            <a:custGeom>
              <a:avLst/>
              <a:gdLst>
                <a:gd name="T0" fmla="+- 0 2021 2013"/>
                <a:gd name="T1" fmla="*/ T0 w 16"/>
                <a:gd name="T2" fmla="+- 0 206 203"/>
                <a:gd name="T3" fmla="*/ 206 h 17"/>
                <a:gd name="T4" fmla="+- 0 2021 2013"/>
                <a:gd name="T5" fmla="*/ T4 w 16"/>
                <a:gd name="T6" fmla="+- 0 206 203"/>
                <a:gd name="T7" fmla="*/ 206 h 17"/>
                <a:gd name="T8" fmla="+- 0 2019 2013"/>
                <a:gd name="T9" fmla="*/ T8 w 16"/>
                <a:gd name="T10" fmla="+- 0 210 203"/>
                <a:gd name="T11" fmla="*/ 210 h 17"/>
                <a:gd name="T12" fmla="+- 0 2021 2013"/>
                <a:gd name="T13" fmla="*/ T12 w 16"/>
                <a:gd name="T14" fmla="+- 0 206 203"/>
                <a:gd name="T15" fmla="*/ 206 h 17"/>
                <a:gd name="T16" fmla="+- 0 2023 2013"/>
                <a:gd name="T17" fmla="*/ T16 w 16"/>
                <a:gd name="T18" fmla="+- 0 213 203"/>
                <a:gd name="T19" fmla="*/ 213 h 17"/>
                <a:gd name="T20" fmla="+- 0 2022 2013"/>
                <a:gd name="T21" fmla="*/ T20 w 16"/>
                <a:gd name="T22" fmla="+- 0 213 203"/>
                <a:gd name="T23" fmla="*/ 213 h 17"/>
                <a:gd name="T24" fmla="+- 0 2018 2013"/>
                <a:gd name="T25" fmla="*/ T24 w 16"/>
                <a:gd name="T26" fmla="+- 0 215 203"/>
                <a:gd name="T27" fmla="*/ 215 h 17"/>
                <a:gd name="T28" fmla="+- 0 2014 2013"/>
                <a:gd name="T29" fmla="*/ T28 w 16"/>
                <a:gd name="T30" fmla="+- 0 217 203"/>
                <a:gd name="T31" fmla="*/ 217 h 17"/>
                <a:gd name="T32" fmla="+- 0 2013 2013"/>
                <a:gd name="T33" fmla="*/ T32 w 16"/>
                <a:gd name="T34" fmla="+- 0 220 203"/>
                <a:gd name="T35" fmla="*/ 220 h 17"/>
                <a:gd name="T36" fmla="+- 0 2017 2013"/>
                <a:gd name="T37" fmla="*/ T36 w 16"/>
                <a:gd name="T38" fmla="+- 0 216 203"/>
                <a:gd name="T39" fmla="*/ 216 h 17"/>
                <a:gd name="T40" fmla="+- 0 2021 2013"/>
                <a:gd name="T41" fmla="*/ T40 w 16"/>
                <a:gd name="T42" fmla="+- 0 215 203"/>
                <a:gd name="T43" fmla="*/ 215 h 17"/>
                <a:gd name="T44" fmla="+- 0 2022 2013"/>
                <a:gd name="T45" fmla="*/ T44 w 16"/>
                <a:gd name="T46" fmla="+- 0 215 203"/>
                <a:gd name="T47" fmla="*/ 215 h 17"/>
                <a:gd name="T48" fmla="+- 0 2023 2013"/>
                <a:gd name="T49" fmla="*/ T48 w 16"/>
                <a:gd name="T50" fmla="+- 0 213 203"/>
                <a:gd name="T51" fmla="*/ 213 h 17"/>
                <a:gd name="T52" fmla="+- 0 2023 2013"/>
                <a:gd name="T53" fmla="*/ T52 w 16"/>
                <a:gd name="T54" fmla="+- 0 204 203"/>
                <a:gd name="T55" fmla="*/ 204 h 17"/>
                <a:gd name="T56" fmla="+- 0 2022 2013"/>
                <a:gd name="T57" fmla="*/ T56 w 16"/>
                <a:gd name="T58" fmla="+- 0 204 203"/>
                <a:gd name="T59" fmla="*/ 204 h 17"/>
                <a:gd name="T60" fmla="+- 0 2021 2013"/>
                <a:gd name="T61" fmla="*/ T60 w 16"/>
                <a:gd name="T62" fmla="+- 0 206 203"/>
                <a:gd name="T63" fmla="*/ 206 h 17"/>
                <a:gd name="T64" fmla="+- 0 2023 2013"/>
                <a:gd name="T65" fmla="*/ T64 w 16"/>
                <a:gd name="T66" fmla="+- 0 204 203"/>
                <a:gd name="T67" fmla="*/ 204 h 17"/>
                <a:gd name="T68" fmla="+- 0 2028 2013"/>
                <a:gd name="T69" fmla="*/ T68 w 16"/>
                <a:gd name="T70" fmla="+- 0 204 203"/>
                <a:gd name="T71" fmla="*/ 204 h 17"/>
                <a:gd name="T72" fmla="+- 0 2027 2013"/>
                <a:gd name="T73" fmla="*/ T72 w 16"/>
                <a:gd name="T74" fmla="+- 0 203 203"/>
                <a:gd name="T75" fmla="*/ 203 h 17"/>
                <a:gd name="T76" fmla="+- 0 2024 2013"/>
                <a:gd name="T77" fmla="*/ T76 w 16"/>
                <a:gd name="T78" fmla="+- 0 204 203"/>
                <a:gd name="T79" fmla="*/ 204 h 17"/>
                <a:gd name="T80" fmla="+- 0 2023 2013"/>
                <a:gd name="T81" fmla="*/ T80 w 16"/>
                <a:gd name="T82" fmla="+- 0 204 203"/>
                <a:gd name="T83" fmla="*/ 204 h 17"/>
                <a:gd name="T84" fmla="+- 0 2026 2013"/>
                <a:gd name="T85" fmla="*/ T84 w 16"/>
                <a:gd name="T86" fmla="+- 0 205 203"/>
                <a:gd name="T87" fmla="*/ 205 h 17"/>
                <a:gd name="T88" fmla="+- 0 2028 2013"/>
                <a:gd name="T89" fmla="*/ T88 w 16"/>
                <a:gd name="T90" fmla="+- 0 205 203"/>
                <a:gd name="T91" fmla="*/ 205 h 17"/>
                <a:gd name="T92" fmla="+- 0 2028 2013"/>
                <a:gd name="T93" fmla="*/ T92 w 16"/>
                <a:gd name="T94" fmla="+- 0 204 203"/>
                <a:gd name="T95" fmla="*/ 204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7">
                  <a:moveTo>
                    <a:pt x="8" y="3"/>
                  </a:moveTo>
                  <a:lnTo>
                    <a:pt x="8" y="3"/>
                  </a:lnTo>
                  <a:lnTo>
                    <a:pt x="6" y="7"/>
                  </a:lnTo>
                  <a:lnTo>
                    <a:pt x="8" y="3"/>
                  </a:lnTo>
                  <a:close/>
                  <a:moveTo>
                    <a:pt x="10" y="10"/>
                  </a:moveTo>
                  <a:lnTo>
                    <a:pt x="9" y="10"/>
                  </a:lnTo>
                  <a:lnTo>
                    <a:pt x="5" y="12"/>
                  </a:lnTo>
                  <a:lnTo>
                    <a:pt x="1" y="14"/>
                  </a:lnTo>
                  <a:lnTo>
                    <a:pt x="0" y="17"/>
                  </a:lnTo>
                  <a:lnTo>
                    <a:pt x="4" y="13"/>
                  </a:lnTo>
                  <a:lnTo>
                    <a:pt x="8" y="12"/>
                  </a:lnTo>
                  <a:lnTo>
                    <a:pt x="9" y="12"/>
                  </a:lnTo>
                  <a:lnTo>
                    <a:pt x="10" y="10"/>
                  </a:lnTo>
                  <a:close/>
                  <a:moveTo>
                    <a:pt x="10" y="1"/>
                  </a:moveTo>
                  <a:lnTo>
                    <a:pt x="9" y="1"/>
                  </a:lnTo>
                  <a:lnTo>
                    <a:pt x="8" y="3"/>
                  </a:lnTo>
                  <a:lnTo>
                    <a:pt x="10" y="1"/>
                  </a:lnTo>
                  <a:close/>
                  <a:moveTo>
                    <a:pt x="15" y="1"/>
                  </a:moveTo>
                  <a:lnTo>
                    <a:pt x="14" y="0"/>
                  </a:lnTo>
                  <a:lnTo>
                    <a:pt x="11" y="1"/>
                  </a:lnTo>
                  <a:lnTo>
                    <a:pt x="10" y="1"/>
                  </a:lnTo>
                  <a:lnTo>
                    <a:pt x="13" y="2"/>
                  </a:lnTo>
                  <a:lnTo>
                    <a:pt x="15"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7" name="AutoShape 108"/>
            <p:cNvSpPr>
              <a:spLocks/>
            </p:cNvSpPr>
            <p:nvPr/>
          </p:nvSpPr>
          <p:spPr bwMode="auto">
            <a:xfrm>
              <a:off x="2011" y="198"/>
              <a:ext cx="18" cy="29"/>
            </a:xfrm>
            <a:custGeom>
              <a:avLst/>
              <a:gdLst>
                <a:gd name="T0" fmla="+- 0 2016 2011"/>
                <a:gd name="T1" fmla="*/ T0 w 18"/>
                <a:gd name="T2" fmla="+- 0 219 198"/>
                <a:gd name="T3" fmla="*/ 219 h 29"/>
                <a:gd name="T4" fmla="+- 0 2016 2011"/>
                <a:gd name="T5" fmla="*/ T4 w 18"/>
                <a:gd name="T6" fmla="+- 0 218 198"/>
                <a:gd name="T7" fmla="*/ 218 h 29"/>
                <a:gd name="T8" fmla="+- 0 2016 2011"/>
                <a:gd name="T9" fmla="*/ T8 w 18"/>
                <a:gd name="T10" fmla="+- 0 218 198"/>
                <a:gd name="T11" fmla="*/ 218 h 29"/>
                <a:gd name="T12" fmla="+- 0 2015 2011"/>
                <a:gd name="T13" fmla="*/ T12 w 18"/>
                <a:gd name="T14" fmla="+- 0 219 198"/>
                <a:gd name="T15" fmla="*/ 219 h 29"/>
                <a:gd name="T16" fmla="+- 0 2011 2011"/>
                <a:gd name="T17" fmla="*/ T16 w 18"/>
                <a:gd name="T18" fmla="+- 0 223 198"/>
                <a:gd name="T19" fmla="*/ 223 h 29"/>
                <a:gd name="T20" fmla="+- 0 2013 2011"/>
                <a:gd name="T21" fmla="*/ T20 w 18"/>
                <a:gd name="T22" fmla="+- 0 227 198"/>
                <a:gd name="T23" fmla="*/ 227 h 29"/>
                <a:gd name="T24" fmla="+- 0 2013 2011"/>
                <a:gd name="T25" fmla="*/ T24 w 18"/>
                <a:gd name="T26" fmla="+- 0 227 198"/>
                <a:gd name="T27" fmla="*/ 227 h 29"/>
                <a:gd name="T28" fmla="+- 0 2014 2011"/>
                <a:gd name="T29" fmla="*/ T28 w 18"/>
                <a:gd name="T30" fmla="+- 0 227 198"/>
                <a:gd name="T31" fmla="*/ 227 h 29"/>
                <a:gd name="T32" fmla="+- 0 2014 2011"/>
                <a:gd name="T33" fmla="*/ T32 w 18"/>
                <a:gd name="T34" fmla="+- 0 226 198"/>
                <a:gd name="T35" fmla="*/ 226 h 29"/>
                <a:gd name="T36" fmla="+- 0 2013 2011"/>
                <a:gd name="T37" fmla="*/ T36 w 18"/>
                <a:gd name="T38" fmla="+- 0 226 198"/>
                <a:gd name="T39" fmla="*/ 226 h 29"/>
                <a:gd name="T40" fmla="+- 0 2013 2011"/>
                <a:gd name="T41" fmla="*/ T40 w 18"/>
                <a:gd name="T42" fmla="+- 0 225 198"/>
                <a:gd name="T43" fmla="*/ 225 h 29"/>
                <a:gd name="T44" fmla="+- 0 2012 2011"/>
                <a:gd name="T45" fmla="*/ T44 w 18"/>
                <a:gd name="T46" fmla="+- 0 224 198"/>
                <a:gd name="T47" fmla="*/ 224 h 29"/>
                <a:gd name="T48" fmla="+- 0 2015 2011"/>
                <a:gd name="T49" fmla="*/ T48 w 18"/>
                <a:gd name="T50" fmla="+- 0 220 198"/>
                <a:gd name="T51" fmla="*/ 220 h 29"/>
                <a:gd name="T52" fmla="+- 0 2016 2011"/>
                <a:gd name="T53" fmla="*/ T52 w 18"/>
                <a:gd name="T54" fmla="+- 0 219 198"/>
                <a:gd name="T55" fmla="*/ 219 h 29"/>
                <a:gd name="T56" fmla="+- 0 2022 2011"/>
                <a:gd name="T57" fmla="*/ T56 w 18"/>
                <a:gd name="T58" fmla="+- 0 207 198"/>
                <a:gd name="T59" fmla="*/ 207 h 29"/>
                <a:gd name="T60" fmla="+- 0 2022 2011"/>
                <a:gd name="T61" fmla="*/ T60 w 18"/>
                <a:gd name="T62" fmla="+- 0 207 198"/>
                <a:gd name="T63" fmla="*/ 207 h 29"/>
                <a:gd name="T64" fmla="+- 0 2022 2011"/>
                <a:gd name="T65" fmla="*/ T64 w 18"/>
                <a:gd name="T66" fmla="+- 0 207 198"/>
                <a:gd name="T67" fmla="*/ 207 h 29"/>
                <a:gd name="T68" fmla="+- 0 2020 2011"/>
                <a:gd name="T69" fmla="*/ T68 w 18"/>
                <a:gd name="T70" fmla="+- 0 209 198"/>
                <a:gd name="T71" fmla="*/ 209 h 29"/>
                <a:gd name="T72" fmla="+- 0 2017 2011"/>
                <a:gd name="T73" fmla="*/ T72 w 18"/>
                <a:gd name="T74" fmla="+- 0 214 198"/>
                <a:gd name="T75" fmla="*/ 214 h 29"/>
                <a:gd name="T76" fmla="+- 0 2017 2011"/>
                <a:gd name="T77" fmla="*/ T76 w 18"/>
                <a:gd name="T78" fmla="+- 0 214 198"/>
                <a:gd name="T79" fmla="*/ 214 h 29"/>
                <a:gd name="T80" fmla="+- 0 2017 2011"/>
                <a:gd name="T81" fmla="*/ T80 w 18"/>
                <a:gd name="T82" fmla="+- 0 214 198"/>
                <a:gd name="T83" fmla="*/ 214 h 29"/>
                <a:gd name="T84" fmla="+- 0 2017 2011"/>
                <a:gd name="T85" fmla="*/ T84 w 18"/>
                <a:gd name="T86" fmla="+- 0 215 198"/>
                <a:gd name="T87" fmla="*/ 215 h 29"/>
                <a:gd name="T88" fmla="+- 0 2017 2011"/>
                <a:gd name="T89" fmla="*/ T88 w 18"/>
                <a:gd name="T90" fmla="+- 0 214 198"/>
                <a:gd name="T91" fmla="*/ 214 h 29"/>
                <a:gd name="T92" fmla="+- 0 2020 2011"/>
                <a:gd name="T93" fmla="*/ T92 w 18"/>
                <a:gd name="T94" fmla="+- 0 209 198"/>
                <a:gd name="T95" fmla="*/ 209 h 29"/>
                <a:gd name="T96" fmla="+- 0 2022 2011"/>
                <a:gd name="T97" fmla="*/ T96 w 18"/>
                <a:gd name="T98" fmla="+- 0 207 198"/>
                <a:gd name="T99" fmla="*/ 207 h 29"/>
                <a:gd name="T100" fmla="+- 0 2028 2011"/>
                <a:gd name="T101" fmla="*/ T100 w 18"/>
                <a:gd name="T102" fmla="+- 0 199 198"/>
                <a:gd name="T103" fmla="*/ 199 h 29"/>
                <a:gd name="T104" fmla="+- 0 2028 2011"/>
                <a:gd name="T105" fmla="*/ T104 w 18"/>
                <a:gd name="T106" fmla="+- 0 199 198"/>
                <a:gd name="T107" fmla="*/ 199 h 29"/>
                <a:gd name="T108" fmla="+- 0 2028 2011"/>
                <a:gd name="T109" fmla="*/ T108 w 18"/>
                <a:gd name="T110" fmla="+- 0 199 198"/>
                <a:gd name="T111" fmla="*/ 199 h 29"/>
                <a:gd name="T112" fmla="+- 0 2028 2011"/>
                <a:gd name="T113" fmla="*/ T112 w 18"/>
                <a:gd name="T114" fmla="+- 0 198 198"/>
                <a:gd name="T115" fmla="*/ 198 h 29"/>
                <a:gd name="T116" fmla="+- 0 2026 2011"/>
                <a:gd name="T117" fmla="*/ T116 w 18"/>
                <a:gd name="T118" fmla="+- 0 199 198"/>
                <a:gd name="T119" fmla="*/ 199 h 29"/>
                <a:gd name="T120" fmla="+- 0 2025 2011"/>
                <a:gd name="T121" fmla="*/ T120 w 18"/>
                <a:gd name="T122" fmla="+- 0 199 198"/>
                <a:gd name="T123" fmla="*/ 199 h 29"/>
                <a:gd name="T124" fmla="+- 0 2023 2011"/>
                <a:gd name="T125" fmla="*/ T124 w 18"/>
                <a:gd name="T126" fmla="+- 0 203 198"/>
                <a:gd name="T127" fmla="*/ 203 h 29"/>
                <a:gd name="T128" fmla="+- 0 2023 2011"/>
                <a:gd name="T129" fmla="*/ T128 w 18"/>
                <a:gd name="T130" fmla="+- 0 203 198"/>
                <a:gd name="T131" fmla="*/ 203 h 29"/>
                <a:gd name="T132" fmla="+- 0 2023 2011"/>
                <a:gd name="T133" fmla="*/ T132 w 18"/>
                <a:gd name="T134" fmla="+- 0 203 198"/>
                <a:gd name="T135" fmla="*/ 203 h 29"/>
                <a:gd name="T136" fmla="+- 0 2023 2011"/>
                <a:gd name="T137" fmla="*/ T136 w 18"/>
                <a:gd name="T138" fmla="+- 0 204 198"/>
                <a:gd name="T139" fmla="*/ 204 h 29"/>
                <a:gd name="T140" fmla="+- 0 2023 2011"/>
                <a:gd name="T141" fmla="*/ T140 w 18"/>
                <a:gd name="T142" fmla="+- 0 204 198"/>
                <a:gd name="T143" fmla="*/ 204 h 29"/>
                <a:gd name="T144" fmla="+- 0 2024 2011"/>
                <a:gd name="T145" fmla="*/ T144 w 18"/>
                <a:gd name="T146" fmla="+- 0 202 198"/>
                <a:gd name="T147" fmla="*/ 202 h 29"/>
                <a:gd name="T148" fmla="+- 0 2025 2011"/>
                <a:gd name="T149" fmla="*/ T148 w 18"/>
                <a:gd name="T150" fmla="+- 0 200 198"/>
                <a:gd name="T151" fmla="*/ 200 h 29"/>
                <a:gd name="T152" fmla="+- 0 2026 2011"/>
                <a:gd name="T153" fmla="*/ T152 w 18"/>
                <a:gd name="T154" fmla="+- 0 199 198"/>
                <a:gd name="T155" fmla="*/ 199 h 29"/>
                <a:gd name="T156" fmla="+- 0 2027 2011"/>
                <a:gd name="T157" fmla="*/ T156 w 18"/>
                <a:gd name="T158" fmla="+- 0 199 198"/>
                <a:gd name="T159" fmla="*/ 199 h 29"/>
                <a:gd name="T160" fmla="+- 0 2028 2011"/>
                <a:gd name="T161" fmla="*/ T160 w 18"/>
                <a:gd name="T162" fmla="+- 0 199 198"/>
                <a:gd name="T163" fmla="*/ 199 h 29"/>
                <a:gd name="T164" fmla="+- 0 2028 2011"/>
                <a:gd name="T165" fmla="*/ T164 w 18"/>
                <a:gd name="T166" fmla="+- 0 199 198"/>
                <a:gd name="T167" fmla="*/ 199 h 29"/>
                <a:gd name="T168" fmla="+- 0 2028 2011"/>
                <a:gd name="T169" fmla="*/ T168 w 18"/>
                <a:gd name="T170" fmla="+- 0 200 198"/>
                <a:gd name="T171" fmla="*/ 200 h 29"/>
                <a:gd name="T172" fmla="+- 0 2028 2011"/>
                <a:gd name="T173" fmla="*/ T172 w 18"/>
                <a:gd name="T174" fmla="+- 0 200 198"/>
                <a:gd name="T175" fmla="*/ 200 h 29"/>
                <a:gd name="T176" fmla="+- 0 2028 2011"/>
                <a:gd name="T177" fmla="*/ T176 w 18"/>
                <a:gd name="T178" fmla="+- 0 199 198"/>
                <a:gd name="T179" fmla="*/ 199 h 29"/>
                <a:gd name="T180" fmla="+- 0 2028 2011"/>
                <a:gd name="T181" fmla="*/ T180 w 18"/>
                <a:gd name="T182" fmla="+- 0 199 198"/>
                <a:gd name="T183" fmla="*/ 199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8" h="29">
                  <a:moveTo>
                    <a:pt x="5" y="21"/>
                  </a:moveTo>
                  <a:lnTo>
                    <a:pt x="5" y="20"/>
                  </a:lnTo>
                  <a:lnTo>
                    <a:pt x="4" y="21"/>
                  </a:lnTo>
                  <a:lnTo>
                    <a:pt x="0" y="25"/>
                  </a:lnTo>
                  <a:lnTo>
                    <a:pt x="2" y="29"/>
                  </a:lnTo>
                  <a:lnTo>
                    <a:pt x="3" y="29"/>
                  </a:lnTo>
                  <a:lnTo>
                    <a:pt x="3" y="28"/>
                  </a:lnTo>
                  <a:lnTo>
                    <a:pt x="2" y="28"/>
                  </a:lnTo>
                  <a:lnTo>
                    <a:pt x="2" y="27"/>
                  </a:lnTo>
                  <a:lnTo>
                    <a:pt x="1" y="26"/>
                  </a:lnTo>
                  <a:lnTo>
                    <a:pt x="4" y="22"/>
                  </a:lnTo>
                  <a:lnTo>
                    <a:pt x="5" y="21"/>
                  </a:lnTo>
                  <a:close/>
                  <a:moveTo>
                    <a:pt x="11" y="9"/>
                  </a:moveTo>
                  <a:lnTo>
                    <a:pt x="11" y="9"/>
                  </a:lnTo>
                  <a:lnTo>
                    <a:pt x="9" y="11"/>
                  </a:lnTo>
                  <a:lnTo>
                    <a:pt x="6" y="16"/>
                  </a:lnTo>
                  <a:lnTo>
                    <a:pt x="6" y="17"/>
                  </a:lnTo>
                  <a:lnTo>
                    <a:pt x="6" y="16"/>
                  </a:lnTo>
                  <a:lnTo>
                    <a:pt x="9" y="11"/>
                  </a:lnTo>
                  <a:lnTo>
                    <a:pt x="11" y="9"/>
                  </a:lnTo>
                  <a:close/>
                  <a:moveTo>
                    <a:pt x="17" y="1"/>
                  </a:moveTo>
                  <a:lnTo>
                    <a:pt x="17" y="1"/>
                  </a:lnTo>
                  <a:lnTo>
                    <a:pt x="17" y="0"/>
                  </a:lnTo>
                  <a:lnTo>
                    <a:pt x="15" y="1"/>
                  </a:lnTo>
                  <a:lnTo>
                    <a:pt x="14" y="1"/>
                  </a:lnTo>
                  <a:lnTo>
                    <a:pt x="12" y="5"/>
                  </a:lnTo>
                  <a:lnTo>
                    <a:pt x="12" y="6"/>
                  </a:lnTo>
                  <a:lnTo>
                    <a:pt x="13" y="4"/>
                  </a:lnTo>
                  <a:lnTo>
                    <a:pt x="14" y="2"/>
                  </a:lnTo>
                  <a:lnTo>
                    <a:pt x="15" y="1"/>
                  </a:lnTo>
                  <a:lnTo>
                    <a:pt x="16" y="1"/>
                  </a:lnTo>
                  <a:lnTo>
                    <a:pt x="17" y="1"/>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8" name="Freeform 109"/>
            <p:cNvSpPr>
              <a:spLocks/>
            </p:cNvSpPr>
            <p:nvPr/>
          </p:nvSpPr>
          <p:spPr bwMode="auto">
            <a:xfrm>
              <a:off x="2005" y="200"/>
              <a:ext cx="31" cy="25"/>
            </a:xfrm>
            <a:custGeom>
              <a:avLst/>
              <a:gdLst>
                <a:gd name="T0" fmla="+- 0 2035 2005"/>
                <a:gd name="T1" fmla="*/ T0 w 31"/>
                <a:gd name="T2" fmla="+- 0 218 200"/>
                <a:gd name="T3" fmla="*/ 218 h 25"/>
                <a:gd name="T4" fmla="+- 0 2033 2005"/>
                <a:gd name="T5" fmla="*/ T4 w 31"/>
                <a:gd name="T6" fmla="+- 0 220 200"/>
                <a:gd name="T7" fmla="*/ 220 h 25"/>
                <a:gd name="T8" fmla="+- 0 2031 2005"/>
                <a:gd name="T9" fmla="*/ T8 w 31"/>
                <a:gd name="T10" fmla="+- 0 222 200"/>
                <a:gd name="T11" fmla="*/ 222 h 25"/>
                <a:gd name="T12" fmla="+- 0 2019 2005"/>
                <a:gd name="T13" fmla="*/ T12 w 31"/>
                <a:gd name="T14" fmla="+- 0 213 200"/>
                <a:gd name="T15" fmla="*/ 213 h 25"/>
                <a:gd name="T16" fmla="+- 0 2023 2005"/>
                <a:gd name="T17" fmla="*/ T16 w 31"/>
                <a:gd name="T18" fmla="+- 0 214 200"/>
                <a:gd name="T19" fmla="*/ 214 h 25"/>
                <a:gd name="T20" fmla="+- 0 2024 2005"/>
                <a:gd name="T21" fmla="*/ T20 w 31"/>
                <a:gd name="T22" fmla="+- 0 214 200"/>
                <a:gd name="T23" fmla="*/ 214 h 25"/>
                <a:gd name="T24" fmla="+- 0 2023 2005"/>
                <a:gd name="T25" fmla="*/ T24 w 31"/>
                <a:gd name="T26" fmla="+- 0 214 200"/>
                <a:gd name="T27" fmla="*/ 214 h 25"/>
                <a:gd name="T28" fmla="+- 0 2017 2005"/>
                <a:gd name="T29" fmla="*/ T28 w 31"/>
                <a:gd name="T30" fmla="+- 0 212 200"/>
                <a:gd name="T31" fmla="*/ 212 h 25"/>
                <a:gd name="T32" fmla="+- 0 2008 2005"/>
                <a:gd name="T33" fmla="*/ T32 w 31"/>
                <a:gd name="T34" fmla="+- 0 205 200"/>
                <a:gd name="T35" fmla="*/ 205 h 25"/>
                <a:gd name="T36" fmla="+- 0 2008 2005"/>
                <a:gd name="T37" fmla="*/ T36 w 31"/>
                <a:gd name="T38" fmla="+- 0 203 200"/>
                <a:gd name="T39" fmla="*/ 203 h 25"/>
                <a:gd name="T40" fmla="+- 0 2010 2005"/>
                <a:gd name="T41" fmla="*/ T40 w 31"/>
                <a:gd name="T42" fmla="+- 0 202 200"/>
                <a:gd name="T43" fmla="*/ 202 h 25"/>
                <a:gd name="T44" fmla="+- 0 2018 2005"/>
                <a:gd name="T45" fmla="*/ T44 w 31"/>
                <a:gd name="T46" fmla="+- 0 208 200"/>
                <a:gd name="T47" fmla="*/ 208 h 25"/>
                <a:gd name="T48" fmla="+- 0 2017 2005"/>
                <a:gd name="T49" fmla="*/ T48 w 31"/>
                <a:gd name="T50" fmla="+- 0 211 200"/>
                <a:gd name="T51" fmla="*/ 211 h 25"/>
                <a:gd name="T52" fmla="+- 0 2017 2005"/>
                <a:gd name="T53" fmla="*/ T52 w 31"/>
                <a:gd name="T54" fmla="+- 0 211 200"/>
                <a:gd name="T55" fmla="*/ 211 h 25"/>
                <a:gd name="T56" fmla="+- 0 2018 2005"/>
                <a:gd name="T57" fmla="*/ T56 w 31"/>
                <a:gd name="T58" fmla="+- 0 211 200"/>
                <a:gd name="T59" fmla="*/ 211 h 25"/>
                <a:gd name="T60" fmla="+- 0 2025 2005"/>
                <a:gd name="T61" fmla="*/ T60 w 31"/>
                <a:gd name="T62" fmla="+- 0 213 200"/>
                <a:gd name="T63" fmla="*/ 213 h 25"/>
                <a:gd name="T64" fmla="+- 0 2033 2005"/>
                <a:gd name="T65" fmla="*/ T64 w 31"/>
                <a:gd name="T66" fmla="+- 0 220 200"/>
                <a:gd name="T67" fmla="*/ 220 h 25"/>
                <a:gd name="T68" fmla="+- 0 2026 2005"/>
                <a:gd name="T69" fmla="*/ T68 w 31"/>
                <a:gd name="T70" fmla="+- 0 211 200"/>
                <a:gd name="T71" fmla="*/ 211 h 25"/>
                <a:gd name="T72" fmla="+- 0 2023 2005"/>
                <a:gd name="T73" fmla="*/ T72 w 31"/>
                <a:gd name="T74" fmla="+- 0 202 200"/>
                <a:gd name="T75" fmla="*/ 202 h 25"/>
                <a:gd name="T76" fmla="+- 0 2029 2005"/>
                <a:gd name="T77" fmla="*/ T76 w 31"/>
                <a:gd name="T78" fmla="+- 0 205 200"/>
                <a:gd name="T79" fmla="*/ 205 h 25"/>
                <a:gd name="T80" fmla="+- 0 2029 2005"/>
                <a:gd name="T81" fmla="*/ T80 w 31"/>
                <a:gd name="T82" fmla="+- 0 204 200"/>
                <a:gd name="T83" fmla="*/ 204 h 25"/>
                <a:gd name="T84" fmla="+- 0 2023 2005"/>
                <a:gd name="T85" fmla="*/ T84 w 31"/>
                <a:gd name="T86" fmla="+- 0 201 200"/>
                <a:gd name="T87" fmla="*/ 201 h 25"/>
                <a:gd name="T88" fmla="+- 0 2019 2005"/>
                <a:gd name="T89" fmla="*/ T88 w 31"/>
                <a:gd name="T90" fmla="+- 0 206 200"/>
                <a:gd name="T91" fmla="*/ 206 h 25"/>
                <a:gd name="T92" fmla="+- 0 2011 2005"/>
                <a:gd name="T93" fmla="*/ T92 w 31"/>
                <a:gd name="T94" fmla="+- 0 200 200"/>
                <a:gd name="T95" fmla="*/ 200 h 25"/>
                <a:gd name="T96" fmla="+- 0 2008 2005"/>
                <a:gd name="T97" fmla="*/ T96 w 31"/>
                <a:gd name="T98" fmla="+- 0 201 200"/>
                <a:gd name="T99" fmla="*/ 201 h 25"/>
                <a:gd name="T100" fmla="+- 0 2005 2005"/>
                <a:gd name="T101" fmla="*/ T100 w 31"/>
                <a:gd name="T102" fmla="+- 0 204 200"/>
                <a:gd name="T103" fmla="*/ 204 h 25"/>
                <a:gd name="T104" fmla="+- 0 2015 2005"/>
                <a:gd name="T105" fmla="*/ T104 w 31"/>
                <a:gd name="T106" fmla="+- 0 213 200"/>
                <a:gd name="T107" fmla="*/ 213 h 25"/>
                <a:gd name="T108" fmla="+- 0 2011 2005"/>
                <a:gd name="T109" fmla="*/ T108 w 31"/>
                <a:gd name="T110" fmla="+- 0 222 200"/>
                <a:gd name="T111" fmla="*/ 222 h 25"/>
                <a:gd name="T112" fmla="+- 0 2012 2005"/>
                <a:gd name="T113" fmla="*/ T112 w 31"/>
                <a:gd name="T114" fmla="+- 0 222 200"/>
                <a:gd name="T115" fmla="*/ 222 h 25"/>
                <a:gd name="T116" fmla="+- 0 2022 2005"/>
                <a:gd name="T117" fmla="*/ T116 w 31"/>
                <a:gd name="T118" fmla="+- 0 218 200"/>
                <a:gd name="T119" fmla="*/ 218 h 25"/>
                <a:gd name="T120" fmla="+- 0 2033 2005"/>
                <a:gd name="T121" fmla="*/ T120 w 31"/>
                <a:gd name="T122" fmla="+- 0 224 200"/>
                <a:gd name="T123" fmla="*/ 224 h 25"/>
                <a:gd name="T124" fmla="+- 0 2036 2005"/>
                <a:gd name="T125" fmla="*/ T124 w 31"/>
                <a:gd name="T126" fmla="+- 0 220 200"/>
                <a:gd name="T127" fmla="*/ 220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1" h="25">
                  <a:moveTo>
                    <a:pt x="31" y="20"/>
                  </a:moveTo>
                  <a:lnTo>
                    <a:pt x="30" y="18"/>
                  </a:lnTo>
                  <a:lnTo>
                    <a:pt x="28" y="17"/>
                  </a:lnTo>
                  <a:lnTo>
                    <a:pt x="28" y="20"/>
                  </a:lnTo>
                  <a:lnTo>
                    <a:pt x="27" y="22"/>
                  </a:lnTo>
                  <a:lnTo>
                    <a:pt x="26" y="22"/>
                  </a:lnTo>
                  <a:lnTo>
                    <a:pt x="18" y="16"/>
                  </a:lnTo>
                  <a:lnTo>
                    <a:pt x="14" y="13"/>
                  </a:lnTo>
                  <a:lnTo>
                    <a:pt x="18" y="14"/>
                  </a:lnTo>
                  <a:lnTo>
                    <a:pt x="19" y="14"/>
                  </a:lnTo>
                  <a:lnTo>
                    <a:pt x="18" y="14"/>
                  </a:lnTo>
                  <a:lnTo>
                    <a:pt x="12" y="12"/>
                  </a:lnTo>
                  <a:lnTo>
                    <a:pt x="11" y="11"/>
                  </a:lnTo>
                  <a:lnTo>
                    <a:pt x="3" y="5"/>
                  </a:lnTo>
                  <a:lnTo>
                    <a:pt x="3" y="4"/>
                  </a:lnTo>
                  <a:lnTo>
                    <a:pt x="3" y="3"/>
                  </a:lnTo>
                  <a:lnTo>
                    <a:pt x="4" y="3"/>
                  </a:lnTo>
                  <a:lnTo>
                    <a:pt x="5" y="2"/>
                  </a:lnTo>
                  <a:lnTo>
                    <a:pt x="5" y="3"/>
                  </a:lnTo>
                  <a:lnTo>
                    <a:pt x="13" y="8"/>
                  </a:lnTo>
                  <a:lnTo>
                    <a:pt x="13" y="9"/>
                  </a:lnTo>
                  <a:lnTo>
                    <a:pt x="12" y="11"/>
                  </a:lnTo>
                  <a:lnTo>
                    <a:pt x="13" y="11"/>
                  </a:lnTo>
                  <a:lnTo>
                    <a:pt x="14" y="9"/>
                  </a:lnTo>
                  <a:lnTo>
                    <a:pt x="20" y="13"/>
                  </a:lnTo>
                  <a:lnTo>
                    <a:pt x="28" y="19"/>
                  </a:lnTo>
                  <a:lnTo>
                    <a:pt x="28" y="20"/>
                  </a:lnTo>
                  <a:lnTo>
                    <a:pt x="28" y="17"/>
                  </a:lnTo>
                  <a:lnTo>
                    <a:pt x="21" y="11"/>
                  </a:lnTo>
                  <a:lnTo>
                    <a:pt x="15" y="7"/>
                  </a:lnTo>
                  <a:lnTo>
                    <a:pt x="18" y="2"/>
                  </a:lnTo>
                  <a:lnTo>
                    <a:pt x="23" y="5"/>
                  </a:lnTo>
                  <a:lnTo>
                    <a:pt x="24" y="5"/>
                  </a:lnTo>
                  <a:lnTo>
                    <a:pt x="24" y="4"/>
                  </a:lnTo>
                  <a:lnTo>
                    <a:pt x="18" y="1"/>
                  </a:lnTo>
                  <a:lnTo>
                    <a:pt x="14" y="7"/>
                  </a:lnTo>
                  <a:lnTo>
                    <a:pt x="14" y="6"/>
                  </a:lnTo>
                  <a:lnTo>
                    <a:pt x="8" y="2"/>
                  </a:lnTo>
                  <a:lnTo>
                    <a:pt x="6" y="0"/>
                  </a:lnTo>
                  <a:lnTo>
                    <a:pt x="5" y="0"/>
                  </a:lnTo>
                  <a:lnTo>
                    <a:pt x="3" y="1"/>
                  </a:lnTo>
                  <a:lnTo>
                    <a:pt x="2" y="1"/>
                  </a:lnTo>
                  <a:lnTo>
                    <a:pt x="0" y="4"/>
                  </a:lnTo>
                  <a:lnTo>
                    <a:pt x="1" y="7"/>
                  </a:lnTo>
                  <a:lnTo>
                    <a:pt x="10" y="13"/>
                  </a:lnTo>
                  <a:lnTo>
                    <a:pt x="11" y="14"/>
                  </a:lnTo>
                  <a:lnTo>
                    <a:pt x="6" y="22"/>
                  </a:lnTo>
                  <a:lnTo>
                    <a:pt x="7" y="22"/>
                  </a:lnTo>
                  <a:lnTo>
                    <a:pt x="11" y="14"/>
                  </a:lnTo>
                  <a:lnTo>
                    <a:pt x="17" y="18"/>
                  </a:lnTo>
                  <a:lnTo>
                    <a:pt x="26" y="25"/>
                  </a:lnTo>
                  <a:lnTo>
                    <a:pt x="28" y="24"/>
                  </a:lnTo>
                  <a:lnTo>
                    <a:pt x="30" y="22"/>
                  </a:lnTo>
                  <a:lnTo>
                    <a:pt x="31"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9" name="Freeform 110"/>
            <p:cNvSpPr>
              <a:spLocks/>
            </p:cNvSpPr>
            <p:nvPr/>
          </p:nvSpPr>
          <p:spPr bwMode="auto">
            <a:xfrm>
              <a:off x="2006" y="200"/>
              <a:ext cx="28" cy="23"/>
            </a:xfrm>
            <a:custGeom>
              <a:avLst/>
              <a:gdLst>
                <a:gd name="T0" fmla="+- 0 2010 2007"/>
                <a:gd name="T1" fmla="*/ T0 w 28"/>
                <a:gd name="T2" fmla="+- 0 201 201"/>
                <a:gd name="T3" fmla="*/ 201 h 23"/>
                <a:gd name="T4" fmla="+- 0 2008 2007"/>
                <a:gd name="T5" fmla="*/ T4 w 28"/>
                <a:gd name="T6" fmla="+- 0 201 201"/>
                <a:gd name="T7" fmla="*/ 201 h 23"/>
                <a:gd name="T8" fmla="+- 0 2007 2007"/>
                <a:gd name="T9" fmla="*/ T8 w 28"/>
                <a:gd name="T10" fmla="+- 0 203 201"/>
                <a:gd name="T11" fmla="*/ 203 h 23"/>
                <a:gd name="T12" fmla="+- 0 2007 2007"/>
                <a:gd name="T13" fmla="*/ T12 w 28"/>
                <a:gd name="T14" fmla="+- 0 204 201"/>
                <a:gd name="T15" fmla="*/ 204 h 23"/>
                <a:gd name="T16" fmla="+- 0 2007 2007"/>
                <a:gd name="T17" fmla="*/ T16 w 28"/>
                <a:gd name="T18" fmla="+- 0 206 201"/>
                <a:gd name="T19" fmla="*/ 206 h 23"/>
                <a:gd name="T20" fmla="+- 0 2015 2007"/>
                <a:gd name="T21" fmla="*/ T20 w 28"/>
                <a:gd name="T22" fmla="+- 0 212 201"/>
                <a:gd name="T23" fmla="*/ 212 h 23"/>
                <a:gd name="T24" fmla="+- 0 2023 2007"/>
                <a:gd name="T25" fmla="*/ T24 w 28"/>
                <a:gd name="T26" fmla="+- 0 217 201"/>
                <a:gd name="T27" fmla="*/ 217 h 23"/>
                <a:gd name="T28" fmla="+- 0 2031 2007"/>
                <a:gd name="T29" fmla="*/ T28 w 28"/>
                <a:gd name="T30" fmla="+- 0 223 201"/>
                <a:gd name="T31" fmla="*/ 223 h 23"/>
                <a:gd name="T32" fmla="+- 0 2033 2007"/>
                <a:gd name="T33" fmla="*/ T32 w 28"/>
                <a:gd name="T34" fmla="+- 0 223 201"/>
                <a:gd name="T35" fmla="*/ 223 h 23"/>
                <a:gd name="T36" fmla="+- 0 2034 2007"/>
                <a:gd name="T37" fmla="*/ T36 w 28"/>
                <a:gd name="T38" fmla="+- 0 220 201"/>
                <a:gd name="T39" fmla="*/ 220 h 23"/>
                <a:gd name="T40" fmla="+- 0 2034 2007"/>
                <a:gd name="T41" fmla="*/ T40 w 28"/>
                <a:gd name="T42" fmla="+- 0 218 201"/>
                <a:gd name="T43" fmla="*/ 218 h 23"/>
                <a:gd name="T44" fmla="+- 0 2025 2007"/>
                <a:gd name="T45" fmla="*/ T44 w 28"/>
                <a:gd name="T46" fmla="+- 0 212 201"/>
                <a:gd name="T47" fmla="*/ 212 h 23"/>
                <a:gd name="T48" fmla="+- 0 2018 2007"/>
                <a:gd name="T49" fmla="*/ T48 w 28"/>
                <a:gd name="T50" fmla="+- 0 207 201"/>
                <a:gd name="T51" fmla="*/ 207 h 23"/>
                <a:gd name="T52" fmla="+- 0 2011 2007"/>
                <a:gd name="T53" fmla="*/ T52 w 28"/>
                <a:gd name="T54" fmla="+- 0 202 201"/>
                <a:gd name="T55" fmla="*/ 202 h 23"/>
                <a:gd name="T56" fmla="+- 0 2010 2007"/>
                <a:gd name="T57" fmla="*/ T56 w 28"/>
                <a:gd name="T58" fmla="+- 0 201 201"/>
                <a:gd name="T59" fmla="*/ 201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8" h="23">
                  <a:moveTo>
                    <a:pt x="3" y="0"/>
                  </a:moveTo>
                  <a:lnTo>
                    <a:pt x="1" y="0"/>
                  </a:lnTo>
                  <a:lnTo>
                    <a:pt x="0" y="2"/>
                  </a:lnTo>
                  <a:lnTo>
                    <a:pt x="0" y="3"/>
                  </a:lnTo>
                  <a:lnTo>
                    <a:pt x="0" y="5"/>
                  </a:lnTo>
                  <a:lnTo>
                    <a:pt x="8" y="11"/>
                  </a:lnTo>
                  <a:lnTo>
                    <a:pt x="16" y="16"/>
                  </a:lnTo>
                  <a:lnTo>
                    <a:pt x="24" y="22"/>
                  </a:lnTo>
                  <a:lnTo>
                    <a:pt x="26" y="22"/>
                  </a:lnTo>
                  <a:lnTo>
                    <a:pt x="27" y="19"/>
                  </a:lnTo>
                  <a:lnTo>
                    <a:pt x="27" y="17"/>
                  </a:lnTo>
                  <a:lnTo>
                    <a:pt x="18" y="11"/>
                  </a:lnTo>
                  <a:lnTo>
                    <a:pt x="11" y="6"/>
                  </a:lnTo>
                  <a:lnTo>
                    <a:pt x="4" y="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0" name="AutoShape 111"/>
            <p:cNvSpPr>
              <a:spLocks/>
            </p:cNvSpPr>
            <p:nvPr/>
          </p:nvSpPr>
          <p:spPr bwMode="auto">
            <a:xfrm>
              <a:off x="2009" y="205"/>
              <a:ext cx="21" cy="11"/>
            </a:xfrm>
            <a:custGeom>
              <a:avLst/>
              <a:gdLst>
                <a:gd name="T0" fmla="+- 0 2015 2010"/>
                <a:gd name="T1" fmla="*/ T0 w 21"/>
                <a:gd name="T2" fmla="+- 0 206 206"/>
                <a:gd name="T3" fmla="*/ 206 h 11"/>
                <a:gd name="T4" fmla="+- 0 2014 2010"/>
                <a:gd name="T5" fmla="*/ T4 w 21"/>
                <a:gd name="T6" fmla="+- 0 206 206"/>
                <a:gd name="T7" fmla="*/ 206 h 11"/>
                <a:gd name="T8" fmla="+- 0 2011 2010"/>
                <a:gd name="T9" fmla="*/ T8 w 21"/>
                <a:gd name="T10" fmla="+- 0 207 206"/>
                <a:gd name="T11" fmla="*/ 207 h 11"/>
                <a:gd name="T12" fmla="+- 0 2010 2010"/>
                <a:gd name="T13" fmla="*/ T12 w 21"/>
                <a:gd name="T14" fmla="+- 0 208 206"/>
                <a:gd name="T15" fmla="*/ 208 h 11"/>
                <a:gd name="T16" fmla="+- 0 2011 2010"/>
                <a:gd name="T17" fmla="*/ T16 w 21"/>
                <a:gd name="T18" fmla="+- 0 209 206"/>
                <a:gd name="T19" fmla="*/ 209 h 11"/>
                <a:gd name="T20" fmla="+- 0 2012 2010"/>
                <a:gd name="T21" fmla="*/ T20 w 21"/>
                <a:gd name="T22" fmla="+- 0 208 206"/>
                <a:gd name="T23" fmla="*/ 208 h 11"/>
                <a:gd name="T24" fmla="+- 0 2015 2010"/>
                <a:gd name="T25" fmla="*/ T24 w 21"/>
                <a:gd name="T26" fmla="+- 0 206 206"/>
                <a:gd name="T27" fmla="*/ 206 h 11"/>
                <a:gd name="T28" fmla="+- 0 2017 2010"/>
                <a:gd name="T29" fmla="*/ T28 w 21"/>
                <a:gd name="T30" fmla="+- 0 207 206"/>
                <a:gd name="T31" fmla="*/ 207 h 11"/>
                <a:gd name="T32" fmla="+- 0 2015 2010"/>
                <a:gd name="T33" fmla="*/ T32 w 21"/>
                <a:gd name="T34" fmla="+- 0 206 206"/>
                <a:gd name="T35" fmla="*/ 206 h 11"/>
                <a:gd name="T36" fmla="+- 0 2015 2010"/>
                <a:gd name="T37" fmla="*/ T36 w 21"/>
                <a:gd name="T38" fmla="+- 0 206 206"/>
                <a:gd name="T39" fmla="*/ 206 h 11"/>
                <a:gd name="T40" fmla="+- 0 2017 2010"/>
                <a:gd name="T41" fmla="*/ T40 w 21"/>
                <a:gd name="T42" fmla="+- 0 207 206"/>
                <a:gd name="T43" fmla="*/ 207 h 11"/>
                <a:gd name="T44" fmla="+- 0 2021 2010"/>
                <a:gd name="T45" fmla="*/ T44 w 21"/>
                <a:gd name="T46" fmla="+- 0 209 206"/>
                <a:gd name="T47" fmla="*/ 209 h 11"/>
                <a:gd name="T48" fmla="+- 0 2018 2010"/>
                <a:gd name="T49" fmla="*/ T48 w 21"/>
                <a:gd name="T50" fmla="+- 0 207 206"/>
                <a:gd name="T51" fmla="*/ 207 h 11"/>
                <a:gd name="T52" fmla="+- 0 2017 2010"/>
                <a:gd name="T53" fmla="*/ T52 w 21"/>
                <a:gd name="T54" fmla="+- 0 207 206"/>
                <a:gd name="T55" fmla="*/ 207 h 11"/>
                <a:gd name="T56" fmla="+- 0 2021 2010"/>
                <a:gd name="T57" fmla="*/ T56 w 21"/>
                <a:gd name="T58" fmla="+- 0 209 206"/>
                <a:gd name="T59" fmla="*/ 209 h 11"/>
                <a:gd name="T60" fmla="+- 0 2030 2010"/>
                <a:gd name="T61" fmla="*/ T60 w 21"/>
                <a:gd name="T62" fmla="+- 0 216 206"/>
                <a:gd name="T63" fmla="*/ 216 h 11"/>
                <a:gd name="T64" fmla="+- 0 2028 2010"/>
                <a:gd name="T65" fmla="*/ T64 w 21"/>
                <a:gd name="T66" fmla="+- 0 214 206"/>
                <a:gd name="T67" fmla="*/ 214 h 11"/>
                <a:gd name="T68" fmla="+- 0 2024 2010"/>
                <a:gd name="T69" fmla="*/ T68 w 21"/>
                <a:gd name="T70" fmla="+- 0 213 206"/>
                <a:gd name="T71" fmla="*/ 213 h 11"/>
                <a:gd name="T72" fmla="+- 0 2019 2010"/>
                <a:gd name="T73" fmla="*/ T72 w 21"/>
                <a:gd name="T74" fmla="+- 0 214 206"/>
                <a:gd name="T75" fmla="*/ 214 h 11"/>
                <a:gd name="T76" fmla="+- 0 2018 2010"/>
                <a:gd name="T77" fmla="*/ T76 w 21"/>
                <a:gd name="T78" fmla="+- 0 215 206"/>
                <a:gd name="T79" fmla="*/ 215 h 11"/>
                <a:gd name="T80" fmla="+- 0 2020 2010"/>
                <a:gd name="T81" fmla="*/ T80 w 21"/>
                <a:gd name="T82" fmla="+- 0 215 206"/>
                <a:gd name="T83" fmla="*/ 215 h 11"/>
                <a:gd name="T84" fmla="+- 0 2021 2010"/>
                <a:gd name="T85" fmla="*/ T84 w 21"/>
                <a:gd name="T86" fmla="+- 0 214 206"/>
                <a:gd name="T87" fmla="*/ 214 h 11"/>
                <a:gd name="T88" fmla="+- 0 2025 2010"/>
                <a:gd name="T89" fmla="*/ T88 w 21"/>
                <a:gd name="T90" fmla="+- 0 214 206"/>
                <a:gd name="T91" fmla="*/ 214 h 11"/>
                <a:gd name="T92" fmla="+- 0 2030 2010"/>
                <a:gd name="T93" fmla="*/ T92 w 21"/>
                <a:gd name="T94" fmla="+- 0 216 206"/>
                <a:gd name="T95" fmla="*/ 216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1" h="11">
                  <a:moveTo>
                    <a:pt x="5" y="0"/>
                  </a:moveTo>
                  <a:lnTo>
                    <a:pt x="4" y="0"/>
                  </a:lnTo>
                  <a:lnTo>
                    <a:pt x="1" y="1"/>
                  </a:lnTo>
                  <a:lnTo>
                    <a:pt x="0" y="2"/>
                  </a:lnTo>
                  <a:lnTo>
                    <a:pt x="1" y="3"/>
                  </a:lnTo>
                  <a:lnTo>
                    <a:pt x="2" y="2"/>
                  </a:lnTo>
                  <a:lnTo>
                    <a:pt x="5" y="0"/>
                  </a:lnTo>
                  <a:close/>
                  <a:moveTo>
                    <a:pt x="7" y="1"/>
                  </a:moveTo>
                  <a:lnTo>
                    <a:pt x="5" y="0"/>
                  </a:lnTo>
                  <a:lnTo>
                    <a:pt x="7" y="1"/>
                  </a:lnTo>
                  <a:close/>
                  <a:moveTo>
                    <a:pt x="11" y="3"/>
                  </a:moveTo>
                  <a:lnTo>
                    <a:pt x="8" y="1"/>
                  </a:lnTo>
                  <a:lnTo>
                    <a:pt x="7" y="1"/>
                  </a:lnTo>
                  <a:lnTo>
                    <a:pt x="11" y="3"/>
                  </a:lnTo>
                  <a:close/>
                  <a:moveTo>
                    <a:pt x="20" y="10"/>
                  </a:moveTo>
                  <a:lnTo>
                    <a:pt x="18" y="8"/>
                  </a:lnTo>
                  <a:lnTo>
                    <a:pt x="14" y="7"/>
                  </a:lnTo>
                  <a:lnTo>
                    <a:pt x="9" y="8"/>
                  </a:lnTo>
                  <a:lnTo>
                    <a:pt x="8" y="9"/>
                  </a:lnTo>
                  <a:lnTo>
                    <a:pt x="10" y="9"/>
                  </a:lnTo>
                  <a:lnTo>
                    <a:pt x="11" y="8"/>
                  </a:lnTo>
                  <a:lnTo>
                    <a:pt x="15" y="8"/>
                  </a:lnTo>
                  <a:lnTo>
                    <a:pt x="20"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1" name="AutoShape 112"/>
            <p:cNvSpPr>
              <a:spLocks/>
            </p:cNvSpPr>
            <p:nvPr/>
          </p:nvSpPr>
          <p:spPr bwMode="auto">
            <a:xfrm>
              <a:off x="2007" y="202"/>
              <a:ext cx="26" cy="20"/>
            </a:xfrm>
            <a:custGeom>
              <a:avLst/>
              <a:gdLst>
                <a:gd name="T0" fmla="+- 0 2014 2008"/>
                <a:gd name="T1" fmla="*/ T0 w 26"/>
                <a:gd name="T2" fmla="+- 0 205 202"/>
                <a:gd name="T3" fmla="*/ 205 h 20"/>
                <a:gd name="T4" fmla="+- 0 2014 2008"/>
                <a:gd name="T5" fmla="*/ T4 w 26"/>
                <a:gd name="T6" fmla="+- 0 205 202"/>
                <a:gd name="T7" fmla="*/ 205 h 20"/>
                <a:gd name="T8" fmla="+- 0 2014 2008"/>
                <a:gd name="T9" fmla="*/ T8 w 26"/>
                <a:gd name="T10" fmla="+- 0 205 202"/>
                <a:gd name="T11" fmla="*/ 205 h 20"/>
                <a:gd name="T12" fmla="+- 0 2014 2008"/>
                <a:gd name="T13" fmla="*/ T12 w 26"/>
                <a:gd name="T14" fmla="+- 0 205 202"/>
                <a:gd name="T15" fmla="*/ 205 h 20"/>
                <a:gd name="T16" fmla="+- 0 2011 2008"/>
                <a:gd name="T17" fmla="*/ T16 w 26"/>
                <a:gd name="T18" fmla="+- 0 202 202"/>
                <a:gd name="T19" fmla="*/ 202 h 20"/>
                <a:gd name="T20" fmla="+- 0 2008 2008"/>
                <a:gd name="T21" fmla="*/ T20 w 26"/>
                <a:gd name="T22" fmla="+- 0 202 202"/>
                <a:gd name="T23" fmla="*/ 202 h 20"/>
                <a:gd name="T24" fmla="+- 0 2008 2008"/>
                <a:gd name="T25" fmla="*/ T24 w 26"/>
                <a:gd name="T26" fmla="+- 0 204 202"/>
                <a:gd name="T27" fmla="*/ 204 h 20"/>
                <a:gd name="T28" fmla="+- 0 2008 2008"/>
                <a:gd name="T29" fmla="*/ T28 w 26"/>
                <a:gd name="T30" fmla="+- 0 204 202"/>
                <a:gd name="T31" fmla="*/ 204 h 20"/>
                <a:gd name="T32" fmla="+- 0 2008 2008"/>
                <a:gd name="T33" fmla="*/ T32 w 26"/>
                <a:gd name="T34" fmla="+- 0 204 202"/>
                <a:gd name="T35" fmla="*/ 204 h 20"/>
                <a:gd name="T36" fmla="+- 0 2008 2008"/>
                <a:gd name="T37" fmla="*/ T36 w 26"/>
                <a:gd name="T38" fmla="+- 0 204 202"/>
                <a:gd name="T39" fmla="*/ 204 h 20"/>
                <a:gd name="T40" fmla="+- 0 2008 2008"/>
                <a:gd name="T41" fmla="*/ T40 w 26"/>
                <a:gd name="T42" fmla="+- 0 204 202"/>
                <a:gd name="T43" fmla="*/ 204 h 20"/>
                <a:gd name="T44" fmla="+- 0 2008 2008"/>
                <a:gd name="T45" fmla="*/ T44 w 26"/>
                <a:gd name="T46" fmla="+- 0 204 202"/>
                <a:gd name="T47" fmla="*/ 204 h 20"/>
                <a:gd name="T48" fmla="+- 0 2008 2008"/>
                <a:gd name="T49" fmla="*/ T48 w 26"/>
                <a:gd name="T50" fmla="+- 0 203 202"/>
                <a:gd name="T51" fmla="*/ 203 h 20"/>
                <a:gd name="T52" fmla="+- 0 2010 2008"/>
                <a:gd name="T53" fmla="*/ T52 w 26"/>
                <a:gd name="T54" fmla="+- 0 203 202"/>
                <a:gd name="T55" fmla="*/ 203 h 20"/>
                <a:gd name="T56" fmla="+- 0 2011 2008"/>
                <a:gd name="T57" fmla="*/ T56 w 26"/>
                <a:gd name="T58" fmla="+- 0 203 202"/>
                <a:gd name="T59" fmla="*/ 203 h 20"/>
                <a:gd name="T60" fmla="+- 0 2013 2008"/>
                <a:gd name="T61" fmla="*/ T60 w 26"/>
                <a:gd name="T62" fmla="+- 0 205 202"/>
                <a:gd name="T63" fmla="*/ 205 h 20"/>
                <a:gd name="T64" fmla="+- 0 2014 2008"/>
                <a:gd name="T65" fmla="*/ T64 w 26"/>
                <a:gd name="T66" fmla="+- 0 206 202"/>
                <a:gd name="T67" fmla="*/ 206 h 20"/>
                <a:gd name="T68" fmla="+- 0 2014 2008"/>
                <a:gd name="T69" fmla="*/ T68 w 26"/>
                <a:gd name="T70" fmla="+- 0 206 202"/>
                <a:gd name="T71" fmla="*/ 206 h 20"/>
                <a:gd name="T72" fmla="+- 0 2014 2008"/>
                <a:gd name="T73" fmla="*/ T72 w 26"/>
                <a:gd name="T74" fmla="+- 0 206 202"/>
                <a:gd name="T75" fmla="*/ 206 h 20"/>
                <a:gd name="T76" fmla="+- 0 2014 2008"/>
                <a:gd name="T77" fmla="*/ T76 w 26"/>
                <a:gd name="T78" fmla="+- 0 206 202"/>
                <a:gd name="T79" fmla="*/ 206 h 20"/>
                <a:gd name="T80" fmla="+- 0 2014 2008"/>
                <a:gd name="T81" fmla="*/ T80 w 26"/>
                <a:gd name="T82" fmla="+- 0 205 202"/>
                <a:gd name="T83" fmla="*/ 205 h 20"/>
                <a:gd name="T84" fmla="+- 0 2025 2008"/>
                <a:gd name="T85" fmla="*/ T84 w 26"/>
                <a:gd name="T86" fmla="+- 0 212 202"/>
                <a:gd name="T87" fmla="*/ 212 h 20"/>
                <a:gd name="T88" fmla="+- 0 2024 2008"/>
                <a:gd name="T89" fmla="*/ T88 w 26"/>
                <a:gd name="T90" fmla="+- 0 212 202"/>
                <a:gd name="T91" fmla="*/ 212 h 20"/>
                <a:gd name="T92" fmla="+- 0 2024 2008"/>
                <a:gd name="T93" fmla="*/ T92 w 26"/>
                <a:gd name="T94" fmla="+- 0 212 202"/>
                <a:gd name="T95" fmla="*/ 212 h 20"/>
                <a:gd name="T96" fmla="+- 0 2024 2008"/>
                <a:gd name="T97" fmla="*/ T96 w 26"/>
                <a:gd name="T98" fmla="+- 0 212 202"/>
                <a:gd name="T99" fmla="*/ 212 h 20"/>
                <a:gd name="T100" fmla="+- 0 2019 2008"/>
                <a:gd name="T101" fmla="*/ T100 w 26"/>
                <a:gd name="T102" fmla="+- 0 209 202"/>
                <a:gd name="T103" fmla="*/ 209 h 20"/>
                <a:gd name="T104" fmla="+- 0 2017 2008"/>
                <a:gd name="T105" fmla="*/ T104 w 26"/>
                <a:gd name="T106" fmla="+- 0 208 202"/>
                <a:gd name="T107" fmla="*/ 208 h 20"/>
                <a:gd name="T108" fmla="+- 0 2017 2008"/>
                <a:gd name="T109" fmla="*/ T108 w 26"/>
                <a:gd name="T110" fmla="+- 0 209 202"/>
                <a:gd name="T111" fmla="*/ 209 h 20"/>
                <a:gd name="T112" fmla="+- 0 2019 2008"/>
                <a:gd name="T113" fmla="*/ T112 w 26"/>
                <a:gd name="T114" fmla="+- 0 209 202"/>
                <a:gd name="T115" fmla="*/ 209 h 20"/>
                <a:gd name="T116" fmla="+- 0 2024 2008"/>
                <a:gd name="T117" fmla="*/ T116 w 26"/>
                <a:gd name="T118" fmla="+- 0 213 202"/>
                <a:gd name="T119" fmla="*/ 213 h 20"/>
                <a:gd name="T120" fmla="+- 0 2024 2008"/>
                <a:gd name="T121" fmla="*/ T120 w 26"/>
                <a:gd name="T122" fmla="+- 0 213 202"/>
                <a:gd name="T123" fmla="*/ 213 h 20"/>
                <a:gd name="T124" fmla="+- 0 2025 2008"/>
                <a:gd name="T125" fmla="*/ T124 w 26"/>
                <a:gd name="T126" fmla="+- 0 212 202"/>
                <a:gd name="T127" fmla="*/ 212 h 20"/>
                <a:gd name="T128" fmla="+- 0 2033 2008"/>
                <a:gd name="T129" fmla="*/ T128 w 26"/>
                <a:gd name="T130" fmla="+- 0 222 202"/>
                <a:gd name="T131" fmla="*/ 222 h 20"/>
                <a:gd name="T132" fmla="+- 0 2033 2008"/>
                <a:gd name="T133" fmla="*/ T132 w 26"/>
                <a:gd name="T134" fmla="+- 0 219 202"/>
                <a:gd name="T135" fmla="*/ 219 h 20"/>
                <a:gd name="T136" fmla="+- 0 2033 2008"/>
                <a:gd name="T137" fmla="*/ T136 w 26"/>
                <a:gd name="T138" fmla="+- 0 218 202"/>
                <a:gd name="T139" fmla="*/ 218 h 20"/>
                <a:gd name="T140" fmla="+- 0 2027 2008"/>
                <a:gd name="T141" fmla="*/ T140 w 26"/>
                <a:gd name="T142" fmla="+- 0 215 202"/>
                <a:gd name="T143" fmla="*/ 215 h 20"/>
                <a:gd name="T144" fmla="+- 0 2027 2008"/>
                <a:gd name="T145" fmla="*/ T144 w 26"/>
                <a:gd name="T146" fmla="+- 0 216 202"/>
                <a:gd name="T147" fmla="*/ 216 h 20"/>
                <a:gd name="T148" fmla="+- 0 2027 2008"/>
                <a:gd name="T149" fmla="*/ T148 w 26"/>
                <a:gd name="T150" fmla="+- 0 216 202"/>
                <a:gd name="T151" fmla="*/ 216 h 20"/>
                <a:gd name="T152" fmla="+- 0 2029 2008"/>
                <a:gd name="T153" fmla="*/ T152 w 26"/>
                <a:gd name="T154" fmla="+- 0 217 202"/>
                <a:gd name="T155" fmla="*/ 217 h 20"/>
                <a:gd name="T156" fmla="+- 0 2033 2008"/>
                <a:gd name="T157" fmla="*/ T156 w 26"/>
                <a:gd name="T158" fmla="+- 0 219 202"/>
                <a:gd name="T159" fmla="*/ 219 h 20"/>
                <a:gd name="T160" fmla="+- 0 2033 2008"/>
                <a:gd name="T161" fmla="*/ T160 w 26"/>
                <a:gd name="T162" fmla="+- 0 221 202"/>
                <a:gd name="T163" fmla="*/ 221 h 20"/>
                <a:gd name="T164" fmla="+- 0 2033 2008"/>
                <a:gd name="T165" fmla="*/ T164 w 26"/>
                <a:gd name="T166" fmla="+- 0 222 202"/>
                <a:gd name="T167" fmla="*/ 222 h 20"/>
                <a:gd name="T168" fmla="+- 0 2033 2008"/>
                <a:gd name="T169" fmla="*/ T168 w 26"/>
                <a:gd name="T170" fmla="+- 0 222 202"/>
                <a:gd name="T171" fmla="*/ 222 h 20"/>
                <a:gd name="T172" fmla="+- 0 2033 2008"/>
                <a:gd name="T173" fmla="*/ T172 w 26"/>
                <a:gd name="T174" fmla="+- 0 222 202"/>
                <a:gd name="T175" fmla="*/ 222 h 20"/>
                <a:gd name="T176" fmla="+- 0 2033 2008"/>
                <a:gd name="T177" fmla="*/ T176 w 26"/>
                <a:gd name="T178" fmla="+- 0 222 202"/>
                <a:gd name="T179" fmla="*/ 222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6" h="20">
                  <a:moveTo>
                    <a:pt x="6" y="3"/>
                  </a:moveTo>
                  <a:lnTo>
                    <a:pt x="6" y="3"/>
                  </a:lnTo>
                  <a:lnTo>
                    <a:pt x="3" y="0"/>
                  </a:lnTo>
                  <a:lnTo>
                    <a:pt x="0" y="0"/>
                  </a:lnTo>
                  <a:lnTo>
                    <a:pt x="0" y="2"/>
                  </a:lnTo>
                  <a:lnTo>
                    <a:pt x="0" y="1"/>
                  </a:lnTo>
                  <a:lnTo>
                    <a:pt x="2" y="1"/>
                  </a:lnTo>
                  <a:lnTo>
                    <a:pt x="3" y="1"/>
                  </a:lnTo>
                  <a:lnTo>
                    <a:pt x="5" y="3"/>
                  </a:lnTo>
                  <a:lnTo>
                    <a:pt x="6" y="4"/>
                  </a:lnTo>
                  <a:lnTo>
                    <a:pt x="6" y="3"/>
                  </a:lnTo>
                  <a:close/>
                  <a:moveTo>
                    <a:pt x="17" y="10"/>
                  </a:moveTo>
                  <a:lnTo>
                    <a:pt x="16" y="10"/>
                  </a:lnTo>
                  <a:lnTo>
                    <a:pt x="11" y="7"/>
                  </a:lnTo>
                  <a:lnTo>
                    <a:pt x="9" y="6"/>
                  </a:lnTo>
                  <a:lnTo>
                    <a:pt x="9" y="7"/>
                  </a:lnTo>
                  <a:lnTo>
                    <a:pt x="11" y="7"/>
                  </a:lnTo>
                  <a:lnTo>
                    <a:pt x="16" y="11"/>
                  </a:lnTo>
                  <a:lnTo>
                    <a:pt x="17" y="10"/>
                  </a:lnTo>
                  <a:close/>
                  <a:moveTo>
                    <a:pt x="25" y="20"/>
                  </a:moveTo>
                  <a:lnTo>
                    <a:pt x="25" y="17"/>
                  </a:lnTo>
                  <a:lnTo>
                    <a:pt x="25" y="16"/>
                  </a:lnTo>
                  <a:lnTo>
                    <a:pt x="19" y="13"/>
                  </a:lnTo>
                  <a:lnTo>
                    <a:pt x="19" y="14"/>
                  </a:lnTo>
                  <a:lnTo>
                    <a:pt x="21" y="15"/>
                  </a:lnTo>
                  <a:lnTo>
                    <a:pt x="25" y="17"/>
                  </a:lnTo>
                  <a:lnTo>
                    <a:pt x="25" y="19"/>
                  </a:lnTo>
                  <a:lnTo>
                    <a:pt x="25" y="20"/>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2" name="AutoShape 113"/>
            <p:cNvSpPr>
              <a:spLocks/>
            </p:cNvSpPr>
            <p:nvPr/>
          </p:nvSpPr>
          <p:spPr bwMode="auto">
            <a:xfrm>
              <a:off x="2009" y="203"/>
              <a:ext cx="25" cy="36"/>
            </a:xfrm>
            <a:custGeom>
              <a:avLst/>
              <a:gdLst>
                <a:gd name="T0" fmla="+- 0 2023 2009"/>
                <a:gd name="T1" fmla="*/ T0 w 25"/>
                <a:gd name="T2" fmla="+- 0 209 203"/>
                <a:gd name="T3" fmla="*/ 209 h 36"/>
                <a:gd name="T4" fmla="+- 0 2009 2009"/>
                <a:gd name="T5" fmla="*/ T4 w 25"/>
                <a:gd name="T6" fmla="+- 0 208 203"/>
                <a:gd name="T7" fmla="*/ 208 h 36"/>
                <a:gd name="T8" fmla="+- 0 2009 2009"/>
                <a:gd name="T9" fmla="*/ T8 w 25"/>
                <a:gd name="T10" fmla="+- 0 209 203"/>
                <a:gd name="T11" fmla="*/ 209 h 36"/>
                <a:gd name="T12" fmla="+- 0 2009 2009"/>
                <a:gd name="T13" fmla="*/ T12 w 25"/>
                <a:gd name="T14" fmla="+- 0 209 203"/>
                <a:gd name="T15" fmla="*/ 209 h 36"/>
                <a:gd name="T16" fmla="+- 0 2014 2009"/>
                <a:gd name="T17" fmla="*/ T16 w 25"/>
                <a:gd name="T18" fmla="+- 0 204 203"/>
                <a:gd name="T19" fmla="*/ 204 h 36"/>
                <a:gd name="T20" fmla="+- 0 2022 2009"/>
                <a:gd name="T21" fmla="*/ T20 w 25"/>
                <a:gd name="T22" fmla="+- 0 210 203"/>
                <a:gd name="T23" fmla="*/ 210 h 36"/>
                <a:gd name="T24" fmla="+- 0 2023 2009"/>
                <a:gd name="T25" fmla="*/ T24 w 25"/>
                <a:gd name="T26" fmla="+- 0 210 203"/>
                <a:gd name="T27" fmla="*/ 210 h 36"/>
                <a:gd name="T28" fmla="+- 0 2033 2009"/>
                <a:gd name="T29" fmla="*/ T28 w 25"/>
                <a:gd name="T30" fmla="+- 0 211 203"/>
                <a:gd name="T31" fmla="*/ 211 h 36"/>
                <a:gd name="T32" fmla="+- 0 2033 2009"/>
                <a:gd name="T33" fmla="*/ T32 w 25"/>
                <a:gd name="T34" fmla="+- 0 208 203"/>
                <a:gd name="T35" fmla="*/ 208 h 36"/>
                <a:gd name="T36" fmla="+- 0 2031 2009"/>
                <a:gd name="T37" fmla="*/ T36 w 25"/>
                <a:gd name="T38" fmla="+- 0 211 203"/>
                <a:gd name="T39" fmla="*/ 211 h 36"/>
                <a:gd name="T40" fmla="+- 0 2029 2009"/>
                <a:gd name="T41" fmla="*/ T40 w 25"/>
                <a:gd name="T42" fmla="+- 0 214 203"/>
                <a:gd name="T43" fmla="*/ 214 h 36"/>
                <a:gd name="T44" fmla="+- 0 2026 2009"/>
                <a:gd name="T45" fmla="*/ T44 w 25"/>
                <a:gd name="T46" fmla="+- 0 219 203"/>
                <a:gd name="T47" fmla="*/ 219 h 36"/>
                <a:gd name="T48" fmla="+- 0 2016 2009"/>
                <a:gd name="T49" fmla="*/ T48 w 25"/>
                <a:gd name="T50" fmla="+- 0 236 203"/>
                <a:gd name="T51" fmla="*/ 236 h 36"/>
                <a:gd name="T52" fmla="+- 0 2015 2009"/>
                <a:gd name="T53" fmla="*/ T52 w 25"/>
                <a:gd name="T54" fmla="+- 0 235 203"/>
                <a:gd name="T55" fmla="*/ 235 h 36"/>
                <a:gd name="T56" fmla="+- 0 2023 2009"/>
                <a:gd name="T57" fmla="*/ T56 w 25"/>
                <a:gd name="T58" fmla="+- 0 217 203"/>
                <a:gd name="T59" fmla="*/ 217 h 36"/>
                <a:gd name="T60" fmla="+- 0 2029 2009"/>
                <a:gd name="T61" fmla="*/ T60 w 25"/>
                <a:gd name="T62" fmla="+- 0 215 203"/>
                <a:gd name="T63" fmla="*/ 215 h 36"/>
                <a:gd name="T64" fmla="+- 0 2026 2009"/>
                <a:gd name="T65" fmla="*/ T64 w 25"/>
                <a:gd name="T66" fmla="+- 0 212 203"/>
                <a:gd name="T67" fmla="*/ 212 h 36"/>
                <a:gd name="T68" fmla="+- 0 2028 2009"/>
                <a:gd name="T69" fmla="*/ T68 w 25"/>
                <a:gd name="T70" fmla="+- 0 209 203"/>
                <a:gd name="T71" fmla="*/ 209 h 36"/>
                <a:gd name="T72" fmla="+- 0 2029 2009"/>
                <a:gd name="T73" fmla="*/ T72 w 25"/>
                <a:gd name="T74" fmla="+- 0 208 203"/>
                <a:gd name="T75" fmla="*/ 208 h 36"/>
                <a:gd name="T76" fmla="+- 0 2031 2009"/>
                <a:gd name="T77" fmla="*/ T76 w 25"/>
                <a:gd name="T78" fmla="+- 0 209 203"/>
                <a:gd name="T79" fmla="*/ 209 h 36"/>
                <a:gd name="T80" fmla="+- 0 2031 2009"/>
                <a:gd name="T81" fmla="*/ T80 w 25"/>
                <a:gd name="T82" fmla="+- 0 207 203"/>
                <a:gd name="T83" fmla="*/ 207 h 36"/>
                <a:gd name="T84" fmla="+- 0 2029 2009"/>
                <a:gd name="T85" fmla="*/ T84 w 25"/>
                <a:gd name="T86" fmla="+- 0 206 203"/>
                <a:gd name="T87" fmla="*/ 206 h 36"/>
                <a:gd name="T88" fmla="+- 0 2027 2009"/>
                <a:gd name="T89" fmla="*/ T88 w 25"/>
                <a:gd name="T90" fmla="+- 0 206 203"/>
                <a:gd name="T91" fmla="*/ 206 h 36"/>
                <a:gd name="T92" fmla="+- 0 2024 2009"/>
                <a:gd name="T93" fmla="*/ T92 w 25"/>
                <a:gd name="T94" fmla="+- 0 211 203"/>
                <a:gd name="T95" fmla="*/ 211 h 36"/>
                <a:gd name="T96" fmla="+- 0 2018 2009"/>
                <a:gd name="T97" fmla="*/ T96 w 25"/>
                <a:gd name="T98" fmla="+- 0 215 203"/>
                <a:gd name="T99" fmla="*/ 215 h 36"/>
                <a:gd name="T100" fmla="+- 0 2018 2009"/>
                <a:gd name="T101" fmla="*/ T100 w 25"/>
                <a:gd name="T102" fmla="+- 0 215 203"/>
                <a:gd name="T103" fmla="*/ 215 h 36"/>
                <a:gd name="T104" fmla="+- 0 2018 2009"/>
                <a:gd name="T105" fmla="*/ T104 w 25"/>
                <a:gd name="T106" fmla="+- 0 215 203"/>
                <a:gd name="T107" fmla="*/ 215 h 36"/>
                <a:gd name="T108" fmla="+- 0 2019 2009"/>
                <a:gd name="T109" fmla="*/ T108 w 25"/>
                <a:gd name="T110" fmla="+- 0 215 203"/>
                <a:gd name="T111" fmla="*/ 215 h 36"/>
                <a:gd name="T112" fmla="+- 0 2024 2009"/>
                <a:gd name="T113" fmla="*/ T112 w 25"/>
                <a:gd name="T114" fmla="+- 0 211 203"/>
                <a:gd name="T115" fmla="*/ 211 h 36"/>
                <a:gd name="T116" fmla="+- 0 2022 2009"/>
                <a:gd name="T117" fmla="*/ T116 w 25"/>
                <a:gd name="T118" fmla="+- 0 216 203"/>
                <a:gd name="T119" fmla="*/ 216 h 36"/>
                <a:gd name="T120" fmla="+- 0 2013 2009"/>
                <a:gd name="T121" fmla="*/ T120 w 25"/>
                <a:gd name="T122" fmla="+- 0 236 203"/>
                <a:gd name="T123" fmla="*/ 236 h 36"/>
                <a:gd name="T124" fmla="+- 0 2018 2009"/>
                <a:gd name="T125" fmla="*/ T124 w 25"/>
                <a:gd name="T126" fmla="+- 0 238 203"/>
                <a:gd name="T127" fmla="*/ 238 h 36"/>
                <a:gd name="T128" fmla="+- 0 2024 2009"/>
                <a:gd name="T129" fmla="*/ T128 w 25"/>
                <a:gd name="T130" fmla="+- 0 228 203"/>
                <a:gd name="T131" fmla="*/ 228 h 36"/>
                <a:gd name="T132" fmla="+- 0 2030 2009"/>
                <a:gd name="T133" fmla="*/ T132 w 25"/>
                <a:gd name="T134" fmla="+- 0 216 203"/>
                <a:gd name="T135" fmla="*/ 216 h 36"/>
                <a:gd name="T136" fmla="+- 0 2033 2009"/>
                <a:gd name="T137" fmla="*/ T136 w 25"/>
                <a:gd name="T138" fmla="+- 0 217 203"/>
                <a:gd name="T139" fmla="*/ 217 h 36"/>
                <a:gd name="T140" fmla="+- 0 2033 2009"/>
                <a:gd name="T141" fmla="*/ T140 w 25"/>
                <a:gd name="T142" fmla="+- 0 217 203"/>
                <a:gd name="T143" fmla="*/ 217 h 36"/>
                <a:gd name="T144" fmla="+- 0 2031 2009"/>
                <a:gd name="T145" fmla="*/ T144 w 25"/>
                <a:gd name="T146" fmla="+- 0 215 203"/>
                <a:gd name="T147" fmla="*/ 215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5" h="36">
                  <a:moveTo>
                    <a:pt x="14" y="7"/>
                  </a:moveTo>
                  <a:lnTo>
                    <a:pt x="14" y="6"/>
                  </a:lnTo>
                  <a:lnTo>
                    <a:pt x="5" y="0"/>
                  </a:lnTo>
                  <a:lnTo>
                    <a:pt x="0" y="5"/>
                  </a:lnTo>
                  <a:lnTo>
                    <a:pt x="0" y="6"/>
                  </a:lnTo>
                  <a:lnTo>
                    <a:pt x="1" y="6"/>
                  </a:lnTo>
                  <a:lnTo>
                    <a:pt x="5" y="1"/>
                  </a:lnTo>
                  <a:lnTo>
                    <a:pt x="13" y="7"/>
                  </a:lnTo>
                  <a:lnTo>
                    <a:pt x="14" y="7"/>
                  </a:lnTo>
                  <a:close/>
                  <a:moveTo>
                    <a:pt x="24" y="8"/>
                  </a:moveTo>
                  <a:lnTo>
                    <a:pt x="24" y="5"/>
                  </a:lnTo>
                  <a:lnTo>
                    <a:pt x="22" y="4"/>
                  </a:lnTo>
                  <a:lnTo>
                    <a:pt x="22" y="8"/>
                  </a:lnTo>
                  <a:lnTo>
                    <a:pt x="20" y="11"/>
                  </a:lnTo>
                  <a:lnTo>
                    <a:pt x="20" y="12"/>
                  </a:lnTo>
                  <a:lnTo>
                    <a:pt x="17" y="16"/>
                  </a:lnTo>
                  <a:lnTo>
                    <a:pt x="8" y="33"/>
                  </a:lnTo>
                  <a:lnTo>
                    <a:pt x="7" y="33"/>
                  </a:lnTo>
                  <a:lnTo>
                    <a:pt x="6" y="33"/>
                  </a:lnTo>
                  <a:lnTo>
                    <a:pt x="6" y="32"/>
                  </a:lnTo>
                  <a:lnTo>
                    <a:pt x="5" y="31"/>
                  </a:lnTo>
                  <a:lnTo>
                    <a:pt x="14" y="14"/>
                  </a:lnTo>
                  <a:lnTo>
                    <a:pt x="17" y="10"/>
                  </a:lnTo>
                  <a:lnTo>
                    <a:pt x="20" y="12"/>
                  </a:lnTo>
                  <a:lnTo>
                    <a:pt x="20" y="11"/>
                  </a:lnTo>
                  <a:lnTo>
                    <a:pt x="17" y="9"/>
                  </a:lnTo>
                  <a:lnTo>
                    <a:pt x="19" y="6"/>
                  </a:lnTo>
                  <a:lnTo>
                    <a:pt x="20" y="5"/>
                  </a:lnTo>
                  <a:lnTo>
                    <a:pt x="21" y="5"/>
                  </a:lnTo>
                  <a:lnTo>
                    <a:pt x="22" y="6"/>
                  </a:lnTo>
                  <a:lnTo>
                    <a:pt x="22" y="8"/>
                  </a:lnTo>
                  <a:lnTo>
                    <a:pt x="22" y="4"/>
                  </a:lnTo>
                  <a:lnTo>
                    <a:pt x="21" y="3"/>
                  </a:lnTo>
                  <a:lnTo>
                    <a:pt x="20" y="3"/>
                  </a:lnTo>
                  <a:lnTo>
                    <a:pt x="19" y="3"/>
                  </a:lnTo>
                  <a:lnTo>
                    <a:pt x="18" y="3"/>
                  </a:lnTo>
                  <a:lnTo>
                    <a:pt x="17" y="4"/>
                  </a:lnTo>
                  <a:lnTo>
                    <a:pt x="15" y="8"/>
                  </a:lnTo>
                  <a:lnTo>
                    <a:pt x="9" y="12"/>
                  </a:lnTo>
                  <a:lnTo>
                    <a:pt x="9" y="13"/>
                  </a:lnTo>
                  <a:lnTo>
                    <a:pt x="10" y="12"/>
                  </a:lnTo>
                  <a:lnTo>
                    <a:pt x="15" y="8"/>
                  </a:lnTo>
                  <a:lnTo>
                    <a:pt x="15" y="9"/>
                  </a:lnTo>
                  <a:lnTo>
                    <a:pt x="13" y="13"/>
                  </a:lnTo>
                  <a:lnTo>
                    <a:pt x="3" y="31"/>
                  </a:lnTo>
                  <a:lnTo>
                    <a:pt x="4" y="33"/>
                  </a:lnTo>
                  <a:lnTo>
                    <a:pt x="7" y="36"/>
                  </a:lnTo>
                  <a:lnTo>
                    <a:pt x="9" y="35"/>
                  </a:lnTo>
                  <a:lnTo>
                    <a:pt x="10" y="33"/>
                  </a:lnTo>
                  <a:lnTo>
                    <a:pt x="15" y="25"/>
                  </a:lnTo>
                  <a:lnTo>
                    <a:pt x="19" y="17"/>
                  </a:lnTo>
                  <a:lnTo>
                    <a:pt x="21" y="13"/>
                  </a:lnTo>
                  <a:lnTo>
                    <a:pt x="23" y="14"/>
                  </a:lnTo>
                  <a:lnTo>
                    <a:pt x="24" y="14"/>
                  </a:lnTo>
                  <a:lnTo>
                    <a:pt x="22" y="12"/>
                  </a:lnTo>
                  <a:lnTo>
                    <a:pt x="24" y="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3" name="Freeform 114"/>
            <p:cNvSpPr>
              <a:spLocks/>
            </p:cNvSpPr>
            <p:nvPr/>
          </p:nvSpPr>
          <p:spPr bwMode="auto">
            <a:xfrm>
              <a:off x="2013" y="206"/>
              <a:ext cx="19" cy="31"/>
            </a:xfrm>
            <a:custGeom>
              <a:avLst/>
              <a:gdLst>
                <a:gd name="T0" fmla="+- 0 2029 2013"/>
                <a:gd name="T1" fmla="*/ T0 w 19"/>
                <a:gd name="T2" fmla="+- 0 207 207"/>
                <a:gd name="T3" fmla="*/ 207 h 31"/>
                <a:gd name="T4" fmla="+- 0 2028 2013"/>
                <a:gd name="T5" fmla="*/ T4 w 19"/>
                <a:gd name="T6" fmla="+- 0 207 207"/>
                <a:gd name="T7" fmla="*/ 207 h 31"/>
                <a:gd name="T8" fmla="+- 0 2022 2013"/>
                <a:gd name="T9" fmla="*/ T8 w 19"/>
                <a:gd name="T10" fmla="+- 0 216 207"/>
                <a:gd name="T11" fmla="*/ 216 h 31"/>
                <a:gd name="T12" fmla="+- 0 2013 2013"/>
                <a:gd name="T13" fmla="*/ T12 w 19"/>
                <a:gd name="T14" fmla="+- 0 234 207"/>
                <a:gd name="T15" fmla="*/ 234 h 31"/>
                <a:gd name="T16" fmla="+- 0 2014 2013"/>
                <a:gd name="T17" fmla="*/ T16 w 19"/>
                <a:gd name="T18" fmla="+- 0 236 207"/>
                <a:gd name="T19" fmla="*/ 236 h 31"/>
                <a:gd name="T20" fmla="+- 0 2016 2013"/>
                <a:gd name="T21" fmla="*/ T20 w 19"/>
                <a:gd name="T22" fmla="+- 0 237 207"/>
                <a:gd name="T23" fmla="*/ 237 h 31"/>
                <a:gd name="T24" fmla="+- 0 2018 2013"/>
                <a:gd name="T25" fmla="*/ T24 w 19"/>
                <a:gd name="T26" fmla="+- 0 237 207"/>
                <a:gd name="T27" fmla="*/ 237 h 31"/>
                <a:gd name="T28" fmla="+- 0 2027 2013"/>
                <a:gd name="T29" fmla="*/ T28 w 19"/>
                <a:gd name="T30" fmla="+- 0 220 207"/>
                <a:gd name="T31" fmla="*/ 220 h 31"/>
                <a:gd name="T32" fmla="+- 0 2032 2013"/>
                <a:gd name="T33" fmla="*/ T32 w 19"/>
                <a:gd name="T34" fmla="+- 0 210 207"/>
                <a:gd name="T35" fmla="*/ 210 h 31"/>
                <a:gd name="T36" fmla="+- 0 2032 2013"/>
                <a:gd name="T37" fmla="*/ T36 w 19"/>
                <a:gd name="T38" fmla="+- 0 209 207"/>
                <a:gd name="T39" fmla="*/ 209 h 31"/>
                <a:gd name="T40" fmla="+- 0 2030 2013"/>
                <a:gd name="T41" fmla="*/ T40 w 19"/>
                <a:gd name="T42" fmla="+- 0 208 207"/>
                <a:gd name="T43" fmla="*/ 208 h 31"/>
                <a:gd name="T44" fmla="+- 0 2029 2013"/>
                <a:gd name="T45" fmla="*/ T44 w 19"/>
                <a:gd name="T46" fmla="+- 0 207 207"/>
                <a:gd name="T47" fmla="*/ 207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9" h="31">
                  <a:moveTo>
                    <a:pt x="16" y="0"/>
                  </a:moveTo>
                  <a:lnTo>
                    <a:pt x="15" y="0"/>
                  </a:lnTo>
                  <a:lnTo>
                    <a:pt x="9" y="9"/>
                  </a:lnTo>
                  <a:lnTo>
                    <a:pt x="0" y="27"/>
                  </a:lnTo>
                  <a:lnTo>
                    <a:pt x="1" y="29"/>
                  </a:lnTo>
                  <a:lnTo>
                    <a:pt x="3" y="30"/>
                  </a:lnTo>
                  <a:lnTo>
                    <a:pt x="5" y="30"/>
                  </a:lnTo>
                  <a:lnTo>
                    <a:pt x="14" y="13"/>
                  </a:lnTo>
                  <a:lnTo>
                    <a:pt x="19" y="3"/>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4" name="AutoShape 115"/>
            <p:cNvSpPr>
              <a:spLocks/>
            </p:cNvSpPr>
            <p:nvPr/>
          </p:nvSpPr>
          <p:spPr bwMode="auto">
            <a:xfrm>
              <a:off x="2015" y="213"/>
              <a:ext cx="15" cy="17"/>
            </a:xfrm>
            <a:custGeom>
              <a:avLst/>
              <a:gdLst>
                <a:gd name="T0" fmla="+- 0 2024 2015"/>
                <a:gd name="T1" fmla="*/ T0 w 15"/>
                <a:gd name="T2" fmla="+- 0 215 213"/>
                <a:gd name="T3" fmla="*/ 215 h 17"/>
                <a:gd name="T4" fmla="+- 0 2023 2015"/>
                <a:gd name="T5" fmla="*/ T4 w 15"/>
                <a:gd name="T6" fmla="+- 0 216 213"/>
                <a:gd name="T7" fmla="*/ 216 h 17"/>
                <a:gd name="T8" fmla="+- 0 2021 2015"/>
                <a:gd name="T9" fmla="*/ T8 w 15"/>
                <a:gd name="T10" fmla="+- 0 220 213"/>
                <a:gd name="T11" fmla="*/ 220 h 17"/>
                <a:gd name="T12" fmla="+- 0 2024 2015"/>
                <a:gd name="T13" fmla="*/ T12 w 15"/>
                <a:gd name="T14" fmla="+- 0 215 213"/>
                <a:gd name="T15" fmla="*/ 215 h 17"/>
                <a:gd name="T16" fmla="+- 0 2025 2015"/>
                <a:gd name="T17" fmla="*/ T16 w 15"/>
                <a:gd name="T18" fmla="+- 0 223 213"/>
                <a:gd name="T19" fmla="*/ 223 h 17"/>
                <a:gd name="T20" fmla="+- 0 2024 2015"/>
                <a:gd name="T21" fmla="*/ T20 w 15"/>
                <a:gd name="T22" fmla="+- 0 223 213"/>
                <a:gd name="T23" fmla="*/ 223 h 17"/>
                <a:gd name="T24" fmla="+- 0 2020 2015"/>
                <a:gd name="T25" fmla="*/ T24 w 15"/>
                <a:gd name="T26" fmla="+- 0 225 213"/>
                <a:gd name="T27" fmla="*/ 225 h 17"/>
                <a:gd name="T28" fmla="+- 0 2017 2015"/>
                <a:gd name="T29" fmla="*/ T28 w 15"/>
                <a:gd name="T30" fmla="+- 0 227 213"/>
                <a:gd name="T31" fmla="*/ 227 h 17"/>
                <a:gd name="T32" fmla="+- 0 2015 2015"/>
                <a:gd name="T33" fmla="*/ T32 w 15"/>
                <a:gd name="T34" fmla="+- 0 230 213"/>
                <a:gd name="T35" fmla="*/ 230 h 17"/>
                <a:gd name="T36" fmla="+- 0 2019 2015"/>
                <a:gd name="T37" fmla="*/ T36 w 15"/>
                <a:gd name="T38" fmla="+- 0 226 213"/>
                <a:gd name="T39" fmla="*/ 226 h 17"/>
                <a:gd name="T40" fmla="+- 0 2023 2015"/>
                <a:gd name="T41" fmla="*/ T40 w 15"/>
                <a:gd name="T42" fmla="+- 0 224 213"/>
                <a:gd name="T43" fmla="*/ 224 h 17"/>
                <a:gd name="T44" fmla="+- 0 2025 2015"/>
                <a:gd name="T45" fmla="*/ T44 w 15"/>
                <a:gd name="T46" fmla="+- 0 224 213"/>
                <a:gd name="T47" fmla="*/ 224 h 17"/>
                <a:gd name="T48" fmla="+- 0 2025 2015"/>
                <a:gd name="T49" fmla="*/ T48 w 15"/>
                <a:gd name="T50" fmla="+- 0 223 213"/>
                <a:gd name="T51" fmla="*/ 223 h 17"/>
                <a:gd name="T52" fmla="+- 0 2025 2015"/>
                <a:gd name="T53" fmla="*/ T52 w 15"/>
                <a:gd name="T54" fmla="+- 0 214 213"/>
                <a:gd name="T55" fmla="*/ 214 h 17"/>
                <a:gd name="T56" fmla="+- 0 2024 2015"/>
                <a:gd name="T57" fmla="*/ T56 w 15"/>
                <a:gd name="T58" fmla="+- 0 214 213"/>
                <a:gd name="T59" fmla="*/ 214 h 17"/>
                <a:gd name="T60" fmla="+- 0 2024 2015"/>
                <a:gd name="T61" fmla="*/ T60 w 15"/>
                <a:gd name="T62" fmla="+- 0 215 213"/>
                <a:gd name="T63" fmla="*/ 215 h 17"/>
                <a:gd name="T64" fmla="+- 0 2025 2015"/>
                <a:gd name="T65" fmla="*/ T64 w 15"/>
                <a:gd name="T66" fmla="+- 0 214 213"/>
                <a:gd name="T67" fmla="*/ 214 h 17"/>
                <a:gd name="T68" fmla="+- 0 2030 2015"/>
                <a:gd name="T69" fmla="*/ T68 w 15"/>
                <a:gd name="T70" fmla="+- 0 214 213"/>
                <a:gd name="T71" fmla="*/ 214 h 17"/>
                <a:gd name="T72" fmla="+- 0 2029 2015"/>
                <a:gd name="T73" fmla="*/ T72 w 15"/>
                <a:gd name="T74" fmla="+- 0 213 213"/>
                <a:gd name="T75" fmla="*/ 213 h 17"/>
                <a:gd name="T76" fmla="+- 0 2026 2015"/>
                <a:gd name="T77" fmla="*/ T76 w 15"/>
                <a:gd name="T78" fmla="+- 0 214 213"/>
                <a:gd name="T79" fmla="*/ 214 h 17"/>
                <a:gd name="T80" fmla="+- 0 2025 2015"/>
                <a:gd name="T81" fmla="*/ T80 w 15"/>
                <a:gd name="T82" fmla="+- 0 214 213"/>
                <a:gd name="T83" fmla="*/ 214 h 17"/>
                <a:gd name="T84" fmla="+- 0 2028 2015"/>
                <a:gd name="T85" fmla="*/ T84 w 15"/>
                <a:gd name="T86" fmla="+- 0 214 213"/>
                <a:gd name="T87" fmla="*/ 214 h 17"/>
                <a:gd name="T88" fmla="+- 0 2030 2015"/>
                <a:gd name="T89" fmla="*/ T88 w 15"/>
                <a:gd name="T90" fmla="+- 0 215 213"/>
                <a:gd name="T91" fmla="*/ 215 h 17"/>
                <a:gd name="T92" fmla="+- 0 2030 2015"/>
                <a:gd name="T93" fmla="*/ T92 w 15"/>
                <a:gd name="T94" fmla="+- 0 214 213"/>
                <a:gd name="T95" fmla="*/ 214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9" y="2"/>
                  </a:moveTo>
                  <a:lnTo>
                    <a:pt x="8" y="3"/>
                  </a:lnTo>
                  <a:lnTo>
                    <a:pt x="6" y="7"/>
                  </a:lnTo>
                  <a:lnTo>
                    <a:pt x="9" y="2"/>
                  </a:lnTo>
                  <a:close/>
                  <a:moveTo>
                    <a:pt x="10" y="10"/>
                  </a:moveTo>
                  <a:lnTo>
                    <a:pt x="9" y="10"/>
                  </a:lnTo>
                  <a:lnTo>
                    <a:pt x="5" y="12"/>
                  </a:lnTo>
                  <a:lnTo>
                    <a:pt x="2" y="14"/>
                  </a:lnTo>
                  <a:lnTo>
                    <a:pt x="0" y="17"/>
                  </a:lnTo>
                  <a:lnTo>
                    <a:pt x="4" y="13"/>
                  </a:lnTo>
                  <a:lnTo>
                    <a:pt x="8" y="11"/>
                  </a:lnTo>
                  <a:lnTo>
                    <a:pt x="10" y="11"/>
                  </a:lnTo>
                  <a:lnTo>
                    <a:pt x="10" y="10"/>
                  </a:lnTo>
                  <a:close/>
                  <a:moveTo>
                    <a:pt x="10" y="1"/>
                  </a:moveTo>
                  <a:lnTo>
                    <a:pt x="9" y="1"/>
                  </a:lnTo>
                  <a:lnTo>
                    <a:pt x="9" y="2"/>
                  </a:lnTo>
                  <a:lnTo>
                    <a:pt x="10" y="1"/>
                  </a:lnTo>
                  <a:close/>
                  <a:moveTo>
                    <a:pt x="15" y="1"/>
                  </a:moveTo>
                  <a:lnTo>
                    <a:pt x="14" y="0"/>
                  </a:lnTo>
                  <a:lnTo>
                    <a:pt x="11" y="1"/>
                  </a:lnTo>
                  <a:lnTo>
                    <a:pt x="10" y="1"/>
                  </a:lnTo>
                  <a:lnTo>
                    <a:pt x="13" y="1"/>
                  </a:lnTo>
                  <a:lnTo>
                    <a:pt x="15"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7" name="Freeform 118"/>
            <p:cNvSpPr>
              <a:spLocks/>
            </p:cNvSpPr>
            <p:nvPr/>
          </p:nvSpPr>
          <p:spPr bwMode="auto">
            <a:xfrm>
              <a:off x="2008" y="210"/>
              <a:ext cx="29" cy="23"/>
            </a:xfrm>
            <a:custGeom>
              <a:avLst/>
              <a:gdLst>
                <a:gd name="T0" fmla="+- 0 2012 2009"/>
                <a:gd name="T1" fmla="*/ T0 w 29"/>
                <a:gd name="T2" fmla="+- 0 211 211"/>
                <a:gd name="T3" fmla="*/ 211 h 23"/>
                <a:gd name="T4" fmla="+- 0 2010 2009"/>
                <a:gd name="T5" fmla="*/ T4 w 29"/>
                <a:gd name="T6" fmla="+- 0 211 211"/>
                <a:gd name="T7" fmla="*/ 211 h 23"/>
                <a:gd name="T8" fmla="+- 0 2009 2009"/>
                <a:gd name="T9" fmla="*/ T8 w 29"/>
                <a:gd name="T10" fmla="+- 0 213 211"/>
                <a:gd name="T11" fmla="*/ 213 h 23"/>
                <a:gd name="T12" fmla="+- 0 2009 2009"/>
                <a:gd name="T13" fmla="*/ T12 w 29"/>
                <a:gd name="T14" fmla="+- 0 214 211"/>
                <a:gd name="T15" fmla="*/ 214 h 23"/>
                <a:gd name="T16" fmla="+- 0 2009 2009"/>
                <a:gd name="T17" fmla="*/ T16 w 29"/>
                <a:gd name="T18" fmla="+- 0 216 211"/>
                <a:gd name="T19" fmla="*/ 216 h 23"/>
                <a:gd name="T20" fmla="+- 0 2018 2009"/>
                <a:gd name="T21" fmla="*/ T20 w 29"/>
                <a:gd name="T22" fmla="+- 0 222 211"/>
                <a:gd name="T23" fmla="*/ 222 h 23"/>
                <a:gd name="T24" fmla="+- 0 2025 2009"/>
                <a:gd name="T25" fmla="*/ T24 w 29"/>
                <a:gd name="T26" fmla="+- 0 227 211"/>
                <a:gd name="T27" fmla="*/ 227 h 23"/>
                <a:gd name="T28" fmla="+- 0 2034 2009"/>
                <a:gd name="T29" fmla="*/ T28 w 29"/>
                <a:gd name="T30" fmla="+- 0 233 211"/>
                <a:gd name="T31" fmla="*/ 233 h 23"/>
                <a:gd name="T32" fmla="+- 0 2035 2009"/>
                <a:gd name="T33" fmla="*/ T32 w 29"/>
                <a:gd name="T34" fmla="+- 0 233 211"/>
                <a:gd name="T35" fmla="*/ 233 h 23"/>
                <a:gd name="T36" fmla="+- 0 2037 2009"/>
                <a:gd name="T37" fmla="*/ T36 w 29"/>
                <a:gd name="T38" fmla="+- 0 230 211"/>
                <a:gd name="T39" fmla="*/ 230 h 23"/>
                <a:gd name="T40" fmla="+- 0 2036 2009"/>
                <a:gd name="T41" fmla="*/ T40 w 29"/>
                <a:gd name="T42" fmla="+- 0 228 211"/>
                <a:gd name="T43" fmla="*/ 228 h 23"/>
                <a:gd name="T44" fmla="+- 0 2028 2009"/>
                <a:gd name="T45" fmla="*/ T44 w 29"/>
                <a:gd name="T46" fmla="+- 0 222 211"/>
                <a:gd name="T47" fmla="*/ 222 h 23"/>
                <a:gd name="T48" fmla="+- 0 2020 2009"/>
                <a:gd name="T49" fmla="*/ T48 w 29"/>
                <a:gd name="T50" fmla="+- 0 217 211"/>
                <a:gd name="T51" fmla="*/ 217 h 23"/>
                <a:gd name="T52" fmla="+- 0 2012 2009"/>
                <a:gd name="T53" fmla="*/ T52 w 29"/>
                <a:gd name="T54" fmla="+- 0 211 211"/>
                <a:gd name="T55" fmla="*/ 211 h 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9" h="23">
                  <a:moveTo>
                    <a:pt x="3" y="0"/>
                  </a:moveTo>
                  <a:lnTo>
                    <a:pt x="1" y="0"/>
                  </a:lnTo>
                  <a:lnTo>
                    <a:pt x="0" y="2"/>
                  </a:lnTo>
                  <a:lnTo>
                    <a:pt x="0" y="3"/>
                  </a:lnTo>
                  <a:lnTo>
                    <a:pt x="0" y="5"/>
                  </a:lnTo>
                  <a:lnTo>
                    <a:pt x="9" y="11"/>
                  </a:lnTo>
                  <a:lnTo>
                    <a:pt x="16" y="16"/>
                  </a:lnTo>
                  <a:lnTo>
                    <a:pt x="25" y="22"/>
                  </a:lnTo>
                  <a:lnTo>
                    <a:pt x="26" y="22"/>
                  </a:lnTo>
                  <a:lnTo>
                    <a:pt x="28" y="19"/>
                  </a:lnTo>
                  <a:lnTo>
                    <a:pt x="27" y="17"/>
                  </a:lnTo>
                  <a:lnTo>
                    <a:pt x="19" y="11"/>
                  </a:lnTo>
                  <a:lnTo>
                    <a:pt x="11"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8" name="AutoShape 119"/>
            <p:cNvSpPr>
              <a:spLocks/>
            </p:cNvSpPr>
            <p:nvPr/>
          </p:nvSpPr>
          <p:spPr bwMode="auto">
            <a:xfrm>
              <a:off x="2011" y="215"/>
              <a:ext cx="21" cy="10"/>
            </a:xfrm>
            <a:custGeom>
              <a:avLst/>
              <a:gdLst>
                <a:gd name="T0" fmla="+- 0 2017 2012"/>
                <a:gd name="T1" fmla="*/ T0 w 21"/>
                <a:gd name="T2" fmla="+- 0 216 216"/>
                <a:gd name="T3" fmla="*/ 216 h 10"/>
                <a:gd name="T4" fmla="+- 0 2016 2012"/>
                <a:gd name="T5" fmla="*/ T4 w 21"/>
                <a:gd name="T6" fmla="+- 0 216 216"/>
                <a:gd name="T7" fmla="*/ 216 h 10"/>
                <a:gd name="T8" fmla="+- 0 2013 2012"/>
                <a:gd name="T9" fmla="*/ T8 w 21"/>
                <a:gd name="T10" fmla="+- 0 217 216"/>
                <a:gd name="T11" fmla="*/ 217 h 10"/>
                <a:gd name="T12" fmla="+- 0 2012 2012"/>
                <a:gd name="T13" fmla="*/ T12 w 21"/>
                <a:gd name="T14" fmla="+- 0 218 216"/>
                <a:gd name="T15" fmla="*/ 218 h 10"/>
                <a:gd name="T16" fmla="+- 0 2013 2012"/>
                <a:gd name="T17" fmla="*/ T16 w 21"/>
                <a:gd name="T18" fmla="+- 0 219 216"/>
                <a:gd name="T19" fmla="*/ 219 h 10"/>
                <a:gd name="T20" fmla="+- 0 2014 2012"/>
                <a:gd name="T21" fmla="*/ T20 w 21"/>
                <a:gd name="T22" fmla="+- 0 218 216"/>
                <a:gd name="T23" fmla="*/ 218 h 10"/>
                <a:gd name="T24" fmla="+- 0 2017 2012"/>
                <a:gd name="T25" fmla="*/ T24 w 21"/>
                <a:gd name="T26" fmla="+- 0 216 216"/>
                <a:gd name="T27" fmla="*/ 216 h 10"/>
                <a:gd name="T28" fmla="+- 0 2019 2012"/>
                <a:gd name="T29" fmla="*/ T28 w 21"/>
                <a:gd name="T30" fmla="+- 0 217 216"/>
                <a:gd name="T31" fmla="*/ 217 h 10"/>
                <a:gd name="T32" fmla="+- 0 2018 2012"/>
                <a:gd name="T33" fmla="*/ T32 w 21"/>
                <a:gd name="T34" fmla="+- 0 216 216"/>
                <a:gd name="T35" fmla="*/ 216 h 10"/>
                <a:gd name="T36" fmla="+- 0 2017 2012"/>
                <a:gd name="T37" fmla="*/ T36 w 21"/>
                <a:gd name="T38" fmla="+- 0 216 216"/>
                <a:gd name="T39" fmla="*/ 216 h 10"/>
                <a:gd name="T40" fmla="+- 0 2019 2012"/>
                <a:gd name="T41" fmla="*/ T40 w 21"/>
                <a:gd name="T42" fmla="+- 0 217 216"/>
                <a:gd name="T43" fmla="*/ 217 h 10"/>
                <a:gd name="T44" fmla="+- 0 2023 2012"/>
                <a:gd name="T45" fmla="*/ T44 w 21"/>
                <a:gd name="T46" fmla="+- 0 219 216"/>
                <a:gd name="T47" fmla="*/ 219 h 10"/>
                <a:gd name="T48" fmla="+- 0 2020 2012"/>
                <a:gd name="T49" fmla="*/ T48 w 21"/>
                <a:gd name="T50" fmla="+- 0 217 216"/>
                <a:gd name="T51" fmla="*/ 217 h 10"/>
                <a:gd name="T52" fmla="+- 0 2019 2012"/>
                <a:gd name="T53" fmla="*/ T52 w 21"/>
                <a:gd name="T54" fmla="+- 0 217 216"/>
                <a:gd name="T55" fmla="*/ 217 h 10"/>
                <a:gd name="T56" fmla="+- 0 2023 2012"/>
                <a:gd name="T57" fmla="*/ T56 w 21"/>
                <a:gd name="T58" fmla="+- 0 219 216"/>
                <a:gd name="T59" fmla="*/ 219 h 10"/>
                <a:gd name="T60" fmla="+- 0 2032 2012"/>
                <a:gd name="T61" fmla="*/ T60 w 21"/>
                <a:gd name="T62" fmla="+- 0 226 216"/>
                <a:gd name="T63" fmla="*/ 226 h 10"/>
                <a:gd name="T64" fmla="+- 0 2030 2012"/>
                <a:gd name="T65" fmla="*/ T64 w 21"/>
                <a:gd name="T66" fmla="+- 0 224 216"/>
                <a:gd name="T67" fmla="*/ 224 h 10"/>
                <a:gd name="T68" fmla="+- 0 2026 2012"/>
                <a:gd name="T69" fmla="*/ T68 w 21"/>
                <a:gd name="T70" fmla="+- 0 223 216"/>
                <a:gd name="T71" fmla="*/ 223 h 10"/>
                <a:gd name="T72" fmla="+- 0 2022 2012"/>
                <a:gd name="T73" fmla="*/ T72 w 21"/>
                <a:gd name="T74" fmla="+- 0 224 216"/>
                <a:gd name="T75" fmla="*/ 224 h 10"/>
                <a:gd name="T76" fmla="+- 0 2021 2012"/>
                <a:gd name="T77" fmla="*/ T76 w 21"/>
                <a:gd name="T78" fmla="+- 0 224 216"/>
                <a:gd name="T79" fmla="*/ 224 h 10"/>
                <a:gd name="T80" fmla="+- 0 2022 2012"/>
                <a:gd name="T81" fmla="*/ T80 w 21"/>
                <a:gd name="T82" fmla="+- 0 225 216"/>
                <a:gd name="T83" fmla="*/ 225 h 10"/>
                <a:gd name="T84" fmla="+- 0 2023 2012"/>
                <a:gd name="T85" fmla="*/ T84 w 21"/>
                <a:gd name="T86" fmla="+- 0 224 216"/>
                <a:gd name="T87" fmla="*/ 224 h 10"/>
                <a:gd name="T88" fmla="+- 0 2027 2012"/>
                <a:gd name="T89" fmla="*/ T88 w 21"/>
                <a:gd name="T90" fmla="+- 0 224 216"/>
                <a:gd name="T91" fmla="*/ 224 h 10"/>
                <a:gd name="T92" fmla="+- 0 2032 2012"/>
                <a:gd name="T93" fmla="*/ T92 w 21"/>
                <a:gd name="T94" fmla="+- 0 226 216"/>
                <a:gd name="T95" fmla="*/ 226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1" h="10">
                  <a:moveTo>
                    <a:pt x="5" y="0"/>
                  </a:moveTo>
                  <a:lnTo>
                    <a:pt x="4" y="0"/>
                  </a:lnTo>
                  <a:lnTo>
                    <a:pt x="1" y="1"/>
                  </a:lnTo>
                  <a:lnTo>
                    <a:pt x="0" y="2"/>
                  </a:lnTo>
                  <a:lnTo>
                    <a:pt x="1" y="3"/>
                  </a:lnTo>
                  <a:lnTo>
                    <a:pt x="2" y="2"/>
                  </a:lnTo>
                  <a:lnTo>
                    <a:pt x="5" y="0"/>
                  </a:lnTo>
                  <a:close/>
                  <a:moveTo>
                    <a:pt x="7" y="1"/>
                  </a:moveTo>
                  <a:lnTo>
                    <a:pt x="6" y="0"/>
                  </a:lnTo>
                  <a:lnTo>
                    <a:pt x="5" y="0"/>
                  </a:lnTo>
                  <a:lnTo>
                    <a:pt x="7" y="1"/>
                  </a:lnTo>
                  <a:close/>
                  <a:moveTo>
                    <a:pt x="11" y="3"/>
                  </a:moveTo>
                  <a:lnTo>
                    <a:pt x="8" y="1"/>
                  </a:lnTo>
                  <a:lnTo>
                    <a:pt x="7" y="1"/>
                  </a:lnTo>
                  <a:lnTo>
                    <a:pt x="11" y="3"/>
                  </a:lnTo>
                  <a:close/>
                  <a:moveTo>
                    <a:pt x="20" y="10"/>
                  </a:moveTo>
                  <a:lnTo>
                    <a:pt x="18" y="8"/>
                  </a:lnTo>
                  <a:lnTo>
                    <a:pt x="14" y="7"/>
                  </a:lnTo>
                  <a:lnTo>
                    <a:pt x="10" y="8"/>
                  </a:lnTo>
                  <a:lnTo>
                    <a:pt x="9" y="8"/>
                  </a:lnTo>
                  <a:lnTo>
                    <a:pt x="10" y="9"/>
                  </a:lnTo>
                  <a:lnTo>
                    <a:pt x="11" y="8"/>
                  </a:lnTo>
                  <a:lnTo>
                    <a:pt x="15" y="8"/>
                  </a:lnTo>
                  <a:lnTo>
                    <a:pt x="20"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9" name="AutoShape 120"/>
            <p:cNvSpPr>
              <a:spLocks/>
            </p:cNvSpPr>
            <p:nvPr/>
          </p:nvSpPr>
          <p:spPr bwMode="auto">
            <a:xfrm>
              <a:off x="2009" y="212"/>
              <a:ext cx="26" cy="20"/>
            </a:xfrm>
            <a:custGeom>
              <a:avLst/>
              <a:gdLst>
                <a:gd name="T0" fmla="+- 0 2017 2010"/>
                <a:gd name="T1" fmla="*/ T0 w 26"/>
                <a:gd name="T2" fmla="+- 0 215 212"/>
                <a:gd name="T3" fmla="*/ 215 h 20"/>
                <a:gd name="T4" fmla="+- 0 2016 2010"/>
                <a:gd name="T5" fmla="*/ T4 w 26"/>
                <a:gd name="T6" fmla="+- 0 215 212"/>
                <a:gd name="T7" fmla="*/ 215 h 20"/>
                <a:gd name="T8" fmla="+- 0 2016 2010"/>
                <a:gd name="T9" fmla="*/ T8 w 26"/>
                <a:gd name="T10" fmla="+- 0 215 212"/>
                <a:gd name="T11" fmla="*/ 215 h 20"/>
                <a:gd name="T12" fmla="+- 0 2016 2010"/>
                <a:gd name="T13" fmla="*/ T12 w 26"/>
                <a:gd name="T14" fmla="+- 0 215 212"/>
                <a:gd name="T15" fmla="*/ 215 h 20"/>
                <a:gd name="T16" fmla="+- 0 2013 2010"/>
                <a:gd name="T17" fmla="*/ T16 w 26"/>
                <a:gd name="T18" fmla="+- 0 212 212"/>
                <a:gd name="T19" fmla="*/ 212 h 20"/>
                <a:gd name="T20" fmla="+- 0 2012 2010"/>
                <a:gd name="T21" fmla="*/ T20 w 26"/>
                <a:gd name="T22" fmla="+- 0 212 212"/>
                <a:gd name="T23" fmla="*/ 212 h 20"/>
                <a:gd name="T24" fmla="+- 0 2010 2010"/>
                <a:gd name="T25" fmla="*/ T24 w 26"/>
                <a:gd name="T26" fmla="+- 0 212 212"/>
                <a:gd name="T27" fmla="*/ 212 h 20"/>
                <a:gd name="T28" fmla="+- 0 2010 2010"/>
                <a:gd name="T29" fmla="*/ T28 w 26"/>
                <a:gd name="T30" fmla="+- 0 214 212"/>
                <a:gd name="T31" fmla="*/ 214 h 20"/>
                <a:gd name="T32" fmla="+- 0 2010 2010"/>
                <a:gd name="T33" fmla="*/ T32 w 26"/>
                <a:gd name="T34" fmla="+- 0 214 212"/>
                <a:gd name="T35" fmla="*/ 214 h 20"/>
                <a:gd name="T36" fmla="+- 0 2010 2010"/>
                <a:gd name="T37" fmla="*/ T36 w 26"/>
                <a:gd name="T38" fmla="+- 0 214 212"/>
                <a:gd name="T39" fmla="*/ 214 h 20"/>
                <a:gd name="T40" fmla="+- 0 2010 2010"/>
                <a:gd name="T41" fmla="*/ T40 w 26"/>
                <a:gd name="T42" fmla="+- 0 214 212"/>
                <a:gd name="T43" fmla="*/ 214 h 20"/>
                <a:gd name="T44" fmla="+- 0 2010 2010"/>
                <a:gd name="T45" fmla="*/ T44 w 26"/>
                <a:gd name="T46" fmla="+- 0 214 212"/>
                <a:gd name="T47" fmla="*/ 214 h 20"/>
                <a:gd name="T48" fmla="+- 0 2010 2010"/>
                <a:gd name="T49" fmla="*/ T48 w 26"/>
                <a:gd name="T50" fmla="+- 0 214 212"/>
                <a:gd name="T51" fmla="*/ 214 h 20"/>
                <a:gd name="T52" fmla="+- 0 2010 2010"/>
                <a:gd name="T53" fmla="*/ T52 w 26"/>
                <a:gd name="T54" fmla="+- 0 214 212"/>
                <a:gd name="T55" fmla="*/ 214 h 20"/>
                <a:gd name="T56" fmla="+- 0 2011 2010"/>
                <a:gd name="T57" fmla="*/ T56 w 26"/>
                <a:gd name="T58" fmla="+- 0 213 212"/>
                <a:gd name="T59" fmla="*/ 213 h 20"/>
                <a:gd name="T60" fmla="+- 0 2012 2010"/>
                <a:gd name="T61" fmla="*/ T60 w 26"/>
                <a:gd name="T62" fmla="+- 0 213 212"/>
                <a:gd name="T63" fmla="*/ 213 h 20"/>
                <a:gd name="T64" fmla="+- 0 2013 2010"/>
                <a:gd name="T65" fmla="*/ T64 w 26"/>
                <a:gd name="T66" fmla="+- 0 213 212"/>
                <a:gd name="T67" fmla="*/ 213 h 20"/>
                <a:gd name="T68" fmla="+- 0 2015 2010"/>
                <a:gd name="T69" fmla="*/ T68 w 26"/>
                <a:gd name="T70" fmla="+- 0 215 212"/>
                <a:gd name="T71" fmla="*/ 215 h 20"/>
                <a:gd name="T72" fmla="+- 0 2016 2010"/>
                <a:gd name="T73" fmla="*/ T72 w 26"/>
                <a:gd name="T74" fmla="+- 0 215 212"/>
                <a:gd name="T75" fmla="*/ 215 h 20"/>
                <a:gd name="T76" fmla="+- 0 2016 2010"/>
                <a:gd name="T77" fmla="*/ T76 w 26"/>
                <a:gd name="T78" fmla="+- 0 216 212"/>
                <a:gd name="T79" fmla="*/ 216 h 20"/>
                <a:gd name="T80" fmla="+- 0 2016 2010"/>
                <a:gd name="T81" fmla="*/ T80 w 26"/>
                <a:gd name="T82" fmla="+- 0 216 212"/>
                <a:gd name="T83" fmla="*/ 216 h 20"/>
                <a:gd name="T84" fmla="+- 0 2016 2010"/>
                <a:gd name="T85" fmla="*/ T84 w 26"/>
                <a:gd name="T86" fmla="+- 0 215 212"/>
                <a:gd name="T87" fmla="*/ 215 h 20"/>
                <a:gd name="T88" fmla="+- 0 2017 2010"/>
                <a:gd name="T89" fmla="*/ T88 w 26"/>
                <a:gd name="T90" fmla="+- 0 215 212"/>
                <a:gd name="T91" fmla="*/ 215 h 20"/>
                <a:gd name="T92" fmla="+- 0 2027 2010"/>
                <a:gd name="T93" fmla="*/ T92 w 26"/>
                <a:gd name="T94" fmla="+- 0 222 212"/>
                <a:gd name="T95" fmla="*/ 222 h 20"/>
                <a:gd name="T96" fmla="+- 0 2023 2010"/>
                <a:gd name="T97" fmla="*/ T96 w 26"/>
                <a:gd name="T98" fmla="+- 0 219 212"/>
                <a:gd name="T99" fmla="*/ 219 h 20"/>
                <a:gd name="T100" fmla="+- 0 2022 2010"/>
                <a:gd name="T101" fmla="*/ T100 w 26"/>
                <a:gd name="T102" fmla="+- 0 219 212"/>
                <a:gd name="T103" fmla="*/ 219 h 20"/>
                <a:gd name="T104" fmla="+- 0 2019 2010"/>
                <a:gd name="T105" fmla="*/ T104 w 26"/>
                <a:gd name="T106" fmla="+- 0 218 212"/>
                <a:gd name="T107" fmla="*/ 218 h 20"/>
                <a:gd name="T108" fmla="+- 0 2019 2010"/>
                <a:gd name="T109" fmla="*/ T108 w 26"/>
                <a:gd name="T110" fmla="+- 0 218 212"/>
                <a:gd name="T111" fmla="*/ 218 h 20"/>
                <a:gd name="T112" fmla="+- 0 2019 2010"/>
                <a:gd name="T113" fmla="*/ T112 w 26"/>
                <a:gd name="T114" fmla="+- 0 218 212"/>
                <a:gd name="T115" fmla="*/ 218 h 20"/>
                <a:gd name="T116" fmla="+- 0 2021 2010"/>
                <a:gd name="T117" fmla="*/ T116 w 26"/>
                <a:gd name="T118" fmla="+- 0 219 212"/>
                <a:gd name="T119" fmla="*/ 219 h 20"/>
                <a:gd name="T120" fmla="+- 0 2023 2010"/>
                <a:gd name="T121" fmla="*/ T120 w 26"/>
                <a:gd name="T122" fmla="+- 0 220 212"/>
                <a:gd name="T123" fmla="*/ 220 h 20"/>
                <a:gd name="T124" fmla="+- 0 2026 2010"/>
                <a:gd name="T125" fmla="*/ T124 w 26"/>
                <a:gd name="T126" fmla="+- 0 223 212"/>
                <a:gd name="T127" fmla="*/ 223 h 20"/>
                <a:gd name="T128" fmla="+- 0 2027 2010"/>
                <a:gd name="T129" fmla="*/ T128 w 26"/>
                <a:gd name="T130" fmla="+- 0 223 212"/>
                <a:gd name="T131" fmla="*/ 223 h 20"/>
                <a:gd name="T132" fmla="+- 0 2027 2010"/>
                <a:gd name="T133" fmla="*/ T132 w 26"/>
                <a:gd name="T134" fmla="+- 0 222 212"/>
                <a:gd name="T135" fmla="*/ 222 h 20"/>
                <a:gd name="T136" fmla="+- 0 2036 2010"/>
                <a:gd name="T137" fmla="*/ T136 w 26"/>
                <a:gd name="T138" fmla="+- 0 231 212"/>
                <a:gd name="T139" fmla="*/ 231 h 20"/>
                <a:gd name="T140" fmla="+- 0 2036 2010"/>
                <a:gd name="T141" fmla="*/ T140 w 26"/>
                <a:gd name="T142" fmla="+- 0 228 212"/>
                <a:gd name="T143" fmla="*/ 228 h 20"/>
                <a:gd name="T144" fmla="+- 0 2029 2010"/>
                <a:gd name="T145" fmla="*/ T144 w 26"/>
                <a:gd name="T146" fmla="+- 0 225 212"/>
                <a:gd name="T147" fmla="*/ 225 h 20"/>
                <a:gd name="T148" fmla="+- 0 2029 2010"/>
                <a:gd name="T149" fmla="*/ T148 w 26"/>
                <a:gd name="T150" fmla="+- 0 226 212"/>
                <a:gd name="T151" fmla="*/ 226 h 20"/>
                <a:gd name="T152" fmla="+- 0 2029 2010"/>
                <a:gd name="T153" fmla="*/ T152 w 26"/>
                <a:gd name="T154" fmla="+- 0 226 212"/>
                <a:gd name="T155" fmla="*/ 226 h 20"/>
                <a:gd name="T156" fmla="+- 0 2031 2010"/>
                <a:gd name="T157" fmla="*/ T156 w 26"/>
                <a:gd name="T158" fmla="+- 0 227 212"/>
                <a:gd name="T159" fmla="*/ 227 h 20"/>
                <a:gd name="T160" fmla="+- 0 2035 2010"/>
                <a:gd name="T161" fmla="*/ T160 w 26"/>
                <a:gd name="T162" fmla="+- 0 228 212"/>
                <a:gd name="T163" fmla="*/ 228 h 20"/>
                <a:gd name="T164" fmla="+- 0 2035 2010"/>
                <a:gd name="T165" fmla="*/ T164 w 26"/>
                <a:gd name="T166" fmla="+- 0 231 212"/>
                <a:gd name="T167" fmla="*/ 231 h 20"/>
                <a:gd name="T168" fmla="+- 0 2035 2010"/>
                <a:gd name="T169" fmla="*/ T168 w 26"/>
                <a:gd name="T170" fmla="+- 0 231 212"/>
                <a:gd name="T171" fmla="*/ 231 h 20"/>
                <a:gd name="T172" fmla="+- 0 2035 2010"/>
                <a:gd name="T173" fmla="*/ T172 w 26"/>
                <a:gd name="T174" fmla="+- 0 232 212"/>
                <a:gd name="T175" fmla="*/ 232 h 20"/>
                <a:gd name="T176" fmla="+- 0 2035 2010"/>
                <a:gd name="T177" fmla="*/ T176 w 26"/>
                <a:gd name="T178" fmla="+- 0 232 212"/>
                <a:gd name="T179" fmla="*/ 232 h 20"/>
                <a:gd name="T180" fmla="+- 0 2035 2010"/>
                <a:gd name="T181" fmla="*/ T180 w 26"/>
                <a:gd name="T182" fmla="+- 0 232 212"/>
                <a:gd name="T183" fmla="*/ 232 h 20"/>
                <a:gd name="T184" fmla="+- 0 2036 2010"/>
                <a:gd name="T185" fmla="*/ T184 w 26"/>
                <a:gd name="T186" fmla="+- 0 231 212"/>
                <a:gd name="T187" fmla="*/ 231 h 20"/>
                <a:gd name="T188" fmla="+- 0 2036 2010"/>
                <a:gd name="T189" fmla="*/ T188 w 26"/>
                <a:gd name="T190" fmla="+- 0 231 212"/>
                <a:gd name="T191" fmla="*/ 231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6" h="20">
                  <a:moveTo>
                    <a:pt x="7" y="3"/>
                  </a:moveTo>
                  <a:lnTo>
                    <a:pt x="6" y="3"/>
                  </a:lnTo>
                  <a:lnTo>
                    <a:pt x="3" y="0"/>
                  </a:lnTo>
                  <a:lnTo>
                    <a:pt x="2" y="0"/>
                  </a:lnTo>
                  <a:lnTo>
                    <a:pt x="0" y="0"/>
                  </a:lnTo>
                  <a:lnTo>
                    <a:pt x="0" y="2"/>
                  </a:lnTo>
                  <a:lnTo>
                    <a:pt x="1" y="1"/>
                  </a:lnTo>
                  <a:lnTo>
                    <a:pt x="2" y="1"/>
                  </a:lnTo>
                  <a:lnTo>
                    <a:pt x="3" y="1"/>
                  </a:lnTo>
                  <a:lnTo>
                    <a:pt x="5" y="3"/>
                  </a:lnTo>
                  <a:lnTo>
                    <a:pt x="6" y="3"/>
                  </a:lnTo>
                  <a:lnTo>
                    <a:pt x="6" y="4"/>
                  </a:lnTo>
                  <a:lnTo>
                    <a:pt x="6" y="3"/>
                  </a:lnTo>
                  <a:lnTo>
                    <a:pt x="7" y="3"/>
                  </a:lnTo>
                  <a:close/>
                  <a:moveTo>
                    <a:pt x="17" y="10"/>
                  </a:moveTo>
                  <a:lnTo>
                    <a:pt x="13" y="7"/>
                  </a:lnTo>
                  <a:lnTo>
                    <a:pt x="12" y="7"/>
                  </a:lnTo>
                  <a:lnTo>
                    <a:pt x="9" y="6"/>
                  </a:lnTo>
                  <a:lnTo>
                    <a:pt x="11" y="7"/>
                  </a:lnTo>
                  <a:lnTo>
                    <a:pt x="13" y="8"/>
                  </a:lnTo>
                  <a:lnTo>
                    <a:pt x="16" y="11"/>
                  </a:lnTo>
                  <a:lnTo>
                    <a:pt x="17" y="11"/>
                  </a:lnTo>
                  <a:lnTo>
                    <a:pt x="17" y="10"/>
                  </a:lnTo>
                  <a:close/>
                  <a:moveTo>
                    <a:pt x="26" y="19"/>
                  </a:moveTo>
                  <a:lnTo>
                    <a:pt x="26" y="16"/>
                  </a:lnTo>
                  <a:lnTo>
                    <a:pt x="19" y="13"/>
                  </a:lnTo>
                  <a:lnTo>
                    <a:pt x="19" y="14"/>
                  </a:lnTo>
                  <a:lnTo>
                    <a:pt x="21" y="15"/>
                  </a:lnTo>
                  <a:lnTo>
                    <a:pt x="25" y="16"/>
                  </a:lnTo>
                  <a:lnTo>
                    <a:pt x="25" y="19"/>
                  </a:lnTo>
                  <a:lnTo>
                    <a:pt x="25" y="20"/>
                  </a:lnTo>
                  <a:lnTo>
                    <a:pt x="26"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1" name="Freeform 122"/>
            <p:cNvSpPr>
              <a:spLocks/>
            </p:cNvSpPr>
            <p:nvPr/>
          </p:nvSpPr>
          <p:spPr bwMode="auto">
            <a:xfrm>
              <a:off x="2019" y="234"/>
              <a:ext cx="19" cy="31"/>
            </a:xfrm>
            <a:custGeom>
              <a:avLst/>
              <a:gdLst>
                <a:gd name="T0" fmla="+- 0 2036 2020"/>
                <a:gd name="T1" fmla="*/ T0 w 19"/>
                <a:gd name="T2" fmla="+- 0 234 234"/>
                <a:gd name="T3" fmla="*/ 234 h 31"/>
                <a:gd name="T4" fmla="+- 0 2034 2020"/>
                <a:gd name="T5" fmla="*/ T4 w 19"/>
                <a:gd name="T6" fmla="+- 0 235 234"/>
                <a:gd name="T7" fmla="*/ 235 h 31"/>
                <a:gd name="T8" fmla="+- 0 2021 2020"/>
                <a:gd name="T9" fmla="*/ T8 w 19"/>
                <a:gd name="T10" fmla="+- 0 260 234"/>
                <a:gd name="T11" fmla="*/ 260 h 31"/>
                <a:gd name="T12" fmla="+- 0 2020 2020"/>
                <a:gd name="T13" fmla="*/ T12 w 19"/>
                <a:gd name="T14" fmla="+- 0 261 234"/>
                <a:gd name="T15" fmla="*/ 261 h 31"/>
                <a:gd name="T16" fmla="+- 0 2020 2020"/>
                <a:gd name="T17" fmla="*/ T16 w 19"/>
                <a:gd name="T18" fmla="+- 0 263 234"/>
                <a:gd name="T19" fmla="*/ 263 h 31"/>
                <a:gd name="T20" fmla="+- 0 2023 2020"/>
                <a:gd name="T21" fmla="*/ T20 w 19"/>
                <a:gd name="T22" fmla="+- 0 265 234"/>
                <a:gd name="T23" fmla="*/ 265 h 31"/>
                <a:gd name="T24" fmla="+- 0 2025 2020"/>
                <a:gd name="T25" fmla="*/ T24 w 19"/>
                <a:gd name="T26" fmla="+- 0 265 234"/>
                <a:gd name="T27" fmla="*/ 265 h 31"/>
                <a:gd name="T28" fmla="+- 0 2034 2020"/>
                <a:gd name="T29" fmla="*/ T28 w 19"/>
                <a:gd name="T30" fmla="+- 0 247 234"/>
                <a:gd name="T31" fmla="*/ 247 h 31"/>
                <a:gd name="T32" fmla="+- 0 2039 2020"/>
                <a:gd name="T33" fmla="*/ T32 w 19"/>
                <a:gd name="T34" fmla="+- 0 238 234"/>
                <a:gd name="T35" fmla="*/ 238 h 31"/>
                <a:gd name="T36" fmla="+- 0 2038 2020"/>
                <a:gd name="T37" fmla="*/ T36 w 19"/>
                <a:gd name="T38" fmla="+- 0 236 234"/>
                <a:gd name="T39" fmla="*/ 236 h 31"/>
                <a:gd name="T40" fmla="+- 0 2037 2020"/>
                <a:gd name="T41" fmla="*/ T40 w 19"/>
                <a:gd name="T42" fmla="+- 0 235 234"/>
                <a:gd name="T43" fmla="*/ 235 h 31"/>
                <a:gd name="T44" fmla="+- 0 2036 2020"/>
                <a:gd name="T45" fmla="*/ T44 w 19"/>
                <a:gd name="T46" fmla="+- 0 234 234"/>
                <a:gd name="T47" fmla="*/ 234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9" h="31">
                  <a:moveTo>
                    <a:pt x="16" y="0"/>
                  </a:moveTo>
                  <a:lnTo>
                    <a:pt x="14" y="1"/>
                  </a:lnTo>
                  <a:lnTo>
                    <a:pt x="1" y="26"/>
                  </a:lnTo>
                  <a:lnTo>
                    <a:pt x="0" y="27"/>
                  </a:lnTo>
                  <a:lnTo>
                    <a:pt x="0" y="29"/>
                  </a:lnTo>
                  <a:lnTo>
                    <a:pt x="3" y="31"/>
                  </a:lnTo>
                  <a:lnTo>
                    <a:pt x="5" y="31"/>
                  </a:lnTo>
                  <a:lnTo>
                    <a:pt x="14" y="13"/>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2" name="AutoShape 123"/>
            <p:cNvSpPr>
              <a:spLocks/>
            </p:cNvSpPr>
            <p:nvPr/>
          </p:nvSpPr>
          <p:spPr bwMode="auto">
            <a:xfrm>
              <a:off x="2022" y="240"/>
              <a:ext cx="15" cy="17"/>
            </a:xfrm>
            <a:custGeom>
              <a:avLst/>
              <a:gdLst>
                <a:gd name="T0" fmla="+- 0 2030 2022"/>
                <a:gd name="T1" fmla="*/ T0 w 15"/>
                <a:gd name="T2" fmla="+- 0 243 241"/>
                <a:gd name="T3" fmla="*/ 243 h 17"/>
                <a:gd name="T4" fmla="+- 0 2029 2022"/>
                <a:gd name="T5" fmla="*/ T4 w 15"/>
                <a:gd name="T6" fmla="+- 0 243 241"/>
                <a:gd name="T7" fmla="*/ 243 h 17"/>
                <a:gd name="T8" fmla="+- 0 2027 2022"/>
                <a:gd name="T9" fmla="*/ T8 w 15"/>
                <a:gd name="T10" fmla="+- 0 247 241"/>
                <a:gd name="T11" fmla="*/ 247 h 17"/>
                <a:gd name="T12" fmla="+- 0 2030 2022"/>
                <a:gd name="T13" fmla="*/ T12 w 15"/>
                <a:gd name="T14" fmla="+- 0 243 241"/>
                <a:gd name="T15" fmla="*/ 243 h 17"/>
                <a:gd name="T16" fmla="+- 0 2032 2022"/>
                <a:gd name="T17" fmla="*/ T16 w 15"/>
                <a:gd name="T18" fmla="+- 0 242 241"/>
                <a:gd name="T19" fmla="*/ 242 h 17"/>
                <a:gd name="T20" fmla="+- 0 2031 2022"/>
                <a:gd name="T21" fmla="*/ T20 w 15"/>
                <a:gd name="T22" fmla="+- 0 242 241"/>
                <a:gd name="T23" fmla="*/ 242 h 17"/>
                <a:gd name="T24" fmla="+- 0 2030 2022"/>
                <a:gd name="T25" fmla="*/ T24 w 15"/>
                <a:gd name="T26" fmla="+- 0 243 241"/>
                <a:gd name="T27" fmla="*/ 243 h 17"/>
                <a:gd name="T28" fmla="+- 0 2032 2022"/>
                <a:gd name="T29" fmla="*/ T28 w 15"/>
                <a:gd name="T30" fmla="+- 0 242 241"/>
                <a:gd name="T31" fmla="*/ 242 h 17"/>
                <a:gd name="T32" fmla="+- 0 2032 2022"/>
                <a:gd name="T33" fmla="*/ T32 w 15"/>
                <a:gd name="T34" fmla="+- 0 251 241"/>
                <a:gd name="T35" fmla="*/ 251 h 17"/>
                <a:gd name="T36" fmla="+- 0 2031 2022"/>
                <a:gd name="T37" fmla="*/ T36 w 15"/>
                <a:gd name="T38" fmla="+- 0 251 241"/>
                <a:gd name="T39" fmla="*/ 251 h 17"/>
                <a:gd name="T40" fmla="+- 0 2027 2022"/>
                <a:gd name="T41" fmla="*/ T40 w 15"/>
                <a:gd name="T42" fmla="+- 0 252 241"/>
                <a:gd name="T43" fmla="*/ 252 h 17"/>
                <a:gd name="T44" fmla="+- 0 2023 2022"/>
                <a:gd name="T45" fmla="*/ T44 w 15"/>
                <a:gd name="T46" fmla="+- 0 255 241"/>
                <a:gd name="T47" fmla="*/ 255 h 17"/>
                <a:gd name="T48" fmla="+- 0 2022 2022"/>
                <a:gd name="T49" fmla="*/ T48 w 15"/>
                <a:gd name="T50" fmla="+- 0 257 241"/>
                <a:gd name="T51" fmla="*/ 257 h 17"/>
                <a:gd name="T52" fmla="+- 0 2026 2022"/>
                <a:gd name="T53" fmla="*/ T52 w 15"/>
                <a:gd name="T54" fmla="+- 0 253 241"/>
                <a:gd name="T55" fmla="*/ 253 h 17"/>
                <a:gd name="T56" fmla="+- 0 2030 2022"/>
                <a:gd name="T57" fmla="*/ T56 w 15"/>
                <a:gd name="T58" fmla="+- 0 252 241"/>
                <a:gd name="T59" fmla="*/ 252 h 17"/>
                <a:gd name="T60" fmla="+- 0 2031 2022"/>
                <a:gd name="T61" fmla="*/ T60 w 15"/>
                <a:gd name="T62" fmla="+- 0 252 241"/>
                <a:gd name="T63" fmla="*/ 252 h 17"/>
                <a:gd name="T64" fmla="+- 0 2032 2022"/>
                <a:gd name="T65" fmla="*/ T64 w 15"/>
                <a:gd name="T66" fmla="+- 0 251 241"/>
                <a:gd name="T67" fmla="*/ 251 h 17"/>
                <a:gd name="T68" fmla="+- 0 2037 2022"/>
                <a:gd name="T69" fmla="*/ T68 w 15"/>
                <a:gd name="T70" fmla="+- 0 241 241"/>
                <a:gd name="T71" fmla="*/ 241 h 17"/>
                <a:gd name="T72" fmla="+- 0 2036 2022"/>
                <a:gd name="T73" fmla="*/ T72 w 15"/>
                <a:gd name="T74" fmla="+- 0 241 241"/>
                <a:gd name="T75" fmla="*/ 241 h 17"/>
                <a:gd name="T76" fmla="+- 0 2033 2022"/>
                <a:gd name="T77" fmla="*/ T76 w 15"/>
                <a:gd name="T78" fmla="+- 0 241 241"/>
                <a:gd name="T79" fmla="*/ 241 h 17"/>
                <a:gd name="T80" fmla="+- 0 2032 2022"/>
                <a:gd name="T81" fmla="*/ T80 w 15"/>
                <a:gd name="T82" fmla="+- 0 242 241"/>
                <a:gd name="T83" fmla="*/ 242 h 17"/>
                <a:gd name="T84" fmla="+- 0 2035 2022"/>
                <a:gd name="T85" fmla="*/ T84 w 15"/>
                <a:gd name="T86" fmla="+- 0 242 241"/>
                <a:gd name="T87" fmla="*/ 242 h 17"/>
                <a:gd name="T88" fmla="+- 0 2036 2022"/>
                <a:gd name="T89" fmla="*/ T88 w 15"/>
                <a:gd name="T90" fmla="+- 0 242 241"/>
                <a:gd name="T91" fmla="*/ 242 h 17"/>
                <a:gd name="T92" fmla="+- 0 2037 2022"/>
                <a:gd name="T93" fmla="*/ T92 w 15"/>
                <a:gd name="T94" fmla="+- 0 241 241"/>
                <a:gd name="T95" fmla="*/ 241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8" y="2"/>
                  </a:moveTo>
                  <a:lnTo>
                    <a:pt x="7" y="2"/>
                  </a:lnTo>
                  <a:lnTo>
                    <a:pt x="5" y="6"/>
                  </a:lnTo>
                  <a:lnTo>
                    <a:pt x="8" y="2"/>
                  </a:lnTo>
                  <a:close/>
                  <a:moveTo>
                    <a:pt x="10" y="1"/>
                  </a:moveTo>
                  <a:lnTo>
                    <a:pt x="9" y="1"/>
                  </a:lnTo>
                  <a:lnTo>
                    <a:pt x="8" y="2"/>
                  </a:lnTo>
                  <a:lnTo>
                    <a:pt x="10" y="1"/>
                  </a:lnTo>
                  <a:close/>
                  <a:moveTo>
                    <a:pt x="10" y="10"/>
                  </a:moveTo>
                  <a:lnTo>
                    <a:pt x="9" y="10"/>
                  </a:lnTo>
                  <a:lnTo>
                    <a:pt x="5" y="11"/>
                  </a:lnTo>
                  <a:lnTo>
                    <a:pt x="1" y="14"/>
                  </a:lnTo>
                  <a:lnTo>
                    <a:pt x="0" y="16"/>
                  </a:lnTo>
                  <a:lnTo>
                    <a:pt x="4" y="12"/>
                  </a:lnTo>
                  <a:lnTo>
                    <a:pt x="8" y="11"/>
                  </a:lnTo>
                  <a:lnTo>
                    <a:pt x="9" y="11"/>
                  </a:lnTo>
                  <a:lnTo>
                    <a:pt x="10" y="10"/>
                  </a:lnTo>
                  <a:close/>
                  <a:moveTo>
                    <a:pt x="15" y="0"/>
                  </a:moveTo>
                  <a:lnTo>
                    <a:pt x="14" y="0"/>
                  </a:lnTo>
                  <a:lnTo>
                    <a:pt x="11" y="0"/>
                  </a:lnTo>
                  <a:lnTo>
                    <a:pt x="10" y="1"/>
                  </a:lnTo>
                  <a:lnTo>
                    <a:pt x="13" y="1"/>
                  </a:lnTo>
                  <a:lnTo>
                    <a:pt x="14"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3" name="AutoShape 124"/>
            <p:cNvSpPr>
              <a:spLocks/>
            </p:cNvSpPr>
            <p:nvPr/>
          </p:nvSpPr>
          <p:spPr bwMode="auto">
            <a:xfrm>
              <a:off x="2020" y="235"/>
              <a:ext cx="17" cy="30"/>
            </a:xfrm>
            <a:custGeom>
              <a:avLst/>
              <a:gdLst>
                <a:gd name="T0" fmla="+- 0 2025 2020"/>
                <a:gd name="T1" fmla="*/ T0 w 17"/>
                <a:gd name="T2" fmla="+- 0 256 235"/>
                <a:gd name="T3" fmla="*/ 256 h 30"/>
                <a:gd name="T4" fmla="+- 0 2025 2020"/>
                <a:gd name="T5" fmla="*/ T4 w 17"/>
                <a:gd name="T6" fmla="+- 0 255 235"/>
                <a:gd name="T7" fmla="*/ 255 h 30"/>
                <a:gd name="T8" fmla="+- 0 2025 2020"/>
                <a:gd name="T9" fmla="*/ T8 w 17"/>
                <a:gd name="T10" fmla="+- 0 255 235"/>
                <a:gd name="T11" fmla="*/ 255 h 30"/>
                <a:gd name="T12" fmla="+- 0 2025 2020"/>
                <a:gd name="T13" fmla="*/ T12 w 17"/>
                <a:gd name="T14" fmla="+- 0 255 235"/>
                <a:gd name="T15" fmla="*/ 255 h 30"/>
                <a:gd name="T16" fmla="+- 0 2025 2020"/>
                <a:gd name="T17" fmla="*/ T16 w 17"/>
                <a:gd name="T18" fmla="+- 0 255 235"/>
                <a:gd name="T19" fmla="*/ 255 h 30"/>
                <a:gd name="T20" fmla="+- 0 2024 2020"/>
                <a:gd name="T21" fmla="*/ T20 w 17"/>
                <a:gd name="T22" fmla="+- 0 256 235"/>
                <a:gd name="T23" fmla="*/ 256 h 30"/>
                <a:gd name="T24" fmla="+- 0 2020 2020"/>
                <a:gd name="T25" fmla="*/ T24 w 17"/>
                <a:gd name="T26" fmla="+- 0 261 235"/>
                <a:gd name="T27" fmla="*/ 261 h 30"/>
                <a:gd name="T28" fmla="+- 0 2021 2020"/>
                <a:gd name="T29" fmla="*/ T28 w 17"/>
                <a:gd name="T30" fmla="+- 0 263 235"/>
                <a:gd name="T31" fmla="*/ 263 h 30"/>
                <a:gd name="T32" fmla="+- 0 2022 2020"/>
                <a:gd name="T33" fmla="*/ T32 w 17"/>
                <a:gd name="T34" fmla="+- 0 264 235"/>
                <a:gd name="T35" fmla="*/ 264 h 30"/>
                <a:gd name="T36" fmla="+- 0 2023 2020"/>
                <a:gd name="T37" fmla="*/ T36 w 17"/>
                <a:gd name="T38" fmla="+- 0 264 235"/>
                <a:gd name="T39" fmla="*/ 264 h 30"/>
                <a:gd name="T40" fmla="+- 0 2023 2020"/>
                <a:gd name="T41" fmla="*/ T40 w 17"/>
                <a:gd name="T42" fmla="+- 0 264 235"/>
                <a:gd name="T43" fmla="*/ 264 h 30"/>
                <a:gd name="T44" fmla="+- 0 2023 2020"/>
                <a:gd name="T45" fmla="*/ T44 w 17"/>
                <a:gd name="T46" fmla="+- 0 264 235"/>
                <a:gd name="T47" fmla="*/ 264 h 30"/>
                <a:gd name="T48" fmla="+- 0 2023 2020"/>
                <a:gd name="T49" fmla="*/ T48 w 17"/>
                <a:gd name="T50" fmla="+- 0 264 235"/>
                <a:gd name="T51" fmla="*/ 264 h 30"/>
                <a:gd name="T52" fmla="+- 0 2023 2020"/>
                <a:gd name="T53" fmla="*/ T52 w 17"/>
                <a:gd name="T54" fmla="+- 0 264 235"/>
                <a:gd name="T55" fmla="*/ 264 h 30"/>
                <a:gd name="T56" fmla="+- 0 2022 2020"/>
                <a:gd name="T57" fmla="*/ T56 w 17"/>
                <a:gd name="T58" fmla="+- 0 264 235"/>
                <a:gd name="T59" fmla="*/ 264 h 30"/>
                <a:gd name="T60" fmla="+- 0 2022 2020"/>
                <a:gd name="T61" fmla="*/ T60 w 17"/>
                <a:gd name="T62" fmla="+- 0 262 235"/>
                <a:gd name="T63" fmla="*/ 262 h 30"/>
                <a:gd name="T64" fmla="+- 0 2021 2020"/>
                <a:gd name="T65" fmla="*/ T64 w 17"/>
                <a:gd name="T66" fmla="+- 0 261 235"/>
                <a:gd name="T67" fmla="*/ 261 h 30"/>
                <a:gd name="T68" fmla="+- 0 2024 2020"/>
                <a:gd name="T69" fmla="*/ T68 w 17"/>
                <a:gd name="T70" fmla="+- 0 258 235"/>
                <a:gd name="T71" fmla="*/ 258 h 30"/>
                <a:gd name="T72" fmla="+- 0 2025 2020"/>
                <a:gd name="T73" fmla="*/ T72 w 17"/>
                <a:gd name="T74" fmla="+- 0 256 235"/>
                <a:gd name="T75" fmla="*/ 256 h 30"/>
                <a:gd name="T76" fmla="+- 0 2025 2020"/>
                <a:gd name="T77" fmla="*/ T76 w 17"/>
                <a:gd name="T78" fmla="+- 0 256 235"/>
                <a:gd name="T79" fmla="*/ 256 h 30"/>
                <a:gd name="T80" fmla="+- 0 2025 2020"/>
                <a:gd name="T81" fmla="*/ T80 w 17"/>
                <a:gd name="T82" fmla="+- 0 256 235"/>
                <a:gd name="T83" fmla="*/ 256 h 30"/>
                <a:gd name="T84" fmla="+- 0 2031 2020"/>
                <a:gd name="T85" fmla="*/ T84 w 17"/>
                <a:gd name="T86" fmla="+- 0 245 235"/>
                <a:gd name="T87" fmla="*/ 245 h 30"/>
                <a:gd name="T88" fmla="+- 0 2031 2020"/>
                <a:gd name="T89" fmla="*/ T88 w 17"/>
                <a:gd name="T90" fmla="+- 0 244 235"/>
                <a:gd name="T91" fmla="*/ 244 h 30"/>
                <a:gd name="T92" fmla="+- 0 2031 2020"/>
                <a:gd name="T93" fmla="*/ T92 w 17"/>
                <a:gd name="T94" fmla="+- 0 244 235"/>
                <a:gd name="T95" fmla="*/ 244 h 30"/>
                <a:gd name="T96" fmla="+- 0 2031 2020"/>
                <a:gd name="T97" fmla="*/ T96 w 17"/>
                <a:gd name="T98" fmla="+- 0 244 235"/>
                <a:gd name="T99" fmla="*/ 244 h 30"/>
                <a:gd name="T100" fmla="+- 0 2030 2020"/>
                <a:gd name="T101" fmla="*/ T100 w 17"/>
                <a:gd name="T102" fmla="+- 0 244 235"/>
                <a:gd name="T103" fmla="*/ 244 h 30"/>
                <a:gd name="T104" fmla="+- 0 2029 2020"/>
                <a:gd name="T105" fmla="*/ T104 w 17"/>
                <a:gd name="T106" fmla="+- 0 246 235"/>
                <a:gd name="T107" fmla="*/ 246 h 30"/>
                <a:gd name="T108" fmla="+- 0 2026 2020"/>
                <a:gd name="T109" fmla="*/ T108 w 17"/>
                <a:gd name="T110" fmla="+- 0 252 235"/>
                <a:gd name="T111" fmla="*/ 252 h 30"/>
                <a:gd name="T112" fmla="+- 0 2026 2020"/>
                <a:gd name="T113" fmla="*/ T112 w 17"/>
                <a:gd name="T114" fmla="+- 0 252 235"/>
                <a:gd name="T115" fmla="*/ 252 h 30"/>
                <a:gd name="T116" fmla="+- 0 2026 2020"/>
                <a:gd name="T117" fmla="*/ T116 w 17"/>
                <a:gd name="T118" fmla="+- 0 252 235"/>
                <a:gd name="T119" fmla="*/ 252 h 30"/>
                <a:gd name="T120" fmla="+- 0 2026 2020"/>
                <a:gd name="T121" fmla="*/ T120 w 17"/>
                <a:gd name="T122" fmla="+- 0 252 235"/>
                <a:gd name="T123" fmla="*/ 252 h 30"/>
                <a:gd name="T124" fmla="+- 0 2029 2020"/>
                <a:gd name="T125" fmla="*/ T124 w 17"/>
                <a:gd name="T126" fmla="+- 0 246 235"/>
                <a:gd name="T127" fmla="*/ 246 h 30"/>
                <a:gd name="T128" fmla="+- 0 2031 2020"/>
                <a:gd name="T129" fmla="*/ T128 w 17"/>
                <a:gd name="T130" fmla="+- 0 245 235"/>
                <a:gd name="T131" fmla="*/ 245 h 30"/>
                <a:gd name="T132" fmla="+- 0 2037 2020"/>
                <a:gd name="T133" fmla="*/ T132 w 17"/>
                <a:gd name="T134" fmla="+- 0 236 235"/>
                <a:gd name="T135" fmla="*/ 236 h 30"/>
                <a:gd name="T136" fmla="+- 0 2037 2020"/>
                <a:gd name="T137" fmla="*/ T136 w 17"/>
                <a:gd name="T138" fmla="+- 0 236 235"/>
                <a:gd name="T139" fmla="*/ 236 h 30"/>
                <a:gd name="T140" fmla="+- 0 2036 2020"/>
                <a:gd name="T141" fmla="*/ T140 w 17"/>
                <a:gd name="T142" fmla="+- 0 235 235"/>
                <a:gd name="T143" fmla="*/ 235 h 30"/>
                <a:gd name="T144" fmla="+- 0 2033 2020"/>
                <a:gd name="T145" fmla="*/ T144 w 17"/>
                <a:gd name="T146" fmla="+- 0 236 235"/>
                <a:gd name="T147" fmla="*/ 236 h 30"/>
                <a:gd name="T148" fmla="+- 0 2032 2020"/>
                <a:gd name="T149" fmla="*/ T148 w 17"/>
                <a:gd name="T150" fmla="+- 0 240 235"/>
                <a:gd name="T151" fmla="*/ 240 h 30"/>
                <a:gd name="T152" fmla="+- 0 2032 2020"/>
                <a:gd name="T153" fmla="*/ T152 w 17"/>
                <a:gd name="T154" fmla="+- 0 240 235"/>
                <a:gd name="T155" fmla="*/ 240 h 30"/>
                <a:gd name="T156" fmla="+- 0 2032 2020"/>
                <a:gd name="T157" fmla="*/ T156 w 17"/>
                <a:gd name="T158" fmla="+- 0 241 235"/>
                <a:gd name="T159" fmla="*/ 241 h 30"/>
                <a:gd name="T160" fmla="+- 0 2032 2020"/>
                <a:gd name="T161" fmla="*/ T160 w 17"/>
                <a:gd name="T162" fmla="+- 0 241 235"/>
                <a:gd name="T163" fmla="*/ 241 h 30"/>
                <a:gd name="T164" fmla="+- 0 2032 2020"/>
                <a:gd name="T165" fmla="*/ T164 w 17"/>
                <a:gd name="T166" fmla="+- 0 241 235"/>
                <a:gd name="T167" fmla="*/ 241 h 30"/>
                <a:gd name="T168" fmla="+- 0 2032 2020"/>
                <a:gd name="T169" fmla="*/ T168 w 17"/>
                <a:gd name="T170" fmla="+- 0 241 235"/>
                <a:gd name="T171" fmla="*/ 241 h 30"/>
                <a:gd name="T172" fmla="+- 0 2032 2020"/>
                <a:gd name="T173" fmla="*/ T172 w 17"/>
                <a:gd name="T174" fmla="+- 0 241 235"/>
                <a:gd name="T175" fmla="*/ 241 h 30"/>
                <a:gd name="T176" fmla="+- 0 2032 2020"/>
                <a:gd name="T177" fmla="*/ T176 w 17"/>
                <a:gd name="T178" fmla="+- 0 241 235"/>
                <a:gd name="T179" fmla="*/ 241 h 30"/>
                <a:gd name="T180" fmla="+- 0 2033 2020"/>
                <a:gd name="T181" fmla="*/ T180 w 17"/>
                <a:gd name="T182" fmla="+- 0 240 235"/>
                <a:gd name="T183" fmla="*/ 240 h 30"/>
                <a:gd name="T184" fmla="+- 0 2034 2020"/>
                <a:gd name="T185" fmla="*/ T184 w 17"/>
                <a:gd name="T186" fmla="+- 0 237 235"/>
                <a:gd name="T187" fmla="*/ 237 h 30"/>
                <a:gd name="T188" fmla="+- 0 2036 2020"/>
                <a:gd name="T189" fmla="*/ T188 w 17"/>
                <a:gd name="T190" fmla="+- 0 236 235"/>
                <a:gd name="T191" fmla="*/ 236 h 30"/>
                <a:gd name="T192" fmla="+- 0 2036 2020"/>
                <a:gd name="T193" fmla="*/ T192 w 17"/>
                <a:gd name="T194" fmla="+- 0 236 235"/>
                <a:gd name="T195" fmla="*/ 236 h 30"/>
                <a:gd name="T196" fmla="+- 0 2036 2020"/>
                <a:gd name="T197" fmla="*/ T196 w 17"/>
                <a:gd name="T198" fmla="+- 0 236 235"/>
                <a:gd name="T199" fmla="*/ 236 h 30"/>
                <a:gd name="T200" fmla="+- 0 2036 2020"/>
                <a:gd name="T201" fmla="*/ T200 w 17"/>
                <a:gd name="T202" fmla="+- 0 237 235"/>
                <a:gd name="T203" fmla="*/ 237 h 30"/>
                <a:gd name="T204" fmla="+- 0 2037 2020"/>
                <a:gd name="T205" fmla="*/ T204 w 17"/>
                <a:gd name="T206" fmla="+- 0 237 235"/>
                <a:gd name="T207" fmla="*/ 237 h 30"/>
                <a:gd name="T208" fmla="+- 0 2037 2020"/>
                <a:gd name="T209" fmla="*/ T208 w 17"/>
                <a:gd name="T210" fmla="+- 0 236 235"/>
                <a:gd name="T211" fmla="*/ 236 h 30"/>
                <a:gd name="T212" fmla="+- 0 2037 2020"/>
                <a:gd name="T213" fmla="*/ T212 w 17"/>
                <a:gd name="T214" fmla="+- 0 236 235"/>
                <a:gd name="T215" fmla="*/ 236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7" h="30">
                  <a:moveTo>
                    <a:pt x="5" y="21"/>
                  </a:moveTo>
                  <a:lnTo>
                    <a:pt x="5" y="20"/>
                  </a:lnTo>
                  <a:lnTo>
                    <a:pt x="4" y="21"/>
                  </a:lnTo>
                  <a:lnTo>
                    <a:pt x="0" y="26"/>
                  </a:lnTo>
                  <a:lnTo>
                    <a:pt x="1" y="28"/>
                  </a:lnTo>
                  <a:lnTo>
                    <a:pt x="2" y="29"/>
                  </a:lnTo>
                  <a:lnTo>
                    <a:pt x="3" y="29"/>
                  </a:lnTo>
                  <a:lnTo>
                    <a:pt x="2" y="29"/>
                  </a:lnTo>
                  <a:lnTo>
                    <a:pt x="2" y="27"/>
                  </a:lnTo>
                  <a:lnTo>
                    <a:pt x="1" y="26"/>
                  </a:lnTo>
                  <a:lnTo>
                    <a:pt x="4" y="23"/>
                  </a:lnTo>
                  <a:lnTo>
                    <a:pt x="5" y="21"/>
                  </a:lnTo>
                  <a:close/>
                  <a:moveTo>
                    <a:pt x="11" y="10"/>
                  </a:moveTo>
                  <a:lnTo>
                    <a:pt x="11" y="9"/>
                  </a:lnTo>
                  <a:lnTo>
                    <a:pt x="10" y="9"/>
                  </a:lnTo>
                  <a:lnTo>
                    <a:pt x="9" y="11"/>
                  </a:lnTo>
                  <a:lnTo>
                    <a:pt x="6" y="17"/>
                  </a:lnTo>
                  <a:lnTo>
                    <a:pt x="9" y="11"/>
                  </a:lnTo>
                  <a:lnTo>
                    <a:pt x="11" y="10"/>
                  </a:lnTo>
                  <a:close/>
                  <a:moveTo>
                    <a:pt x="17" y="1"/>
                  </a:moveTo>
                  <a:lnTo>
                    <a:pt x="17" y="1"/>
                  </a:lnTo>
                  <a:lnTo>
                    <a:pt x="16" y="0"/>
                  </a:lnTo>
                  <a:lnTo>
                    <a:pt x="13" y="1"/>
                  </a:lnTo>
                  <a:lnTo>
                    <a:pt x="12" y="5"/>
                  </a:lnTo>
                  <a:lnTo>
                    <a:pt x="12" y="6"/>
                  </a:lnTo>
                  <a:lnTo>
                    <a:pt x="13" y="5"/>
                  </a:lnTo>
                  <a:lnTo>
                    <a:pt x="14" y="2"/>
                  </a:lnTo>
                  <a:lnTo>
                    <a:pt x="16" y="1"/>
                  </a:lnTo>
                  <a:lnTo>
                    <a:pt x="16" y="2"/>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4" name="Freeform 125"/>
            <p:cNvSpPr>
              <a:spLocks/>
            </p:cNvSpPr>
            <p:nvPr/>
          </p:nvSpPr>
          <p:spPr bwMode="auto">
            <a:xfrm>
              <a:off x="2013" y="237"/>
              <a:ext cx="31" cy="24"/>
            </a:xfrm>
            <a:custGeom>
              <a:avLst/>
              <a:gdLst>
                <a:gd name="T0" fmla="+- 0 2045 2014"/>
                <a:gd name="T1" fmla="*/ T0 w 31"/>
                <a:gd name="T2" fmla="+- 0 257 238"/>
                <a:gd name="T3" fmla="*/ 257 h 24"/>
                <a:gd name="T4" fmla="+- 0 2044 2014"/>
                <a:gd name="T5" fmla="*/ T4 w 31"/>
                <a:gd name="T6" fmla="+- 0 255 238"/>
                <a:gd name="T7" fmla="*/ 255 h 24"/>
                <a:gd name="T8" fmla="+- 0 2043 2014"/>
                <a:gd name="T9" fmla="*/ T8 w 31"/>
                <a:gd name="T10" fmla="+- 0 254 238"/>
                <a:gd name="T11" fmla="*/ 254 h 24"/>
                <a:gd name="T12" fmla="+- 0 2043 2014"/>
                <a:gd name="T13" fmla="*/ T12 w 31"/>
                <a:gd name="T14" fmla="+- 0 257 238"/>
                <a:gd name="T15" fmla="*/ 257 h 24"/>
                <a:gd name="T16" fmla="+- 0 2042 2014"/>
                <a:gd name="T17" fmla="*/ T16 w 31"/>
                <a:gd name="T18" fmla="+- 0 259 238"/>
                <a:gd name="T19" fmla="*/ 259 h 24"/>
                <a:gd name="T20" fmla="+- 0 2041 2014"/>
                <a:gd name="T21" fmla="*/ T20 w 31"/>
                <a:gd name="T22" fmla="+- 0 259 238"/>
                <a:gd name="T23" fmla="*/ 259 h 24"/>
                <a:gd name="T24" fmla="+- 0 2040 2014"/>
                <a:gd name="T25" fmla="*/ T24 w 31"/>
                <a:gd name="T26" fmla="+- 0 259 238"/>
                <a:gd name="T27" fmla="*/ 259 h 24"/>
                <a:gd name="T28" fmla="+- 0 2028 2014"/>
                <a:gd name="T29" fmla="*/ T28 w 31"/>
                <a:gd name="T30" fmla="+- 0 251 238"/>
                <a:gd name="T31" fmla="*/ 251 h 24"/>
                <a:gd name="T32" fmla="+- 0 2032 2014"/>
                <a:gd name="T33" fmla="*/ T32 w 31"/>
                <a:gd name="T34" fmla="+- 0 252 238"/>
                <a:gd name="T35" fmla="*/ 252 h 24"/>
                <a:gd name="T36" fmla="+- 0 2033 2014"/>
                <a:gd name="T37" fmla="*/ T36 w 31"/>
                <a:gd name="T38" fmla="+- 0 252 238"/>
                <a:gd name="T39" fmla="*/ 252 h 24"/>
                <a:gd name="T40" fmla="+- 0 2033 2014"/>
                <a:gd name="T41" fmla="*/ T40 w 31"/>
                <a:gd name="T42" fmla="+- 0 251 238"/>
                <a:gd name="T43" fmla="*/ 251 h 24"/>
                <a:gd name="T44" fmla="+- 0 2032 2014"/>
                <a:gd name="T45" fmla="*/ T44 w 31"/>
                <a:gd name="T46" fmla="+- 0 251 238"/>
                <a:gd name="T47" fmla="*/ 251 h 24"/>
                <a:gd name="T48" fmla="+- 0 2026 2014"/>
                <a:gd name="T49" fmla="*/ T48 w 31"/>
                <a:gd name="T50" fmla="+- 0 250 238"/>
                <a:gd name="T51" fmla="*/ 250 h 24"/>
                <a:gd name="T52" fmla="+- 0 2025 2014"/>
                <a:gd name="T53" fmla="*/ T52 w 31"/>
                <a:gd name="T54" fmla="+- 0 249 238"/>
                <a:gd name="T55" fmla="*/ 249 h 24"/>
                <a:gd name="T56" fmla="+- 0 2016 2014"/>
                <a:gd name="T57" fmla="*/ T56 w 31"/>
                <a:gd name="T58" fmla="+- 0 243 238"/>
                <a:gd name="T59" fmla="*/ 243 h 24"/>
                <a:gd name="T60" fmla="+- 0 2016 2014"/>
                <a:gd name="T61" fmla="*/ T60 w 31"/>
                <a:gd name="T62" fmla="+- 0 242 238"/>
                <a:gd name="T63" fmla="*/ 242 h 24"/>
                <a:gd name="T64" fmla="+- 0 2017 2014"/>
                <a:gd name="T65" fmla="*/ T64 w 31"/>
                <a:gd name="T66" fmla="+- 0 241 238"/>
                <a:gd name="T67" fmla="*/ 241 h 24"/>
                <a:gd name="T68" fmla="+- 0 2017 2014"/>
                <a:gd name="T69" fmla="*/ T68 w 31"/>
                <a:gd name="T70" fmla="+- 0 240 238"/>
                <a:gd name="T71" fmla="*/ 240 h 24"/>
                <a:gd name="T72" fmla="+- 0 2018 2014"/>
                <a:gd name="T73" fmla="*/ T72 w 31"/>
                <a:gd name="T74" fmla="+- 0 240 238"/>
                <a:gd name="T75" fmla="*/ 240 h 24"/>
                <a:gd name="T76" fmla="+- 0 2019 2014"/>
                <a:gd name="T77" fmla="*/ T76 w 31"/>
                <a:gd name="T78" fmla="+- 0 240 238"/>
                <a:gd name="T79" fmla="*/ 240 h 24"/>
                <a:gd name="T80" fmla="+- 0 2026 2014"/>
                <a:gd name="T81" fmla="*/ T80 w 31"/>
                <a:gd name="T82" fmla="+- 0 246 238"/>
                <a:gd name="T83" fmla="*/ 246 h 24"/>
                <a:gd name="T84" fmla="+- 0 2027 2014"/>
                <a:gd name="T85" fmla="*/ T84 w 31"/>
                <a:gd name="T86" fmla="+- 0 246 238"/>
                <a:gd name="T87" fmla="*/ 246 h 24"/>
                <a:gd name="T88" fmla="+- 0 2026 2014"/>
                <a:gd name="T89" fmla="*/ T88 w 31"/>
                <a:gd name="T90" fmla="+- 0 248 238"/>
                <a:gd name="T91" fmla="*/ 248 h 24"/>
                <a:gd name="T92" fmla="+- 0 2026 2014"/>
                <a:gd name="T93" fmla="*/ T92 w 31"/>
                <a:gd name="T94" fmla="+- 0 248 238"/>
                <a:gd name="T95" fmla="*/ 248 h 24"/>
                <a:gd name="T96" fmla="+- 0 2026 2014"/>
                <a:gd name="T97" fmla="*/ T96 w 31"/>
                <a:gd name="T98" fmla="+- 0 249 238"/>
                <a:gd name="T99" fmla="*/ 249 h 24"/>
                <a:gd name="T100" fmla="+- 0 2027 2014"/>
                <a:gd name="T101" fmla="*/ T100 w 31"/>
                <a:gd name="T102" fmla="+- 0 249 238"/>
                <a:gd name="T103" fmla="*/ 249 h 24"/>
                <a:gd name="T104" fmla="+- 0 2028 2014"/>
                <a:gd name="T105" fmla="*/ T104 w 31"/>
                <a:gd name="T106" fmla="+- 0 246 238"/>
                <a:gd name="T107" fmla="*/ 246 h 24"/>
                <a:gd name="T108" fmla="+- 0 2042 2014"/>
                <a:gd name="T109" fmla="*/ T108 w 31"/>
                <a:gd name="T110" fmla="+- 0 256 238"/>
                <a:gd name="T111" fmla="*/ 256 h 24"/>
                <a:gd name="T112" fmla="+- 0 2043 2014"/>
                <a:gd name="T113" fmla="*/ T112 w 31"/>
                <a:gd name="T114" fmla="+- 0 257 238"/>
                <a:gd name="T115" fmla="*/ 257 h 24"/>
                <a:gd name="T116" fmla="+- 0 2043 2014"/>
                <a:gd name="T117" fmla="*/ T116 w 31"/>
                <a:gd name="T118" fmla="+- 0 254 238"/>
                <a:gd name="T119" fmla="*/ 254 h 24"/>
                <a:gd name="T120" fmla="+- 0 2035 2014"/>
                <a:gd name="T121" fmla="*/ T120 w 31"/>
                <a:gd name="T122" fmla="+- 0 249 238"/>
                <a:gd name="T123" fmla="*/ 249 h 24"/>
                <a:gd name="T124" fmla="+- 0 2029 2014"/>
                <a:gd name="T125" fmla="*/ T124 w 31"/>
                <a:gd name="T126" fmla="+- 0 245 238"/>
                <a:gd name="T127" fmla="*/ 245 h 24"/>
                <a:gd name="T128" fmla="+- 0 2032 2014"/>
                <a:gd name="T129" fmla="*/ T128 w 31"/>
                <a:gd name="T130" fmla="+- 0 239 238"/>
                <a:gd name="T131" fmla="*/ 239 h 24"/>
                <a:gd name="T132" fmla="+- 0 2037 2014"/>
                <a:gd name="T133" fmla="*/ T132 w 31"/>
                <a:gd name="T134" fmla="+- 0 242 238"/>
                <a:gd name="T135" fmla="*/ 242 h 24"/>
                <a:gd name="T136" fmla="+- 0 2038 2014"/>
                <a:gd name="T137" fmla="*/ T136 w 31"/>
                <a:gd name="T138" fmla="+- 0 242 238"/>
                <a:gd name="T139" fmla="*/ 242 h 24"/>
                <a:gd name="T140" fmla="+- 0 2038 2014"/>
                <a:gd name="T141" fmla="*/ T140 w 31"/>
                <a:gd name="T142" fmla="+- 0 241 238"/>
                <a:gd name="T143" fmla="*/ 241 h 24"/>
                <a:gd name="T144" fmla="+- 0 2038 2014"/>
                <a:gd name="T145" fmla="*/ T144 w 31"/>
                <a:gd name="T146" fmla="+- 0 241 238"/>
                <a:gd name="T147" fmla="*/ 241 h 24"/>
                <a:gd name="T148" fmla="+- 0 2038 2014"/>
                <a:gd name="T149" fmla="*/ T148 w 31"/>
                <a:gd name="T150" fmla="+- 0 241 238"/>
                <a:gd name="T151" fmla="*/ 241 h 24"/>
                <a:gd name="T152" fmla="+- 0 2031 2014"/>
                <a:gd name="T153" fmla="*/ T152 w 31"/>
                <a:gd name="T154" fmla="+- 0 238 238"/>
                <a:gd name="T155" fmla="*/ 238 h 24"/>
                <a:gd name="T156" fmla="+- 0 2028 2014"/>
                <a:gd name="T157" fmla="*/ T156 w 31"/>
                <a:gd name="T158" fmla="+- 0 244 238"/>
                <a:gd name="T159" fmla="*/ 244 h 24"/>
                <a:gd name="T160" fmla="+- 0 2027 2014"/>
                <a:gd name="T161" fmla="*/ T160 w 31"/>
                <a:gd name="T162" fmla="+- 0 244 238"/>
                <a:gd name="T163" fmla="*/ 244 h 24"/>
                <a:gd name="T164" fmla="+- 0 2022 2014"/>
                <a:gd name="T165" fmla="*/ T164 w 31"/>
                <a:gd name="T166" fmla="+- 0 240 238"/>
                <a:gd name="T167" fmla="*/ 240 h 24"/>
                <a:gd name="T168" fmla="+- 0 2020 2014"/>
                <a:gd name="T169" fmla="*/ T168 w 31"/>
                <a:gd name="T170" fmla="+- 0 239 238"/>
                <a:gd name="T171" fmla="*/ 239 h 24"/>
                <a:gd name="T172" fmla="+- 0 2019 2014"/>
                <a:gd name="T173" fmla="*/ T172 w 31"/>
                <a:gd name="T174" fmla="+- 0 238 238"/>
                <a:gd name="T175" fmla="*/ 238 h 24"/>
                <a:gd name="T176" fmla="+- 0 2018 2014"/>
                <a:gd name="T177" fmla="*/ T176 w 31"/>
                <a:gd name="T178" fmla="+- 0 238 238"/>
                <a:gd name="T179" fmla="*/ 238 h 24"/>
                <a:gd name="T180" fmla="+- 0 2016 2014"/>
                <a:gd name="T181" fmla="*/ T180 w 31"/>
                <a:gd name="T182" fmla="+- 0 238 238"/>
                <a:gd name="T183" fmla="*/ 238 h 24"/>
                <a:gd name="T184" fmla="+- 0 2015 2014"/>
                <a:gd name="T185" fmla="*/ T184 w 31"/>
                <a:gd name="T186" fmla="+- 0 239 238"/>
                <a:gd name="T187" fmla="*/ 239 h 24"/>
                <a:gd name="T188" fmla="+- 0 2014 2014"/>
                <a:gd name="T189" fmla="*/ T188 w 31"/>
                <a:gd name="T190" fmla="+- 0 242 238"/>
                <a:gd name="T191" fmla="*/ 242 h 24"/>
                <a:gd name="T192" fmla="+- 0 2015 2014"/>
                <a:gd name="T193" fmla="*/ T192 w 31"/>
                <a:gd name="T194" fmla="+- 0 244 238"/>
                <a:gd name="T195" fmla="*/ 244 h 24"/>
                <a:gd name="T196" fmla="+- 0 2024 2014"/>
                <a:gd name="T197" fmla="*/ T196 w 31"/>
                <a:gd name="T198" fmla="+- 0 251 238"/>
                <a:gd name="T199" fmla="*/ 251 h 24"/>
                <a:gd name="T200" fmla="+- 0 2025 2014"/>
                <a:gd name="T201" fmla="*/ T200 w 31"/>
                <a:gd name="T202" fmla="+- 0 251 238"/>
                <a:gd name="T203" fmla="*/ 251 h 24"/>
                <a:gd name="T204" fmla="+- 0 2020 2014"/>
                <a:gd name="T205" fmla="*/ T204 w 31"/>
                <a:gd name="T206" fmla="+- 0 259 238"/>
                <a:gd name="T207" fmla="*/ 259 h 24"/>
                <a:gd name="T208" fmla="+- 0 2020 2014"/>
                <a:gd name="T209" fmla="*/ T208 w 31"/>
                <a:gd name="T210" fmla="+- 0 260 238"/>
                <a:gd name="T211" fmla="*/ 260 h 24"/>
                <a:gd name="T212" fmla="+- 0 2021 2014"/>
                <a:gd name="T213" fmla="*/ T212 w 31"/>
                <a:gd name="T214" fmla="+- 0 260 238"/>
                <a:gd name="T215" fmla="*/ 260 h 24"/>
                <a:gd name="T216" fmla="+- 0 2021 2014"/>
                <a:gd name="T217" fmla="*/ T216 w 31"/>
                <a:gd name="T218" fmla="+- 0 260 238"/>
                <a:gd name="T219" fmla="*/ 260 h 24"/>
                <a:gd name="T220" fmla="+- 0 2025 2014"/>
                <a:gd name="T221" fmla="*/ T220 w 31"/>
                <a:gd name="T222" fmla="+- 0 252 238"/>
                <a:gd name="T223" fmla="*/ 252 h 24"/>
                <a:gd name="T224" fmla="+- 0 2034 2014"/>
                <a:gd name="T225" fmla="*/ T224 w 31"/>
                <a:gd name="T226" fmla="+- 0 257 238"/>
                <a:gd name="T227" fmla="*/ 257 h 24"/>
                <a:gd name="T228" fmla="+- 0 2041 2014"/>
                <a:gd name="T229" fmla="*/ T228 w 31"/>
                <a:gd name="T230" fmla="+- 0 262 238"/>
                <a:gd name="T231" fmla="*/ 262 h 24"/>
                <a:gd name="T232" fmla="+- 0 2043 2014"/>
                <a:gd name="T233" fmla="*/ T232 w 31"/>
                <a:gd name="T234" fmla="+- 0 261 238"/>
                <a:gd name="T235" fmla="*/ 261 h 24"/>
                <a:gd name="T236" fmla="+- 0 2044 2014"/>
                <a:gd name="T237" fmla="*/ T236 w 31"/>
                <a:gd name="T238" fmla="+- 0 259 238"/>
                <a:gd name="T239" fmla="*/ 259 h 24"/>
                <a:gd name="T240" fmla="+- 0 2045 2014"/>
                <a:gd name="T241" fmla="*/ T240 w 31"/>
                <a:gd name="T242" fmla="+- 0 257 238"/>
                <a:gd name="T243" fmla="*/ 257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31" h="24">
                  <a:moveTo>
                    <a:pt x="31" y="19"/>
                  </a:moveTo>
                  <a:lnTo>
                    <a:pt x="30" y="17"/>
                  </a:lnTo>
                  <a:lnTo>
                    <a:pt x="29" y="16"/>
                  </a:lnTo>
                  <a:lnTo>
                    <a:pt x="29" y="19"/>
                  </a:lnTo>
                  <a:lnTo>
                    <a:pt x="28" y="21"/>
                  </a:lnTo>
                  <a:lnTo>
                    <a:pt x="27" y="21"/>
                  </a:lnTo>
                  <a:lnTo>
                    <a:pt x="26" y="21"/>
                  </a:lnTo>
                  <a:lnTo>
                    <a:pt x="14" y="13"/>
                  </a:lnTo>
                  <a:lnTo>
                    <a:pt x="18" y="14"/>
                  </a:lnTo>
                  <a:lnTo>
                    <a:pt x="19" y="14"/>
                  </a:lnTo>
                  <a:lnTo>
                    <a:pt x="19" y="13"/>
                  </a:lnTo>
                  <a:lnTo>
                    <a:pt x="18" y="13"/>
                  </a:lnTo>
                  <a:lnTo>
                    <a:pt x="12" y="12"/>
                  </a:lnTo>
                  <a:lnTo>
                    <a:pt x="11" y="11"/>
                  </a:lnTo>
                  <a:lnTo>
                    <a:pt x="2" y="5"/>
                  </a:lnTo>
                  <a:lnTo>
                    <a:pt x="2" y="4"/>
                  </a:lnTo>
                  <a:lnTo>
                    <a:pt x="3" y="3"/>
                  </a:lnTo>
                  <a:lnTo>
                    <a:pt x="3" y="2"/>
                  </a:lnTo>
                  <a:lnTo>
                    <a:pt x="4" y="2"/>
                  </a:lnTo>
                  <a:lnTo>
                    <a:pt x="5" y="2"/>
                  </a:lnTo>
                  <a:lnTo>
                    <a:pt x="12" y="8"/>
                  </a:lnTo>
                  <a:lnTo>
                    <a:pt x="13" y="8"/>
                  </a:lnTo>
                  <a:lnTo>
                    <a:pt x="12" y="10"/>
                  </a:lnTo>
                  <a:lnTo>
                    <a:pt x="12" y="11"/>
                  </a:lnTo>
                  <a:lnTo>
                    <a:pt x="13" y="11"/>
                  </a:lnTo>
                  <a:lnTo>
                    <a:pt x="14" y="8"/>
                  </a:lnTo>
                  <a:lnTo>
                    <a:pt x="28" y="18"/>
                  </a:lnTo>
                  <a:lnTo>
                    <a:pt x="29" y="19"/>
                  </a:lnTo>
                  <a:lnTo>
                    <a:pt x="29" y="16"/>
                  </a:lnTo>
                  <a:lnTo>
                    <a:pt x="21" y="11"/>
                  </a:lnTo>
                  <a:lnTo>
                    <a:pt x="15" y="7"/>
                  </a:lnTo>
                  <a:lnTo>
                    <a:pt x="18" y="1"/>
                  </a:lnTo>
                  <a:lnTo>
                    <a:pt x="23" y="4"/>
                  </a:lnTo>
                  <a:lnTo>
                    <a:pt x="24" y="4"/>
                  </a:lnTo>
                  <a:lnTo>
                    <a:pt x="24" y="3"/>
                  </a:lnTo>
                  <a:lnTo>
                    <a:pt x="17" y="0"/>
                  </a:lnTo>
                  <a:lnTo>
                    <a:pt x="14" y="6"/>
                  </a:lnTo>
                  <a:lnTo>
                    <a:pt x="13" y="6"/>
                  </a:lnTo>
                  <a:lnTo>
                    <a:pt x="8" y="2"/>
                  </a:lnTo>
                  <a:lnTo>
                    <a:pt x="6" y="1"/>
                  </a:lnTo>
                  <a:lnTo>
                    <a:pt x="5" y="0"/>
                  </a:lnTo>
                  <a:lnTo>
                    <a:pt x="4" y="0"/>
                  </a:lnTo>
                  <a:lnTo>
                    <a:pt x="2" y="0"/>
                  </a:lnTo>
                  <a:lnTo>
                    <a:pt x="1" y="1"/>
                  </a:lnTo>
                  <a:lnTo>
                    <a:pt x="0" y="4"/>
                  </a:lnTo>
                  <a:lnTo>
                    <a:pt x="1" y="6"/>
                  </a:lnTo>
                  <a:lnTo>
                    <a:pt x="10" y="13"/>
                  </a:lnTo>
                  <a:lnTo>
                    <a:pt x="11" y="13"/>
                  </a:lnTo>
                  <a:lnTo>
                    <a:pt x="6" y="21"/>
                  </a:lnTo>
                  <a:lnTo>
                    <a:pt x="6" y="22"/>
                  </a:lnTo>
                  <a:lnTo>
                    <a:pt x="7" y="22"/>
                  </a:lnTo>
                  <a:lnTo>
                    <a:pt x="11" y="14"/>
                  </a:lnTo>
                  <a:lnTo>
                    <a:pt x="20" y="19"/>
                  </a:lnTo>
                  <a:lnTo>
                    <a:pt x="27" y="24"/>
                  </a:lnTo>
                  <a:lnTo>
                    <a:pt x="29" y="23"/>
                  </a:lnTo>
                  <a:lnTo>
                    <a:pt x="30" y="21"/>
                  </a:lnTo>
                  <a:lnTo>
                    <a:pt x="31"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5" name="Freeform 126"/>
            <p:cNvSpPr>
              <a:spLocks/>
            </p:cNvSpPr>
            <p:nvPr/>
          </p:nvSpPr>
          <p:spPr bwMode="auto">
            <a:xfrm>
              <a:off x="2015" y="238"/>
              <a:ext cx="29" cy="22"/>
            </a:xfrm>
            <a:custGeom>
              <a:avLst/>
              <a:gdLst>
                <a:gd name="T0" fmla="+- 0 2018 2015"/>
                <a:gd name="T1" fmla="*/ T0 w 29"/>
                <a:gd name="T2" fmla="+- 0 239 239"/>
                <a:gd name="T3" fmla="*/ 239 h 22"/>
                <a:gd name="T4" fmla="+- 0 2017 2015"/>
                <a:gd name="T5" fmla="*/ T4 w 29"/>
                <a:gd name="T6" fmla="+- 0 239 239"/>
                <a:gd name="T7" fmla="*/ 239 h 22"/>
                <a:gd name="T8" fmla="+- 0 2016 2015"/>
                <a:gd name="T9" fmla="*/ T8 w 29"/>
                <a:gd name="T10" fmla="+- 0 240 239"/>
                <a:gd name="T11" fmla="*/ 240 h 22"/>
                <a:gd name="T12" fmla="+- 0 2015 2015"/>
                <a:gd name="T13" fmla="*/ T12 w 29"/>
                <a:gd name="T14" fmla="+- 0 242 239"/>
                <a:gd name="T15" fmla="*/ 242 h 22"/>
                <a:gd name="T16" fmla="+- 0 2015 2015"/>
                <a:gd name="T17" fmla="*/ T16 w 29"/>
                <a:gd name="T18" fmla="+- 0 244 239"/>
                <a:gd name="T19" fmla="*/ 244 h 22"/>
                <a:gd name="T20" fmla="+- 0 2024 2015"/>
                <a:gd name="T21" fmla="*/ T20 w 29"/>
                <a:gd name="T22" fmla="+- 0 250 239"/>
                <a:gd name="T23" fmla="*/ 250 h 22"/>
                <a:gd name="T24" fmla="+- 0 2032 2015"/>
                <a:gd name="T25" fmla="*/ T24 w 29"/>
                <a:gd name="T26" fmla="+- 0 255 239"/>
                <a:gd name="T27" fmla="*/ 255 h 22"/>
                <a:gd name="T28" fmla="+- 0 2041 2015"/>
                <a:gd name="T29" fmla="*/ T28 w 29"/>
                <a:gd name="T30" fmla="+- 0 260 239"/>
                <a:gd name="T31" fmla="*/ 260 h 22"/>
                <a:gd name="T32" fmla="+- 0 2042 2015"/>
                <a:gd name="T33" fmla="*/ T32 w 29"/>
                <a:gd name="T34" fmla="+- 0 260 239"/>
                <a:gd name="T35" fmla="*/ 260 h 22"/>
                <a:gd name="T36" fmla="+- 0 2044 2015"/>
                <a:gd name="T37" fmla="*/ T36 w 29"/>
                <a:gd name="T38" fmla="+- 0 257 239"/>
                <a:gd name="T39" fmla="*/ 257 h 22"/>
                <a:gd name="T40" fmla="+- 0 2043 2015"/>
                <a:gd name="T41" fmla="*/ T40 w 29"/>
                <a:gd name="T42" fmla="+- 0 255 239"/>
                <a:gd name="T43" fmla="*/ 255 h 22"/>
                <a:gd name="T44" fmla="+- 0 2027 2015"/>
                <a:gd name="T45" fmla="*/ T44 w 29"/>
                <a:gd name="T46" fmla="+- 0 245 239"/>
                <a:gd name="T47" fmla="*/ 245 h 22"/>
                <a:gd name="T48" fmla="+- 0 2018 2015"/>
                <a:gd name="T49" fmla="*/ T48 w 29"/>
                <a:gd name="T50" fmla="+- 0 239 239"/>
                <a:gd name="T51" fmla="*/ 239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9" h="22">
                  <a:moveTo>
                    <a:pt x="3" y="0"/>
                  </a:moveTo>
                  <a:lnTo>
                    <a:pt x="2" y="0"/>
                  </a:lnTo>
                  <a:lnTo>
                    <a:pt x="1" y="1"/>
                  </a:lnTo>
                  <a:lnTo>
                    <a:pt x="0" y="3"/>
                  </a:lnTo>
                  <a:lnTo>
                    <a:pt x="0" y="5"/>
                  </a:lnTo>
                  <a:lnTo>
                    <a:pt x="9" y="11"/>
                  </a:lnTo>
                  <a:lnTo>
                    <a:pt x="17" y="16"/>
                  </a:lnTo>
                  <a:lnTo>
                    <a:pt x="26" y="21"/>
                  </a:lnTo>
                  <a:lnTo>
                    <a:pt x="27" y="21"/>
                  </a:lnTo>
                  <a:lnTo>
                    <a:pt x="29" y="18"/>
                  </a:lnTo>
                  <a:lnTo>
                    <a:pt x="28" y="16"/>
                  </a:lnTo>
                  <a:lnTo>
                    <a:pt x="12" y="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6" name="AutoShape 127"/>
            <p:cNvSpPr>
              <a:spLocks/>
            </p:cNvSpPr>
            <p:nvPr/>
          </p:nvSpPr>
          <p:spPr bwMode="auto">
            <a:xfrm>
              <a:off x="2018" y="243"/>
              <a:ext cx="21" cy="10"/>
            </a:xfrm>
            <a:custGeom>
              <a:avLst/>
              <a:gdLst>
                <a:gd name="T0" fmla="+- 0 2023 2018"/>
                <a:gd name="T1" fmla="*/ T0 w 21"/>
                <a:gd name="T2" fmla="+- 0 244 243"/>
                <a:gd name="T3" fmla="*/ 244 h 10"/>
                <a:gd name="T4" fmla="+- 0 2023 2018"/>
                <a:gd name="T5" fmla="*/ T4 w 21"/>
                <a:gd name="T6" fmla="+- 0 244 243"/>
                <a:gd name="T7" fmla="*/ 244 h 10"/>
                <a:gd name="T8" fmla="+- 0 2019 2018"/>
                <a:gd name="T9" fmla="*/ T8 w 21"/>
                <a:gd name="T10" fmla="+- 0 245 243"/>
                <a:gd name="T11" fmla="*/ 245 h 10"/>
                <a:gd name="T12" fmla="+- 0 2018 2018"/>
                <a:gd name="T13" fmla="*/ T12 w 21"/>
                <a:gd name="T14" fmla="+- 0 246 243"/>
                <a:gd name="T15" fmla="*/ 246 h 10"/>
                <a:gd name="T16" fmla="+- 0 2020 2018"/>
                <a:gd name="T17" fmla="*/ T16 w 21"/>
                <a:gd name="T18" fmla="+- 0 246 243"/>
                <a:gd name="T19" fmla="*/ 246 h 10"/>
                <a:gd name="T20" fmla="+- 0 2021 2018"/>
                <a:gd name="T21" fmla="*/ T20 w 21"/>
                <a:gd name="T22" fmla="+- 0 245 243"/>
                <a:gd name="T23" fmla="*/ 245 h 10"/>
                <a:gd name="T24" fmla="+- 0 2023 2018"/>
                <a:gd name="T25" fmla="*/ T24 w 21"/>
                <a:gd name="T26" fmla="+- 0 244 243"/>
                <a:gd name="T27" fmla="*/ 244 h 10"/>
                <a:gd name="T28" fmla="+- 0 2025 2018"/>
                <a:gd name="T29" fmla="*/ T28 w 21"/>
                <a:gd name="T30" fmla="+- 0 244 243"/>
                <a:gd name="T31" fmla="*/ 244 h 10"/>
                <a:gd name="T32" fmla="+- 0 2024 2018"/>
                <a:gd name="T33" fmla="*/ T32 w 21"/>
                <a:gd name="T34" fmla="+- 0 243 243"/>
                <a:gd name="T35" fmla="*/ 243 h 10"/>
                <a:gd name="T36" fmla="+- 0 2023 2018"/>
                <a:gd name="T37" fmla="*/ T36 w 21"/>
                <a:gd name="T38" fmla="+- 0 244 243"/>
                <a:gd name="T39" fmla="*/ 244 h 10"/>
                <a:gd name="T40" fmla="+- 0 2025 2018"/>
                <a:gd name="T41" fmla="*/ T40 w 21"/>
                <a:gd name="T42" fmla="+- 0 244 243"/>
                <a:gd name="T43" fmla="*/ 244 h 10"/>
                <a:gd name="T44" fmla="+- 0 2030 2018"/>
                <a:gd name="T45" fmla="*/ T44 w 21"/>
                <a:gd name="T46" fmla="+- 0 247 243"/>
                <a:gd name="T47" fmla="*/ 247 h 10"/>
                <a:gd name="T48" fmla="+- 0 2026 2018"/>
                <a:gd name="T49" fmla="*/ T48 w 21"/>
                <a:gd name="T50" fmla="+- 0 244 243"/>
                <a:gd name="T51" fmla="*/ 244 h 10"/>
                <a:gd name="T52" fmla="+- 0 2025 2018"/>
                <a:gd name="T53" fmla="*/ T52 w 21"/>
                <a:gd name="T54" fmla="+- 0 244 243"/>
                <a:gd name="T55" fmla="*/ 244 h 10"/>
                <a:gd name="T56" fmla="+- 0 2030 2018"/>
                <a:gd name="T57" fmla="*/ T56 w 21"/>
                <a:gd name="T58" fmla="+- 0 247 243"/>
                <a:gd name="T59" fmla="*/ 247 h 10"/>
                <a:gd name="T60" fmla="+- 0 2039 2018"/>
                <a:gd name="T61" fmla="*/ T60 w 21"/>
                <a:gd name="T62" fmla="+- 0 253 243"/>
                <a:gd name="T63" fmla="*/ 253 h 10"/>
                <a:gd name="T64" fmla="+- 0 2037 2018"/>
                <a:gd name="T65" fmla="*/ T64 w 21"/>
                <a:gd name="T66" fmla="+- 0 251 243"/>
                <a:gd name="T67" fmla="*/ 251 h 10"/>
                <a:gd name="T68" fmla="+- 0 2033 2018"/>
                <a:gd name="T69" fmla="*/ T68 w 21"/>
                <a:gd name="T70" fmla="+- 0 251 243"/>
                <a:gd name="T71" fmla="*/ 251 h 10"/>
                <a:gd name="T72" fmla="+- 0 2028 2018"/>
                <a:gd name="T73" fmla="*/ T72 w 21"/>
                <a:gd name="T74" fmla="+- 0 251 243"/>
                <a:gd name="T75" fmla="*/ 251 h 10"/>
                <a:gd name="T76" fmla="+- 0 2027 2018"/>
                <a:gd name="T77" fmla="*/ T76 w 21"/>
                <a:gd name="T78" fmla="+- 0 252 243"/>
                <a:gd name="T79" fmla="*/ 252 h 10"/>
                <a:gd name="T80" fmla="+- 0 2029 2018"/>
                <a:gd name="T81" fmla="*/ T80 w 21"/>
                <a:gd name="T82" fmla="+- 0 253 243"/>
                <a:gd name="T83" fmla="*/ 253 h 10"/>
                <a:gd name="T84" fmla="+- 0 2030 2018"/>
                <a:gd name="T85" fmla="*/ T84 w 21"/>
                <a:gd name="T86" fmla="+- 0 252 243"/>
                <a:gd name="T87" fmla="*/ 252 h 10"/>
                <a:gd name="T88" fmla="+- 0 2034 2018"/>
                <a:gd name="T89" fmla="*/ T88 w 21"/>
                <a:gd name="T90" fmla="+- 0 251 243"/>
                <a:gd name="T91" fmla="*/ 251 h 10"/>
                <a:gd name="T92" fmla="+- 0 2039 2018"/>
                <a:gd name="T93" fmla="*/ T92 w 21"/>
                <a:gd name="T94" fmla="+- 0 253 243"/>
                <a:gd name="T95" fmla="*/ 253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1" h="10">
                  <a:moveTo>
                    <a:pt x="5" y="1"/>
                  </a:moveTo>
                  <a:lnTo>
                    <a:pt x="5" y="1"/>
                  </a:lnTo>
                  <a:lnTo>
                    <a:pt x="1" y="2"/>
                  </a:lnTo>
                  <a:lnTo>
                    <a:pt x="0" y="3"/>
                  </a:lnTo>
                  <a:lnTo>
                    <a:pt x="2" y="3"/>
                  </a:lnTo>
                  <a:lnTo>
                    <a:pt x="3" y="2"/>
                  </a:lnTo>
                  <a:lnTo>
                    <a:pt x="5" y="1"/>
                  </a:lnTo>
                  <a:close/>
                  <a:moveTo>
                    <a:pt x="7" y="1"/>
                  </a:moveTo>
                  <a:lnTo>
                    <a:pt x="6" y="0"/>
                  </a:lnTo>
                  <a:lnTo>
                    <a:pt x="5" y="1"/>
                  </a:lnTo>
                  <a:lnTo>
                    <a:pt x="7" y="1"/>
                  </a:lnTo>
                  <a:close/>
                  <a:moveTo>
                    <a:pt x="12" y="4"/>
                  </a:moveTo>
                  <a:lnTo>
                    <a:pt x="8" y="1"/>
                  </a:lnTo>
                  <a:lnTo>
                    <a:pt x="7" y="1"/>
                  </a:lnTo>
                  <a:lnTo>
                    <a:pt x="12" y="4"/>
                  </a:lnTo>
                  <a:close/>
                  <a:moveTo>
                    <a:pt x="21" y="10"/>
                  </a:moveTo>
                  <a:lnTo>
                    <a:pt x="19" y="8"/>
                  </a:lnTo>
                  <a:lnTo>
                    <a:pt x="15" y="8"/>
                  </a:lnTo>
                  <a:lnTo>
                    <a:pt x="10" y="8"/>
                  </a:lnTo>
                  <a:lnTo>
                    <a:pt x="9" y="9"/>
                  </a:lnTo>
                  <a:lnTo>
                    <a:pt x="11" y="10"/>
                  </a:lnTo>
                  <a:lnTo>
                    <a:pt x="12" y="9"/>
                  </a:lnTo>
                  <a:lnTo>
                    <a:pt x="16" y="8"/>
                  </a:lnTo>
                  <a:lnTo>
                    <a:pt x="21"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7" name="AutoShape 128"/>
            <p:cNvSpPr>
              <a:spLocks/>
            </p:cNvSpPr>
            <p:nvPr/>
          </p:nvSpPr>
          <p:spPr bwMode="auto">
            <a:xfrm>
              <a:off x="2016" y="239"/>
              <a:ext cx="27" cy="20"/>
            </a:xfrm>
            <a:custGeom>
              <a:avLst/>
              <a:gdLst>
                <a:gd name="T0" fmla="+- 0 2023 2016"/>
                <a:gd name="T1" fmla="*/ T0 w 27"/>
                <a:gd name="T2" fmla="+- 0 243 240"/>
                <a:gd name="T3" fmla="*/ 243 h 20"/>
                <a:gd name="T4" fmla="+- 0 2023 2016"/>
                <a:gd name="T5" fmla="*/ T4 w 27"/>
                <a:gd name="T6" fmla="+- 0 243 240"/>
                <a:gd name="T7" fmla="*/ 243 h 20"/>
                <a:gd name="T8" fmla="+- 0 2023 2016"/>
                <a:gd name="T9" fmla="*/ T8 w 27"/>
                <a:gd name="T10" fmla="+- 0 243 240"/>
                <a:gd name="T11" fmla="*/ 243 h 20"/>
                <a:gd name="T12" fmla="+- 0 2020 2016"/>
                <a:gd name="T13" fmla="*/ T12 w 27"/>
                <a:gd name="T14" fmla="+- 0 240 240"/>
                <a:gd name="T15" fmla="*/ 240 h 20"/>
                <a:gd name="T16" fmla="+- 0 2016 2016"/>
                <a:gd name="T17" fmla="*/ T16 w 27"/>
                <a:gd name="T18" fmla="+- 0 240 240"/>
                <a:gd name="T19" fmla="*/ 240 h 20"/>
                <a:gd name="T20" fmla="+- 0 2016 2016"/>
                <a:gd name="T21" fmla="*/ T20 w 27"/>
                <a:gd name="T22" fmla="+- 0 241 240"/>
                <a:gd name="T23" fmla="*/ 241 h 20"/>
                <a:gd name="T24" fmla="+- 0 2016 2016"/>
                <a:gd name="T25" fmla="*/ T24 w 27"/>
                <a:gd name="T26" fmla="+- 0 242 240"/>
                <a:gd name="T27" fmla="*/ 242 h 20"/>
                <a:gd name="T28" fmla="+- 0 2016 2016"/>
                <a:gd name="T29" fmla="*/ T28 w 27"/>
                <a:gd name="T30" fmla="+- 0 242 240"/>
                <a:gd name="T31" fmla="*/ 242 h 20"/>
                <a:gd name="T32" fmla="+- 0 2017 2016"/>
                <a:gd name="T33" fmla="*/ T32 w 27"/>
                <a:gd name="T34" fmla="+- 0 242 240"/>
                <a:gd name="T35" fmla="*/ 242 h 20"/>
                <a:gd name="T36" fmla="+- 0 2017 2016"/>
                <a:gd name="T37" fmla="*/ T36 w 27"/>
                <a:gd name="T38" fmla="+- 0 242 240"/>
                <a:gd name="T39" fmla="*/ 242 h 20"/>
                <a:gd name="T40" fmla="+- 0 2017 2016"/>
                <a:gd name="T41" fmla="*/ T40 w 27"/>
                <a:gd name="T42" fmla="+- 0 242 240"/>
                <a:gd name="T43" fmla="*/ 242 h 20"/>
                <a:gd name="T44" fmla="+- 0 2017 2016"/>
                <a:gd name="T45" fmla="*/ T44 w 27"/>
                <a:gd name="T46" fmla="+- 0 241 240"/>
                <a:gd name="T47" fmla="*/ 241 h 20"/>
                <a:gd name="T48" fmla="+- 0 2017 2016"/>
                <a:gd name="T49" fmla="*/ T48 w 27"/>
                <a:gd name="T50" fmla="+- 0 241 240"/>
                <a:gd name="T51" fmla="*/ 241 h 20"/>
                <a:gd name="T52" fmla="+- 0 2018 2016"/>
                <a:gd name="T53" fmla="*/ T52 w 27"/>
                <a:gd name="T54" fmla="+- 0 241 240"/>
                <a:gd name="T55" fmla="*/ 241 h 20"/>
                <a:gd name="T56" fmla="+- 0 2019 2016"/>
                <a:gd name="T57" fmla="*/ T56 w 27"/>
                <a:gd name="T58" fmla="+- 0 241 240"/>
                <a:gd name="T59" fmla="*/ 241 h 20"/>
                <a:gd name="T60" fmla="+- 0 2022 2016"/>
                <a:gd name="T61" fmla="*/ T60 w 27"/>
                <a:gd name="T62" fmla="+- 0 242 240"/>
                <a:gd name="T63" fmla="*/ 242 h 20"/>
                <a:gd name="T64" fmla="+- 0 2023 2016"/>
                <a:gd name="T65" fmla="*/ T64 w 27"/>
                <a:gd name="T66" fmla="+- 0 243 240"/>
                <a:gd name="T67" fmla="*/ 243 h 20"/>
                <a:gd name="T68" fmla="+- 0 2023 2016"/>
                <a:gd name="T69" fmla="*/ T68 w 27"/>
                <a:gd name="T70" fmla="+- 0 243 240"/>
                <a:gd name="T71" fmla="*/ 243 h 20"/>
                <a:gd name="T72" fmla="+- 0 2023 2016"/>
                <a:gd name="T73" fmla="*/ T72 w 27"/>
                <a:gd name="T74" fmla="+- 0 243 240"/>
                <a:gd name="T75" fmla="*/ 243 h 20"/>
                <a:gd name="T76" fmla="+- 0 2023 2016"/>
                <a:gd name="T77" fmla="*/ T76 w 27"/>
                <a:gd name="T78" fmla="+- 0 243 240"/>
                <a:gd name="T79" fmla="*/ 243 h 20"/>
                <a:gd name="T80" fmla="+- 0 2023 2016"/>
                <a:gd name="T81" fmla="*/ T80 w 27"/>
                <a:gd name="T82" fmla="+- 0 243 240"/>
                <a:gd name="T83" fmla="*/ 243 h 20"/>
                <a:gd name="T84" fmla="+- 0 2034 2016"/>
                <a:gd name="T85" fmla="*/ T84 w 27"/>
                <a:gd name="T86" fmla="+- 0 250 240"/>
                <a:gd name="T87" fmla="*/ 250 h 20"/>
                <a:gd name="T88" fmla="+- 0 2029 2016"/>
                <a:gd name="T89" fmla="*/ T88 w 27"/>
                <a:gd name="T90" fmla="+- 0 247 240"/>
                <a:gd name="T91" fmla="*/ 247 h 20"/>
                <a:gd name="T92" fmla="+- 0 2028 2016"/>
                <a:gd name="T93" fmla="*/ T92 w 27"/>
                <a:gd name="T94" fmla="+- 0 246 240"/>
                <a:gd name="T95" fmla="*/ 246 h 20"/>
                <a:gd name="T96" fmla="+- 0 2026 2016"/>
                <a:gd name="T97" fmla="*/ T96 w 27"/>
                <a:gd name="T98" fmla="+- 0 245 240"/>
                <a:gd name="T99" fmla="*/ 245 h 20"/>
                <a:gd name="T100" fmla="+- 0 2025 2016"/>
                <a:gd name="T101" fmla="*/ T100 w 27"/>
                <a:gd name="T102" fmla="+- 0 246 240"/>
                <a:gd name="T103" fmla="*/ 246 h 20"/>
                <a:gd name="T104" fmla="+- 0 2026 2016"/>
                <a:gd name="T105" fmla="*/ T104 w 27"/>
                <a:gd name="T106" fmla="+- 0 246 240"/>
                <a:gd name="T107" fmla="*/ 246 h 20"/>
                <a:gd name="T108" fmla="+- 0 2028 2016"/>
                <a:gd name="T109" fmla="*/ T108 w 27"/>
                <a:gd name="T110" fmla="+- 0 247 240"/>
                <a:gd name="T111" fmla="*/ 247 h 20"/>
                <a:gd name="T112" fmla="+- 0 2033 2016"/>
                <a:gd name="T113" fmla="*/ T112 w 27"/>
                <a:gd name="T114" fmla="+- 0 250 240"/>
                <a:gd name="T115" fmla="*/ 250 h 20"/>
                <a:gd name="T116" fmla="+- 0 2033 2016"/>
                <a:gd name="T117" fmla="*/ T116 w 27"/>
                <a:gd name="T118" fmla="+- 0 250 240"/>
                <a:gd name="T119" fmla="*/ 250 h 20"/>
                <a:gd name="T120" fmla="+- 0 2034 2016"/>
                <a:gd name="T121" fmla="*/ T120 w 27"/>
                <a:gd name="T122" fmla="+- 0 250 240"/>
                <a:gd name="T123" fmla="*/ 250 h 20"/>
                <a:gd name="T124" fmla="+- 0 2043 2016"/>
                <a:gd name="T125" fmla="*/ T124 w 27"/>
                <a:gd name="T126" fmla="+- 0 258 240"/>
                <a:gd name="T127" fmla="*/ 258 h 20"/>
                <a:gd name="T128" fmla="+- 0 2043 2016"/>
                <a:gd name="T129" fmla="*/ T128 w 27"/>
                <a:gd name="T130" fmla="+- 0 255 240"/>
                <a:gd name="T131" fmla="*/ 255 h 20"/>
                <a:gd name="T132" fmla="+- 0 2036 2016"/>
                <a:gd name="T133" fmla="*/ T132 w 27"/>
                <a:gd name="T134" fmla="+- 0 252 240"/>
                <a:gd name="T135" fmla="*/ 252 h 20"/>
                <a:gd name="T136" fmla="+- 0 2036 2016"/>
                <a:gd name="T137" fmla="*/ T136 w 27"/>
                <a:gd name="T138" fmla="+- 0 253 240"/>
                <a:gd name="T139" fmla="*/ 253 h 20"/>
                <a:gd name="T140" fmla="+- 0 2036 2016"/>
                <a:gd name="T141" fmla="*/ T140 w 27"/>
                <a:gd name="T142" fmla="+- 0 253 240"/>
                <a:gd name="T143" fmla="*/ 253 h 20"/>
                <a:gd name="T144" fmla="+- 0 2038 2016"/>
                <a:gd name="T145" fmla="*/ T144 w 27"/>
                <a:gd name="T146" fmla="+- 0 254 240"/>
                <a:gd name="T147" fmla="*/ 254 h 20"/>
                <a:gd name="T148" fmla="+- 0 2042 2016"/>
                <a:gd name="T149" fmla="*/ T148 w 27"/>
                <a:gd name="T150" fmla="+- 0 256 240"/>
                <a:gd name="T151" fmla="*/ 256 h 20"/>
                <a:gd name="T152" fmla="+- 0 2042 2016"/>
                <a:gd name="T153" fmla="*/ T152 w 27"/>
                <a:gd name="T154" fmla="+- 0 258 240"/>
                <a:gd name="T155" fmla="*/ 258 h 20"/>
                <a:gd name="T156" fmla="+- 0 2042 2016"/>
                <a:gd name="T157" fmla="*/ T156 w 27"/>
                <a:gd name="T158" fmla="+- 0 259 240"/>
                <a:gd name="T159" fmla="*/ 259 h 20"/>
                <a:gd name="T160" fmla="+- 0 2042 2016"/>
                <a:gd name="T161" fmla="*/ T160 w 27"/>
                <a:gd name="T162" fmla="+- 0 259 240"/>
                <a:gd name="T163" fmla="*/ 259 h 20"/>
                <a:gd name="T164" fmla="+- 0 2042 2016"/>
                <a:gd name="T165" fmla="*/ T164 w 27"/>
                <a:gd name="T166" fmla="+- 0 259 240"/>
                <a:gd name="T167" fmla="*/ 259 h 20"/>
                <a:gd name="T168" fmla="+- 0 2042 2016"/>
                <a:gd name="T169" fmla="*/ T168 w 27"/>
                <a:gd name="T170" fmla="+- 0 259 240"/>
                <a:gd name="T171" fmla="*/ 259 h 20"/>
                <a:gd name="T172" fmla="+- 0 2042 2016"/>
                <a:gd name="T173" fmla="*/ T172 w 27"/>
                <a:gd name="T174" fmla="+- 0 259 240"/>
                <a:gd name="T175" fmla="*/ 259 h 20"/>
                <a:gd name="T176" fmla="+- 0 2043 2016"/>
                <a:gd name="T177" fmla="*/ T176 w 27"/>
                <a:gd name="T178" fmla="+- 0 259 240"/>
                <a:gd name="T179" fmla="*/ 259 h 20"/>
                <a:gd name="T180" fmla="+- 0 2043 2016"/>
                <a:gd name="T181" fmla="*/ T180 w 27"/>
                <a:gd name="T182" fmla="+- 0 258 240"/>
                <a:gd name="T183" fmla="*/ 258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7" h="20">
                  <a:moveTo>
                    <a:pt x="7" y="3"/>
                  </a:moveTo>
                  <a:lnTo>
                    <a:pt x="7" y="3"/>
                  </a:lnTo>
                  <a:lnTo>
                    <a:pt x="4" y="0"/>
                  </a:lnTo>
                  <a:lnTo>
                    <a:pt x="0" y="0"/>
                  </a:lnTo>
                  <a:lnTo>
                    <a:pt x="0" y="1"/>
                  </a:lnTo>
                  <a:lnTo>
                    <a:pt x="0" y="2"/>
                  </a:lnTo>
                  <a:lnTo>
                    <a:pt x="1" y="2"/>
                  </a:lnTo>
                  <a:lnTo>
                    <a:pt x="1" y="1"/>
                  </a:lnTo>
                  <a:lnTo>
                    <a:pt x="2" y="1"/>
                  </a:lnTo>
                  <a:lnTo>
                    <a:pt x="3" y="1"/>
                  </a:lnTo>
                  <a:lnTo>
                    <a:pt x="6" y="2"/>
                  </a:lnTo>
                  <a:lnTo>
                    <a:pt x="7" y="3"/>
                  </a:lnTo>
                  <a:close/>
                  <a:moveTo>
                    <a:pt x="18" y="10"/>
                  </a:moveTo>
                  <a:lnTo>
                    <a:pt x="13" y="7"/>
                  </a:lnTo>
                  <a:lnTo>
                    <a:pt x="12" y="6"/>
                  </a:lnTo>
                  <a:lnTo>
                    <a:pt x="10" y="5"/>
                  </a:lnTo>
                  <a:lnTo>
                    <a:pt x="9" y="6"/>
                  </a:lnTo>
                  <a:lnTo>
                    <a:pt x="10" y="6"/>
                  </a:lnTo>
                  <a:lnTo>
                    <a:pt x="12" y="7"/>
                  </a:lnTo>
                  <a:lnTo>
                    <a:pt x="17" y="10"/>
                  </a:lnTo>
                  <a:lnTo>
                    <a:pt x="18" y="10"/>
                  </a:lnTo>
                  <a:close/>
                  <a:moveTo>
                    <a:pt x="27" y="18"/>
                  </a:moveTo>
                  <a:lnTo>
                    <a:pt x="27" y="15"/>
                  </a:lnTo>
                  <a:lnTo>
                    <a:pt x="20" y="12"/>
                  </a:lnTo>
                  <a:lnTo>
                    <a:pt x="20" y="13"/>
                  </a:lnTo>
                  <a:lnTo>
                    <a:pt x="22" y="14"/>
                  </a:lnTo>
                  <a:lnTo>
                    <a:pt x="26" y="16"/>
                  </a:lnTo>
                  <a:lnTo>
                    <a:pt x="26" y="18"/>
                  </a:lnTo>
                  <a:lnTo>
                    <a:pt x="26" y="19"/>
                  </a:lnTo>
                  <a:lnTo>
                    <a:pt x="27" y="19"/>
                  </a:lnTo>
                  <a:lnTo>
                    <a:pt x="27"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8" name="AutoShape 129"/>
            <p:cNvSpPr>
              <a:spLocks/>
            </p:cNvSpPr>
            <p:nvPr/>
          </p:nvSpPr>
          <p:spPr bwMode="auto">
            <a:xfrm>
              <a:off x="2017" y="240"/>
              <a:ext cx="25" cy="36"/>
            </a:xfrm>
            <a:custGeom>
              <a:avLst/>
              <a:gdLst>
                <a:gd name="T0" fmla="+- 0 2032 2018"/>
                <a:gd name="T1" fmla="*/ T0 w 25"/>
                <a:gd name="T2" fmla="+- 0 247 241"/>
                <a:gd name="T3" fmla="*/ 247 h 36"/>
                <a:gd name="T4" fmla="+- 0 2018 2018"/>
                <a:gd name="T5" fmla="*/ T4 w 25"/>
                <a:gd name="T6" fmla="+- 0 246 241"/>
                <a:gd name="T7" fmla="*/ 246 h 36"/>
                <a:gd name="T8" fmla="+- 0 2018 2018"/>
                <a:gd name="T9" fmla="*/ T8 w 25"/>
                <a:gd name="T10" fmla="+- 0 246 241"/>
                <a:gd name="T11" fmla="*/ 246 h 36"/>
                <a:gd name="T12" fmla="+- 0 2018 2018"/>
                <a:gd name="T13" fmla="*/ T12 w 25"/>
                <a:gd name="T14" fmla="+- 0 247 241"/>
                <a:gd name="T15" fmla="*/ 247 h 36"/>
                <a:gd name="T16" fmla="+- 0 2022 2018"/>
                <a:gd name="T17" fmla="*/ T16 w 25"/>
                <a:gd name="T18" fmla="+- 0 242 241"/>
                <a:gd name="T19" fmla="*/ 242 h 36"/>
                <a:gd name="T20" fmla="+- 0 2031 2018"/>
                <a:gd name="T21" fmla="*/ T20 w 25"/>
                <a:gd name="T22" fmla="+- 0 247 241"/>
                <a:gd name="T23" fmla="*/ 247 h 36"/>
                <a:gd name="T24" fmla="+- 0 2032 2018"/>
                <a:gd name="T25" fmla="*/ T24 w 25"/>
                <a:gd name="T26" fmla="+- 0 247 241"/>
                <a:gd name="T27" fmla="*/ 247 h 36"/>
                <a:gd name="T28" fmla="+- 0 2042 2018"/>
                <a:gd name="T29" fmla="*/ T28 w 25"/>
                <a:gd name="T30" fmla="+- 0 245 241"/>
                <a:gd name="T31" fmla="*/ 245 h 36"/>
                <a:gd name="T32" fmla="+- 0 2040 2018"/>
                <a:gd name="T33" fmla="*/ T32 w 25"/>
                <a:gd name="T34" fmla="+- 0 244 241"/>
                <a:gd name="T35" fmla="*/ 244 h 36"/>
                <a:gd name="T36" fmla="+- 0 2038 2018"/>
                <a:gd name="T37" fmla="*/ T36 w 25"/>
                <a:gd name="T38" fmla="+- 0 251 241"/>
                <a:gd name="T39" fmla="*/ 251 h 36"/>
                <a:gd name="T40" fmla="+- 0 2038 2018"/>
                <a:gd name="T41" fmla="*/ T40 w 25"/>
                <a:gd name="T42" fmla="+- 0 252 241"/>
                <a:gd name="T43" fmla="*/ 252 h 36"/>
                <a:gd name="T44" fmla="+- 0 2027 2018"/>
                <a:gd name="T45" fmla="*/ T44 w 25"/>
                <a:gd name="T46" fmla="+- 0 273 241"/>
                <a:gd name="T47" fmla="*/ 273 h 36"/>
                <a:gd name="T48" fmla="+- 0 2024 2018"/>
                <a:gd name="T49" fmla="*/ T48 w 25"/>
                <a:gd name="T50" fmla="+- 0 272 241"/>
                <a:gd name="T51" fmla="*/ 272 h 36"/>
                <a:gd name="T52" fmla="+- 0 2028 2018"/>
                <a:gd name="T53" fmla="*/ T52 w 25"/>
                <a:gd name="T54" fmla="+- 0 262 241"/>
                <a:gd name="T55" fmla="*/ 262 h 36"/>
                <a:gd name="T56" fmla="+- 0 2038 2018"/>
                <a:gd name="T57" fmla="*/ T56 w 25"/>
                <a:gd name="T58" fmla="+- 0 252 241"/>
                <a:gd name="T59" fmla="*/ 252 h 36"/>
                <a:gd name="T60" fmla="+- 0 2035 2018"/>
                <a:gd name="T61" fmla="*/ T60 w 25"/>
                <a:gd name="T62" fmla="+- 0 249 241"/>
                <a:gd name="T63" fmla="*/ 249 h 36"/>
                <a:gd name="T64" fmla="+- 0 2037 2018"/>
                <a:gd name="T65" fmla="*/ T64 w 25"/>
                <a:gd name="T66" fmla="+- 0 246 241"/>
                <a:gd name="T67" fmla="*/ 246 h 36"/>
                <a:gd name="T68" fmla="+- 0 2038 2018"/>
                <a:gd name="T69" fmla="*/ T68 w 25"/>
                <a:gd name="T70" fmla="+- 0 245 241"/>
                <a:gd name="T71" fmla="*/ 245 h 36"/>
                <a:gd name="T72" fmla="+- 0 2040 2018"/>
                <a:gd name="T73" fmla="*/ T72 w 25"/>
                <a:gd name="T74" fmla="+- 0 246 241"/>
                <a:gd name="T75" fmla="*/ 246 h 36"/>
                <a:gd name="T76" fmla="+- 0 2040 2018"/>
                <a:gd name="T77" fmla="*/ T76 w 25"/>
                <a:gd name="T78" fmla="+- 0 244 241"/>
                <a:gd name="T79" fmla="*/ 244 h 36"/>
                <a:gd name="T80" fmla="+- 0 2039 2018"/>
                <a:gd name="T81" fmla="*/ T80 w 25"/>
                <a:gd name="T82" fmla="+- 0 243 241"/>
                <a:gd name="T83" fmla="*/ 243 h 36"/>
                <a:gd name="T84" fmla="+- 0 2036 2018"/>
                <a:gd name="T85" fmla="*/ T84 w 25"/>
                <a:gd name="T86" fmla="+- 0 244 241"/>
                <a:gd name="T87" fmla="*/ 244 h 36"/>
                <a:gd name="T88" fmla="+- 0 2034 2018"/>
                <a:gd name="T89" fmla="*/ T88 w 25"/>
                <a:gd name="T90" fmla="+- 0 248 241"/>
                <a:gd name="T91" fmla="*/ 248 h 36"/>
                <a:gd name="T92" fmla="+- 0 2033 2018"/>
                <a:gd name="T93" fmla="*/ T92 w 25"/>
                <a:gd name="T94" fmla="+- 0 248 241"/>
                <a:gd name="T95" fmla="*/ 248 h 36"/>
                <a:gd name="T96" fmla="+- 0 2027 2018"/>
                <a:gd name="T97" fmla="*/ T96 w 25"/>
                <a:gd name="T98" fmla="+- 0 252 241"/>
                <a:gd name="T99" fmla="*/ 252 h 36"/>
                <a:gd name="T100" fmla="+- 0 2027 2018"/>
                <a:gd name="T101" fmla="*/ T100 w 25"/>
                <a:gd name="T102" fmla="+- 0 253 241"/>
                <a:gd name="T103" fmla="*/ 253 h 36"/>
                <a:gd name="T104" fmla="+- 0 2028 2018"/>
                <a:gd name="T105" fmla="*/ T104 w 25"/>
                <a:gd name="T106" fmla="+- 0 253 241"/>
                <a:gd name="T107" fmla="*/ 253 h 36"/>
                <a:gd name="T108" fmla="+- 0 2033 2018"/>
                <a:gd name="T109" fmla="*/ T108 w 25"/>
                <a:gd name="T110" fmla="+- 0 249 241"/>
                <a:gd name="T111" fmla="*/ 249 h 36"/>
                <a:gd name="T112" fmla="+- 0 2021 2018"/>
                <a:gd name="T113" fmla="*/ T112 w 25"/>
                <a:gd name="T114" fmla="+- 0 271 241"/>
                <a:gd name="T115" fmla="*/ 271 h 36"/>
                <a:gd name="T116" fmla="+- 0 2026 2018"/>
                <a:gd name="T117" fmla="*/ T116 w 25"/>
                <a:gd name="T118" fmla="+- 0 276 241"/>
                <a:gd name="T119" fmla="*/ 276 h 36"/>
                <a:gd name="T120" fmla="+- 0 2029 2018"/>
                <a:gd name="T121" fmla="*/ T120 w 25"/>
                <a:gd name="T122" fmla="+- 0 274 241"/>
                <a:gd name="T123" fmla="*/ 274 h 36"/>
                <a:gd name="T124" fmla="+- 0 2039 2018"/>
                <a:gd name="T125" fmla="*/ T124 w 25"/>
                <a:gd name="T126" fmla="+- 0 253 241"/>
                <a:gd name="T127" fmla="*/ 253 h 36"/>
                <a:gd name="T128" fmla="+- 0 2042 2018"/>
                <a:gd name="T129" fmla="*/ T128 w 25"/>
                <a:gd name="T130" fmla="+- 0 254 241"/>
                <a:gd name="T131" fmla="*/ 254 h 36"/>
                <a:gd name="T132" fmla="+- 0 2042 2018"/>
                <a:gd name="T133" fmla="*/ T132 w 25"/>
                <a:gd name="T134" fmla="+- 0 254 241"/>
                <a:gd name="T135" fmla="*/ 254 h 36"/>
                <a:gd name="T136" fmla="+- 0 2042 2018"/>
                <a:gd name="T137" fmla="*/ T136 w 25"/>
                <a:gd name="T138" fmla="+- 0 248 241"/>
                <a:gd name="T139" fmla="*/ 248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25" h="36">
                  <a:moveTo>
                    <a:pt x="14" y="6"/>
                  </a:moveTo>
                  <a:lnTo>
                    <a:pt x="14" y="6"/>
                  </a:lnTo>
                  <a:lnTo>
                    <a:pt x="4" y="0"/>
                  </a:lnTo>
                  <a:lnTo>
                    <a:pt x="0" y="5"/>
                  </a:lnTo>
                  <a:lnTo>
                    <a:pt x="0" y="6"/>
                  </a:lnTo>
                  <a:lnTo>
                    <a:pt x="1" y="5"/>
                  </a:lnTo>
                  <a:lnTo>
                    <a:pt x="4" y="1"/>
                  </a:lnTo>
                  <a:lnTo>
                    <a:pt x="13" y="6"/>
                  </a:lnTo>
                  <a:lnTo>
                    <a:pt x="14" y="6"/>
                  </a:lnTo>
                  <a:close/>
                  <a:moveTo>
                    <a:pt x="24" y="7"/>
                  </a:moveTo>
                  <a:lnTo>
                    <a:pt x="24" y="4"/>
                  </a:lnTo>
                  <a:lnTo>
                    <a:pt x="22" y="3"/>
                  </a:lnTo>
                  <a:lnTo>
                    <a:pt x="22" y="6"/>
                  </a:lnTo>
                  <a:lnTo>
                    <a:pt x="20" y="10"/>
                  </a:lnTo>
                  <a:lnTo>
                    <a:pt x="20" y="11"/>
                  </a:lnTo>
                  <a:lnTo>
                    <a:pt x="17" y="15"/>
                  </a:lnTo>
                  <a:lnTo>
                    <a:pt x="9" y="32"/>
                  </a:lnTo>
                  <a:lnTo>
                    <a:pt x="8" y="33"/>
                  </a:lnTo>
                  <a:lnTo>
                    <a:pt x="6" y="31"/>
                  </a:lnTo>
                  <a:lnTo>
                    <a:pt x="6" y="30"/>
                  </a:lnTo>
                  <a:lnTo>
                    <a:pt x="10" y="21"/>
                  </a:lnTo>
                  <a:lnTo>
                    <a:pt x="17" y="9"/>
                  </a:lnTo>
                  <a:lnTo>
                    <a:pt x="20" y="11"/>
                  </a:lnTo>
                  <a:lnTo>
                    <a:pt x="20" y="10"/>
                  </a:lnTo>
                  <a:lnTo>
                    <a:pt x="17" y="8"/>
                  </a:lnTo>
                  <a:lnTo>
                    <a:pt x="19" y="5"/>
                  </a:lnTo>
                  <a:lnTo>
                    <a:pt x="20" y="4"/>
                  </a:lnTo>
                  <a:lnTo>
                    <a:pt x="21" y="5"/>
                  </a:lnTo>
                  <a:lnTo>
                    <a:pt x="22" y="5"/>
                  </a:lnTo>
                  <a:lnTo>
                    <a:pt x="22" y="6"/>
                  </a:lnTo>
                  <a:lnTo>
                    <a:pt x="22" y="3"/>
                  </a:lnTo>
                  <a:lnTo>
                    <a:pt x="21" y="2"/>
                  </a:lnTo>
                  <a:lnTo>
                    <a:pt x="20" y="2"/>
                  </a:lnTo>
                  <a:lnTo>
                    <a:pt x="18" y="3"/>
                  </a:lnTo>
                  <a:lnTo>
                    <a:pt x="17" y="3"/>
                  </a:lnTo>
                  <a:lnTo>
                    <a:pt x="16" y="7"/>
                  </a:lnTo>
                  <a:lnTo>
                    <a:pt x="15" y="7"/>
                  </a:lnTo>
                  <a:lnTo>
                    <a:pt x="9" y="11"/>
                  </a:lnTo>
                  <a:lnTo>
                    <a:pt x="9" y="12"/>
                  </a:lnTo>
                  <a:lnTo>
                    <a:pt x="10" y="12"/>
                  </a:lnTo>
                  <a:lnTo>
                    <a:pt x="15" y="8"/>
                  </a:lnTo>
                  <a:lnTo>
                    <a:pt x="8" y="20"/>
                  </a:lnTo>
                  <a:lnTo>
                    <a:pt x="3" y="30"/>
                  </a:lnTo>
                  <a:lnTo>
                    <a:pt x="4" y="33"/>
                  </a:lnTo>
                  <a:lnTo>
                    <a:pt x="8" y="35"/>
                  </a:lnTo>
                  <a:lnTo>
                    <a:pt x="10" y="34"/>
                  </a:lnTo>
                  <a:lnTo>
                    <a:pt x="11" y="33"/>
                  </a:lnTo>
                  <a:lnTo>
                    <a:pt x="19" y="16"/>
                  </a:lnTo>
                  <a:lnTo>
                    <a:pt x="21" y="12"/>
                  </a:lnTo>
                  <a:lnTo>
                    <a:pt x="24" y="13"/>
                  </a:lnTo>
                  <a:lnTo>
                    <a:pt x="22" y="11"/>
                  </a:lnTo>
                  <a:lnTo>
                    <a:pt x="24"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9" name="Freeform 130"/>
            <p:cNvSpPr>
              <a:spLocks/>
            </p:cNvSpPr>
            <p:nvPr/>
          </p:nvSpPr>
          <p:spPr bwMode="auto">
            <a:xfrm>
              <a:off x="2022" y="243"/>
              <a:ext cx="19" cy="31"/>
            </a:xfrm>
            <a:custGeom>
              <a:avLst/>
              <a:gdLst>
                <a:gd name="T0" fmla="+- 0 2038 2022"/>
                <a:gd name="T1" fmla="*/ T0 w 19"/>
                <a:gd name="T2" fmla="+- 0 244 244"/>
                <a:gd name="T3" fmla="*/ 244 h 31"/>
                <a:gd name="T4" fmla="+- 0 2036 2022"/>
                <a:gd name="T5" fmla="*/ T4 w 19"/>
                <a:gd name="T6" fmla="+- 0 244 244"/>
                <a:gd name="T7" fmla="*/ 244 h 31"/>
                <a:gd name="T8" fmla="+- 0 2022 2022"/>
                <a:gd name="T9" fmla="*/ T8 w 19"/>
                <a:gd name="T10" fmla="+- 0 271 244"/>
                <a:gd name="T11" fmla="*/ 271 h 31"/>
                <a:gd name="T12" fmla="+- 0 2023 2022"/>
                <a:gd name="T13" fmla="*/ T12 w 19"/>
                <a:gd name="T14" fmla="+- 0 273 244"/>
                <a:gd name="T15" fmla="*/ 273 h 31"/>
                <a:gd name="T16" fmla="+- 0 2026 2022"/>
                <a:gd name="T17" fmla="*/ T16 w 19"/>
                <a:gd name="T18" fmla="+- 0 275 244"/>
                <a:gd name="T19" fmla="*/ 275 h 31"/>
                <a:gd name="T20" fmla="+- 0 2027 2022"/>
                <a:gd name="T21" fmla="*/ T20 w 19"/>
                <a:gd name="T22" fmla="+- 0 274 244"/>
                <a:gd name="T23" fmla="*/ 274 h 31"/>
                <a:gd name="T24" fmla="+- 0 2036 2022"/>
                <a:gd name="T25" fmla="*/ T24 w 19"/>
                <a:gd name="T26" fmla="+- 0 257 244"/>
                <a:gd name="T27" fmla="*/ 257 h 31"/>
                <a:gd name="T28" fmla="+- 0 2041 2022"/>
                <a:gd name="T29" fmla="*/ T28 w 19"/>
                <a:gd name="T30" fmla="+- 0 247 244"/>
                <a:gd name="T31" fmla="*/ 247 h 31"/>
                <a:gd name="T32" fmla="+- 0 2041 2022"/>
                <a:gd name="T33" fmla="*/ T32 w 19"/>
                <a:gd name="T34" fmla="+- 0 246 244"/>
                <a:gd name="T35" fmla="*/ 246 h 31"/>
                <a:gd name="T36" fmla="+- 0 2039 2022"/>
                <a:gd name="T37" fmla="*/ T36 w 19"/>
                <a:gd name="T38" fmla="+- 0 245 244"/>
                <a:gd name="T39" fmla="*/ 245 h 31"/>
                <a:gd name="T40" fmla="+- 0 2038 2022"/>
                <a:gd name="T41" fmla="*/ T40 w 19"/>
                <a:gd name="T42" fmla="+- 0 244 244"/>
                <a:gd name="T43" fmla="*/ 244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9" h="31">
                  <a:moveTo>
                    <a:pt x="16" y="0"/>
                  </a:moveTo>
                  <a:lnTo>
                    <a:pt x="14" y="0"/>
                  </a:lnTo>
                  <a:lnTo>
                    <a:pt x="0" y="27"/>
                  </a:lnTo>
                  <a:lnTo>
                    <a:pt x="1" y="29"/>
                  </a:lnTo>
                  <a:lnTo>
                    <a:pt x="4" y="31"/>
                  </a:lnTo>
                  <a:lnTo>
                    <a:pt x="5" y="30"/>
                  </a:lnTo>
                  <a:lnTo>
                    <a:pt x="14" y="13"/>
                  </a:lnTo>
                  <a:lnTo>
                    <a:pt x="19" y="3"/>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0" name="AutoShape 131"/>
            <p:cNvSpPr>
              <a:spLocks/>
            </p:cNvSpPr>
            <p:nvPr/>
          </p:nvSpPr>
          <p:spPr bwMode="auto">
            <a:xfrm>
              <a:off x="2024" y="250"/>
              <a:ext cx="15" cy="17"/>
            </a:xfrm>
            <a:custGeom>
              <a:avLst/>
              <a:gdLst>
                <a:gd name="T0" fmla="+- 0 2033 2025"/>
                <a:gd name="T1" fmla="*/ T0 w 15"/>
                <a:gd name="T2" fmla="+- 0 253 250"/>
                <a:gd name="T3" fmla="*/ 253 h 17"/>
                <a:gd name="T4" fmla="+- 0 2032 2025"/>
                <a:gd name="T5" fmla="*/ T4 w 15"/>
                <a:gd name="T6" fmla="+- 0 253 250"/>
                <a:gd name="T7" fmla="*/ 253 h 17"/>
                <a:gd name="T8" fmla="+- 0 2030 2025"/>
                <a:gd name="T9" fmla="*/ T8 w 15"/>
                <a:gd name="T10" fmla="+- 0 257 250"/>
                <a:gd name="T11" fmla="*/ 257 h 17"/>
                <a:gd name="T12" fmla="+- 0 2033 2025"/>
                <a:gd name="T13" fmla="*/ T12 w 15"/>
                <a:gd name="T14" fmla="+- 0 253 250"/>
                <a:gd name="T15" fmla="*/ 253 h 17"/>
                <a:gd name="T16" fmla="+- 0 2034 2025"/>
                <a:gd name="T17" fmla="*/ T16 w 15"/>
                <a:gd name="T18" fmla="+- 0 251 250"/>
                <a:gd name="T19" fmla="*/ 251 h 17"/>
                <a:gd name="T20" fmla="+- 0 2033 2025"/>
                <a:gd name="T21" fmla="*/ T20 w 15"/>
                <a:gd name="T22" fmla="+- 0 251 250"/>
                <a:gd name="T23" fmla="*/ 251 h 17"/>
                <a:gd name="T24" fmla="+- 0 2033 2025"/>
                <a:gd name="T25" fmla="*/ T24 w 15"/>
                <a:gd name="T26" fmla="+- 0 253 250"/>
                <a:gd name="T27" fmla="*/ 253 h 17"/>
                <a:gd name="T28" fmla="+- 0 2034 2025"/>
                <a:gd name="T29" fmla="*/ T28 w 15"/>
                <a:gd name="T30" fmla="+- 0 251 250"/>
                <a:gd name="T31" fmla="*/ 251 h 17"/>
                <a:gd name="T32" fmla="+- 0 2035 2025"/>
                <a:gd name="T33" fmla="*/ T32 w 15"/>
                <a:gd name="T34" fmla="+- 0 260 250"/>
                <a:gd name="T35" fmla="*/ 260 h 17"/>
                <a:gd name="T36" fmla="+- 0 2033 2025"/>
                <a:gd name="T37" fmla="*/ T36 w 15"/>
                <a:gd name="T38" fmla="+- 0 260 250"/>
                <a:gd name="T39" fmla="*/ 260 h 17"/>
                <a:gd name="T40" fmla="+- 0 2029 2025"/>
                <a:gd name="T41" fmla="*/ T40 w 15"/>
                <a:gd name="T42" fmla="+- 0 262 250"/>
                <a:gd name="T43" fmla="*/ 262 h 17"/>
                <a:gd name="T44" fmla="+- 0 2026 2025"/>
                <a:gd name="T45" fmla="*/ T44 w 15"/>
                <a:gd name="T46" fmla="+- 0 265 250"/>
                <a:gd name="T47" fmla="*/ 265 h 17"/>
                <a:gd name="T48" fmla="+- 0 2025 2025"/>
                <a:gd name="T49" fmla="*/ T48 w 15"/>
                <a:gd name="T50" fmla="+- 0 267 250"/>
                <a:gd name="T51" fmla="*/ 267 h 17"/>
                <a:gd name="T52" fmla="+- 0 2028 2025"/>
                <a:gd name="T53" fmla="*/ T52 w 15"/>
                <a:gd name="T54" fmla="+- 0 263 250"/>
                <a:gd name="T55" fmla="*/ 263 h 17"/>
                <a:gd name="T56" fmla="+- 0 2032 2025"/>
                <a:gd name="T57" fmla="*/ T56 w 15"/>
                <a:gd name="T58" fmla="+- 0 262 250"/>
                <a:gd name="T59" fmla="*/ 262 h 17"/>
                <a:gd name="T60" fmla="+- 0 2034 2025"/>
                <a:gd name="T61" fmla="*/ T60 w 15"/>
                <a:gd name="T62" fmla="+- 0 262 250"/>
                <a:gd name="T63" fmla="*/ 262 h 17"/>
                <a:gd name="T64" fmla="+- 0 2035 2025"/>
                <a:gd name="T65" fmla="*/ T64 w 15"/>
                <a:gd name="T66" fmla="+- 0 260 250"/>
                <a:gd name="T67" fmla="*/ 260 h 17"/>
                <a:gd name="T68" fmla="+- 0 2040 2025"/>
                <a:gd name="T69" fmla="*/ T68 w 15"/>
                <a:gd name="T70" fmla="+- 0 251 250"/>
                <a:gd name="T71" fmla="*/ 251 h 17"/>
                <a:gd name="T72" fmla="+- 0 2038 2025"/>
                <a:gd name="T73" fmla="*/ T72 w 15"/>
                <a:gd name="T74" fmla="+- 0 250 250"/>
                <a:gd name="T75" fmla="*/ 250 h 17"/>
                <a:gd name="T76" fmla="+- 0 2035 2025"/>
                <a:gd name="T77" fmla="*/ T76 w 15"/>
                <a:gd name="T78" fmla="+- 0 251 250"/>
                <a:gd name="T79" fmla="*/ 251 h 17"/>
                <a:gd name="T80" fmla="+- 0 2034 2025"/>
                <a:gd name="T81" fmla="*/ T80 w 15"/>
                <a:gd name="T82" fmla="+- 0 251 250"/>
                <a:gd name="T83" fmla="*/ 251 h 17"/>
                <a:gd name="T84" fmla="+- 0 2037 2025"/>
                <a:gd name="T85" fmla="*/ T84 w 15"/>
                <a:gd name="T86" fmla="+- 0 251 250"/>
                <a:gd name="T87" fmla="*/ 251 h 17"/>
                <a:gd name="T88" fmla="+- 0 2039 2025"/>
                <a:gd name="T89" fmla="*/ T88 w 15"/>
                <a:gd name="T90" fmla="+- 0 252 250"/>
                <a:gd name="T91" fmla="*/ 252 h 17"/>
                <a:gd name="T92" fmla="+- 0 2040 2025"/>
                <a:gd name="T93" fmla="*/ T92 w 15"/>
                <a:gd name="T94" fmla="+- 0 251 250"/>
                <a:gd name="T95" fmla="*/ 251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7">
                  <a:moveTo>
                    <a:pt x="8" y="3"/>
                  </a:moveTo>
                  <a:lnTo>
                    <a:pt x="7" y="3"/>
                  </a:lnTo>
                  <a:lnTo>
                    <a:pt x="5" y="7"/>
                  </a:lnTo>
                  <a:lnTo>
                    <a:pt x="8" y="3"/>
                  </a:lnTo>
                  <a:close/>
                  <a:moveTo>
                    <a:pt x="9" y="1"/>
                  </a:moveTo>
                  <a:lnTo>
                    <a:pt x="8" y="1"/>
                  </a:lnTo>
                  <a:lnTo>
                    <a:pt x="8" y="3"/>
                  </a:lnTo>
                  <a:lnTo>
                    <a:pt x="9" y="1"/>
                  </a:lnTo>
                  <a:close/>
                  <a:moveTo>
                    <a:pt x="10" y="10"/>
                  </a:moveTo>
                  <a:lnTo>
                    <a:pt x="8" y="10"/>
                  </a:lnTo>
                  <a:lnTo>
                    <a:pt x="4" y="12"/>
                  </a:lnTo>
                  <a:lnTo>
                    <a:pt x="1" y="15"/>
                  </a:lnTo>
                  <a:lnTo>
                    <a:pt x="0" y="17"/>
                  </a:lnTo>
                  <a:lnTo>
                    <a:pt x="3" y="13"/>
                  </a:lnTo>
                  <a:lnTo>
                    <a:pt x="7" y="12"/>
                  </a:lnTo>
                  <a:lnTo>
                    <a:pt x="9" y="12"/>
                  </a:lnTo>
                  <a:lnTo>
                    <a:pt x="10" y="10"/>
                  </a:lnTo>
                  <a:close/>
                  <a:moveTo>
                    <a:pt x="15" y="1"/>
                  </a:moveTo>
                  <a:lnTo>
                    <a:pt x="13" y="0"/>
                  </a:lnTo>
                  <a:lnTo>
                    <a:pt x="10" y="1"/>
                  </a:lnTo>
                  <a:lnTo>
                    <a:pt x="9" y="1"/>
                  </a:lnTo>
                  <a:lnTo>
                    <a:pt x="12" y="1"/>
                  </a:lnTo>
                  <a:lnTo>
                    <a:pt x="14"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1" name="AutoShape 132"/>
            <p:cNvSpPr>
              <a:spLocks/>
            </p:cNvSpPr>
            <p:nvPr/>
          </p:nvSpPr>
          <p:spPr bwMode="auto">
            <a:xfrm>
              <a:off x="2022" y="244"/>
              <a:ext cx="17" cy="30"/>
            </a:xfrm>
            <a:custGeom>
              <a:avLst/>
              <a:gdLst>
                <a:gd name="T0" fmla="+- 0 2028 2023"/>
                <a:gd name="T1" fmla="*/ T0 w 17"/>
                <a:gd name="T2" fmla="+- 0 265 245"/>
                <a:gd name="T3" fmla="*/ 265 h 30"/>
                <a:gd name="T4" fmla="+- 0 2028 2023"/>
                <a:gd name="T5" fmla="*/ T4 w 17"/>
                <a:gd name="T6" fmla="+- 0 265 245"/>
                <a:gd name="T7" fmla="*/ 265 h 30"/>
                <a:gd name="T8" fmla="+- 0 2028 2023"/>
                <a:gd name="T9" fmla="*/ T8 w 17"/>
                <a:gd name="T10" fmla="+- 0 265 245"/>
                <a:gd name="T11" fmla="*/ 265 h 30"/>
                <a:gd name="T12" fmla="+- 0 2027 2023"/>
                <a:gd name="T13" fmla="*/ T12 w 17"/>
                <a:gd name="T14" fmla="+- 0 265 245"/>
                <a:gd name="T15" fmla="*/ 265 h 30"/>
                <a:gd name="T16" fmla="+- 0 2023 2023"/>
                <a:gd name="T17" fmla="*/ T16 w 17"/>
                <a:gd name="T18" fmla="+- 0 270 245"/>
                <a:gd name="T19" fmla="*/ 270 h 30"/>
                <a:gd name="T20" fmla="+- 0 2024 2023"/>
                <a:gd name="T21" fmla="*/ T20 w 17"/>
                <a:gd name="T22" fmla="+- 0 274 245"/>
                <a:gd name="T23" fmla="*/ 274 h 30"/>
                <a:gd name="T24" fmla="+- 0 2025 2023"/>
                <a:gd name="T25" fmla="*/ T24 w 17"/>
                <a:gd name="T26" fmla="+- 0 274 245"/>
                <a:gd name="T27" fmla="*/ 274 h 30"/>
                <a:gd name="T28" fmla="+- 0 2025 2023"/>
                <a:gd name="T29" fmla="*/ T28 w 17"/>
                <a:gd name="T30" fmla="+- 0 274 245"/>
                <a:gd name="T31" fmla="*/ 274 h 30"/>
                <a:gd name="T32" fmla="+- 0 2025 2023"/>
                <a:gd name="T33" fmla="*/ T32 w 17"/>
                <a:gd name="T34" fmla="+- 0 274 245"/>
                <a:gd name="T35" fmla="*/ 274 h 30"/>
                <a:gd name="T36" fmla="+- 0 2025 2023"/>
                <a:gd name="T37" fmla="*/ T36 w 17"/>
                <a:gd name="T38" fmla="+- 0 273 245"/>
                <a:gd name="T39" fmla="*/ 273 h 30"/>
                <a:gd name="T40" fmla="+- 0 2025 2023"/>
                <a:gd name="T41" fmla="*/ T40 w 17"/>
                <a:gd name="T42" fmla="+- 0 273 245"/>
                <a:gd name="T43" fmla="*/ 273 h 30"/>
                <a:gd name="T44" fmla="+- 0 2024 2023"/>
                <a:gd name="T45" fmla="*/ T44 w 17"/>
                <a:gd name="T46" fmla="+- 0 272 245"/>
                <a:gd name="T47" fmla="*/ 272 h 30"/>
                <a:gd name="T48" fmla="+- 0 2024 2023"/>
                <a:gd name="T49" fmla="*/ T48 w 17"/>
                <a:gd name="T50" fmla="+- 0 271 245"/>
                <a:gd name="T51" fmla="*/ 271 h 30"/>
                <a:gd name="T52" fmla="+- 0 2026 2023"/>
                <a:gd name="T53" fmla="*/ T52 w 17"/>
                <a:gd name="T54" fmla="+- 0 267 245"/>
                <a:gd name="T55" fmla="*/ 267 h 30"/>
                <a:gd name="T56" fmla="+- 0 2028 2023"/>
                <a:gd name="T57" fmla="*/ T56 w 17"/>
                <a:gd name="T58" fmla="+- 0 265 245"/>
                <a:gd name="T59" fmla="*/ 265 h 30"/>
                <a:gd name="T60" fmla="+- 0 2033 2023"/>
                <a:gd name="T61" fmla="*/ T60 w 17"/>
                <a:gd name="T62" fmla="+- 0 254 245"/>
                <a:gd name="T63" fmla="*/ 254 h 30"/>
                <a:gd name="T64" fmla="+- 0 2033 2023"/>
                <a:gd name="T65" fmla="*/ T64 w 17"/>
                <a:gd name="T66" fmla="+- 0 254 245"/>
                <a:gd name="T67" fmla="*/ 254 h 30"/>
                <a:gd name="T68" fmla="+- 0 2033 2023"/>
                <a:gd name="T69" fmla="*/ T68 w 17"/>
                <a:gd name="T70" fmla="+- 0 254 245"/>
                <a:gd name="T71" fmla="*/ 254 h 30"/>
                <a:gd name="T72" fmla="+- 0 2031 2023"/>
                <a:gd name="T73" fmla="*/ T72 w 17"/>
                <a:gd name="T74" fmla="+- 0 256 245"/>
                <a:gd name="T75" fmla="*/ 256 h 30"/>
                <a:gd name="T76" fmla="+- 0 2028 2023"/>
                <a:gd name="T77" fmla="*/ T76 w 17"/>
                <a:gd name="T78" fmla="+- 0 261 245"/>
                <a:gd name="T79" fmla="*/ 261 h 30"/>
                <a:gd name="T80" fmla="+- 0 2028 2023"/>
                <a:gd name="T81" fmla="*/ T80 w 17"/>
                <a:gd name="T82" fmla="+- 0 262 245"/>
                <a:gd name="T83" fmla="*/ 262 h 30"/>
                <a:gd name="T84" fmla="+- 0 2028 2023"/>
                <a:gd name="T85" fmla="*/ T84 w 17"/>
                <a:gd name="T86" fmla="+- 0 262 245"/>
                <a:gd name="T87" fmla="*/ 262 h 30"/>
                <a:gd name="T88" fmla="+- 0 2029 2023"/>
                <a:gd name="T89" fmla="*/ T88 w 17"/>
                <a:gd name="T90" fmla="+- 0 262 245"/>
                <a:gd name="T91" fmla="*/ 262 h 30"/>
                <a:gd name="T92" fmla="+- 0 2032 2023"/>
                <a:gd name="T93" fmla="*/ T92 w 17"/>
                <a:gd name="T94" fmla="+- 0 256 245"/>
                <a:gd name="T95" fmla="*/ 256 h 30"/>
                <a:gd name="T96" fmla="+- 0 2033 2023"/>
                <a:gd name="T97" fmla="*/ T96 w 17"/>
                <a:gd name="T98" fmla="+- 0 254 245"/>
                <a:gd name="T99" fmla="*/ 254 h 30"/>
                <a:gd name="T100" fmla="+- 0 2039 2023"/>
                <a:gd name="T101" fmla="*/ T100 w 17"/>
                <a:gd name="T102" fmla="+- 0 246 245"/>
                <a:gd name="T103" fmla="*/ 246 h 30"/>
                <a:gd name="T104" fmla="+- 0 2039 2023"/>
                <a:gd name="T105" fmla="*/ T104 w 17"/>
                <a:gd name="T106" fmla="+- 0 246 245"/>
                <a:gd name="T107" fmla="*/ 246 h 30"/>
                <a:gd name="T108" fmla="+- 0 2039 2023"/>
                <a:gd name="T109" fmla="*/ T108 w 17"/>
                <a:gd name="T110" fmla="+- 0 245 245"/>
                <a:gd name="T111" fmla="*/ 245 h 30"/>
                <a:gd name="T112" fmla="+- 0 2037 2023"/>
                <a:gd name="T113" fmla="*/ T112 w 17"/>
                <a:gd name="T114" fmla="+- 0 246 245"/>
                <a:gd name="T115" fmla="*/ 246 h 30"/>
                <a:gd name="T116" fmla="+- 0 2036 2023"/>
                <a:gd name="T117" fmla="*/ T116 w 17"/>
                <a:gd name="T118" fmla="+- 0 246 245"/>
                <a:gd name="T119" fmla="*/ 246 h 30"/>
                <a:gd name="T120" fmla="+- 0 2034 2023"/>
                <a:gd name="T121" fmla="*/ T120 w 17"/>
                <a:gd name="T122" fmla="+- 0 250 245"/>
                <a:gd name="T123" fmla="*/ 250 h 30"/>
                <a:gd name="T124" fmla="+- 0 2034 2023"/>
                <a:gd name="T125" fmla="*/ T124 w 17"/>
                <a:gd name="T126" fmla="+- 0 250 245"/>
                <a:gd name="T127" fmla="*/ 250 h 30"/>
                <a:gd name="T128" fmla="+- 0 2034 2023"/>
                <a:gd name="T129" fmla="*/ T128 w 17"/>
                <a:gd name="T130" fmla="+- 0 251 245"/>
                <a:gd name="T131" fmla="*/ 251 h 30"/>
                <a:gd name="T132" fmla="+- 0 2034 2023"/>
                <a:gd name="T133" fmla="*/ T132 w 17"/>
                <a:gd name="T134" fmla="+- 0 251 245"/>
                <a:gd name="T135" fmla="*/ 251 h 30"/>
                <a:gd name="T136" fmla="+- 0 2035 2023"/>
                <a:gd name="T137" fmla="*/ T136 w 17"/>
                <a:gd name="T138" fmla="+- 0 251 245"/>
                <a:gd name="T139" fmla="*/ 251 h 30"/>
                <a:gd name="T140" fmla="+- 0 2035 2023"/>
                <a:gd name="T141" fmla="*/ T140 w 17"/>
                <a:gd name="T142" fmla="+- 0 249 245"/>
                <a:gd name="T143" fmla="*/ 249 h 30"/>
                <a:gd name="T144" fmla="+- 0 2036 2023"/>
                <a:gd name="T145" fmla="*/ T144 w 17"/>
                <a:gd name="T146" fmla="+- 0 247 245"/>
                <a:gd name="T147" fmla="*/ 247 h 30"/>
                <a:gd name="T148" fmla="+- 0 2037 2023"/>
                <a:gd name="T149" fmla="*/ T148 w 17"/>
                <a:gd name="T150" fmla="+- 0 246 245"/>
                <a:gd name="T151" fmla="*/ 246 h 30"/>
                <a:gd name="T152" fmla="+- 0 2038 2023"/>
                <a:gd name="T153" fmla="*/ T152 w 17"/>
                <a:gd name="T154" fmla="+- 0 246 245"/>
                <a:gd name="T155" fmla="*/ 246 h 30"/>
                <a:gd name="T156" fmla="+- 0 2039 2023"/>
                <a:gd name="T157" fmla="*/ T156 w 17"/>
                <a:gd name="T158" fmla="+- 0 246 245"/>
                <a:gd name="T159" fmla="*/ 246 h 30"/>
                <a:gd name="T160" fmla="+- 0 2039 2023"/>
                <a:gd name="T161" fmla="*/ T160 w 17"/>
                <a:gd name="T162" fmla="+- 0 246 245"/>
                <a:gd name="T163" fmla="*/ 246 h 30"/>
                <a:gd name="T164" fmla="+- 0 2039 2023"/>
                <a:gd name="T165" fmla="*/ T164 w 17"/>
                <a:gd name="T166" fmla="+- 0 246 245"/>
                <a:gd name="T167" fmla="*/ 246 h 30"/>
                <a:gd name="T168" fmla="+- 0 2039 2023"/>
                <a:gd name="T169" fmla="*/ T168 w 17"/>
                <a:gd name="T170" fmla="+- 0 246 245"/>
                <a:gd name="T171" fmla="*/ 246 h 30"/>
                <a:gd name="T172" fmla="+- 0 2039 2023"/>
                <a:gd name="T173" fmla="*/ T172 w 17"/>
                <a:gd name="T174" fmla="+- 0 246 245"/>
                <a:gd name="T175" fmla="*/ 246 h 30"/>
                <a:gd name="T176" fmla="+- 0 2039 2023"/>
                <a:gd name="T177" fmla="*/ T176 w 17"/>
                <a:gd name="T178" fmla="+- 0 246 245"/>
                <a:gd name="T179" fmla="*/ 246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7" h="30">
                  <a:moveTo>
                    <a:pt x="5" y="20"/>
                  </a:moveTo>
                  <a:lnTo>
                    <a:pt x="5" y="20"/>
                  </a:lnTo>
                  <a:lnTo>
                    <a:pt x="4" y="20"/>
                  </a:lnTo>
                  <a:lnTo>
                    <a:pt x="0" y="25"/>
                  </a:lnTo>
                  <a:lnTo>
                    <a:pt x="1" y="29"/>
                  </a:lnTo>
                  <a:lnTo>
                    <a:pt x="2" y="29"/>
                  </a:lnTo>
                  <a:lnTo>
                    <a:pt x="2" y="28"/>
                  </a:lnTo>
                  <a:lnTo>
                    <a:pt x="1" y="27"/>
                  </a:lnTo>
                  <a:lnTo>
                    <a:pt x="1" y="26"/>
                  </a:lnTo>
                  <a:lnTo>
                    <a:pt x="3" y="22"/>
                  </a:lnTo>
                  <a:lnTo>
                    <a:pt x="5" y="20"/>
                  </a:lnTo>
                  <a:close/>
                  <a:moveTo>
                    <a:pt x="10" y="9"/>
                  </a:moveTo>
                  <a:lnTo>
                    <a:pt x="10" y="9"/>
                  </a:lnTo>
                  <a:lnTo>
                    <a:pt x="8" y="11"/>
                  </a:lnTo>
                  <a:lnTo>
                    <a:pt x="5" y="16"/>
                  </a:lnTo>
                  <a:lnTo>
                    <a:pt x="5" y="17"/>
                  </a:lnTo>
                  <a:lnTo>
                    <a:pt x="6" y="17"/>
                  </a:lnTo>
                  <a:lnTo>
                    <a:pt x="9" y="11"/>
                  </a:lnTo>
                  <a:lnTo>
                    <a:pt x="10" y="9"/>
                  </a:lnTo>
                  <a:close/>
                  <a:moveTo>
                    <a:pt x="16" y="1"/>
                  </a:moveTo>
                  <a:lnTo>
                    <a:pt x="16" y="1"/>
                  </a:lnTo>
                  <a:lnTo>
                    <a:pt x="16" y="0"/>
                  </a:lnTo>
                  <a:lnTo>
                    <a:pt x="14" y="1"/>
                  </a:lnTo>
                  <a:lnTo>
                    <a:pt x="13" y="1"/>
                  </a:lnTo>
                  <a:lnTo>
                    <a:pt x="11" y="5"/>
                  </a:lnTo>
                  <a:lnTo>
                    <a:pt x="11" y="6"/>
                  </a:lnTo>
                  <a:lnTo>
                    <a:pt x="12" y="6"/>
                  </a:lnTo>
                  <a:lnTo>
                    <a:pt x="12" y="4"/>
                  </a:lnTo>
                  <a:lnTo>
                    <a:pt x="13" y="2"/>
                  </a:lnTo>
                  <a:lnTo>
                    <a:pt x="14" y="1"/>
                  </a:lnTo>
                  <a:lnTo>
                    <a:pt x="15" y="1"/>
                  </a:lnTo>
                  <a:lnTo>
                    <a:pt x="16"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2" name="Freeform 133"/>
            <p:cNvSpPr>
              <a:spLocks/>
            </p:cNvSpPr>
            <p:nvPr/>
          </p:nvSpPr>
          <p:spPr bwMode="auto">
            <a:xfrm>
              <a:off x="2016" y="247"/>
              <a:ext cx="32" cy="24"/>
            </a:xfrm>
            <a:custGeom>
              <a:avLst/>
              <a:gdLst>
                <a:gd name="T0" fmla="+- 0 2047 2016"/>
                <a:gd name="T1" fmla="*/ T0 w 32"/>
                <a:gd name="T2" fmla="+- 0 267 248"/>
                <a:gd name="T3" fmla="*/ 267 h 24"/>
                <a:gd name="T4" fmla="+- 0 2047 2016"/>
                <a:gd name="T5" fmla="*/ T4 w 32"/>
                <a:gd name="T6" fmla="+- 0 264 248"/>
                <a:gd name="T7" fmla="*/ 264 h 24"/>
                <a:gd name="T8" fmla="+- 0 2045 2016"/>
                <a:gd name="T9" fmla="*/ T8 w 32"/>
                <a:gd name="T10" fmla="+- 0 263 248"/>
                <a:gd name="T11" fmla="*/ 263 h 24"/>
                <a:gd name="T12" fmla="+- 0 2045 2016"/>
                <a:gd name="T13" fmla="*/ T12 w 32"/>
                <a:gd name="T14" fmla="+- 0 267 248"/>
                <a:gd name="T15" fmla="*/ 267 h 24"/>
                <a:gd name="T16" fmla="+- 0 2044 2016"/>
                <a:gd name="T17" fmla="*/ T16 w 32"/>
                <a:gd name="T18" fmla="+- 0 269 248"/>
                <a:gd name="T19" fmla="*/ 269 h 24"/>
                <a:gd name="T20" fmla="+- 0 2043 2016"/>
                <a:gd name="T21" fmla="*/ T20 w 32"/>
                <a:gd name="T22" fmla="+- 0 269 248"/>
                <a:gd name="T23" fmla="*/ 269 h 24"/>
                <a:gd name="T24" fmla="+- 0 2030 2016"/>
                <a:gd name="T25" fmla="*/ T24 w 32"/>
                <a:gd name="T26" fmla="+- 0 260 248"/>
                <a:gd name="T27" fmla="*/ 260 h 24"/>
                <a:gd name="T28" fmla="+- 0 2035 2016"/>
                <a:gd name="T29" fmla="*/ T28 w 32"/>
                <a:gd name="T30" fmla="+- 0 261 248"/>
                <a:gd name="T31" fmla="*/ 261 h 24"/>
                <a:gd name="T32" fmla="+- 0 2035 2016"/>
                <a:gd name="T33" fmla="*/ T32 w 32"/>
                <a:gd name="T34" fmla="+- 0 261 248"/>
                <a:gd name="T35" fmla="*/ 261 h 24"/>
                <a:gd name="T36" fmla="+- 0 2035 2016"/>
                <a:gd name="T37" fmla="*/ T36 w 32"/>
                <a:gd name="T38" fmla="+- 0 261 248"/>
                <a:gd name="T39" fmla="*/ 261 h 24"/>
                <a:gd name="T40" fmla="+- 0 2035 2016"/>
                <a:gd name="T41" fmla="*/ T40 w 32"/>
                <a:gd name="T42" fmla="+- 0 261 248"/>
                <a:gd name="T43" fmla="*/ 261 h 24"/>
                <a:gd name="T44" fmla="+- 0 2035 2016"/>
                <a:gd name="T45" fmla="*/ T44 w 32"/>
                <a:gd name="T46" fmla="+- 0 261 248"/>
                <a:gd name="T47" fmla="*/ 261 h 24"/>
                <a:gd name="T48" fmla="+- 0 2029 2016"/>
                <a:gd name="T49" fmla="*/ T48 w 32"/>
                <a:gd name="T50" fmla="+- 0 259 248"/>
                <a:gd name="T51" fmla="*/ 259 h 24"/>
                <a:gd name="T52" fmla="+- 0 2027 2016"/>
                <a:gd name="T53" fmla="*/ T52 w 32"/>
                <a:gd name="T54" fmla="+- 0 258 248"/>
                <a:gd name="T55" fmla="*/ 258 h 24"/>
                <a:gd name="T56" fmla="+- 0 2019 2016"/>
                <a:gd name="T57" fmla="*/ T56 w 32"/>
                <a:gd name="T58" fmla="+- 0 253 248"/>
                <a:gd name="T59" fmla="*/ 253 h 24"/>
                <a:gd name="T60" fmla="+- 0 2019 2016"/>
                <a:gd name="T61" fmla="*/ T60 w 32"/>
                <a:gd name="T62" fmla="+- 0 252 248"/>
                <a:gd name="T63" fmla="*/ 252 h 24"/>
                <a:gd name="T64" fmla="+- 0 2019 2016"/>
                <a:gd name="T65" fmla="*/ T64 w 32"/>
                <a:gd name="T66" fmla="+- 0 250 248"/>
                <a:gd name="T67" fmla="*/ 250 h 24"/>
                <a:gd name="T68" fmla="+- 0 2020 2016"/>
                <a:gd name="T69" fmla="*/ T68 w 32"/>
                <a:gd name="T70" fmla="+- 0 250 248"/>
                <a:gd name="T71" fmla="*/ 250 h 24"/>
                <a:gd name="T72" fmla="+- 0 2020 2016"/>
                <a:gd name="T73" fmla="*/ T72 w 32"/>
                <a:gd name="T74" fmla="+- 0 250 248"/>
                <a:gd name="T75" fmla="*/ 250 h 24"/>
                <a:gd name="T76" fmla="+- 0 2021 2016"/>
                <a:gd name="T77" fmla="*/ T76 w 32"/>
                <a:gd name="T78" fmla="+- 0 250 248"/>
                <a:gd name="T79" fmla="*/ 250 h 24"/>
                <a:gd name="T80" fmla="+- 0 2029 2016"/>
                <a:gd name="T81" fmla="*/ T80 w 32"/>
                <a:gd name="T82" fmla="+- 0 255 248"/>
                <a:gd name="T83" fmla="*/ 255 h 24"/>
                <a:gd name="T84" fmla="+- 0 2030 2016"/>
                <a:gd name="T85" fmla="*/ T84 w 32"/>
                <a:gd name="T86" fmla="+- 0 256 248"/>
                <a:gd name="T87" fmla="*/ 256 h 24"/>
                <a:gd name="T88" fmla="+- 0 2028 2016"/>
                <a:gd name="T89" fmla="*/ T88 w 32"/>
                <a:gd name="T90" fmla="+- 0 258 248"/>
                <a:gd name="T91" fmla="*/ 258 h 24"/>
                <a:gd name="T92" fmla="+- 0 2028 2016"/>
                <a:gd name="T93" fmla="*/ T92 w 32"/>
                <a:gd name="T94" fmla="+- 0 258 248"/>
                <a:gd name="T95" fmla="*/ 258 h 24"/>
                <a:gd name="T96" fmla="+- 0 2029 2016"/>
                <a:gd name="T97" fmla="*/ T96 w 32"/>
                <a:gd name="T98" fmla="+- 0 258 248"/>
                <a:gd name="T99" fmla="*/ 258 h 24"/>
                <a:gd name="T100" fmla="+- 0 2029 2016"/>
                <a:gd name="T101" fmla="*/ T100 w 32"/>
                <a:gd name="T102" fmla="+- 0 258 248"/>
                <a:gd name="T103" fmla="*/ 258 h 24"/>
                <a:gd name="T104" fmla="+- 0 2030 2016"/>
                <a:gd name="T105" fmla="*/ T104 w 32"/>
                <a:gd name="T106" fmla="+- 0 256 248"/>
                <a:gd name="T107" fmla="*/ 256 h 24"/>
                <a:gd name="T108" fmla="+- 0 2045 2016"/>
                <a:gd name="T109" fmla="*/ T108 w 32"/>
                <a:gd name="T110" fmla="+- 0 266 248"/>
                <a:gd name="T111" fmla="*/ 266 h 24"/>
                <a:gd name="T112" fmla="+- 0 2045 2016"/>
                <a:gd name="T113" fmla="*/ T112 w 32"/>
                <a:gd name="T114" fmla="+- 0 267 248"/>
                <a:gd name="T115" fmla="*/ 267 h 24"/>
                <a:gd name="T116" fmla="+- 0 2045 2016"/>
                <a:gd name="T117" fmla="*/ T116 w 32"/>
                <a:gd name="T118" fmla="+- 0 263 248"/>
                <a:gd name="T119" fmla="*/ 263 h 24"/>
                <a:gd name="T120" fmla="+- 0 2031 2016"/>
                <a:gd name="T121" fmla="*/ T120 w 32"/>
                <a:gd name="T122" fmla="+- 0 254 248"/>
                <a:gd name="T123" fmla="*/ 254 h 24"/>
                <a:gd name="T124" fmla="+- 0 2034 2016"/>
                <a:gd name="T125" fmla="*/ T124 w 32"/>
                <a:gd name="T126" fmla="+- 0 249 248"/>
                <a:gd name="T127" fmla="*/ 249 h 24"/>
                <a:gd name="T128" fmla="+- 0 2040 2016"/>
                <a:gd name="T129" fmla="*/ T128 w 32"/>
                <a:gd name="T130" fmla="+- 0 251 248"/>
                <a:gd name="T131" fmla="*/ 251 h 24"/>
                <a:gd name="T132" fmla="+- 0 2040 2016"/>
                <a:gd name="T133" fmla="*/ T132 w 32"/>
                <a:gd name="T134" fmla="+- 0 251 248"/>
                <a:gd name="T135" fmla="*/ 251 h 24"/>
                <a:gd name="T136" fmla="+- 0 2040 2016"/>
                <a:gd name="T137" fmla="*/ T136 w 32"/>
                <a:gd name="T138" fmla="+- 0 251 248"/>
                <a:gd name="T139" fmla="*/ 251 h 24"/>
                <a:gd name="T140" fmla="+- 0 2040 2016"/>
                <a:gd name="T141" fmla="*/ T140 w 32"/>
                <a:gd name="T142" fmla="+- 0 251 248"/>
                <a:gd name="T143" fmla="*/ 251 h 24"/>
                <a:gd name="T144" fmla="+- 0 2040 2016"/>
                <a:gd name="T145" fmla="*/ T144 w 32"/>
                <a:gd name="T146" fmla="+- 0 251 248"/>
                <a:gd name="T147" fmla="*/ 251 h 24"/>
                <a:gd name="T148" fmla="+- 0 2034 2016"/>
                <a:gd name="T149" fmla="*/ T148 w 32"/>
                <a:gd name="T150" fmla="+- 0 248 248"/>
                <a:gd name="T151" fmla="*/ 248 h 24"/>
                <a:gd name="T152" fmla="+- 0 2031 2016"/>
                <a:gd name="T153" fmla="*/ T152 w 32"/>
                <a:gd name="T154" fmla="+- 0 254 248"/>
                <a:gd name="T155" fmla="*/ 254 h 24"/>
                <a:gd name="T156" fmla="+- 0 2030 2016"/>
                <a:gd name="T157" fmla="*/ T156 w 32"/>
                <a:gd name="T158" fmla="+- 0 253 248"/>
                <a:gd name="T159" fmla="*/ 253 h 24"/>
                <a:gd name="T160" fmla="+- 0 2025 2016"/>
                <a:gd name="T161" fmla="*/ T160 w 32"/>
                <a:gd name="T162" fmla="+- 0 250 248"/>
                <a:gd name="T163" fmla="*/ 250 h 24"/>
                <a:gd name="T164" fmla="+- 0 2022 2016"/>
                <a:gd name="T165" fmla="*/ T164 w 32"/>
                <a:gd name="T166" fmla="+- 0 248 248"/>
                <a:gd name="T167" fmla="*/ 248 h 24"/>
                <a:gd name="T168" fmla="+- 0 2022 2016"/>
                <a:gd name="T169" fmla="*/ T168 w 32"/>
                <a:gd name="T170" fmla="+- 0 248 248"/>
                <a:gd name="T171" fmla="*/ 248 h 24"/>
                <a:gd name="T172" fmla="+- 0 2020 2016"/>
                <a:gd name="T173" fmla="*/ T172 w 32"/>
                <a:gd name="T174" fmla="+- 0 248 248"/>
                <a:gd name="T175" fmla="*/ 248 h 24"/>
                <a:gd name="T176" fmla="+- 0 2019 2016"/>
                <a:gd name="T177" fmla="*/ T176 w 32"/>
                <a:gd name="T178" fmla="+- 0 248 248"/>
                <a:gd name="T179" fmla="*/ 248 h 24"/>
                <a:gd name="T180" fmla="+- 0 2018 2016"/>
                <a:gd name="T181" fmla="*/ T180 w 32"/>
                <a:gd name="T182" fmla="+- 0 249 248"/>
                <a:gd name="T183" fmla="*/ 249 h 24"/>
                <a:gd name="T184" fmla="+- 0 2016 2016"/>
                <a:gd name="T185" fmla="*/ T184 w 32"/>
                <a:gd name="T186" fmla="+- 0 252 248"/>
                <a:gd name="T187" fmla="*/ 252 h 24"/>
                <a:gd name="T188" fmla="+- 0 2017 2016"/>
                <a:gd name="T189" fmla="*/ T188 w 32"/>
                <a:gd name="T190" fmla="+- 0 254 248"/>
                <a:gd name="T191" fmla="*/ 254 h 24"/>
                <a:gd name="T192" fmla="+- 0 2026 2016"/>
                <a:gd name="T193" fmla="*/ T192 w 32"/>
                <a:gd name="T194" fmla="+- 0 260 248"/>
                <a:gd name="T195" fmla="*/ 260 h 24"/>
                <a:gd name="T196" fmla="+- 0 2027 2016"/>
                <a:gd name="T197" fmla="*/ T196 w 32"/>
                <a:gd name="T198" fmla="+- 0 261 248"/>
                <a:gd name="T199" fmla="*/ 261 h 24"/>
                <a:gd name="T200" fmla="+- 0 2023 2016"/>
                <a:gd name="T201" fmla="*/ T200 w 32"/>
                <a:gd name="T202" fmla="+- 0 269 248"/>
                <a:gd name="T203" fmla="*/ 269 h 24"/>
                <a:gd name="T204" fmla="+- 0 2023 2016"/>
                <a:gd name="T205" fmla="*/ T204 w 32"/>
                <a:gd name="T206" fmla="+- 0 269 248"/>
                <a:gd name="T207" fmla="*/ 269 h 24"/>
                <a:gd name="T208" fmla="+- 0 2023 2016"/>
                <a:gd name="T209" fmla="*/ T208 w 32"/>
                <a:gd name="T210" fmla="+- 0 270 248"/>
                <a:gd name="T211" fmla="*/ 270 h 24"/>
                <a:gd name="T212" fmla="+- 0 2023 2016"/>
                <a:gd name="T213" fmla="*/ T212 w 32"/>
                <a:gd name="T214" fmla="+- 0 270 248"/>
                <a:gd name="T215" fmla="*/ 270 h 24"/>
                <a:gd name="T216" fmla="+- 0 2028 2016"/>
                <a:gd name="T217" fmla="*/ T216 w 32"/>
                <a:gd name="T218" fmla="+- 0 261 248"/>
                <a:gd name="T219" fmla="*/ 261 h 24"/>
                <a:gd name="T220" fmla="+- 0 2034 2016"/>
                <a:gd name="T221" fmla="*/ T220 w 32"/>
                <a:gd name="T222" fmla="+- 0 265 248"/>
                <a:gd name="T223" fmla="*/ 265 h 24"/>
                <a:gd name="T224" fmla="+- 0 2043 2016"/>
                <a:gd name="T225" fmla="*/ T224 w 32"/>
                <a:gd name="T226" fmla="+- 0 271 248"/>
                <a:gd name="T227" fmla="*/ 271 h 24"/>
                <a:gd name="T228" fmla="+- 0 2046 2016"/>
                <a:gd name="T229" fmla="*/ T228 w 32"/>
                <a:gd name="T230" fmla="+- 0 271 248"/>
                <a:gd name="T231" fmla="*/ 271 h 24"/>
                <a:gd name="T232" fmla="+- 0 2046 2016"/>
                <a:gd name="T233" fmla="*/ T232 w 32"/>
                <a:gd name="T234" fmla="+- 0 269 248"/>
                <a:gd name="T235" fmla="*/ 269 h 24"/>
                <a:gd name="T236" fmla="+- 0 2047 2016"/>
                <a:gd name="T237" fmla="*/ T236 w 32"/>
                <a:gd name="T238" fmla="+- 0 267 248"/>
                <a:gd name="T239" fmla="*/ 267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32" h="24">
                  <a:moveTo>
                    <a:pt x="31" y="19"/>
                  </a:moveTo>
                  <a:lnTo>
                    <a:pt x="31" y="16"/>
                  </a:lnTo>
                  <a:lnTo>
                    <a:pt x="29" y="15"/>
                  </a:lnTo>
                  <a:lnTo>
                    <a:pt x="29" y="19"/>
                  </a:lnTo>
                  <a:lnTo>
                    <a:pt x="28" y="21"/>
                  </a:lnTo>
                  <a:lnTo>
                    <a:pt x="27" y="21"/>
                  </a:lnTo>
                  <a:lnTo>
                    <a:pt x="14" y="12"/>
                  </a:lnTo>
                  <a:lnTo>
                    <a:pt x="19" y="13"/>
                  </a:lnTo>
                  <a:lnTo>
                    <a:pt x="13" y="11"/>
                  </a:lnTo>
                  <a:lnTo>
                    <a:pt x="11" y="10"/>
                  </a:lnTo>
                  <a:lnTo>
                    <a:pt x="3" y="5"/>
                  </a:lnTo>
                  <a:lnTo>
                    <a:pt x="3" y="4"/>
                  </a:lnTo>
                  <a:lnTo>
                    <a:pt x="3" y="2"/>
                  </a:lnTo>
                  <a:lnTo>
                    <a:pt x="4" y="2"/>
                  </a:lnTo>
                  <a:lnTo>
                    <a:pt x="5" y="2"/>
                  </a:lnTo>
                  <a:lnTo>
                    <a:pt x="13" y="7"/>
                  </a:lnTo>
                  <a:lnTo>
                    <a:pt x="14" y="8"/>
                  </a:lnTo>
                  <a:lnTo>
                    <a:pt x="12" y="10"/>
                  </a:lnTo>
                  <a:lnTo>
                    <a:pt x="13" y="10"/>
                  </a:lnTo>
                  <a:lnTo>
                    <a:pt x="14" y="8"/>
                  </a:lnTo>
                  <a:lnTo>
                    <a:pt x="29" y="18"/>
                  </a:lnTo>
                  <a:lnTo>
                    <a:pt x="29" y="19"/>
                  </a:lnTo>
                  <a:lnTo>
                    <a:pt x="29" y="15"/>
                  </a:lnTo>
                  <a:lnTo>
                    <a:pt x="15" y="6"/>
                  </a:lnTo>
                  <a:lnTo>
                    <a:pt x="18" y="1"/>
                  </a:lnTo>
                  <a:lnTo>
                    <a:pt x="24" y="3"/>
                  </a:lnTo>
                  <a:lnTo>
                    <a:pt x="18" y="0"/>
                  </a:lnTo>
                  <a:lnTo>
                    <a:pt x="15" y="6"/>
                  </a:lnTo>
                  <a:lnTo>
                    <a:pt x="14" y="5"/>
                  </a:lnTo>
                  <a:lnTo>
                    <a:pt x="9" y="2"/>
                  </a:lnTo>
                  <a:lnTo>
                    <a:pt x="6" y="0"/>
                  </a:lnTo>
                  <a:lnTo>
                    <a:pt x="4" y="0"/>
                  </a:lnTo>
                  <a:lnTo>
                    <a:pt x="3" y="0"/>
                  </a:lnTo>
                  <a:lnTo>
                    <a:pt x="2" y="1"/>
                  </a:lnTo>
                  <a:lnTo>
                    <a:pt x="0" y="4"/>
                  </a:lnTo>
                  <a:lnTo>
                    <a:pt x="1" y="6"/>
                  </a:lnTo>
                  <a:lnTo>
                    <a:pt x="10" y="12"/>
                  </a:lnTo>
                  <a:lnTo>
                    <a:pt x="11" y="13"/>
                  </a:lnTo>
                  <a:lnTo>
                    <a:pt x="7" y="21"/>
                  </a:lnTo>
                  <a:lnTo>
                    <a:pt x="7" y="22"/>
                  </a:lnTo>
                  <a:lnTo>
                    <a:pt x="12" y="13"/>
                  </a:lnTo>
                  <a:lnTo>
                    <a:pt x="18" y="17"/>
                  </a:lnTo>
                  <a:lnTo>
                    <a:pt x="27" y="23"/>
                  </a:lnTo>
                  <a:lnTo>
                    <a:pt x="30" y="23"/>
                  </a:lnTo>
                  <a:lnTo>
                    <a:pt x="30" y="21"/>
                  </a:lnTo>
                  <a:lnTo>
                    <a:pt x="31"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3" name="Freeform 134"/>
            <p:cNvSpPr>
              <a:spLocks/>
            </p:cNvSpPr>
            <p:nvPr/>
          </p:nvSpPr>
          <p:spPr bwMode="auto">
            <a:xfrm>
              <a:off x="2017" y="248"/>
              <a:ext cx="29" cy="22"/>
            </a:xfrm>
            <a:custGeom>
              <a:avLst/>
              <a:gdLst>
                <a:gd name="T0" fmla="+- 0 2021 2017"/>
                <a:gd name="T1" fmla="*/ T0 w 29"/>
                <a:gd name="T2" fmla="+- 0 248 248"/>
                <a:gd name="T3" fmla="*/ 248 h 22"/>
                <a:gd name="T4" fmla="+- 0 2019 2017"/>
                <a:gd name="T5" fmla="*/ T4 w 29"/>
                <a:gd name="T6" fmla="+- 0 249 248"/>
                <a:gd name="T7" fmla="*/ 249 h 22"/>
                <a:gd name="T8" fmla="+- 0 2018 2017"/>
                <a:gd name="T9" fmla="*/ T8 w 29"/>
                <a:gd name="T10" fmla="+- 0 250 248"/>
                <a:gd name="T11" fmla="*/ 250 h 22"/>
                <a:gd name="T12" fmla="+- 0 2017 2017"/>
                <a:gd name="T13" fmla="*/ T12 w 29"/>
                <a:gd name="T14" fmla="+- 0 252 248"/>
                <a:gd name="T15" fmla="*/ 252 h 22"/>
                <a:gd name="T16" fmla="+- 0 2018 2017"/>
                <a:gd name="T17" fmla="*/ T16 w 29"/>
                <a:gd name="T18" fmla="+- 0 254 248"/>
                <a:gd name="T19" fmla="*/ 254 h 22"/>
                <a:gd name="T20" fmla="+- 0 2027 2017"/>
                <a:gd name="T21" fmla="*/ T20 w 29"/>
                <a:gd name="T22" fmla="+- 0 259 248"/>
                <a:gd name="T23" fmla="*/ 259 h 22"/>
                <a:gd name="T24" fmla="+- 0 2043 2017"/>
                <a:gd name="T25" fmla="*/ T24 w 29"/>
                <a:gd name="T26" fmla="+- 0 270 248"/>
                <a:gd name="T27" fmla="*/ 270 h 22"/>
                <a:gd name="T28" fmla="+- 0 2045 2017"/>
                <a:gd name="T29" fmla="*/ T28 w 29"/>
                <a:gd name="T30" fmla="+- 0 270 248"/>
                <a:gd name="T31" fmla="*/ 270 h 22"/>
                <a:gd name="T32" fmla="+- 0 2046 2017"/>
                <a:gd name="T33" fmla="*/ T32 w 29"/>
                <a:gd name="T34" fmla="+- 0 267 248"/>
                <a:gd name="T35" fmla="*/ 267 h 22"/>
                <a:gd name="T36" fmla="+- 0 2046 2017"/>
                <a:gd name="T37" fmla="*/ T36 w 29"/>
                <a:gd name="T38" fmla="+- 0 265 248"/>
                <a:gd name="T39" fmla="*/ 265 h 22"/>
                <a:gd name="T40" fmla="+- 0 2037 2017"/>
                <a:gd name="T41" fmla="*/ T40 w 29"/>
                <a:gd name="T42" fmla="+- 0 259 248"/>
                <a:gd name="T43" fmla="*/ 259 h 22"/>
                <a:gd name="T44" fmla="+- 0 2029 2017"/>
                <a:gd name="T45" fmla="*/ T44 w 29"/>
                <a:gd name="T46" fmla="+- 0 254 248"/>
                <a:gd name="T47" fmla="*/ 254 h 22"/>
                <a:gd name="T48" fmla="+- 0 2021 2017"/>
                <a:gd name="T49" fmla="*/ T48 w 29"/>
                <a:gd name="T50" fmla="+- 0 248 248"/>
                <a:gd name="T51" fmla="*/ 248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9" h="22">
                  <a:moveTo>
                    <a:pt x="4" y="0"/>
                  </a:moveTo>
                  <a:lnTo>
                    <a:pt x="2" y="1"/>
                  </a:lnTo>
                  <a:lnTo>
                    <a:pt x="1" y="2"/>
                  </a:lnTo>
                  <a:lnTo>
                    <a:pt x="0" y="4"/>
                  </a:lnTo>
                  <a:lnTo>
                    <a:pt x="1" y="6"/>
                  </a:lnTo>
                  <a:lnTo>
                    <a:pt x="10" y="11"/>
                  </a:lnTo>
                  <a:lnTo>
                    <a:pt x="26" y="22"/>
                  </a:lnTo>
                  <a:lnTo>
                    <a:pt x="28" y="22"/>
                  </a:lnTo>
                  <a:lnTo>
                    <a:pt x="29" y="19"/>
                  </a:lnTo>
                  <a:lnTo>
                    <a:pt x="29" y="17"/>
                  </a:lnTo>
                  <a:lnTo>
                    <a:pt x="20" y="11"/>
                  </a:lnTo>
                  <a:lnTo>
                    <a:pt x="12" y="6"/>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4" name="AutoShape 135"/>
            <p:cNvSpPr>
              <a:spLocks/>
            </p:cNvSpPr>
            <p:nvPr/>
          </p:nvSpPr>
          <p:spPr bwMode="auto">
            <a:xfrm>
              <a:off x="2020" y="253"/>
              <a:ext cx="22" cy="10"/>
            </a:xfrm>
            <a:custGeom>
              <a:avLst/>
              <a:gdLst>
                <a:gd name="T0" fmla="+- 0 2026 2021"/>
                <a:gd name="T1" fmla="*/ T0 w 22"/>
                <a:gd name="T2" fmla="+- 0 254 253"/>
                <a:gd name="T3" fmla="*/ 254 h 10"/>
                <a:gd name="T4" fmla="+- 0 2025 2021"/>
                <a:gd name="T5" fmla="*/ T4 w 22"/>
                <a:gd name="T6" fmla="+- 0 253 253"/>
                <a:gd name="T7" fmla="*/ 253 h 10"/>
                <a:gd name="T8" fmla="+- 0 2022 2021"/>
                <a:gd name="T9" fmla="*/ T8 w 22"/>
                <a:gd name="T10" fmla="+- 0 255 253"/>
                <a:gd name="T11" fmla="*/ 255 h 10"/>
                <a:gd name="T12" fmla="+- 0 2021 2021"/>
                <a:gd name="T13" fmla="*/ T12 w 22"/>
                <a:gd name="T14" fmla="+- 0 255 253"/>
                <a:gd name="T15" fmla="*/ 255 h 10"/>
                <a:gd name="T16" fmla="+- 0 2022 2021"/>
                <a:gd name="T17" fmla="*/ T16 w 22"/>
                <a:gd name="T18" fmla="+- 0 256 253"/>
                <a:gd name="T19" fmla="*/ 256 h 10"/>
                <a:gd name="T20" fmla="+- 0 2023 2021"/>
                <a:gd name="T21" fmla="*/ T20 w 22"/>
                <a:gd name="T22" fmla="+- 0 255 253"/>
                <a:gd name="T23" fmla="*/ 255 h 10"/>
                <a:gd name="T24" fmla="+- 0 2026 2021"/>
                <a:gd name="T25" fmla="*/ T24 w 22"/>
                <a:gd name="T26" fmla="+- 0 254 253"/>
                <a:gd name="T27" fmla="*/ 254 h 10"/>
                <a:gd name="T28" fmla="+- 0 2028 2021"/>
                <a:gd name="T29" fmla="*/ T28 w 22"/>
                <a:gd name="T30" fmla="+- 0 254 253"/>
                <a:gd name="T31" fmla="*/ 254 h 10"/>
                <a:gd name="T32" fmla="+- 0 2026 2021"/>
                <a:gd name="T33" fmla="*/ T32 w 22"/>
                <a:gd name="T34" fmla="+- 0 253 253"/>
                <a:gd name="T35" fmla="*/ 253 h 10"/>
                <a:gd name="T36" fmla="+- 0 2026 2021"/>
                <a:gd name="T37" fmla="*/ T36 w 22"/>
                <a:gd name="T38" fmla="+- 0 254 253"/>
                <a:gd name="T39" fmla="*/ 254 h 10"/>
                <a:gd name="T40" fmla="+- 0 2028 2021"/>
                <a:gd name="T41" fmla="*/ T40 w 22"/>
                <a:gd name="T42" fmla="+- 0 254 253"/>
                <a:gd name="T43" fmla="*/ 254 h 10"/>
                <a:gd name="T44" fmla="+- 0 2032 2021"/>
                <a:gd name="T45" fmla="*/ T44 w 22"/>
                <a:gd name="T46" fmla="+- 0 256 253"/>
                <a:gd name="T47" fmla="*/ 256 h 10"/>
                <a:gd name="T48" fmla="+- 0 2029 2021"/>
                <a:gd name="T49" fmla="*/ T48 w 22"/>
                <a:gd name="T50" fmla="+- 0 254 253"/>
                <a:gd name="T51" fmla="*/ 254 h 10"/>
                <a:gd name="T52" fmla="+- 0 2028 2021"/>
                <a:gd name="T53" fmla="*/ T52 w 22"/>
                <a:gd name="T54" fmla="+- 0 254 253"/>
                <a:gd name="T55" fmla="*/ 254 h 10"/>
                <a:gd name="T56" fmla="+- 0 2032 2021"/>
                <a:gd name="T57" fmla="*/ T56 w 22"/>
                <a:gd name="T58" fmla="+- 0 256 253"/>
                <a:gd name="T59" fmla="*/ 256 h 10"/>
                <a:gd name="T60" fmla="+- 0 2042 2021"/>
                <a:gd name="T61" fmla="*/ T60 w 22"/>
                <a:gd name="T62" fmla="+- 0 263 253"/>
                <a:gd name="T63" fmla="*/ 263 h 10"/>
                <a:gd name="T64" fmla="+- 0 2040 2021"/>
                <a:gd name="T65" fmla="*/ T64 w 22"/>
                <a:gd name="T66" fmla="+- 0 261 253"/>
                <a:gd name="T67" fmla="*/ 261 h 10"/>
                <a:gd name="T68" fmla="+- 0 2035 2021"/>
                <a:gd name="T69" fmla="*/ T68 w 22"/>
                <a:gd name="T70" fmla="+- 0 260 253"/>
                <a:gd name="T71" fmla="*/ 260 h 10"/>
                <a:gd name="T72" fmla="+- 0 2031 2021"/>
                <a:gd name="T73" fmla="*/ T72 w 22"/>
                <a:gd name="T74" fmla="+- 0 261 253"/>
                <a:gd name="T75" fmla="*/ 261 h 10"/>
                <a:gd name="T76" fmla="+- 0 2030 2021"/>
                <a:gd name="T77" fmla="*/ T76 w 22"/>
                <a:gd name="T78" fmla="+- 0 262 253"/>
                <a:gd name="T79" fmla="*/ 262 h 10"/>
                <a:gd name="T80" fmla="+- 0 2031 2021"/>
                <a:gd name="T81" fmla="*/ T80 w 22"/>
                <a:gd name="T82" fmla="+- 0 262 253"/>
                <a:gd name="T83" fmla="*/ 262 h 10"/>
                <a:gd name="T84" fmla="+- 0 2033 2021"/>
                <a:gd name="T85" fmla="*/ T84 w 22"/>
                <a:gd name="T86" fmla="+- 0 261 253"/>
                <a:gd name="T87" fmla="*/ 261 h 10"/>
                <a:gd name="T88" fmla="+- 0 2037 2021"/>
                <a:gd name="T89" fmla="*/ T88 w 22"/>
                <a:gd name="T90" fmla="+- 0 261 253"/>
                <a:gd name="T91" fmla="*/ 261 h 10"/>
                <a:gd name="T92" fmla="+- 0 2042 2021"/>
                <a:gd name="T93" fmla="*/ T92 w 22"/>
                <a:gd name="T94" fmla="+- 0 263 253"/>
                <a:gd name="T95" fmla="*/ 263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0"/>
                  </a:lnTo>
                  <a:lnTo>
                    <a:pt x="1" y="2"/>
                  </a:lnTo>
                  <a:lnTo>
                    <a:pt x="0" y="2"/>
                  </a:lnTo>
                  <a:lnTo>
                    <a:pt x="1" y="3"/>
                  </a:lnTo>
                  <a:lnTo>
                    <a:pt x="2" y="2"/>
                  </a:lnTo>
                  <a:lnTo>
                    <a:pt x="5" y="1"/>
                  </a:lnTo>
                  <a:close/>
                  <a:moveTo>
                    <a:pt x="7" y="1"/>
                  </a:moveTo>
                  <a:lnTo>
                    <a:pt x="5" y="0"/>
                  </a:lnTo>
                  <a:lnTo>
                    <a:pt x="5" y="1"/>
                  </a:lnTo>
                  <a:lnTo>
                    <a:pt x="7" y="1"/>
                  </a:lnTo>
                  <a:close/>
                  <a:moveTo>
                    <a:pt x="11" y="3"/>
                  </a:moveTo>
                  <a:lnTo>
                    <a:pt x="8" y="1"/>
                  </a:lnTo>
                  <a:lnTo>
                    <a:pt x="7" y="1"/>
                  </a:lnTo>
                  <a:lnTo>
                    <a:pt x="11" y="3"/>
                  </a:lnTo>
                  <a:close/>
                  <a:moveTo>
                    <a:pt x="21" y="10"/>
                  </a:moveTo>
                  <a:lnTo>
                    <a:pt x="19" y="8"/>
                  </a:lnTo>
                  <a:lnTo>
                    <a:pt x="14" y="7"/>
                  </a:lnTo>
                  <a:lnTo>
                    <a:pt x="10" y="8"/>
                  </a:lnTo>
                  <a:lnTo>
                    <a:pt x="9" y="9"/>
                  </a:lnTo>
                  <a:lnTo>
                    <a:pt x="10" y="9"/>
                  </a:lnTo>
                  <a:lnTo>
                    <a:pt x="12" y="8"/>
                  </a:lnTo>
                  <a:lnTo>
                    <a:pt x="16" y="8"/>
                  </a:lnTo>
                  <a:lnTo>
                    <a:pt x="21"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5" name="AutoShape 136"/>
            <p:cNvSpPr>
              <a:spLocks/>
            </p:cNvSpPr>
            <p:nvPr/>
          </p:nvSpPr>
          <p:spPr bwMode="auto">
            <a:xfrm>
              <a:off x="2018" y="249"/>
              <a:ext cx="27" cy="20"/>
            </a:xfrm>
            <a:custGeom>
              <a:avLst/>
              <a:gdLst>
                <a:gd name="T0" fmla="+- 0 2025 2019"/>
                <a:gd name="T1" fmla="*/ T0 w 27"/>
                <a:gd name="T2" fmla="+- 0 253 250"/>
                <a:gd name="T3" fmla="*/ 253 h 20"/>
                <a:gd name="T4" fmla="+- 0 2025 2019"/>
                <a:gd name="T5" fmla="*/ T4 w 27"/>
                <a:gd name="T6" fmla="+- 0 253 250"/>
                <a:gd name="T7" fmla="*/ 253 h 20"/>
                <a:gd name="T8" fmla="+- 0 2022 2019"/>
                <a:gd name="T9" fmla="*/ T8 w 27"/>
                <a:gd name="T10" fmla="+- 0 250 250"/>
                <a:gd name="T11" fmla="*/ 250 h 20"/>
                <a:gd name="T12" fmla="+- 0 2019 2019"/>
                <a:gd name="T13" fmla="*/ T12 w 27"/>
                <a:gd name="T14" fmla="+- 0 250 250"/>
                <a:gd name="T15" fmla="*/ 250 h 20"/>
                <a:gd name="T16" fmla="+- 0 2019 2019"/>
                <a:gd name="T17" fmla="*/ T16 w 27"/>
                <a:gd name="T18" fmla="+- 0 251 250"/>
                <a:gd name="T19" fmla="*/ 251 h 20"/>
                <a:gd name="T20" fmla="+- 0 2019 2019"/>
                <a:gd name="T21" fmla="*/ T20 w 27"/>
                <a:gd name="T22" fmla="+- 0 251 250"/>
                <a:gd name="T23" fmla="*/ 251 h 20"/>
                <a:gd name="T24" fmla="+- 0 2019 2019"/>
                <a:gd name="T25" fmla="*/ T24 w 27"/>
                <a:gd name="T26" fmla="+- 0 252 250"/>
                <a:gd name="T27" fmla="*/ 252 h 20"/>
                <a:gd name="T28" fmla="+- 0 2019 2019"/>
                <a:gd name="T29" fmla="*/ T28 w 27"/>
                <a:gd name="T30" fmla="+- 0 252 250"/>
                <a:gd name="T31" fmla="*/ 252 h 20"/>
                <a:gd name="T32" fmla="+- 0 2019 2019"/>
                <a:gd name="T33" fmla="*/ T32 w 27"/>
                <a:gd name="T34" fmla="+- 0 251 250"/>
                <a:gd name="T35" fmla="*/ 251 h 20"/>
                <a:gd name="T36" fmla="+- 0 2019 2019"/>
                <a:gd name="T37" fmla="*/ T36 w 27"/>
                <a:gd name="T38" fmla="+- 0 251 250"/>
                <a:gd name="T39" fmla="*/ 251 h 20"/>
                <a:gd name="T40" fmla="+- 0 2019 2019"/>
                <a:gd name="T41" fmla="*/ T40 w 27"/>
                <a:gd name="T42" fmla="+- 0 251 250"/>
                <a:gd name="T43" fmla="*/ 251 h 20"/>
                <a:gd name="T44" fmla="+- 0 2022 2019"/>
                <a:gd name="T45" fmla="*/ T44 w 27"/>
                <a:gd name="T46" fmla="+- 0 250 250"/>
                <a:gd name="T47" fmla="*/ 250 h 20"/>
                <a:gd name="T48" fmla="+- 0 2024 2019"/>
                <a:gd name="T49" fmla="*/ T48 w 27"/>
                <a:gd name="T50" fmla="+- 0 252 250"/>
                <a:gd name="T51" fmla="*/ 252 h 20"/>
                <a:gd name="T52" fmla="+- 0 2025 2019"/>
                <a:gd name="T53" fmla="*/ T52 w 27"/>
                <a:gd name="T54" fmla="+- 0 253 250"/>
                <a:gd name="T55" fmla="*/ 253 h 20"/>
                <a:gd name="T56" fmla="+- 0 2025 2019"/>
                <a:gd name="T57" fmla="*/ T56 w 27"/>
                <a:gd name="T58" fmla="+- 0 253 250"/>
                <a:gd name="T59" fmla="*/ 253 h 20"/>
                <a:gd name="T60" fmla="+- 0 2025 2019"/>
                <a:gd name="T61" fmla="*/ T60 w 27"/>
                <a:gd name="T62" fmla="+- 0 253 250"/>
                <a:gd name="T63" fmla="*/ 253 h 20"/>
                <a:gd name="T64" fmla="+- 0 2025 2019"/>
                <a:gd name="T65" fmla="*/ T64 w 27"/>
                <a:gd name="T66" fmla="+- 0 253 250"/>
                <a:gd name="T67" fmla="*/ 253 h 20"/>
                <a:gd name="T68" fmla="+- 0 2025 2019"/>
                <a:gd name="T69" fmla="*/ T68 w 27"/>
                <a:gd name="T70" fmla="+- 0 253 250"/>
                <a:gd name="T71" fmla="*/ 253 h 20"/>
                <a:gd name="T72" fmla="+- 0 2036 2019"/>
                <a:gd name="T73" fmla="*/ T72 w 27"/>
                <a:gd name="T74" fmla="+- 0 259 250"/>
                <a:gd name="T75" fmla="*/ 259 h 20"/>
                <a:gd name="T76" fmla="+- 0 2036 2019"/>
                <a:gd name="T77" fmla="*/ T76 w 27"/>
                <a:gd name="T78" fmla="+- 0 259 250"/>
                <a:gd name="T79" fmla="*/ 259 h 20"/>
                <a:gd name="T80" fmla="+- 0 2036 2019"/>
                <a:gd name="T81" fmla="*/ T80 w 27"/>
                <a:gd name="T82" fmla="+- 0 259 250"/>
                <a:gd name="T83" fmla="*/ 259 h 20"/>
                <a:gd name="T84" fmla="+- 0 2036 2019"/>
                <a:gd name="T85" fmla="*/ T84 w 27"/>
                <a:gd name="T86" fmla="+- 0 259 250"/>
                <a:gd name="T87" fmla="*/ 259 h 20"/>
                <a:gd name="T88" fmla="+- 0 2032 2019"/>
                <a:gd name="T89" fmla="*/ T88 w 27"/>
                <a:gd name="T90" fmla="+- 0 257 250"/>
                <a:gd name="T91" fmla="*/ 257 h 20"/>
                <a:gd name="T92" fmla="+- 0 2031 2019"/>
                <a:gd name="T93" fmla="*/ T92 w 27"/>
                <a:gd name="T94" fmla="+- 0 256 250"/>
                <a:gd name="T95" fmla="*/ 256 h 20"/>
                <a:gd name="T96" fmla="+- 0 2028 2019"/>
                <a:gd name="T97" fmla="*/ T96 w 27"/>
                <a:gd name="T98" fmla="+- 0 255 250"/>
                <a:gd name="T99" fmla="*/ 255 h 20"/>
                <a:gd name="T100" fmla="+- 0 2028 2019"/>
                <a:gd name="T101" fmla="*/ T100 w 27"/>
                <a:gd name="T102" fmla="+- 0 256 250"/>
                <a:gd name="T103" fmla="*/ 256 h 20"/>
                <a:gd name="T104" fmla="+- 0 2031 2019"/>
                <a:gd name="T105" fmla="*/ T104 w 27"/>
                <a:gd name="T106" fmla="+- 0 256 250"/>
                <a:gd name="T107" fmla="*/ 256 h 20"/>
                <a:gd name="T108" fmla="+- 0 2036 2019"/>
                <a:gd name="T109" fmla="*/ T108 w 27"/>
                <a:gd name="T110" fmla="+- 0 260 250"/>
                <a:gd name="T111" fmla="*/ 260 h 20"/>
                <a:gd name="T112" fmla="+- 0 2036 2019"/>
                <a:gd name="T113" fmla="*/ T112 w 27"/>
                <a:gd name="T114" fmla="+- 0 260 250"/>
                <a:gd name="T115" fmla="*/ 260 h 20"/>
                <a:gd name="T116" fmla="+- 0 2036 2019"/>
                <a:gd name="T117" fmla="*/ T116 w 27"/>
                <a:gd name="T118" fmla="+- 0 259 250"/>
                <a:gd name="T119" fmla="*/ 259 h 20"/>
                <a:gd name="T120" fmla="+- 0 2045 2019"/>
                <a:gd name="T121" fmla="*/ T120 w 27"/>
                <a:gd name="T122" fmla="+- 0 268 250"/>
                <a:gd name="T123" fmla="*/ 268 h 20"/>
                <a:gd name="T124" fmla="+- 0 2045 2019"/>
                <a:gd name="T125" fmla="*/ T124 w 27"/>
                <a:gd name="T126" fmla="+- 0 265 250"/>
                <a:gd name="T127" fmla="*/ 265 h 20"/>
                <a:gd name="T128" fmla="+- 0 2038 2019"/>
                <a:gd name="T129" fmla="*/ T128 w 27"/>
                <a:gd name="T130" fmla="+- 0 262 250"/>
                <a:gd name="T131" fmla="*/ 262 h 20"/>
                <a:gd name="T132" fmla="+- 0 2038 2019"/>
                <a:gd name="T133" fmla="*/ T132 w 27"/>
                <a:gd name="T134" fmla="+- 0 263 250"/>
                <a:gd name="T135" fmla="*/ 263 h 20"/>
                <a:gd name="T136" fmla="+- 0 2041 2019"/>
                <a:gd name="T137" fmla="*/ T136 w 27"/>
                <a:gd name="T138" fmla="+- 0 264 250"/>
                <a:gd name="T139" fmla="*/ 264 h 20"/>
                <a:gd name="T140" fmla="+- 0 2045 2019"/>
                <a:gd name="T141" fmla="*/ T140 w 27"/>
                <a:gd name="T142" fmla="+- 0 265 250"/>
                <a:gd name="T143" fmla="*/ 265 h 20"/>
                <a:gd name="T144" fmla="+- 0 2045 2019"/>
                <a:gd name="T145" fmla="*/ T144 w 27"/>
                <a:gd name="T146" fmla="+- 0 268 250"/>
                <a:gd name="T147" fmla="*/ 268 h 20"/>
                <a:gd name="T148" fmla="+- 0 2045 2019"/>
                <a:gd name="T149" fmla="*/ T148 w 27"/>
                <a:gd name="T150" fmla="+- 0 268 250"/>
                <a:gd name="T151" fmla="*/ 268 h 20"/>
                <a:gd name="T152" fmla="+- 0 2045 2019"/>
                <a:gd name="T153" fmla="*/ T152 w 27"/>
                <a:gd name="T154" fmla="+- 0 269 250"/>
                <a:gd name="T155" fmla="*/ 269 h 20"/>
                <a:gd name="T156" fmla="+- 0 2045 2019"/>
                <a:gd name="T157" fmla="*/ T156 w 27"/>
                <a:gd name="T158" fmla="+- 0 269 250"/>
                <a:gd name="T159" fmla="*/ 269 h 20"/>
                <a:gd name="T160" fmla="+- 0 2045 2019"/>
                <a:gd name="T161" fmla="*/ T160 w 27"/>
                <a:gd name="T162" fmla="+- 0 268 250"/>
                <a:gd name="T163" fmla="*/ 268 h 20"/>
                <a:gd name="T164" fmla="+- 0 2045 2019"/>
                <a:gd name="T165" fmla="*/ T164 w 27"/>
                <a:gd name="T166" fmla="+- 0 268 250"/>
                <a:gd name="T167" fmla="*/ 268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27" h="20">
                  <a:moveTo>
                    <a:pt x="6" y="3"/>
                  </a:moveTo>
                  <a:lnTo>
                    <a:pt x="6" y="3"/>
                  </a:lnTo>
                  <a:lnTo>
                    <a:pt x="3" y="0"/>
                  </a:lnTo>
                  <a:lnTo>
                    <a:pt x="0" y="0"/>
                  </a:lnTo>
                  <a:lnTo>
                    <a:pt x="0" y="1"/>
                  </a:lnTo>
                  <a:lnTo>
                    <a:pt x="0" y="2"/>
                  </a:lnTo>
                  <a:lnTo>
                    <a:pt x="0" y="1"/>
                  </a:lnTo>
                  <a:lnTo>
                    <a:pt x="3" y="0"/>
                  </a:lnTo>
                  <a:lnTo>
                    <a:pt x="5" y="2"/>
                  </a:lnTo>
                  <a:lnTo>
                    <a:pt x="6" y="3"/>
                  </a:lnTo>
                  <a:close/>
                  <a:moveTo>
                    <a:pt x="17" y="9"/>
                  </a:moveTo>
                  <a:lnTo>
                    <a:pt x="17" y="9"/>
                  </a:lnTo>
                  <a:lnTo>
                    <a:pt x="13" y="7"/>
                  </a:lnTo>
                  <a:lnTo>
                    <a:pt x="12" y="6"/>
                  </a:lnTo>
                  <a:lnTo>
                    <a:pt x="9" y="5"/>
                  </a:lnTo>
                  <a:lnTo>
                    <a:pt x="9" y="6"/>
                  </a:lnTo>
                  <a:lnTo>
                    <a:pt x="12" y="6"/>
                  </a:lnTo>
                  <a:lnTo>
                    <a:pt x="17" y="10"/>
                  </a:lnTo>
                  <a:lnTo>
                    <a:pt x="17" y="9"/>
                  </a:lnTo>
                  <a:close/>
                  <a:moveTo>
                    <a:pt x="26" y="18"/>
                  </a:moveTo>
                  <a:lnTo>
                    <a:pt x="26" y="15"/>
                  </a:lnTo>
                  <a:lnTo>
                    <a:pt x="19" y="12"/>
                  </a:lnTo>
                  <a:lnTo>
                    <a:pt x="19" y="13"/>
                  </a:lnTo>
                  <a:lnTo>
                    <a:pt x="22" y="14"/>
                  </a:lnTo>
                  <a:lnTo>
                    <a:pt x="26" y="15"/>
                  </a:lnTo>
                  <a:lnTo>
                    <a:pt x="26" y="18"/>
                  </a:lnTo>
                  <a:lnTo>
                    <a:pt x="26" y="19"/>
                  </a:lnTo>
                  <a:lnTo>
                    <a:pt x="26"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7" name="Freeform 138"/>
            <p:cNvSpPr>
              <a:spLocks/>
            </p:cNvSpPr>
            <p:nvPr/>
          </p:nvSpPr>
          <p:spPr bwMode="auto">
            <a:xfrm>
              <a:off x="2029" y="271"/>
              <a:ext cx="19" cy="32"/>
            </a:xfrm>
            <a:custGeom>
              <a:avLst/>
              <a:gdLst>
                <a:gd name="T0" fmla="+- 0 2045 2030"/>
                <a:gd name="T1" fmla="*/ T0 w 19"/>
                <a:gd name="T2" fmla="+- 0 271 271"/>
                <a:gd name="T3" fmla="*/ 271 h 32"/>
                <a:gd name="T4" fmla="+- 0 2044 2030"/>
                <a:gd name="T5" fmla="*/ T4 w 19"/>
                <a:gd name="T6" fmla="+- 0 272 271"/>
                <a:gd name="T7" fmla="*/ 272 h 32"/>
                <a:gd name="T8" fmla="+- 0 2030 2030"/>
                <a:gd name="T9" fmla="*/ T8 w 19"/>
                <a:gd name="T10" fmla="+- 0 299 271"/>
                <a:gd name="T11" fmla="*/ 299 h 32"/>
                <a:gd name="T12" fmla="+- 0 2030 2030"/>
                <a:gd name="T13" fmla="*/ T12 w 19"/>
                <a:gd name="T14" fmla="+- 0 301 271"/>
                <a:gd name="T15" fmla="*/ 301 h 32"/>
                <a:gd name="T16" fmla="+- 0 2033 2030"/>
                <a:gd name="T17" fmla="*/ T16 w 19"/>
                <a:gd name="T18" fmla="+- 0 302 271"/>
                <a:gd name="T19" fmla="*/ 302 h 32"/>
                <a:gd name="T20" fmla="+- 0 2035 2030"/>
                <a:gd name="T21" fmla="*/ T20 w 19"/>
                <a:gd name="T22" fmla="+- 0 302 271"/>
                <a:gd name="T23" fmla="*/ 302 h 32"/>
                <a:gd name="T24" fmla="+- 0 2048 2030"/>
                <a:gd name="T25" fmla="*/ T24 w 19"/>
                <a:gd name="T26" fmla="+- 0 275 271"/>
                <a:gd name="T27" fmla="*/ 275 h 32"/>
                <a:gd name="T28" fmla="+- 0 2048 2030"/>
                <a:gd name="T29" fmla="*/ T28 w 19"/>
                <a:gd name="T30" fmla="+- 0 273 271"/>
                <a:gd name="T31" fmla="*/ 273 h 32"/>
                <a:gd name="T32" fmla="+- 0 2047 2030"/>
                <a:gd name="T33" fmla="*/ T32 w 19"/>
                <a:gd name="T34" fmla="+- 0 272 271"/>
                <a:gd name="T35" fmla="*/ 272 h 32"/>
                <a:gd name="T36" fmla="+- 0 2045 2030"/>
                <a:gd name="T37" fmla="*/ T36 w 19"/>
                <a:gd name="T38" fmla="+- 0 271 271"/>
                <a:gd name="T39" fmla="*/ 271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32">
                  <a:moveTo>
                    <a:pt x="15" y="0"/>
                  </a:moveTo>
                  <a:lnTo>
                    <a:pt x="14" y="1"/>
                  </a:lnTo>
                  <a:lnTo>
                    <a:pt x="0" y="28"/>
                  </a:lnTo>
                  <a:lnTo>
                    <a:pt x="0" y="30"/>
                  </a:lnTo>
                  <a:lnTo>
                    <a:pt x="3" y="31"/>
                  </a:lnTo>
                  <a:lnTo>
                    <a:pt x="5" y="31"/>
                  </a:lnTo>
                  <a:lnTo>
                    <a:pt x="18" y="4"/>
                  </a:lnTo>
                  <a:lnTo>
                    <a:pt x="18" y="2"/>
                  </a:lnTo>
                  <a:lnTo>
                    <a:pt x="17" y="1"/>
                  </a:lnTo>
                  <a:lnTo>
                    <a:pt x="15"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8" name="AutoShape 139"/>
            <p:cNvSpPr>
              <a:spLocks/>
            </p:cNvSpPr>
            <p:nvPr/>
          </p:nvSpPr>
          <p:spPr bwMode="auto">
            <a:xfrm>
              <a:off x="2032" y="277"/>
              <a:ext cx="15" cy="18"/>
            </a:xfrm>
            <a:custGeom>
              <a:avLst/>
              <a:gdLst>
                <a:gd name="T0" fmla="+- 0 2040 2032"/>
                <a:gd name="T1" fmla="*/ T0 w 15"/>
                <a:gd name="T2" fmla="+- 0 280 278"/>
                <a:gd name="T3" fmla="*/ 280 h 18"/>
                <a:gd name="T4" fmla="+- 0 2039 2032"/>
                <a:gd name="T5" fmla="*/ T4 w 15"/>
                <a:gd name="T6" fmla="+- 0 281 278"/>
                <a:gd name="T7" fmla="*/ 281 h 18"/>
                <a:gd name="T8" fmla="+- 0 2037 2032"/>
                <a:gd name="T9" fmla="*/ T8 w 15"/>
                <a:gd name="T10" fmla="+- 0 284 278"/>
                <a:gd name="T11" fmla="*/ 284 h 18"/>
                <a:gd name="T12" fmla="+- 0 2040 2032"/>
                <a:gd name="T13" fmla="*/ T12 w 15"/>
                <a:gd name="T14" fmla="+- 0 280 278"/>
                <a:gd name="T15" fmla="*/ 280 h 18"/>
                <a:gd name="T16" fmla="+- 0 2042 2032"/>
                <a:gd name="T17" fmla="*/ T16 w 15"/>
                <a:gd name="T18" fmla="+- 0 279 278"/>
                <a:gd name="T19" fmla="*/ 279 h 18"/>
                <a:gd name="T20" fmla="+- 0 2041 2032"/>
                <a:gd name="T21" fmla="*/ T20 w 15"/>
                <a:gd name="T22" fmla="+- 0 279 278"/>
                <a:gd name="T23" fmla="*/ 279 h 18"/>
                <a:gd name="T24" fmla="+- 0 2040 2032"/>
                <a:gd name="T25" fmla="*/ T24 w 15"/>
                <a:gd name="T26" fmla="+- 0 280 278"/>
                <a:gd name="T27" fmla="*/ 280 h 18"/>
                <a:gd name="T28" fmla="+- 0 2042 2032"/>
                <a:gd name="T29" fmla="*/ T28 w 15"/>
                <a:gd name="T30" fmla="+- 0 279 278"/>
                <a:gd name="T31" fmla="*/ 279 h 18"/>
                <a:gd name="T32" fmla="+- 0 2042 2032"/>
                <a:gd name="T33" fmla="*/ T32 w 15"/>
                <a:gd name="T34" fmla="+- 0 288 278"/>
                <a:gd name="T35" fmla="*/ 288 h 18"/>
                <a:gd name="T36" fmla="+- 0 2041 2032"/>
                <a:gd name="T37" fmla="*/ T36 w 15"/>
                <a:gd name="T38" fmla="+- 0 288 278"/>
                <a:gd name="T39" fmla="*/ 288 h 18"/>
                <a:gd name="T40" fmla="+- 0 2037 2032"/>
                <a:gd name="T41" fmla="*/ T40 w 15"/>
                <a:gd name="T42" fmla="+- 0 289 278"/>
                <a:gd name="T43" fmla="*/ 289 h 18"/>
                <a:gd name="T44" fmla="+- 0 2033 2032"/>
                <a:gd name="T45" fmla="*/ T44 w 15"/>
                <a:gd name="T46" fmla="+- 0 292 278"/>
                <a:gd name="T47" fmla="*/ 292 h 18"/>
                <a:gd name="T48" fmla="+- 0 2032 2032"/>
                <a:gd name="T49" fmla="*/ T48 w 15"/>
                <a:gd name="T50" fmla="+- 0 295 278"/>
                <a:gd name="T51" fmla="*/ 295 h 18"/>
                <a:gd name="T52" fmla="+- 0 2036 2032"/>
                <a:gd name="T53" fmla="*/ T52 w 15"/>
                <a:gd name="T54" fmla="+- 0 290 278"/>
                <a:gd name="T55" fmla="*/ 290 h 18"/>
                <a:gd name="T56" fmla="+- 0 2039 2032"/>
                <a:gd name="T57" fmla="*/ T56 w 15"/>
                <a:gd name="T58" fmla="+- 0 289 278"/>
                <a:gd name="T59" fmla="*/ 289 h 18"/>
                <a:gd name="T60" fmla="+- 0 2041 2032"/>
                <a:gd name="T61" fmla="*/ T60 w 15"/>
                <a:gd name="T62" fmla="+- 0 289 278"/>
                <a:gd name="T63" fmla="*/ 289 h 18"/>
                <a:gd name="T64" fmla="+- 0 2042 2032"/>
                <a:gd name="T65" fmla="*/ T64 w 15"/>
                <a:gd name="T66" fmla="+- 0 288 278"/>
                <a:gd name="T67" fmla="*/ 288 h 18"/>
                <a:gd name="T68" fmla="+- 0 2047 2032"/>
                <a:gd name="T69" fmla="*/ T68 w 15"/>
                <a:gd name="T70" fmla="+- 0 278 278"/>
                <a:gd name="T71" fmla="*/ 278 h 18"/>
                <a:gd name="T72" fmla="+- 0 2046 2032"/>
                <a:gd name="T73" fmla="*/ T72 w 15"/>
                <a:gd name="T74" fmla="+- 0 278 278"/>
                <a:gd name="T75" fmla="*/ 278 h 18"/>
                <a:gd name="T76" fmla="+- 0 2042 2032"/>
                <a:gd name="T77" fmla="*/ T76 w 15"/>
                <a:gd name="T78" fmla="+- 0 278 278"/>
                <a:gd name="T79" fmla="*/ 278 h 18"/>
                <a:gd name="T80" fmla="+- 0 2042 2032"/>
                <a:gd name="T81" fmla="*/ T80 w 15"/>
                <a:gd name="T82" fmla="+- 0 279 278"/>
                <a:gd name="T83" fmla="*/ 279 h 18"/>
                <a:gd name="T84" fmla="+- 0 2045 2032"/>
                <a:gd name="T85" fmla="*/ T84 w 15"/>
                <a:gd name="T86" fmla="+- 0 279 278"/>
                <a:gd name="T87" fmla="*/ 279 h 18"/>
                <a:gd name="T88" fmla="+- 0 2046 2032"/>
                <a:gd name="T89" fmla="*/ T88 w 15"/>
                <a:gd name="T90" fmla="+- 0 279 278"/>
                <a:gd name="T91" fmla="*/ 279 h 18"/>
                <a:gd name="T92" fmla="+- 0 2047 2032"/>
                <a:gd name="T93" fmla="*/ T92 w 15"/>
                <a:gd name="T94" fmla="+- 0 278 278"/>
                <a:gd name="T95" fmla="*/ 278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8">
                  <a:moveTo>
                    <a:pt x="8" y="2"/>
                  </a:moveTo>
                  <a:lnTo>
                    <a:pt x="7" y="3"/>
                  </a:lnTo>
                  <a:lnTo>
                    <a:pt x="5" y="6"/>
                  </a:lnTo>
                  <a:lnTo>
                    <a:pt x="8" y="2"/>
                  </a:lnTo>
                  <a:close/>
                  <a:moveTo>
                    <a:pt x="10" y="1"/>
                  </a:moveTo>
                  <a:lnTo>
                    <a:pt x="9" y="1"/>
                  </a:lnTo>
                  <a:lnTo>
                    <a:pt x="8" y="2"/>
                  </a:lnTo>
                  <a:lnTo>
                    <a:pt x="10" y="1"/>
                  </a:lnTo>
                  <a:close/>
                  <a:moveTo>
                    <a:pt x="10" y="10"/>
                  </a:moveTo>
                  <a:lnTo>
                    <a:pt x="9" y="10"/>
                  </a:lnTo>
                  <a:lnTo>
                    <a:pt x="5" y="11"/>
                  </a:lnTo>
                  <a:lnTo>
                    <a:pt x="1" y="14"/>
                  </a:lnTo>
                  <a:lnTo>
                    <a:pt x="0" y="17"/>
                  </a:lnTo>
                  <a:lnTo>
                    <a:pt x="4" y="12"/>
                  </a:lnTo>
                  <a:lnTo>
                    <a:pt x="7" y="11"/>
                  </a:lnTo>
                  <a:lnTo>
                    <a:pt x="9" y="11"/>
                  </a:lnTo>
                  <a:lnTo>
                    <a:pt x="10" y="10"/>
                  </a:lnTo>
                  <a:close/>
                  <a:moveTo>
                    <a:pt x="15" y="0"/>
                  </a:moveTo>
                  <a:lnTo>
                    <a:pt x="14" y="0"/>
                  </a:lnTo>
                  <a:lnTo>
                    <a:pt x="10" y="0"/>
                  </a:lnTo>
                  <a:lnTo>
                    <a:pt x="10" y="1"/>
                  </a:lnTo>
                  <a:lnTo>
                    <a:pt x="13" y="1"/>
                  </a:lnTo>
                  <a:lnTo>
                    <a:pt x="14"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9" name="AutoShape 140"/>
            <p:cNvSpPr>
              <a:spLocks/>
            </p:cNvSpPr>
            <p:nvPr/>
          </p:nvSpPr>
          <p:spPr bwMode="auto">
            <a:xfrm>
              <a:off x="2030" y="272"/>
              <a:ext cx="17" cy="30"/>
            </a:xfrm>
            <a:custGeom>
              <a:avLst/>
              <a:gdLst>
                <a:gd name="T0" fmla="+- 0 2035 2030"/>
                <a:gd name="T1" fmla="*/ T0 w 17"/>
                <a:gd name="T2" fmla="+- 0 293 272"/>
                <a:gd name="T3" fmla="*/ 293 h 30"/>
                <a:gd name="T4" fmla="+- 0 2035 2030"/>
                <a:gd name="T5" fmla="*/ T4 w 17"/>
                <a:gd name="T6" fmla="+- 0 293 272"/>
                <a:gd name="T7" fmla="*/ 293 h 30"/>
                <a:gd name="T8" fmla="+- 0 2035 2030"/>
                <a:gd name="T9" fmla="*/ T8 w 17"/>
                <a:gd name="T10" fmla="+- 0 292 272"/>
                <a:gd name="T11" fmla="*/ 292 h 30"/>
                <a:gd name="T12" fmla="+- 0 2035 2030"/>
                <a:gd name="T13" fmla="*/ T12 w 17"/>
                <a:gd name="T14" fmla="+- 0 292 272"/>
                <a:gd name="T15" fmla="*/ 292 h 30"/>
                <a:gd name="T16" fmla="+- 0 2030 2030"/>
                <a:gd name="T17" fmla="*/ T16 w 17"/>
                <a:gd name="T18" fmla="+- 0 298 272"/>
                <a:gd name="T19" fmla="*/ 298 h 30"/>
                <a:gd name="T20" fmla="+- 0 2032 2030"/>
                <a:gd name="T21" fmla="*/ T20 w 17"/>
                <a:gd name="T22" fmla="+- 0 302 272"/>
                <a:gd name="T23" fmla="*/ 302 h 30"/>
                <a:gd name="T24" fmla="+- 0 2032 2030"/>
                <a:gd name="T25" fmla="*/ T24 w 17"/>
                <a:gd name="T26" fmla="+- 0 301 272"/>
                <a:gd name="T27" fmla="*/ 301 h 30"/>
                <a:gd name="T28" fmla="+- 0 2033 2030"/>
                <a:gd name="T29" fmla="*/ T28 w 17"/>
                <a:gd name="T30" fmla="+- 0 301 272"/>
                <a:gd name="T31" fmla="*/ 301 h 30"/>
                <a:gd name="T32" fmla="+- 0 2033 2030"/>
                <a:gd name="T33" fmla="*/ T32 w 17"/>
                <a:gd name="T34" fmla="+- 0 301 272"/>
                <a:gd name="T35" fmla="*/ 301 h 30"/>
                <a:gd name="T36" fmla="+- 0 2032 2030"/>
                <a:gd name="T37" fmla="*/ T36 w 17"/>
                <a:gd name="T38" fmla="+- 0 301 272"/>
                <a:gd name="T39" fmla="*/ 301 h 30"/>
                <a:gd name="T40" fmla="+- 0 2031 2030"/>
                <a:gd name="T41" fmla="*/ T40 w 17"/>
                <a:gd name="T42" fmla="+- 0 298 272"/>
                <a:gd name="T43" fmla="*/ 298 h 30"/>
                <a:gd name="T44" fmla="+- 0 2033 2030"/>
                <a:gd name="T45" fmla="*/ T44 w 17"/>
                <a:gd name="T46" fmla="+- 0 295 272"/>
                <a:gd name="T47" fmla="*/ 295 h 30"/>
                <a:gd name="T48" fmla="+- 0 2035 2030"/>
                <a:gd name="T49" fmla="*/ T48 w 17"/>
                <a:gd name="T50" fmla="+- 0 293 272"/>
                <a:gd name="T51" fmla="*/ 293 h 30"/>
                <a:gd name="T52" fmla="+- 0 2041 2030"/>
                <a:gd name="T53" fmla="*/ T52 w 17"/>
                <a:gd name="T54" fmla="+- 0 282 272"/>
                <a:gd name="T55" fmla="*/ 282 h 30"/>
                <a:gd name="T56" fmla="+- 0 2041 2030"/>
                <a:gd name="T57" fmla="*/ T56 w 17"/>
                <a:gd name="T58" fmla="+- 0 281 272"/>
                <a:gd name="T59" fmla="*/ 281 h 30"/>
                <a:gd name="T60" fmla="+- 0 2040 2030"/>
                <a:gd name="T61" fmla="*/ T60 w 17"/>
                <a:gd name="T62" fmla="+- 0 281 272"/>
                <a:gd name="T63" fmla="*/ 281 h 30"/>
                <a:gd name="T64" fmla="+- 0 2038 2030"/>
                <a:gd name="T65" fmla="*/ T64 w 17"/>
                <a:gd name="T66" fmla="+- 0 283 272"/>
                <a:gd name="T67" fmla="*/ 283 h 30"/>
                <a:gd name="T68" fmla="+- 0 2035 2030"/>
                <a:gd name="T69" fmla="*/ T68 w 17"/>
                <a:gd name="T70" fmla="+- 0 289 272"/>
                <a:gd name="T71" fmla="*/ 289 h 30"/>
                <a:gd name="T72" fmla="+- 0 2036 2030"/>
                <a:gd name="T73" fmla="*/ T72 w 17"/>
                <a:gd name="T74" fmla="+- 0 289 272"/>
                <a:gd name="T75" fmla="*/ 289 h 30"/>
                <a:gd name="T76" fmla="+- 0 2035 2030"/>
                <a:gd name="T77" fmla="*/ T76 w 17"/>
                <a:gd name="T78" fmla="+- 0 289 272"/>
                <a:gd name="T79" fmla="*/ 289 h 30"/>
                <a:gd name="T80" fmla="+- 0 2036 2030"/>
                <a:gd name="T81" fmla="*/ T80 w 17"/>
                <a:gd name="T82" fmla="+- 0 289 272"/>
                <a:gd name="T83" fmla="*/ 289 h 30"/>
                <a:gd name="T84" fmla="+- 0 2036 2030"/>
                <a:gd name="T85" fmla="*/ T84 w 17"/>
                <a:gd name="T86" fmla="+- 0 289 272"/>
                <a:gd name="T87" fmla="*/ 289 h 30"/>
                <a:gd name="T88" fmla="+- 0 2036 2030"/>
                <a:gd name="T89" fmla="*/ T88 w 17"/>
                <a:gd name="T90" fmla="+- 0 289 272"/>
                <a:gd name="T91" fmla="*/ 289 h 30"/>
                <a:gd name="T92" fmla="+- 0 2039 2030"/>
                <a:gd name="T93" fmla="*/ T92 w 17"/>
                <a:gd name="T94" fmla="+- 0 284 272"/>
                <a:gd name="T95" fmla="*/ 284 h 30"/>
                <a:gd name="T96" fmla="+- 0 2041 2030"/>
                <a:gd name="T97" fmla="*/ T96 w 17"/>
                <a:gd name="T98" fmla="+- 0 282 272"/>
                <a:gd name="T99" fmla="*/ 282 h 30"/>
                <a:gd name="T100" fmla="+- 0 2047 2030"/>
                <a:gd name="T101" fmla="*/ T100 w 17"/>
                <a:gd name="T102" fmla="+- 0 273 272"/>
                <a:gd name="T103" fmla="*/ 273 h 30"/>
                <a:gd name="T104" fmla="+- 0 2047 2030"/>
                <a:gd name="T105" fmla="*/ T104 w 17"/>
                <a:gd name="T106" fmla="+- 0 273 272"/>
                <a:gd name="T107" fmla="*/ 273 h 30"/>
                <a:gd name="T108" fmla="+- 0 2047 2030"/>
                <a:gd name="T109" fmla="*/ T108 w 17"/>
                <a:gd name="T110" fmla="+- 0 273 272"/>
                <a:gd name="T111" fmla="*/ 273 h 30"/>
                <a:gd name="T112" fmla="+- 0 2046 2030"/>
                <a:gd name="T113" fmla="*/ T112 w 17"/>
                <a:gd name="T114" fmla="+- 0 272 272"/>
                <a:gd name="T115" fmla="*/ 272 h 30"/>
                <a:gd name="T116" fmla="+- 0 2044 2030"/>
                <a:gd name="T117" fmla="*/ T116 w 17"/>
                <a:gd name="T118" fmla="+- 0 273 272"/>
                <a:gd name="T119" fmla="*/ 273 h 30"/>
                <a:gd name="T120" fmla="+- 0 2043 2030"/>
                <a:gd name="T121" fmla="*/ T120 w 17"/>
                <a:gd name="T122" fmla="+- 0 274 272"/>
                <a:gd name="T123" fmla="*/ 274 h 30"/>
                <a:gd name="T124" fmla="+- 0 2041 2030"/>
                <a:gd name="T125" fmla="*/ T124 w 17"/>
                <a:gd name="T126" fmla="+- 0 278 272"/>
                <a:gd name="T127" fmla="*/ 278 h 30"/>
                <a:gd name="T128" fmla="+- 0 2041 2030"/>
                <a:gd name="T129" fmla="*/ T128 w 17"/>
                <a:gd name="T130" fmla="+- 0 278 272"/>
                <a:gd name="T131" fmla="*/ 278 h 30"/>
                <a:gd name="T132" fmla="+- 0 2042 2030"/>
                <a:gd name="T133" fmla="*/ T132 w 17"/>
                <a:gd name="T134" fmla="+- 0 278 272"/>
                <a:gd name="T135" fmla="*/ 278 h 30"/>
                <a:gd name="T136" fmla="+- 0 2042 2030"/>
                <a:gd name="T137" fmla="*/ T136 w 17"/>
                <a:gd name="T138" fmla="+- 0 278 272"/>
                <a:gd name="T139" fmla="*/ 278 h 30"/>
                <a:gd name="T140" fmla="+- 0 2042 2030"/>
                <a:gd name="T141" fmla="*/ T140 w 17"/>
                <a:gd name="T142" fmla="+- 0 277 272"/>
                <a:gd name="T143" fmla="*/ 277 h 30"/>
                <a:gd name="T144" fmla="+- 0 2044 2030"/>
                <a:gd name="T145" fmla="*/ T144 w 17"/>
                <a:gd name="T146" fmla="+- 0 274 272"/>
                <a:gd name="T147" fmla="*/ 274 h 30"/>
                <a:gd name="T148" fmla="+- 0 2045 2030"/>
                <a:gd name="T149" fmla="*/ T148 w 17"/>
                <a:gd name="T150" fmla="+- 0 273 272"/>
                <a:gd name="T151" fmla="*/ 273 h 30"/>
                <a:gd name="T152" fmla="+- 0 2046 2030"/>
                <a:gd name="T153" fmla="*/ T152 w 17"/>
                <a:gd name="T154" fmla="+- 0 273 272"/>
                <a:gd name="T155" fmla="*/ 273 h 30"/>
                <a:gd name="T156" fmla="+- 0 2046 2030"/>
                <a:gd name="T157" fmla="*/ T156 w 17"/>
                <a:gd name="T158" fmla="+- 0 273 272"/>
                <a:gd name="T159" fmla="*/ 273 h 30"/>
                <a:gd name="T160" fmla="+- 0 2046 2030"/>
                <a:gd name="T161" fmla="*/ T160 w 17"/>
                <a:gd name="T162" fmla="+- 0 274 272"/>
                <a:gd name="T163" fmla="*/ 274 h 30"/>
                <a:gd name="T164" fmla="+- 0 2046 2030"/>
                <a:gd name="T165" fmla="*/ T164 w 17"/>
                <a:gd name="T166" fmla="+- 0 274 272"/>
                <a:gd name="T167" fmla="*/ 274 h 30"/>
                <a:gd name="T168" fmla="+- 0 2047 2030"/>
                <a:gd name="T169" fmla="*/ T168 w 17"/>
                <a:gd name="T170" fmla="+- 0 273 272"/>
                <a:gd name="T171" fmla="*/ 273 h 30"/>
                <a:gd name="T172" fmla="+- 0 2047 2030"/>
                <a:gd name="T173" fmla="*/ T172 w 17"/>
                <a:gd name="T174" fmla="+- 0 273 272"/>
                <a:gd name="T175" fmla="*/ 273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7" h="30">
                  <a:moveTo>
                    <a:pt x="5" y="21"/>
                  </a:moveTo>
                  <a:lnTo>
                    <a:pt x="5" y="21"/>
                  </a:lnTo>
                  <a:lnTo>
                    <a:pt x="5" y="20"/>
                  </a:lnTo>
                  <a:lnTo>
                    <a:pt x="0" y="26"/>
                  </a:lnTo>
                  <a:lnTo>
                    <a:pt x="2" y="30"/>
                  </a:lnTo>
                  <a:lnTo>
                    <a:pt x="2" y="29"/>
                  </a:lnTo>
                  <a:lnTo>
                    <a:pt x="3" y="29"/>
                  </a:lnTo>
                  <a:lnTo>
                    <a:pt x="2" y="29"/>
                  </a:lnTo>
                  <a:lnTo>
                    <a:pt x="1" y="26"/>
                  </a:lnTo>
                  <a:lnTo>
                    <a:pt x="3" y="23"/>
                  </a:lnTo>
                  <a:lnTo>
                    <a:pt x="5" y="21"/>
                  </a:lnTo>
                  <a:close/>
                  <a:moveTo>
                    <a:pt x="11" y="10"/>
                  </a:moveTo>
                  <a:lnTo>
                    <a:pt x="11" y="9"/>
                  </a:lnTo>
                  <a:lnTo>
                    <a:pt x="10" y="9"/>
                  </a:lnTo>
                  <a:lnTo>
                    <a:pt x="8" y="11"/>
                  </a:lnTo>
                  <a:lnTo>
                    <a:pt x="5" y="17"/>
                  </a:lnTo>
                  <a:lnTo>
                    <a:pt x="6" y="17"/>
                  </a:lnTo>
                  <a:lnTo>
                    <a:pt x="5" y="17"/>
                  </a:lnTo>
                  <a:lnTo>
                    <a:pt x="6" y="17"/>
                  </a:lnTo>
                  <a:lnTo>
                    <a:pt x="9" y="12"/>
                  </a:lnTo>
                  <a:lnTo>
                    <a:pt x="11" y="10"/>
                  </a:lnTo>
                  <a:close/>
                  <a:moveTo>
                    <a:pt x="17" y="1"/>
                  </a:moveTo>
                  <a:lnTo>
                    <a:pt x="17" y="1"/>
                  </a:lnTo>
                  <a:lnTo>
                    <a:pt x="16" y="0"/>
                  </a:lnTo>
                  <a:lnTo>
                    <a:pt x="14" y="1"/>
                  </a:lnTo>
                  <a:lnTo>
                    <a:pt x="13" y="2"/>
                  </a:lnTo>
                  <a:lnTo>
                    <a:pt x="11" y="6"/>
                  </a:lnTo>
                  <a:lnTo>
                    <a:pt x="12" y="6"/>
                  </a:lnTo>
                  <a:lnTo>
                    <a:pt x="12" y="5"/>
                  </a:lnTo>
                  <a:lnTo>
                    <a:pt x="14" y="2"/>
                  </a:lnTo>
                  <a:lnTo>
                    <a:pt x="15" y="1"/>
                  </a:lnTo>
                  <a:lnTo>
                    <a:pt x="16" y="1"/>
                  </a:lnTo>
                  <a:lnTo>
                    <a:pt x="16"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0" name="Freeform 141"/>
            <p:cNvSpPr>
              <a:spLocks/>
            </p:cNvSpPr>
            <p:nvPr/>
          </p:nvSpPr>
          <p:spPr bwMode="auto">
            <a:xfrm>
              <a:off x="2023" y="275"/>
              <a:ext cx="32" cy="24"/>
            </a:xfrm>
            <a:custGeom>
              <a:avLst/>
              <a:gdLst>
                <a:gd name="T0" fmla="+- 0 2055 2023"/>
                <a:gd name="T1" fmla="*/ T0 w 32"/>
                <a:gd name="T2" fmla="+- 0 294 275"/>
                <a:gd name="T3" fmla="*/ 294 h 24"/>
                <a:gd name="T4" fmla="+- 0 2054 2023"/>
                <a:gd name="T5" fmla="*/ T4 w 32"/>
                <a:gd name="T6" fmla="+- 0 292 275"/>
                <a:gd name="T7" fmla="*/ 292 h 24"/>
                <a:gd name="T8" fmla="+- 0 2053 2023"/>
                <a:gd name="T9" fmla="*/ T8 w 32"/>
                <a:gd name="T10" fmla="+- 0 291 275"/>
                <a:gd name="T11" fmla="*/ 291 h 24"/>
                <a:gd name="T12" fmla="+- 0 2053 2023"/>
                <a:gd name="T13" fmla="*/ T12 w 32"/>
                <a:gd name="T14" fmla="+- 0 294 275"/>
                <a:gd name="T15" fmla="*/ 294 h 24"/>
                <a:gd name="T16" fmla="+- 0 2052 2023"/>
                <a:gd name="T17" fmla="*/ T16 w 32"/>
                <a:gd name="T18" fmla="+- 0 296 275"/>
                <a:gd name="T19" fmla="*/ 296 h 24"/>
                <a:gd name="T20" fmla="+- 0 2051 2023"/>
                <a:gd name="T21" fmla="*/ T20 w 32"/>
                <a:gd name="T22" fmla="+- 0 296 275"/>
                <a:gd name="T23" fmla="*/ 296 h 24"/>
                <a:gd name="T24" fmla="+- 0 2050 2023"/>
                <a:gd name="T25" fmla="*/ T24 w 32"/>
                <a:gd name="T26" fmla="+- 0 296 275"/>
                <a:gd name="T27" fmla="*/ 296 h 24"/>
                <a:gd name="T28" fmla="+- 0 2042 2023"/>
                <a:gd name="T29" fmla="*/ T28 w 32"/>
                <a:gd name="T30" fmla="+- 0 291 275"/>
                <a:gd name="T31" fmla="*/ 291 h 24"/>
                <a:gd name="T32" fmla="+- 0 2038 2023"/>
                <a:gd name="T33" fmla="*/ T32 w 32"/>
                <a:gd name="T34" fmla="+- 0 288 275"/>
                <a:gd name="T35" fmla="*/ 288 h 24"/>
                <a:gd name="T36" fmla="+- 0 2042 2023"/>
                <a:gd name="T37" fmla="*/ T36 w 32"/>
                <a:gd name="T38" fmla="+- 0 289 275"/>
                <a:gd name="T39" fmla="*/ 289 h 24"/>
                <a:gd name="T40" fmla="+- 0 2042 2023"/>
                <a:gd name="T41" fmla="*/ T40 w 32"/>
                <a:gd name="T42" fmla="+- 0 289 275"/>
                <a:gd name="T43" fmla="*/ 289 h 24"/>
                <a:gd name="T44" fmla="+- 0 2043 2023"/>
                <a:gd name="T45" fmla="*/ T44 w 32"/>
                <a:gd name="T46" fmla="+- 0 288 275"/>
                <a:gd name="T47" fmla="*/ 288 h 24"/>
                <a:gd name="T48" fmla="+- 0 2043 2023"/>
                <a:gd name="T49" fmla="*/ T48 w 32"/>
                <a:gd name="T50" fmla="+- 0 288 275"/>
                <a:gd name="T51" fmla="*/ 288 h 24"/>
                <a:gd name="T52" fmla="+- 0 2042 2023"/>
                <a:gd name="T53" fmla="*/ T52 w 32"/>
                <a:gd name="T54" fmla="+- 0 288 275"/>
                <a:gd name="T55" fmla="*/ 288 h 24"/>
                <a:gd name="T56" fmla="+- 0 2036 2023"/>
                <a:gd name="T57" fmla="*/ T56 w 32"/>
                <a:gd name="T58" fmla="+- 0 287 275"/>
                <a:gd name="T59" fmla="*/ 287 h 24"/>
                <a:gd name="T60" fmla="+- 0 2026 2023"/>
                <a:gd name="T61" fmla="*/ T60 w 32"/>
                <a:gd name="T62" fmla="+- 0 280 275"/>
                <a:gd name="T63" fmla="*/ 280 h 24"/>
                <a:gd name="T64" fmla="+- 0 2026 2023"/>
                <a:gd name="T65" fmla="*/ T64 w 32"/>
                <a:gd name="T66" fmla="+- 0 279 275"/>
                <a:gd name="T67" fmla="*/ 279 h 24"/>
                <a:gd name="T68" fmla="+- 0 2026 2023"/>
                <a:gd name="T69" fmla="*/ T68 w 32"/>
                <a:gd name="T70" fmla="+- 0 278 275"/>
                <a:gd name="T71" fmla="*/ 278 h 24"/>
                <a:gd name="T72" fmla="+- 0 2027 2023"/>
                <a:gd name="T73" fmla="*/ T72 w 32"/>
                <a:gd name="T74" fmla="+- 0 278 275"/>
                <a:gd name="T75" fmla="*/ 278 h 24"/>
                <a:gd name="T76" fmla="+- 0 2028 2023"/>
                <a:gd name="T77" fmla="*/ T76 w 32"/>
                <a:gd name="T78" fmla="+- 0 277 275"/>
                <a:gd name="T79" fmla="*/ 277 h 24"/>
                <a:gd name="T80" fmla="+- 0 2028 2023"/>
                <a:gd name="T81" fmla="*/ T80 w 32"/>
                <a:gd name="T82" fmla="+- 0 278 275"/>
                <a:gd name="T83" fmla="*/ 278 h 24"/>
                <a:gd name="T84" fmla="+- 0 2028 2023"/>
                <a:gd name="T85" fmla="*/ T84 w 32"/>
                <a:gd name="T86" fmla="+- 0 278 275"/>
                <a:gd name="T87" fmla="*/ 278 h 24"/>
                <a:gd name="T88" fmla="+- 0 2036 2023"/>
                <a:gd name="T89" fmla="*/ T88 w 32"/>
                <a:gd name="T90" fmla="+- 0 283 275"/>
                <a:gd name="T91" fmla="*/ 283 h 24"/>
                <a:gd name="T92" fmla="+- 0 2037 2023"/>
                <a:gd name="T93" fmla="*/ T92 w 32"/>
                <a:gd name="T94" fmla="+- 0 283 275"/>
                <a:gd name="T95" fmla="*/ 283 h 24"/>
                <a:gd name="T96" fmla="+- 0 2036 2023"/>
                <a:gd name="T97" fmla="*/ T96 w 32"/>
                <a:gd name="T98" fmla="+- 0 285 275"/>
                <a:gd name="T99" fmla="*/ 285 h 24"/>
                <a:gd name="T100" fmla="+- 0 2036 2023"/>
                <a:gd name="T101" fmla="*/ T100 w 32"/>
                <a:gd name="T102" fmla="+- 0 285 275"/>
                <a:gd name="T103" fmla="*/ 285 h 24"/>
                <a:gd name="T104" fmla="+- 0 2036 2023"/>
                <a:gd name="T105" fmla="*/ T104 w 32"/>
                <a:gd name="T106" fmla="+- 0 286 275"/>
                <a:gd name="T107" fmla="*/ 286 h 24"/>
                <a:gd name="T108" fmla="+- 0 2036 2023"/>
                <a:gd name="T109" fmla="*/ T108 w 32"/>
                <a:gd name="T110" fmla="+- 0 286 275"/>
                <a:gd name="T111" fmla="*/ 286 h 24"/>
                <a:gd name="T112" fmla="+- 0 2036 2023"/>
                <a:gd name="T113" fmla="*/ T112 w 32"/>
                <a:gd name="T114" fmla="+- 0 286 275"/>
                <a:gd name="T115" fmla="*/ 286 h 24"/>
                <a:gd name="T116" fmla="+- 0 2037 2023"/>
                <a:gd name="T117" fmla="*/ T116 w 32"/>
                <a:gd name="T118" fmla="+- 0 284 275"/>
                <a:gd name="T119" fmla="*/ 284 h 24"/>
                <a:gd name="T120" fmla="+- 0 2052 2023"/>
                <a:gd name="T121" fmla="*/ T120 w 32"/>
                <a:gd name="T122" fmla="+- 0 293 275"/>
                <a:gd name="T123" fmla="*/ 293 h 24"/>
                <a:gd name="T124" fmla="+- 0 2053 2023"/>
                <a:gd name="T125" fmla="*/ T124 w 32"/>
                <a:gd name="T126" fmla="+- 0 294 275"/>
                <a:gd name="T127" fmla="*/ 294 h 24"/>
                <a:gd name="T128" fmla="+- 0 2053 2023"/>
                <a:gd name="T129" fmla="*/ T128 w 32"/>
                <a:gd name="T130" fmla="+- 0 291 275"/>
                <a:gd name="T131" fmla="*/ 291 h 24"/>
                <a:gd name="T132" fmla="+- 0 2038 2023"/>
                <a:gd name="T133" fmla="*/ T132 w 32"/>
                <a:gd name="T134" fmla="+- 0 282 275"/>
                <a:gd name="T135" fmla="*/ 282 h 24"/>
                <a:gd name="T136" fmla="+- 0 2041 2023"/>
                <a:gd name="T137" fmla="*/ T136 w 32"/>
                <a:gd name="T138" fmla="+- 0 276 275"/>
                <a:gd name="T139" fmla="*/ 276 h 24"/>
                <a:gd name="T140" fmla="+- 0 2047 2023"/>
                <a:gd name="T141" fmla="*/ T140 w 32"/>
                <a:gd name="T142" fmla="+- 0 279 275"/>
                <a:gd name="T143" fmla="*/ 279 h 24"/>
                <a:gd name="T144" fmla="+- 0 2048 2023"/>
                <a:gd name="T145" fmla="*/ T144 w 32"/>
                <a:gd name="T146" fmla="+- 0 279 275"/>
                <a:gd name="T147" fmla="*/ 279 h 24"/>
                <a:gd name="T148" fmla="+- 0 2048 2023"/>
                <a:gd name="T149" fmla="*/ T148 w 32"/>
                <a:gd name="T150" fmla="+- 0 278 275"/>
                <a:gd name="T151" fmla="*/ 278 h 24"/>
                <a:gd name="T152" fmla="+- 0 2047 2023"/>
                <a:gd name="T153" fmla="*/ T152 w 32"/>
                <a:gd name="T154" fmla="+- 0 278 275"/>
                <a:gd name="T155" fmla="*/ 278 h 24"/>
                <a:gd name="T156" fmla="+- 0 2041 2023"/>
                <a:gd name="T157" fmla="*/ T156 w 32"/>
                <a:gd name="T158" fmla="+- 0 276 275"/>
                <a:gd name="T159" fmla="*/ 276 h 24"/>
                <a:gd name="T160" fmla="+- 0 2038 2023"/>
                <a:gd name="T161" fmla="*/ T160 w 32"/>
                <a:gd name="T162" fmla="+- 0 281 275"/>
                <a:gd name="T163" fmla="*/ 281 h 24"/>
                <a:gd name="T164" fmla="+- 0 2037 2023"/>
                <a:gd name="T165" fmla="*/ T164 w 32"/>
                <a:gd name="T166" fmla="+- 0 281 275"/>
                <a:gd name="T167" fmla="*/ 281 h 24"/>
                <a:gd name="T168" fmla="+- 0 2032 2023"/>
                <a:gd name="T169" fmla="*/ T168 w 32"/>
                <a:gd name="T170" fmla="+- 0 277 275"/>
                <a:gd name="T171" fmla="*/ 277 h 24"/>
                <a:gd name="T172" fmla="+- 0 2029 2023"/>
                <a:gd name="T173" fmla="*/ T172 w 32"/>
                <a:gd name="T174" fmla="+- 0 275 275"/>
                <a:gd name="T175" fmla="*/ 275 h 24"/>
                <a:gd name="T176" fmla="+- 0 2028 2023"/>
                <a:gd name="T177" fmla="*/ T176 w 32"/>
                <a:gd name="T178" fmla="+- 0 275 275"/>
                <a:gd name="T179" fmla="*/ 275 h 24"/>
                <a:gd name="T180" fmla="+- 0 2027 2023"/>
                <a:gd name="T181" fmla="*/ T180 w 32"/>
                <a:gd name="T182" fmla="+- 0 275 275"/>
                <a:gd name="T183" fmla="*/ 275 h 24"/>
                <a:gd name="T184" fmla="+- 0 2026 2023"/>
                <a:gd name="T185" fmla="*/ T184 w 32"/>
                <a:gd name="T186" fmla="+- 0 276 275"/>
                <a:gd name="T187" fmla="*/ 276 h 24"/>
                <a:gd name="T188" fmla="+- 0 2025 2023"/>
                <a:gd name="T189" fmla="*/ T188 w 32"/>
                <a:gd name="T190" fmla="+- 0 276 275"/>
                <a:gd name="T191" fmla="*/ 276 h 24"/>
                <a:gd name="T192" fmla="+- 0 2023 2023"/>
                <a:gd name="T193" fmla="*/ T192 w 32"/>
                <a:gd name="T194" fmla="+- 0 279 275"/>
                <a:gd name="T195" fmla="*/ 279 h 24"/>
                <a:gd name="T196" fmla="+- 0 2024 2023"/>
                <a:gd name="T197" fmla="*/ T196 w 32"/>
                <a:gd name="T198" fmla="+- 0 282 275"/>
                <a:gd name="T199" fmla="*/ 282 h 24"/>
                <a:gd name="T200" fmla="+- 0 2026 2023"/>
                <a:gd name="T201" fmla="*/ T200 w 32"/>
                <a:gd name="T202" fmla="+- 0 283 275"/>
                <a:gd name="T203" fmla="*/ 283 h 24"/>
                <a:gd name="T204" fmla="+- 0 2034 2023"/>
                <a:gd name="T205" fmla="*/ T204 w 32"/>
                <a:gd name="T206" fmla="+- 0 288 275"/>
                <a:gd name="T207" fmla="*/ 288 h 24"/>
                <a:gd name="T208" fmla="+- 0 2030 2023"/>
                <a:gd name="T209" fmla="*/ T208 w 32"/>
                <a:gd name="T210" fmla="+- 0 296 275"/>
                <a:gd name="T211" fmla="*/ 296 h 24"/>
                <a:gd name="T212" fmla="+- 0 2030 2023"/>
                <a:gd name="T213" fmla="*/ T212 w 32"/>
                <a:gd name="T214" fmla="+- 0 297 275"/>
                <a:gd name="T215" fmla="*/ 297 h 24"/>
                <a:gd name="T216" fmla="+- 0 2030 2023"/>
                <a:gd name="T217" fmla="*/ T216 w 32"/>
                <a:gd name="T218" fmla="+- 0 297 275"/>
                <a:gd name="T219" fmla="*/ 297 h 24"/>
                <a:gd name="T220" fmla="+- 0 2030 2023"/>
                <a:gd name="T221" fmla="*/ T220 w 32"/>
                <a:gd name="T222" fmla="+- 0 297 275"/>
                <a:gd name="T223" fmla="*/ 297 h 24"/>
                <a:gd name="T224" fmla="+- 0 2031 2023"/>
                <a:gd name="T225" fmla="*/ T224 w 32"/>
                <a:gd name="T226" fmla="+- 0 297 275"/>
                <a:gd name="T227" fmla="*/ 297 h 24"/>
                <a:gd name="T228" fmla="+- 0 2035 2023"/>
                <a:gd name="T229" fmla="*/ T228 w 32"/>
                <a:gd name="T230" fmla="+- 0 289 275"/>
                <a:gd name="T231" fmla="*/ 289 h 24"/>
                <a:gd name="T232" fmla="+- 0 2051 2023"/>
                <a:gd name="T233" fmla="*/ T232 w 32"/>
                <a:gd name="T234" fmla="+- 0 299 275"/>
                <a:gd name="T235" fmla="*/ 299 h 24"/>
                <a:gd name="T236" fmla="+- 0 2053 2023"/>
                <a:gd name="T237" fmla="*/ T236 w 32"/>
                <a:gd name="T238" fmla="+- 0 298 275"/>
                <a:gd name="T239" fmla="*/ 298 h 24"/>
                <a:gd name="T240" fmla="+- 0 2054 2023"/>
                <a:gd name="T241" fmla="*/ T240 w 32"/>
                <a:gd name="T242" fmla="+- 0 296 275"/>
                <a:gd name="T243" fmla="*/ 296 h 24"/>
                <a:gd name="T244" fmla="+- 0 2055 2023"/>
                <a:gd name="T245" fmla="*/ T244 w 32"/>
                <a:gd name="T246" fmla="+- 0 294 275"/>
                <a:gd name="T247" fmla="*/ 294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32" h="24">
                  <a:moveTo>
                    <a:pt x="32" y="19"/>
                  </a:moveTo>
                  <a:lnTo>
                    <a:pt x="31" y="17"/>
                  </a:lnTo>
                  <a:lnTo>
                    <a:pt x="30" y="16"/>
                  </a:lnTo>
                  <a:lnTo>
                    <a:pt x="30" y="19"/>
                  </a:lnTo>
                  <a:lnTo>
                    <a:pt x="29" y="21"/>
                  </a:lnTo>
                  <a:lnTo>
                    <a:pt x="28" y="21"/>
                  </a:lnTo>
                  <a:lnTo>
                    <a:pt x="27" y="21"/>
                  </a:lnTo>
                  <a:lnTo>
                    <a:pt x="19" y="16"/>
                  </a:lnTo>
                  <a:lnTo>
                    <a:pt x="15" y="13"/>
                  </a:lnTo>
                  <a:lnTo>
                    <a:pt x="19" y="14"/>
                  </a:lnTo>
                  <a:lnTo>
                    <a:pt x="20" y="13"/>
                  </a:lnTo>
                  <a:lnTo>
                    <a:pt x="19" y="13"/>
                  </a:lnTo>
                  <a:lnTo>
                    <a:pt x="13" y="12"/>
                  </a:lnTo>
                  <a:lnTo>
                    <a:pt x="3" y="5"/>
                  </a:lnTo>
                  <a:lnTo>
                    <a:pt x="3" y="4"/>
                  </a:lnTo>
                  <a:lnTo>
                    <a:pt x="3" y="3"/>
                  </a:lnTo>
                  <a:lnTo>
                    <a:pt x="4" y="3"/>
                  </a:lnTo>
                  <a:lnTo>
                    <a:pt x="5" y="2"/>
                  </a:lnTo>
                  <a:lnTo>
                    <a:pt x="5" y="3"/>
                  </a:lnTo>
                  <a:lnTo>
                    <a:pt x="13" y="8"/>
                  </a:lnTo>
                  <a:lnTo>
                    <a:pt x="14" y="8"/>
                  </a:lnTo>
                  <a:lnTo>
                    <a:pt x="13" y="10"/>
                  </a:lnTo>
                  <a:lnTo>
                    <a:pt x="13" y="11"/>
                  </a:lnTo>
                  <a:lnTo>
                    <a:pt x="14" y="9"/>
                  </a:lnTo>
                  <a:lnTo>
                    <a:pt x="29" y="18"/>
                  </a:lnTo>
                  <a:lnTo>
                    <a:pt x="30" y="19"/>
                  </a:lnTo>
                  <a:lnTo>
                    <a:pt x="30" y="16"/>
                  </a:lnTo>
                  <a:lnTo>
                    <a:pt x="15" y="7"/>
                  </a:lnTo>
                  <a:lnTo>
                    <a:pt x="18" y="1"/>
                  </a:lnTo>
                  <a:lnTo>
                    <a:pt x="24" y="4"/>
                  </a:lnTo>
                  <a:lnTo>
                    <a:pt x="25" y="4"/>
                  </a:lnTo>
                  <a:lnTo>
                    <a:pt x="25" y="3"/>
                  </a:lnTo>
                  <a:lnTo>
                    <a:pt x="24" y="3"/>
                  </a:lnTo>
                  <a:lnTo>
                    <a:pt x="18" y="1"/>
                  </a:lnTo>
                  <a:lnTo>
                    <a:pt x="15" y="6"/>
                  </a:lnTo>
                  <a:lnTo>
                    <a:pt x="14" y="6"/>
                  </a:lnTo>
                  <a:lnTo>
                    <a:pt x="9" y="2"/>
                  </a:lnTo>
                  <a:lnTo>
                    <a:pt x="6" y="0"/>
                  </a:lnTo>
                  <a:lnTo>
                    <a:pt x="5" y="0"/>
                  </a:lnTo>
                  <a:lnTo>
                    <a:pt x="4" y="0"/>
                  </a:lnTo>
                  <a:lnTo>
                    <a:pt x="3" y="1"/>
                  </a:lnTo>
                  <a:lnTo>
                    <a:pt x="2" y="1"/>
                  </a:lnTo>
                  <a:lnTo>
                    <a:pt x="0" y="4"/>
                  </a:lnTo>
                  <a:lnTo>
                    <a:pt x="1" y="7"/>
                  </a:lnTo>
                  <a:lnTo>
                    <a:pt x="3" y="8"/>
                  </a:lnTo>
                  <a:lnTo>
                    <a:pt x="11" y="13"/>
                  </a:lnTo>
                  <a:lnTo>
                    <a:pt x="7" y="21"/>
                  </a:lnTo>
                  <a:lnTo>
                    <a:pt x="7" y="22"/>
                  </a:lnTo>
                  <a:lnTo>
                    <a:pt x="8" y="22"/>
                  </a:lnTo>
                  <a:lnTo>
                    <a:pt x="12" y="14"/>
                  </a:lnTo>
                  <a:lnTo>
                    <a:pt x="28" y="24"/>
                  </a:lnTo>
                  <a:lnTo>
                    <a:pt x="30" y="23"/>
                  </a:lnTo>
                  <a:lnTo>
                    <a:pt x="31" y="21"/>
                  </a:lnTo>
                  <a:lnTo>
                    <a:pt x="32"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1" name="Freeform 142"/>
            <p:cNvSpPr>
              <a:spLocks/>
            </p:cNvSpPr>
            <p:nvPr/>
          </p:nvSpPr>
          <p:spPr bwMode="auto">
            <a:xfrm>
              <a:off x="2024" y="276"/>
              <a:ext cx="30" cy="22"/>
            </a:xfrm>
            <a:custGeom>
              <a:avLst/>
              <a:gdLst>
                <a:gd name="T0" fmla="+- 0 2028 2024"/>
                <a:gd name="T1" fmla="*/ T0 w 30"/>
                <a:gd name="T2" fmla="+- 0 276 276"/>
                <a:gd name="T3" fmla="*/ 276 h 22"/>
                <a:gd name="T4" fmla="+- 0 2026 2024"/>
                <a:gd name="T5" fmla="*/ T4 w 30"/>
                <a:gd name="T6" fmla="+- 0 276 276"/>
                <a:gd name="T7" fmla="*/ 276 h 22"/>
                <a:gd name="T8" fmla="+- 0 2025 2024"/>
                <a:gd name="T9" fmla="*/ T8 w 30"/>
                <a:gd name="T10" fmla="+- 0 278 276"/>
                <a:gd name="T11" fmla="*/ 278 h 22"/>
                <a:gd name="T12" fmla="+- 0 2024 2024"/>
                <a:gd name="T13" fmla="*/ T12 w 30"/>
                <a:gd name="T14" fmla="+- 0 279 276"/>
                <a:gd name="T15" fmla="*/ 279 h 22"/>
                <a:gd name="T16" fmla="+- 0 2025 2024"/>
                <a:gd name="T17" fmla="*/ T16 w 30"/>
                <a:gd name="T18" fmla="+- 0 281 276"/>
                <a:gd name="T19" fmla="*/ 281 h 22"/>
                <a:gd name="T20" fmla="+- 0 2051 2024"/>
                <a:gd name="T21" fmla="*/ T20 w 30"/>
                <a:gd name="T22" fmla="+- 0 297 276"/>
                <a:gd name="T23" fmla="*/ 297 h 22"/>
                <a:gd name="T24" fmla="+- 0 2052 2024"/>
                <a:gd name="T25" fmla="*/ T24 w 30"/>
                <a:gd name="T26" fmla="+- 0 297 276"/>
                <a:gd name="T27" fmla="*/ 297 h 22"/>
                <a:gd name="T28" fmla="+- 0 2054 2024"/>
                <a:gd name="T29" fmla="*/ T28 w 30"/>
                <a:gd name="T30" fmla="+- 0 294 276"/>
                <a:gd name="T31" fmla="*/ 294 h 22"/>
                <a:gd name="T32" fmla="+- 0 2053 2024"/>
                <a:gd name="T33" fmla="*/ T32 w 30"/>
                <a:gd name="T34" fmla="+- 0 292 276"/>
                <a:gd name="T35" fmla="*/ 292 h 22"/>
                <a:gd name="T36" fmla="+- 0 2044 2024"/>
                <a:gd name="T37" fmla="*/ T36 w 30"/>
                <a:gd name="T38" fmla="+- 0 287 276"/>
                <a:gd name="T39" fmla="*/ 287 h 22"/>
                <a:gd name="T40" fmla="+- 0 2029 2024"/>
                <a:gd name="T41" fmla="*/ T40 w 30"/>
                <a:gd name="T42" fmla="+- 0 277 276"/>
                <a:gd name="T43" fmla="*/ 277 h 22"/>
                <a:gd name="T44" fmla="+- 0 2028 2024"/>
                <a:gd name="T45" fmla="*/ T44 w 30"/>
                <a:gd name="T46" fmla="+- 0 276 276"/>
                <a:gd name="T47" fmla="*/ 276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0" h="22">
                  <a:moveTo>
                    <a:pt x="4" y="0"/>
                  </a:moveTo>
                  <a:lnTo>
                    <a:pt x="2" y="0"/>
                  </a:lnTo>
                  <a:lnTo>
                    <a:pt x="1" y="2"/>
                  </a:lnTo>
                  <a:lnTo>
                    <a:pt x="0" y="3"/>
                  </a:lnTo>
                  <a:lnTo>
                    <a:pt x="1" y="5"/>
                  </a:lnTo>
                  <a:lnTo>
                    <a:pt x="27" y="21"/>
                  </a:lnTo>
                  <a:lnTo>
                    <a:pt x="28" y="21"/>
                  </a:lnTo>
                  <a:lnTo>
                    <a:pt x="30" y="18"/>
                  </a:lnTo>
                  <a:lnTo>
                    <a:pt x="29" y="16"/>
                  </a:lnTo>
                  <a:lnTo>
                    <a:pt x="20" y="11"/>
                  </a:lnTo>
                  <a:lnTo>
                    <a:pt x="5" y="1"/>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2" name="AutoShape 143"/>
            <p:cNvSpPr>
              <a:spLocks/>
            </p:cNvSpPr>
            <p:nvPr/>
          </p:nvSpPr>
          <p:spPr bwMode="auto">
            <a:xfrm>
              <a:off x="2027" y="280"/>
              <a:ext cx="22" cy="10"/>
            </a:xfrm>
            <a:custGeom>
              <a:avLst/>
              <a:gdLst>
                <a:gd name="T0" fmla="+- 0 2033 2028"/>
                <a:gd name="T1" fmla="*/ T0 w 22"/>
                <a:gd name="T2" fmla="+- 0 281 281"/>
                <a:gd name="T3" fmla="*/ 281 h 10"/>
                <a:gd name="T4" fmla="+- 0 2032 2028"/>
                <a:gd name="T5" fmla="*/ T4 w 22"/>
                <a:gd name="T6" fmla="+- 0 281 281"/>
                <a:gd name="T7" fmla="*/ 281 h 10"/>
                <a:gd name="T8" fmla="+- 0 2029 2028"/>
                <a:gd name="T9" fmla="*/ T8 w 22"/>
                <a:gd name="T10" fmla="+- 0 282 281"/>
                <a:gd name="T11" fmla="*/ 282 h 10"/>
                <a:gd name="T12" fmla="+- 0 2028 2028"/>
                <a:gd name="T13" fmla="*/ T12 w 22"/>
                <a:gd name="T14" fmla="+- 0 283 281"/>
                <a:gd name="T15" fmla="*/ 283 h 10"/>
                <a:gd name="T16" fmla="+- 0 2029 2028"/>
                <a:gd name="T17" fmla="*/ T16 w 22"/>
                <a:gd name="T18" fmla="+- 0 284 281"/>
                <a:gd name="T19" fmla="*/ 284 h 10"/>
                <a:gd name="T20" fmla="+- 0 2030 2028"/>
                <a:gd name="T21" fmla="*/ T20 w 22"/>
                <a:gd name="T22" fmla="+- 0 283 281"/>
                <a:gd name="T23" fmla="*/ 283 h 10"/>
                <a:gd name="T24" fmla="+- 0 2033 2028"/>
                <a:gd name="T25" fmla="*/ T24 w 22"/>
                <a:gd name="T26" fmla="+- 0 281 281"/>
                <a:gd name="T27" fmla="*/ 281 h 10"/>
                <a:gd name="T28" fmla="+- 0 2035 2028"/>
                <a:gd name="T29" fmla="*/ T28 w 22"/>
                <a:gd name="T30" fmla="+- 0 281 281"/>
                <a:gd name="T31" fmla="*/ 281 h 10"/>
                <a:gd name="T32" fmla="+- 0 2034 2028"/>
                <a:gd name="T33" fmla="*/ T32 w 22"/>
                <a:gd name="T34" fmla="+- 0 281 281"/>
                <a:gd name="T35" fmla="*/ 281 h 10"/>
                <a:gd name="T36" fmla="+- 0 2033 2028"/>
                <a:gd name="T37" fmla="*/ T36 w 22"/>
                <a:gd name="T38" fmla="+- 0 281 281"/>
                <a:gd name="T39" fmla="*/ 281 h 10"/>
                <a:gd name="T40" fmla="+- 0 2035 2028"/>
                <a:gd name="T41" fmla="*/ T40 w 22"/>
                <a:gd name="T42" fmla="+- 0 281 281"/>
                <a:gd name="T43" fmla="*/ 281 h 10"/>
                <a:gd name="T44" fmla="+- 0 2040 2028"/>
                <a:gd name="T45" fmla="*/ T44 w 22"/>
                <a:gd name="T46" fmla="+- 0 284 281"/>
                <a:gd name="T47" fmla="*/ 284 h 10"/>
                <a:gd name="T48" fmla="+- 0 2036 2028"/>
                <a:gd name="T49" fmla="*/ T48 w 22"/>
                <a:gd name="T50" fmla="+- 0 281 281"/>
                <a:gd name="T51" fmla="*/ 281 h 10"/>
                <a:gd name="T52" fmla="+- 0 2035 2028"/>
                <a:gd name="T53" fmla="*/ T52 w 22"/>
                <a:gd name="T54" fmla="+- 0 281 281"/>
                <a:gd name="T55" fmla="*/ 281 h 10"/>
                <a:gd name="T56" fmla="+- 0 2040 2028"/>
                <a:gd name="T57" fmla="*/ T56 w 22"/>
                <a:gd name="T58" fmla="+- 0 284 281"/>
                <a:gd name="T59" fmla="*/ 284 h 10"/>
                <a:gd name="T60" fmla="+- 0 2049 2028"/>
                <a:gd name="T61" fmla="*/ T60 w 22"/>
                <a:gd name="T62" fmla="+- 0 290 281"/>
                <a:gd name="T63" fmla="*/ 290 h 10"/>
                <a:gd name="T64" fmla="+- 0 2047 2028"/>
                <a:gd name="T65" fmla="*/ T64 w 22"/>
                <a:gd name="T66" fmla="+- 0 288 281"/>
                <a:gd name="T67" fmla="*/ 288 h 10"/>
                <a:gd name="T68" fmla="+- 0 2043 2028"/>
                <a:gd name="T69" fmla="*/ T68 w 22"/>
                <a:gd name="T70" fmla="+- 0 288 281"/>
                <a:gd name="T71" fmla="*/ 288 h 10"/>
                <a:gd name="T72" fmla="+- 0 2038 2028"/>
                <a:gd name="T73" fmla="*/ T72 w 22"/>
                <a:gd name="T74" fmla="+- 0 288 281"/>
                <a:gd name="T75" fmla="*/ 288 h 10"/>
                <a:gd name="T76" fmla="+- 0 2037 2028"/>
                <a:gd name="T77" fmla="*/ T76 w 22"/>
                <a:gd name="T78" fmla="+- 0 289 281"/>
                <a:gd name="T79" fmla="*/ 289 h 10"/>
                <a:gd name="T80" fmla="+- 0 2038 2028"/>
                <a:gd name="T81" fmla="*/ T80 w 22"/>
                <a:gd name="T82" fmla="+- 0 290 281"/>
                <a:gd name="T83" fmla="*/ 290 h 10"/>
                <a:gd name="T84" fmla="+- 0 2040 2028"/>
                <a:gd name="T85" fmla="*/ T84 w 22"/>
                <a:gd name="T86" fmla="+- 0 289 281"/>
                <a:gd name="T87" fmla="*/ 289 h 10"/>
                <a:gd name="T88" fmla="+- 0 2044 2028"/>
                <a:gd name="T89" fmla="*/ T88 w 22"/>
                <a:gd name="T90" fmla="+- 0 288 281"/>
                <a:gd name="T91" fmla="*/ 288 h 10"/>
                <a:gd name="T92" fmla="+- 0 2049 2028"/>
                <a:gd name="T93" fmla="*/ T92 w 22"/>
                <a:gd name="T94" fmla="+- 0 290 281"/>
                <a:gd name="T95" fmla="*/ 290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0"/>
                  </a:moveTo>
                  <a:lnTo>
                    <a:pt x="4" y="0"/>
                  </a:lnTo>
                  <a:lnTo>
                    <a:pt x="1" y="1"/>
                  </a:lnTo>
                  <a:lnTo>
                    <a:pt x="0" y="2"/>
                  </a:lnTo>
                  <a:lnTo>
                    <a:pt x="1" y="3"/>
                  </a:lnTo>
                  <a:lnTo>
                    <a:pt x="2" y="2"/>
                  </a:lnTo>
                  <a:lnTo>
                    <a:pt x="5" y="0"/>
                  </a:lnTo>
                  <a:close/>
                  <a:moveTo>
                    <a:pt x="7" y="0"/>
                  </a:moveTo>
                  <a:lnTo>
                    <a:pt x="6" y="0"/>
                  </a:lnTo>
                  <a:lnTo>
                    <a:pt x="5" y="0"/>
                  </a:lnTo>
                  <a:lnTo>
                    <a:pt x="7" y="0"/>
                  </a:lnTo>
                  <a:close/>
                  <a:moveTo>
                    <a:pt x="12" y="3"/>
                  </a:moveTo>
                  <a:lnTo>
                    <a:pt x="8" y="0"/>
                  </a:lnTo>
                  <a:lnTo>
                    <a:pt x="7" y="0"/>
                  </a:lnTo>
                  <a:lnTo>
                    <a:pt x="12" y="3"/>
                  </a:lnTo>
                  <a:close/>
                  <a:moveTo>
                    <a:pt x="21" y="9"/>
                  </a:moveTo>
                  <a:lnTo>
                    <a:pt x="19" y="7"/>
                  </a:lnTo>
                  <a:lnTo>
                    <a:pt x="15" y="7"/>
                  </a:lnTo>
                  <a:lnTo>
                    <a:pt x="10" y="7"/>
                  </a:lnTo>
                  <a:lnTo>
                    <a:pt x="9" y="8"/>
                  </a:lnTo>
                  <a:lnTo>
                    <a:pt x="10" y="9"/>
                  </a:lnTo>
                  <a:lnTo>
                    <a:pt x="12" y="8"/>
                  </a:lnTo>
                  <a:lnTo>
                    <a:pt x="16" y="7"/>
                  </a:lnTo>
                  <a:lnTo>
                    <a:pt x="21"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3" name="AutoShape 144"/>
            <p:cNvSpPr>
              <a:spLocks/>
            </p:cNvSpPr>
            <p:nvPr/>
          </p:nvSpPr>
          <p:spPr bwMode="auto">
            <a:xfrm>
              <a:off x="2025" y="277"/>
              <a:ext cx="28" cy="19"/>
            </a:xfrm>
            <a:custGeom>
              <a:avLst/>
              <a:gdLst>
                <a:gd name="T0" fmla="+- 0 2033 2026"/>
                <a:gd name="T1" fmla="*/ T0 w 28"/>
                <a:gd name="T2" fmla="+- 0 280 277"/>
                <a:gd name="T3" fmla="*/ 280 h 19"/>
                <a:gd name="T4" fmla="+- 0 2030 2026"/>
                <a:gd name="T5" fmla="*/ T4 w 28"/>
                <a:gd name="T6" fmla="+- 0 278 277"/>
                <a:gd name="T7" fmla="*/ 278 h 19"/>
                <a:gd name="T8" fmla="+- 0 2029 2026"/>
                <a:gd name="T9" fmla="*/ T8 w 28"/>
                <a:gd name="T10" fmla="+- 0 277 277"/>
                <a:gd name="T11" fmla="*/ 277 h 19"/>
                <a:gd name="T12" fmla="+- 0 2026 2026"/>
                <a:gd name="T13" fmla="*/ T12 w 28"/>
                <a:gd name="T14" fmla="+- 0 278 277"/>
                <a:gd name="T15" fmla="*/ 278 h 19"/>
                <a:gd name="T16" fmla="+- 0 2026 2026"/>
                <a:gd name="T17" fmla="*/ T16 w 28"/>
                <a:gd name="T18" fmla="+- 0 279 277"/>
                <a:gd name="T19" fmla="*/ 279 h 19"/>
                <a:gd name="T20" fmla="+- 0 2026 2026"/>
                <a:gd name="T21" fmla="*/ T20 w 28"/>
                <a:gd name="T22" fmla="+- 0 279 277"/>
                <a:gd name="T23" fmla="*/ 279 h 19"/>
                <a:gd name="T24" fmla="+- 0 2026 2026"/>
                <a:gd name="T25" fmla="*/ T24 w 28"/>
                <a:gd name="T26" fmla="+- 0 278 277"/>
                <a:gd name="T27" fmla="*/ 278 h 19"/>
                <a:gd name="T28" fmla="+- 0 2029 2026"/>
                <a:gd name="T29" fmla="*/ T28 w 28"/>
                <a:gd name="T30" fmla="+- 0 278 277"/>
                <a:gd name="T31" fmla="*/ 278 h 19"/>
                <a:gd name="T32" fmla="+- 0 2031 2026"/>
                <a:gd name="T33" fmla="*/ T32 w 28"/>
                <a:gd name="T34" fmla="+- 0 280 277"/>
                <a:gd name="T35" fmla="*/ 280 h 19"/>
                <a:gd name="T36" fmla="+- 0 2032 2026"/>
                <a:gd name="T37" fmla="*/ T36 w 28"/>
                <a:gd name="T38" fmla="+- 0 280 277"/>
                <a:gd name="T39" fmla="*/ 280 h 19"/>
                <a:gd name="T40" fmla="+- 0 2032 2026"/>
                <a:gd name="T41" fmla="*/ T40 w 28"/>
                <a:gd name="T42" fmla="+- 0 280 277"/>
                <a:gd name="T43" fmla="*/ 280 h 19"/>
                <a:gd name="T44" fmla="+- 0 2032 2026"/>
                <a:gd name="T45" fmla="*/ T44 w 28"/>
                <a:gd name="T46" fmla="+- 0 280 277"/>
                <a:gd name="T47" fmla="*/ 280 h 19"/>
                <a:gd name="T48" fmla="+- 0 2033 2026"/>
                <a:gd name="T49" fmla="*/ T48 w 28"/>
                <a:gd name="T50" fmla="+- 0 280 277"/>
                <a:gd name="T51" fmla="*/ 280 h 19"/>
                <a:gd name="T52" fmla="+- 0 2043 2026"/>
                <a:gd name="T53" fmla="*/ T52 w 28"/>
                <a:gd name="T54" fmla="+- 0 287 277"/>
                <a:gd name="T55" fmla="*/ 287 h 19"/>
                <a:gd name="T56" fmla="+- 0 2043 2026"/>
                <a:gd name="T57" fmla="*/ T56 w 28"/>
                <a:gd name="T58" fmla="+- 0 287 277"/>
                <a:gd name="T59" fmla="*/ 287 h 19"/>
                <a:gd name="T60" fmla="+- 0 2038 2026"/>
                <a:gd name="T61" fmla="*/ T60 w 28"/>
                <a:gd name="T62" fmla="+- 0 283 277"/>
                <a:gd name="T63" fmla="*/ 283 h 19"/>
                <a:gd name="T64" fmla="+- 0 2035 2026"/>
                <a:gd name="T65" fmla="*/ T64 w 28"/>
                <a:gd name="T66" fmla="+- 0 283 277"/>
                <a:gd name="T67" fmla="*/ 283 h 19"/>
                <a:gd name="T68" fmla="+- 0 2035 2026"/>
                <a:gd name="T69" fmla="*/ T68 w 28"/>
                <a:gd name="T70" fmla="+- 0 283 277"/>
                <a:gd name="T71" fmla="*/ 283 h 19"/>
                <a:gd name="T72" fmla="+- 0 2035 2026"/>
                <a:gd name="T73" fmla="*/ T72 w 28"/>
                <a:gd name="T74" fmla="+- 0 283 277"/>
                <a:gd name="T75" fmla="*/ 283 h 19"/>
                <a:gd name="T76" fmla="+- 0 2038 2026"/>
                <a:gd name="T77" fmla="*/ T76 w 28"/>
                <a:gd name="T78" fmla="+- 0 284 277"/>
                <a:gd name="T79" fmla="*/ 284 h 19"/>
                <a:gd name="T80" fmla="+- 0 2043 2026"/>
                <a:gd name="T81" fmla="*/ T80 w 28"/>
                <a:gd name="T82" fmla="+- 0 287 277"/>
                <a:gd name="T83" fmla="*/ 287 h 19"/>
                <a:gd name="T84" fmla="+- 0 2043 2026"/>
                <a:gd name="T85" fmla="*/ T84 w 28"/>
                <a:gd name="T86" fmla="+- 0 287 277"/>
                <a:gd name="T87" fmla="*/ 287 h 19"/>
                <a:gd name="T88" fmla="+- 0 2043 2026"/>
                <a:gd name="T89" fmla="*/ T88 w 28"/>
                <a:gd name="T90" fmla="+- 0 287 277"/>
                <a:gd name="T91" fmla="*/ 287 h 19"/>
                <a:gd name="T92" fmla="+- 0 2053 2026"/>
                <a:gd name="T93" fmla="*/ T92 w 28"/>
                <a:gd name="T94" fmla="+- 0 295 277"/>
                <a:gd name="T95" fmla="*/ 295 h 19"/>
                <a:gd name="T96" fmla="+- 0 2053 2026"/>
                <a:gd name="T97" fmla="*/ T96 w 28"/>
                <a:gd name="T98" fmla="+- 0 292 277"/>
                <a:gd name="T99" fmla="*/ 292 h 19"/>
                <a:gd name="T100" fmla="+- 0 2046 2026"/>
                <a:gd name="T101" fmla="*/ T100 w 28"/>
                <a:gd name="T102" fmla="+- 0 289 277"/>
                <a:gd name="T103" fmla="*/ 289 h 19"/>
                <a:gd name="T104" fmla="+- 0 2046 2026"/>
                <a:gd name="T105" fmla="*/ T104 w 28"/>
                <a:gd name="T106" fmla="+- 0 290 277"/>
                <a:gd name="T107" fmla="*/ 290 h 19"/>
                <a:gd name="T108" fmla="+- 0 2046 2026"/>
                <a:gd name="T109" fmla="*/ T108 w 28"/>
                <a:gd name="T110" fmla="+- 0 290 277"/>
                <a:gd name="T111" fmla="*/ 290 h 19"/>
                <a:gd name="T112" fmla="+- 0 2048 2026"/>
                <a:gd name="T113" fmla="*/ T112 w 28"/>
                <a:gd name="T114" fmla="+- 0 291 277"/>
                <a:gd name="T115" fmla="*/ 291 h 19"/>
                <a:gd name="T116" fmla="+- 0 2052 2026"/>
                <a:gd name="T117" fmla="*/ T116 w 28"/>
                <a:gd name="T118" fmla="+- 0 293 277"/>
                <a:gd name="T119" fmla="*/ 293 h 19"/>
                <a:gd name="T120" fmla="+- 0 2052 2026"/>
                <a:gd name="T121" fmla="*/ T120 w 28"/>
                <a:gd name="T122" fmla="+- 0 295 277"/>
                <a:gd name="T123" fmla="*/ 295 h 19"/>
                <a:gd name="T124" fmla="+- 0 2052 2026"/>
                <a:gd name="T125" fmla="*/ T124 w 28"/>
                <a:gd name="T126" fmla="+- 0 296 277"/>
                <a:gd name="T127" fmla="*/ 296 h 19"/>
                <a:gd name="T128" fmla="+- 0 2052 2026"/>
                <a:gd name="T129" fmla="*/ T128 w 28"/>
                <a:gd name="T130" fmla="+- 0 296 277"/>
                <a:gd name="T131" fmla="*/ 296 h 19"/>
                <a:gd name="T132" fmla="+- 0 2052 2026"/>
                <a:gd name="T133" fmla="*/ T132 w 28"/>
                <a:gd name="T134" fmla="+- 0 296 277"/>
                <a:gd name="T135" fmla="*/ 296 h 19"/>
                <a:gd name="T136" fmla="+- 0 2052 2026"/>
                <a:gd name="T137" fmla="*/ T136 w 28"/>
                <a:gd name="T138" fmla="+- 0 296 277"/>
                <a:gd name="T139" fmla="*/ 296 h 19"/>
                <a:gd name="T140" fmla="+- 0 2053 2026"/>
                <a:gd name="T141" fmla="*/ T140 w 28"/>
                <a:gd name="T142" fmla="+- 0 296 277"/>
                <a:gd name="T143" fmla="*/ 296 h 19"/>
                <a:gd name="T144" fmla="+- 0 2053 2026"/>
                <a:gd name="T145" fmla="*/ T144 w 28"/>
                <a:gd name="T146" fmla="+- 0 295 277"/>
                <a:gd name="T147" fmla="*/ 295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8" h="19">
                  <a:moveTo>
                    <a:pt x="7" y="3"/>
                  </a:moveTo>
                  <a:lnTo>
                    <a:pt x="4" y="1"/>
                  </a:lnTo>
                  <a:lnTo>
                    <a:pt x="3" y="0"/>
                  </a:lnTo>
                  <a:lnTo>
                    <a:pt x="0" y="1"/>
                  </a:lnTo>
                  <a:lnTo>
                    <a:pt x="0" y="2"/>
                  </a:lnTo>
                  <a:lnTo>
                    <a:pt x="0" y="1"/>
                  </a:lnTo>
                  <a:lnTo>
                    <a:pt x="3" y="1"/>
                  </a:lnTo>
                  <a:lnTo>
                    <a:pt x="5" y="3"/>
                  </a:lnTo>
                  <a:lnTo>
                    <a:pt x="6" y="3"/>
                  </a:lnTo>
                  <a:lnTo>
                    <a:pt x="7" y="3"/>
                  </a:lnTo>
                  <a:close/>
                  <a:moveTo>
                    <a:pt x="17" y="10"/>
                  </a:moveTo>
                  <a:lnTo>
                    <a:pt x="17" y="10"/>
                  </a:lnTo>
                  <a:lnTo>
                    <a:pt x="12" y="6"/>
                  </a:lnTo>
                  <a:lnTo>
                    <a:pt x="9" y="6"/>
                  </a:lnTo>
                  <a:lnTo>
                    <a:pt x="12" y="7"/>
                  </a:lnTo>
                  <a:lnTo>
                    <a:pt x="17" y="10"/>
                  </a:lnTo>
                  <a:close/>
                  <a:moveTo>
                    <a:pt x="27" y="18"/>
                  </a:moveTo>
                  <a:lnTo>
                    <a:pt x="27" y="15"/>
                  </a:lnTo>
                  <a:lnTo>
                    <a:pt x="20" y="12"/>
                  </a:lnTo>
                  <a:lnTo>
                    <a:pt x="20" y="13"/>
                  </a:lnTo>
                  <a:lnTo>
                    <a:pt x="22" y="14"/>
                  </a:lnTo>
                  <a:lnTo>
                    <a:pt x="26" y="16"/>
                  </a:lnTo>
                  <a:lnTo>
                    <a:pt x="26" y="18"/>
                  </a:lnTo>
                  <a:lnTo>
                    <a:pt x="26" y="19"/>
                  </a:lnTo>
                  <a:lnTo>
                    <a:pt x="27" y="19"/>
                  </a:lnTo>
                  <a:lnTo>
                    <a:pt x="27"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4" name="AutoShape 145"/>
            <p:cNvSpPr>
              <a:spLocks/>
            </p:cNvSpPr>
            <p:nvPr/>
          </p:nvSpPr>
          <p:spPr bwMode="auto">
            <a:xfrm>
              <a:off x="2027" y="277"/>
              <a:ext cx="25" cy="36"/>
            </a:xfrm>
            <a:custGeom>
              <a:avLst/>
              <a:gdLst>
                <a:gd name="T0" fmla="+- 0 2041 2027"/>
                <a:gd name="T1" fmla="*/ T0 w 25"/>
                <a:gd name="T2" fmla="+- 0 284 278"/>
                <a:gd name="T3" fmla="*/ 284 h 36"/>
                <a:gd name="T4" fmla="+- 0 2032 2027"/>
                <a:gd name="T5" fmla="*/ T4 w 25"/>
                <a:gd name="T6" fmla="+- 0 278 278"/>
                <a:gd name="T7" fmla="*/ 278 h 36"/>
                <a:gd name="T8" fmla="+- 0 2027 2027"/>
                <a:gd name="T9" fmla="*/ T8 w 25"/>
                <a:gd name="T10" fmla="+- 0 284 278"/>
                <a:gd name="T11" fmla="*/ 284 h 36"/>
                <a:gd name="T12" fmla="+- 0 2028 2027"/>
                <a:gd name="T13" fmla="*/ T12 w 25"/>
                <a:gd name="T14" fmla="+- 0 284 278"/>
                <a:gd name="T15" fmla="*/ 284 h 36"/>
                <a:gd name="T16" fmla="+- 0 2028 2027"/>
                <a:gd name="T17" fmla="*/ T16 w 25"/>
                <a:gd name="T18" fmla="+- 0 284 278"/>
                <a:gd name="T19" fmla="*/ 284 h 36"/>
                <a:gd name="T20" fmla="+- 0 2032 2027"/>
                <a:gd name="T21" fmla="*/ T20 w 25"/>
                <a:gd name="T22" fmla="+- 0 279 278"/>
                <a:gd name="T23" fmla="*/ 279 h 36"/>
                <a:gd name="T24" fmla="+- 0 2041 2027"/>
                <a:gd name="T25" fmla="*/ T24 w 25"/>
                <a:gd name="T26" fmla="+- 0 284 278"/>
                <a:gd name="T27" fmla="*/ 284 h 36"/>
                <a:gd name="T28" fmla="+- 0 2041 2027"/>
                <a:gd name="T29" fmla="*/ T28 w 25"/>
                <a:gd name="T30" fmla="+- 0 284 278"/>
                <a:gd name="T31" fmla="*/ 284 h 36"/>
                <a:gd name="T32" fmla="+- 0 2052 2027"/>
                <a:gd name="T33" fmla="*/ T32 w 25"/>
                <a:gd name="T34" fmla="+- 0 282 278"/>
                <a:gd name="T35" fmla="*/ 282 h 36"/>
                <a:gd name="T36" fmla="+- 0 2050 2027"/>
                <a:gd name="T37" fmla="*/ T36 w 25"/>
                <a:gd name="T38" fmla="+- 0 281 278"/>
                <a:gd name="T39" fmla="*/ 281 h 36"/>
                <a:gd name="T40" fmla="+- 0 2050 2027"/>
                <a:gd name="T41" fmla="*/ T40 w 25"/>
                <a:gd name="T42" fmla="+- 0 285 278"/>
                <a:gd name="T43" fmla="*/ 285 h 36"/>
                <a:gd name="T44" fmla="+- 0 2048 2027"/>
                <a:gd name="T45" fmla="*/ T44 w 25"/>
                <a:gd name="T46" fmla="+- 0 288 278"/>
                <a:gd name="T47" fmla="*/ 288 h 36"/>
                <a:gd name="T48" fmla="+- 0 2037 2027"/>
                <a:gd name="T49" fmla="*/ T48 w 25"/>
                <a:gd name="T50" fmla="+- 0 310 278"/>
                <a:gd name="T51" fmla="*/ 310 h 36"/>
                <a:gd name="T52" fmla="+- 0 2036 2027"/>
                <a:gd name="T53" fmla="*/ T52 w 25"/>
                <a:gd name="T54" fmla="+- 0 311 278"/>
                <a:gd name="T55" fmla="*/ 311 h 36"/>
                <a:gd name="T56" fmla="+- 0 2034 2027"/>
                <a:gd name="T57" fmla="*/ T56 w 25"/>
                <a:gd name="T58" fmla="+- 0 309 278"/>
                <a:gd name="T59" fmla="*/ 309 h 36"/>
                <a:gd name="T60" fmla="+- 0 2048 2027"/>
                <a:gd name="T61" fmla="*/ T60 w 25"/>
                <a:gd name="T62" fmla="+- 0 289 278"/>
                <a:gd name="T63" fmla="*/ 289 h 36"/>
                <a:gd name="T64" fmla="+- 0 2045 2027"/>
                <a:gd name="T65" fmla="*/ T64 w 25"/>
                <a:gd name="T66" fmla="+- 0 286 278"/>
                <a:gd name="T67" fmla="*/ 286 h 36"/>
                <a:gd name="T68" fmla="+- 0 2047 2027"/>
                <a:gd name="T69" fmla="*/ T68 w 25"/>
                <a:gd name="T70" fmla="+- 0 283 278"/>
                <a:gd name="T71" fmla="*/ 283 h 36"/>
                <a:gd name="T72" fmla="+- 0 2048 2027"/>
                <a:gd name="T73" fmla="*/ T72 w 25"/>
                <a:gd name="T74" fmla="+- 0 282 278"/>
                <a:gd name="T75" fmla="*/ 282 h 36"/>
                <a:gd name="T76" fmla="+- 0 2050 2027"/>
                <a:gd name="T77" fmla="*/ T76 w 25"/>
                <a:gd name="T78" fmla="+- 0 284 278"/>
                <a:gd name="T79" fmla="*/ 284 h 36"/>
                <a:gd name="T80" fmla="+- 0 2049 2027"/>
                <a:gd name="T81" fmla="*/ T80 w 25"/>
                <a:gd name="T82" fmla="+- 0 280 278"/>
                <a:gd name="T83" fmla="*/ 280 h 36"/>
                <a:gd name="T84" fmla="+- 0 2046 2027"/>
                <a:gd name="T85" fmla="*/ T84 w 25"/>
                <a:gd name="T86" fmla="+- 0 281 278"/>
                <a:gd name="T87" fmla="*/ 281 h 36"/>
                <a:gd name="T88" fmla="+- 0 2043 2027"/>
                <a:gd name="T89" fmla="*/ T88 w 25"/>
                <a:gd name="T90" fmla="+- 0 285 278"/>
                <a:gd name="T91" fmla="*/ 285 h 36"/>
                <a:gd name="T92" fmla="+- 0 2042 2027"/>
                <a:gd name="T93" fmla="*/ T92 w 25"/>
                <a:gd name="T94" fmla="+- 0 285 278"/>
                <a:gd name="T95" fmla="*/ 285 h 36"/>
                <a:gd name="T96" fmla="+- 0 2037 2027"/>
                <a:gd name="T97" fmla="*/ T96 w 25"/>
                <a:gd name="T98" fmla="+- 0 289 278"/>
                <a:gd name="T99" fmla="*/ 289 h 36"/>
                <a:gd name="T100" fmla="+- 0 2037 2027"/>
                <a:gd name="T101" fmla="*/ T100 w 25"/>
                <a:gd name="T102" fmla="+- 0 290 278"/>
                <a:gd name="T103" fmla="*/ 290 h 36"/>
                <a:gd name="T104" fmla="+- 0 2037 2027"/>
                <a:gd name="T105" fmla="*/ T104 w 25"/>
                <a:gd name="T106" fmla="+- 0 290 278"/>
                <a:gd name="T107" fmla="*/ 290 h 36"/>
                <a:gd name="T108" fmla="+- 0 2042 2027"/>
                <a:gd name="T109" fmla="*/ T108 w 25"/>
                <a:gd name="T110" fmla="+- 0 286 278"/>
                <a:gd name="T111" fmla="*/ 286 h 36"/>
                <a:gd name="T112" fmla="+- 0 2031 2027"/>
                <a:gd name="T113" fmla="*/ T112 w 25"/>
                <a:gd name="T114" fmla="+- 0 308 278"/>
                <a:gd name="T115" fmla="*/ 308 h 36"/>
                <a:gd name="T116" fmla="+- 0 2036 2027"/>
                <a:gd name="T117" fmla="*/ T116 w 25"/>
                <a:gd name="T118" fmla="+- 0 313 278"/>
                <a:gd name="T119" fmla="*/ 313 h 36"/>
                <a:gd name="T120" fmla="+- 0 2039 2027"/>
                <a:gd name="T121" fmla="*/ T120 w 25"/>
                <a:gd name="T122" fmla="+- 0 311 278"/>
                <a:gd name="T123" fmla="*/ 311 h 36"/>
                <a:gd name="T124" fmla="+- 0 2052 2027"/>
                <a:gd name="T125" fmla="*/ T124 w 25"/>
                <a:gd name="T126" fmla="+- 0 291 278"/>
                <a:gd name="T127" fmla="*/ 291 h 36"/>
                <a:gd name="T128" fmla="+- 0 2052 2027"/>
                <a:gd name="T129" fmla="*/ T128 w 25"/>
                <a:gd name="T130" fmla="+- 0 291 278"/>
                <a:gd name="T131" fmla="*/ 291 h 36"/>
                <a:gd name="T132" fmla="+- 0 2050 2027"/>
                <a:gd name="T133" fmla="*/ T132 w 25"/>
                <a:gd name="T134" fmla="+- 0 289 278"/>
                <a:gd name="T135" fmla="*/ 289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25" h="36">
                  <a:moveTo>
                    <a:pt x="14" y="6"/>
                  </a:moveTo>
                  <a:lnTo>
                    <a:pt x="14" y="6"/>
                  </a:lnTo>
                  <a:lnTo>
                    <a:pt x="5" y="0"/>
                  </a:lnTo>
                  <a:lnTo>
                    <a:pt x="1" y="5"/>
                  </a:lnTo>
                  <a:lnTo>
                    <a:pt x="0" y="6"/>
                  </a:lnTo>
                  <a:lnTo>
                    <a:pt x="1" y="6"/>
                  </a:lnTo>
                  <a:lnTo>
                    <a:pt x="5" y="1"/>
                  </a:lnTo>
                  <a:lnTo>
                    <a:pt x="14" y="6"/>
                  </a:lnTo>
                  <a:close/>
                  <a:moveTo>
                    <a:pt x="25" y="7"/>
                  </a:moveTo>
                  <a:lnTo>
                    <a:pt x="25" y="4"/>
                  </a:lnTo>
                  <a:lnTo>
                    <a:pt x="23" y="3"/>
                  </a:lnTo>
                  <a:lnTo>
                    <a:pt x="23" y="6"/>
                  </a:lnTo>
                  <a:lnTo>
                    <a:pt x="23" y="7"/>
                  </a:lnTo>
                  <a:lnTo>
                    <a:pt x="21" y="10"/>
                  </a:lnTo>
                  <a:lnTo>
                    <a:pt x="21" y="11"/>
                  </a:lnTo>
                  <a:lnTo>
                    <a:pt x="10" y="32"/>
                  </a:lnTo>
                  <a:lnTo>
                    <a:pt x="9" y="33"/>
                  </a:lnTo>
                  <a:lnTo>
                    <a:pt x="7" y="32"/>
                  </a:lnTo>
                  <a:lnTo>
                    <a:pt x="7" y="31"/>
                  </a:lnTo>
                  <a:lnTo>
                    <a:pt x="18" y="9"/>
                  </a:lnTo>
                  <a:lnTo>
                    <a:pt x="21" y="11"/>
                  </a:lnTo>
                  <a:lnTo>
                    <a:pt x="21" y="10"/>
                  </a:lnTo>
                  <a:lnTo>
                    <a:pt x="18" y="8"/>
                  </a:lnTo>
                  <a:lnTo>
                    <a:pt x="20" y="5"/>
                  </a:lnTo>
                  <a:lnTo>
                    <a:pt x="21" y="4"/>
                  </a:lnTo>
                  <a:lnTo>
                    <a:pt x="23" y="5"/>
                  </a:lnTo>
                  <a:lnTo>
                    <a:pt x="23" y="6"/>
                  </a:lnTo>
                  <a:lnTo>
                    <a:pt x="23" y="3"/>
                  </a:lnTo>
                  <a:lnTo>
                    <a:pt x="22" y="2"/>
                  </a:lnTo>
                  <a:lnTo>
                    <a:pt x="21" y="2"/>
                  </a:lnTo>
                  <a:lnTo>
                    <a:pt x="19" y="3"/>
                  </a:lnTo>
                  <a:lnTo>
                    <a:pt x="18" y="3"/>
                  </a:lnTo>
                  <a:lnTo>
                    <a:pt x="16" y="7"/>
                  </a:lnTo>
                  <a:lnTo>
                    <a:pt x="15" y="7"/>
                  </a:lnTo>
                  <a:lnTo>
                    <a:pt x="10" y="11"/>
                  </a:lnTo>
                  <a:lnTo>
                    <a:pt x="10" y="12"/>
                  </a:lnTo>
                  <a:lnTo>
                    <a:pt x="15" y="8"/>
                  </a:lnTo>
                  <a:lnTo>
                    <a:pt x="16" y="8"/>
                  </a:lnTo>
                  <a:lnTo>
                    <a:pt x="4" y="30"/>
                  </a:lnTo>
                  <a:lnTo>
                    <a:pt x="5" y="33"/>
                  </a:lnTo>
                  <a:lnTo>
                    <a:pt x="9" y="35"/>
                  </a:lnTo>
                  <a:lnTo>
                    <a:pt x="11" y="35"/>
                  </a:lnTo>
                  <a:lnTo>
                    <a:pt x="12" y="33"/>
                  </a:lnTo>
                  <a:lnTo>
                    <a:pt x="22" y="12"/>
                  </a:lnTo>
                  <a:lnTo>
                    <a:pt x="25" y="13"/>
                  </a:lnTo>
                  <a:lnTo>
                    <a:pt x="23" y="11"/>
                  </a:lnTo>
                  <a:lnTo>
                    <a:pt x="25"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5" name="Freeform 146"/>
            <p:cNvSpPr>
              <a:spLocks/>
            </p:cNvSpPr>
            <p:nvPr/>
          </p:nvSpPr>
          <p:spPr bwMode="auto">
            <a:xfrm>
              <a:off x="2032" y="280"/>
              <a:ext cx="19" cy="32"/>
            </a:xfrm>
            <a:custGeom>
              <a:avLst/>
              <a:gdLst>
                <a:gd name="T0" fmla="+- 0 2048 2032"/>
                <a:gd name="T1" fmla="*/ T0 w 19"/>
                <a:gd name="T2" fmla="+- 0 281 281"/>
                <a:gd name="T3" fmla="*/ 281 h 32"/>
                <a:gd name="T4" fmla="+- 0 2046 2032"/>
                <a:gd name="T5" fmla="*/ T4 w 19"/>
                <a:gd name="T6" fmla="+- 0 281 281"/>
                <a:gd name="T7" fmla="*/ 281 h 32"/>
                <a:gd name="T8" fmla="+- 0 2032 2032"/>
                <a:gd name="T9" fmla="*/ T8 w 19"/>
                <a:gd name="T10" fmla="+- 0 308 281"/>
                <a:gd name="T11" fmla="*/ 308 h 32"/>
                <a:gd name="T12" fmla="+- 0 2033 2032"/>
                <a:gd name="T13" fmla="*/ T12 w 19"/>
                <a:gd name="T14" fmla="+- 0 310 281"/>
                <a:gd name="T15" fmla="*/ 310 h 32"/>
                <a:gd name="T16" fmla="+- 0 2036 2032"/>
                <a:gd name="T17" fmla="*/ T16 w 19"/>
                <a:gd name="T18" fmla="+- 0 312 281"/>
                <a:gd name="T19" fmla="*/ 312 h 32"/>
                <a:gd name="T20" fmla="+- 0 2037 2032"/>
                <a:gd name="T21" fmla="*/ T20 w 19"/>
                <a:gd name="T22" fmla="+- 0 311 281"/>
                <a:gd name="T23" fmla="*/ 311 h 32"/>
                <a:gd name="T24" fmla="+- 0 2051 2032"/>
                <a:gd name="T25" fmla="*/ T24 w 19"/>
                <a:gd name="T26" fmla="+- 0 284 281"/>
                <a:gd name="T27" fmla="*/ 284 h 32"/>
                <a:gd name="T28" fmla="+- 0 2051 2032"/>
                <a:gd name="T29" fmla="*/ T28 w 19"/>
                <a:gd name="T30" fmla="+- 0 283 281"/>
                <a:gd name="T31" fmla="*/ 283 h 32"/>
                <a:gd name="T32" fmla="+- 0 2049 2032"/>
                <a:gd name="T33" fmla="*/ T32 w 19"/>
                <a:gd name="T34" fmla="+- 0 282 281"/>
                <a:gd name="T35" fmla="*/ 282 h 32"/>
                <a:gd name="T36" fmla="+- 0 2048 2032"/>
                <a:gd name="T37" fmla="*/ T36 w 19"/>
                <a:gd name="T38" fmla="+- 0 281 281"/>
                <a:gd name="T39" fmla="*/ 281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32">
                  <a:moveTo>
                    <a:pt x="16" y="0"/>
                  </a:moveTo>
                  <a:lnTo>
                    <a:pt x="14" y="0"/>
                  </a:lnTo>
                  <a:lnTo>
                    <a:pt x="0" y="27"/>
                  </a:lnTo>
                  <a:lnTo>
                    <a:pt x="1" y="29"/>
                  </a:lnTo>
                  <a:lnTo>
                    <a:pt x="4" y="31"/>
                  </a:lnTo>
                  <a:lnTo>
                    <a:pt x="5" y="30"/>
                  </a:lnTo>
                  <a:lnTo>
                    <a:pt x="19" y="3"/>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6" name="AutoShape 147"/>
            <p:cNvSpPr>
              <a:spLocks/>
            </p:cNvSpPr>
            <p:nvPr/>
          </p:nvSpPr>
          <p:spPr bwMode="auto">
            <a:xfrm>
              <a:off x="2034" y="287"/>
              <a:ext cx="15" cy="18"/>
            </a:xfrm>
            <a:custGeom>
              <a:avLst/>
              <a:gdLst>
                <a:gd name="T0" fmla="+- 0 2043 2035"/>
                <a:gd name="T1" fmla="*/ T0 w 15"/>
                <a:gd name="T2" fmla="+- 0 290 287"/>
                <a:gd name="T3" fmla="*/ 290 h 18"/>
                <a:gd name="T4" fmla="+- 0 2042 2035"/>
                <a:gd name="T5" fmla="*/ T4 w 15"/>
                <a:gd name="T6" fmla="+- 0 290 287"/>
                <a:gd name="T7" fmla="*/ 290 h 18"/>
                <a:gd name="T8" fmla="+- 0 2040 2035"/>
                <a:gd name="T9" fmla="*/ T8 w 15"/>
                <a:gd name="T10" fmla="+- 0 294 287"/>
                <a:gd name="T11" fmla="*/ 294 h 18"/>
                <a:gd name="T12" fmla="+- 0 2043 2035"/>
                <a:gd name="T13" fmla="*/ T12 w 15"/>
                <a:gd name="T14" fmla="+- 0 290 287"/>
                <a:gd name="T15" fmla="*/ 290 h 18"/>
                <a:gd name="T16" fmla="+- 0 2044 2035"/>
                <a:gd name="T17" fmla="*/ T16 w 15"/>
                <a:gd name="T18" fmla="+- 0 288 287"/>
                <a:gd name="T19" fmla="*/ 288 h 18"/>
                <a:gd name="T20" fmla="+- 0 2043 2035"/>
                <a:gd name="T21" fmla="*/ T20 w 15"/>
                <a:gd name="T22" fmla="+- 0 288 287"/>
                <a:gd name="T23" fmla="*/ 288 h 18"/>
                <a:gd name="T24" fmla="+- 0 2043 2035"/>
                <a:gd name="T25" fmla="*/ T24 w 15"/>
                <a:gd name="T26" fmla="+- 0 290 287"/>
                <a:gd name="T27" fmla="*/ 290 h 18"/>
                <a:gd name="T28" fmla="+- 0 2044 2035"/>
                <a:gd name="T29" fmla="*/ T28 w 15"/>
                <a:gd name="T30" fmla="+- 0 288 287"/>
                <a:gd name="T31" fmla="*/ 288 h 18"/>
                <a:gd name="T32" fmla="+- 0 2045 2035"/>
                <a:gd name="T33" fmla="*/ T32 w 15"/>
                <a:gd name="T34" fmla="+- 0 298 287"/>
                <a:gd name="T35" fmla="*/ 298 h 18"/>
                <a:gd name="T36" fmla="+- 0 2044 2035"/>
                <a:gd name="T37" fmla="*/ T36 w 15"/>
                <a:gd name="T38" fmla="+- 0 297 287"/>
                <a:gd name="T39" fmla="*/ 297 h 18"/>
                <a:gd name="T40" fmla="+- 0 2039 2035"/>
                <a:gd name="T41" fmla="*/ T40 w 15"/>
                <a:gd name="T42" fmla="+- 0 299 287"/>
                <a:gd name="T43" fmla="*/ 299 h 18"/>
                <a:gd name="T44" fmla="+- 0 2036 2035"/>
                <a:gd name="T45" fmla="*/ T44 w 15"/>
                <a:gd name="T46" fmla="+- 0 302 287"/>
                <a:gd name="T47" fmla="*/ 302 h 18"/>
                <a:gd name="T48" fmla="+- 0 2035 2035"/>
                <a:gd name="T49" fmla="*/ T48 w 15"/>
                <a:gd name="T50" fmla="+- 0 304 287"/>
                <a:gd name="T51" fmla="*/ 304 h 18"/>
                <a:gd name="T52" fmla="+- 0 2038 2035"/>
                <a:gd name="T53" fmla="*/ T52 w 15"/>
                <a:gd name="T54" fmla="+- 0 300 287"/>
                <a:gd name="T55" fmla="*/ 300 h 18"/>
                <a:gd name="T56" fmla="+- 0 2042 2035"/>
                <a:gd name="T57" fmla="*/ T56 w 15"/>
                <a:gd name="T58" fmla="+- 0 299 287"/>
                <a:gd name="T59" fmla="*/ 299 h 18"/>
                <a:gd name="T60" fmla="+- 0 2044 2035"/>
                <a:gd name="T61" fmla="*/ T60 w 15"/>
                <a:gd name="T62" fmla="+- 0 299 287"/>
                <a:gd name="T63" fmla="*/ 299 h 18"/>
                <a:gd name="T64" fmla="+- 0 2045 2035"/>
                <a:gd name="T65" fmla="*/ T64 w 15"/>
                <a:gd name="T66" fmla="+- 0 298 287"/>
                <a:gd name="T67" fmla="*/ 298 h 18"/>
                <a:gd name="T68" fmla="+- 0 2050 2035"/>
                <a:gd name="T69" fmla="*/ T68 w 15"/>
                <a:gd name="T70" fmla="+- 0 288 287"/>
                <a:gd name="T71" fmla="*/ 288 h 18"/>
                <a:gd name="T72" fmla="+- 0 2048 2035"/>
                <a:gd name="T73" fmla="*/ T72 w 15"/>
                <a:gd name="T74" fmla="+- 0 287 287"/>
                <a:gd name="T75" fmla="*/ 287 h 18"/>
                <a:gd name="T76" fmla="+- 0 2045 2035"/>
                <a:gd name="T77" fmla="*/ T76 w 15"/>
                <a:gd name="T78" fmla="+- 0 288 287"/>
                <a:gd name="T79" fmla="*/ 288 h 18"/>
                <a:gd name="T80" fmla="+- 0 2044 2035"/>
                <a:gd name="T81" fmla="*/ T80 w 15"/>
                <a:gd name="T82" fmla="+- 0 288 287"/>
                <a:gd name="T83" fmla="*/ 288 h 18"/>
                <a:gd name="T84" fmla="+- 0 2047 2035"/>
                <a:gd name="T85" fmla="*/ T84 w 15"/>
                <a:gd name="T86" fmla="+- 0 289 287"/>
                <a:gd name="T87" fmla="*/ 289 h 18"/>
                <a:gd name="T88" fmla="+- 0 2049 2035"/>
                <a:gd name="T89" fmla="*/ T88 w 15"/>
                <a:gd name="T90" fmla="+- 0 289 287"/>
                <a:gd name="T91" fmla="*/ 289 h 18"/>
                <a:gd name="T92" fmla="+- 0 2050 2035"/>
                <a:gd name="T93" fmla="*/ T92 w 15"/>
                <a:gd name="T94" fmla="+- 0 288 287"/>
                <a:gd name="T95" fmla="*/ 288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8">
                  <a:moveTo>
                    <a:pt x="8" y="3"/>
                  </a:moveTo>
                  <a:lnTo>
                    <a:pt x="7" y="3"/>
                  </a:lnTo>
                  <a:lnTo>
                    <a:pt x="5" y="7"/>
                  </a:lnTo>
                  <a:lnTo>
                    <a:pt x="8" y="3"/>
                  </a:lnTo>
                  <a:close/>
                  <a:moveTo>
                    <a:pt x="9" y="1"/>
                  </a:moveTo>
                  <a:lnTo>
                    <a:pt x="8" y="1"/>
                  </a:lnTo>
                  <a:lnTo>
                    <a:pt x="8" y="3"/>
                  </a:lnTo>
                  <a:lnTo>
                    <a:pt x="9" y="1"/>
                  </a:lnTo>
                  <a:close/>
                  <a:moveTo>
                    <a:pt x="10" y="11"/>
                  </a:moveTo>
                  <a:lnTo>
                    <a:pt x="9" y="10"/>
                  </a:lnTo>
                  <a:lnTo>
                    <a:pt x="4" y="12"/>
                  </a:lnTo>
                  <a:lnTo>
                    <a:pt x="1" y="15"/>
                  </a:lnTo>
                  <a:lnTo>
                    <a:pt x="0" y="17"/>
                  </a:lnTo>
                  <a:lnTo>
                    <a:pt x="3" y="13"/>
                  </a:lnTo>
                  <a:lnTo>
                    <a:pt x="7" y="12"/>
                  </a:lnTo>
                  <a:lnTo>
                    <a:pt x="9" y="12"/>
                  </a:lnTo>
                  <a:lnTo>
                    <a:pt x="10" y="11"/>
                  </a:lnTo>
                  <a:close/>
                  <a:moveTo>
                    <a:pt x="15" y="1"/>
                  </a:moveTo>
                  <a:lnTo>
                    <a:pt x="13" y="0"/>
                  </a:lnTo>
                  <a:lnTo>
                    <a:pt x="10" y="1"/>
                  </a:lnTo>
                  <a:lnTo>
                    <a:pt x="9" y="1"/>
                  </a:lnTo>
                  <a:lnTo>
                    <a:pt x="12" y="2"/>
                  </a:lnTo>
                  <a:lnTo>
                    <a:pt x="14"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7" name="AutoShape 148"/>
            <p:cNvSpPr>
              <a:spLocks/>
            </p:cNvSpPr>
            <p:nvPr/>
          </p:nvSpPr>
          <p:spPr bwMode="auto">
            <a:xfrm>
              <a:off x="2032" y="281"/>
              <a:ext cx="17" cy="30"/>
            </a:xfrm>
            <a:custGeom>
              <a:avLst/>
              <a:gdLst>
                <a:gd name="T0" fmla="+- 0 2038 2033"/>
                <a:gd name="T1" fmla="*/ T0 w 17"/>
                <a:gd name="T2" fmla="+- 0 303 282"/>
                <a:gd name="T3" fmla="*/ 303 h 30"/>
                <a:gd name="T4" fmla="+- 0 2038 2033"/>
                <a:gd name="T5" fmla="*/ T4 w 17"/>
                <a:gd name="T6" fmla="+- 0 302 282"/>
                <a:gd name="T7" fmla="*/ 302 h 30"/>
                <a:gd name="T8" fmla="+- 0 2038 2033"/>
                <a:gd name="T9" fmla="*/ T8 w 17"/>
                <a:gd name="T10" fmla="+- 0 302 282"/>
                <a:gd name="T11" fmla="*/ 302 h 30"/>
                <a:gd name="T12" fmla="+- 0 2037 2033"/>
                <a:gd name="T13" fmla="*/ T12 w 17"/>
                <a:gd name="T14" fmla="+- 0 302 282"/>
                <a:gd name="T15" fmla="*/ 302 h 30"/>
                <a:gd name="T16" fmla="+- 0 2037 2033"/>
                <a:gd name="T17" fmla="*/ T16 w 17"/>
                <a:gd name="T18" fmla="+- 0 303 282"/>
                <a:gd name="T19" fmla="*/ 303 h 30"/>
                <a:gd name="T20" fmla="+- 0 2033 2033"/>
                <a:gd name="T21" fmla="*/ T20 w 17"/>
                <a:gd name="T22" fmla="+- 0 308 282"/>
                <a:gd name="T23" fmla="*/ 308 h 30"/>
                <a:gd name="T24" fmla="+- 0 2034 2033"/>
                <a:gd name="T25" fmla="*/ T24 w 17"/>
                <a:gd name="T26" fmla="+- 0 311 282"/>
                <a:gd name="T27" fmla="*/ 311 h 30"/>
                <a:gd name="T28" fmla="+- 0 2035 2033"/>
                <a:gd name="T29" fmla="*/ T28 w 17"/>
                <a:gd name="T30" fmla="+- 0 311 282"/>
                <a:gd name="T31" fmla="*/ 311 h 30"/>
                <a:gd name="T32" fmla="+- 0 2035 2033"/>
                <a:gd name="T33" fmla="*/ T32 w 17"/>
                <a:gd name="T34" fmla="+- 0 311 282"/>
                <a:gd name="T35" fmla="*/ 311 h 30"/>
                <a:gd name="T36" fmla="+- 0 2035 2033"/>
                <a:gd name="T37" fmla="*/ T36 w 17"/>
                <a:gd name="T38" fmla="+- 0 311 282"/>
                <a:gd name="T39" fmla="*/ 311 h 30"/>
                <a:gd name="T40" fmla="+- 0 2035 2033"/>
                <a:gd name="T41" fmla="*/ T40 w 17"/>
                <a:gd name="T42" fmla="+- 0 311 282"/>
                <a:gd name="T43" fmla="*/ 311 h 30"/>
                <a:gd name="T44" fmla="+- 0 2035 2033"/>
                <a:gd name="T45" fmla="*/ T44 w 17"/>
                <a:gd name="T46" fmla="+- 0 311 282"/>
                <a:gd name="T47" fmla="*/ 311 h 30"/>
                <a:gd name="T48" fmla="+- 0 2035 2033"/>
                <a:gd name="T49" fmla="*/ T48 w 17"/>
                <a:gd name="T50" fmla="+- 0 311 282"/>
                <a:gd name="T51" fmla="*/ 311 h 30"/>
                <a:gd name="T52" fmla="+- 0 2034 2033"/>
                <a:gd name="T53" fmla="*/ T52 w 17"/>
                <a:gd name="T54" fmla="+- 0 308 282"/>
                <a:gd name="T55" fmla="*/ 308 h 30"/>
                <a:gd name="T56" fmla="+- 0 2036 2033"/>
                <a:gd name="T57" fmla="*/ T56 w 17"/>
                <a:gd name="T58" fmla="+- 0 305 282"/>
                <a:gd name="T59" fmla="*/ 305 h 30"/>
                <a:gd name="T60" fmla="+- 0 2038 2033"/>
                <a:gd name="T61" fmla="*/ T60 w 17"/>
                <a:gd name="T62" fmla="+- 0 303 282"/>
                <a:gd name="T63" fmla="*/ 303 h 30"/>
                <a:gd name="T64" fmla="+- 0 2038 2033"/>
                <a:gd name="T65" fmla="*/ T64 w 17"/>
                <a:gd name="T66" fmla="+- 0 298 282"/>
                <a:gd name="T67" fmla="*/ 298 h 30"/>
                <a:gd name="T68" fmla="+- 0 2038 2033"/>
                <a:gd name="T69" fmla="*/ T68 w 17"/>
                <a:gd name="T70" fmla="+- 0 298 282"/>
                <a:gd name="T71" fmla="*/ 298 h 30"/>
                <a:gd name="T72" fmla="+- 0 2038 2033"/>
                <a:gd name="T73" fmla="*/ T72 w 17"/>
                <a:gd name="T74" fmla="+- 0 298 282"/>
                <a:gd name="T75" fmla="*/ 298 h 30"/>
                <a:gd name="T76" fmla="+- 0 2038 2033"/>
                <a:gd name="T77" fmla="*/ T76 w 17"/>
                <a:gd name="T78" fmla="+- 0 298 282"/>
                <a:gd name="T79" fmla="*/ 298 h 30"/>
                <a:gd name="T80" fmla="+- 0 2043 2033"/>
                <a:gd name="T81" fmla="*/ T80 w 17"/>
                <a:gd name="T82" fmla="+- 0 292 282"/>
                <a:gd name="T83" fmla="*/ 292 h 30"/>
                <a:gd name="T84" fmla="+- 0 2043 2033"/>
                <a:gd name="T85" fmla="*/ T84 w 17"/>
                <a:gd name="T86" fmla="+- 0 291 282"/>
                <a:gd name="T87" fmla="*/ 291 h 30"/>
                <a:gd name="T88" fmla="+- 0 2043 2033"/>
                <a:gd name="T89" fmla="*/ T88 w 17"/>
                <a:gd name="T90" fmla="+- 0 291 282"/>
                <a:gd name="T91" fmla="*/ 291 h 30"/>
                <a:gd name="T92" fmla="+- 0 2042 2033"/>
                <a:gd name="T93" fmla="*/ T92 w 17"/>
                <a:gd name="T94" fmla="+- 0 292 282"/>
                <a:gd name="T95" fmla="*/ 292 h 30"/>
                <a:gd name="T96" fmla="+- 0 2041 2033"/>
                <a:gd name="T97" fmla="*/ T96 w 17"/>
                <a:gd name="T98" fmla="+- 0 293 282"/>
                <a:gd name="T99" fmla="*/ 293 h 30"/>
                <a:gd name="T100" fmla="+- 0 2038 2033"/>
                <a:gd name="T101" fmla="*/ T100 w 17"/>
                <a:gd name="T102" fmla="+- 0 298 282"/>
                <a:gd name="T103" fmla="*/ 298 h 30"/>
                <a:gd name="T104" fmla="+- 0 2038 2033"/>
                <a:gd name="T105" fmla="*/ T104 w 17"/>
                <a:gd name="T106" fmla="+- 0 299 282"/>
                <a:gd name="T107" fmla="*/ 299 h 30"/>
                <a:gd name="T108" fmla="+- 0 2038 2033"/>
                <a:gd name="T109" fmla="*/ T108 w 17"/>
                <a:gd name="T110" fmla="+- 0 299 282"/>
                <a:gd name="T111" fmla="*/ 299 h 30"/>
                <a:gd name="T112" fmla="+- 0 2039 2033"/>
                <a:gd name="T113" fmla="*/ T112 w 17"/>
                <a:gd name="T114" fmla="+- 0 299 282"/>
                <a:gd name="T115" fmla="*/ 299 h 30"/>
                <a:gd name="T116" fmla="+- 0 2041 2033"/>
                <a:gd name="T117" fmla="*/ T116 w 17"/>
                <a:gd name="T118" fmla="+- 0 293 282"/>
                <a:gd name="T119" fmla="*/ 293 h 30"/>
                <a:gd name="T120" fmla="+- 0 2043 2033"/>
                <a:gd name="T121" fmla="*/ T120 w 17"/>
                <a:gd name="T122" fmla="+- 0 292 282"/>
                <a:gd name="T123" fmla="*/ 292 h 30"/>
                <a:gd name="T124" fmla="+- 0 2049 2033"/>
                <a:gd name="T125" fmla="*/ T124 w 17"/>
                <a:gd name="T126" fmla="+- 0 283 282"/>
                <a:gd name="T127" fmla="*/ 283 h 30"/>
                <a:gd name="T128" fmla="+- 0 2049 2033"/>
                <a:gd name="T129" fmla="*/ T128 w 17"/>
                <a:gd name="T130" fmla="+- 0 283 282"/>
                <a:gd name="T131" fmla="*/ 283 h 30"/>
                <a:gd name="T132" fmla="+- 0 2049 2033"/>
                <a:gd name="T133" fmla="*/ T132 w 17"/>
                <a:gd name="T134" fmla="+- 0 282 282"/>
                <a:gd name="T135" fmla="*/ 282 h 30"/>
                <a:gd name="T136" fmla="+- 0 2047 2033"/>
                <a:gd name="T137" fmla="*/ T136 w 17"/>
                <a:gd name="T138" fmla="+- 0 283 282"/>
                <a:gd name="T139" fmla="*/ 283 h 30"/>
                <a:gd name="T140" fmla="+- 0 2046 2033"/>
                <a:gd name="T141" fmla="*/ T140 w 17"/>
                <a:gd name="T142" fmla="+- 0 283 282"/>
                <a:gd name="T143" fmla="*/ 283 h 30"/>
                <a:gd name="T144" fmla="+- 0 2044 2033"/>
                <a:gd name="T145" fmla="*/ T144 w 17"/>
                <a:gd name="T146" fmla="+- 0 287 282"/>
                <a:gd name="T147" fmla="*/ 287 h 30"/>
                <a:gd name="T148" fmla="+- 0 2044 2033"/>
                <a:gd name="T149" fmla="*/ T148 w 17"/>
                <a:gd name="T150" fmla="+- 0 287 282"/>
                <a:gd name="T151" fmla="*/ 287 h 30"/>
                <a:gd name="T152" fmla="+- 0 2044 2033"/>
                <a:gd name="T153" fmla="*/ T152 w 17"/>
                <a:gd name="T154" fmla="+- 0 288 282"/>
                <a:gd name="T155" fmla="*/ 288 h 30"/>
                <a:gd name="T156" fmla="+- 0 2044 2033"/>
                <a:gd name="T157" fmla="*/ T156 w 17"/>
                <a:gd name="T158" fmla="+- 0 288 282"/>
                <a:gd name="T159" fmla="*/ 288 h 30"/>
                <a:gd name="T160" fmla="+- 0 2044 2033"/>
                <a:gd name="T161" fmla="*/ T160 w 17"/>
                <a:gd name="T162" fmla="+- 0 288 282"/>
                <a:gd name="T163" fmla="*/ 288 h 30"/>
                <a:gd name="T164" fmla="+- 0 2045 2033"/>
                <a:gd name="T165" fmla="*/ T164 w 17"/>
                <a:gd name="T166" fmla="+- 0 288 282"/>
                <a:gd name="T167" fmla="*/ 288 h 30"/>
                <a:gd name="T168" fmla="+- 0 2045 2033"/>
                <a:gd name="T169" fmla="*/ T168 w 17"/>
                <a:gd name="T170" fmla="+- 0 287 282"/>
                <a:gd name="T171" fmla="*/ 287 h 30"/>
                <a:gd name="T172" fmla="+- 0 2045 2033"/>
                <a:gd name="T173" fmla="*/ T172 w 17"/>
                <a:gd name="T174" fmla="+- 0 286 282"/>
                <a:gd name="T175" fmla="*/ 286 h 30"/>
                <a:gd name="T176" fmla="+- 0 2046 2033"/>
                <a:gd name="T177" fmla="*/ T176 w 17"/>
                <a:gd name="T178" fmla="+- 0 284 282"/>
                <a:gd name="T179" fmla="*/ 284 h 30"/>
                <a:gd name="T180" fmla="+- 0 2048 2033"/>
                <a:gd name="T181" fmla="*/ T180 w 17"/>
                <a:gd name="T182" fmla="+- 0 283 282"/>
                <a:gd name="T183" fmla="*/ 283 h 30"/>
                <a:gd name="T184" fmla="+- 0 2049 2033"/>
                <a:gd name="T185" fmla="*/ T184 w 17"/>
                <a:gd name="T186" fmla="+- 0 283 282"/>
                <a:gd name="T187" fmla="*/ 283 h 30"/>
                <a:gd name="T188" fmla="+- 0 2049 2033"/>
                <a:gd name="T189" fmla="*/ T188 w 17"/>
                <a:gd name="T190" fmla="+- 0 283 282"/>
                <a:gd name="T191" fmla="*/ 283 h 30"/>
                <a:gd name="T192" fmla="+- 0 2049 2033"/>
                <a:gd name="T193" fmla="*/ T192 w 17"/>
                <a:gd name="T194" fmla="+- 0 283 282"/>
                <a:gd name="T195" fmla="*/ 283 h 30"/>
                <a:gd name="T196" fmla="+- 0 2049 2033"/>
                <a:gd name="T197" fmla="*/ T196 w 17"/>
                <a:gd name="T198" fmla="+- 0 283 282"/>
                <a:gd name="T199" fmla="*/ 283 h 30"/>
                <a:gd name="T200" fmla="+- 0 2049 2033"/>
                <a:gd name="T201" fmla="*/ T200 w 17"/>
                <a:gd name="T202" fmla="+- 0 283 282"/>
                <a:gd name="T203" fmla="*/ 283 h 30"/>
                <a:gd name="T204" fmla="+- 0 2049 2033"/>
                <a:gd name="T205" fmla="*/ T204 w 17"/>
                <a:gd name="T206" fmla="+- 0 283 282"/>
                <a:gd name="T207" fmla="*/ 283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17" h="30">
                  <a:moveTo>
                    <a:pt x="5" y="21"/>
                  </a:moveTo>
                  <a:lnTo>
                    <a:pt x="5" y="20"/>
                  </a:lnTo>
                  <a:lnTo>
                    <a:pt x="4" y="20"/>
                  </a:lnTo>
                  <a:lnTo>
                    <a:pt x="4" y="21"/>
                  </a:lnTo>
                  <a:lnTo>
                    <a:pt x="0" y="26"/>
                  </a:lnTo>
                  <a:lnTo>
                    <a:pt x="1" y="29"/>
                  </a:lnTo>
                  <a:lnTo>
                    <a:pt x="2" y="29"/>
                  </a:lnTo>
                  <a:lnTo>
                    <a:pt x="1" y="26"/>
                  </a:lnTo>
                  <a:lnTo>
                    <a:pt x="3" y="23"/>
                  </a:lnTo>
                  <a:lnTo>
                    <a:pt x="5" y="21"/>
                  </a:lnTo>
                  <a:close/>
                  <a:moveTo>
                    <a:pt x="5" y="16"/>
                  </a:moveTo>
                  <a:lnTo>
                    <a:pt x="5" y="16"/>
                  </a:lnTo>
                  <a:close/>
                  <a:moveTo>
                    <a:pt x="10" y="10"/>
                  </a:moveTo>
                  <a:lnTo>
                    <a:pt x="10" y="9"/>
                  </a:lnTo>
                  <a:lnTo>
                    <a:pt x="9" y="10"/>
                  </a:lnTo>
                  <a:lnTo>
                    <a:pt x="8" y="11"/>
                  </a:lnTo>
                  <a:lnTo>
                    <a:pt x="5" y="16"/>
                  </a:lnTo>
                  <a:lnTo>
                    <a:pt x="5" y="17"/>
                  </a:lnTo>
                  <a:lnTo>
                    <a:pt x="6" y="17"/>
                  </a:lnTo>
                  <a:lnTo>
                    <a:pt x="8" y="11"/>
                  </a:lnTo>
                  <a:lnTo>
                    <a:pt x="10" y="10"/>
                  </a:lnTo>
                  <a:close/>
                  <a:moveTo>
                    <a:pt x="16" y="1"/>
                  </a:moveTo>
                  <a:lnTo>
                    <a:pt x="16" y="1"/>
                  </a:lnTo>
                  <a:lnTo>
                    <a:pt x="16" y="0"/>
                  </a:lnTo>
                  <a:lnTo>
                    <a:pt x="14" y="1"/>
                  </a:lnTo>
                  <a:lnTo>
                    <a:pt x="13" y="1"/>
                  </a:lnTo>
                  <a:lnTo>
                    <a:pt x="11" y="5"/>
                  </a:lnTo>
                  <a:lnTo>
                    <a:pt x="11" y="6"/>
                  </a:lnTo>
                  <a:lnTo>
                    <a:pt x="12" y="6"/>
                  </a:lnTo>
                  <a:lnTo>
                    <a:pt x="12" y="5"/>
                  </a:lnTo>
                  <a:lnTo>
                    <a:pt x="12" y="4"/>
                  </a:lnTo>
                  <a:lnTo>
                    <a:pt x="13" y="2"/>
                  </a:lnTo>
                  <a:lnTo>
                    <a:pt x="15" y="1"/>
                  </a:lnTo>
                  <a:lnTo>
                    <a:pt x="16"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8" name="Freeform 149"/>
            <p:cNvSpPr>
              <a:spLocks/>
            </p:cNvSpPr>
            <p:nvPr/>
          </p:nvSpPr>
          <p:spPr bwMode="auto">
            <a:xfrm>
              <a:off x="2025" y="284"/>
              <a:ext cx="32" cy="24"/>
            </a:xfrm>
            <a:custGeom>
              <a:avLst/>
              <a:gdLst>
                <a:gd name="T0" fmla="+- 0 2058 2026"/>
                <a:gd name="T1" fmla="*/ T0 w 32"/>
                <a:gd name="T2" fmla="+- 0 304 285"/>
                <a:gd name="T3" fmla="*/ 304 h 24"/>
                <a:gd name="T4" fmla="+- 0 2057 2026"/>
                <a:gd name="T5" fmla="*/ T4 w 32"/>
                <a:gd name="T6" fmla="+- 0 301 285"/>
                <a:gd name="T7" fmla="*/ 301 h 24"/>
                <a:gd name="T8" fmla="+- 0 2055 2026"/>
                <a:gd name="T9" fmla="*/ T8 w 32"/>
                <a:gd name="T10" fmla="+- 0 300 285"/>
                <a:gd name="T11" fmla="*/ 300 h 24"/>
                <a:gd name="T12" fmla="+- 0 2055 2026"/>
                <a:gd name="T13" fmla="*/ T12 w 32"/>
                <a:gd name="T14" fmla="+- 0 304 285"/>
                <a:gd name="T15" fmla="*/ 304 h 24"/>
                <a:gd name="T16" fmla="+- 0 2054 2026"/>
                <a:gd name="T17" fmla="*/ T16 w 32"/>
                <a:gd name="T18" fmla="+- 0 306 285"/>
                <a:gd name="T19" fmla="*/ 306 h 24"/>
                <a:gd name="T20" fmla="+- 0 2053 2026"/>
                <a:gd name="T21" fmla="*/ T20 w 32"/>
                <a:gd name="T22" fmla="+- 0 306 285"/>
                <a:gd name="T23" fmla="*/ 306 h 24"/>
                <a:gd name="T24" fmla="+- 0 2040 2026"/>
                <a:gd name="T25" fmla="*/ T24 w 32"/>
                <a:gd name="T26" fmla="+- 0 298 285"/>
                <a:gd name="T27" fmla="*/ 298 h 24"/>
                <a:gd name="T28" fmla="+- 0 2045 2026"/>
                <a:gd name="T29" fmla="*/ T28 w 32"/>
                <a:gd name="T30" fmla="+- 0 298 285"/>
                <a:gd name="T31" fmla="*/ 298 h 24"/>
                <a:gd name="T32" fmla="+- 0 2045 2026"/>
                <a:gd name="T33" fmla="*/ T32 w 32"/>
                <a:gd name="T34" fmla="+- 0 298 285"/>
                <a:gd name="T35" fmla="*/ 298 h 24"/>
                <a:gd name="T36" fmla="+- 0 2045 2026"/>
                <a:gd name="T37" fmla="*/ T36 w 32"/>
                <a:gd name="T38" fmla="+- 0 298 285"/>
                <a:gd name="T39" fmla="*/ 298 h 24"/>
                <a:gd name="T40" fmla="+- 0 2045 2026"/>
                <a:gd name="T41" fmla="*/ T40 w 32"/>
                <a:gd name="T42" fmla="+- 0 298 285"/>
                <a:gd name="T43" fmla="*/ 298 h 24"/>
                <a:gd name="T44" fmla="+- 0 2039 2026"/>
                <a:gd name="T45" fmla="*/ T44 w 32"/>
                <a:gd name="T46" fmla="+- 0 297 285"/>
                <a:gd name="T47" fmla="*/ 297 h 24"/>
                <a:gd name="T48" fmla="+- 0 2029 2026"/>
                <a:gd name="T49" fmla="*/ T48 w 32"/>
                <a:gd name="T50" fmla="+- 0 290 285"/>
                <a:gd name="T51" fmla="*/ 290 h 24"/>
                <a:gd name="T52" fmla="+- 0 2028 2026"/>
                <a:gd name="T53" fmla="*/ T52 w 32"/>
                <a:gd name="T54" fmla="+- 0 289 285"/>
                <a:gd name="T55" fmla="*/ 289 h 24"/>
                <a:gd name="T56" fmla="+- 0 2029 2026"/>
                <a:gd name="T57" fmla="*/ T56 w 32"/>
                <a:gd name="T58" fmla="+- 0 288 285"/>
                <a:gd name="T59" fmla="*/ 288 h 24"/>
                <a:gd name="T60" fmla="+- 0 2029 2026"/>
                <a:gd name="T61" fmla="*/ T60 w 32"/>
                <a:gd name="T62" fmla="+- 0 287 285"/>
                <a:gd name="T63" fmla="*/ 287 h 24"/>
                <a:gd name="T64" fmla="+- 0 2030 2026"/>
                <a:gd name="T65" fmla="*/ T64 w 32"/>
                <a:gd name="T66" fmla="+- 0 287 285"/>
                <a:gd name="T67" fmla="*/ 287 h 24"/>
                <a:gd name="T68" fmla="+- 0 2030 2026"/>
                <a:gd name="T69" fmla="*/ T68 w 32"/>
                <a:gd name="T70" fmla="+- 0 287 285"/>
                <a:gd name="T71" fmla="*/ 287 h 24"/>
                <a:gd name="T72" fmla="+- 0 2031 2026"/>
                <a:gd name="T73" fmla="*/ T72 w 32"/>
                <a:gd name="T74" fmla="+- 0 287 285"/>
                <a:gd name="T75" fmla="*/ 287 h 24"/>
                <a:gd name="T76" fmla="+- 0 2040 2026"/>
                <a:gd name="T77" fmla="*/ T76 w 32"/>
                <a:gd name="T78" fmla="+- 0 293 285"/>
                <a:gd name="T79" fmla="*/ 293 h 24"/>
                <a:gd name="T80" fmla="+- 0 2038 2026"/>
                <a:gd name="T81" fmla="*/ T80 w 32"/>
                <a:gd name="T82" fmla="+- 0 295 285"/>
                <a:gd name="T83" fmla="*/ 295 h 24"/>
                <a:gd name="T84" fmla="+- 0 2038 2026"/>
                <a:gd name="T85" fmla="*/ T84 w 32"/>
                <a:gd name="T86" fmla="+- 0 295 285"/>
                <a:gd name="T87" fmla="*/ 295 h 24"/>
                <a:gd name="T88" fmla="+- 0 2039 2026"/>
                <a:gd name="T89" fmla="*/ T88 w 32"/>
                <a:gd name="T90" fmla="+- 0 296 285"/>
                <a:gd name="T91" fmla="*/ 296 h 24"/>
                <a:gd name="T92" fmla="+- 0 2039 2026"/>
                <a:gd name="T93" fmla="*/ T92 w 32"/>
                <a:gd name="T94" fmla="+- 0 296 285"/>
                <a:gd name="T95" fmla="*/ 296 h 24"/>
                <a:gd name="T96" fmla="+- 0 2040 2026"/>
                <a:gd name="T97" fmla="*/ T96 w 32"/>
                <a:gd name="T98" fmla="+- 0 293 285"/>
                <a:gd name="T99" fmla="*/ 293 h 24"/>
                <a:gd name="T100" fmla="+- 0 2054 2026"/>
                <a:gd name="T101" fmla="*/ T100 w 32"/>
                <a:gd name="T102" fmla="+- 0 302 285"/>
                <a:gd name="T103" fmla="*/ 302 h 24"/>
                <a:gd name="T104" fmla="+- 0 2055 2026"/>
                <a:gd name="T105" fmla="*/ T104 w 32"/>
                <a:gd name="T106" fmla="+- 0 303 285"/>
                <a:gd name="T107" fmla="*/ 303 h 24"/>
                <a:gd name="T108" fmla="+- 0 2055 2026"/>
                <a:gd name="T109" fmla="*/ T108 w 32"/>
                <a:gd name="T110" fmla="+- 0 304 285"/>
                <a:gd name="T111" fmla="*/ 304 h 24"/>
                <a:gd name="T112" fmla="+- 0 2055 2026"/>
                <a:gd name="T113" fmla="*/ T112 w 32"/>
                <a:gd name="T114" fmla="+- 0 300 285"/>
                <a:gd name="T115" fmla="*/ 300 h 24"/>
                <a:gd name="T116" fmla="+- 0 2041 2026"/>
                <a:gd name="T117" fmla="*/ T116 w 32"/>
                <a:gd name="T118" fmla="+- 0 291 285"/>
                <a:gd name="T119" fmla="*/ 291 h 24"/>
                <a:gd name="T120" fmla="+- 0 2044 2026"/>
                <a:gd name="T121" fmla="*/ T120 w 32"/>
                <a:gd name="T122" fmla="+- 0 286 285"/>
                <a:gd name="T123" fmla="*/ 286 h 24"/>
                <a:gd name="T124" fmla="+- 0 2050 2026"/>
                <a:gd name="T125" fmla="*/ T124 w 32"/>
                <a:gd name="T126" fmla="+- 0 288 285"/>
                <a:gd name="T127" fmla="*/ 288 h 24"/>
                <a:gd name="T128" fmla="+- 0 2050 2026"/>
                <a:gd name="T129" fmla="*/ T128 w 32"/>
                <a:gd name="T130" fmla="+- 0 288 285"/>
                <a:gd name="T131" fmla="*/ 288 h 24"/>
                <a:gd name="T132" fmla="+- 0 2050 2026"/>
                <a:gd name="T133" fmla="*/ T132 w 32"/>
                <a:gd name="T134" fmla="+- 0 288 285"/>
                <a:gd name="T135" fmla="*/ 288 h 24"/>
                <a:gd name="T136" fmla="+- 0 2050 2026"/>
                <a:gd name="T137" fmla="*/ T136 w 32"/>
                <a:gd name="T138" fmla="+- 0 288 285"/>
                <a:gd name="T139" fmla="*/ 288 h 24"/>
                <a:gd name="T140" fmla="+- 0 2044 2026"/>
                <a:gd name="T141" fmla="*/ T140 w 32"/>
                <a:gd name="T142" fmla="+- 0 285 285"/>
                <a:gd name="T143" fmla="*/ 285 h 24"/>
                <a:gd name="T144" fmla="+- 0 2041 2026"/>
                <a:gd name="T145" fmla="*/ T144 w 32"/>
                <a:gd name="T146" fmla="+- 0 291 285"/>
                <a:gd name="T147" fmla="*/ 291 h 24"/>
                <a:gd name="T148" fmla="+- 0 2035 2026"/>
                <a:gd name="T149" fmla="*/ T148 w 32"/>
                <a:gd name="T150" fmla="+- 0 287 285"/>
                <a:gd name="T151" fmla="*/ 287 h 24"/>
                <a:gd name="T152" fmla="+- 0 2032 2026"/>
                <a:gd name="T153" fmla="*/ T152 w 32"/>
                <a:gd name="T154" fmla="+- 0 286 285"/>
                <a:gd name="T155" fmla="*/ 286 h 24"/>
                <a:gd name="T156" fmla="+- 0 2031 2026"/>
                <a:gd name="T157" fmla="*/ T156 w 32"/>
                <a:gd name="T158" fmla="+- 0 285 285"/>
                <a:gd name="T159" fmla="*/ 285 h 24"/>
                <a:gd name="T160" fmla="+- 0 2030 2026"/>
                <a:gd name="T161" fmla="*/ T160 w 32"/>
                <a:gd name="T162" fmla="+- 0 285 285"/>
                <a:gd name="T163" fmla="*/ 285 h 24"/>
                <a:gd name="T164" fmla="+- 0 2028 2026"/>
                <a:gd name="T165" fmla="*/ T164 w 32"/>
                <a:gd name="T166" fmla="+- 0 285 285"/>
                <a:gd name="T167" fmla="*/ 285 h 24"/>
                <a:gd name="T168" fmla="+- 0 2027 2026"/>
                <a:gd name="T169" fmla="*/ T168 w 32"/>
                <a:gd name="T170" fmla="+- 0 286 285"/>
                <a:gd name="T171" fmla="*/ 286 h 24"/>
                <a:gd name="T172" fmla="+- 0 2027 2026"/>
                <a:gd name="T173" fmla="*/ T172 w 32"/>
                <a:gd name="T174" fmla="+- 0 288 285"/>
                <a:gd name="T175" fmla="*/ 288 h 24"/>
                <a:gd name="T176" fmla="+- 0 2026 2026"/>
                <a:gd name="T177" fmla="*/ T176 w 32"/>
                <a:gd name="T178" fmla="+- 0 289 285"/>
                <a:gd name="T179" fmla="*/ 289 h 24"/>
                <a:gd name="T180" fmla="+- 0 2027 2026"/>
                <a:gd name="T181" fmla="*/ T180 w 32"/>
                <a:gd name="T182" fmla="+- 0 291 285"/>
                <a:gd name="T183" fmla="*/ 291 h 24"/>
                <a:gd name="T184" fmla="+- 0 2037 2026"/>
                <a:gd name="T185" fmla="*/ T184 w 32"/>
                <a:gd name="T186" fmla="+- 0 298 285"/>
                <a:gd name="T187" fmla="*/ 298 h 24"/>
                <a:gd name="T188" fmla="+- 0 2033 2026"/>
                <a:gd name="T189" fmla="*/ T188 w 32"/>
                <a:gd name="T190" fmla="+- 0 306 285"/>
                <a:gd name="T191" fmla="*/ 306 h 24"/>
                <a:gd name="T192" fmla="+- 0 2033 2026"/>
                <a:gd name="T193" fmla="*/ T192 w 32"/>
                <a:gd name="T194" fmla="+- 0 307 285"/>
                <a:gd name="T195" fmla="*/ 307 h 24"/>
                <a:gd name="T196" fmla="+- 0 2033 2026"/>
                <a:gd name="T197" fmla="*/ T196 w 32"/>
                <a:gd name="T198" fmla="+- 0 307 285"/>
                <a:gd name="T199" fmla="*/ 307 h 24"/>
                <a:gd name="T200" fmla="+- 0 2033 2026"/>
                <a:gd name="T201" fmla="*/ T200 w 32"/>
                <a:gd name="T202" fmla="+- 0 307 285"/>
                <a:gd name="T203" fmla="*/ 307 h 24"/>
                <a:gd name="T204" fmla="+- 0 2038 2026"/>
                <a:gd name="T205" fmla="*/ T204 w 32"/>
                <a:gd name="T206" fmla="+- 0 298 285"/>
                <a:gd name="T207" fmla="*/ 298 h 24"/>
                <a:gd name="T208" fmla="+- 0 2052 2026"/>
                <a:gd name="T209" fmla="*/ T208 w 32"/>
                <a:gd name="T210" fmla="+- 0 307 285"/>
                <a:gd name="T211" fmla="*/ 307 h 24"/>
                <a:gd name="T212" fmla="+- 0 2053 2026"/>
                <a:gd name="T213" fmla="*/ T212 w 32"/>
                <a:gd name="T214" fmla="+- 0 308 285"/>
                <a:gd name="T215" fmla="*/ 308 h 24"/>
                <a:gd name="T216" fmla="+- 0 2056 2026"/>
                <a:gd name="T217" fmla="*/ T216 w 32"/>
                <a:gd name="T218" fmla="+- 0 308 285"/>
                <a:gd name="T219" fmla="*/ 308 h 24"/>
                <a:gd name="T220" fmla="+- 0 2057 2026"/>
                <a:gd name="T221" fmla="*/ T220 w 32"/>
                <a:gd name="T222" fmla="+- 0 306 285"/>
                <a:gd name="T223" fmla="*/ 306 h 24"/>
                <a:gd name="T224" fmla="+- 0 2058 2026"/>
                <a:gd name="T225" fmla="*/ T224 w 32"/>
                <a:gd name="T226" fmla="+- 0 304 285"/>
                <a:gd name="T227" fmla="*/ 304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32" h="24">
                  <a:moveTo>
                    <a:pt x="32" y="19"/>
                  </a:moveTo>
                  <a:lnTo>
                    <a:pt x="31" y="16"/>
                  </a:lnTo>
                  <a:lnTo>
                    <a:pt x="29" y="15"/>
                  </a:lnTo>
                  <a:lnTo>
                    <a:pt x="29" y="19"/>
                  </a:lnTo>
                  <a:lnTo>
                    <a:pt x="28" y="21"/>
                  </a:lnTo>
                  <a:lnTo>
                    <a:pt x="27" y="21"/>
                  </a:lnTo>
                  <a:lnTo>
                    <a:pt x="14" y="13"/>
                  </a:lnTo>
                  <a:lnTo>
                    <a:pt x="19" y="13"/>
                  </a:lnTo>
                  <a:lnTo>
                    <a:pt x="13" y="12"/>
                  </a:lnTo>
                  <a:lnTo>
                    <a:pt x="3" y="5"/>
                  </a:lnTo>
                  <a:lnTo>
                    <a:pt x="2" y="4"/>
                  </a:lnTo>
                  <a:lnTo>
                    <a:pt x="3" y="3"/>
                  </a:lnTo>
                  <a:lnTo>
                    <a:pt x="3" y="2"/>
                  </a:lnTo>
                  <a:lnTo>
                    <a:pt x="4" y="2"/>
                  </a:lnTo>
                  <a:lnTo>
                    <a:pt x="5" y="2"/>
                  </a:lnTo>
                  <a:lnTo>
                    <a:pt x="14" y="8"/>
                  </a:lnTo>
                  <a:lnTo>
                    <a:pt x="12" y="10"/>
                  </a:lnTo>
                  <a:lnTo>
                    <a:pt x="13" y="11"/>
                  </a:lnTo>
                  <a:lnTo>
                    <a:pt x="14" y="8"/>
                  </a:lnTo>
                  <a:lnTo>
                    <a:pt x="28" y="17"/>
                  </a:lnTo>
                  <a:lnTo>
                    <a:pt x="29" y="18"/>
                  </a:lnTo>
                  <a:lnTo>
                    <a:pt x="29" y="19"/>
                  </a:lnTo>
                  <a:lnTo>
                    <a:pt x="29" y="15"/>
                  </a:lnTo>
                  <a:lnTo>
                    <a:pt x="15" y="6"/>
                  </a:lnTo>
                  <a:lnTo>
                    <a:pt x="18" y="1"/>
                  </a:lnTo>
                  <a:lnTo>
                    <a:pt x="24" y="3"/>
                  </a:lnTo>
                  <a:lnTo>
                    <a:pt x="18" y="0"/>
                  </a:lnTo>
                  <a:lnTo>
                    <a:pt x="15" y="6"/>
                  </a:lnTo>
                  <a:lnTo>
                    <a:pt x="9" y="2"/>
                  </a:lnTo>
                  <a:lnTo>
                    <a:pt x="6" y="1"/>
                  </a:lnTo>
                  <a:lnTo>
                    <a:pt x="5" y="0"/>
                  </a:lnTo>
                  <a:lnTo>
                    <a:pt x="4" y="0"/>
                  </a:lnTo>
                  <a:lnTo>
                    <a:pt x="2" y="0"/>
                  </a:lnTo>
                  <a:lnTo>
                    <a:pt x="1" y="1"/>
                  </a:lnTo>
                  <a:lnTo>
                    <a:pt x="1" y="3"/>
                  </a:lnTo>
                  <a:lnTo>
                    <a:pt x="0" y="4"/>
                  </a:lnTo>
                  <a:lnTo>
                    <a:pt x="1" y="6"/>
                  </a:lnTo>
                  <a:lnTo>
                    <a:pt x="11" y="13"/>
                  </a:lnTo>
                  <a:lnTo>
                    <a:pt x="7" y="21"/>
                  </a:lnTo>
                  <a:lnTo>
                    <a:pt x="7" y="22"/>
                  </a:lnTo>
                  <a:lnTo>
                    <a:pt x="12" y="13"/>
                  </a:lnTo>
                  <a:lnTo>
                    <a:pt x="26" y="22"/>
                  </a:lnTo>
                  <a:lnTo>
                    <a:pt x="27" y="23"/>
                  </a:lnTo>
                  <a:lnTo>
                    <a:pt x="30" y="23"/>
                  </a:lnTo>
                  <a:lnTo>
                    <a:pt x="31" y="21"/>
                  </a:lnTo>
                  <a:lnTo>
                    <a:pt x="32"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9" name="Freeform 150"/>
            <p:cNvSpPr>
              <a:spLocks/>
            </p:cNvSpPr>
            <p:nvPr/>
          </p:nvSpPr>
          <p:spPr bwMode="auto">
            <a:xfrm>
              <a:off x="2027" y="285"/>
              <a:ext cx="30" cy="22"/>
            </a:xfrm>
            <a:custGeom>
              <a:avLst/>
              <a:gdLst>
                <a:gd name="T0" fmla="+- 0 2030 2027"/>
                <a:gd name="T1" fmla="*/ T0 w 30"/>
                <a:gd name="T2" fmla="+- 0 286 286"/>
                <a:gd name="T3" fmla="*/ 286 h 22"/>
                <a:gd name="T4" fmla="+- 0 2029 2027"/>
                <a:gd name="T5" fmla="*/ T4 w 30"/>
                <a:gd name="T6" fmla="+- 0 286 286"/>
                <a:gd name="T7" fmla="*/ 286 h 22"/>
                <a:gd name="T8" fmla="+- 0 2028 2027"/>
                <a:gd name="T9" fmla="*/ T8 w 30"/>
                <a:gd name="T10" fmla="+- 0 288 286"/>
                <a:gd name="T11" fmla="*/ 288 h 22"/>
                <a:gd name="T12" fmla="+- 0 2027 2027"/>
                <a:gd name="T13" fmla="*/ T12 w 30"/>
                <a:gd name="T14" fmla="+- 0 289 286"/>
                <a:gd name="T15" fmla="*/ 289 h 22"/>
                <a:gd name="T16" fmla="+- 0 2028 2027"/>
                <a:gd name="T17" fmla="*/ T16 w 30"/>
                <a:gd name="T18" fmla="+- 0 291 286"/>
                <a:gd name="T19" fmla="*/ 291 h 22"/>
                <a:gd name="T20" fmla="+- 0 2053 2027"/>
                <a:gd name="T21" fmla="*/ T20 w 30"/>
                <a:gd name="T22" fmla="+- 0 307 286"/>
                <a:gd name="T23" fmla="*/ 307 h 22"/>
                <a:gd name="T24" fmla="+- 0 2055 2027"/>
                <a:gd name="T25" fmla="*/ T24 w 30"/>
                <a:gd name="T26" fmla="+- 0 307 286"/>
                <a:gd name="T27" fmla="*/ 307 h 22"/>
                <a:gd name="T28" fmla="+- 0 2057 2027"/>
                <a:gd name="T29" fmla="*/ T28 w 30"/>
                <a:gd name="T30" fmla="+- 0 304 286"/>
                <a:gd name="T31" fmla="*/ 304 h 22"/>
                <a:gd name="T32" fmla="+- 0 2056 2027"/>
                <a:gd name="T33" fmla="*/ T32 w 30"/>
                <a:gd name="T34" fmla="+- 0 302 286"/>
                <a:gd name="T35" fmla="*/ 302 h 22"/>
                <a:gd name="T36" fmla="+- 0 2030 2027"/>
                <a:gd name="T37" fmla="*/ T36 w 30"/>
                <a:gd name="T38" fmla="+- 0 286 286"/>
                <a:gd name="T39" fmla="*/ 286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22">
                  <a:moveTo>
                    <a:pt x="3" y="0"/>
                  </a:moveTo>
                  <a:lnTo>
                    <a:pt x="2" y="0"/>
                  </a:lnTo>
                  <a:lnTo>
                    <a:pt x="1" y="2"/>
                  </a:lnTo>
                  <a:lnTo>
                    <a:pt x="0" y="3"/>
                  </a:lnTo>
                  <a:lnTo>
                    <a:pt x="1" y="5"/>
                  </a:lnTo>
                  <a:lnTo>
                    <a:pt x="26" y="21"/>
                  </a:lnTo>
                  <a:lnTo>
                    <a:pt x="28" y="21"/>
                  </a:lnTo>
                  <a:lnTo>
                    <a:pt x="30" y="18"/>
                  </a:lnTo>
                  <a:lnTo>
                    <a:pt x="29" y="1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0" name="AutoShape 151"/>
            <p:cNvSpPr>
              <a:spLocks/>
            </p:cNvSpPr>
            <p:nvPr/>
          </p:nvSpPr>
          <p:spPr bwMode="auto">
            <a:xfrm>
              <a:off x="2030" y="290"/>
              <a:ext cx="22" cy="10"/>
            </a:xfrm>
            <a:custGeom>
              <a:avLst/>
              <a:gdLst>
                <a:gd name="T0" fmla="+- 0 2036 2031"/>
                <a:gd name="T1" fmla="*/ T0 w 22"/>
                <a:gd name="T2" fmla="+- 0 291 290"/>
                <a:gd name="T3" fmla="*/ 291 h 10"/>
                <a:gd name="T4" fmla="+- 0 2035 2031"/>
                <a:gd name="T5" fmla="*/ T4 w 22"/>
                <a:gd name="T6" fmla="+- 0 291 290"/>
                <a:gd name="T7" fmla="*/ 291 h 10"/>
                <a:gd name="T8" fmla="+- 0 2031 2031"/>
                <a:gd name="T9" fmla="*/ T8 w 22"/>
                <a:gd name="T10" fmla="+- 0 292 290"/>
                <a:gd name="T11" fmla="*/ 292 h 10"/>
                <a:gd name="T12" fmla="+- 0 2031 2031"/>
                <a:gd name="T13" fmla="*/ T12 w 22"/>
                <a:gd name="T14" fmla="+- 0 293 290"/>
                <a:gd name="T15" fmla="*/ 293 h 10"/>
                <a:gd name="T16" fmla="+- 0 2032 2031"/>
                <a:gd name="T17" fmla="*/ T16 w 22"/>
                <a:gd name="T18" fmla="+- 0 293 290"/>
                <a:gd name="T19" fmla="*/ 293 h 10"/>
                <a:gd name="T20" fmla="+- 0 2033 2031"/>
                <a:gd name="T21" fmla="*/ T20 w 22"/>
                <a:gd name="T22" fmla="+- 0 292 290"/>
                <a:gd name="T23" fmla="*/ 292 h 10"/>
                <a:gd name="T24" fmla="+- 0 2036 2031"/>
                <a:gd name="T25" fmla="*/ T24 w 22"/>
                <a:gd name="T26" fmla="+- 0 291 290"/>
                <a:gd name="T27" fmla="*/ 291 h 10"/>
                <a:gd name="T28" fmla="+- 0 2038 2031"/>
                <a:gd name="T29" fmla="*/ T28 w 22"/>
                <a:gd name="T30" fmla="+- 0 291 290"/>
                <a:gd name="T31" fmla="*/ 291 h 10"/>
                <a:gd name="T32" fmla="+- 0 2036 2031"/>
                <a:gd name="T33" fmla="*/ T32 w 22"/>
                <a:gd name="T34" fmla="+- 0 290 290"/>
                <a:gd name="T35" fmla="*/ 290 h 10"/>
                <a:gd name="T36" fmla="+- 0 2036 2031"/>
                <a:gd name="T37" fmla="*/ T36 w 22"/>
                <a:gd name="T38" fmla="+- 0 291 290"/>
                <a:gd name="T39" fmla="*/ 291 h 10"/>
                <a:gd name="T40" fmla="+- 0 2038 2031"/>
                <a:gd name="T41" fmla="*/ T40 w 22"/>
                <a:gd name="T42" fmla="+- 0 291 290"/>
                <a:gd name="T43" fmla="*/ 291 h 10"/>
                <a:gd name="T44" fmla="+- 0 2042 2031"/>
                <a:gd name="T45" fmla="*/ T44 w 22"/>
                <a:gd name="T46" fmla="+- 0 293 290"/>
                <a:gd name="T47" fmla="*/ 293 h 10"/>
                <a:gd name="T48" fmla="+- 0 2039 2031"/>
                <a:gd name="T49" fmla="*/ T48 w 22"/>
                <a:gd name="T50" fmla="+- 0 291 290"/>
                <a:gd name="T51" fmla="*/ 291 h 10"/>
                <a:gd name="T52" fmla="+- 0 2038 2031"/>
                <a:gd name="T53" fmla="*/ T52 w 22"/>
                <a:gd name="T54" fmla="+- 0 291 290"/>
                <a:gd name="T55" fmla="*/ 291 h 10"/>
                <a:gd name="T56" fmla="+- 0 2042 2031"/>
                <a:gd name="T57" fmla="*/ T56 w 22"/>
                <a:gd name="T58" fmla="+- 0 293 290"/>
                <a:gd name="T59" fmla="*/ 293 h 10"/>
                <a:gd name="T60" fmla="+- 0 2052 2031"/>
                <a:gd name="T61" fmla="*/ T60 w 22"/>
                <a:gd name="T62" fmla="+- 0 300 290"/>
                <a:gd name="T63" fmla="*/ 300 h 10"/>
                <a:gd name="T64" fmla="+- 0 2050 2031"/>
                <a:gd name="T65" fmla="*/ T64 w 22"/>
                <a:gd name="T66" fmla="+- 0 298 290"/>
                <a:gd name="T67" fmla="*/ 298 h 10"/>
                <a:gd name="T68" fmla="+- 0 2045 2031"/>
                <a:gd name="T69" fmla="*/ T68 w 22"/>
                <a:gd name="T70" fmla="+- 0 297 290"/>
                <a:gd name="T71" fmla="*/ 297 h 10"/>
                <a:gd name="T72" fmla="+- 0 2041 2031"/>
                <a:gd name="T73" fmla="*/ T72 w 22"/>
                <a:gd name="T74" fmla="+- 0 298 290"/>
                <a:gd name="T75" fmla="*/ 298 h 10"/>
                <a:gd name="T76" fmla="+- 0 2040 2031"/>
                <a:gd name="T77" fmla="*/ T76 w 22"/>
                <a:gd name="T78" fmla="+- 0 299 290"/>
                <a:gd name="T79" fmla="*/ 299 h 10"/>
                <a:gd name="T80" fmla="+- 0 2041 2031"/>
                <a:gd name="T81" fmla="*/ T80 w 22"/>
                <a:gd name="T82" fmla="+- 0 299 290"/>
                <a:gd name="T83" fmla="*/ 299 h 10"/>
                <a:gd name="T84" fmla="+- 0 2043 2031"/>
                <a:gd name="T85" fmla="*/ T84 w 22"/>
                <a:gd name="T86" fmla="+- 0 298 290"/>
                <a:gd name="T87" fmla="*/ 298 h 10"/>
                <a:gd name="T88" fmla="+- 0 2047 2031"/>
                <a:gd name="T89" fmla="*/ T88 w 22"/>
                <a:gd name="T90" fmla="+- 0 298 290"/>
                <a:gd name="T91" fmla="*/ 298 h 10"/>
                <a:gd name="T92" fmla="+- 0 2052 2031"/>
                <a:gd name="T93" fmla="*/ T92 w 22"/>
                <a:gd name="T94" fmla="+- 0 300 290"/>
                <a:gd name="T95" fmla="*/ 300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1"/>
                  </a:lnTo>
                  <a:lnTo>
                    <a:pt x="0" y="2"/>
                  </a:lnTo>
                  <a:lnTo>
                    <a:pt x="0" y="3"/>
                  </a:lnTo>
                  <a:lnTo>
                    <a:pt x="1" y="3"/>
                  </a:lnTo>
                  <a:lnTo>
                    <a:pt x="2" y="2"/>
                  </a:lnTo>
                  <a:lnTo>
                    <a:pt x="5" y="1"/>
                  </a:lnTo>
                  <a:close/>
                  <a:moveTo>
                    <a:pt x="7" y="1"/>
                  </a:moveTo>
                  <a:lnTo>
                    <a:pt x="5" y="0"/>
                  </a:lnTo>
                  <a:lnTo>
                    <a:pt x="5" y="1"/>
                  </a:lnTo>
                  <a:lnTo>
                    <a:pt x="7" y="1"/>
                  </a:lnTo>
                  <a:close/>
                  <a:moveTo>
                    <a:pt x="11" y="3"/>
                  </a:moveTo>
                  <a:lnTo>
                    <a:pt x="8" y="1"/>
                  </a:lnTo>
                  <a:lnTo>
                    <a:pt x="7" y="1"/>
                  </a:lnTo>
                  <a:lnTo>
                    <a:pt x="11" y="3"/>
                  </a:lnTo>
                  <a:close/>
                  <a:moveTo>
                    <a:pt x="21" y="10"/>
                  </a:moveTo>
                  <a:lnTo>
                    <a:pt x="19" y="8"/>
                  </a:lnTo>
                  <a:lnTo>
                    <a:pt x="14" y="7"/>
                  </a:lnTo>
                  <a:lnTo>
                    <a:pt x="10" y="8"/>
                  </a:lnTo>
                  <a:lnTo>
                    <a:pt x="9" y="9"/>
                  </a:lnTo>
                  <a:lnTo>
                    <a:pt x="10" y="9"/>
                  </a:lnTo>
                  <a:lnTo>
                    <a:pt x="12" y="8"/>
                  </a:lnTo>
                  <a:lnTo>
                    <a:pt x="16" y="8"/>
                  </a:lnTo>
                  <a:lnTo>
                    <a:pt x="21"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1" name="AutoShape 152"/>
            <p:cNvSpPr>
              <a:spLocks/>
            </p:cNvSpPr>
            <p:nvPr/>
          </p:nvSpPr>
          <p:spPr bwMode="auto">
            <a:xfrm>
              <a:off x="2028" y="286"/>
              <a:ext cx="28" cy="19"/>
            </a:xfrm>
            <a:custGeom>
              <a:avLst/>
              <a:gdLst>
                <a:gd name="T0" fmla="+- 0 2035 2028"/>
                <a:gd name="T1" fmla="*/ T0 w 28"/>
                <a:gd name="T2" fmla="+- 0 290 287"/>
                <a:gd name="T3" fmla="*/ 290 h 19"/>
                <a:gd name="T4" fmla="+- 0 2035 2028"/>
                <a:gd name="T5" fmla="*/ T4 w 28"/>
                <a:gd name="T6" fmla="+- 0 290 287"/>
                <a:gd name="T7" fmla="*/ 290 h 19"/>
                <a:gd name="T8" fmla="+- 0 2035 2028"/>
                <a:gd name="T9" fmla="*/ T8 w 28"/>
                <a:gd name="T10" fmla="+- 0 290 287"/>
                <a:gd name="T11" fmla="*/ 290 h 19"/>
                <a:gd name="T12" fmla="+- 0 2035 2028"/>
                <a:gd name="T13" fmla="*/ T12 w 28"/>
                <a:gd name="T14" fmla="+- 0 289 287"/>
                <a:gd name="T15" fmla="*/ 289 h 19"/>
                <a:gd name="T16" fmla="+- 0 2032 2028"/>
                <a:gd name="T17" fmla="*/ T16 w 28"/>
                <a:gd name="T18" fmla="+- 0 287 287"/>
                <a:gd name="T19" fmla="*/ 287 h 19"/>
                <a:gd name="T20" fmla="+- 0 2028 2028"/>
                <a:gd name="T21" fmla="*/ T20 w 28"/>
                <a:gd name="T22" fmla="+- 0 287 287"/>
                <a:gd name="T23" fmla="*/ 287 h 19"/>
                <a:gd name="T24" fmla="+- 0 2028 2028"/>
                <a:gd name="T25" fmla="*/ T24 w 28"/>
                <a:gd name="T26" fmla="+- 0 288 287"/>
                <a:gd name="T27" fmla="*/ 288 h 19"/>
                <a:gd name="T28" fmla="+- 0 2028 2028"/>
                <a:gd name="T29" fmla="*/ T28 w 28"/>
                <a:gd name="T30" fmla="+- 0 289 287"/>
                <a:gd name="T31" fmla="*/ 289 h 19"/>
                <a:gd name="T32" fmla="+- 0 2029 2028"/>
                <a:gd name="T33" fmla="*/ T32 w 28"/>
                <a:gd name="T34" fmla="+- 0 289 287"/>
                <a:gd name="T35" fmla="*/ 289 h 19"/>
                <a:gd name="T36" fmla="+- 0 2029 2028"/>
                <a:gd name="T37" fmla="*/ T36 w 28"/>
                <a:gd name="T38" fmla="+- 0 289 287"/>
                <a:gd name="T39" fmla="*/ 289 h 19"/>
                <a:gd name="T40" fmla="+- 0 2029 2028"/>
                <a:gd name="T41" fmla="*/ T40 w 28"/>
                <a:gd name="T42" fmla="+- 0 289 287"/>
                <a:gd name="T43" fmla="*/ 289 h 19"/>
                <a:gd name="T44" fmla="+- 0 2029 2028"/>
                <a:gd name="T45" fmla="*/ T44 w 28"/>
                <a:gd name="T46" fmla="+- 0 289 287"/>
                <a:gd name="T47" fmla="*/ 289 h 19"/>
                <a:gd name="T48" fmla="+- 0 2029 2028"/>
                <a:gd name="T49" fmla="*/ T48 w 28"/>
                <a:gd name="T50" fmla="+- 0 289 287"/>
                <a:gd name="T51" fmla="*/ 289 h 19"/>
                <a:gd name="T52" fmla="+- 0 2029 2028"/>
                <a:gd name="T53" fmla="*/ T52 w 28"/>
                <a:gd name="T54" fmla="+- 0 288 287"/>
                <a:gd name="T55" fmla="*/ 288 h 19"/>
                <a:gd name="T56" fmla="+- 0 2030 2028"/>
                <a:gd name="T57" fmla="*/ T56 w 28"/>
                <a:gd name="T58" fmla="+- 0 288 287"/>
                <a:gd name="T59" fmla="*/ 288 h 19"/>
                <a:gd name="T60" fmla="+- 0 2031 2028"/>
                <a:gd name="T61" fmla="*/ T60 w 28"/>
                <a:gd name="T62" fmla="+- 0 288 287"/>
                <a:gd name="T63" fmla="*/ 288 h 19"/>
                <a:gd name="T64" fmla="+- 0 2034 2028"/>
                <a:gd name="T65" fmla="*/ T64 w 28"/>
                <a:gd name="T66" fmla="+- 0 289 287"/>
                <a:gd name="T67" fmla="*/ 289 h 19"/>
                <a:gd name="T68" fmla="+- 0 2035 2028"/>
                <a:gd name="T69" fmla="*/ T68 w 28"/>
                <a:gd name="T70" fmla="+- 0 290 287"/>
                <a:gd name="T71" fmla="*/ 290 h 19"/>
                <a:gd name="T72" fmla="+- 0 2035 2028"/>
                <a:gd name="T73" fmla="*/ T72 w 28"/>
                <a:gd name="T74" fmla="+- 0 290 287"/>
                <a:gd name="T75" fmla="*/ 290 h 19"/>
                <a:gd name="T76" fmla="+- 0 2035 2028"/>
                <a:gd name="T77" fmla="*/ T76 w 28"/>
                <a:gd name="T78" fmla="+- 0 290 287"/>
                <a:gd name="T79" fmla="*/ 290 h 19"/>
                <a:gd name="T80" fmla="+- 0 2035 2028"/>
                <a:gd name="T81" fmla="*/ T80 w 28"/>
                <a:gd name="T82" fmla="+- 0 290 287"/>
                <a:gd name="T83" fmla="*/ 290 h 19"/>
                <a:gd name="T84" fmla="+- 0 2035 2028"/>
                <a:gd name="T85" fmla="*/ T84 w 28"/>
                <a:gd name="T86" fmla="+- 0 290 287"/>
                <a:gd name="T87" fmla="*/ 290 h 19"/>
                <a:gd name="T88" fmla="+- 0 2046 2028"/>
                <a:gd name="T89" fmla="*/ T88 w 28"/>
                <a:gd name="T90" fmla="+- 0 296 287"/>
                <a:gd name="T91" fmla="*/ 296 h 19"/>
                <a:gd name="T92" fmla="+- 0 2046 2028"/>
                <a:gd name="T93" fmla="*/ T92 w 28"/>
                <a:gd name="T94" fmla="+- 0 296 287"/>
                <a:gd name="T95" fmla="*/ 296 h 19"/>
                <a:gd name="T96" fmla="+- 0 2046 2028"/>
                <a:gd name="T97" fmla="*/ T96 w 28"/>
                <a:gd name="T98" fmla="+- 0 296 287"/>
                <a:gd name="T99" fmla="*/ 296 h 19"/>
                <a:gd name="T100" fmla="+- 0 2046 2028"/>
                <a:gd name="T101" fmla="*/ T100 w 28"/>
                <a:gd name="T102" fmla="+- 0 296 287"/>
                <a:gd name="T103" fmla="*/ 296 h 19"/>
                <a:gd name="T104" fmla="+- 0 2046 2028"/>
                <a:gd name="T105" fmla="*/ T104 w 28"/>
                <a:gd name="T106" fmla="+- 0 296 287"/>
                <a:gd name="T107" fmla="*/ 296 h 19"/>
                <a:gd name="T108" fmla="+- 0 2041 2028"/>
                <a:gd name="T109" fmla="*/ T108 w 28"/>
                <a:gd name="T110" fmla="+- 0 293 287"/>
                <a:gd name="T111" fmla="*/ 293 h 19"/>
                <a:gd name="T112" fmla="+- 0 2038 2028"/>
                <a:gd name="T113" fmla="*/ T112 w 28"/>
                <a:gd name="T114" fmla="+- 0 292 287"/>
                <a:gd name="T115" fmla="*/ 292 h 19"/>
                <a:gd name="T116" fmla="+- 0 2038 2028"/>
                <a:gd name="T117" fmla="*/ T116 w 28"/>
                <a:gd name="T118" fmla="+- 0 293 287"/>
                <a:gd name="T119" fmla="*/ 293 h 19"/>
                <a:gd name="T120" fmla="+- 0 2038 2028"/>
                <a:gd name="T121" fmla="*/ T120 w 28"/>
                <a:gd name="T122" fmla="+- 0 293 287"/>
                <a:gd name="T123" fmla="*/ 293 h 19"/>
                <a:gd name="T124" fmla="+- 0 2040 2028"/>
                <a:gd name="T125" fmla="*/ T124 w 28"/>
                <a:gd name="T126" fmla="+- 0 294 287"/>
                <a:gd name="T127" fmla="*/ 294 h 19"/>
                <a:gd name="T128" fmla="+- 0 2046 2028"/>
                <a:gd name="T129" fmla="*/ T128 w 28"/>
                <a:gd name="T130" fmla="+- 0 297 287"/>
                <a:gd name="T131" fmla="*/ 297 h 19"/>
                <a:gd name="T132" fmla="+- 0 2046 2028"/>
                <a:gd name="T133" fmla="*/ T132 w 28"/>
                <a:gd name="T134" fmla="+- 0 297 287"/>
                <a:gd name="T135" fmla="*/ 297 h 19"/>
                <a:gd name="T136" fmla="+- 0 2046 2028"/>
                <a:gd name="T137" fmla="*/ T136 w 28"/>
                <a:gd name="T138" fmla="+- 0 296 287"/>
                <a:gd name="T139" fmla="*/ 296 h 19"/>
                <a:gd name="T140" fmla="+- 0 2056 2028"/>
                <a:gd name="T141" fmla="*/ T140 w 28"/>
                <a:gd name="T142" fmla="+- 0 305 287"/>
                <a:gd name="T143" fmla="*/ 305 h 19"/>
                <a:gd name="T144" fmla="+- 0 2056 2028"/>
                <a:gd name="T145" fmla="*/ T144 w 28"/>
                <a:gd name="T146" fmla="+- 0 304 287"/>
                <a:gd name="T147" fmla="*/ 304 h 19"/>
                <a:gd name="T148" fmla="+- 0 2055 2028"/>
                <a:gd name="T149" fmla="*/ T148 w 28"/>
                <a:gd name="T150" fmla="+- 0 302 287"/>
                <a:gd name="T151" fmla="*/ 302 h 19"/>
                <a:gd name="T152" fmla="+- 0 2049 2028"/>
                <a:gd name="T153" fmla="*/ T152 w 28"/>
                <a:gd name="T154" fmla="+- 0 300 287"/>
                <a:gd name="T155" fmla="*/ 300 h 19"/>
                <a:gd name="T156" fmla="+- 0 2048 2028"/>
                <a:gd name="T157" fmla="*/ T156 w 28"/>
                <a:gd name="T158" fmla="+- 0 299 287"/>
                <a:gd name="T159" fmla="*/ 299 h 19"/>
                <a:gd name="T160" fmla="+- 0 2048 2028"/>
                <a:gd name="T161" fmla="*/ T160 w 28"/>
                <a:gd name="T162" fmla="+- 0 299 287"/>
                <a:gd name="T163" fmla="*/ 299 h 19"/>
                <a:gd name="T164" fmla="+- 0 2048 2028"/>
                <a:gd name="T165" fmla="*/ T164 w 28"/>
                <a:gd name="T166" fmla="+- 0 299 287"/>
                <a:gd name="T167" fmla="*/ 299 h 19"/>
                <a:gd name="T168" fmla="+- 0 2048 2028"/>
                <a:gd name="T169" fmla="*/ T168 w 28"/>
                <a:gd name="T170" fmla="+- 0 300 287"/>
                <a:gd name="T171" fmla="*/ 300 h 19"/>
                <a:gd name="T172" fmla="+- 0 2048 2028"/>
                <a:gd name="T173" fmla="*/ T172 w 28"/>
                <a:gd name="T174" fmla="+- 0 300 287"/>
                <a:gd name="T175" fmla="*/ 300 h 19"/>
                <a:gd name="T176" fmla="+- 0 2051 2028"/>
                <a:gd name="T177" fmla="*/ T176 w 28"/>
                <a:gd name="T178" fmla="+- 0 301 287"/>
                <a:gd name="T179" fmla="*/ 301 h 19"/>
                <a:gd name="T180" fmla="+- 0 2055 2028"/>
                <a:gd name="T181" fmla="*/ T180 w 28"/>
                <a:gd name="T182" fmla="+- 0 302 287"/>
                <a:gd name="T183" fmla="*/ 302 h 19"/>
                <a:gd name="T184" fmla="+- 0 2055 2028"/>
                <a:gd name="T185" fmla="*/ T184 w 28"/>
                <a:gd name="T186" fmla="+- 0 305 287"/>
                <a:gd name="T187" fmla="*/ 305 h 19"/>
                <a:gd name="T188" fmla="+- 0 2055 2028"/>
                <a:gd name="T189" fmla="*/ T188 w 28"/>
                <a:gd name="T190" fmla="+- 0 305 287"/>
                <a:gd name="T191" fmla="*/ 305 h 19"/>
                <a:gd name="T192" fmla="+- 0 2055 2028"/>
                <a:gd name="T193" fmla="*/ T192 w 28"/>
                <a:gd name="T194" fmla="+- 0 305 287"/>
                <a:gd name="T195" fmla="*/ 305 h 19"/>
                <a:gd name="T196" fmla="+- 0 2055 2028"/>
                <a:gd name="T197" fmla="*/ T196 w 28"/>
                <a:gd name="T198" fmla="+- 0 305 287"/>
                <a:gd name="T199" fmla="*/ 305 h 19"/>
                <a:gd name="T200" fmla="+- 0 2055 2028"/>
                <a:gd name="T201" fmla="*/ T200 w 28"/>
                <a:gd name="T202" fmla="+- 0 306 287"/>
                <a:gd name="T203" fmla="*/ 306 h 19"/>
                <a:gd name="T204" fmla="+- 0 2055 2028"/>
                <a:gd name="T205" fmla="*/ T204 w 28"/>
                <a:gd name="T206" fmla="+- 0 306 287"/>
                <a:gd name="T207" fmla="*/ 306 h 19"/>
                <a:gd name="T208" fmla="+- 0 2055 2028"/>
                <a:gd name="T209" fmla="*/ T208 w 28"/>
                <a:gd name="T210" fmla="+- 0 306 287"/>
                <a:gd name="T211" fmla="*/ 306 h 19"/>
                <a:gd name="T212" fmla="+- 0 2055 2028"/>
                <a:gd name="T213" fmla="*/ T212 w 28"/>
                <a:gd name="T214" fmla="+- 0 306 287"/>
                <a:gd name="T215" fmla="*/ 306 h 19"/>
                <a:gd name="T216" fmla="+- 0 2055 2028"/>
                <a:gd name="T217" fmla="*/ T216 w 28"/>
                <a:gd name="T218" fmla="+- 0 306 287"/>
                <a:gd name="T219" fmla="*/ 306 h 19"/>
                <a:gd name="T220" fmla="+- 0 2056 2028"/>
                <a:gd name="T221" fmla="*/ T220 w 28"/>
                <a:gd name="T222" fmla="+- 0 305 287"/>
                <a:gd name="T223" fmla="*/ 305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28" h="19">
                  <a:moveTo>
                    <a:pt x="7" y="3"/>
                  </a:moveTo>
                  <a:lnTo>
                    <a:pt x="7" y="3"/>
                  </a:lnTo>
                  <a:lnTo>
                    <a:pt x="7" y="2"/>
                  </a:lnTo>
                  <a:lnTo>
                    <a:pt x="4" y="0"/>
                  </a:lnTo>
                  <a:lnTo>
                    <a:pt x="0" y="0"/>
                  </a:lnTo>
                  <a:lnTo>
                    <a:pt x="0" y="1"/>
                  </a:lnTo>
                  <a:lnTo>
                    <a:pt x="0" y="2"/>
                  </a:lnTo>
                  <a:lnTo>
                    <a:pt x="1" y="2"/>
                  </a:lnTo>
                  <a:lnTo>
                    <a:pt x="1" y="1"/>
                  </a:lnTo>
                  <a:lnTo>
                    <a:pt x="2" y="1"/>
                  </a:lnTo>
                  <a:lnTo>
                    <a:pt x="3" y="1"/>
                  </a:lnTo>
                  <a:lnTo>
                    <a:pt x="6" y="2"/>
                  </a:lnTo>
                  <a:lnTo>
                    <a:pt x="7" y="3"/>
                  </a:lnTo>
                  <a:close/>
                  <a:moveTo>
                    <a:pt x="18" y="9"/>
                  </a:moveTo>
                  <a:lnTo>
                    <a:pt x="18" y="9"/>
                  </a:lnTo>
                  <a:lnTo>
                    <a:pt x="13" y="6"/>
                  </a:lnTo>
                  <a:lnTo>
                    <a:pt x="10" y="5"/>
                  </a:lnTo>
                  <a:lnTo>
                    <a:pt x="10" y="6"/>
                  </a:lnTo>
                  <a:lnTo>
                    <a:pt x="12" y="7"/>
                  </a:lnTo>
                  <a:lnTo>
                    <a:pt x="18" y="10"/>
                  </a:lnTo>
                  <a:lnTo>
                    <a:pt x="18" y="9"/>
                  </a:lnTo>
                  <a:close/>
                  <a:moveTo>
                    <a:pt x="28" y="18"/>
                  </a:moveTo>
                  <a:lnTo>
                    <a:pt x="28" y="17"/>
                  </a:lnTo>
                  <a:lnTo>
                    <a:pt x="27" y="15"/>
                  </a:lnTo>
                  <a:lnTo>
                    <a:pt x="21" y="13"/>
                  </a:lnTo>
                  <a:lnTo>
                    <a:pt x="20" y="12"/>
                  </a:lnTo>
                  <a:lnTo>
                    <a:pt x="20" y="13"/>
                  </a:lnTo>
                  <a:lnTo>
                    <a:pt x="23" y="14"/>
                  </a:lnTo>
                  <a:lnTo>
                    <a:pt x="27" y="15"/>
                  </a:lnTo>
                  <a:lnTo>
                    <a:pt x="27" y="18"/>
                  </a:lnTo>
                  <a:lnTo>
                    <a:pt x="27" y="19"/>
                  </a:lnTo>
                  <a:lnTo>
                    <a:pt x="28"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2" name="AutoShape 153"/>
            <p:cNvSpPr>
              <a:spLocks/>
            </p:cNvSpPr>
            <p:nvPr/>
          </p:nvSpPr>
          <p:spPr bwMode="auto">
            <a:xfrm>
              <a:off x="2030" y="287"/>
              <a:ext cx="30" cy="53"/>
            </a:xfrm>
            <a:custGeom>
              <a:avLst/>
              <a:gdLst>
                <a:gd name="T0" fmla="+- 0 2044 2030"/>
                <a:gd name="T1" fmla="*/ T0 w 30"/>
                <a:gd name="T2" fmla="+- 0 294 288"/>
                <a:gd name="T3" fmla="*/ 294 h 53"/>
                <a:gd name="T4" fmla="+- 0 2044 2030"/>
                <a:gd name="T5" fmla="*/ T4 w 30"/>
                <a:gd name="T6" fmla="+- 0 294 288"/>
                <a:gd name="T7" fmla="*/ 294 h 53"/>
                <a:gd name="T8" fmla="+- 0 2044 2030"/>
                <a:gd name="T9" fmla="*/ T8 w 30"/>
                <a:gd name="T10" fmla="+- 0 293 288"/>
                <a:gd name="T11" fmla="*/ 293 h 53"/>
                <a:gd name="T12" fmla="+- 0 2034 2030"/>
                <a:gd name="T13" fmla="*/ T12 w 30"/>
                <a:gd name="T14" fmla="+- 0 288 288"/>
                <a:gd name="T15" fmla="*/ 288 h 53"/>
                <a:gd name="T16" fmla="+- 0 2030 2030"/>
                <a:gd name="T17" fmla="*/ T16 w 30"/>
                <a:gd name="T18" fmla="+- 0 293 288"/>
                <a:gd name="T19" fmla="*/ 293 h 53"/>
                <a:gd name="T20" fmla="+- 0 2030 2030"/>
                <a:gd name="T21" fmla="*/ T20 w 30"/>
                <a:gd name="T22" fmla="+- 0 293 288"/>
                <a:gd name="T23" fmla="*/ 293 h 53"/>
                <a:gd name="T24" fmla="+- 0 2030 2030"/>
                <a:gd name="T25" fmla="*/ T24 w 30"/>
                <a:gd name="T26" fmla="+- 0 294 288"/>
                <a:gd name="T27" fmla="*/ 294 h 53"/>
                <a:gd name="T28" fmla="+- 0 2030 2030"/>
                <a:gd name="T29" fmla="*/ T28 w 30"/>
                <a:gd name="T30" fmla="+- 0 294 288"/>
                <a:gd name="T31" fmla="*/ 294 h 53"/>
                <a:gd name="T32" fmla="+- 0 2031 2030"/>
                <a:gd name="T33" fmla="*/ T32 w 30"/>
                <a:gd name="T34" fmla="+- 0 294 288"/>
                <a:gd name="T35" fmla="*/ 294 h 53"/>
                <a:gd name="T36" fmla="+- 0 2035 2030"/>
                <a:gd name="T37" fmla="*/ T36 w 30"/>
                <a:gd name="T38" fmla="+- 0 289 288"/>
                <a:gd name="T39" fmla="*/ 289 h 53"/>
                <a:gd name="T40" fmla="+- 0 2044 2030"/>
                <a:gd name="T41" fmla="*/ T40 w 30"/>
                <a:gd name="T42" fmla="+- 0 294 288"/>
                <a:gd name="T43" fmla="*/ 294 h 53"/>
                <a:gd name="T44" fmla="+- 0 2044 2030"/>
                <a:gd name="T45" fmla="*/ T44 w 30"/>
                <a:gd name="T46" fmla="+- 0 294 288"/>
                <a:gd name="T47" fmla="*/ 294 h 53"/>
                <a:gd name="T48" fmla="+- 0 2044 2030"/>
                <a:gd name="T49" fmla="*/ T48 w 30"/>
                <a:gd name="T50" fmla="+- 0 294 288"/>
                <a:gd name="T51" fmla="*/ 294 h 53"/>
                <a:gd name="T52" fmla="+- 0 2044 2030"/>
                <a:gd name="T53" fmla="*/ T52 w 30"/>
                <a:gd name="T54" fmla="+- 0 294 288"/>
                <a:gd name="T55" fmla="*/ 294 h 53"/>
                <a:gd name="T56" fmla="+- 0 2055 2030"/>
                <a:gd name="T57" fmla="*/ T56 w 30"/>
                <a:gd name="T58" fmla="+- 0 301 288"/>
                <a:gd name="T59" fmla="*/ 301 h 53"/>
                <a:gd name="T60" fmla="+- 0 2055 2030"/>
                <a:gd name="T61" fmla="*/ T60 w 30"/>
                <a:gd name="T62" fmla="+- 0 300 288"/>
                <a:gd name="T63" fmla="*/ 300 h 53"/>
                <a:gd name="T64" fmla="+- 0 2055 2030"/>
                <a:gd name="T65" fmla="*/ T64 w 30"/>
                <a:gd name="T66" fmla="+- 0 300 288"/>
                <a:gd name="T67" fmla="*/ 300 h 53"/>
                <a:gd name="T68" fmla="+- 0 2045 2030"/>
                <a:gd name="T69" fmla="*/ T68 w 30"/>
                <a:gd name="T70" fmla="+- 0 295 288"/>
                <a:gd name="T71" fmla="*/ 295 h 53"/>
                <a:gd name="T72" fmla="+- 0 2040 2030"/>
                <a:gd name="T73" fmla="*/ T72 w 30"/>
                <a:gd name="T74" fmla="+- 0 299 288"/>
                <a:gd name="T75" fmla="*/ 299 h 53"/>
                <a:gd name="T76" fmla="+- 0 2040 2030"/>
                <a:gd name="T77" fmla="*/ T76 w 30"/>
                <a:gd name="T78" fmla="+- 0 299 288"/>
                <a:gd name="T79" fmla="*/ 299 h 53"/>
                <a:gd name="T80" fmla="+- 0 2039 2030"/>
                <a:gd name="T81" fmla="*/ T80 w 30"/>
                <a:gd name="T82" fmla="+- 0 299 288"/>
                <a:gd name="T83" fmla="*/ 299 h 53"/>
                <a:gd name="T84" fmla="+- 0 2039 2030"/>
                <a:gd name="T85" fmla="*/ T84 w 30"/>
                <a:gd name="T86" fmla="+- 0 299 288"/>
                <a:gd name="T87" fmla="*/ 299 h 53"/>
                <a:gd name="T88" fmla="+- 0 2040 2030"/>
                <a:gd name="T89" fmla="*/ T88 w 30"/>
                <a:gd name="T90" fmla="+- 0 300 288"/>
                <a:gd name="T91" fmla="*/ 300 h 53"/>
                <a:gd name="T92" fmla="+- 0 2040 2030"/>
                <a:gd name="T93" fmla="*/ T92 w 30"/>
                <a:gd name="T94" fmla="+- 0 300 288"/>
                <a:gd name="T95" fmla="*/ 300 h 53"/>
                <a:gd name="T96" fmla="+- 0 2040 2030"/>
                <a:gd name="T97" fmla="*/ T96 w 30"/>
                <a:gd name="T98" fmla="+- 0 300 288"/>
                <a:gd name="T99" fmla="*/ 300 h 53"/>
                <a:gd name="T100" fmla="+- 0 2045 2030"/>
                <a:gd name="T101" fmla="*/ T100 w 30"/>
                <a:gd name="T102" fmla="+- 0 295 288"/>
                <a:gd name="T103" fmla="*/ 295 h 53"/>
                <a:gd name="T104" fmla="+- 0 2054 2030"/>
                <a:gd name="T105" fmla="*/ T104 w 30"/>
                <a:gd name="T106" fmla="+- 0 301 288"/>
                <a:gd name="T107" fmla="*/ 301 h 53"/>
                <a:gd name="T108" fmla="+- 0 2054 2030"/>
                <a:gd name="T109" fmla="*/ T108 w 30"/>
                <a:gd name="T110" fmla="+- 0 301 288"/>
                <a:gd name="T111" fmla="*/ 301 h 53"/>
                <a:gd name="T112" fmla="+- 0 2055 2030"/>
                <a:gd name="T113" fmla="*/ T112 w 30"/>
                <a:gd name="T114" fmla="+- 0 301 288"/>
                <a:gd name="T115" fmla="*/ 301 h 53"/>
                <a:gd name="T116" fmla="+- 0 2055 2030"/>
                <a:gd name="T117" fmla="*/ T116 w 30"/>
                <a:gd name="T118" fmla="+- 0 301 288"/>
                <a:gd name="T119" fmla="*/ 301 h 53"/>
                <a:gd name="T120" fmla="+- 0 2055 2030"/>
                <a:gd name="T121" fmla="*/ T120 w 30"/>
                <a:gd name="T122" fmla="+- 0 301 288"/>
                <a:gd name="T123" fmla="*/ 301 h 53"/>
                <a:gd name="T124" fmla="+- 0 2060 2030"/>
                <a:gd name="T125" fmla="*/ T124 w 30"/>
                <a:gd name="T126" fmla="+- 0 312 288"/>
                <a:gd name="T127" fmla="*/ 312 h 53"/>
                <a:gd name="T128" fmla="+- 0 2059 2030"/>
                <a:gd name="T129" fmla="*/ T128 w 30"/>
                <a:gd name="T130" fmla="+- 0 310 288"/>
                <a:gd name="T131" fmla="*/ 310 h 53"/>
                <a:gd name="T132" fmla="+- 0 2059 2030"/>
                <a:gd name="T133" fmla="*/ T132 w 30"/>
                <a:gd name="T134" fmla="+- 0 309 288"/>
                <a:gd name="T135" fmla="*/ 309 h 53"/>
                <a:gd name="T136" fmla="+- 0 2058 2030"/>
                <a:gd name="T137" fmla="*/ T136 w 30"/>
                <a:gd name="T138" fmla="+- 0 308 288"/>
                <a:gd name="T139" fmla="*/ 308 h 53"/>
                <a:gd name="T140" fmla="+- 0 2058 2030"/>
                <a:gd name="T141" fmla="*/ T140 w 30"/>
                <a:gd name="T142" fmla="+- 0 312 288"/>
                <a:gd name="T143" fmla="*/ 312 h 53"/>
                <a:gd name="T144" fmla="+- 0 2045 2030"/>
                <a:gd name="T145" fmla="*/ T144 w 30"/>
                <a:gd name="T146" fmla="+- 0 337 288"/>
                <a:gd name="T147" fmla="*/ 337 h 53"/>
                <a:gd name="T148" fmla="+- 0 2044 2030"/>
                <a:gd name="T149" fmla="*/ T148 w 30"/>
                <a:gd name="T150" fmla="+- 0 338 288"/>
                <a:gd name="T151" fmla="*/ 338 h 53"/>
                <a:gd name="T152" fmla="+- 0 2043 2030"/>
                <a:gd name="T153" fmla="*/ T152 w 30"/>
                <a:gd name="T154" fmla="+- 0 338 288"/>
                <a:gd name="T155" fmla="*/ 338 h 53"/>
                <a:gd name="T156" fmla="+- 0 2041 2030"/>
                <a:gd name="T157" fmla="*/ T156 w 30"/>
                <a:gd name="T158" fmla="+- 0 337 288"/>
                <a:gd name="T159" fmla="*/ 337 h 53"/>
                <a:gd name="T160" fmla="+- 0 2041 2030"/>
                <a:gd name="T161" fmla="*/ T160 w 30"/>
                <a:gd name="T162" fmla="+- 0 336 288"/>
                <a:gd name="T163" fmla="*/ 336 h 53"/>
                <a:gd name="T164" fmla="+- 0 2042 2030"/>
                <a:gd name="T165" fmla="*/ T164 w 30"/>
                <a:gd name="T166" fmla="+- 0 335 288"/>
                <a:gd name="T167" fmla="*/ 335 h 53"/>
                <a:gd name="T168" fmla="+- 0 2054 2030"/>
                <a:gd name="T169" fmla="*/ T168 w 30"/>
                <a:gd name="T170" fmla="+- 0 311 288"/>
                <a:gd name="T171" fmla="*/ 311 h 53"/>
                <a:gd name="T172" fmla="+- 0 2054 2030"/>
                <a:gd name="T173" fmla="*/ T172 w 30"/>
                <a:gd name="T174" fmla="+- 0 310 288"/>
                <a:gd name="T175" fmla="*/ 310 h 53"/>
                <a:gd name="T176" fmla="+- 0 2055 2030"/>
                <a:gd name="T177" fmla="*/ T176 w 30"/>
                <a:gd name="T178" fmla="+- 0 310 288"/>
                <a:gd name="T179" fmla="*/ 310 h 53"/>
                <a:gd name="T180" fmla="+- 0 2056 2030"/>
                <a:gd name="T181" fmla="*/ T180 w 30"/>
                <a:gd name="T182" fmla="+- 0 310 288"/>
                <a:gd name="T183" fmla="*/ 310 h 53"/>
                <a:gd name="T184" fmla="+- 0 2056 2030"/>
                <a:gd name="T185" fmla="*/ T184 w 30"/>
                <a:gd name="T186" fmla="+- 0 310 288"/>
                <a:gd name="T187" fmla="*/ 310 h 53"/>
                <a:gd name="T188" fmla="+- 0 2057 2030"/>
                <a:gd name="T189" fmla="*/ T188 w 30"/>
                <a:gd name="T190" fmla="+- 0 311 288"/>
                <a:gd name="T191" fmla="*/ 311 h 53"/>
                <a:gd name="T192" fmla="+- 0 2058 2030"/>
                <a:gd name="T193" fmla="*/ T192 w 30"/>
                <a:gd name="T194" fmla="+- 0 312 288"/>
                <a:gd name="T195" fmla="*/ 312 h 53"/>
                <a:gd name="T196" fmla="+- 0 2058 2030"/>
                <a:gd name="T197" fmla="*/ T196 w 30"/>
                <a:gd name="T198" fmla="+- 0 308 288"/>
                <a:gd name="T199" fmla="*/ 308 h 53"/>
                <a:gd name="T200" fmla="+- 0 2057 2030"/>
                <a:gd name="T201" fmla="*/ T200 w 30"/>
                <a:gd name="T202" fmla="+- 0 308 288"/>
                <a:gd name="T203" fmla="*/ 308 h 53"/>
                <a:gd name="T204" fmla="+- 0 2057 2030"/>
                <a:gd name="T205" fmla="*/ T204 w 30"/>
                <a:gd name="T206" fmla="+- 0 308 288"/>
                <a:gd name="T207" fmla="*/ 308 h 53"/>
                <a:gd name="T208" fmla="+- 0 2055 2030"/>
                <a:gd name="T209" fmla="*/ T208 w 30"/>
                <a:gd name="T210" fmla="+- 0 307 288"/>
                <a:gd name="T211" fmla="*/ 307 h 53"/>
                <a:gd name="T212" fmla="+- 0 2054 2030"/>
                <a:gd name="T213" fmla="*/ T212 w 30"/>
                <a:gd name="T214" fmla="+- 0 308 288"/>
                <a:gd name="T215" fmla="*/ 308 h 53"/>
                <a:gd name="T216" fmla="+- 0 2053 2030"/>
                <a:gd name="T217" fmla="*/ T216 w 30"/>
                <a:gd name="T218" fmla="+- 0 309 288"/>
                <a:gd name="T219" fmla="*/ 309 h 53"/>
                <a:gd name="T220" fmla="+- 0 2040 2030"/>
                <a:gd name="T221" fmla="*/ T220 w 30"/>
                <a:gd name="T222" fmla="+- 0 334 288"/>
                <a:gd name="T223" fmla="*/ 334 h 53"/>
                <a:gd name="T224" fmla="+- 0 2039 2030"/>
                <a:gd name="T225" fmla="*/ T224 w 30"/>
                <a:gd name="T226" fmla="+- 0 336 288"/>
                <a:gd name="T227" fmla="*/ 336 h 53"/>
                <a:gd name="T228" fmla="+- 0 2039 2030"/>
                <a:gd name="T229" fmla="*/ T228 w 30"/>
                <a:gd name="T230" fmla="+- 0 338 288"/>
                <a:gd name="T231" fmla="*/ 338 h 53"/>
                <a:gd name="T232" fmla="+- 0 2043 2030"/>
                <a:gd name="T233" fmla="*/ T232 w 30"/>
                <a:gd name="T234" fmla="+- 0 341 288"/>
                <a:gd name="T235" fmla="*/ 341 h 53"/>
                <a:gd name="T236" fmla="+- 0 2045 2030"/>
                <a:gd name="T237" fmla="*/ T236 w 30"/>
                <a:gd name="T238" fmla="+- 0 340 288"/>
                <a:gd name="T239" fmla="*/ 340 h 53"/>
                <a:gd name="T240" fmla="+- 0 2047 2030"/>
                <a:gd name="T241" fmla="*/ T240 w 30"/>
                <a:gd name="T242" fmla="+- 0 338 288"/>
                <a:gd name="T243" fmla="*/ 338 h 53"/>
                <a:gd name="T244" fmla="+- 0 2059 2030"/>
                <a:gd name="T245" fmla="*/ T244 w 30"/>
                <a:gd name="T246" fmla="+- 0 314 288"/>
                <a:gd name="T247" fmla="*/ 314 h 53"/>
                <a:gd name="T248" fmla="+- 0 2060 2030"/>
                <a:gd name="T249" fmla="*/ T248 w 30"/>
                <a:gd name="T250" fmla="+- 0 312 288"/>
                <a:gd name="T251" fmla="*/ 312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0" h="53">
                  <a:moveTo>
                    <a:pt x="14" y="6"/>
                  </a:moveTo>
                  <a:lnTo>
                    <a:pt x="14" y="6"/>
                  </a:lnTo>
                  <a:lnTo>
                    <a:pt x="14" y="5"/>
                  </a:lnTo>
                  <a:lnTo>
                    <a:pt x="4" y="0"/>
                  </a:lnTo>
                  <a:lnTo>
                    <a:pt x="0" y="5"/>
                  </a:lnTo>
                  <a:lnTo>
                    <a:pt x="0" y="6"/>
                  </a:lnTo>
                  <a:lnTo>
                    <a:pt x="1" y="6"/>
                  </a:lnTo>
                  <a:lnTo>
                    <a:pt x="5" y="1"/>
                  </a:lnTo>
                  <a:lnTo>
                    <a:pt x="14" y="6"/>
                  </a:lnTo>
                  <a:close/>
                  <a:moveTo>
                    <a:pt x="25" y="13"/>
                  </a:moveTo>
                  <a:lnTo>
                    <a:pt x="25" y="12"/>
                  </a:lnTo>
                  <a:lnTo>
                    <a:pt x="15" y="7"/>
                  </a:lnTo>
                  <a:lnTo>
                    <a:pt x="10" y="11"/>
                  </a:lnTo>
                  <a:lnTo>
                    <a:pt x="9" y="11"/>
                  </a:lnTo>
                  <a:lnTo>
                    <a:pt x="10" y="12"/>
                  </a:lnTo>
                  <a:lnTo>
                    <a:pt x="15" y="7"/>
                  </a:lnTo>
                  <a:lnTo>
                    <a:pt x="24" y="13"/>
                  </a:lnTo>
                  <a:lnTo>
                    <a:pt x="25" y="13"/>
                  </a:lnTo>
                  <a:close/>
                  <a:moveTo>
                    <a:pt x="30" y="24"/>
                  </a:moveTo>
                  <a:lnTo>
                    <a:pt x="29" y="22"/>
                  </a:lnTo>
                  <a:lnTo>
                    <a:pt x="29" y="21"/>
                  </a:lnTo>
                  <a:lnTo>
                    <a:pt x="28" y="20"/>
                  </a:lnTo>
                  <a:lnTo>
                    <a:pt x="28" y="24"/>
                  </a:lnTo>
                  <a:lnTo>
                    <a:pt x="15" y="49"/>
                  </a:lnTo>
                  <a:lnTo>
                    <a:pt x="14" y="50"/>
                  </a:lnTo>
                  <a:lnTo>
                    <a:pt x="13" y="50"/>
                  </a:lnTo>
                  <a:lnTo>
                    <a:pt x="11" y="49"/>
                  </a:lnTo>
                  <a:lnTo>
                    <a:pt x="11" y="48"/>
                  </a:lnTo>
                  <a:lnTo>
                    <a:pt x="12" y="47"/>
                  </a:lnTo>
                  <a:lnTo>
                    <a:pt x="24" y="23"/>
                  </a:lnTo>
                  <a:lnTo>
                    <a:pt x="24" y="22"/>
                  </a:lnTo>
                  <a:lnTo>
                    <a:pt x="25" y="22"/>
                  </a:lnTo>
                  <a:lnTo>
                    <a:pt x="26" y="22"/>
                  </a:lnTo>
                  <a:lnTo>
                    <a:pt x="27" y="23"/>
                  </a:lnTo>
                  <a:lnTo>
                    <a:pt x="28" y="24"/>
                  </a:lnTo>
                  <a:lnTo>
                    <a:pt x="28" y="20"/>
                  </a:lnTo>
                  <a:lnTo>
                    <a:pt x="27" y="20"/>
                  </a:lnTo>
                  <a:lnTo>
                    <a:pt x="25" y="19"/>
                  </a:lnTo>
                  <a:lnTo>
                    <a:pt x="24" y="20"/>
                  </a:lnTo>
                  <a:lnTo>
                    <a:pt x="23" y="21"/>
                  </a:lnTo>
                  <a:lnTo>
                    <a:pt x="10" y="46"/>
                  </a:lnTo>
                  <a:lnTo>
                    <a:pt x="9" y="48"/>
                  </a:lnTo>
                  <a:lnTo>
                    <a:pt x="9" y="50"/>
                  </a:lnTo>
                  <a:lnTo>
                    <a:pt x="13" y="53"/>
                  </a:lnTo>
                  <a:lnTo>
                    <a:pt x="15" y="52"/>
                  </a:lnTo>
                  <a:lnTo>
                    <a:pt x="17" y="50"/>
                  </a:lnTo>
                  <a:lnTo>
                    <a:pt x="29" y="26"/>
                  </a:lnTo>
                  <a:lnTo>
                    <a:pt x="30" y="2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3" name="Freeform 154"/>
            <p:cNvSpPr>
              <a:spLocks/>
            </p:cNvSpPr>
            <p:nvPr/>
          </p:nvSpPr>
          <p:spPr bwMode="auto">
            <a:xfrm>
              <a:off x="2039" y="308"/>
              <a:ext cx="19" cy="32"/>
            </a:xfrm>
            <a:custGeom>
              <a:avLst/>
              <a:gdLst>
                <a:gd name="T0" fmla="+- 0 2056 2040"/>
                <a:gd name="T1" fmla="*/ T0 w 19"/>
                <a:gd name="T2" fmla="+- 0 308 308"/>
                <a:gd name="T3" fmla="*/ 308 h 32"/>
                <a:gd name="T4" fmla="+- 0 2054 2040"/>
                <a:gd name="T5" fmla="*/ T4 w 19"/>
                <a:gd name="T6" fmla="+- 0 309 308"/>
                <a:gd name="T7" fmla="*/ 309 h 32"/>
                <a:gd name="T8" fmla="+- 0 2040 2040"/>
                <a:gd name="T9" fmla="*/ T8 w 19"/>
                <a:gd name="T10" fmla="+- 0 336 308"/>
                <a:gd name="T11" fmla="*/ 336 h 32"/>
                <a:gd name="T12" fmla="+- 0 2040 2040"/>
                <a:gd name="T13" fmla="*/ T12 w 19"/>
                <a:gd name="T14" fmla="+- 0 338 308"/>
                <a:gd name="T15" fmla="*/ 338 h 32"/>
                <a:gd name="T16" fmla="+- 0 2043 2040"/>
                <a:gd name="T17" fmla="*/ T16 w 19"/>
                <a:gd name="T18" fmla="+- 0 339 308"/>
                <a:gd name="T19" fmla="*/ 339 h 32"/>
                <a:gd name="T20" fmla="+- 0 2045 2040"/>
                <a:gd name="T21" fmla="*/ T20 w 19"/>
                <a:gd name="T22" fmla="+- 0 339 308"/>
                <a:gd name="T23" fmla="*/ 339 h 32"/>
                <a:gd name="T24" fmla="+- 0 2059 2040"/>
                <a:gd name="T25" fmla="*/ T24 w 19"/>
                <a:gd name="T26" fmla="+- 0 312 308"/>
                <a:gd name="T27" fmla="*/ 312 h 32"/>
                <a:gd name="T28" fmla="+- 0 2058 2040"/>
                <a:gd name="T29" fmla="*/ T28 w 19"/>
                <a:gd name="T30" fmla="+- 0 310 308"/>
                <a:gd name="T31" fmla="*/ 310 h 32"/>
                <a:gd name="T32" fmla="+- 0 2057 2040"/>
                <a:gd name="T33" fmla="*/ T32 w 19"/>
                <a:gd name="T34" fmla="+- 0 309 308"/>
                <a:gd name="T35" fmla="*/ 309 h 32"/>
                <a:gd name="T36" fmla="+- 0 2056 2040"/>
                <a:gd name="T37" fmla="*/ T36 w 19"/>
                <a:gd name="T38" fmla="+- 0 308 308"/>
                <a:gd name="T39" fmla="*/ 308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9" h="32">
                  <a:moveTo>
                    <a:pt x="16" y="0"/>
                  </a:moveTo>
                  <a:lnTo>
                    <a:pt x="14" y="1"/>
                  </a:lnTo>
                  <a:lnTo>
                    <a:pt x="0" y="28"/>
                  </a:lnTo>
                  <a:lnTo>
                    <a:pt x="0" y="30"/>
                  </a:lnTo>
                  <a:lnTo>
                    <a:pt x="3" y="31"/>
                  </a:lnTo>
                  <a:lnTo>
                    <a:pt x="5" y="31"/>
                  </a:lnTo>
                  <a:lnTo>
                    <a:pt x="19" y="4"/>
                  </a:lnTo>
                  <a:lnTo>
                    <a:pt x="18"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4" name="AutoShape 155"/>
            <p:cNvSpPr>
              <a:spLocks/>
            </p:cNvSpPr>
            <p:nvPr/>
          </p:nvSpPr>
          <p:spPr bwMode="auto">
            <a:xfrm>
              <a:off x="2042" y="314"/>
              <a:ext cx="15" cy="18"/>
            </a:xfrm>
            <a:custGeom>
              <a:avLst/>
              <a:gdLst>
                <a:gd name="T0" fmla="+- 0 2050 2042"/>
                <a:gd name="T1" fmla="*/ T0 w 15"/>
                <a:gd name="T2" fmla="+- 0 317 315"/>
                <a:gd name="T3" fmla="*/ 317 h 18"/>
                <a:gd name="T4" fmla="+- 0 2049 2042"/>
                <a:gd name="T5" fmla="*/ T4 w 15"/>
                <a:gd name="T6" fmla="+- 0 318 315"/>
                <a:gd name="T7" fmla="*/ 318 h 18"/>
                <a:gd name="T8" fmla="+- 0 2047 2042"/>
                <a:gd name="T9" fmla="*/ T8 w 15"/>
                <a:gd name="T10" fmla="+- 0 322 315"/>
                <a:gd name="T11" fmla="*/ 322 h 18"/>
                <a:gd name="T12" fmla="+- 0 2050 2042"/>
                <a:gd name="T13" fmla="*/ T12 w 15"/>
                <a:gd name="T14" fmla="+- 0 317 315"/>
                <a:gd name="T15" fmla="*/ 317 h 18"/>
                <a:gd name="T16" fmla="+- 0 2052 2042"/>
                <a:gd name="T17" fmla="*/ T16 w 15"/>
                <a:gd name="T18" fmla="+- 0 316 315"/>
                <a:gd name="T19" fmla="*/ 316 h 18"/>
                <a:gd name="T20" fmla="+- 0 2051 2042"/>
                <a:gd name="T21" fmla="*/ T20 w 15"/>
                <a:gd name="T22" fmla="+- 0 316 315"/>
                <a:gd name="T23" fmla="*/ 316 h 18"/>
                <a:gd name="T24" fmla="+- 0 2050 2042"/>
                <a:gd name="T25" fmla="*/ T24 w 15"/>
                <a:gd name="T26" fmla="+- 0 317 315"/>
                <a:gd name="T27" fmla="*/ 317 h 18"/>
                <a:gd name="T28" fmla="+- 0 2052 2042"/>
                <a:gd name="T29" fmla="*/ T28 w 15"/>
                <a:gd name="T30" fmla="+- 0 316 315"/>
                <a:gd name="T31" fmla="*/ 316 h 18"/>
                <a:gd name="T32" fmla="+- 0 2052 2042"/>
                <a:gd name="T33" fmla="*/ T32 w 15"/>
                <a:gd name="T34" fmla="+- 0 325 315"/>
                <a:gd name="T35" fmla="*/ 325 h 18"/>
                <a:gd name="T36" fmla="+- 0 2051 2042"/>
                <a:gd name="T37" fmla="*/ T36 w 15"/>
                <a:gd name="T38" fmla="+- 0 325 315"/>
                <a:gd name="T39" fmla="*/ 325 h 18"/>
                <a:gd name="T40" fmla="+- 0 2047 2042"/>
                <a:gd name="T41" fmla="*/ T40 w 15"/>
                <a:gd name="T42" fmla="+- 0 327 315"/>
                <a:gd name="T43" fmla="*/ 327 h 18"/>
                <a:gd name="T44" fmla="+- 0 2043 2042"/>
                <a:gd name="T45" fmla="*/ T44 w 15"/>
                <a:gd name="T46" fmla="+- 0 329 315"/>
                <a:gd name="T47" fmla="*/ 329 h 18"/>
                <a:gd name="T48" fmla="+- 0 2042 2042"/>
                <a:gd name="T49" fmla="*/ T48 w 15"/>
                <a:gd name="T50" fmla="+- 0 332 315"/>
                <a:gd name="T51" fmla="*/ 332 h 18"/>
                <a:gd name="T52" fmla="+- 0 2046 2042"/>
                <a:gd name="T53" fmla="*/ T52 w 15"/>
                <a:gd name="T54" fmla="+- 0 327 315"/>
                <a:gd name="T55" fmla="*/ 327 h 18"/>
                <a:gd name="T56" fmla="+- 0 2050 2042"/>
                <a:gd name="T57" fmla="*/ T56 w 15"/>
                <a:gd name="T58" fmla="+- 0 326 315"/>
                <a:gd name="T59" fmla="*/ 326 h 18"/>
                <a:gd name="T60" fmla="+- 0 2052 2042"/>
                <a:gd name="T61" fmla="*/ T60 w 15"/>
                <a:gd name="T62" fmla="+- 0 326 315"/>
                <a:gd name="T63" fmla="*/ 326 h 18"/>
                <a:gd name="T64" fmla="+- 0 2052 2042"/>
                <a:gd name="T65" fmla="*/ T64 w 15"/>
                <a:gd name="T66" fmla="+- 0 325 315"/>
                <a:gd name="T67" fmla="*/ 325 h 18"/>
                <a:gd name="T68" fmla="+- 0 2057 2042"/>
                <a:gd name="T69" fmla="*/ T68 w 15"/>
                <a:gd name="T70" fmla="+- 0 315 315"/>
                <a:gd name="T71" fmla="*/ 315 h 18"/>
                <a:gd name="T72" fmla="+- 0 2056 2042"/>
                <a:gd name="T73" fmla="*/ T72 w 15"/>
                <a:gd name="T74" fmla="+- 0 315 315"/>
                <a:gd name="T75" fmla="*/ 315 h 18"/>
                <a:gd name="T76" fmla="+- 0 2053 2042"/>
                <a:gd name="T77" fmla="*/ T76 w 15"/>
                <a:gd name="T78" fmla="+- 0 315 315"/>
                <a:gd name="T79" fmla="*/ 315 h 18"/>
                <a:gd name="T80" fmla="+- 0 2052 2042"/>
                <a:gd name="T81" fmla="*/ T80 w 15"/>
                <a:gd name="T82" fmla="+- 0 316 315"/>
                <a:gd name="T83" fmla="*/ 316 h 18"/>
                <a:gd name="T84" fmla="+- 0 2055 2042"/>
                <a:gd name="T85" fmla="*/ T84 w 15"/>
                <a:gd name="T86" fmla="+- 0 316 315"/>
                <a:gd name="T87" fmla="*/ 316 h 18"/>
                <a:gd name="T88" fmla="+- 0 2057 2042"/>
                <a:gd name="T89" fmla="*/ T88 w 15"/>
                <a:gd name="T90" fmla="+- 0 316 315"/>
                <a:gd name="T91" fmla="*/ 316 h 18"/>
                <a:gd name="T92" fmla="+- 0 2057 2042"/>
                <a:gd name="T93" fmla="*/ T92 w 15"/>
                <a:gd name="T94" fmla="+- 0 315 315"/>
                <a:gd name="T95" fmla="*/ 315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5" h="18">
                  <a:moveTo>
                    <a:pt x="8" y="2"/>
                  </a:moveTo>
                  <a:lnTo>
                    <a:pt x="7" y="3"/>
                  </a:lnTo>
                  <a:lnTo>
                    <a:pt x="5" y="7"/>
                  </a:lnTo>
                  <a:lnTo>
                    <a:pt x="8" y="2"/>
                  </a:lnTo>
                  <a:close/>
                  <a:moveTo>
                    <a:pt x="10" y="1"/>
                  </a:moveTo>
                  <a:lnTo>
                    <a:pt x="9" y="1"/>
                  </a:lnTo>
                  <a:lnTo>
                    <a:pt x="8" y="2"/>
                  </a:lnTo>
                  <a:lnTo>
                    <a:pt x="10" y="1"/>
                  </a:lnTo>
                  <a:close/>
                  <a:moveTo>
                    <a:pt x="10" y="10"/>
                  </a:moveTo>
                  <a:lnTo>
                    <a:pt x="9" y="10"/>
                  </a:lnTo>
                  <a:lnTo>
                    <a:pt x="5" y="12"/>
                  </a:lnTo>
                  <a:lnTo>
                    <a:pt x="1" y="14"/>
                  </a:lnTo>
                  <a:lnTo>
                    <a:pt x="0" y="17"/>
                  </a:lnTo>
                  <a:lnTo>
                    <a:pt x="4" y="12"/>
                  </a:lnTo>
                  <a:lnTo>
                    <a:pt x="8" y="11"/>
                  </a:lnTo>
                  <a:lnTo>
                    <a:pt x="10" y="11"/>
                  </a:lnTo>
                  <a:lnTo>
                    <a:pt x="10" y="10"/>
                  </a:lnTo>
                  <a:close/>
                  <a:moveTo>
                    <a:pt x="15" y="0"/>
                  </a:moveTo>
                  <a:lnTo>
                    <a:pt x="14" y="0"/>
                  </a:lnTo>
                  <a:lnTo>
                    <a:pt x="11" y="0"/>
                  </a:lnTo>
                  <a:lnTo>
                    <a:pt x="10" y="1"/>
                  </a:lnTo>
                  <a:lnTo>
                    <a:pt x="13" y="1"/>
                  </a:lnTo>
                  <a:lnTo>
                    <a:pt x="15" y="1"/>
                  </a:lnTo>
                  <a:lnTo>
                    <a:pt x="15"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5" name="AutoShape 156"/>
            <p:cNvSpPr>
              <a:spLocks/>
            </p:cNvSpPr>
            <p:nvPr/>
          </p:nvSpPr>
          <p:spPr bwMode="auto">
            <a:xfrm>
              <a:off x="2040" y="309"/>
              <a:ext cx="17" cy="30"/>
            </a:xfrm>
            <a:custGeom>
              <a:avLst/>
              <a:gdLst>
                <a:gd name="T0" fmla="+- 0 2045 2040"/>
                <a:gd name="T1" fmla="*/ T0 w 17"/>
                <a:gd name="T2" fmla="+- 0 330 309"/>
                <a:gd name="T3" fmla="*/ 330 h 30"/>
                <a:gd name="T4" fmla="+- 0 2045 2040"/>
                <a:gd name="T5" fmla="*/ T4 w 17"/>
                <a:gd name="T6" fmla="+- 0 330 309"/>
                <a:gd name="T7" fmla="*/ 330 h 30"/>
                <a:gd name="T8" fmla="+- 0 2045 2040"/>
                <a:gd name="T9" fmla="*/ T8 w 17"/>
                <a:gd name="T10" fmla="+- 0 330 309"/>
                <a:gd name="T11" fmla="*/ 330 h 30"/>
                <a:gd name="T12" fmla="+- 0 2045 2040"/>
                <a:gd name="T13" fmla="*/ T12 w 17"/>
                <a:gd name="T14" fmla="+- 0 330 309"/>
                <a:gd name="T15" fmla="*/ 330 h 30"/>
                <a:gd name="T16" fmla="+- 0 2045 2040"/>
                <a:gd name="T17" fmla="*/ T16 w 17"/>
                <a:gd name="T18" fmla="+- 0 330 309"/>
                <a:gd name="T19" fmla="*/ 330 h 30"/>
                <a:gd name="T20" fmla="+- 0 2044 2040"/>
                <a:gd name="T21" fmla="*/ T20 w 17"/>
                <a:gd name="T22" fmla="+- 0 330 309"/>
                <a:gd name="T23" fmla="*/ 330 h 30"/>
                <a:gd name="T24" fmla="+- 0 2040 2040"/>
                <a:gd name="T25" fmla="*/ T24 w 17"/>
                <a:gd name="T26" fmla="+- 0 335 309"/>
                <a:gd name="T27" fmla="*/ 335 h 30"/>
                <a:gd name="T28" fmla="+- 0 2041 2040"/>
                <a:gd name="T29" fmla="*/ T28 w 17"/>
                <a:gd name="T30" fmla="+- 0 337 309"/>
                <a:gd name="T31" fmla="*/ 337 h 30"/>
                <a:gd name="T32" fmla="+- 0 2042 2040"/>
                <a:gd name="T33" fmla="*/ T32 w 17"/>
                <a:gd name="T34" fmla="+- 0 339 309"/>
                <a:gd name="T35" fmla="*/ 339 h 30"/>
                <a:gd name="T36" fmla="+- 0 2043 2040"/>
                <a:gd name="T37" fmla="*/ T36 w 17"/>
                <a:gd name="T38" fmla="+- 0 339 309"/>
                <a:gd name="T39" fmla="*/ 339 h 30"/>
                <a:gd name="T40" fmla="+- 0 2043 2040"/>
                <a:gd name="T41" fmla="*/ T40 w 17"/>
                <a:gd name="T42" fmla="+- 0 338 309"/>
                <a:gd name="T43" fmla="*/ 338 h 30"/>
                <a:gd name="T44" fmla="+- 0 2043 2040"/>
                <a:gd name="T45" fmla="*/ T44 w 17"/>
                <a:gd name="T46" fmla="+- 0 338 309"/>
                <a:gd name="T47" fmla="*/ 338 h 30"/>
                <a:gd name="T48" fmla="+- 0 2043 2040"/>
                <a:gd name="T49" fmla="*/ T48 w 17"/>
                <a:gd name="T50" fmla="+- 0 338 309"/>
                <a:gd name="T51" fmla="*/ 338 h 30"/>
                <a:gd name="T52" fmla="+- 0 2043 2040"/>
                <a:gd name="T53" fmla="*/ T52 w 17"/>
                <a:gd name="T54" fmla="+- 0 338 309"/>
                <a:gd name="T55" fmla="*/ 338 h 30"/>
                <a:gd name="T56" fmla="+- 0 2043 2040"/>
                <a:gd name="T57" fmla="*/ T56 w 17"/>
                <a:gd name="T58" fmla="+- 0 338 309"/>
                <a:gd name="T59" fmla="*/ 338 h 30"/>
                <a:gd name="T60" fmla="+- 0 2043 2040"/>
                <a:gd name="T61" fmla="*/ T60 w 17"/>
                <a:gd name="T62" fmla="+- 0 338 309"/>
                <a:gd name="T63" fmla="*/ 338 h 30"/>
                <a:gd name="T64" fmla="+- 0 2042 2040"/>
                <a:gd name="T65" fmla="*/ T64 w 17"/>
                <a:gd name="T66" fmla="+- 0 338 309"/>
                <a:gd name="T67" fmla="*/ 338 h 30"/>
                <a:gd name="T68" fmla="+- 0 2042 2040"/>
                <a:gd name="T69" fmla="*/ T68 w 17"/>
                <a:gd name="T70" fmla="+- 0 337 309"/>
                <a:gd name="T71" fmla="*/ 337 h 30"/>
                <a:gd name="T72" fmla="+- 0 2041 2040"/>
                <a:gd name="T73" fmla="*/ T72 w 17"/>
                <a:gd name="T74" fmla="+- 0 336 309"/>
                <a:gd name="T75" fmla="*/ 336 h 30"/>
                <a:gd name="T76" fmla="+- 0 2044 2040"/>
                <a:gd name="T77" fmla="*/ T76 w 17"/>
                <a:gd name="T78" fmla="+- 0 332 309"/>
                <a:gd name="T79" fmla="*/ 332 h 30"/>
                <a:gd name="T80" fmla="+- 0 2045 2040"/>
                <a:gd name="T81" fmla="*/ T80 w 17"/>
                <a:gd name="T82" fmla="+- 0 330 309"/>
                <a:gd name="T83" fmla="*/ 330 h 30"/>
                <a:gd name="T84" fmla="+- 0 2045 2040"/>
                <a:gd name="T85" fmla="*/ T84 w 17"/>
                <a:gd name="T86" fmla="+- 0 330 309"/>
                <a:gd name="T87" fmla="*/ 330 h 30"/>
                <a:gd name="T88" fmla="+- 0 2051 2040"/>
                <a:gd name="T89" fmla="*/ T88 w 17"/>
                <a:gd name="T90" fmla="+- 0 319 309"/>
                <a:gd name="T91" fmla="*/ 319 h 30"/>
                <a:gd name="T92" fmla="+- 0 2051 2040"/>
                <a:gd name="T93" fmla="*/ T92 w 17"/>
                <a:gd name="T94" fmla="+- 0 318 309"/>
                <a:gd name="T95" fmla="*/ 318 h 30"/>
                <a:gd name="T96" fmla="+- 0 2051 2040"/>
                <a:gd name="T97" fmla="*/ T96 w 17"/>
                <a:gd name="T98" fmla="+- 0 318 309"/>
                <a:gd name="T99" fmla="*/ 318 h 30"/>
                <a:gd name="T100" fmla="+- 0 2049 2040"/>
                <a:gd name="T101" fmla="*/ T100 w 17"/>
                <a:gd name="T102" fmla="+- 0 320 309"/>
                <a:gd name="T103" fmla="*/ 320 h 30"/>
                <a:gd name="T104" fmla="+- 0 2046 2040"/>
                <a:gd name="T105" fmla="*/ T104 w 17"/>
                <a:gd name="T106" fmla="+- 0 326 309"/>
                <a:gd name="T107" fmla="*/ 326 h 30"/>
                <a:gd name="T108" fmla="+- 0 2046 2040"/>
                <a:gd name="T109" fmla="*/ T108 w 17"/>
                <a:gd name="T110" fmla="+- 0 326 309"/>
                <a:gd name="T111" fmla="*/ 326 h 30"/>
                <a:gd name="T112" fmla="+- 0 2046 2040"/>
                <a:gd name="T113" fmla="*/ T112 w 17"/>
                <a:gd name="T114" fmla="+- 0 326 309"/>
                <a:gd name="T115" fmla="*/ 326 h 30"/>
                <a:gd name="T116" fmla="+- 0 2046 2040"/>
                <a:gd name="T117" fmla="*/ T116 w 17"/>
                <a:gd name="T118" fmla="+- 0 326 309"/>
                <a:gd name="T119" fmla="*/ 326 h 30"/>
                <a:gd name="T120" fmla="+- 0 2049 2040"/>
                <a:gd name="T121" fmla="*/ T120 w 17"/>
                <a:gd name="T122" fmla="+- 0 321 309"/>
                <a:gd name="T123" fmla="*/ 321 h 30"/>
                <a:gd name="T124" fmla="+- 0 2051 2040"/>
                <a:gd name="T125" fmla="*/ T124 w 17"/>
                <a:gd name="T126" fmla="+- 0 319 309"/>
                <a:gd name="T127" fmla="*/ 319 h 30"/>
                <a:gd name="T128" fmla="+- 0 2057 2040"/>
                <a:gd name="T129" fmla="*/ T128 w 17"/>
                <a:gd name="T130" fmla="+- 0 310 309"/>
                <a:gd name="T131" fmla="*/ 310 h 30"/>
                <a:gd name="T132" fmla="+- 0 2057 2040"/>
                <a:gd name="T133" fmla="*/ T132 w 17"/>
                <a:gd name="T134" fmla="+- 0 310 309"/>
                <a:gd name="T135" fmla="*/ 310 h 30"/>
                <a:gd name="T136" fmla="+- 0 2057 2040"/>
                <a:gd name="T137" fmla="*/ T136 w 17"/>
                <a:gd name="T138" fmla="+- 0 310 309"/>
                <a:gd name="T139" fmla="*/ 310 h 30"/>
                <a:gd name="T140" fmla="+- 0 2056 2040"/>
                <a:gd name="T141" fmla="*/ T140 w 17"/>
                <a:gd name="T142" fmla="+- 0 309 309"/>
                <a:gd name="T143" fmla="*/ 309 h 30"/>
                <a:gd name="T144" fmla="+- 0 2053 2040"/>
                <a:gd name="T145" fmla="*/ T144 w 17"/>
                <a:gd name="T146" fmla="+- 0 311 309"/>
                <a:gd name="T147" fmla="*/ 311 h 30"/>
                <a:gd name="T148" fmla="+- 0 2052 2040"/>
                <a:gd name="T149" fmla="*/ T148 w 17"/>
                <a:gd name="T150" fmla="+- 0 315 309"/>
                <a:gd name="T151" fmla="*/ 315 h 30"/>
                <a:gd name="T152" fmla="+- 0 2052 2040"/>
                <a:gd name="T153" fmla="*/ T152 w 17"/>
                <a:gd name="T154" fmla="+- 0 315 309"/>
                <a:gd name="T155" fmla="*/ 315 h 30"/>
                <a:gd name="T156" fmla="+- 0 2052 2040"/>
                <a:gd name="T157" fmla="*/ T156 w 17"/>
                <a:gd name="T158" fmla="+- 0 315 309"/>
                <a:gd name="T159" fmla="*/ 315 h 30"/>
                <a:gd name="T160" fmla="+- 0 2052 2040"/>
                <a:gd name="T161" fmla="*/ T160 w 17"/>
                <a:gd name="T162" fmla="+- 0 315 309"/>
                <a:gd name="T163" fmla="*/ 315 h 30"/>
                <a:gd name="T164" fmla="+- 0 2052 2040"/>
                <a:gd name="T165" fmla="*/ T164 w 17"/>
                <a:gd name="T166" fmla="+- 0 315 309"/>
                <a:gd name="T167" fmla="*/ 315 h 30"/>
                <a:gd name="T168" fmla="+- 0 2053 2040"/>
                <a:gd name="T169" fmla="*/ T168 w 17"/>
                <a:gd name="T170" fmla="+- 0 314 309"/>
                <a:gd name="T171" fmla="*/ 314 h 30"/>
                <a:gd name="T172" fmla="+- 0 2054 2040"/>
                <a:gd name="T173" fmla="*/ T172 w 17"/>
                <a:gd name="T174" fmla="+- 0 311 309"/>
                <a:gd name="T175" fmla="*/ 311 h 30"/>
                <a:gd name="T176" fmla="+- 0 2055 2040"/>
                <a:gd name="T177" fmla="*/ T176 w 17"/>
                <a:gd name="T178" fmla="+- 0 310 309"/>
                <a:gd name="T179" fmla="*/ 310 h 30"/>
                <a:gd name="T180" fmla="+- 0 2056 2040"/>
                <a:gd name="T181" fmla="*/ T180 w 17"/>
                <a:gd name="T182" fmla="+- 0 310 309"/>
                <a:gd name="T183" fmla="*/ 310 h 30"/>
                <a:gd name="T184" fmla="+- 0 2056 2040"/>
                <a:gd name="T185" fmla="*/ T184 w 17"/>
                <a:gd name="T186" fmla="+- 0 310 309"/>
                <a:gd name="T187" fmla="*/ 310 h 30"/>
                <a:gd name="T188" fmla="+- 0 2057 2040"/>
                <a:gd name="T189" fmla="*/ T188 w 17"/>
                <a:gd name="T190" fmla="+- 0 311 309"/>
                <a:gd name="T191" fmla="*/ 311 h 30"/>
                <a:gd name="T192" fmla="+- 0 2057 2040"/>
                <a:gd name="T193" fmla="*/ T192 w 17"/>
                <a:gd name="T194" fmla="+- 0 311 309"/>
                <a:gd name="T195" fmla="*/ 311 h 30"/>
                <a:gd name="T196" fmla="+- 0 2057 2040"/>
                <a:gd name="T197" fmla="*/ T196 w 17"/>
                <a:gd name="T198" fmla="+- 0 311 309"/>
                <a:gd name="T199" fmla="*/ 311 h 30"/>
                <a:gd name="T200" fmla="+- 0 2057 2040"/>
                <a:gd name="T201" fmla="*/ T200 w 17"/>
                <a:gd name="T202" fmla="+- 0 311 309"/>
                <a:gd name="T203" fmla="*/ 311 h 30"/>
                <a:gd name="T204" fmla="+- 0 2057 2040"/>
                <a:gd name="T205" fmla="*/ T204 w 17"/>
                <a:gd name="T206" fmla="+- 0 310 309"/>
                <a:gd name="T207" fmla="*/ 31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Lst>
              <a:rect l="0" t="0" r="r" b="b"/>
              <a:pathLst>
                <a:path w="17" h="30">
                  <a:moveTo>
                    <a:pt x="5" y="21"/>
                  </a:moveTo>
                  <a:lnTo>
                    <a:pt x="5" y="21"/>
                  </a:lnTo>
                  <a:lnTo>
                    <a:pt x="4" y="21"/>
                  </a:lnTo>
                  <a:lnTo>
                    <a:pt x="0" y="26"/>
                  </a:lnTo>
                  <a:lnTo>
                    <a:pt x="1" y="28"/>
                  </a:lnTo>
                  <a:lnTo>
                    <a:pt x="2" y="30"/>
                  </a:lnTo>
                  <a:lnTo>
                    <a:pt x="3" y="30"/>
                  </a:lnTo>
                  <a:lnTo>
                    <a:pt x="3" y="29"/>
                  </a:lnTo>
                  <a:lnTo>
                    <a:pt x="2" y="29"/>
                  </a:lnTo>
                  <a:lnTo>
                    <a:pt x="2" y="28"/>
                  </a:lnTo>
                  <a:lnTo>
                    <a:pt x="1" y="27"/>
                  </a:lnTo>
                  <a:lnTo>
                    <a:pt x="4" y="23"/>
                  </a:lnTo>
                  <a:lnTo>
                    <a:pt x="5" y="21"/>
                  </a:lnTo>
                  <a:close/>
                  <a:moveTo>
                    <a:pt x="11" y="10"/>
                  </a:moveTo>
                  <a:lnTo>
                    <a:pt x="11" y="9"/>
                  </a:lnTo>
                  <a:lnTo>
                    <a:pt x="9" y="11"/>
                  </a:lnTo>
                  <a:lnTo>
                    <a:pt x="6" y="17"/>
                  </a:lnTo>
                  <a:lnTo>
                    <a:pt x="9" y="12"/>
                  </a:lnTo>
                  <a:lnTo>
                    <a:pt x="11" y="10"/>
                  </a:lnTo>
                  <a:close/>
                  <a:moveTo>
                    <a:pt x="17" y="1"/>
                  </a:moveTo>
                  <a:lnTo>
                    <a:pt x="17" y="1"/>
                  </a:lnTo>
                  <a:lnTo>
                    <a:pt x="16" y="0"/>
                  </a:lnTo>
                  <a:lnTo>
                    <a:pt x="13" y="2"/>
                  </a:lnTo>
                  <a:lnTo>
                    <a:pt x="12" y="6"/>
                  </a:lnTo>
                  <a:lnTo>
                    <a:pt x="13" y="5"/>
                  </a:lnTo>
                  <a:lnTo>
                    <a:pt x="14" y="2"/>
                  </a:lnTo>
                  <a:lnTo>
                    <a:pt x="15" y="1"/>
                  </a:lnTo>
                  <a:lnTo>
                    <a:pt x="16" y="1"/>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6" name="Freeform 157"/>
            <p:cNvSpPr>
              <a:spLocks/>
            </p:cNvSpPr>
            <p:nvPr/>
          </p:nvSpPr>
          <p:spPr bwMode="auto">
            <a:xfrm>
              <a:off x="2033" y="312"/>
              <a:ext cx="33" cy="24"/>
            </a:xfrm>
            <a:custGeom>
              <a:avLst/>
              <a:gdLst>
                <a:gd name="T0" fmla="+- 0 2066 2033"/>
                <a:gd name="T1" fmla="*/ T0 w 33"/>
                <a:gd name="T2" fmla="+- 0 331 312"/>
                <a:gd name="T3" fmla="*/ 331 h 24"/>
                <a:gd name="T4" fmla="+- 0 2065 2033"/>
                <a:gd name="T5" fmla="*/ T4 w 33"/>
                <a:gd name="T6" fmla="+- 0 329 312"/>
                <a:gd name="T7" fmla="*/ 329 h 24"/>
                <a:gd name="T8" fmla="+- 0 2063 2033"/>
                <a:gd name="T9" fmla="*/ T8 w 33"/>
                <a:gd name="T10" fmla="+- 0 328 312"/>
                <a:gd name="T11" fmla="*/ 328 h 24"/>
                <a:gd name="T12" fmla="+- 0 2063 2033"/>
                <a:gd name="T13" fmla="*/ T12 w 33"/>
                <a:gd name="T14" fmla="+- 0 331 312"/>
                <a:gd name="T15" fmla="*/ 331 h 24"/>
                <a:gd name="T16" fmla="+- 0 2062 2033"/>
                <a:gd name="T17" fmla="*/ T16 w 33"/>
                <a:gd name="T18" fmla="+- 0 333 312"/>
                <a:gd name="T19" fmla="*/ 333 h 24"/>
                <a:gd name="T20" fmla="+- 0 2061 2033"/>
                <a:gd name="T21" fmla="*/ T20 w 33"/>
                <a:gd name="T22" fmla="+- 0 333 312"/>
                <a:gd name="T23" fmla="*/ 333 h 24"/>
                <a:gd name="T24" fmla="+- 0 2048 2033"/>
                <a:gd name="T25" fmla="*/ T24 w 33"/>
                <a:gd name="T26" fmla="+- 0 325 312"/>
                <a:gd name="T27" fmla="*/ 325 h 24"/>
                <a:gd name="T28" fmla="+- 0 2053 2033"/>
                <a:gd name="T29" fmla="*/ T28 w 33"/>
                <a:gd name="T30" fmla="+- 0 326 312"/>
                <a:gd name="T31" fmla="*/ 326 h 24"/>
                <a:gd name="T32" fmla="+- 0 2053 2033"/>
                <a:gd name="T33" fmla="*/ T32 w 33"/>
                <a:gd name="T34" fmla="+- 0 326 312"/>
                <a:gd name="T35" fmla="*/ 326 h 24"/>
                <a:gd name="T36" fmla="+- 0 2053 2033"/>
                <a:gd name="T37" fmla="*/ T36 w 33"/>
                <a:gd name="T38" fmla="+- 0 325 312"/>
                <a:gd name="T39" fmla="*/ 325 h 24"/>
                <a:gd name="T40" fmla="+- 0 2053 2033"/>
                <a:gd name="T41" fmla="*/ T40 w 33"/>
                <a:gd name="T42" fmla="+- 0 325 312"/>
                <a:gd name="T43" fmla="*/ 325 h 24"/>
                <a:gd name="T44" fmla="+- 0 2052 2033"/>
                <a:gd name="T45" fmla="*/ T44 w 33"/>
                <a:gd name="T46" fmla="+- 0 325 312"/>
                <a:gd name="T47" fmla="*/ 325 h 24"/>
                <a:gd name="T48" fmla="+- 0 2046 2033"/>
                <a:gd name="T49" fmla="*/ T48 w 33"/>
                <a:gd name="T50" fmla="+- 0 324 312"/>
                <a:gd name="T51" fmla="*/ 324 h 24"/>
                <a:gd name="T52" fmla="+- 0 2036 2033"/>
                <a:gd name="T53" fmla="*/ T52 w 33"/>
                <a:gd name="T54" fmla="+- 0 318 312"/>
                <a:gd name="T55" fmla="*/ 318 h 24"/>
                <a:gd name="T56" fmla="+- 0 2036 2033"/>
                <a:gd name="T57" fmla="*/ T56 w 33"/>
                <a:gd name="T58" fmla="+- 0 316 312"/>
                <a:gd name="T59" fmla="*/ 316 h 24"/>
                <a:gd name="T60" fmla="+- 0 2036 2033"/>
                <a:gd name="T61" fmla="*/ T60 w 33"/>
                <a:gd name="T62" fmla="+- 0 315 312"/>
                <a:gd name="T63" fmla="*/ 315 h 24"/>
                <a:gd name="T64" fmla="+- 0 2037 2033"/>
                <a:gd name="T65" fmla="*/ T64 w 33"/>
                <a:gd name="T66" fmla="+- 0 315 312"/>
                <a:gd name="T67" fmla="*/ 315 h 24"/>
                <a:gd name="T68" fmla="+- 0 2038 2033"/>
                <a:gd name="T69" fmla="*/ T68 w 33"/>
                <a:gd name="T70" fmla="+- 0 315 312"/>
                <a:gd name="T71" fmla="*/ 315 h 24"/>
                <a:gd name="T72" fmla="+- 0 2038 2033"/>
                <a:gd name="T73" fmla="*/ T72 w 33"/>
                <a:gd name="T74" fmla="+- 0 315 312"/>
                <a:gd name="T75" fmla="*/ 315 h 24"/>
                <a:gd name="T76" fmla="+- 0 2047 2033"/>
                <a:gd name="T77" fmla="*/ T76 w 33"/>
                <a:gd name="T78" fmla="+- 0 320 312"/>
                <a:gd name="T79" fmla="*/ 320 h 24"/>
                <a:gd name="T80" fmla="+- 0 2046 2033"/>
                <a:gd name="T81" fmla="*/ T80 w 33"/>
                <a:gd name="T82" fmla="+- 0 322 312"/>
                <a:gd name="T83" fmla="*/ 322 h 24"/>
                <a:gd name="T84" fmla="+- 0 2046 2033"/>
                <a:gd name="T85" fmla="*/ T84 w 33"/>
                <a:gd name="T86" fmla="+- 0 323 312"/>
                <a:gd name="T87" fmla="*/ 323 h 24"/>
                <a:gd name="T88" fmla="+- 0 2046 2033"/>
                <a:gd name="T89" fmla="*/ T88 w 33"/>
                <a:gd name="T90" fmla="+- 0 323 312"/>
                <a:gd name="T91" fmla="*/ 323 h 24"/>
                <a:gd name="T92" fmla="+- 0 2046 2033"/>
                <a:gd name="T93" fmla="*/ T92 w 33"/>
                <a:gd name="T94" fmla="+- 0 323 312"/>
                <a:gd name="T95" fmla="*/ 323 h 24"/>
                <a:gd name="T96" fmla="+- 0 2048 2033"/>
                <a:gd name="T97" fmla="*/ T96 w 33"/>
                <a:gd name="T98" fmla="+- 0 321 312"/>
                <a:gd name="T99" fmla="*/ 321 h 24"/>
                <a:gd name="T100" fmla="+- 0 2063 2033"/>
                <a:gd name="T101" fmla="*/ T100 w 33"/>
                <a:gd name="T102" fmla="+- 0 330 312"/>
                <a:gd name="T103" fmla="*/ 330 h 24"/>
                <a:gd name="T104" fmla="+- 0 2063 2033"/>
                <a:gd name="T105" fmla="*/ T104 w 33"/>
                <a:gd name="T106" fmla="+- 0 331 312"/>
                <a:gd name="T107" fmla="*/ 331 h 24"/>
                <a:gd name="T108" fmla="+- 0 2063 2033"/>
                <a:gd name="T109" fmla="*/ T108 w 33"/>
                <a:gd name="T110" fmla="+- 0 328 312"/>
                <a:gd name="T111" fmla="*/ 328 h 24"/>
                <a:gd name="T112" fmla="+- 0 2063 2033"/>
                <a:gd name="T113" fmla="*/ T112 w 33"/>
                <a:gd name="T114" fmla="+- 0 328 312"/>
                <a:gd name="T115" fmla="*/ 328 h 24"/>
                <a:gd name="T116" fmla="+- 0 2049 2033"/>
                <a:gd name="T117" fmla="*/ T116 w 33"/>
                <a:gd name="T118" fmla="+- 0 319 312"/>
                <a:gd name="T119" fmla="*/ 319 h 24"/>
                <a:gd name="T120" fmla="+- 0 2052 2033"/>
                <a:gd name="T121" fmla="*/ T120 w 33"/>
                <a:gd name="T122" fmla="+- 0 313 312"/>
                <a:gd name="T123" fmla="*/ 313 h 24"/>
                <a:gd name="T124" fmla="+- 0 2058 2033"/>
                <a:gd name="T125" fmla="*/ T124 w 33"/>
                <a:gd name="T126" fmla="+- 0 316 312"/>
                <a:gd name="T127" fmla="*/ 316 h 24"/>
                <a:gd name="T128" fmla="+- 0 2058 2033"/>
                <a:gd name="T129" fmla="*/ T128 w 33"/>
                <a:gd name="T130" fmla="+- 0 316 312"/>
                <a:gd name="T131" fmla="*/ 316 h 24"/>
                <a:gd name="T132" fmla="+- 0 2058 2033"/>
                <a:gd name="T133" fmla="*/ T132 w 33"/>
                <a:gd name="T134" fmla="+- 0 315 312"/>
                <a:gd name="T135" fmla="*/ 315 h 24"/>
                <a:gd name="T136" fmla="+- 0 2058 2033"/>
                <a:gd name="T137" fmla="*/ T136 w 33"/>
                <a:gd name="T138" fmla="+- 0 315 312"/>
                <a:gd name="T139" fmla="*/ 315 h 24"/>
                <a:gd name="T140" fmla="+- 0 2058 2033"/>
                <a:gd name="T141" fmla="*/ T140 w 33"/>
                <a:gd name="T142" fmla="+- 0 315 312"/>
                <a:gd name="T143" fmla="*/ 315 h 24"/>
                <a:gd name="T144" fmla="+- 0 2051 2033"/>
                <a:gd name="T145" fmla="*/ T144 w 33"/>
                <a:gd name="T146" fmla="+- 0 313 312"/>
                <a:gd name="T147" fmla="*/ 313 h 24"/>
                <a:gd name="T148" fmla="+- 0 2048 2033"/>
                <a:gd name="T149" fmla="*/ T148 w 33"/>
                <a:gd name="T150" fmla="+- 0 318 312"/>
                <a:gd name="T151" fmla="*/ 318 h 24"/>
                <a:gd name="T152" fmla="+- 0 2042 2033"/>
                <a:gd name="T153" fmla="*/ T152 w 33"/>
                <a:gd name="T154" fmla="+- 0 315 312"/>
                <a:gd name="T155" fmla="*/ 315 h 24"/>
                <a:gd name="T156" fmla="+- 0 2039 2033"/>
                <a:gd name="T157" fmla="*/ T156 w 33"/>
                <a:gd name="T158" fmla="+- 0 312 312"/>
                <a:gd name="T159" fmla="*/ 312 h 24"/>
                <a:gd name="T160" fmla="+- 0 2038 2033"/>
                <a:gd name="T161" fmla="*/ T160 w 33"/>
                <a:gd name="T162" fmla="+- 0 312 312"/>
                <a:gd name="T163" fmla="*/ 312 h 24"/>
                <a:gd name="T164" fmla="+- 0 2036 2033"/>
                <a:gd name="T165" fmla="*/ T164 w 33"/>
                <a:gd name="T166" fmla="+- 0 313 312"/>
                <a:gd name="T167" fmla="*/ 313 h 24"/>
                <a:gd name="T168" fmla="+- 0 2035 2033"/>
                <a:gd name="T169" fmla="*/ T168 w 33"/>
                <a:gd name="T170" fmla="+- 0 313 312"/>
                <a:gd name="T171" fmla="*/ 313 h 24"/>
                <a:gd name="T172" fmla="+- 0 2033 2033"/>
                <a:gd name="T173" fmla="*/ T172 w 33"/>
                <a:gd name="T174" fmla="+- 0 316 312"/>
                <a:gd name="T175" fmla="*/ 316 h 24"/>
                <a:gd name="T176" fmla="+- 0 2034 2033"/>
                <a:gd name="T177" fmla="*/ T176 w 33"/>
                <a:gd name="T178" fmla="+- 0 319 312"/>
                <a:gd name="T179" fmla="*/ 319 h 24"/>
                <a:gd name="T180" fmla="+- 0 2036 2033"/>
                <a:gd name="T181" fmla="*/ T180 w 33"/>
                <a:gd name="T182" fmla="+- 0 320 312"/>
                <a:gd name="T183" fmla="*/ 320 h 24"/>
                <a:gd name="T184" fmla="+- 0 2045 2033"/>
                <a:gd name="T185" fmla="*/ T184 w 33"/>
                <a:gd name="T186" fmla="+- 0 326 312"/>
                <a:gd name="T187" fmla="*/ 326 h 24"/>
                <a:gd name="T188" fmla="+- 0 2040 2033"/>
                <a:gd name="T189" fmla="*/ T188 w 33"/>
                <a:gd name="T190" fmla="+- 0 333 312"/>
                <a:gd name="T191" fmla="*/ 333 h 24"/>
                <a:gd name="T192" fmla="+- 0 2040 2033"/>
                <a:gd name="T193" fmla="*/ T192 w 33"/>
                <a:gd name="T194" fmla="+- 0 334 312"/>
                <a:gd name="T195" fmla="*/ 334 h 24"/>
                <a:gd name="T196" fmla="+- 0 2041 2033"/>
                <a:gd name="T197" fmla="*/ T196 w 33"/>
                <a:gd name="T198" fmla="+- 0 334 312"/>
                <a:gd name="T199" fmla="*/ 334 h 24"/>
                <a:gd name="T200" fmla="+- 0 2041 2033"/>
                <a:gd name="T201" fmla="*/ T200 w 33"/>
                <a:gd name="T202" fmla="+- 0 334 312"/>
                <a:gd name="T203" fmla="*/ 334 h 24"/>
                <a:gd name="T204" fmla="+- 0 2045 2033"/>
                <a:gd name="T205" fmla="*/ T204 w 33"/>
                <a:gd name="T206" fmla="+- 0 326 312"/>
                <a:gd name="T207" fmla="*/ 326 h 24"/>
                <a:gd name="T208" fmla="+- 0 2061 2033"/>
                <a:gd name="T209" fmla="*/ T208 w 33"/>
                <a:gd name="T210" fmla="+- 0 336 312"/>
                <a:gd name="T211" fmla="*/ 336 h 24"/>
                <a:gd name="T212" fmla="+- 0 2064 2033"/>
                <a:gd name="T213" fmla="*/ T212 w 33"/>
                <a:gd name="T214" fmla="+- 0 335 312"/>
                <a:gd name="T215" fmla="*/ 335 h 24"/>
                <a:gd name="T216" fmla="+- 0 2065 2033"/>
                <a:gd name="T217" fmla="*/ T216 w 33"/>
                <a:gd name="T218" fmla="+- 0 333 312"/>
                <a:gd name="T219" fmla="*/ 333 h 24"/>
                <a:gd name="T220" fmla="+- 0 2066 2033"/>
                <a:gd name="T221" fmla="*/ T220 w 33"/>
                <a:gd name="T222" fmla="+- 0 331 312"/>
                <a:gd name="T223" fmla="*/ 331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Lst>
              <a:rect l="0" t="0" r="r" b="b"/>
              <a:pathLst>
                <a:path w="33" h="24">
                  <a:moveTo>
                    <a:pt x="33" y="19"/>
                  </a:moveTo>
                  <a:lnTo>
                    <a:pt x="32" y="17"/>
                  </a:lnTo>
                  <a:lnTo>
                    <a:pt x="30" y="16"/>
                  </a:lnTo>
                  <a:lnTo>
                    <a:pt x="30" y="19"/>
                  </a:lnTo>
                  <a:lnTo>
                    <a:pt x="29" y="21"/>
                  </a:lnTo>
                  <a:lnTo>
                    <a:pt x="28" y="21"/>
                  </a:lnTo>
                  <a:lnTo>
                    <a:pt x="15" y="13"/>
                  </a:lnTo>
                  <a:lnTo>
                    <a:pt x="20" y="14"/>
                  </a:lnTo>
                  <a:lnTo>
                    <a:pt x="20" y="13"/>
                  </a:lnTo>
                  <a:lnTo>
                    <a:pt x="19" y="13"/>
                  </a:lnTo>
                  <a:lnTo>
                    <a:pt x="13" y="12"/>
                  </a:lnTo>
                  <a:lnTo>
                    <a:pt x="3" y="6"/>
                  </a:lnTo>
                  <a:lnTo>
                    <a:pt x="3" y="4"/>
                  </a:lnTo>
                  <a:lnTo>
                    <a:pt x="3" y="3"/>
                  </a:lnTo>
                  <a:lnTo>
                    <a:pt x="4" y="3"/>
                  </a:lnTo>
                  <a:lnTo>
                    <a:pt x="5" y="3"/>
                  </a:lnTo>
                  <a:lnTo>
                    <a:pt x="14" y="8"/>
                  </a:lnTo>
                  <a:lnTo>
                    <a:pt x="13" y="10"/>
                  </a:lnTo>
                  <a:lnTo>
                    <a:pt x="13" y="11"/>
                  </a:lnTo>
                  <a:lnTo>
                    <a:pt x="15" y="9"/>
                  </a:lnTo>
                  <a:lnTo>
                    <a:pt x="30" y="18"/>
                  </a:lnTo>
                  <a:lnTo>
                    <a:pt x="30" y="19"/>
                  </a:lnTo>
                  <a:lnTo>
                    <a:pt x="30" y="16"/>
                  </a:lnTo>
                  <a:lnTo>
                    <a:pt x="16" y="7"/>
                  </a:lnTo>
                  <a:lnTo>
                    <a:pt x="19" y="1"/>
                  </a:lnTo>
                  <a:lnTo>
                    <a:pt x="25" y="4"/>
                  </a:lnTo>
                  <a:lnTo>
                    <a:pt x="25" y="3"/>
                  </a:lnTo>
                  <a:lnTo>
                    <a:pt x="18" y="1"/>
                  </a:lnTo>
                  <a:lnTo>
                    <a:pt x="15" y="6"/>
                  </a:lnTo>
                  <a:lnTo>
                    <a:pt x="9" y="3"/>
                  </a:lnTo>
                  <a:lnTo>
                    <a:pt x="6" y="0"/>
                  </a:lnTo>
                  <a:lnTo>
                    <a:pt x="5" y="0"/>
                  </a:lnTo>
                  <a:lnTo>
                    <a:pt x="3" y="1"/>
                  </a:lnTo>
                  <a:lnTo>
                    <a:pt x="2" y="1"/>
                  </a:lnTo>
                  <a:lnTo>
                    <a:pt x="0" y="4"/>
                  </a:lnTo>
                  <a:lnTo>
                    <a:pt x="1" y="7"/>
                  </a:lnTo>
                  <a:lnTo>
                    <a:pt x="3" y="8"/>
                  </a:lnTo>
                  <a:lnTo>
                    <a:pt x="12" y="14"/>
                  </a:lnTo>
                  <a:lnTo>
                    <a:pt x="7" y="21"/>
                  </a:lnTo>
                  <a:lnTo>
                    <a:pt x="7" y="22"/>
                  </a:lnTo>
                  <a:lnTo>
                    <a:pt x="8" y="22"/>
                  </a:lnTo>
                  <a:lnTo>
                    <a:pt x="12" y="14"/>
                  </a:lnTo>
                  <a:lnTo>
                    <a:pt x="28" y="24"/>
                  </a:lnTo>
                  <a:lnTo>
                    <a:pt x="31" y="23"/>
                  </a:lnTo>
                  <a:lnTo>
                    <a:pt x="32" y="21"/>
                  </a:lnTo>
                  <a:lnTo>
                    <a:pt x="33"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7" name="Freeform 158"/>
            <p:cNvSpPr>
              <a:spLocks/>
            </p:cNvSpPr>
            <p:nvPr/>
          </p:nvSpPr>
          <p:spPr bwMode="auto">
            <a:xfrm>
              <a:off x="2034" y="313"/>
              <a:ext cx="30" cy="22"/>
            </a:xfrm>
            <a:custGeom>
              <a:avLst/>
              <a:gdLst>
                <a:gd name="T0" fmla="+- 0 2038 2035"/>
                <a:gd name="T1" fmla="*/ T0 w 30"/>
                <a:gd name="T2" fmla="+- 0 313 313"/>
                <a:gd name="T3" fmla="*/ 313 h 22"/>
                <a:gd name="T4" fmla="+- 0 2036 2035"/>
                <a:gd name="T5" fmla="*/ T4 w 30"/>
                <a:gd name="T6" fmla="+- 0 314 313"/>
                <a:gd name="T7" fmla="*/ 314 h 22"/>
                <a:gd name="T8" fmla="+- 0 2035 2035"/>
                <a:gd name="T9" fmla="*/ T8 w 30"/>
                <a:gd name="T10" fmla="+- 0 315 313"/>
                <a:gd name="T11" fmla="*/ 315 h 22"/>
                <a:gd name="T12" fmla="+- 0 2035 2035"/>
                <a:gd name="T13" fmla="*/ T12 w 30"/>
                <a:gd name="T14" fmla="+- 0 316 313"/>
                <a:gd name="T15" fmla="*/ 316 h 22"/>
                <a:gd name="T16" fmla="+- 0 2035 2035"/>
                <a:gd name="T17" fmla="*/ T16 w 30"/>
                <a:gd name="T18" fmla="+- 0 318 313"/>
                <a:gd name="T19" fmla="*/ 318 h 22"/>
                <a:gd name="T20" fmla="+- 0 2061 2035"/>
                <a:gd name="T21" fmla="*/ T20 w 30"/>
                <a:gd name="T22" fmla="+- 0 335 313"/>
                <a:gd name="T23" fmla="*/ 335 h 22"/>
                <a:gd name="T24" fmla="+- 0 2063 2035"/>
                <a:gd name="T25" fmla="*/ T24 w 30"/>
                <a:gd name="T26" fmla="+- 0 334 313"/>
                <a:gd name="T27" fmla="*/ 334 h 22"/>
                <a:gd name="T28" fmla="+- 0 2064 2035"/>
                <a:gd name="T29" fmla="*/ T28 w 30"/>
                <a:gd name="T30" fmla="+- 0 331 313"/>
                <a:gd name="T31" fmla="*/ 331 h 22"/>
                <a:gd name="T32" fmla="+- 0 2064 2035"/>
                <a:gd name="T33" fmla="*/ T32 w 30"/>
                <a:gd name="T34" fmla="+- 0 329 313"/>
                <a:gd name="T35" fmla="*/ 329 h 22"/>
                <a:gd name="T36" fmla="+- 0 2038 2035"/>
                <a:gd name="T37" fmla="*/ T36 w 30"/>
                <a:gd name="T38" fmla="+- 0 313 313"/>
                <a:gd name="T39" fmla="*/ 313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0" h="22">
                  <a:moveTo>
                    <a:pt x="3" y="0"/>
                  </a:moveTo>
                  <a:lnTo>
                    <a:pt x="1" y="1"/>
                  </a:lnTo>
                  <a:lnTo>
                    <a:pt x="0" y="2"/>
                  </a:lnTo>
                  <a:lnTo>
                    <a:pt x="0" y="3"/>
                  </a:lnTo>
                  <a:lnTo>
                    <a:pt x="0" y="5"/>
                  </a:lnTo>
                  <a:lnTo>
                    <a:pt x="26" y="22"/>
                  </a:lnTo>
                  <a:lnTo>
                    <a:pt x="28" y="21"/>
                  </a:lnTo>
                  <a:lnTo>
                    <a:pt x="29" y="18"/>
                  </a:lnTo>
                  <a:lnTo>
                    <a:pt x="29" y="16"/>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8" name="AutoShape 159"/>
            <p:cNvSpPr>
              <a:spLocks/>
            </p:cNvSpPr>
            <p:nvPr/>
          </p:nvSpPr>
          <p:spPr bwMode="auto">
            <a:xfrm>
              <a:off x="2038" y="317"/>
              <a:ext cx="22" cy="10"/>
            </a:xfrm>
            <a:custGeom>
              <a:avLst/>
              <a:gdLst>
                <a:gd name="T0" fmla="+- 0 2043 2038"/>
                <a:gd name="T1" fmla="*/ T0 w 22"/>
                <a:gd name="T2" fmla="+- 0 318 318"/>
                <a:gd name="T3" fmla="*/ 318 h 10"/>
                <a:gd name="T4" fmla="+- 0 2042 2038"/>
                <a:gd name="T5" fmla="*/ T4 w 22"/>
                <a:gd name="T6" fmla="+- 0 318 318"/>
                <a:gd name="T7" fmla="*/ 318 h 10"/>
                <a:gd name="T8" fmla="+- 0 2039 2038"/>
                <a:gd name="T9" fmla="*/ T8 w 22"/>
                <a:gd name="T10" fmla="+- 0 319 318"/>
                <a:gd name="T11" fmla="*/ 319 h 10"/>
                <a:gd name="T12" fmla="+- 0 2038 2038"/>
                <a:gd name="T13" fmla="*/ T12 w 22"/>
                <a:gd name="T14" fmla="+- 0 320 318"/>
                <a:gd name="T15" fmla="*/ 320 h 10"/>
                <a:gd name="T16" fmla="+- 0 2039 2038"/>
                <a:gd name="T17" fmla="*/ T16 w 22"/>
                <a:gd name="T18" fmla="+- 0 321 318"/>
                <a:gd name="T19" fmla="*/ 321 h 10"/>
                <a:gd name="T20" fmla="+- 0 2041 2038"/>
                <a:gd name="T21" fmla="*/ T20 w 22"/>
                <a:gd name="T22" fmla="+- 0 320 318"/>
                <a:gd name="T23" fmla="*/ 320 h 10"/>
                <a:gd name="T24" fmla="+- 0 2043 2038"/>
                <a:gd name="T25" fmla="*/ T24 w 22"/>
                <a:gd name="T26" fmla="+- 0 318 318"/>
                <a:gd name="T27" fmla="*/ 318 h 10"/>
                <a:gd name="T28" fmla="+- 0 2045 2038"/>
                <a:gd name="T29" fmla="*/ T28 w 22"/>
                <a:gd name="T30" fmla="+- 0 318 318"/>
                <a:gd name="T31" fmla="*/ 318 h 10"/>
                <a:gd name="T32" fmla="+- 0 2044 2038"/>
                <a:gd name="T33" fmla="*/ T32 w 22"/>
                <a:gd name="T34" fmla="+- 0 318 318"/>
                <a:gd name="T35" fmla="*/ 318 h 10"/>
                <a:gd name="T36" fmla="+- 0 2043 2038"/>
                <a:gd name="T37" fmla="*/ T36 w 22"/>
                <a:gd name="T38" fmla="+- 0 318 318"/>
                <a:gd name="T39" fmla="*/ 318 h 10"/>
                <a:gd name="T40" fmla="+- 0 2045 2038"/>
                <a:gd name="T41" fmla="*/ T40 w 22"/>
                <a:gd name="T42" fmla="+- 0 318 318"/>
                <a:gd name="T43" fmla="*/ 318 h 10"/>
                <a:gd name="T44" fmla="+- 0 2050 2038"/>
                <a:gd name="T45" fmla="*/ T44 w 22"/>
                <a:gd name="T46" fmla="+- 0 321 318"/>
                <a:gd name="T47" fmla="*/ 321 h 10"/>
                <a:gd name="T48" fmla="+- 0 2046 2038"/>
                <a:gd name="T49" fmla="*/ T48 w 22"/>
                <a:gd name="T50" fmla="+- 0 319 318"/>
                <a:gd name="T51" fmla="*/ 319 h 10"/>
                <a:gd name="T52" fmla="+- 0 2045 2038"/>
                <a:gd name="T53" fmla="*/ T52 w 22"/>
                <a:gd name="T54" fmla="+- 0 318 318"/>
                <a:gd name="T55" fmla="*/ 318 h 10"/>
                <a:gd name="T56" fmla="+- 0 2050 2038"/>
                <a:gd name="T57" fmla="*/ T56 w 22"/>
                <a:gd name="T58" fmla="+- 0 321 318"/>
                <a:gd name="T59" fmla="*/ 321 h 10"/>
                <a:gd name="T60" fmla="+- 0 2060 2038"/>
                <a:gd name="T61" fmla="*/ T60 w 22"/>
                <a:gd name="T62" fmla="+- 0 327 318"/>
                <a:gd name="T63" fmla="*/ 327 h 10"/>
                <a:gd name="T64" fmla="+- 0 2057 2038"/>
                <a:gd name="T65" fmla="*/ T64 w 22"/>
                <a:gd name="T66" fmla="+- 0 325 318"/>
                <a:gd name="T67" fmla="*/ 325 h 10"/>
                <a:gd name="T68" fmla="+- 0 2053 2038"/>
                <a:gd name="T69" fmla="*/ T68 w 22"/>
                <a:gd name="T70" fmla="+- 0 325 318"/>
                <a:gd name="T71" fmla="*/ 325 h 10"/>
                <a:gd name="T72" fmla="+- 0 2048 2038"/>
                <a:gd name="T73" fmla="*/ T72 w 22"/>
                <a:gd name="T74" fmla="+- 0 326 318"/>
                <a:gd name="T75" fmla="*/ 326 h 10"/>
                <a:gd name="T76" fmla="+- 0 2048 2038"/>
                <a:gd name="T77" fmla="*/ T76 w 22"/>
                <a:gd name="T78" fmla="+- 0 326 318"/>
                <a:gd name="T79" fmla="*/ 326 h 10"/>
                <a:gd name="T80" fmla="+- 0 2049 2038"/>
                <a:gd name="T81" fmla="*/ T80 w 22"/>
                <a:gd name="T82" fmla="+- 0 327 318"/>
                <a:gd name="T83" fmla="*/ 327 h 10"/>
                <a:gd name="T84" fmla="+- 0 2050 2038"/>
                <a:gd name="T85" fmla="*/ T84 w 22"/>
                <a:gd name="T86" fmla="+- 0 326 318"/>
                <a:gd name="T87" fmla="*/ 326 h 10"/>
                <a:gd name="T88" fmla="+- 0 2054 2038"/>
                <a:gd name="T89" fmla="*/ T88 w 22"/>
                <a:gd name="T90" fmla="+- 0 325 318"/>
                <a:gd name="T91" fmla="*/ 325 h 10"/>
                <a:gd name="T92" fmla="+- 0 2060 2038"/>
                <a:gd name="T93" fmla="*/ T92 w 22"/>
                <a:gd name="T94" fmla="+- 0 327 318"/>
                <a:gd name="T95" fmla="*/ 327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0"/>
                  </a:moveTo>
                  <a:lnTo>
                    <a:pt x="4" y="0"/>
                  </a:lnTo>
                  <a:lnTo>
                    <a:pt x="1" y="1"/>
                  </a:lnTo>
                  <a:lnTo>
                    <a:pt x="0" y="2"/>
                  </a:lnTo>
                  <a:lnTo>
                    <a:pt x="1" y="3"/>
                  </a:lnTo>
                  <a:lnTo>
                    <a:pt x="3" y="2"/>
                  </a:lnTo>
                  <a:lnTo>
                    <a:pt x="5" y="0"/>
                  </a:lnTo>
                  <a:close/>
                  <a:moveTo>
                    <a:pt x="7" y="0"/>
                  </a:moveTo>
                  <a:lnTo>
                    <a:pt x="6" y="0"/>
                  </a:lnTo>
                  <a:lnTo>
                    <a:pt x="5" y="0"/>
                  </a:lnTo>
                  <a:lnTo>
                    <a:pt x="7" y="0"/>
                  </a:lnTo>
                  <a:close/>
                  <a:moveTo>
                    <a:pt x="12" y="3"/>
                  </a:moveTo>
                  <a:lnTo>
                    <a:pt x="8" y="1"/>
                  </a:lnTo>
                  <a:lnTo>
                    <a:pt x="7" y="0"/>
                  </a:lnTo>
                  <a:lnTo>
                    <a:pt x="12" y="3"/>
                  </a:lnTo>
                  <a:close/>
                  <a:moveTo>
                    <a:pt x="22" y="9"/>
                  </a:moveTo>
                  <a:lnTo>
                    <a:pt x="19" y="7"/>
                  </a:lnTo>
                  <a:lnTo>
                    <a:pt x="15" y="7"/>
                  </a:lnTo>
                  <a:lnTo>
                    <a:pt x="10" y="8"/>
                  </a:lnTo>
                  <a:lnTo>
                    <a:pt x="11" y="9"/>
                  </a:lnTo>
                  <a:lnTo>
                    <a:pt x="12" y="8"/>
                  </a:lnTo>
                  <a:lnTo>
                    <a:pt x="16" y="7"/>
                  </a:lnTo>
                  <a:lnTo>
                    <a:pt x="22"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9" name="AutoShape 160"/>
            <p:cNvSpPr>
              <a:spLocks/>
            </p:cNvSpPr>
            <p:nvPr/>
          </p:nvSpPr>
          <p:spPr bwMode="auto">
            <a:xfrm>
              <a:off x="2035" y="314"/>
              <a:ext cx="28" cy="19"/>
            </a:xfrm>
            <a:custGeom>
              <a:avLst/>
              <a:gdLst>
                <a:gd name="T0" fmla="+- 0 2043 2036"/>
                <a:gd name="T1" fmla="*/ T0 w 28"/>
                <a:gd name="T2" fmla="+- 0 317 314"/>
                <a:gd name="T3" fmla="*/ 317 h 19"/>
                <a:gd name="T4" fmla="+- 0 2043 2036"/>
                <a:gd name="T5" fmla="*/ T4 w 28"/>
                <a:gd name="T6" fmla="+- 0 317 314"/>
                <a:gd name="T7" fmla="*/ 317 h 19"/>
                <a:gd name="T8" fmla="+- 0 2043 2036"/>
                <a:gd name="T9" fmla="*/ T8 w 28"/>
                <a:gd name="T10" fmla="+- 0 317 314"/>
                <a:gd name="T11" fmla="*/ 317 h 19"/>
                <a:gd name="T12" fmla="+- 0 2043 2036"/>
                <a:gd name="T13" fmla="*/ T12 w 28"/>
                <a:gd name="T14" fmla="+- 0 317 314"/>
                <a:gd name="T15" fmla="*/ 317 h 19"/>
                <a:gd name="T16" fmla="+- 0 2039 2036"/>
                <a:gd name="T17" fmla="*/ T16 w 28"/>
                <a:gd name="T18" fmla="+- 0 314 314"/>
                <a:gd name="T19" fmla="*/ 314 h 19"/>
                <a:gd name="T20" fmla="+- 0 2036 2036"/>
                <a:gd name="T21" fmla="*/ T20 w 28"/>
                <a:gd name="T22" fmla="+- 0 315 314"/>
                <a:gd name="T23" fmla="*/ 315 h 19"/>
                <a:gd name="T24" fmla="+- 0 2036 2036"/>
                <a:gd name="T25" fmla="*/ T24 w 28"/>
                <a:gd name="T26" fmla="+- 0 316 314"/>
                <a:gd name="T27" fmla="*/ 316 h 19"/>
                <a:gd name="T28" fmla="+- 0 2036 2036"/>
                <a:gd name="T29" fmla="*/ T28 w 28"/>
                <a:gd name="T30" fmla="+- 0 316 314"/>
                <a:gd name="T31" fmla="*/ 316 h 19"/>
                <a:gd name="T32" fmla="+- 0 2036 2036"/>
                <a:gd name="T33" fmla="*/ T32 w 28"/>
                <a:gd name="T34" fmla="+- 0 316 314"/>
                <a:gd name="T35" fmla="*/ 316 h 19"/>
                <a:gd name="T36" fmla="+- 0 2036 2036"/>
                <a:gd name="T37" fmla="*/ T36 w 28"/>
                <a:gd name="T38" fmla="+- 0 316 314"/>
                <a:gd name="T39" fmla="*/ 316 h 19"/>
                <a:gd name="T40" fmla="+- 0 2036 2036"/>
                <a:gd name="T41" fmla="*/ T40 w 28"/>
                <a:gd name="T42" fmla="+- 0 316 314"/>
                <a:gd name="T43" fmla="*/ 316 h 19"/>
                <a:gd name="T44" fmla="+- 0 2036 2036"/>
                <a:gd name="T45" fmla="*/ T44 w 28"/>
                <a:gd name="T46" fmla="+- 0 316 314"/>
                <a:gd name="T47" fmla="*/ 316 h 19"/>
                <a:gd name="T48" fmla="+- 0 2036 2036"/>
                <a:gd name="T49" fmla="*/ T48 w 28"/>
                <a:gd name="T50" fmla="+- 0 316 314"/>
                <a:gd name="T51" fmla="*/ 316 h 19"/>
                <a:gd name="T52" fmla="+- 0 2037 2036"/>
                <a:gd name="T53" fmla="*/ T52 w 28"/>
                <a:gd name="T54" fmla="+- 0 315 314"/>
                <a:gd name="T55" fmla="*/ 315 h 19"/>
                <a:gd name="T56" fmla="+- 0 2038 2036"/>
                <a:gd name="T57" fmla="*/ T56 w 28"/>
                <a:gd name="T58" fmla="+- 0 315 314"/>
                <a:gd name="T59" fmla="*/ 315 h 19"/>
                <a:gd name="T60" fmla="+- 0 2039 2036"/>
                <a:gd name="T61" fmla="*/ T60 w 28"/>
                <a:gd name="T62" fmla="+- 0 315 314"/>
                <a:gd name="T63" fmla="*/ 315 h 19"/>
                <a:gd name="T64" fmla="+- 0 2041 2036"/>
                <a:gd name="T65" fmla="*/ T64 w 28"/>
                <a:gd name="T66" fmla="+- 0 317 314"/>
                <a:gd name="T67" fmla="*/ 317 h 19"/>
                <a:gd name="T68" fmla="+- 0 2042 2036"/>
                <a:gd name="T69" fmla="*/ T68 w 28"/>
                <a:gd name="T70" fmla="+- 0 317 314"/>
                <a:gd name="T71" fmla="*/ 317 h 19"/>
                <a:gd name="T72" fmla="+- 0 2042 2036"/>
                <a:gd name="T73" fmla="*/ T72 w 28"/>
                <a:gd name="T74" fmla="+- 0 318 314"/>
                <a:gd name="T75" fmla="*/ 318 h 19"/>
                <a:gd name="T76" fmla="+- 0 2043 2036"/>
                <a:gd name="T77" fmla="*/ T76 w 28"/>
                <a:gd name="T78" fmla="+- 0 318 314"/>
                <a:gd name="T79" fmla="*/ 318 h 19"/>
                <a:gd name="T80" fmla="+- 0 2043 2036"/>
                <a:gd name="T81" fmla="*/ T80 w 28"/>
                <a:gd name="T82" fmla="+- 0 317 314"/>
                <a:gd name="T83" fmla="*/ 317 h 19"/>
                <a:gd name="T84" fmla="+- 0 2043 2036"/>
                <a:gd name="T85" fmla="*/ T84 w 28"/>
                <a:gd name="T86" fmla="+- 0 317 314"/>
                <a:gd name="T87" fmla="*/ 317 h 19"/>
                <a:gd name="T88" fmla="+- 0 2054 2036"/>
                <a:gd name="T89" fmla="*/ T88 w 28"/>
                <a:gd name="T90" fmla="+- 0 324 314"/>
                <a:gd name="T91" fmla="*/ 324 h 19"/>
                <a:gd name="T92" fmla="+- 0 2054 2036"/>
                <a:gd name="T93" fmla="*/ T92 w 28"/>
                <a:gd name="T94" fmla="+- 0 324 314"/>
                <a:gd name="T95" fmla="*/ 324 h 19"/>
                <a:gd name="T96" fmla="+- 0 2048 2036"/>
                <a:gd name="T97" fmla="*/ T96 w 28"/>
                <a:gd name="T98" fmla="+- 0 320 314"/>
                <a:gd name="T99" fmla="*/ 320 h 19"/>
                <a:gd name="T100" fmla="+- 0 2046 2036"/>
                <a:gd name="T101" fmla="*/ T100 w 28"/>
                <a:gd name="T102" fmla="+- 0 320 314"/>
                <a:gd name="T103" fmla="*/ 320 h 19"/>
                <a:gd name="T104" fmla="+- 0 2045 2036"/>
                <a:gd name="T105" fmla="*/ T104 w 28"/>
                <a:gd name="T106" fmla="+- 0 320 314"/>
                <a:gd name="T107" fmla="*/ 320 h 19"/>
                <a:gd name="T108" fmla="+- 0 2045 2036"/>
                <a:gd name="T109" fmla="*/ T108 w 28"/>
                <a:gd name="T110" fmla="+- 0 320 314"/>
                <a:gd name="T111" fmla="*/ 320 h 19"/>
                <a:gd name="T112" fmla="+- 0 2046 2036"/>
                <a:gd name="T113" fmla="*/ T112 w 28"/>
                <a:gd name="T114" fmla="+- 0 320 314"/>
                <a:gd name="T115" fmla="*/ 320 h 19"/>
                <a:gd name="T116" fmla="+- 0 2048 2036"/>
                <a:gd name="T117" fmla="*/ T116 w 28"/>
                <a:gd name="T118" fmla="+- 0 321 314"/>
                <a:gd name="T119" fmla="*/ 321 h 19"/>
                <a:gd name="T120" fmla="+- 0 2049 2036"/>
                <a:gd name="T121" fmla="*/ T120 w 28"/>
                <a:gd name="T122" fmla="+- 0 322 314"/>
                <a:gd name="T123" fmla="*/ 322 h 19"/>
                <a:gd name="T124" fmla="+- 0 2053 2036"/>
                <a:gd name="T125" fmla="*/ T124 w 28"/>
                <a:gd name="T126" fmla="+- 0 324 314"/>
                <a:gd name="T127" fmla="*/ 324 h 19"/>
                <a:gd name="T128" fmla="+- 0 2054 2036"/>
                <a:gd name="T129" fmla="*/ T128 w 28"/>
                <a:gd name="T130" fmla="+- 0 324 314"/>
                <a:gd name="T131" fmla="*/ 324 h 19"/>
                <a:gd name="T132" fmla="+- 0 2054 2036"/>
                <a:gd name="T133" fmla="*/ T132 w 28"/>
                <a:gd name="T134" fmla="+- 0 324 314"/>
                <a:gd name="T135" fmla="*/ 324 h 19"/>
                <a:gd name="T136" fmla="+- 0 2054 2036"/>
                <a:gd name="T137" fmla="*/ T136 w 28"/>
                <a:gd name="T138" fmla="+- 0 324 314"/>
                <a:gd name="T139" fmla="*/ 324 h 19"/>
                <a:gd name="T140" fmla="+- 0 2054 2036"/>
                <a:gd name="T141" fmla="*/ T140 w 28"/>
                <a:gd name="T142" fmla="+- 0 324 314"/>
                <a:gd name="T143" fmla="*/ 324 h 19"/>
                <a:gd name="T144" fmla="+- 0 2054 2036"/>
                <a:gd name="T145" fmla="*/ T144 w 28"/>
                <a:gd name="T146" fmla="+- 0 324 314"/>
                <a:gd name="T147" fmla="*/ 324 h 19"/>
                <a:gd name="T148" fmla="+- 0 2054 2036"/>
                <a:gd name="T149" fmla="*/ T148 w 28"/>
                <a:gd name="T150" fmla="+- 0 324 314"/>
                <a:gd name="T151" fmla="*/ 324 h 19"/>
                <a:gd name="T152" fmla="+- 0 2064 2036"/>
                <a:gd name="T153" fmla="*/ T152 w 28"/>
                <a:gd name="T154" fmla="+- 0 332 314"/>
                <a:gd name="T155" fmla="*/ 332 h 19"/>
                <a:gd name="T156" fmla="+- 0 2063 2036"/>
                <a:gd name="T157" fmla="*/ T156 w 28"/>
                <a:gd name="T158" fmla="+- 0 329 314"/>
                <a:gd name="T159" fmla="*/ 329 h 19"/>
                <a:gd name="T160" fmla="+- 0 2057 2036"/>
                <a:gd name="T161" fmla="*/ T160 w 28"/>
                <a:gd name="T162" fmla="+- 0 327 314"/>
                <a:gd name="T163" fmla="*/ 327 h 19"/>
                <a:gd name="T164" fmla="+- 0 2056 2036"/>
                <a:gd name="T165" fmla="*/ T164 w 28"/>
                <a:gd name="T166" fmla="+- 0 327 314"/>
                <a:gd name="T167" fmla="*/ 327 h 19"/>
                <a:gd name="T168" fmla="+- 0 2056 2036"/>
                <a:gd name="T169" fmla="*/ T168 w 28"/>
                <a:gd name="T170" fmla="+- 0 327 314"/>
                <a:gd name="T171" fmla="*/ 327 h 19"/>
                <a:gd name="T172" fmla="+- 0 2059 2036"/>
                <a:gd name="T173" fmla="*/ T172 w 28"/>
                <a:gd name="T174" fmla="+- 0 328 314"/>
                <a:gd name="T175" fmla="*/ 328 h 19"/>
                <a:gd name="T176" fmla="+- 0 2063 2036"/>
                <a:gd name="T177" fmla="*/ T176 w 28"/>
                <a:gd name="T178" fmla="+- 0 330 314"/>
                <a:gd name="T179" fmla="*/ 330 h 19"/>
                <a:gd name="T180" fmla="+- 0 2063 2036"/>
                <a:gd name="T181" fmla="*/ T180 w 28"/>
                <a:gd name="T182" fmla="+- 0 332 314"/>
                <a:gd name="T183" fmla="*/ 332 h 19"/>
                <a:gd name="T184" fmla="+- 0 2062 2036"/>
                <a:gd name="T185" fmla="*/ T184 w 28"/>
                <a:gd name="T186" fmla="+- 0 333 314"/>
                <a:gd name="T187" fmla="*/ 333 h 19"/>
                <a:gd name="T188" fmla="+- 0 2063 2036"/>
                <a:gd name="T189" fmla="*/ T188 w 28"/>
                <a:gd name="T190" fmla="+- 0 333 314"/>
                <a:gd name="T191" fmla="*/ 333 h 19"/>
                <a:gd name="T192" fmla="+- 0 2063 2036"/>
                <a:gd name="T193" fmla="*/ T192 w 28"/>
                <a:gd name="T194" fmla="+- 0 333 314"/>
                <a:gd name="T195" fmla="*/ 333 h 19"/>
                <a:gd name="T196" fmla="+- 0 2063 2036"/>
                <a:gd name="T197" fmla="*/ T196 w 28"/>
                <a:gd name="T198" fmla="+- 0 333 314"/>
                <a:gd name="T199" fmla="*/ 333 h 19"/>
                <a:gd name="T200" fmla="+- 0 2064 2036"/>
                <a:gd name="T201" fmla="*/ T200 w 28"/>
                <a:gd name="T202" fmla="+- 0 332 314"/>
                <a:gd name="T203" fmla="*/ 332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28" h="19">
                  <a:moveTo>
                    <a:pt x="7" y="3"/>
                  </a:moveTo>
                  <a:lnTo>
                    <a:pt x="7" y="3"/>
                  </a:lnTo>
                  <a:lnTo>
                    <a:pt x="3" y="0"/>
                  </a:lnTo>
                  <a:lnTo>
                    <a:pt x="0" y="1"/>
                  </a:lnTo>
                  <a:lnTo>
                    <a:pt x="0" y="2"/>
                  </a:lnTo>
                  <a:lnTo>
                    <a:pt x="1" y="1"/>
                  </a:lnTo>
                  <a:lnTo>
                    <a:pt x="2" y="1"/>
                  </a:lnTo>
                  <a:lnTo>
                    <a:pt x="3" y="1"/>
                  </a:lnTo>
                  <a:lnTo>
                    <a:pt x="5" y="3"/>
                  </a:lnTo>
                  <a:lnTo>
                    <a:pt x="6" y="3"/>
                  </a:lnTo>
                  <a:lnTo>
                    <a:pt x="6" y="4"/>
                  </a:lnTo>
                  <a:lnTo>
                    <a:pt x="7" y="4"/>
                  </a:lnTo>
                  <a:lnTo>
                    <a:pt x="7" y="3"/>
                  </a:lnTo>
                  <a:close/>
                  <a:moveTo>
                    <a:pt x="18" y="10"/>
                  </a:moveTo>
                  <a:lnTo>
                    <a:pt x="18" y="10"/>
                  </a:lnTo>
                  <a:lnTo>
                    <a:pt x="12" y="6"/>
                  </a:lnTo>
                  <a:lnTo>
                    <a:pt x="10" y="6"/>
                  </a:lnTo>
                  <a:lnTo>
                    <a:pt x="9" y="6"/>
                  </a:lnTo>
                  <a:lnTo>
                    <a:pt x="10" y="6"/>
                  </a:lnTo>
                  <a:lnTo>
                    <a:pt x="12" y="7"/>
                  </a:lnTo>
                  <a:lnTo>
                    <a:pt x="13" y="8"/>
                  </a:lnTo>
                  <a:lnTo>
                    <a:pt x="17" y="10"/>
                  </a:lnTo>
                  <a:lnTo>
                    <a:pt x="18" y="10"/>
                  </a:lnTo>
                  <a:close/>
                  <a:moveTo>
                    <a:pt x="18" y="10"/>
                  </a:moveTo>
                  <a:lnTo>
                    <a:pt x="18" y="10"/>
                  </a:lnTo>
                  <a:close/>
                  <a:moveTo>
                    <a:pt x="28" y="18"/>
                  </a:moveTo>
                  <a:lnTo>
                    <a:pt x="27" y="15"/>
                  </a:lnTo>
                  <a:lnTo>
                    <a:pt x="21" y="13"/>
                  </a:lnTo>
                  <a:lnTo>
                    <a:pt x="20" y="13"/>
                  </a:lnTo>
                  <a:lnTo>
                    <a:pt x="23" y="14"/>
                  </a:lnTo>
                  <a:lnTo>
                    <a:pt x="27" y="16"/>
                  </a:lnTo>
                  <a:lnTo>
                    <a:pt x="27" y="18"/>
                  </a:lnTo>
                  <a:lnTo>
                    <a:pt x="26" y="19"/>
                  </a:lnTo>
                  <a:lnTo>
                    <a:pt x="27" y="19"/>
                  </a:lnTo>
                  <a:lnTo>
                    <a:pt x="28"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0" name="AutoShape 161"/>
            <p:cNvSpPr>
              <a:spLocks/>
            </p:cNvSpPr>
            <p:nvPr/>
          </p:nvSpPr>
          <p:spPr bwMode="auto">
            <a:xfrm>
              <a:off x="2037" y="315"/>
              <a:ext cx="26" cy="36"/>
            </a:xfrm>
            <a:custGeom>
              <a:avLst/>
              <a:gdLst>
                <a:gd name="T0" fmla="+- 0 2052 2038"/>
                <a:gd name="T1" fmla="*/ T0 w 26"/>
                <a:gd name="T2" fmla="+- 0 321 315"/>
                <a:gd name="T3" fmla="*/ 321 h 36"/>
                <a:gd name="T4" fmla="+- 0 2042 2038"/>
                <a:gd name="T5" fmla="*/ T4 w 26"/>
                <a:gd name="T6" fmla="+- 0 315 315"/>
                <a:gd name="T7" fmla="*/ 315 h 36"/>
                <a:gd name="T8" fmla="+- 0 2038 2038"/>
                <a:gd name="T9" fmla="*/ T8 w 26"/>
                <a:gd name="T10" fmla="+- 0 321 315"/>
                <a:gd name="T11" fmla="*/ 321 h 36"/>
                <a:gd name="T12" fmla="+- 0 2038 2038"/>
                <a:gd name="T13" fmla="*/ T12 w 26"/>
                <a:gd name="T14" fmla="+- 0 321 315"/>
                <a:gd name="T15" fmla="*/ 321 h 36"/>
                <a:gd name="T16" fmla="+- 0 2038 2038"/>
                <a:gd name="T17" fmla="*/ T16 w 26"/>
                <a:gd name="T18" fmla="+- 0 321 315"/>
                <a:gd name="T19" fmla="*/ 321 h 36"/>
                <a:gd name="T20" fmla="+- 0 2051 2038"/>
                <a:gd name="T21" fmla="*/ T20 w 26"/>
                <a:gd name="T22" fmla="+- 0 322 315"/>
                <a:gd name="T23" fmla="*/ 322 h 36"/>
                <a:gd name="T24" fmla="+- 0 2052 2038"/>
                <a:gd name="T25" fmla="*/ T24 w 26"/>
                <a:gd name="T26" fmla="+- 0 321 315"/>
                <a:gd name="T27" fmla="*/ 321 h 36"/>
                <a:gd name="T28" fmla="+- 0 2062 2038"/>
                <a:gd name="T29" fmla="*/ T28 w 26"/>
                <a:gd name="T30" fmla="+- 0 319 315"/>
                <a:gd name="T31" fmla="*/ 319 h 36"/>
                <a:gd name="T32" fmla="+- 0 2060 2038"/>
                <a:gd name="T33" fmla="*/ T32 w 26"/>
                <a:gd name="T34" fmla="+- 0 318 315"/>
                <a:gd name="T35" fmla="*/ 318 h 36"/>
                <a:gd name="T36" fmla="+- 0 2060 2038"/>
                <a:gd name="T37" fmla="*/ T36 w 26"/>
                <a:gd name="T38" fmla="+- 0 322 315"/>
                <a:gd name="T39" fmla="*/ 322 h 36"/>
                <a:gd name="T40" fmla="+- 0 2058 2038"/>
                <a:gd name="T41" fmla="*/ T40 w 26"/>
                <a:gd name="T42" fmla="+- 0 325 315"/>
                <a:gd name="T43" fmla="*/ 325 h 36"/>
                <a:gd name="T44" fmla="+- 0 2056 2038"/>
                <a:gd name="T45" fmla="*/ T44 w 26"/>
                <a:gd name="T46" fmla="+- 0 330 315"/>
                <a:gd name="T47" fmla="*/ 330 h 36"/>
                <a:gd name="T48" fmla="+- 0 2047 2038"/>
                <a:gd name="T49" fmla="*/ T48 w 26"/>
                <a:gd name="T50" fmla="+- 0 347 315"/>
                <a:gd name="T51" fmla="*/ 347 h 36"/>
                <a:gd name="T52" fmla="+- 0 2044 2038"/>
                <a:gd name="T53" fmla="*/ T52 w 26"/>
                <a:gd name="T54" fmla="+- 0 347 315"/>
                <a:gd name="T55" fmla="*/ 347 h 36"/>
                <a:gd name="T56" fmla="+- 0 2055 2038"/>
                <a:gd name="T57" fmla="*/ T56 w 26"/>
                <a:gd name="T58" fmla="+- 0 324 315"/>
                <a:gd name="T59" fmla="*/ 324 h 36"/>
                <a:gd name="T60" fmla="+- 0 2058 2038"/>
                <a:gd name="T61" fmla="*/ T60 w 26"/>
                <a:gd name="T62" fmla="+- 0 325 315"/>
                <a:gd name="T63" fmla="*/ 325 h 36"/>
                <a:gd name="T64" fmla="+- 0 2057 2038"/>
                <a:gd name="T65" fmla="*/ T64 w 26"/>
                <a:gd name="T66" fmla="+- 0 320 315"/>
                <a:gd name="T67" fmla="*/ 320 h 36"/>
                <a:gd name="T68" fmla="+- 0 2058 2038"/>
                <a:gd name="T69" fmla="*/ T68 w 26"/>
                <a:gd name="T70" fmla="+- 0 319 315"/>
                <a:gd name="T71" fmla="*/ 319 h 36"/>
                <a:gd name="T72" fmla="+- 0 2060 2038"/>
                <a:gd name="T73" fmla="*/ T72 w 26"/>
                <a:gd name="T74" fmla="+- 0 320 315"/>
                <a:gd name="T75" fmla="*/ 320 h 36"/>
                <a:gd name="T76" fmla="+- 0 2060 2038"/>
                <a:gd name="T77" fmla="*/ T76 w 26"/>
                <a:gd name="T78" fmla="+- 0 318 315"/>
                <a:gd name="T79" fmla="*/ 318 h 36"/>
                <a:gd name="T80" fmla="+- 0 2059 2038"/>
                <a:gd name="T81" fmla="*/ T80 w 26"/>
                <a:gd name="T82" fmla="+- 0 317 315"/>
                <a:gd name="T83" fmla="*/ 317 h 36"/>
                <a:gd name="T84" fmla="+- 0 2056 2038"/>
                <a:gd name="T85" fmla="*/ T84 w 26"/>
                <a:gd name="T86" fmla="+- 0 318 315"/>
                <a:gd name="T87" fmla="*/ 318 h 36"/>
                <a:gd name="T88" fmla="+- 0 2053 2038"/>
                <a:gd name="T89" fmla="*/ T88 w 26"/>
                <a:gd name="T90" fmla="+- 0 322 315"/>
                <a:gd name="T91" fmla="*/ 322 h 36"/>
                <a:gd name="T92" fmla="+- 0 2047 2038"/>
                <a:gd name="T93" fmla="*/ T92 w 26"/>
                <a:gd name="T94" fmla="+- 0 326 315"/>
                <a:gd name="T95" fmla="*/ 326 h 36"/>
                <a:gd name="T96" fmla="+- 0 2047 2038"/>
                <a:gd name="T97" fmla="*/ T96 w 26"/>
                <a:gd name="T98" fmla="+- 0 327 315"/>
                <a:gd name="T99" fmla="*/ 327 h 36"/>
                <a:gd name="T100" fmla="+- 0 2048 2038"/>
                <a:gd name="T101" fmla="*/ T100 w 26"/>
                <a:gd name="T102" fmla="+- 0 327 315"/>
                <a:gd name="T103" fmla="*/ 327 h 36"/>
                <a:gd name="T104" fmla="+- 0 2053 2038"/>
                <a:gd name="T105" fmla="*/ T104 w 26"/>
                <a:gd name="T106" fmla="+- 0 323 315"/>
                <a:gd name="T107" fmla="*/ 323 h 36"/>
                <a:gd name="T108" fmla="+- 0 2041 2038"/>
                <a:gd name="T109" fmla="*/ T108 w 26"/>
                <a:gd name="T110" fmla="+- 0 345 315"/>
                <a:gd name="T111" fmla="*/ 345 h 36"/>
                <a:gd name="T112" fmla="+- 0 2044 2038"/>
                <a:gd name="T113" fmla="*/ T112 w 26"/>
                <a:gd name="T114" fmla="+- 0 349 315"/>
                <a:gd name="T115" fmla="*/ 349 h 36"/>
                <a:gd name="T116" fmla="+- 0 2048 2038"/>
                <a:gd name="T117" fmla="*/ T116 w 26"/>
                <a:gd name="T118" fmla="+- 0 350 315"/>
                <a:gd name="T119" fmla="*/ 350 h 36"/>
                <a:gd name="T120" fmla="+- 0 2053 2038"/>
                <a:gd name="T121" fmla="*/ T120 w 26"/>
                <a:gd name="T122" fmla="+- 0 340 315"/>
                <a:gd name="T123" fmla="*/ 340 h 36"/>
                <a:gd name="T124" fmla="+- 0 2060 2038"/>
                <a:gd name="T125" fmla="*/ T124 w 26"/>
                <a:gd name="T126" fmla="+- 0 327 315"/>
                <a:gd name="T127" fmla="*/ 327 h 36"/>
                <a:gd name="T128" fmla="+- 0 2062 2038"/>
                <a:gd name="T129" fmla="*/ T128 w 26"/>
                <a:gd name="T130" fmla="+- 0 328 315"/>
                <a:gd name="T131" fmla="*/ 328 h 36"/>
                <a:gd name="T132" fmla="+- 0 2063 2038"/>
                <a:gd name="T133" fmla="*/ T132 w 26"/>
                <a:gd name="T134" fmla="+- 0 328 315"/>
                <a:gd name="T135" fmla="*/ 328 h 36"/>
                <a:gd name="T136" fmla="+- 0 2060 2038"/>
                <a:gd name="T137" fmla="*/ T136 w 26"/>
                <a:gd name="T138" fmla="+- 0 326 315"/>
                <a:gd name="T139" fmla="*/ 326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26" h="36">
                  <a:moveTo>
                    <a:pt x="14" y="6"/>
                  </a:moveTo>
                  <a:lnTo>
                    <a:pt x="14" y="6"/>
                  </a:lnTo>
                  <a:lnTo>
                    <a:pt x="4" y="0"/>
                  </a:lnTo>
                  <a:lnTo>
                    <a:pt x="0" y="6"/>
                  </a:lnTo>
                  <a:lnTo>
                    <a:pt x="4" y="1"/>
                  </a:lnTo>
                  <a:lnTo>
                    <a:pt x="13" y="7"/>
                  </a:lnTo>
                  <a:lnTo>
                    <a:pt x="14" y="6"/>
                  </a:lnTo>
                  <a:close/>
                  <a:moveTo>
                    <a:pt x="25" y="7"/>
                  </a:moveTo>
                  <a:lnTo>
                    <a:pt x="24" y="4"/>
                  </a:lnTo>
                  <a:lnTo>
                    <a:pt x="22" y="3"/>
                  </a:lnTo>
                  <a:lnTo>
                    <a:pt x="22" y="6"/>
                  </a:lnTo>
                  <a:lnTo>
                    <a:pt x="22" y="7"/>
                  </a:lnTo>
                  <a:lnTo>
                    <a:pt x="20" y="10"/>
                  </a:lnTo>
                  <a:lnTo>
                    <a:pt x="20" y="11"/>
                  </a:lnTo>
                  <a:lnTo>
                    <a:pt x="18" y="15"/>
                  </a:lnTo>
                  <a:lnTo>
                    <a:pt x="14" y="23"/>
                  </a:lnTo>
                  <a:lnTo>
                    <a:pt x="9" y="32"/>
                  </a:lnTo>
                  <a:lnTo>
                    <a:pt x="8" y="33"/>
                  </a:lnTo>
                  <a:lnTo>
                    <a:pt x="6" y="32"/>
                  </a:lnTo>
                  <a:lnTo>
                    <a:pt x="6" y="31"/>
                  </a:lnTo>
                  <a:lnTo>
                    <a:pt x="17" y="9"/>
                  </a:lnTo>
                  <a:lnTo>
                    <a:pt x="20" y="11"/>
                  </a:lnTo>
                  <a:lnTo>
                    <a:pt x="20" y="10"/>
                  </a:lnTo>
                  <a:lnTo>
                    <a:pt x="17" y="8"/>
                  </a:lnTo>
                  <a:lnTo>
                    <a:pt x="19" y="5"/>
                  </a:lnTo>
                  <a:lnTo>
                    <a:pt x="20" y="4"/>
                  </a:lnTo>
                  <a:lnTo>
                    <a:pt x="21" y="5"/>
                  </a:lnTo>
                  <a:lnTo>
                    <a:pt x="22" y="5"/>
                  </a:lnTo>
                  <a:lnTo>
                    <a:pt x="22" y="6"/>
                  </a:lnTo>
                  <a:lnTo>
                    <a:pt x="22" y="3"/>
                  </a:lnTo>
                  <a:lnTo>
                    <a:pt x="21" y="2"/>
                  </a:lnTo>
                  <a:lnTo>
                    <a:pt x="20" y="2"/>
                  </a:lnTo>
                  <a:lnTo>
                    <a:pt x="18" y="3"/>
                  </a:lnTo>
                  <a:lnTo>
                    <a:pt x="15" y="7"/>
                  </a:lnTo>
                  <a:lnTo>
                    <a:pt x="9" y="11"/>
                  </a:lnTo>
                  <a:lnTo>
                    <a:pt x="9" y="12"/>
                  </a:lnTo>
                  <a:lnTo>
                    <a:pt x="10" y="12"/>
                  </a:lnTo>
                  <a:lnTo>
                    <a:pt x="15" y="8"/>
                  </a:lnTo>
                  <a:lnTo>
                    <a:pt x="4" y="28"/>
                  </a:lnTo>
                  <a:lnTo>
                    <a:pt x="3" y="30"/>
                  </a:lnTo>
                  <a:lnTo>
                    <a:pt x="4" y="33"/>
                  </a:lnTo>
                  <a:lnTo>
                    <a:pt x="6" y="34"/>
                  </a:lnTo>
                  <a:lnTo>
                    <a:pt x="8" y="35"/>
                  </a:lnTo>
                  <a:lnTo>
                    <a:pt x="10" y="35"/>
                  </a:lnTo>
                  <a:lnTo>
                    <a:pt x="11" y="33"/>
                  </a:lnTo>
                  <a:lnTo>
                    <a:pt x="15" y="25"/>
                  </a:lnTo>
                  <a:lnTo>
                    <a:pt x="20" y="17"/>
                  </a:lnTo>
                  <a:lnTo>
                    <a:pt x="22" y="12"/>
                  </a:lnTo>
                  <a:lnTo>
                    <a:pt x="24" y="13"/>
                  </a:lnTo>
                  <a:lnTo>
                    <a:pt x="25" y="13"/>
                  </a:lnTo>
                  <a:lnTo>
                    <a:pt x="24" y="13"/>
                  </a:lnTo>
                  <a:lnTo>
                    <a:pt x="22" y="11"/>
                  </a:lnTo>
                  <a:lnTo>
                    <a:pt x="25"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1" name="Freeform 162"/>
            <p:cNvSpPr>
              <a:spLocks/>
            </p:cNvSpPr>
            <p:nvPr/>
          </p:nvSpPr>
          <p:spPr bwMode="auto">
            <a:xfrm>
              <a:off x="2042" y="317"/>
              <a:ext cx="19" cy="32"/>
            </a:xfrm>
            <a:custGeom>
              <a:avLst/>
              <a:gdLst>
                <a:gd name="T0" fmla="+- 0 2058 2043"/>
                <a:gd name="T1" fmla="*/ T0 w 19"/>
                <a:gd name="T2" fmla="+- 0 318 318"/>
                <a:gd name="T3" fmla="*/ 318 h 32"/>
                <a:gd name="T4" fmla="+- 0 2057 2043"/>
                <a:gd name="T5" fmla="*/ T4 w 19"/>
                <a:gd name="T6" fmla="+- 0 318 318"/>
                <a:gd name="T7" fmla="*/ 318 h 32"/>
                <a:gd name="T8" fmla="+- 0 2043 2043"/>
                <a:gd name="T9" fmla="*/ T8 w 19"/>
                <a:gd name="T10" fmla="+- 0 345 318"/>
                <a:gd name="T11" fmla="*/ 345 h 32"/>
                <a:gd name="T12" fmla="+- 0 2043 2043"/>
                <a:gd name="T13" fmla="*/ T12 w 19"/>
                <a:gd name="T14" fmla="+- 0 347 318"/>
                <a:gd name="T15" fmla="*/ 347 h 32"/>
                <a:gd name="T16" fmla="+- 0 2046 2043"/>
                <a:gd name="T17" fmla="*/ T16 w 19"/>
                <a:gd name="T18" fmla="+- 0 349 318"/>
                <a:gd name="T19" fmla="*/ 349 h 32"/>
                <a:gd name="T20" fmla="+- 0 2048 2043"/>
                <a:gd name="T21" fmla="*/ T20 w 19"/>
                <a:gd name="T22" fmla="+- 0 348 318"/>
                <a:gd name="T23" fmla="*/ 348 h 32"/>
                <a:gd name="T24" fmla="+- 0 2053 2043"/>
                <a:gd name="T25" fmla="*/ T24 w 19"/>
                <a:gd name="T26" fmla="+- 0 339 318"/>
                <a:gd name="T27" fmla="*/ 339 h 32"/>
                <a:gd name="T28" fmla="+- 0 2057 2043"/>
                <a:gd name="T29" fmla="*/ T28 w 19"/>
                <a:gd name="T30" fmla="+- 0 331 318"/>
                <a:gd name="T31" fmla="*/ 331 h 32"/>
                <a:gd name="T32" fmla="+- 0 2062 2043"/>
                <a:gd name="T33" fmla="*/ T32 w 19"/>
                <a:gd name="T34" fmla="+- 0 321 318"/>
                <a:gd name="T35" fmla="*/ 321 h 32"/>
                <a:gd name="T36" fmla="+- 0 2061 2043"/>
                <a:gd name="T37" fmla="*/ T36 w 19"/>
                <a:gd name="T38" fmla="+- 0 320 318"/>
                <a:gd name="T39" fmla="*/ 320 h 32"/>
                <a:gd name="T40" fmla="+- 0 2060 2043"/>
                <a:gd name="T41" fmla="*/ T40 w 19"/>
                <a:gd name="T42" fmla="+- 0 319 318"/>
                <a:gd name="T43" fmla="*/ 319 h 32"/>
                <a:gd name="T44" fmla="+- 0 2058 2043"/>
                <a:gd name="T45" fmla="*/ T44 w 19"/>
                <a:gd name="T46" fmla="+- 0 318 318"/>
                <a:gd name="T47" fmla="*/ 318 h 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9" h="32">
                  <a:moveTo>
                    <a:pt x="15" y="0"/>
                  </a:moveTo>
                  <a:lnTo>
                    <a:pt x="14" y="0"/>
                  </a:lnTo>
                  <a:lnTo>
                    <a:pt x="0" y="27"/>
                  </a:lnTo>
                  <a:lnTo>
                    <a:pt x="0" y="29"/>
                  </a:lnTo>
                  <a:lnTo>
                    <a:pt x="3" y="31"/>
                  </a:lnTo>
                  <a:lnTo>
                    <a:pt x="5" y="30"/>
                  </a:lnTo>
                  <a:lnTo>
                    <a:pt x="10" y="21"/>
                  </a:lnTo>
                  <a:lnTo>
                    <a:pt x="14" y="13"/>
                  </a:lnTo>
                  <a:lnTo>
                    <a:pt x="19" y="3"/>
                  </a:lnTo>
                  <a:lnTo>
                    <a:pt x="18" y="2"/>
                  </a:lnTo>
                  <a:lnTo>
                    <a:pt x="17" y="1"/>
                  </a:lnTo>
                  <a:lnTo>
                    <a:pt x="15"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2" name="AutoShape 163"/>
            <p:cNvSpPr>
              <a:spLocks/>
            </p:cNvSpPr>
            <p:nvPr/>
          </p:nvSpPr>
          <p:spPr bwMode="auto">
            <a:xfrm>
              <a:off x="2044" y="324"/>
              <a:ext cx="16" cy="18"/>
            </a:xfrm>
            <a:custGeom>
              <a:avLst/>
              <a:gdLst>
                <a:gd name="T0" fmla="+- 0 2053 2045"/>
                <a:gd name="T1" fmla="*/ T0 w 16"/>
                <a:gd name="T2" fmla="+- 0 327 324"/>
                <a:gd name="T3" fmla="*/ 327 h 18"/>
                <a:gd name="T4" fmla="+- 0 2052 2045"/>
                <a:gd name="T5" fmla="*/ T4 w 16"/>
                <a:gd name="T6" fmla="+- 0 327 324"/>
                <a:gd name="T7" fmla="*/ 327 h 18"/>
                <a:gd name="T8" fmla="+- 0 2050 2045"/>
                <a:gd name="T9" fmla="*/ T8 w 16"/>
                <a:gd name="T10" fmla="+- 0 331 324"/>
                <a:gd name="T11" fmla="*/ 331 h 18"/>
                <a:gd name="T12" fmla="+- 0 2053 2045"/>
                <a:gd name="T13" fmla="*/ T12 w 16"/>
                <a:gd name="T14" fmla="+- 0 327 324"/>
                <a:gd name="T15" fmla="*/ 327 h 18"/>
                <a:gd name="T16" fmla="+- 0 2055 2045"/>
                <a:gd name="T17" fmla="*/ T16 w 16"/>
                <a:gd name="T18" fmla="+- 0 325 324"/>
                <a:gd name="T19" fmla="*/ 325 h 18"/>
                <a:gd name="T20" fmla="+- 0 2054 2045"/>
                <a:gd name="T21" fmla="*/ T20 w 16"/>
                <a:gd name="T22" fmla="+- 0 325 324"/>
                <a:gd name="T23" fmla="*/ 325 h 18"/>
                <a:gd name="T24" fmla="+- 0 2053 2045"/>
                <a:gd name="T25" fmla="*/ T24 w 16"/>
                <a:gd name="T26" fmla="+- 0 327 324"/>
                <a:gd name="T27" fmla="*/ 327 h 18"/>
                <a:gd name="T28" fmla="+- 0 2055 2045"/>
                <a:gd name="T29" fmla="*/ T28 w 16"/>
                <a:gd name="T30" fmla="+- 0 325 324"/>
                <a:gd name="T31" fmla="*/ 325 h 18"/>
                <a:gd name="T32" fmla="+- 0 2055 2045"/>
                <a:gd name="T33" fmla="*/ T32 w 16"/>
                <a:gd name="T34" fmla="+- 0 335 324"/>
                <a:gd name="T35" fmla="*/ 335 h 18"/>
                <a:gd name="T36" fmla="+- 0 2054 2045"/>
                <a:gd name="T37" fmla="*/ T36 w 16"/>
                <a:gd name="T38" fmla="+- 0 335 324"/>
                <a:gd name="T39" fmla="*/ 335 h 18"/>
                <a:gd name="T40" fmla="+- 0 2050 2045"/>
                <a:gd name="T41" fmla="*/ T40 w 16"/>
                <a:gd name="T42" fmla="+- 0 336 324"/>
                <a:gd name="T43" fmla="*/ 336 h 18"/>
                <a:gd name="T44" fmla="+- 0 2046 2045"/>
                <a:gd name="T45" fmla="*/ T44 w 16"/>
                <a:gd name="T46" fmla="+- 0 339 324"/>
                <a:gd name="T47" fmla="*/ 339 h 18"/>
                <a:gd name="T48" fmla="+- 0 2045 2045"/>
                <a:gd name="T49" fmla="*/ T48 w 16"/>
                <a:gd name="T50" fmla="+- 0 341 324"/>
                <a:gd name="T51" fmla="*/ 341 h 18"/>
                <a:gd name="T52" fmla="+- 0 2049 2045"/>
                <a:gd name="T53" fmla="*/ T52 w 16"/>
                <a:gd name="T54" fmla="+- 0 337 324"/>
                <a:gd name="T55" fmla="*/ 337 h 18"/>
                <a:gd name="T56" fmla="+- 0 2052 2045"/>
                <a:gd name="T57" fmla="*/ T56 w 16"/>
                <a:gd name="T58" fmla="+- 0 336 324"/>
                <a:gd name="T59" fmla="*/ 336 h 18"/>
                <a:gd name="T60" fmla="+- 0 2054 2045"/>
                <a:gd name="T61" fmla="*/ T60 w 16"/>
                <a:gd name="T62" fmla="+- 0 336 324"/>
                <a:gd name="T63" fmla="*/ 336 h 18"/>
                <a:gd name="T64" fmla="+- 0 2055 2045"/>
                <a:gd name="T65" fmla="*/ T64 w 16"/>
                <a:gd name="T66" fmla="+- 0 335 324"/>
                <a:gd name="T67" fmla="*/ 335 h 18"/>
                <a:gd name="T68" fmla="+- 0 2060 2045"/>
                <a:gd name="T69" fmla="*/ T68 w 16"/>
                <a:gd name="T70" fmla="+- 0 325 324"/>
                <a:gd name="T71" fmla="*/ 325 h 18"/>
                <a:gd name="T72" fmla="+- 0 2059 2045"/>
                <a:gd name="T73" fmla="*/ T72 w 16"/>
                <a:gd name="T74" fmla="+- 0 324 324"/>
                <a:gd name="T75" fmla="*/ 324 h 18"/>
                <a:gd name="T76" fmla="+- 0 2055 2045"/>
                <a:gd name="T77" fmla="*/ T76 w 16"/>
                <a:gd name="T78" fmla="+- 0 325 324"/>
                <a:gd name="T79" fmla="*/ 325 h 18"/>
                <a:gd name="T80" fmla="+- 0 2055 2045"/>
                <a:gd name="T81" fmla="*/ T80 w 16"/>
                <a:gd name="T82" fmla="+- 0 325 324"/>
                <a:gd name="T83" fmla="*/ 325 h 18"/>
                <a:gd name="T84" fmla="+- 0 2058 2045"/>
                <a:gd name="T85" fmla="*/ T84 w 16"/>
                <a:gd name="T86" fmla="+- 0 326 324"/>
                <a:gd name="T87" fmla="*/ 326 h 18"/>
                <a:gd name="T88" fmla="+- 0 2059 2045"/>
                <a:gd name="T89" fmla="*/ T88 w 16"/>
                <a:gd name="T90" fmla="+- 0 326 324"/>
                <a:gd name="T91" fmla="*/ 326 h 18"/>
                <a:gd name="T92" fmla="+- 0 2060 2045"/>
                <a:gd name="T93" fmla="*/ T92 w 16"/>
                <a:gd name="T94" fmla="+- 0 325 324"/>
                <a:gd name="T95" fmla="*/ 325 h 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8">
                  <a:moveTo>
                    <a:pt x="8" y="3"/>
                  </a:moveTo>
                  <a:lnTo>
                    <a:pt x="7" y="3"/>
                  </a:lnTo>
                  <a:lnTo>
                    <a:pt x="5" y="7"/>
                  </a:lnTo>
                  <a:lnTo>
                    <a:pt x="8" y="3"/>
                  </a:lnTo>
                  <a:close/>
                  <a:moveTo>
                    <a:pt x="10" y="1"/>
                  </a:moveTo>
                  <a:lnTo>
                    <a:pt x="9" y="1"/>
                  </a:lnTo>
                  <a:lnTo>
                    <a:pt x="8" y="3"/>
                  </a:lnTo>
                  <a:lnTo>
                    <a:pt x="10" y="1"/>
                  </a:lnTo>
                  <a:close/>
                  <a:moveTo>
                    <a:pt x="10" y="11"/>
                  </a:moveTo>
                  <a:lnTo>
                    <a:pt x="9" y="11"/>
                  </a:lnTo>
                  <a:lnTo>
                    <a:pt x="5" y="12"/>
                  </a:lnTo>
                  <a:lnTo>
                    <a:pt x="1" y="15"/>
                  </a:lnTo>
                  <a:lnTo>
                    <a:pt x="0" y="17"/>
                  </a:lnTo>
                  <a:lnTo>
                    <a:pt x="4" y="13"/>
                  </a:lnTo>
                  <a:lnTo>
                    <a:pt x="7" y="12"/>
                  </a:lnTo>
                  <a:lnTo>
                    <a:pt x="9" y="12"/>
                  </a:lnTo>
                  <a:lnTo>
                    <a:pt x="10" y="11"/>
                  </a:lnTo>
                  <a:close/>
                  <a:moveTo>
                    <a:pt x="15" y="1"/>
                  </a:moveTo>
                  <a:lnTo>
                    <a:pt x="14" y="0"/>
                  </a:lnTo>
                  <a:lnTo>
                    <a:pt x="10" y="1"/>
                  </a:lnTo>
                  <a:lnTo>
                    <a:pt x="13" y="2"/>
                  </a:lnTo>
                  <a:lnTo>
                    <a:pt x="14" y="2"/>
                  </a:lnTo>
                  <a:lnTo>
                    <a:pt x="15"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3" name="AutoShape 164"/>
            <p:cNvSpPr>
              <a:spLocks/>
            </p:cNvSpPr>
            <p:nvPr/>
          </p:nvSpPr>
          <p:spPr bwMode="auto">
            <a:xfrm>
              <a:off x="2043" y="318"/>
              <a:ext cx="17" cy="30"/>
            </a:xfrm>
            <a:custGeom>
              <a:avLst/>
              <a:gdLst>
                <a:gd name="T0" fmla="+- 0 2048 2043"/>
                <a:gd name="T1" fmla="*/ T0 w 17"/>
                <a:gd name="T2" fmla="+- 0 340 319"/>
                <a:gd name="T3" fmla="*/ 340 h 30"/>
                <a:gd name="T4" fmla="+- 0 2048 2043"/>
                <a:gd name="T5" fmla="*/ T4 w 17"/>
                <a:gd name="T6" fmla="+- 0 339 319"/>
                <a:gd name="T7" fmla="*/ 339 h 30"/>
                <a:gd name="T8" fmla="+- 0 2048 2043"/>
                <a:gd name="T9" fmla="*/ T8 w 17"/>
                <a:gd name="T10" fmla="+- 0 339 319"/>
                <a:gd name="T11" fmla="*/ 339 h 30"/>
                <a:gd name="T12" fmla="+- 0 2048 2043"/>
                <a:gd name="T13" fmla="*/ T12 w 17"/>
                <a:gd name="T14" fmla="+- 0 339 319"/>
                <a:gd name="T15" fmla="*/ 339 h 30"/>
                <a:gd name="T16" fmla="+- 0 2043 2043"/>
                <a:gd name="T17" fmla="*/ T16 w 17"/>
                <a:gd name="T18" fmla="+- 0 345 319"/>
                <a:gd name="T19" fmla="*/ 345 h 30"/>
                <a:gd name="T20" fmla="+- 0 2045 2043"/>
                <a:gd name="T21" fmla="*/ T20 w 17"/>
                <a:gd name="T22" fmla="+- 0 348 319"/>
                <a:gd name="T23" fmla="*/ 348 h 30"/>
                <a:gd name="T24" fmla="+- 0 2045 2043"/>
                <a:gd name="T25" fmla="*/ T24 w 17"/>
                <a:gd name="T26" fmla="+- 0 348 319"/>
                <a:gd name="T27" fmla="*/ 348 h 30"/>
                <a:gd name="T28" fmla="+- 0 2046 2043"/>
                <a:gd name="T29" fmla="*/ T28 w 17"/>
                <a:gd name="T30" fmla="+- 0 348 319"/>
                <a:gd name="T31" fmla="*/ 348 h 30"/>
                <a:gd name="T32" fmla="+- 0 2046 2043"/>
                <a:gd name="T33" fmla="*/ T32 w 17"/>
                <a:gd name="T34" fmla="+- 0 348 319"/>
                <a:gd name="T35" fmla="*/ 348 h 30"/>
                <a:gd name="T36" fmla="+- 0 2045 2043"/>
                <a:gd name="T37" fmla="*/ T36 w 17"/>
                <a:gd name="T38" fmla="+- 0 348 319"/>
                <a:gd name="T39" fmla="*/ 348 h 30"/>
                <a:gd name="T40" fmla="+- 0 2045 2043"/>
                <a:gd name="T41" fmla="*/ T40 w 17"/>
                <a:gd name="T42" fmla="+- 0 348 319"/>
                <a:gd name="T43" fmla="*/ 348 h 30"/>
                <a:gd name="T44" fmla="+- 0 2044 2043"/>
                <a:gd name="T45" fmla="*/ T44 w 17"/>
                <a:gd name="T46" fmla="+- 0 345 319"/>
                <a:gd name="T47" fmla="*/ 345 h 30"/>
                <a:gd name="T48" fmla="+- 0 2046 2043"/>
                <a:gd name="T49" fmla="*/ T48 w 17"/>
                <a:gd name="T50" fmla="+- 0 342 319"/>
                <a:gd name="T51" fmla="*/ 342 h 30"/>
                <a:gd name="T52" fmla="+- 0 2048 2043"/>
                <a:gd name="T53" fmla="*/ T52 w 17"/>
                <a:gd name="T54" fmla="+- 0 340 319"/>
                <a:gd name="T55" fmla="*/ 340 h 30"/>
                <a:gd name="T56" fmla="+- 0 2054 2043"/>
                <a:gd name="T57" fmla="*/ T56 w 17"/>
                <a:gd name="T58" fmla="+- 0 329 319"/>
                <a:gd name="T59" fmla="*/ 329 h 30"/>
                <a:gd name="T60" fmla="+- 0 2054 2043"/>
                <a:gd name="T61" fmla="*/ T60 w 17"/>
                <a:gd name="T62" fmla="+- 0 328 319"/>
                <a:gd name="T63" fmla="*/ 328 h 30"/>
                <a:gd name="T64" fmla="+- 0 2053 2043"/>
                <a:gd name="T65" fmla="*/ T64 w 17"/>
                <a:gd name="T66" fmla="+- 0 328 319"/>
                <a:gd name="T67" fmla="*/ 328 h 30"/>
                <a:gd name="T68" fmla="+- 0 2053 2043"/>
                <a:gd name="T69" fmla="*/ T68 w 17"/>
                <a:gd name="T70" fmla="+- 0 328 319"/>
                <a:gd name="T71" fmla="*/ 328 h 30"/>
                <a:gd name="T72" fmla="+- 0 2051 2043"/>
                <a:gd name="T73" fmla="*/ T72 w 17"/>
                <a:gd name="T74" fmla="+- 0 330 319"/>
                <a:gd name="T75" fmla="*/ 330 h 30"/>
                <a:gd name="T76" fmla="+- 0 2048 2043"/>
                <a:gd name="T77" fmla="*/ T76 w 17"/>
                <a:gd name="T78" fmla="+- 0 335 319"/>
                <a:gd name="T79" fmla="*/ 335 h 30"/>
                <a:gd name="T80" fmla="+- 0 2049 2043"/>
                <a:gd name="T81" fmla="*/ T80 w 17"/>
                <a:gd name="T82" fmla="+- 0 335 319"/>
                <a:gd name="T83" fmla="*/ 335 h 30"/>
                <a:gd name="T84" fmla="+- 0 2048 2043"/>
                <a:gd name="T85" fmla="*/ T84 w 17"/>
                <a:gd name="T86" fmla="+- 0 336 319"/>
                <a:gd name="T87" fmla="*/ 336 h 30"/>
                <a:gd name="T88" fmla="+- 0 2049 2043"/>
                <a:gd name="T89" fmla="*/ T88 w 17"/>
                <a:gd name="T90" fmla="+- 0 336 319"/>
                <a:gd name="T91" fmla="*/ 336 h 30"/>
                <a:gd name="T92" fmla="+- 0 2049 2043"/>
                <a:gd name="T93" fmla="*/ T92 w 17"/>
                <a:gd name="T94" fmla="+- 0 336 319"/>
                <a:gd name="T95" fmla="*/ 336 h 30"/>
                <a:gd name="T96" fmla="+- 0 2049 2043"/>
                <a:gd name="T97" fmla="*/ T96 w 17"/>
                <a:gd name="T98" fmla="+- 0 335 319"/>
                <a:gd name="T99" fmla="*/ 335 h 30"/>
                <a:gd name="T100" fmla="+- 0 2052 2043"/>
                <a:gd name="T101" fmla="*/ T100 w 17"/>
                <a:gd name="T102" fmla="+- 0 330 319"/>
                <a:gd name="T103" fmla="*/ 330 h 30"/>
                <a:gd name="T104" fmla="+- 0 2054 2043"/>
                <a:gd name="T105" fmla="*/ T104 w 17"/>
                <a:gd name="T106" fmla="+- 0 329 319"/>
                <a:gd name="T107" fmla="*/ 329 h 30"/>
                <a:gd name="T108" fmla="+- 0 2060 2043"/>
                <a:gd name="T109" fmla="*/ T108 w 17"/>
                <a:gd name="T110" fmla="+- 0 320 319"/>
                <a:gd name="T111" fmla="*/ 320 h 30"/>
                <a:gd name="T112" fmla="+- 0 2060 2043"/>
                <a:gd name="T113" fmla="*/ T112 w 17"/>
                <a:gd name="T114" fmla="+- 0 320 319"/>
                <a:gd name="T115" fmla="*/ 320 h 30"/>
                <a:gd name="T116" fmla="+- 0 2059 2043"/>
                <a:gd name="T117" fmla="*/ T116 w 17"/>
                <a:gd name="T118" fmla="+- 0 319 319"/>
                <a:gd name="T119" fmla="*/ 319 h 30"/>
                <a:gd name="T120" fmla="+- 0 2056 2043"/>
                <a:gd name="T121" fmla="*/ T120 w 17"/>
                <a:gd name="T122" fmla="+- 0 320 319"/>
                <a:gd name="T123" fmla="*/ 320 h 30"/>
                <a:gd name="T124" fmla="+- 0 2054 2043"/>
                <a:gd name="T125" fmla="*/ T124 w 17"/>
                <a:gd name="T126" fmla="+- 0 324 319"/>
                <a:gd name="T127" fmla="*/ 324 h 30"/>
                <a:gd name="T128" fmla="+- 0 2054 2043"/>
                <a:gd name="T129" fmla="*/ T128 w 17"/>
                <a:gd name="T130" fmla="+- 0 324 319"/>
                <a:gd name="T131" fmla="*/ 324 h 30"/>
                <a:gd name="T132" fmla="+- 0 2054 2043"/>
                <a:gd name="T133" fmla="*/ T132 w 17"/>
                <a:gd name="T134" fmla="+- 0 325 319"/>
                <a:gd name="T135" fmla="*/ 325 h 30"/>
                <a:gd name="T136" fmla="+- 0 2055 2043"/>
                <a:gd name="T137" fmla="*/ T136 w 17"/>
                <a:gd name="T138" fmla="+- 0 325 319"/>
                <a:gd name="T139" fmla="*/ 325 h 30"/>
                <a:gd name="T140" fmla="+- 0 2055 2043"/>
                <a:gd name="T141" fmla="*/ T140 w 17"/>
                <a:gd name="T142" fmla="+- 0 325 319"/>
                <a:gd name="T143" fmla="*/ 325 h 30"/>
                <a:gd name="T144" fmla="+- 0 2055 2043"/>
                <a:gd name="T145" fmla="*/ T144 w 17"/>
                <a:gd name="T146" fmla="+- 0 325 319"/>
                <a:gd name="T147" fmla="*/ 325 h 30"/>
                <a:gd name="T148" fmla="+- 0 2055 2043"/>
                <a:gd name="T149" fmla="*/ T148 w 17"/>
                <a:gd name="T150" fmla="+- 0 323 319"/>
                <a:gd name="T151" fmla="*/ 323 h 30"/>
                <a:gd name="T152" fmla="+- 0 2057 2043"/>
                <a:gd name="T153" fmla="*/ T152 w 17"/>
                <a:gd name="T154" fmla="+- 0 321 319"/>
                <a:gd name="T155" fmla="*/ 321 h 30"/>
                <a:gd name="T156" fmla="+- 0 2059 2043"/>
                <a:gd name="T157" fmla="*/ T156 w 17"/>
                <a:gd name="T158" fmla="+- 0 320 319"/>
                <a:gd name="T159" fmla="*/ 320 h 30"/>
                <a:gd name="T160" fmla="+- 0 2059 2043"/>
                <a:gd name="T161" fmla="*/ T160 w 17"/>
                <a:gd name="T162" fmla="+- 0 320 319"/>
                <a:gd name="T163" fmla="*/ 320 h 30"/>
                <a:gd name="T164" fmla="+- 0 2059 2043"/>
                <a:gd name="T165" fmla="*/ T164 w 17"/>
                <a:gd name="T166" fmla="+- 0 320 319"/>
                <a:gd name="T167" fmla="*/ 320 h 30"/>
                <a:gd name="T168" fmla="+- 0 2059 2043"/>
                <a:gd name="T169" fmla="*/ T168 w 17"/>
                <a:gd name="T170" fmla="+- 0 320 319"/>
                <a:gd name="T171" fmla="*/ 320 h 30"/>
                <a:gd name="T172" fmla="+- 0 2060 2043"/>
                <a:gd name="T173" fmla="*/ T172 w 17"/>
                <a:gd name="T174" fmla="+- 0 320 319"/>
                <a:gd name="T175" fmla="*/ 320 h 30"/>
                <a:gd name="T176" fmla="+- 0 2060 2043"/>
                <a:gd name="T177" fmla="*/ T176 w 17"/>
                <a:gd name="T178" fmla="+- 0 320 319"/>
                <a:gd name="T179" fmla="*/ 320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17" h="30">
                  <a:moveTo>
                    <a:pt x="5" y="21"/>
                  </a:moveTo>
                  <a:lnTo>
                    <a:pt x="5" y="20"/>
                  </a:lnTo>
                  <a:lnTo>
                    <a:pt x="0" y="26"/>
                  </a:lnTo>
                  <a:lnTo>
                    <a:pt x="2" y="29"/>
                  </a:lnTo>
                  <a:lnTo>
                    <a:pt x="3" y="29"/>
                  </a:lnTo>
                  <a:lnTo>
                    <a:pt x="2" y="29"/>
                  </a:lnTo>
                  <a:lnTo>
                    <a:pt x="1" y="26"/>
                  </a:lnTo>
                  <a:lnTo>
                    <a:pt x="3" y="23"/>
                  </a:lnTo>
                  <a:lnTo>
                    <a:pt x="5" y="21"/>
                  </a:lnTo>
                  <a:close/>
                  <a:moveTo>
                    <a:pt x="11" y="10"/>
                  </a:moveTo>
                  <a:lnTo>
                    <a:pt x="11" y="9"/>
                  </a:lnTo>
                  <a:lnTo>
                    <a:pt x="10" y="9"/>
                  </a:lnTo>
                  <a:lnTo>
                    <a:pt x="8" y="11"/>
                  </a:lnTo>
                  <a:lnTo>
                    <a:pt x="5" y="16"/>
                  </a:lnTo>
                  <a:lnTo>
                    <a:pt x="6" y="16"/>
                  </a:lnTo>
                  <a:lnTo>
                    <a:pt x="5" y="17"/>
                  </a:lnTo>
                  <a:lnTo>
                    <a:pt x="6" y="17"/>
                  </a:lnTo>
                  <a:lnTo>
                    <a:pt x="6" y="16"/>
                  </a:lnTo>
                  <a:lnTo>
                    <a:pt x="9" y="11"/>
                  </a:lnTo>
                  <a:lnTo>
                    <a:pt x="11" y="10"/>
                  </a:lnTo>
                  <a:close/>
                  <a:moveTo>
                    <a:pt x="17" y="1"/>
                  </a:moveTo>
                  <a:lnTo>
                    <a:pt x="17" y="1"/>
                  </a:lnTo>
                  <a:lnTo>
                    <a:pt x="16" y="0"/>
                  </a:lnTo>
                  <a:lnTo>
                    <a:pt x="13" y="1"/>
                  </a:lnTo>
                  <a:lnTo>
                    <a:pt x="11" y="5"/>
                  </a:lnTo>
                  <a:lnTo>
                    <a:pt x="11" y="6"/>
                  </a:lnTo>
                  <a:lnTo>
                    <a:pt x="12" y="6"/>
                  </a:lnTo>
                  <a:lnTo>
                    <a:pt x="12" y="4"/>
                  </a:lnTo>
                  <a:lnTo>
                    <a:pt x="14" y="2"/>
                  </a:lnTo>
                  <a:lnTo>
                    <a:pt x="16" y="1"/>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4" name="Freeform 165"/>
            <p:cNvSpPr>
              <a:spLocks/>
            </p:cNvSpPr>
            <p:nvPr/>
          </p:nvSpPr>
          <p:spPr bwMode="auto">
            <a:xfrm>
              <a:off x="2036" y="321"/>
              <a:ext cx="33" cy="24"/>
            </a:xfrm>
            <a:custGeom>
              <a:avLst/>
              <a:gdLst>
                <a:gd name="T0" fmla="+- 0 2068 2036"/>
                <a:gd name="T1" fmla="*/ T0 w 33"/>
                <a:gd name="T2" fmla="+- 0 341 322"/>
                <a:gd name="T3" fmla="*/ 341 h 24"/>
                <a:gd name="T4" fmla="+- 0 2068 2036"/>
                <a:gd name="T5" fmla="*/ T4 w 33"/>
                <a:gd name="T6" fmla="+- 0 339 322"/>
                <a:gd name="T7" fmla="*/ 339 h 24"/>
                <a:gd name="T8" fmla="+- 0 2066 2036"/>
                <a:gd name="T9" fmla="*/ T8 w 33"/>
                <a:gd name="T10" fmla="+- 0 337 322"/>
                <a:gd name="T11" fmla="*/ 337 h 24"/>
                <a:gd name="T12" fmla="+- 0 2066 2036"/>
                <a:gd name="T13" fmla="*/ T12 w 33"/>
                <a:gd name="T14" fmla="+- 0 341 322"/>
                <a:gd name="T15" fmla="*/ 341 h 24"/>
                <a:gd name="T16" fmla="+- 0 2065 2036"/>
                <a:gd name="T17" fmla="*/ T16 w 33"/>
                <a:gd name="T18" fmla="+- 0 343 322"/>
                <a:gd name="T19" fmla="*/ 343 h 24"/>
                <a:gd name="T20" fmla="+- 0 2064 2036"/>
                <a:gd name="T21" fmla="*/ T20 w 33"/>
                <a:gd name="T22" fmla="+- 0 343 322"/>
                <a:gd name="T23" fmla="*/ 343 h 24"/>
                <a:gd name="T24" fmla="+- 0 2055 2036"/>
                <a:gd name="T25" fmla="*/ T24 w 33"/>
                <a:gd name="T26" fmla="+- 0 338 322"/>
                <a:gd name="T27" fmla="*/ 338 h 24"/>
                <a:gd name="T28" fmla="+- 0 2051 2036"/>
                <a:gd name="T29" fmla="*/ T28 w 33"/>
                <a:gd name="T30" fmla="+- 0 335 322"/>
                <a:gd name="T31" fmla="*/ 335 h 24"/>
                <a:gd name="T32" fmla="+- 0 2056 2036"/>
                <a:gd name="T33" fmla="*/ T32 w 33"/>
                <a:gd name="T34" fmla="+- 0 335 322"/>
                <a:gd name="T35" fmla="*/ 335 h 24"/>
                <a:gd name="T36" fmla="+- 0 2056 2036"/>
                <a:gd name="T37" fmla="*/ T36 w 33"/>
                <a:gd name="T38" fmla="+- 0 335 322"/>
                <a:gd name="T39" fmla="*/ 335 h 24"/>
                <a:gd name="T40" fmla="+- 0 2056 2036"/>
                <a:gd name="T41" fmla="*/ T40 w 33"/>
                <a:gd name="T42" fmla="+- 0 335 322"/>
                <a:gd name="T43" fmla="*/ 335 h 24"/>
                <a:gd name="T44" fmla="+- 0 2055 2036"/>
                <a:gd name="T45" fmla="*/ T44 w 33"/>
                <a:gd name="T46" fmla="+- 0 335 322"/>
                <a:gd name="T47" fmla="*/ 335 h 24"/>
                <a:gd name="T48" fmla="+- 0 2055 2036"/>
                <a:gd name="T49" fmla="*/ T48 w 33"/>
                <a:gd name="T50" fmla="+- 0 335 322"/>
                <a:gd name="T51" fmla="*/ 335 h 24"/>
                <a:gd name="T52" fmla="+- 0 2049 2036"/>
                <a:gd name="T53" fmla="*/ T52 w 33"/>
                <a:gd name="T54" fmla="+- 0 334 322"/>
                <a:gd name="T55" fmla="*/ 334 h 24"/>
                <a:gd name="T56" fmla="+- 0 2047 2036"/>
                <a:gd name="T57" fmla="*/ T56 w 33"/>
                <a:gd name="T58" fmla="+- 0 333 322"/>
                <a:gd name="T59" fmla="*/ 333 h 24"/>
                <a:gd name="T60" fmla="+- 0 2039 2036"/>
                <a:gd name="T61" fmla="*/ T60 w 33"/>
                <a:gd name="T62" fmla="+- 0 327 322"/>
                <a:gd name="T63" fmla="*/ 327 h 24"/>
                <a:gd name="T64" fmla="+- 0 2038 2036"/>
                <a:gd name="T65" fmla="*/ T64 w 33"/>
                <a:gd name="T66" fmla="+- 0 326 322"/>
                <a:gd name="T67" fmla="*/ 326 h 24"/>
                <a:gd name="T68" fmla="+- 0 2039 2036"/>
                <a:gd name="T69" fmla="*/ T68 w 33"/>
                <a:gd name="T70" fmla="+- 0 325 322"/>
                <a:gd name="T71" fmla="*/ 325 h 24"/>
                <a:gd name="T72" fmla="+- 0 2039 2036"/>
                <a:gd name="T73" fmla="*/ T72 w 33"/>
                <a:gd name="T74" fmla="+- 0 325 322"/>
                <a:gd name="T75" fmla="*/ 325 h 24"/>
                <a:gd name="T76" fmla="+- 0 2039 2036"/>
                <a:gd name="T77" fmla="*/ T76 w 33"/>
                <a:gd name="T78" fmla="+- 0 324 322"/>
                <a:gd name="T79" fmla="*/ 324 h 24"/>
                <a:gd name="T80" fmla="+- 0 2040 2036"/>
                <a:gd name="T81" fmla="*/ T80 w 33"/>
                <a:gd name="T82" fmla="+- 0 324 322"/>
                <a:gd name="T83" fmla="*/ 324 h 24"/>
                <a:gd name="T84" fmla="+- 0 2040 2036"/>
                <a:gd name="T85" fmla="*/ T84 w 33"/>
                <a:gd name="T86" fmla="+- 0 324 322"/>
                <a:gd name="T87" fmla="*/ 324 h 24"/>
                <a:gd name="T88" fmla="+- 0 2041 2036"/>
                <a:gd name="T89" fmla="*/ T88 w 33"/>
                <a:gd name="T90" fmla="+- 0 324 322"/>
                <a:gd name="T91" fmla="*/ 324 h 24"/>
                <a:gd name="T92" fmla="+- 0 2050 2036"/>
                <a:gd name="T93" fmla="*/ T92 w 33"/>
                <a:gd name="T94" fmla="+- 0 330 322"/>
                <a:gd name="T95" fmla="*/ 330 h 24"/>
                <a:gd name="T96" fmla="+- 0 2049 2036"/>
                <a:gd name="T97" fmla="*/ T96 w 33"/>
                <a:gd name="T98" fmla="+- 0 332 322"/>
                <a:gd name="T99" fmla="*/ 332 h 24"/>
                <a:gd name="T100" fmla="+- 0 2049 2036"/>
                <a:gd name="T101" fmla="*/ T100 w 33"/>
                <a:gd name="T102" fmla="+- 0 332 322"/>
                <a:gd name="T103" fmla="*/ 332 h 24"/>
                <a:gd name="T104" fmla="+- 0 2049 2036"/>
                <a:gd name="T105" fmla="*/ T104 w 33"/>
                <a:gd name="T106" fmla="+- 0 333 322"/>
                <a:gd name="T107" fmla="*/ 333 h 24"/>
                <a:gd name="T108" fmla="+- 0 2049 2036"/>
                <a:gd name="T109" fmla="*/ T108 w 33"/>
                <a:gd name="T110" fmla="+- 0 333 322"/>
                <a:gd name="T111" fmla="*/ 333 h 24"/>
                <a:gd name="T112" fmla="+- 0 2050 2036"/>
                <a:gd name="T113" fmla="*/ T112 w 33"/>
                <a:gd name="T114" fmla="+- 0 330 322"/>
                <a:gd name="T115" fmla="*/ 330 h 24"/>
                <a:gd name="T116" fmla="+- 0 2066 2036"/>
                <a:gd name="T117" fmla="*/ T116 w 33"/>
                <a:gd name="T118" fmla="+- 0 340 322"/>
                <a:gd name="T119" fmla="*/ 340 h 24"/>
                <a:gd name="T120" fmla="+- 0 2066 2036"/>
                <a:gd name="T121" fmla="*/ T120 w 33"/>
                <a:gd name="T122" fmla="+- 0 341 322"/>
                <a:gd name="T123" fmla="*/ 341 h 24"/>
                <a:gd name="T124" fmla="+- 0 2066 2036"/>
                <a:gd name="T125" fmla="*/ T124 w 33"/>
                <a:gd name="T126" fmla="+- 0 337 322"/>
                <a:gd name="T127" fmla="*/ 337 h 24"/>
                <a:gd name="T128" fmla="+- 0 2051 2036"/>
                <a:gd name="T129" fmla="*/ T128 w 33"/>
                <a:gd name="T130" fmla="+- 0 328 322"/>
                <a:gd name="T131" fmla="*/ 328 h 24"/>
                <a:gd name="T132" fmla="+- 0 2054 2036"/>
                <a:gd name="T133" fmla="*/ T132 w 33"/>
                <a:gd name="T134" fmla="+- 0 323 322"/>
                <a:gd name="T135" fmla="*/ 323 h 24"/>
                <a:gd name="T136" fmla="+- 0 2060 2036"/>
                <a:gd name="T137" fmla="*/ T136 w 33"/>
                <a:gd name="T138" fmla="+- 0 325 322"/>
                <a:gd name="T139" fmla="*/ 325 h 24"/>
                <a:gd name="T140" fmla="+- 0 2060 2036"/>
                <a:gd name="T141" fmla="*/ T140 w 33"/>
                <a:gd name="T142" fmla="+- 0 326 322"/>
                <a:gd name="T143" fmla="*/ 326 h 24"/>
                <a:gd name="T144" fmla="+- 0 2061 2036"/>
                <a:gd name="T145" fmla="*/ T144 w 33"/>
                <a:gd name="T146" fmla="+- 0 325 322"/>
                <a:gd name="T147" fmla="*/ 325 h 24"/>
                <a:gd name="T148" fmla="+- 0 2061 2036"/>
                <a:gd name="T149" fmla="*/ T148 w 33"/>
                <a:gd name="T150" fmla="+- 0 325 322"/>
                <a:gd name="T151" fmla="*/ 325 h 24"/>
                <a:gd name="T152" fmla="+- 0 2061 2036"/>
                <a:gd name="T153" fmla="*/ T152 w 33"/>
                <a:gd name="T154" fmla="+- 0 325 322"/>
                <a:gd name="T155" fmla="*/ 325 h 24"/>
                <a:gd name="T156" fmla="+- 0 2061 2036"/>
                <a:gd name="T157" fmla="*/ T156 w 33"/>
                <a:gd name="T158" fmla="+- 0 325 322"/>
                <a:gd name="T159" fmla="*/ 325 h 24"/>
                <a:gd name="T160" fmla="+- 0 2054 2036"/>
                <a:gd name="T161" fmla="*/ T160 w 33"/>
                <a:gd name="T162" fmla="+- 0 322 322"/>
                <a:gd name="T163" fmla="*/ 322 h 24"/>
                <a:gd name="T164" fmla="+- 0 2051 2036"/>
                <a:gd name="T165" fmla="*/ T164 w 33"/>
                <a:gd name="T166" fmla="+- 0 328 322"/>
                <a:gd name="T167" fmla="*/ 328 h 24"/>
                <a:gd name="T168" fmla="+- 0 2045 2036"/>
                <a:gd name="T169" fmla="*/ T168 w 33"/>
                <a:gd name="T170" fmla="+- 0 324 322"/>
                <a:gd name="T171" fmla="*/ 324 h 24"/>
                <a:gd name="T172" fmla="+- 0 2041 2036"/>
                <a:gd name="T173" fmla="*/ T172 w 33"/>
                <a:gd name="T174" fmla="+- 0 322 322"/>
                <a:gd name="T175" fmla="*/ 322 h 24"/>
                <a:gd name="T176" fmla="+- 0 2040 2036"/>
                <a:gd name="T177" fmla="*/ T176 w 33"/>
                <a:gd name="T178" fmla="+- 0 322 322"/>
                <a:gd name="T179" fmla="*/ 322 h 24"/>
                <a:gd name="T180" fmla="+- 0 2038 2036"/>
                <a:gd name="T181" fmla="*/ T180 w 33"/>
                <a:gd name="T182" fmla="+- 0 322 322"/>
                <a:gd name="T183" fmla="*/ 322 h 24"/>
                <a:gd name="T184" fmla="+- 0 2038 2036"/>
                <a:gd name="T185" fmla="*/ T184 w 33"/>
                <a:gd name="T186" fmla="+- 0 323 322"/>
                <a:gd name="T187" fmla="*/ 323 h 24"/>
                <a:gd name="T188" fmla="+- 0 2036 2036"/>
                <a:gd name="T189" fmla="*/ T188 w 33"/>
                <a:gd name="T190" fmla="+- 0 326 322"/>
                <a:gd name="T191" fmla="*/ 326 h 24"/>
                <a:gd name="T192" fmla="+- 0 2037 2036"/>
                <a:gd name="T193" fmla="*/ T192 w 33"/>
                <a:gd name="T194" fmla="+- 0 329 322"/>
                <a:gd name="T195" fmla="*/ 329 h 24"/>
                <a:gd name="T196" fmla="+- 0 2047 2036"/>
                <a:gd name="T197" fmla="*/ T196 w 33"/>
                <a:gd name="T198" fmla="+- 0 335 322"/>
                <a:gd name="T199" fmla="*/ 335 h 24"/>
                <a:gd name="T200" fmla="+- 0 2043 2036"/>
                <a:gd name="T201" fmla="*/ T200 w 33"/>
                <a:gd name="T202" fmla="+- 0 343 322"/>
                <a:gd name="T203" fmla="*/ 343 h 24"/>
                <a:gd name="T204" fmla="+- 0 2043 2036"/>
                <a:gd name="T205" fmla="*/ T204 w 33"/>
                <a:gd name="T206" fmla="+- 0 344 322"/>
                <a:gd name="T207" fmla="*/ 344 h 24"/>
                <a:gd name="T208" fmla="+- 0 2043 2036"/>
                <a:gd name="T209" fmla="*/ T208 w 33"/>
                <a:gd name="T210" fmla="+- 0 344 322"/>
                <a:gd name="T211" fmla="*/ 344 h 24"/>
                <a:gd name="T212" fmla="+- 0 2044 2036"/>
                <a:gd name="T213" fmla="*/ T212 w 33"/>
                <a:gd name="T214" fmla="+- 0 344 322"/>
                <a:gd name="T215" fmla="*/ 344 h 24"/>
                <a:gd name="T216" fmla="+- 0 2048 2036"/>
                <a:gd name="T217" fmla="*/ T216 w 33"/>
                <a:gd name="T218" fmla="+- 0 336 322"/>
                <a:gd name="T219" fmla="*/ 336 h 24"/>
                <a:gd name="T220" fmla="+- 0 2064 2036"/>
                <a:gd name="T221" fmla="*/ T220 w 33"/>
                <a:gd name="T222" fmla="+- 0 346 322"/>
                <a:gd name="T223" fmla="*/ 346 h 24"/>
                <a:gd name="T224" fmla="+- 0 2066 2036"/>
                <a:gd name="T225" fmla="*/ T224 w 33"/>
                <a:gd name="T226" fmla="+- 0 345 322"/>
                <a:gd name="T227" fmla="*/ 345 h 24"/>
                <a:gd name="T228" fmla="+- 0 2067 2036"/>
                <a:gd name="T229" fmla="*/ T228 w 33"/>
                <a:gd name="T230" fmla="+- 0 343 322"/>
                <a:gd name="T231" fmla="*/ 343 h 24"/>
                <a:gd name="T232" fmla="+- 0 2068 2036"/>
                <a:gd name="T233" fmla="*/ T232 w 33"/>
                <a:gd name="T234" fmla="+- 0 341 322"/>
                <a:gd name="T235" fmla="*/ 341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3" h="24">
                  <a:moveTo>
                    <a:pt x="32" y="19"/>
                  </a:moveTo>
                  <a:lnTo>
                    <a:pt x="32" y="17"/>
                  </a:lnTo>
                  <a:lnTo>
                    <a:pt x="30" y="15"/>
                  </a:lnTo>
                  <a:lnTo>
                    <a:pt x="30" y="19"/>
                  </a:lnTo>
                  <a:lnTo>
                    <a:pt x="29" y="21"/>
                  </a:lnTo>
                  <a:lnTo>
                    <a:pt x="28" y="21"/>
                  </a:lnTo>
                  <a:lnTo>
                    <a:pt x="19" y="16"/>
                  </a:lnTo>
                  <a:lnTo>
                    <a:pt x="15" y="13"/>
                  </a:lnTo>
                  <a:lnTo>
                    <a:pt x="20" y="13"/>
                  </a:lnTo>
                  <a:lnTo>
                    <a:pt x="19" y="13"/>
                  </a:lnTo>
                  <a:lnTo>
                    <a:pt x="13" y="12"/>
                  </a:lnTo>
                  <a:lnTo>
                    <a:pt x="11" y="11"/>
                  </a:lnTo>
                  <a:lnTo>
                    <a:pt x="3" y="5"/>
                  </a:lnTo>
                  <a:lnTo>
                    <a:pt x="2" y="4"/>
                  </a:lnTo>
                  <a:lnTo>
                    <a:pt x="3" y="3"/>
                  </a:lnTo>
                  <a:lnTo>
                    <a:pt x="3" y="2"/>
                  </a:lnTo>
                  <a:lnTo>
                    <a:pt x="4" y="2"/>
                  </a:lnTo>
                  <a:lnTo>
                    <a:pt x="5" y="2"/>
                  </a:lnTo>
                  <a:lnTo>
                    <a:pt x="14" y="8"/>
                  </a:lnTo>
                  <a:lnTo>
                    <a:pt x="13" y="10"/>
                  </a:lnTo>
                  <a:lnTo>
                    <a:pt x="13" y="11"/>
                  </a:lnTo>
                  <a:lnTo>
                    <a:pt x="14" y="8"/>
                  </a:lnTo>
                  <a:lnTo>
                    <a:pt x="30" y="18"/>
                  </a:lnTo>
                  <a:lnTo>
                    <a:pt x="30" y="19"/>
                  </a:lnTo>
                  <a:lnTo>
                    <a:pt x="30" y="15"/>
                  </a:lnTo>
                  <a:lnTo>
                    <a:pt x="15" y="6"/>
                  </a:lnTo>
                  <a:lnTo>
                    <a:pt x="18" y="1"/>
                  </a:lnTo>
                  <a:lnTo>
                    <a:pt x="24" y="3"/>
                  </a:lnTo>
                  <a:lnTo>
                    <a:pt x="24" y="4"/>
                  </a:lnTo>
                  <a:lnTo>
                    <a:pt x="25" y="3"/>
                  </a:lnTo>
                  <a:lnTo>
                    <a:pt x="18" y="0"/>
                  </a:lnTo>
                  <a:lnTo>
                    <a:pt x="15" y="6"/>
                  </a:lnTo>
                  <a:lnTo>
                    <a:pt x="9" y="2"/>
                  </a:lnTo>
                  <a:lnTo>
                    <a:pt x="5" y="0"/>
                  </a:lnTo>
                  <a:lnTo>
                    <a:pt x="4" y="0"/>
                  </a:lnTo>
                  <a:lnTo>
                    <a:pt x="2" y="0"/>
                  </a:lnTo>
                  <a:lnTo>
                    <a:pt x="2" y="1"/>
                  </a:lnTo>
                  <a:lnTo>
                    <a:pt x="0" y="4"/>
                  </a:lnTo>
                  <a:lnTo>
                    <a:pt x="1" y="7"/>
                  </a:lnTo>
                  <a:lnTo>
                    <a:pt x="11" y="13"/>
                  </a:lnTo>
                  <a:lnTo>
                    <a:pt x="7" y="21"/>
                  </a:lnTo>
                  <a:lnTo>
                    <a:pt x="7" y="22"/>
                  </a:lnTo>
                  <a:lnTo>
                    <a:pt x="8" y="22"/>
                  </a:lnTo>
                  <a:lnTo>
                    <a:pt x="12" y="14"/>
                  </a:lnTo>
                  <a:lnTo>
                    <a:pt x="28" y="24"/>
                  </a:lnTo>
                  <a:lnTo>
                    <a:pt x="30" y="23"/>
                  </a:lnTo>
                  <a:lnTo>
                    <a:pt x="31" y="21"/>
                  </a:lnTo>
                  <a:lnTo>
                    <a:pt x="32" y="19"/>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5" name="Freeform 166"/>
            <p:cNvSpPr>
              <a:spLocks/>
            </p:cNvSpPr>
            <p:nvPr/>
          </p:nvSpPr>
          <p:spPr bwMode="auto">
            <a:xfrm>
              <a:off x="2037" y="322"/>
              <a:ext cx="30" cy="22"/>
            </a:xfrm>
            <a:custGeom>
              <a:avLst/>
              <a:gdLst>
                <a:gd name="T0" fmla="+- 0 2040 2037"/>
                <a:gd name="T1" fmla="*/ T0 w 30"/>
                <a:gd name="T2" fmla="+- 0 323 323"/>
                <a:gd name="T3" fmla="*/ 323 h 22"/>
                <a:gd name="T4" fmla="+- 0 2039 2037"/>
                <a:gd name="T5" fmla="*/ T4 w 30"/>
                <a:gd name="T6" fmla="+- 0 323 323"/>
                <a:gd name="T7" fmla="*/ 323 h 22"/>
                <a:gd name="T8" fmla="+- 0 2038 2037"/>
                <a:gd name="T9" fmla="*/ T8 w 30"/>
                <a:gd name="T10" fmla="+- 0 325 323"/>
                <a:gd name="T11" fmla="*/ 325 h 22"/>
                <a:gd name="T12" fmla="+- 0 2037 2037"/>
                <a:gd name="T13" fmla="*/ T12 w 30"/>
                <a:gd name="T14" fmla="+- 0 326 323"/>
                <a:gd name="T15" fmla="*/ 326 h 22"/>
                <a:gd name="T16" fmla="+- 0 2038 2037"/>
                <a:gd name="T17" fmla="*/ T16 w 30"/>
                <a:gd name="T18" fmla="+- 0 328 323"/>
                <a:gd name="T19" fmla="*/ 328 h 22"/>
                <a:gd name="T20" fmla="+- 0 2064 2037"/>
                <a:gd name="T21" fmla="*/ T20 w 30"/>
                <a:gd name="T22" fmla="+- 0 344 323"/>
                <a:gd name="T23" fmla="*/ 344 h 22"/>
                <a:gd name="T24" fmla="+- 0 2066 2037"/>
                <a:gd name="T25" fmla="*/ T24 w 30"/>
                <a:gd name="T26" fmla="+- 0 344 323"/>
                <a:gd name="T27" fmla="*/ 344 h 22"/>
                <a:gd name="T28" fmla="+- 0 2067 2037"/>
                <a:gd name="T29" fmla="*/ T28 w 30"/>
                <a:gd name="T30" fmla="+- 0 341 323"/>
                <a:gd name="T31" fmla="*/ 341 h 22"/>
                <a:gd name="T32" fmla="+- 0 2067 2037"/>
                <a:gd name="T33" fmla="*/ T32 w 30"/>
                <a:gd name="T34" fmla="+- 0 339 323"/>
                <a:gd name="T35" fmla="*/ 339 h 22"/>
                <a:gd name="T36" fmla="+- 0 2057 2037"/>
                <a:gd name="T37" fmla="*/ T36 w 30"/>
                <a:gd name="T38" fmla="+- 0 333 323"/>
                <a:gd name="T39" fmla="*/ 333 h 22"/>
                <a:gd name="T40" fmla="+- 0 2040 2037"/>
                <a:gd name="T41" fmla="*/ T40 w 30"/>
                <a:gd name="T42" fmla="+- 0 323 323"/>
                <a:gd name="T43" fmla="*/ 323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0" h="22">
                  <a:moveTo>
                    <a:pt x="3" y="0"/>
                  </a:moveTo>
                  <a:lnTo>
                    <a:pt x="2" y="0"/>
                  </a:lnTo>
                  <a:lnTo>
                    <a:pt x="1" y="2"/>
                  </a:lnTo>
                  <a:lnTo>
                    <a:pt x="0" y="3"/>
                  </a:lnTo>
                  <a:lnTo>
                    <a:pt x="1" y="5"/>
                  </a:lnTo>
                  <a:lnTo>
                    <a:pt x="27" y="21"/>
                  </a:lnTo>
                  <a:lnTo>
                    <a:pt x="29" y="21"/>
                  </a:lnTo>
                  <a:lnTo>
                    <a:pt x="30" y="18"/>
                  </a:lnTo>
                  <a:lnTo>
                    <a:pt x="30" y="16"/>
                  </a:lnTo>
                  <a:lnTo>
                    <a:pt x="20" y="10"/>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6" name="AutoShape 167"/>
            <p:cNvSpPr>
              <a:spLocks/>
            </p:cNvSpPr>
            <p:nvPr/>
          </p:nvSpPr>
          <p:spPr bwMode="auto">
            <a:xfrm>
              <a:off x="2040" y="327"/>
              <a:ext cx="22" cy="10"/>
            </a:xfrm>
            <a:custGeom>
              <a:avLst/>
              <a:gdLst>
                <a:gd name="T0" fmla="+- 0 2046 2041"/>
                <a:gd name="T1" fmla="*/ T0 w 22"/>
                <a:gd name="T2" fmla="+- 0 328 327"/>
                <a:gd name="T3" fmla="*/ 328 h 10"/>
                <a:gd name="T4" fmla="+- 0 2045 2041"/>
                <a:gd name="T5" fmla="*/ T4 w 22"/>
                <a:gd name="T6" fmla="+- 0 328 327"/>
                <a:gd name="T7" fmla="*/ 328 h 10"/>
                <a:gd name="T8" fmla="+- 0 2042 2041"/>
                <a:gd name="T9" fmla="*/ T8 w 22"/>
                <a:gd name="T10" fmla="+- 0 329 327"/>
                <a:gd name="T11" fmla="*/ 329 h 10"/>
                <a:gd name="T12" fmla="+- 0 2041 2041"/>
                <a:gd name="T13" fmla="*/ T12 w 22"/>
                <a:gd name="T14" fmla="+- 0 330 327"/>
                <a:gd name="T15" fmla="*/ 330 h 10"/>
                <a:gd name="T16" fmla="+- 0 2042 2041"/>
                <a:gd name="T17" fmla="*/ T16 w 22"/>
                <a:gd name="T18" fmla="+- 0 331 327"/>
                <a:gd name="T19" fmla="*/ 331 h 10"/>
                <a:gd name="T20" fmla="+- 0 2043 2041"/>
                <a:gd name="T21" fmla="*/ T20 w 22"/>
                <a:gd name="T22" fmla="+- 0 329 327"/>
                <a:gd name="T23" fmla="*/ 329 h 10"/>
                <a:gd name="T24" fmla="+- 0 2046 2041"/>
                <a:gd name="T25" fmla="*/ T24 w 22"/>
                <a:gd name="T26" fmla="+- 0 328 327"/>
                <a:gd name="T27" fmla="*/ 328 h 10"/>
                <a:gd name="T28" fmla="+- 0 2048 2041"/>
                <a:gd name="T29" fmla="*/ T28 w 22"/>
                <a:gd name="T30" fmla="+- 0 328 327"/>
                <a:gd name="T31" fmla="*/ 328 h 10"/>
                <a:gd name="T32" fmla="+- 0 2047 2041"/>
                <a:gd name="T33" fmla="*/ T32 w 22"/>
                <a:gd name="T34" fmla="+- 0 327 327"/>
                <a:gd name="T35" fmla="*/ 327 h 10"/>
                <a:gd name="T36" fmla="+- 0 2046 2041"/>
                <a:gd name="T37" fmla="*/ T36 w 22"/>
                <a:gd name="T38" fmla="+- 0 328 327"/>
                <a:gd name="T39" fmla="*/ 328 h 10"/>
                <a:gd name="T40" fmla="+- 0 2048 2041"/>
                <a:gd name="T41" fmla="*/ T40 w 22"/>
                <a:gd name="T42" fmla="+- 0 328 327"/>
                <a:gd name="T43" fmla="*/ 328 h 10"/>
                <a:gd name="T44" fmla="+- 0 2053 2041"/>
                <a:gd name="T45" fmla="*/ T44 w 22"/>
                <a:gd name="T46" fmla="+- 0 330 327"/>
                <a:gd name="T47" fmla="*/ 330 h 10"/>
                <a:gd name="T48" fmla="+- 0 2049 2041"/>
                <a:gd name="T49" fmla="*/ T48 w 22"/>
                <a:gd name="T50" fmla="+- 0 328 327"/>
                <a:gd name="T51" fmla="*/ 328 h 10"/>
                <a:gd name="T52" fmla="+- 0 2048 2041"/>
                <a:gd name="T53" fmla="*/ T52 w 22"/>
                <a:gd name="T54" fmla="+- 0 328 327"/>
                <a:gd name="T55" fmla="*/ 328 h 10"/>
                <a:gd name="T56" fmla="+- 0 2053 2041"/>
                <a:gd name="T57" fmla="*/ T56 w 22"/>
                <a:gd name="T58" fmla="+- 0 330 327"/>
                <a:gd name="T59" fmla="*/ 330 h 10"/>
                <a:gd name="T60" fmla="+- 0 2063 2041"/>
                <a:gd name="T61" fmla="*/ T60 w 22"/>
                <a:gd name="T62" fmla="+- 0 337 327"/>
                <a:gd name="T63" fmla="*/ 337 h 10"/>
                <a:gd name="T64" fmla="+- 0 2060 2041"/>
                <a:gd name="T65" fmla="*/ T64 w 22"/>
                <a:gd name="T66" fmla="+- 0 335 327"/>
                <a:gd name="T67" fmla="*/ 335 h 10"/>
                <a:gd name="T68" fmla="+- 0 2056 2041"/>
                <a:gd name="T69" fmla="*/ T68 w 22"/>
                <a:gd name="T70" fmla="+- 0 335 327"/>
                <a:gd name="T71" fmla="*/ 335 h 10"/>
                <a:gd name="T72" fmla="+- 0 2051 2041"/>
                <a:gd name="T73" fmla="*/ T72 w 22"/>
                <a:gd name="T74" fmla="+- 0 335 327"/>
                <a:gd name="T75" fmla="*/ 335 h 10"/>
                <a:gd name="T76" fmla="+- 0 2050 2041"/>
                <a:gd name="T77" fmla="*/ T76 w 22"/>
                <a:gd name="T78" fmla="+- 0 336 327"/>
                <a:gd name="T79" fmla="*/ 336 h 10"/>
                <a:gd name="T80" fmla="+- 0 2051 2041"/>
                <a:gd name="T81" fmla="*/ T80 w 22"/>
                <a:gd name="T82" fmla="+- 0 336 327"/>
                <a:gd name="T83" fmla="*/ 336 h 10"/>
                <a:gd name="T84" fmla="+- 0 2053 2041"/>
                <a:gd name="T85" fmla="*/ T84 w 22"/>
                <a:gd name="T86" fmla="+- 0 336 327"/>
                <a:gd name="T87" fmla="*/ 336 h 10"/>
                <a:gd name="T88" fmla="+- 0 2057 2041"/>
                <a:gd name="T89" fmla="*/ T88 w 22"/>
                <a:gd name="T90" fmla="+- 0 335 327"/>
                <a:gd name="T91" fmla="*/ 335 h 10"/>
                <a:gd name="T92" fmla="+- 0 2063 2041"/>
                <a:gd name="T93" fmla="*/ T92 w 22"/>
                <a:gd name="T94" fmla="+- 0 337 327"/>
                <a:gd name="T95" fmla="*/ 337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1"/>
                  </a:lnTo>
                  <a:lnTo>
                    <a:pt x="1" y="2"/>
                  </a:lnTo>
                  <a:lnTo>
                    <a:pt x="0" y="3"/>
                  </a:lnTo>
                  <a:lnTo>
                    <a:pt x="1" y="4"/>
                  </a:lnTo>
                  <a:lnTo>
                    <a:pt x="2" y="2"/>
                  </a:lnTo>
                  <a:lnTo>
                    <a:pt x="5" y="1"/>
                  </a:lnTo>
                  <a:close/>
                  <a:moveTo>
                    <a:pt x="7" y="1"/>
                  </a:moveTo>
                  <a:lnTo>
                    <a:pt x="6" y="0"/>
                  </a:lnTo>
                  <a:lnTo>
                    <a:pt x="5" y="1"/>
                  </a:lnTo>
                  <a:lnTo>
                    <a:pt x="7" y="1"/>
                  </a:lnTo>
                  <a:close/>
                  <a:moveTo>
                    <a:pt x="12" y="3"/>
                  </a:moveTo>
                  <a:lnTo>
                    <a:pt x="8" y="1"/>
                  </a:lnTo>
                  <a:lnTo>
                    <a:pt x="7" y="1"/>
                  </a:lnTo>
                  <a:lnTo>
                    <a:pt x="12" y="3"/>
                  </a:lnTo>
                  <a:close/>
                  <a:moveTo>
                    <a:pt x="22" y="10"/>
                  </a:moveTo>
                  <a:lnTo>
                    <a:pt x="19" y="8"/>
                  </a:lnTo>
                  <a:lnTo>
                    <a:pt x="15" y="8"/>
                  </a:lnTo>
                  <a:lnTo>
                    <a:pt x="10" y="8"/>
                  </a:lnTo>
                  <a:lnTo>
                    <a:pt x="9" y="9"/>
                  </a:lnTo>
                  <a:lnTo>
                    <a:pt x="10" y="9"/>
                  </a:lnTo>
                  <a:lnTo>
                    <a:pt x="12" y="9"/>
                  </a:lnTo>
                  <a:lnTo>
                    <a:pt x="16" y="8"/>
                  </a:lnTo>
                  <a:lnTo>
                    <a:pt x="22"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7" name="AutoShape 168"/>
            <p:cNvSpPr>
              <a:spLocks/>
            </p:cNvSpPr>
            <p:nvPr/>
          </p:nvSpPr>
          <p:spPr bwMode="auto">
            <a:xfrm>
              <a:off x="2038" y="324"/>
              <a:ext cx="28" cy="19"/>
            </a:xfrm>
            <a:custGeom>
              <a:avLst/>
              <a:gdLst>
                <a:gd name="T0" fmla="+- 0 2046 2039"/>
                <a:gd name="T1" fmla="*/ T0 w 28"/>
                <a:gd name="T2" fmla="+- 0 327 324"/>
                <a:gd name="T3" fmla="*/ 327 h 19"/>
                <a:gd name="T4" fmla="+- 0 2045 2039"/>
                <a:gd name="T5" fmla="*/ T4 w 28"/>
                <a:gd name="T6" fmla="+- 0 327 324"/>
                <a:gd name="T7" fmla="*/ 327 h 19"/>
                <a:gd name="T8" fmla="+- 0 2042 2039"/>
                <a:gd name="T9" fmla="*/ T8 w 28"/>
                <a:gd name="T10" fmla="+- 0 324 324"/>
                <a:gd name="T11" fmla="*/ 324 h 19"/>
                <a:gd name="T12" fmla="+- 0 2039 2039"/>
                <a:gd name="T13" fmla="*/ T12 w 28"/>
                <a:gd name="T14" fmla="+- 0 324 324"/>
                <a:gd name="T15" fmla="*/ 324 h 19"/>
                <a:gd name="T16" fmla="+- 0 2039 2039"/>
                <a:gd name="T17" fmla="*/ T16 w 28"/>
                <a:gd name="T18" fmla="+- 0 326 324"/>
                <a:gd name="T19" fmla="*/ 326 h 19"/>
                <a:gd name="T20" fmla="+- 0 2039 2039"/>
                <a:gd name="T21" fmla="*/ T20 w 28"/>
                <a:gd name="T22" fmla="+- 0 326 324"/>
                <a:gd name="T23" fmla="*/ 326 h 19"/>
                <a:gd name="T24" fmla="+- 0 2039 2039"/>
                <a:gd name="T25" fmla="*/ T24 w 28"/>
                <a:gd name="T26" fmla="+- 0 326 324"/>
                <a:gd name="T27" fmla="*/ 326 h 19"/>
                <a:gd name="T28" fmla="+- 0 2039 2039"/>
                <a:gd name="T29" fmla="*/ T28 w 28"/>
                <a:gd name="T30" fmla="+- 0 326 324"/>
                <a:gd name="T31" fmla="*/ 326 h 19"/>
                <a:gd name="T32" fmla="+- 0 2039 2039"/>
                <a:gd name="T33" fmla="*/ T32 w 28"/>
                <a:gd name="T34" fmla="+- 0 326 324"/>
                <a:gd name="T35" fmla="*/ 326 h 19"/>
                <a:gd name="T36" fmla="+- 0 2039 2039"/>
                <a:gd name="T37" fmla="*/ T36 w 28"/>
                <a:gd name="T38" fmla="+- 0 326 324"/>
                <a:gd name="T39" fmla="*/ 326 h 19"/>
                <a:gd name="T40" fmla="+- 0 2039 2039"/>
                <a:gd name="T41" fmla="*/ T40 w 28"/>
                <a:gd name="T42" fmla="+- 0 326 324"/>
                <a:gd name="T43" fmla="*/ 326 h 19"/>
                <a:gd name="T44" fmla="+- 0 2039 2039"/>
                <a:gd name="T45" fmla="*/ T44 w 28"/>
                <a:gd name="T46" fmla="+- 0 325 324"/>
                <a:gd name="T47" fmla="*/ 325 h 19"/>
                <a:gd name="T48" fmla="+- 0 2040 2039"/>
                <a:gd name="T49" fmla="*/ T48 w 28"/>
                <a:gd name="T50" fmla="+- 0 325 324"/>
                <a:gd name="T51" fmla="*/ 325 h 19"/>
                <a:gd name="T52" fmla="+- 0 2042 2039"/>
                <a:gd name="T53" fmla="*/ T52 w 28"/>
                <a:gd name="T54" fmla="+- 0 325 324"/>
                <a:gd name="T55" fmla="*/ 325 h 19"/>
                <a:gd name="T56" fmla="+- 0 2044 2039"/>
                <a:gd name="T57" fmla="*/ T56 w 28"/>
                <a:gd name="T58" fmla="+- 0 326 324"/>
                <a:gd name="T59" fmla="*/ 326 h 19"/>
                <a:gd name="T60" fmla="+- 0 2045 2039"/>
                <a:gd name="T61" fmla="*/ T60 w 28"/>
                <a:gd name="T62" fmla="+- 0 327 324"/>
                <a:gd name="T63" fmla="*/ 327 h 19"/>
                <a:gd name="T64" fmla="+- 0 2045 2039"/>
                <a:gd name="T65" fmla="*/ T64 w 28"/>
                <a:gd name="T66" fmla="+- 0 327 324"/>
                <a:gd name="T67" fmla="*/ 327 h 19"/>
                <a:gd name="T68" fmla="+- 0 2045 2039"/>
                <a:gd name="T69" fmla="*/ T68 w 28"/>
                <a:gd name="T70" fmla="+- 0 327 324"/>
                <a:gd name="T71" fmla="*/ 327 h 19"/>
                <a:gd name="T72" fmla="+- 0 2046 2039"/>
                <a:gd name="T73" fmla="*/ T72 w 28"/>
                <a:gd name="T74" fmla="+- 0 327 324"/>
                <a:gd name="T75" fmla="*/ 327 h 19"/>
                <a:gd name="T76" fmla="+- 0 2056 2039"/>
                <a:gd name="T77" fmla="*/ T76 w 28"/>
                <a:gd name="T78" fmla="+- 0 334 324"/>
                <a:gd name="T79" fmla="*/ 334 h 19"/>
                <a:gd name="T80" fmla="+- 0 2056 2039"/>
                <a:gd name="T81" fmla="*/ T80 w 28"/>
                <a:gd name="T82" fmla="+- 0 333 324"/>
                <a:gd name="T83" fmla="*/ 333 h 19"/>
                <a:gd name="T84" fmla="+- 0 2051 2039"/>
                <a:gd name="T85" fmla="*/ T84 w 28"/>
                <a:gd name="T86" fmla="+- 0 330 324"/>
                <a:gd name="T87" fmla="*/ 330 h 19"/>
                <a:gd name="T88" fmla="+- 0 2048 2039"/>
                <a:gd name="T89" fmla="*/ T88 w 28"/>
                <a:gd name="T90" fmla="+- 0 329 324"/>
                <a:gd name="T91" fmla="*/ 329 h 19"/>
                <a:gd name="T92" fmla="+- 0 2048 2039"/>
                <a:gd name="T93" fmla="*/ T92 w 28"/>
                <a:gd name="T94" fmla="+- 0 330 324"/>
                <a:gd name="T95" fmla="*/ 330 h 19"/>
                <a:gd name="T96" fmla="+- 0 2051 2039"/>
                <a:gd name="T97" fmla="*/ T96 w 28"/>
                <a:gd name="T98" fmla="+- 0 331 324"/>
                <a:gd name="T99" fmla="*/ 331 h 19"/>
                <a:gd name="T100" fmla="+- 0 2056 2039"/>
                <a:gd name="T101" fmla="*/ T100 w 28"/>
                <a:gd name="T102" fmla="+- 0 334 324"/>
                <a:gd name="T103" fmla="*/ 334 h 19"/>
                <a:gd name="T104" fmla="+- 0 2056 2039"/>
                <a:gd name="T105" fmla="*/ T104 w 28"/>
                <a:gd name="T106" fmla="+- 0 334 324"/>
                <a:gd name="T107" fmla="*/ 334 h 19"/>
                <a:gd name="T108" fmla="+- 0 2056 2039"/>
                <a:gd name="T109" fmla="*/ T108 w 28"/>
                <a:gd name="T110" fmla="+- 0 334 324"/>
                <a:gd name="T111" fmla="*/ 334 h 19"/>
                <a:gd name="T112" fmla="+- 0 2056 2039"/>
                <a:gd name="T113" fmla="*/ T112 w 28"/>
                <a:gd name="T114" fmla="+- 0 333 324"/>
                <a:gd name="T115" fmla="*/ 333 h 19"/>
                <a:gd name="T116" fmla="+- 0 2056 2039"/>
                <a:gd name="T117" fmla="*/ T116 w 28"/>
                <a:gd name="T118" fmla="+- 0 333 324"/>
                <a:gd name="T119" fmla="*/ 333 h 19"/>
                <a:gd name="T120" fmla="+- 0 2056 2039"/>
                <a:gd name="T121" fmla="*/ T120 w 28"/>
                <a:gd name="T122" fmla="+- 0 333 324"/>
                <a:gd name="T123" fmla="*/ 333 h 19"/>
                <a:gd name="T124" fmla="+- 0 2056 2039"/>
                <a:gd name="T125" fmla="*/ T124 w 28"/>
                <a:gd name="T126" fmla="+- 0 333 324"/>
                <a:gd name="T127" fmla="*/ 333 h 19"/>
                <a:gd name="T128" fmla="+- 0 2066 2039"/>
                <a:gd name="T129" fmla="*/ T128 w 28"/>
                <a:gd name="T130" fmla="+- 0 342 324"/>
                <a:gd name="T131" fmla="*/ 342 h 19"/>
                <a:gd name="T132" fmla="+- 0 2066 2039"/>
                <a:gd name="T133" fmla="*/ T132 w 28"/>
                <a:gd name="T134" fmla="+- 0 339 324"/>
                <a:gd name="T135" fmla="*/ 339 h 19"/>
                <a:gd name="T136" fmla="+- 0 2060 2039"/>
                <a:gd name="T137" fmla="*/ T136 w 28"/>
                <a:gd name="T138" fmla="+- 0 337 324"/>
                <a:gd name="T139" fmla="*/ 337 h 19"/>
                <a:gd name="T140" fmla="+- 0 2059 2039"/>
                <a:gd name="T141" fmla="*/ T140 w 28"/>
                <a:gd name="T142" fmla="+- 0 336 324"/>
                <a:gd name="T143" fmla="*/ 336 h 19"/>
                <a:gd name="T144" fmla="+- 0 2059 2039"/>
                <a:gd name="T145" fmla="*/ T144 w 28"/>
                <a:gd name="T146" fmla="+- 0 337 324"/>
                <a:gd name="T147" fmla="*/ 337 h 19"/>
                <a:gd name="T148" fmla="+- 0 2061 2039"/>
                <a:gd name="T149" fmla="*/ T148 w 28"/>
                <a:gd name="T150" fmla="+- 0 338 324"/>
                <a:gd name="T151" fmla="*/ 338 h 19"/>
                <a:gd name="T152" fmla="+- 0 2065 2039"/>
                <a:gd name="T153" fmla="*/ T152 w 28"/>
                <a:gd name="T154" fmla="+- 0 340 324"/>
                <a:gd name="T155" fmla="*/ 340 h 19"/>
                <a:gd name="T156" fmla="+- 0 2066 2039"/>
                <a:gd name="T157" fmla="*/ T156 w 28"/>
                <a:gd name="T158" fmla="+- 0 342 324"/>
                <a:gd name="T159" fmla="*/ 342 h 19"/>
                <a:gd name="T160" fmla="+- 0 2065 2039"/>
                <a:gd name="T161" fmla="*/ T160 w 28"/>
                <a:gd name="T162" fmla="+- 0 342 324"/>
                <a:gd name="T163" fmla="*/ 342 h 19"/>
                <a:gd name="T164" fmla="+- 0 2065 2039"/>
                <a:gd name="T165" fmla="*/ T164 w 28"/>
                <a:gd name="T166" fmla="+- 0 343 324"/>
                <a:gd name="T167" fmla="*/ 343 h 19"/>
                <a:gd name="T168" fmla="+- 0 2066 2039"/>
                <a:gd name="T169" fmla="*/ T168 w 28"/>
                <a:gd name="T170" fmla="+- 0 343 324"/>
                <a:gd name="T171" fmla="*/ 343 h 19"/>
                <a:gd name="T172" fmla="+- 0 2066 2039"/>
                <a:gd name="T173" fmla="*/ T172 w 28"/>
                <a:gd name="T174" fmla="+- 0 343 324"/>
                <a:gd name="T175" fmla="*/ 343 h 19"/>
                <a:gd name="T176" fmla="+- 0 2066 2039"/>
                <a:gd name="T177" fmla="*/ T176 w 28"/>
                <a:gd name="T178" fmla="+- 0 342 324"/>
                <a:gd name="T179" fmla="*/ 342 h 1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8" h="19">
                  <a:moveTo>
                    <a:pt x="7" y="3"/>
                  </a:moveTo>
                  <a:lnTo>
                    <a:pt x="6" y="3"/>
                  </a:lnTo>
                  <a:lnTo>
                    <a:pt x="3" y="0"/>
                  </a:lnTo>
                  <a:lnTo>
                    <a:pt x="0" y="0"/>
                  </a:lnTo>
                  <a:lnTo>
                    <a:pt x="0" y="2"/>
                  </a:lnTo>
                  <a:lnTo>
                    <a:pt x="0" y="1"/>
                  </a:lnTo>
                  <a:lnTo>
                    <a:pt x="1" y="1"/>
                  </a:lnTo>
                  <a:lnTo>
                    <a:pt x="3" y="1"/>
                  </a:lnTo>
                  <a:lnTo>
                    <a:pt x="5" y="2"/>
                  </a:lnTo>
                  <a:lnTo>
                    <a:pt x="6" y="3"/>
                  </a:lnTo>
                  <a:lnTo>
                    <a:pt x="7" y="3"/>
                  </a:lnTo>
                  <a:close/>
                  <a:moveTo>
                    <a:pt x="17" y="10"/>
                  </a:moveTo>
                  <a:lnTo>
                    <a:pt x="17" y="9"/>
                  </a:lnTo>
                  <a:lnTo>
                    <a:pt x="12" y="6"/>
                  </a:lnTo>
                  <a:lnTo>
                    <a:pt x="9" y="5"/>
                  </a:lnTo>
                  <a:lnTo>
                    <a:pt x="9" y="6"/>
                  </a:lnTo>
                  <a:lnTo>
                    <a:pt x="12" y="7"/>
                  </a:lnTo>
                  <a:lnTo>
                    <a:pt x="17" y="10"/>
                  </a:lnTo>
                  <a:close/>
                  <a:moveTo>
                    <a:pt x="17" y="9"/>
                  </a:moveTo>
                  <a:lnTo>
                    <a:pt x="17" y="9"/>
                  </a:lnTo>
                  <a:close/>
                  <a:moveTo>
                    <a:pt x="27" y="18"/>
                  </a:moveTo>
                  <a:lnTo>
                    <a:pt x="27" y="15"/>
                  </a:lnTo>
                  <a:lnTo>
                    <a:pt x="21" y="13"/>
                  </a:lnTo>
                  <a:lnTo>
                    <a:pt x="20" y="12"/>
                  </a:lnTo>
                  <a:lnTo>
                    <a:pt x="20" y="13"/>
                  </a:lnTo>
                  <a:lnTo>
                    <a:pt x="22" y="14"/>
                  </a:lnTo>
                  <a:lnTo>
                    <a:pt x="26" y="16"/>
                  </a:lnTo>
                  <a:lnTo>
                    <a:pt x="27" y="18"/>
                  </a:lnTo>
                  <a:lnTo>
                    <a:pt x="26" y="18"/>
                  </a:lnTo>
                  <a:lnTo>
                    <a:pt x="26" y="19"/>
                  </a:lnTo>
                  <a:lnTo>
                    <a:pt x="27" y="19"/>
                  </a:lnTo>
                  <a:lnTo>
                    <a:pt x="27" y="18"/>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8" name="AutoShape 169"/>
            <p:cNvSpPr>
              <a:spLocks/>
            </p:cNvSpPr>
            <p:nvPr/>
          </p:nvSpPr>
          <p:spPr bwMode="auto">
            <a:xfrm>
              <a:off x="2040" y="324"/>
              <a:ext cx="31" cy="53"/>
            </a:xfrm>
            <a:custGeom>
              <a:avLst/>
              <a:gdLst>
                <a:gd name="T0" fmla="+- 0 2055 2040"/>
                <a:gd name="T1" fmla="*/ T0 w 31"/>
                <a:gd name="T2" fmla="+- 0 331 325"/>
                <a:gd name="T3" fmla="*/ 331 h 53"/>
                <a:gd name="T4" fmla="+- 0 2055 2040"/>
                <a:gd name="T5" fmla="*/ T4 w 31"/>
                <a:gd name="T6" fmla="+- 0 331 325"/>
                <a:gd name="T7" fmla="*/ 331 h 53"/>
                <a:gd name="T8" fmla="+- 0 2045 2040"/>
                <a:gd name="T9" fmla="*/ T8 w 31"/>
                <a:gd name="T10" fmla="+- 0 325 325"/>
                <a:gd name="T11" fmla="*/ 325 h 53"/>
                <a:gd name="T12" fmla="+- 0 2040 2040"/>
                <a:gd name="T13" fmla="*/ T12 w 31"/>
                <a:gd name="T14" fmla="+- 0 330 325"/>
                <a:gd name="T15" fmla="*/ 330 h 53"/>
                <a:gd name="T16" fmla="+- 0 2040 2040"/>
                <a:gd name="T17" fmla="*/ T16 w 31"/>
                <a:gd name="T18" fmla="+- 0 330 325"/>
                <a:gd name="T19" fmla="*/ 330 h 53"/>
                <a:gd name="T20" fmla="+- 0 2040 2040"/>
                <a:gd name="T21" fmla="*/ T20 w 31"/>
                <a:gd name="T22" fmla="+- 0 331 325"/>
                <a:gd name="T23" fmla="*/ 331 h 53"/>
                <a:gd name="T24" fmla="+- 0 2041 2040"/>
                <a:gd name="T25" fmla="*/ T24 w 31"/>
                <a:gd name="T26" fmla="+- 0 331 325"/>
                <a:gd name="T27" fmla="*/ 331 h 53"/>
                <a:gd name="T28" fmla="+- 0 2041 2040"/>
                <a:gd name="T29" fmla="*/ T28 w 31"/>
                <a:gd name="T30" fmla="+- 0 331 325"/>
                <a:gd name="T31" fmla="*/ 331 h 53"/>
                <a:gd name="T32" fmla="+- 0 2041 2040"/>
                <a:gd name="T33" fmla="*/ T32 w 31"/>
                <a:gd name="T34" fmla="+- 0 331 325"/>
                <a:gd name="T35" fmla="*/ 331 h 53"/>
                <a:gd name="T36" fmla="+- 0 2041 2040"/>
                <a:gd name="T37" fmla="*/ T36 w 31"/>
                <a:gd name="T38" fmla="+- 0 331 325"/>
                <a:gd name="T39" fmla="*/ 331 h 53"/>
                <a:gd name="T40" fmla="+- 0 2045 2040"/>
                <a:gd name="T41" fmla="*/ T40 w 31"/>
                <a:gd name="T42" fmla="+- 0 326 325"/>
                <a:gd name="T43" fmla="*/ 326 h 53"/>
                <a:gd name="T44" fmla="+- 0 2054 2040"/>
                <a:gd name="T45" fmla="*/ T44 w 31"/>
                <a:gd name="T46" fmla="+- 0 331 325"/>
                <a:gd name="T47" fmla="*/ 331 h 53"/>
                <a:gd name="T48" fmla="+- 0 2054 2040"/>
                <a:gd name="T49" fmla="*/ T48 w 31"/>
                <a:gd name="T50" fmla="+- 0 331 325"/>
                <a:gd name="T51" fmla="*/ 331 h 53"/>
                <a:gd name="T52" fmla="+- 0 2055 2040"/>
                <a:gd name="T53" fmla="*/ T52 w 31"/>
                <a:gd name="T54" fmla="+- 0 331 325"/>
                <a:gd name="T55" fmla="*/ 331 h 53"/>
                <a:gd name="T56" fmla="+- 0 2065 2040"/>
                <a:gd name="T57" fmla="*/ T56 w 31"/>
                <a:gd name="T58" fmla="+- 0 338 325"/>
                <a:gd name="T59" fmla="*/ 338 h 53"/>
                <a:gd name="T60" fmla="+- 0 2065 2040"/>
                <a:gd name="T61" fmla="*/ T60 w 31"/>
                <a:gd name="T62" fmla="+- 0 337 325"/>
                <a:gd name="T63" fmla="*/ 337 h 53"/>
                <a:gd name="T64" fmla="+- 0 2055 2040"/>
                <a:gd name="T65" fmla="*/ T64 w 31"/>
                <a:gd name="T66" fmla="+- 0 332 325"/>
                <a:gd name="T67" fmla="*/ 332 h 53"/>
                <a:gd name="T68" fmla="+- 0 2050 2040"/>
                <a:gd name="T69" fmla="*/ T68 w 31"/>
                <a:gd name="T70" fmla="+- 0 336 325"/>
                <a:gd name="T71" fmla="*/ 336 h 53"/>
                <a:gd name="T72" fmla="+- 0 2050 2040"/>
                <a:gd name="T73" fmla="*/ T72 w 31"/>
                <a:gd name="T74" fmla="+- 0 336 325"/>
                <a:gd name="T75" fmla="*/ 336 h 53"/>
                <a:gd name="T76" fmla="+- 0 2050 2040"/>
                <a:gd name="T77" fmla="*/ T76 w 31"/>
                <a:gd name="T78" fmla="+- 0 336 325"/>
                <a:gd name="T79" fmla="*/ 336 h 53"/>
                <a:gd name="T80" fmla="+- 0 2050 2040"/>
                <a:gd name="T81" fmla="*/ T80 w 31"/>
                <a:gd name="T82" fmla="+- 0 337 325"/>
                <a:gd name="T83" fmla="*/ 337 h 53"/>
                <a:gd name="T84" fmla="+- 0 2050 2040"/>
                <a:gd name="T85" fmla="*/ T84 w 31"/>
                <a:gd name="T86" fmla="+- 0 337 325"/>
                <a:gd name="T87" fmla="*/ 337 h 53"/>
                <a:gd name="T88" fmla="+- 0 2050 2040"/>
                <a:gd name="T89" fmla="*/ T88 w 31"/>
                <a:gd name="T90" fmla="+- 0 337 325"/>
                <a:gd name="T91" fmla="*/ 337 h 53"/>
                <a:gd name="T92" fmla="+- 0 2050 2040"/>
                <a:gd name="T93" fmla="*/ T92 w 31"/>
                <a:gd name="T94" fmla="+- 0 337 325"/>
                <a:gd name="T95" fmla="*/ 337 h 53"/>
                <a:gd name="T96" fmla="+- 0 2056 2040"/>
                <a:gd name="T97" fmla="*/ T96 w 31"/>
                <a:gd name="T98" fmla="+- 0 332 325"/>
                <a:gd name="T99" fmla="*/ 332 h 53"/>
                <a:gd name="T100" fmla="+- 0 2065 2040"/>
                <a:gd name="T101" fmla="*/ T100 w 31"/>
                <a:gd name="T102" fmla="+- 0 338 325"/>
                <a:gd name="T103" fmla="*/ 338 h 53"/>
                <a:gd name="T104" fmla="+- 0 2065 2040"/>
                <a:gd name="T105" fmla="*/ T104 w 31"/>
                <a:gd name="T106" fmla="+- 0 338 325"/>
                <a:gd name="T107" fmla="*/ 338 h 53"/>
                <a:gd name="T108" fmla="+- 0 2065 2040"/>
                <a:gd name="T109" fmla="*/ T108 w 31"/>
                <a:gd name="T110" fmla="+- 0 338 325"/>
                <a:gd name="T111" fmla="*/ 338 h 53"/>
                <a:gd name="T112" fmla="+- 0 2071 2040"/>
                <a:gd name="T113" fmla="*/ T112 w 31"/>
                <a:gd name="T114" fmla="+- 0 349 325"/>
                <a:gd name="T115" fmla="*/ 349 h 53"/>
                <a:gd name="T116" fmla="+- 0 2070 2040"/>
                <a:gd name="T117" fmla="*/ T116 w 31"/>
                <a:gd name="T118" fmla="+- 0 347 325"/>
                <a:gd name="T119" fmla="*/ 347 h 53"/>
                <a:gd name="T120" fmla="+- 0 2070 2040"/>
                <a:gd name="T121" fmla="*/ T120 w 31"/>
                <a:gd name="T122" fmla="+- 0 346 325"/>
                <a:gd name="T123" fmla="*/ 346 h 53"/>
                <a:gd name="T124" fmla="+- 0 2068 2040"/>
                <a:gd name="T125" fmla="*/ T124 w 31"/>
                <a:gd name="T126" fmla="+- 0 345 325"/>
                <a:gd name="T127" fmla="*/ 345 h 53"/>
                <a:gd name="T128" fmla="+- 0 2068 2040"/>
                <a:gd name="T129" fmla="*/ T128 w 31"/>
                <a:gd name="T130" fmla="+- 0 349 325"/>
                <a:gd name="T131" fmla="*/ 349 h 53"/>
                <a:gd name="T132" fmla="+- 0 2064 2040"/>
                <a:gd name="T133" fmla="*/ T132 w 31"/>
                <a:gd name="T134" fmla="+- 0 358 325"/>
                <a:gd name="T135" fmla="*/ 358 h 53"/>
                <a:gd name="T136" fmla="+- 0 2059 2040"/>
                <a:gd name="T137" fmla="*/ T136 w 31"/>
                <a:gd name="T138" fmla="+- 0 366 325"/>
                <a:gd name="T139" fmla="*/ 366 h 53"/>
                <a:gd name="T140" fmla="+- 0 2054 2040"/>
                <a:gd name="T141" fmla="*/ T140 w 31"/>
                <a:gd name="T142" fmla="+- 0 375 325"/>
                <a:gd name="T143" fmla="*/ 375 h 53"/>
                <a:gd name="T144" fmla="+- 0 2053 2040"/>
                <a:gd name="T145" fmla="*/ T144 w 31"/>
                <a:gd name="T146" fmla="+- 0 375 325"/>
                <a:gd name="T147" fmla="*/ 375 h 53"/>
                <a:gd name="T148" fmla="+- 0 2052 2040"/>
                <a:gd name="T149" fmla="*/ T148 w 31"/>
                <a:gd name="T150" fmla="+- 0 374 325"/>
                <a:gd name="T151" fmla="*/ 374 h 53"/>
                <a:gd name="T152" fmla="+- 0 2051 2040"/>
                <a:gd name="T153" fmla="*/ T152 w 31"/>
                <a:gd name="T154" fmla="+- 0 373 325"/>
                <a:gd name="T155" fmla="*/ 373 h 53"/>
                <a:gd name="T156" fmla="+- 0 2056 2040"/>
                <a:gd name="T157" fmla="*/ T156 w 31"/>
                <a:gd name="T158" fmla="+- 0 364 325"/>
                <a:gd name="T159" fmla="*/ 364 h 53"/>
                <a:gd name="T160" fmla="+- 0 2060 2040"/>
                <a:gd name="T161" fmla="*/ T160 w 31"/>
                <a:gd name="T162" fmla="+- 0 356 325"/>
                <a:gd name="T163" fmla="*/ 356 h 53"/>
                <a:gd name="T164" fmla="+- 0 2065 2040"/>
                <a:gd name="T165" fmla="*/ T164 w 31"/>
                <a:gd name="T166" fmla="+- 0 347 325"/>
                <a:gd name="T167" fmla="*/ 347 h 53"/>
                <a:gd name="T168" fmla="+- 0 2065 2040"/>
                <a:gd name="T169" fmla="*/ T168 w 31"/>
                <a:gd name="T170" fmla="+- 0 347 325"/>
                <a:gd name="T171" fmla="*/ 347 h 53"/>
                <a:gd name="T172" fmla="+- 0 2066 2040"/>
                <a:gd name="T173" fmla="*/ T172 w 31"/>
                <a:gd name="T174" fmla="+- 0 347 325"/>
                <a:gd name="T175" fmla="*/ 347 h 53"/>
                <a:gd name="T176" fmla="+- 0 2067 2040"/>
                <a:gd name="T177" fmla="*/ T176 w 31"/>
                <a:gd name="T178" fmla="+- 0 347 325"/>
                <a:gd name="T179" fmla="*/ 347 h 53"/>
                <a:gd name="T180" fmla="+- 0 2068 2040"/>
                <a:gd name="T181" fmla="*/ T180 w 31"/>
                <a:gd name="T182" fmla="+- 0 348 325"/>
                <a:gd name="T183" fmla="*/ 348 h 53"/>
                <a:gd name="T184" fmla="+- 0 2068 2040"/>
                <a:gd name="T185" fmla="*/ T184 w 31"/>
                <a:gd name="T186" fmla="+- 0 349 325"/>
                <a:gd name="T187" fmla="*/ 349 h 53"/>
                <a:gd name="T188" fmla="+- 0 2068 2040"/>
                <a:gd name="T189" fmla="*/ T188 w 31"/>
                <a:gd name="T190" fmla="+- 0 345 325"/>
                <a:gd name="T191" fmla="*/ 345 h 53"/>
                <a:gd name="T192" fmla="+- 0 2067 2040"/>
                <a:gd name="T193" fmla="*/ T192 w 31"/>
                <a:gd name="T194" fmla="+- 0 345 325"/>
                <a:gd name="T195" fmla="*/ 345 h 53"/>
                <a:gd name="T196" fmla="+- 0 2066 2040"/>
                <a:gd name="T197" fmla="*/ T196 w 31"/>
                <a:gd name="T198" fmla="+- 0 345 325"/>
                <a:gd name="T199" fmla="*/ 345 h 53"/>
                <a:gd name="T200" fmla="+- 0 2064 2040"/>
                <a:gd name="T201" fmla="*/ T200 w 31"/>
                <a:gd name="T202" fmla="+- 0 345 325"/>
                <a:gd name="T203" fmla="*/ 345 h 53"/>
                <a:gd name="T204" fmla="+- 0 2063 2040"/>
                <a:gd name="T205" fmla="*/ T204 w 31"/>
                <a:gd name="T206" fmla="+- 0 346 325"/>
                <a:gd name="T207" fmla="*/ 346 h 53"/>
                <a:gd name="T208" fmla="+- 0 2059 2040"/>
                <a:gd name="T209" fmla="*/ T208 w 31"/>
                <a:gd name="T210" fmla="+- 0 355 325"/>
                <a:gd name="T211" fmla="*/ 355 h 53"/>
                <a:gd name="T212" fmla="+- 0 2054 2040"/>
                <a:gd name="T213" fmla="*/ T212 w 31"/>
                <a:gd name="T214" fmla="+- 0 363 325"/>
                <a:gd name="T215" fmla="*/ 363 h 53"/>
                <a:gd name="T216" fmla="+- 0 2050 2040"/>
                <a:gd name="T217" fmla="*/ T216 w 31"/>
                <a:gd name="T218" fmla="+- 0 371 325"/>
                <a:gd name="T219" fmla="*/ 371 h 53"/>
                <a:gd name="T220" fmla="+- 0 2049 2040"/>
                <a:gd name="T221" fmla="*/ T220 w 31"/>
                <a:gd name="T222" fmla="+- 0 373 325"/>
                <a:gd name="T223" fmla="*/ 373 h 53"/>
                <a:gd name="T224" fmla="+- 0 2050 2040"/>
                <a:gd name="T225" fmla="*/ T224 w 31"/>
                <a:gd name="T226" fmla="+- 0 375 325"/>
                <a:gd name="T227" fmla="*/ 375 h 53"/>
                <a:gd name="T228" fmla="+- 0 2053 2040"/>
                <a:gd name="T229" fmla="*/ T228 w 31"/>
                <a:gd name="T230" fmla="+- 0 378 325"/>
                <a:gd name="T231" fmla="*/ 378 h 53"/>
                <a:gd name="T232" fmla="+- 0 2056 2040"/>
                <a:gd name="T233" fmla="*/ T232 w 31"/>
                <a:gd name="T234" fmla="+- 0 377 325"/>
                <a:gd name="T235" fmla="*/ 377 h 53"/>
                <a:gd name="T236" fmla="+- 0 2057 2040"/>
                <a:gd name="T237" fmla="*/ T236 w 31"/>
                <a:gd name="T238" fmla="+- 0 375 325"/>
                <a:gd name="T239" fmla="*/ 375 h 53"/>
                <a:gd name="T240" fmla="+- 0 2061 2040"/>
                <a:gd name="T241" fmla="*/ T240 w 31"/>
                <a:gd name="T242" fmla="+- 0 367 325"/>
                <a:gd name="T243" fmla="*/ 367 h 53"/>
                <a:gd name="T244" fmla="+- 0 2065 2040"/>
                <a:gd name="T245" fmla="*/ T244 w 31"/>
                <a:gd name="T246" fmla="+- 0 359 325"/>
                <a:gd name="T247" fmla="*/ 359 h 53"/>
                <a:gd name="T248" fmla="+- 0 2071 2040"/>
                <a:gd name="T249" fmla="*/ T248 w 31"/>
                <a:gd name="T250" fmla="+- 0 349 325"/>
                <a:gd name="T251" fmla="*/ 349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1" h="53">
                  <a:moveTo>
                    <a:pt x="15" y="6"/>
                  </a:moveTo>
                  <a:lnTo>
                    <a:pt x="15" y="6"/>
                  </a:lnTo>
                  <a:lnTo>
                    <a:pt x="5" y="0"/>
                  </a:lnTo>
                  <a:lnTo>
                    <a:pt x="0" y="5"/>
                  </a:lnTo>
                  <a:lnTo>
                    <a:pt x="0" y="6"/>
                  </a:lnTo>
                  <a:lnTo>
                    <a:pt x="1" y="6"/>
                  </a:lnTo>
                  <a:lnTo>
                    <a:pt x="5" y="1"/>
                  </a:lnTo>
                  <a:lnTo>
                    <a:pt x="14" y="6"/>
                  </a:lnTo>
                  <a:lnTo>
                    <a:pt x="15" y="6"/>
                  </a:lnTo>
                  <a:close/>
                  <a:moveTo>
                    <a:pt x="25" y="13"/>
                  </a:moveTo>
                  <a:lnTo>
                    <a:pt x="25" y="12"/>
                  </a:lnTo>
                  <a:lnTo>
                    <a:pt x="15" y="7"/>
                  </a:lnTo>
                  <a:lnTo>
                    <a:pt x="10" y="11"/>
                  </a:lnTo>
                  <a:lnTo>
                    <a:pt x="10" y="12"/>
                  </a:lnTo>
                  <a:lnTo>
                    <a:pt x="16" y="7"/>
                  </a:lnTo>
                  <a:lnTo>
                    <a:pt x="25" y="13"/>
                  </a:lnTo>
                  <a:close/>
                  <a:moveTo>
                    <a:pt x="31" y="24"/>
                  </a:moveTo>
                  <a:lnTo>
                    <a:pt x="30" y="22"/>
                  </a:lnTo>
                  <a:lnTo>
                    <a:pt x="30" y="21"/>
                  </a:lnTo>
                  <a:lnTo>
                    <a:pt x="28" y="20"/>
                  </a:lnTo>
                  <a:lnTo>
                    <a:pt x="28" y="24"/>
                  </a:lnTo>
                  <a:lnTo>
                    <a:pt x="24" y="33"/>
                  </a:lnTo>
                  <a:lnTo>
                    <a:pt x="19" y="41"/>
                  </a:lnTo>
                  <a:lnTo>
                    <a:pt x="14" y="50"/>
                  </a:lnTo>
                  <a:lnTo>
                    <a:pt x="13" y="50"/>
                  </a:lnTo>
                  <a:lnTo>
                    <a:pt x="12" y="49"/>
                  </a:lnTo>
                  <a:lnTo>
                    <a:pt x="11" y="48"/>
                  </a:lnTo>
                  <a:lnTo>
                    <a:pt x="16" y="39"/>
                  </a:lnTo>
                  <a:lnTo>
                    <a:pt x="20" y="31"/>
                  </a:lnTo>
                  <a:lnTo>
                    <a:pt x="25" y="22"/>
                  </a:lnTo>
                  <a:lnTo>
                    <a:pt x="26" y="22"/>
                  </a:lnTo>
                  <a:lnTo>
                    <a:pt x="27" y="22"/>
                  </a:lnTo>
                  <a:lnTo>
                    <a:pt x="28" y="23"/>
                  </a:lnTo>
                  <a:lnTo>
                    <a:pt x="28" y="24"/>
                  </a:lnTo>
                  <a:lnTo>
                    <a:pt x="28" y="20"/>
                  </a:lnTo>
                  <a:lnTo>
                    <a:pt x="27" y="20"/>
                  </a:lnTo>
                  <a:lnTo>
                    <a:pt x="26" y="20"/>
                  </a:lnTo>
                  <a:lnTo>
                    <a:pt x="24" y="20"/>
                  </a:lnTo>
                  <a:lnTo>
                    <a:pt x="23" y="21"/>
                  </a:lnTo>
                  <a:lnTo>
                    <a:pt x="19" y="30"/>
                  </a:lnTo>
                  <a:lnTo>
                    <a:pt x="14" y="38"/>
                  </a:lnTo>
                  <a:lnTo>
                    <a:pt x="10" y="46"/>
                  </a:lnTo>
                  <a:lnTo>
                    <a:pt x="9" y="48"/>
                  </a:lnTo>
                  <a:lnTo>
                    <a:pt x="10" y="50"/>
                  </a:lnTo>
                  <a:lnTo>
                    <a:pt x="13" y="53"/>
                  </a:lnTo>
                  <a:lnTo>
                    <a:pt x="16" y="52"/>
                  </a:lnTo>
                  <a:lnTo>
                    <a:pt x="17" y="50"/>
                  </a:lnTo>
                  <a:lnTo>
                    <a:pt x="21" y="42"/>
                  </a:lnTo>
                  <a:lnTo>
                    <a:pt x="25" y="34"/>
                  </a:lnTo>
                  <a:lnTo>
                    <a:pt x="31" y="24"/>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9" name="Freeform 170"/>
            <p:cNvSpPr>
              <a:spLocks/>
            </p:cNvSpPr>
            <p:nvPr/>
          </p:nvSpPr>
          <p:spPr bwMode="auto">
            <a:xfrm>
              <a:off x="2050" y="345"/>
              <a:ext cx="20" cy="31"/>
            </a:xfrm>
            <a:custGeom>
              <a:avLst/>
              <a:gdLst>
                <a:gd name="T0" fmla="+- 0 2066 2050"/>
                <a:gd name="T1" fmla="*/ T0 w 20"/>
                <a:gd name="T2" fmla="+- 0 345 345"/>
                <a:gd name="T3" fmla="*/ 345 h 31"/>
                <a:gd name="T4" fmla="+- 0 2064 2050"/>
                <a:gd name="T5" fmla="*/ T4 w 20"/>
                <a:gd name="T6" fmla="+- 0 346 345"/>
                <a:gd name="T7" fmla="*/ 346 h 31"/>
                <a:gd name="T8" fmla="+- 0 2055 2050"/>
                <a:gd name="T9" fmla="*/ T8 w 20"/>
                <a:gd name="T10" fmla="+- 0 363 345"/>
                <a:gd name="T11" fmla="*/ 363 h 31"/>
                <a:gd name="T12" fmla="+- 0 2050 2050"/>
                <a:gd name="T13" fmla="*/ T12 w 20"/>
                <a:gd name="T14" fmla="+- 0 373 345"/>
                <a:gd name="T15" fmla="*/ 373 h 31"/>
                <a:gd name="T16" fmla="+- 0 2051 2050"/>
                <a:gd name="T17" fmla="*/ T16 w 20"/>
                <a:gd name="T18" fmla="+- 0 375 345"/>
                <a:gd name="T19" fmla="*/ 375 h 31"/>
                <a:gd name="T20" fmla="+- 0 2053 2050"/>
                <a:gd name="T21" fmla="*/ T20 w 20"/>
                <a:gd name="T22" fmla="+- 0 376 345"/>
                <a:gd name="T23" fmla="*/ 376 h 31"/>
                <a:gd name="T24" fmla="+- 0 2055 2050"/>
                <a:gd name="T25" fmla="*/ T24 w 20"/>
                <a:gd name="T26" fmla="+- 0 376 345"/>
                <a:gd name="T27" fmla="*/ 376 h 31"/>
                <a:gd name="T28" fmla="+- 0 2060 2050"/>
                <a:gd name="T29" fmla="*/ T28 w 20"/>
                <a:gd name="T30" fmla="+- 0 367 345"/>
                <a:gd name="T31" fmla="*/ 367 h 31"/>
                <a:gd name="T32" fmla="+- 0 2064 2050"/>
                <a:gd name="T33" fmla="*/ T32 w 20"/>
                <a:gd name="T34" fmla="+- 0 358 345"/>
                <a:gd name="T35" fmla="*/ 358 h 31"/>
                <a:gd name="T36" fmla="+- 0 2069 2050"/>
                <a:gd name="T37" fmla="*/ T36 w 20"/>
                <a:gd name="T38" fmla="+- 0 349 345"/>
                <a:gd name="T39" fmla="*/ 349 h 31"/>
                <a:gd name="T40" fmla="+- 0 2069 2050"/>
                <a:gd name="T41" fmla="*/ T40 w 20"/>
                <a:gd name="T42" fmla="+- 0 347 345"/>
                <a:gd name="T43" fmla="*/ 347 h 31"/>
                <a:gd name="T44" fmla="+- 0 2068 2050"/>
                <a:gd name="T45" fmla="*/ T44 w 20"/>
                <a:gd name="T46" fmla="+- 0 346 345"/>
                <a:gd name="T47" fmla="*/ 346 h 31"/>
                <a:gd name="T48" fmla="+- 0 2066 2050"/>
                <a:gd name="T49" fmla="*/ T48 w 20"/>
                <a:gd name="T50" fmla="+- 0 345 345"/>
                <a:gd name="T51" fmla="*/ 345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 h="31">
                  <a:moveTo>
                    <a:pt x="16" y="0"/>
                  </a:moveTo>
                  <a:lnTo>
                    <a:pt x="14" y="1"/>
                  </a:lnTo>
                  <a:lnTo>
                    <a:pt x="5" y="18"/>
                  </a:lnTo>
                  <a:lnTo>
                    <a:pt x="0" y="28"/>
                  </a:lnTo>
                  <a:lnTo>
                    <a:pt x="1" y="30"/>
                  </a:lnTo>
                  <a:lnTo>
                    <a:pt x="3" y="31"/>
                  </a:lnTo>
                  <a:lnTo>
                    <a:pt x="5" y="31"/>
                  </a:lnTo>
                  <a:lnTo>
                    <a:pt x="10" y="22"/>
                  </a:lnTo>
                  <a:lnTo>
                    <a:pt x="14" y="13"/>
                  </a:lnTo>
                  <a:lnTo>
                    <a:pt x="19" y="4"/>
                  </a:lnTo>
                  <a:lnTo>
                    <a:pt x="19" y="2"/>
                  </a:lnTo>
                  <a:lnTo>
                    <a:pt x="18"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0" name="AutoShape 171"/>
            <p:cNvSpPr>
              <a:spLocks/>
            </p:cNvSpPr>
            <p:nvPr/>
          </p:nvSpPr>
          <p:spPr bwMode="auto">
            <a:xfrm>
              <a:off x="2052" y="351"/>
              <a:ext cx="16" cy="17"/>
            </a:xfrm>
            <a:custGeom>
              <a:avLst/>
              <a:gdLst>
                <a:gd name="T0" fmla="+- 0 2061 2052"/>
                <a:gd name="T1" fmla="*/ T0 w 16"/>
                <a:gd name="T2" fmla="+- 0 354 352"/>
                <a:gd name="T3" fmla="*/ 354 h 17"/>
                <a:gd name="T4" fmla="+- 0 2060 2052"/>
                <a:gd name="T5" fmla="*/ T4 w 16"/>
                <a:gd name="T6" fmla="+- 0 355 352"/>
                <a:gd name="T7" fmla="*/ 355 h 17"/>
                <a:gd name="T8" fmla="+- 0 2058 2052"/>
                <a:gd name="T9" fmla="*/ T8 w 16"/>
                <a:gd name="T10" fmla="+- 0 359 352"/>
                <a:gd name="T11" fmla="*/ 359 h 17"/>
                <a:gd name="T12" fmla="+- 0 2061 2052"/>
                <a:gd name="T13" fmla="*/ T12 w 16"/>
                <a:gd name="T14" fmla="+- 0 354 352"/>
                <a:gd name="T15" fmla="*/ 354 h 17"/>
                <a:gd name="T16" fmla="+- 0 2062 2052"/>
                <a:gd name="T17" fmla="*/ T16 w 16"/>
                <a:gd name="T18" fmla="+- 0 353 352"/>
                <a:gd name="T19" fmla="*/ 353 h 17"/>
                <a:gd name="T20" fmla="+- 0 2061 2052"/>
                <a:gd name="T21" fmla="*/ T20 w 16"/>
                <a:gd name="T22" fmla="+- 0 353 352"/>
                <a:gd name="T23" fmla="*/ 353 h 17"/>
                <a:gd name="T24" fmla="+- 0 2061 2052"/>
                <a:gd name="T25" fmla="*/ T24 w 16"/>
                <a:gd name="T26" fmla="+- 0 354 352"/>
                <a:gd name="T27" fmla="*/ 354 h 17"/>
                <a:gd name="T28" fmla="+- 0 2062 2052"/>
                <a:gd name="T29" fmla="*/ T28 w 16"/>
                <a:gd name="T30" fmla="+- 0 353 352"/>
                <a:gd name="T31" fmla="*/ 353 h 17"/>
                <a:gd name="T32" fmla="+- 0 2063 2052"/>
                <a:gd name="T33" fmla="*/ T32 w 16"/>
                <a:gd name="T34" fmla="+- 0 362 352"/>
                <a:gd name="T35" fmla="*/ 362 h 17"/>
                <a:gd name="T36" fmla="+- 0 2062 2052"/>
                <a:gd name="T37" fmla="*/ T36 w 16"/>
                <a:gd name="T38" fmla="+- 0 362 352"/>
                <a:gd name="T39" fmla="*/ 362 h 17"/>
                <a:gd name="T40" fmla="+- 0 2057 2052"/>
                <a:gd name="T41" fmla="*/ T40 w 16"/>
                <a:gd name="T42" fmla="+- 0 364 352"/>
                <a:gd name="T43" fmla="*/ 364 h 17"/>
                <a:gd name="T44" fmla="+- 0 2054 2052"/>
                <a:gd name="T45" fmla="*/ T44 w 16"/>
                <a:gd name="T46" fmla="+- 0 366 352"/>
                <a:gd name="T47" fmla="*/ 366 h 17"/>
                <a:gd name="T48" fmla="+- 0 2052 2052"/>
                <a:gd name="T49" fmla="*/ T48 w 16"/>
                <a:gd name="T50" fmla="+- 0 369 352"/>
                <a:gd name="T51" fmla="*/ 369 h 17"/>
                <a:gd name="T52" fmla="+- 0 2056 2052"/>
                <a:gd name="T53" fmla="*/ T52 w 16"/>
                <a:gd name="T54" fmla="+- 0 364 352"/>
                <a:gd name="T55" fmla="*/ 364 h 17"/>
                <a:gd name="T56" fmla="+- 0 2060 2052"/>
                <a:gd name="T57" fmla="*/ T56 w 16"/>
                <a:gd name="T58" fmla="+- 0 363 352"/>
                <a:gd name="T59" fmla="*/ 363 h 17"/>
                <a:gd name="T60" fmla="+- 0 2062 2052"/>
                <a:gd name="T61" fmla="*/ T60 w 16"/>
                <a:gd name="T62" fmla="+- 0 363 352"/>
                <a:gd name="T63" fmla="*/ 363 h 17"/>
                <a:gd name="T64" fmla="+- 0 2063 2052"/>
                <a:gd name="T65" fmla="*/ T64 w 16"/>
                <a:gd name="T66" fmla="+- 0 362 352"/>
                <a:gd name="T67" fmla="*/ 362 h 17"/>
                <a:gd name="T68" fmla="+- 0 2068 2052"/>
                <a:gd name="T69" fmla="*/ T68 w 16"/>
                <a:gd name="T70" fmla="+- 0 352 352"/>
                <a:gd name="T71" fmla="*/ 352 h 17"/>
                <a:gd name="T72" fmla="+- 0 2067 2052"/>
                <a:gd name="T73" fmla="*/ T72 w 16"/>
                <a:gd name="T74" fmla="+- 0 352 352"/>
                <a:gd name="T75" fmla="*/ 352 h 17"/>
                <a:gd name="T76" fmla="+- 0 2063 2052"/>
                <a:gd name="T77" fmla="*/ T76 w 16"/>
                <a:gd name="T78" fmla="+- 0 352 352"/>
                <a:gd name="T79" fmla="*/ 352 h 17"/>
                <a:gd name="T80" fmla="+- 0 2062 2052"/>
                <a:gd name="T81" fmla="*/ T80 w 16"/>
                <a:gd name="T82" fmla="+- 0 353 352"/>
                <a:gd name="T83" fmla="*/ 353 h 17"/>
                <a:gd name="T84" fmla="+- 0 2065 2052"/>
                <a:gd name="T85" fmla="*/ T84 w 16"/>
                <a:gd name="T86" fmla="+- 0 353 352"/>
                <a:gd name="T87" fmla="*/ 353 h 17"/>
                <a:gd name="T88" fmla="+- 0 2067 2052"/>
                <a:gd name="T89" fmla="*/ T88 w 16"/>
                <a:gd name="T90" fmla="+- 0 353 352"/>
                <a:gd name="T91" fmla="*/ 353 h 17"/>
                <a:gd name="T92" fmla="+- 0 2068 2052"/>
                <a:gd name="T93" fmla="*/ T92 w 16"/>
                <a:gd name="T94" fmla="+- 0 352 352"/>
                <a:gd name="T95" fmla="*/ 352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7">
                  <a:moveTo>
                    <a:pt x="9" y="2"/>
                  </a:moveTo>
                  <a:lnTo>
                    <a:pt x="8" y="3"/>
                  </a:lnTo>
                  <a:lnTo>
                    <a:pt x="6" y="7"/>
                  </a:lnTo>
                  <a:lnTo>
                    <a:pt x="9" y="2"/>
                  </a:lnTo>
                  <a:close/>
                  <a:moveTo>
                    <a:pt x="10" y="1"/>
                  </a:moveTo>
                  <a:lnTo>
                    <a:pt x="9" y="1"/>
                  </a:lnTo>
                  <a:lnTo>
                    <a:pt x="9" y="2"/>
                  </a:lnTo>
                  <a:lnTo>
                    <a:pt x="10" y="1"/>
                  </a:lnTo>
                  <a:close/>
                  <a:moveTo>
                    <a:pt x="11" y="10"/>
                  </a:moveTo>
                  <a:lnTo>
                    <a:pt x="10" y="10"/>
                  </a:lnTo>
                  <a:lnTo>
                    <a:pt x="5" y="12"/>
                  </a:lnTo>
                  <a:lnTo>
                    <a:pt x="2" y="14"/>
                  </a:lnTo>
                  <a:lnTo>
                    <a:pt x="0" y="17"/>
                  </a:lnTo>
                  <a:lnTo>
                    <a:pt x="4" y="12"/>
                  </a:lnTo>
                  <a:lnTo>
                    <a:pt x="8" y="11"/>
                  </a:lnTo>
                  <a:lnTo>
                    <a:pt x="10" y="11"/>
                  </a:lnTo>
                  <a:lnTo>
                    <a:pt x="11" y="10"/>
                  </a:lnTo>
                  <a:close/>
                  <a:moveTo>
                    <a:pt x="16" y="0"/>
                  </a:moveTo>
                  <a:lnTo>
                    <a:pt x="15" y="0"/>
                  </a:lnTo>
                  <a:lnTo>
                    <a:pt x="11" y="0"/>
                  </a:lnTo>
                  <a:lnTo>
                    <a:pt x="10" y="1"/>
                  </a:lnTo>
                  <a:lnTo>
                    <a:pt x="13" y="1"/>
                  </a:lnTo>
                  <a:lnTo>
                    <a:pt x="15" y="1"/>
                  </a:lnTo>
                  <a:lnTo>
                    <a:pt x="16"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1" name="AutoShape 172"/>
            <p:cNvSpPr>
              <a:spLocks/>
            </p:cNvSpPr>
            <p:nvPr/>
          </p:nvSpPr>
          <p:spPr bwMode="auto">
            <a:xfrm>
              <a:off x="2050" y="346"/>
              <a:ext cx="17" cy="30"/>
            </a:xfrm>
            <a:custGeom>
              <a:avLst/>
              <a:gdLst>
                <a:gd name="T0" fmla="+- 0 2056 2050"/>
                <a:gd name="T1" fmla="*/ T0 w 17"/>
                <a:gd name="T2" fmla="+- 0 367 346"/>
                <a:gd name="T3" fmla="*/ 367 h 30"/>
                <a:gd name="T4" fmla="+- 0 2056 2050"/>
                <a:gd name="T5" fmla="*/ T4 w 17"/>
                <a:gd name="T6" fmla="+- 0 367 346"/>
                <a:gd name="T7" fmla="*/ 367 h 30"/>
                <a:gd name="T8" fmla="+- 0 2056 2050"/>
                <a:gd name="T9" fmla="*/ T8 w 17"/>
                <a:gd name="T10" fmla="+- 0 367 346"/>
                <a:gd name="T11" fmla="*/ 367 h 30"/>
                <a:gd name="T12" fmla="+- 0 2055 2050"/>
                <a:gd name="T13" fmla="*/ T12 w 17"/>
                <a:gd name="T14" fmla="+- 0 367 346"/>
                <a:gd name="T15" fmla="*/ 367 h 30"/>
                <a:gd name="T16" fmla="+- 0 2050 2050"/>
                <a:gd name="T17" fmla="*/ T16 w 17"/>
                <a:gd name="T18" fmla="+- 0 372 346"/>
                <a:gd name="T19" fmla="*/ 372 h 30"/>
                <a:gd name="T20" fmla="+- 0 2052 2050"/>
                <a:gd name="T21" fmla="*/ T20 w 17"/>
                <a:gd name="T22" fmla="+- 0 376 346"/>
                <a:gd name="T23" fmla="*/ 376 h 30"/>
                <a:gd name="T24" fmla="+- 0 2053 2050"/>
                <a:gd name="T25" fmla="*/ T24 w 17"/>
                <a:gd name="T26" fmla="+- 0 375 346"/>
                <a:gd name="T27" fmla="*/ 375 h 30"/>
                <a:gd name="T28" fmla="+- 0 2053 2050"/>
                <a:gd name="T29" fmla="*/ T28 w 17"/>
                <a:gd name="T30" fmla="+- 0 375 346"/>
                <a:gd name="T31" fmla="*/ 375 h 30"/>
                <a:gd name="T32" fmla="+- 0 2053 2050"/>
                <a:gd name="T33" fmla="*/ T32 w 17"/>
                <a:gd name="T34" fmla="+- 0 375 346"/>
                <a:gd name="T35" fmla="*/ 375 h 30"/>
                <a:gd name="T36" fmla="+- 0 2052 2050"/>
                <a:gd name="T37" fmla="*/ T36 w 17"/>
                <a:gd name="T38" fmla="+- 0 375 346"/>
                <a:gd name="T39" fmla="*/ 375 h 30"/>
                <a:gd name="T40" fmla="+- 0 2051 2050"/>
                <a:gd name="T41" fmla="*/ T40 w 17"/>
                <a:gd name="T42" fmla="+- 0 373 346"/>
                <a:gd name="T43" fmla="*/ 373 h 30"/>
                <a:gd name="T44" fmla="+- 0 2054 2050"/>
                <a:gd name="T45" fmla="*/ T44 w 17"/>
                <a:gd name="T46" fmla="+- 0 369 346"/>
                <a:gd name="T47" fmla="*/ 369 h 30"/>
                <a:gd name="T48" fmla="+- 0 2056 2050"/>
                <a:gd name="T49" fmla="*/ T48 w 17"/>
                <a:gd name="T50" fmla="+- 0 367 346"/>
                <a:gd name="T51" fmla="*/ 367 h 30"/>
                <a:gd name="T52" fmla="+- 0 2056 2050"/>
                <a:gd name="T53" fmla="*/ T52 w 17"/>
                <a:gd name="T54" fmla="+- 0 363 346"/>
                <a:gd name="T55" fmla="*/ 363 h 30"/>
                <a:gd name="T56" fmla="+- 0 2056 2050"/>
                <a:gd name="T57" fmla="*/ T56 w 17"/>
                <a:gd name="T58" fmla="+- 0 363 346"/>
                <a:gd name="T59" fmla="*/ 363 h 30"/>
                <a:gd name="T60" fmla="+- 0 2056 2050"/>
                <a:gd name="T61" fmla="*/ T60 w 17"/>
                <a:gd name="T62" fmla="+- 0 363 346"/>
                <a:gd name="T63" fmla="*/ 363 h 30"/>
                <a:gd name="T64" fmla="+- 0 2056 2050"/>
                <a:gd name="T65" fmla="*/ T64 w 17"/>
                <a:gd name="T66" fmla="+- 0 363 346"/>
                <a:gd name="T67" fmla="*/ 363 h 30"/>
                <a:gd name="T68" fmla="+- 0 2061 2050"/>
                <a:gd name="T69" fmla="*/ T68 w 17"/>
                <a:gd name="T70" fmla="+- 0 356 346"/>
                <a:gd name="T71" fmla="*/ 356 h 30"/>
                <a:gd name="T72" fmla="+- 0 2061 2050"/>
                <a:gd name="T73" fmla="*/ T72 w 17"/>
                <a:gd name="T74" fmla="+- 0 355 346"/>
                <a:gd name="T75" fmla="*/ 355 h 30"/>
                <a:gd name="T76" fmla="+- 0 2061 2050"/>
                <a:gd name="T77" fmla="*/ T76 w 17"/>
                <a:gd name="T78" fmla="+- 0 355 346"/>
                <a:gd name="T79" fmla="*/ 355 h 30"/>
                <a:gd name="T80" fmla="+- 0 2059 2050"/>
                <a:gd name="T81" fmla="*/ T80 w 17"/>
                <a:gd name="T82" fmla="+- 0 357 346"/>
                <a:gd name="T83" fmla="*/ 357 h 30"/>
                <a:gd name="T84" fmla="+- 0 2056 2050"/>
                <a:gd name="T85" fmla="*/ T84 w 17"/>
                <a:gd name="T86" fmla="+- 0 363 346"/>
                <a:gd name="T87" fmla="*/ 363 h 30"/>
                <a:gd name="T88" fmla="+- 0 2056 2050"/>
                <a:gd name="T89" fmla="*/ T88 w 17"/>
                <a:gd name="T90" fmla="+- 0 363 346"/>
                <a:gd name="T91" fmla="*/ 363 h 30"/>
                <a:gd name="T92" fmla="+- 0 2056 2050"/>
                <a:gd name="T93" fmla="*/ T92 w 17"/>
                <a:gd name="T94" fmla="+- 0 363 346"/>
                <a:gd name="T95" fmla="*/ 363 h 30"/>
                <a:gd name="T96" fmla="+- 0 2057 2050"/>
                <a:gd name="T97" fmla="*/ T96 w 17"/>
                <a:gd name="T98" fmla="+- 0 363 346"/>
                <a:gd name="T99" fmla="*/ 363 h 30"/>
                <a:gd name="T100" fmla="+- 0 2059 2050"/>
                <a:gd name="T101" fmla="*/ T100 w 17"/>
                <a:gd name="T102" fmla="+- 0 358 346"/>
                <a:gd name="T103" fmla="*/ 358 h 30"/>
                <a:gd name="T104" fmla="+- 0 2061 2050"/>
                <a:gd name="T105" fmla="*/ T104 w 17"/>
                <a:gd name="T106" fmla="+- 0 356 346"/>
                <a:gd name="T107" fmla="*/ 356 h 30"/>
                <a:gd name="T108" fmla="+- 0 2067 2050"/>
                <a:gd name="T109" fmla="*/ T108 w 17"/>
                <a:gd name="T110" fmla="+- 0 348 346"/>
                <a:gd name="T111" fmla="*/ 348 h 30"/>
                <a:gd name="T112" fmla="+- 0 2067 2050"/>
                <a:gd name="T113" fmla="*/ T112 w 17"/>
                <a:gd name="T114" fmla="+- 0 347 346"/>
                <a:gd name="T115" fmla="*/ 347 h 30"/>
                <a:gd name="T116" fmla="+- 0 2067 2050"/>
                <a:gd name="T117" fmla="*/ T116 w 17"/>
                <a:gd name="T118" fmla="+- 0 346 346"/>
                <a:gd name="T119" fmla="*/ 346 h 30"/>
                <a:gd name="T120" fmla="+- 0 2064 2050"/>
                <a:gd name="T121" fmla="*/ T120 w 17"/>
                <a:gd name="T122" fmla="+- 0 348 346"/>
                <a:gd name="T123" fmla="*/ 348 h 30"/>
                <a:gd name="T124" fmla="+- 0 2064 2050"/>
                <a:gd name="T125" fmla="*/ T124 w 17"/>
                <a:gd name="T126" fmla="+- 0 348 346"/>
                <a:gd name="T127" fmla="*/ 348 h 30"/>
                <a:gd name="T128" fmla="+- 0 2062 2050"/>
                <a:gd name="T129" fmla="*/ T128 w 17"/>
                <a:gd name="T130" fmla="+- 0 352 346"/>
                <a:gd name="T131" fmla="*/ 352 h 30"/>
                <a:gd name="T132" fmla="+- 0 2062 2050"/>
                <a:gd name="T133" fmla="*/ T132 w 17"/>
                <a:gd name="T134" fmla="+- 0 352 346"/>
                <a:gd name="T135" fmla="*/ 352 h 30"/>
                <a:gd name="T136" fmla="+- 0 2062 2050"/>
                <a:gd name="T137" fmla="*/ T136 w 17"/>
                <a:gd name="T138" fmla="+- 0 352 346"/>
                <a:gd name="T139" fmla="*/ 352 h 30"/>
                <a:gd name="T140" fmla="+- 0 2062 2050"/>
                <a:gd name="T141" fmla="*/ T140 w 17"/>
                <a:gd name="T142" fmla="+- 0 352 346"/>
                <a:gd name="T143" fmla="*/ 352 h 30"/>
                <a:gd name="T144" fmla="+- 0 2063 2050"/>
                <a:gd name="T145" fmla="*/ T144 w 17"/>
                <a:gd name="T146" fmla="+- 0 352 346"/>
                <a:gd name="T147" fmla="*/ 352 h 30"/>
                <a:gd name="T148" fmla="+- 0 2063 2050"/>
                <a:gd name="T149" fmla="*/ T148 w 17"/>
                <a:gd name="T150" fmla="+- 0 351 346"/>
                <a:gd name="T151" fmla="*/ 351 h 30"/>
                <a:gd name="T152" fmla="+- 0 2064 2050"/>
                <a:gd name="T153" fmla="*/ T152 w 17"/>
                <a:gd name="T154" fmla="+- 0 348 346"/>
                <a:gd name="T155" fmla="*/ 348 h 30"/>
                <a:gd name="T156" fmla="+- 0 2067 2050"/>
                <a:gd name="T157" fmla="*/ T156 w 17"/>
                <a:gd name="T158" fmla="+- 0 347 346"/>
                <a:gd name="T159" fmla="*/ 347 h 30"/>
                <a:gd name="T160" fmla="+- 0 2067 2050"/>
                <a:gd name="T161" fmla="*/ T160 w 17"/>
                <a:gd name="T162" fmla="+- 0 348 346"/>
                <a:gd name="T163" fmla="*/ 348 h 30"/>
                <a:gd name="T164" fmla="+- 0 2067 2050"/>
                <a:gd name="T165" fmla="*/ T164 w 17"/>
                <a:gd name="T166" fmla="+- 0 348 346"/>
                <a:gd name="T167" fmla="*/ 348 h 30"/>
                <a:gd name="T168" fmla="+- 0 2067 2050"/>
                <a:gd name="T169" fmla="*/ T168 w 17"/>
                <a:gd name="T170" fmla="+- 0 348 346"/>
                <a:gd name="T171" fmla="*/ 348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17" h="30">
                  <a:moveTo>
                    <a:pt x="6" y="21"/>
                  </a:moveTo>
                  <a:lnTo>
                    <a:pt x="6" y="21"/>
                  </a:lnTo>
                  <a:lnTo>
                    <a:pt x="5" y="21"/>
                  </a:lnTo>
                  <a:lnTo>
                    <a:pt x="0" y="26"/>
                  </a:lnTo>
                  <a:lnTo>
                    <a:pt x="2" y="30"/>
                  </a:lnTo>
                  <a:lnTo>
                    <a:pt x="3" y="29"/>
                  </a:lnTo>
                  <a:lnTo>
                    <a:pt x="2" y="29"/>
                  </a:lnTo>
                  <a:lnTo>
                    <a:pt x="1" y="27"/>
                  </a:lnTo>
                  <a:lnTo>
                    <a:pt x="4" y="23"/>
                  </a:lnTo>
                  <a:lnTo>
                    <a:pt x="6" y="21"/>
                  </a:lnTo>
                  <a:close/>
                  <a:moveTo>
                    <a:pt x="6" y="17"/>
                  </a:moveTo>
                  <a:lnTo>
                    <a:pt x="6" y="17"/>
                  </a:lnTo>
                  <a:close/>
                  <a:moveTo>
                    <a:pt x="11" y="10"/>
                  </a:moveTo>
                  <a:lnTo>
                    <a:pt x="11" y="9"/>
                  </a:lnTo>
                  <a:lnTo>
                    <a:pt x="9" y="11"/>
                  </a:lnTo>
                  <a:lnTo>
                    <a:pt x="6" y="17"/>
                  </a:lnTo>
                  <a:lnTo>
                    <a:pt x="7" y="17"/>
                  </a:lnTo>
                  <a:lnTo>
                    <a:pt x="9" y="12"/>
                  </a:lnTo>
                  <a:lnTo>
                    <a:pt x="11" y="10"/>
                  </a:lnTo>
                  <a:close/>
                  <a:moveTo>
                    <a:pt x="17" y="2"/>
                  </a:moveTo>
                  <a:lnTo>
                    <a:pt x="17" y="1"/>
                  </a:lnTo>
                  <a:lnTo>
                    <a:pt x="17" y="0"/>
                  </a:lnTo>
                  <a:lnTo>
                    <a:pt x="14" y="2"/>
                  </a:lnTo>
                  <a:lnTo>
                    <a:pt x="12" y="6"/>
                  </a:lnTo>
                  <a:lnTo>
                    <a:pt x="13" y="6"/>
                  </a:lnTo>
                  <a:lnTo>
                    <a:pt x="13" y="5"/>
                  </a:lnTo>
                  <a:lnTo>
                    <a:pt x="14" y="2"/>
                  </a:lnTo>
                  <a:lnTo>
                    <a:pt x="17" y="1"/>
                  </a:lnTo>
                  <a:lnTo>
                    <a:pt x="17" y="2"/>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2" name="Freeform 173"/>
            <p:cNvSpPr>
              <a:spLocks/>
            </p:cNvSpPr>
            <p:nvPr/>
          </p:nvSpPr>
          <p:spPr bwMode="auto">
            <a:xfrm>
              <a:off x="2043" y="349"/>
              <a:ext cx="33" cy="24"/>
            </a:xfrm>
            <a:custGeom>
              <a:avLst/>
              <a:gdLst>
                <a:gd name="T0" fmla="+- 0 2076 2044"/>
                <a:gd name="T1" fmla="*/ T0 w 33"/>
                <a:gd name="T2" fmla="+- 0 369 349"/>
                <a:gd name="T3" fmla="*/ 369 h 24"/>
                <a:gd name="T4" fmla="+- 0 2075 2044"/>
                <a:gd name="T5" fmla="*/ T4 w 33"/>
                <a:gd name="T6" fmla="+- 0 366 349"/>
                <a:gd name="T7" fmla="*/ 366 h 24"/>
                <a:gd name="T8" fmla="+- 0 2074 2044"/>
                <a:gd name="T9" fmla="*/ T8 w 33"/>
                <a:gd name="T10" fmla="+- 0 365 349"/>
                <a:gd name="T11" fmla="*/ 365 h 24"/>
                <a:gd name="T12" fmla="+- 0 2074 2044"/>
                <a:gd name="T13" fmla="*/ T12 w 33"/>
                <a:gd name="T14" fmla="+- 0 369 349"/>
                <a:gd name="T15" fmla="*/ 369 h 24"/>
                <a:gd name="T16" fmla="+- 0 2073 2044"/>
                <a:gd name="T17" fmla="*/ T16 w 33"/>
                <a:gd name="T18" fmla="+- 0 370 349"/>
                <a:gd name="T19" fmla="*/ 370 h 24"/>
                <a:gd name="T20" fmla="+- 0 2072 2044"/>
                <a:gd name="T21" fmla="*/ T20 w 33"/>
                <a:gd name="T22" fmla="+- 0 371 349"/>
                <a:gd name="T23" fmla="*/ 371 h 24"/>
                <a:gd name="T24" fmla="+- 0 2063 2044"/>
                <a:gd name="T25" fmla="*/ T24 w 33"/>
                <a:gd name="T26" fmla="+- 0 365 349"/>
                <a:gd name="T27" fmla="*/ 365 h 24"/>
                <a:gd name="T28" fmla="+- 0 2058 2044"/>
                <a:gd name="T29" fmla="*/ T28 w 33"/>
                <a:gd name="T30" fmla="+- 0 362 349"/>
                <a:gd name="T31" fmla="*/ 362 h 24"/>
                <a:gd name="T32" fmla="+- 0 2063 2044"/>
                <a:gd name="T33" fmla="*/ T32 w 33"/>
                <a:gd name="T34" fmla="+- 0 363 349"/>
                <a:gd name="T35" fmla="*/ 363 h 24"/>
                <a:gd name="T36" fmla="+- 0 2063 2044"/>
                <a:gd name="T37" fmla="*/ T36 w 33"/>
                <a:gd name="T38" fmla="+- 0 363 349"/>
                <a:gd name="T39" fmla="*/ 363 h 24"/>
                <a:gd name="T40" fmla="+- 0 2063 2044"/>
                <a:gd name="T41" fmla="*/ T40 w 33"/>
                <a:gd name="T42" fmla="+- 0 362 349"/>
                <a:gd name="T43" fmla="*/ 362 h 24"/>
                <a:gd name="T44" fmla="+- 0 2063 2044"/>
                <a:gd name="T45" fmla="*/ T44 w 33"/>
                <a:gd name="T46" fmla="+- 0 362 349"/>
                <a:gd name="T47" fmla="*/ 362 h 24"/>
                <a:gd name="T48" fmla="+- 0 2057 2044"/>
                <a:gd name="T49" fmla="*/ T48 w 33"/>
                <a:gd name="T50" fmla="+- 0 361 349"/>
                <a:gd name="T51" fmla="*/ 361 h 24"/>
                <a:gd name="T52" fmla="+- 0 2047 2044"/>
                <a:gd name="T53" fmla="*/ T52 w 33"/>
                <a:gd name="T54" fmla="+- 0 355 349"/>
                <a:gd name="T55" fmla="*/ 355 h 24"/>
                <a:gd name="T56" fmla="+- 0 2046 2044"/>
                <a:gd name="T57" fmla="*/ T56 w 33"/>
                <a:gd name="T58" fmla="+- 0 355 349"/>
                <a:gd name="T59" fmla="*/ 355 h 24"/>
                <a:gd name="T60" fmla="+- 0 2046 2044"/>
                <a:gd name="T61" fmla="*/ T60 w 33"/>
                <a:gd name="T62" fmla="+- 0 353 349"/>
                <a:gd name="T63" fmla="*/ 353 h 24"/>
                <a:gd name="T64" fmla="+- 0 2047 2044"/>
                <a:gd name="T65" fmla="*/ T64 w 33"/>
                <a:gd name="T66" fmla="+- 0 352 349"/>
                <a:gd name="T67" fmla="*/ 352 h 24"/>
                <a:gd name="T68" fmla="+- 0 2047 2044"/>
                <a:gd name="T69" fmla="*/ T68 w 33"/>
                <a:gd name="T70" fmla="+- 0 352 349"/>
                <a:gd name="T71" fmla="*/ 352 h 24"/>
                <a:gd name="T72" fmla="+- 0 2048 2044"/>
                <a:gd name="T73" fmla="*/ T72 w 33"/>
                <a:gd name="T74" fmla="+- 0 352 349"/>
                <a:gd name="T75" fmla="*/ 352 h 24"/>
                <a:gd name="T76" fmla="+- 0 2048 2044"/>
                <a:gd name="T77" fmla="*/ T76 w 33"/>
                <a:gd name="T78" fmla="+- 0 352 349"/>
                <a:gd name="T79" fmla="*/ 352 h 24"/>
                <a:gd name="T80" fmla="+- 0 2057 2044"/>
                <a:gd name="T81" fmla="*/ T80 w 33"/>
                <a:gd name="T82" fmla="+- 0 357 349"/>
                <a:gd name="T83" fmla="*/ 357 h 24"/>
                <a:gd name="T84" fmla="+- 0 2056 2044"/>
                <a:gd name="T85" fmla="*/ T84 w 33"/>
                <a:gd name="T86" fmla="+- 0 360 349"/>
                <a:gd name="T87" fmla="*/ 360 h 24"/>
                <a:gd name="T88" fmla="+- 0 2056 2044"/>
                <a:gd name="T89" fmla="*/ T88 w 33"/>
                <a:gd name="T90" fmla="+- 0 360 349"/>
                <a:gd name="T91" fmla="*/ 360 h 24"/>
                <a:gd name="T92" fmla="+- 0 2057 2044"/>
                <a:gd name="T93" fmla="*/ T92 w 33"/>
                <a:gd name="T94" fmla="+- 0 360 349"/>
                <a:gd name="T95" fmla="*/ 360 h 24"/>
                <a:gd name="T96" fmla="+- 0 2057 2044"/>
                <a:gd name="T97" fmla="*/ T96 w 33"/>
                <a:gd name="T98" fmla="+- 0 360 349"/>
                <a:gd name="T99" fmla="*/ 360 h 24"/>
                <a:gd name="T100" fmla="+- 0 2058 2044"/>
                <a:gd name="T101" fmla="*/ T100 w 33"/>
                <a:gd name="T102" fmla="+- 0 358 349"/>
                <a:gd name="T103" fmla="*/ 358 h 24"/>
                <a:gd name="T104" fmla="+- 0 2065 2044"/>
                <a:gd name="T105" fmla="*/ T104 w 33"/>
                <a:gd name="T106" fmla="+- 0 362 349"/>
                <a:gd name="T107" fmla="*/ 362 h 24"/>
                <a:gd name="T108" fmla="+- 0 2073 2044"/>
                <a:gd name="T109" fmla="*/ T108 w 33"/>
                <a:gd name="T110" fmla="+- 0 367 349"/>
                <a:gd name="T111" fmla="*/ 367 h 24"/>
                <a:gd name="T112" fmla="+- 0 2074 2044"/>
                <a:gd name="T113" fmla="*/ T112 w 33"/>
                <a:gd name="T114" fmla="+- 0 369 349"/>
                <a:gd name="T115" fmla="*/ 369 h 24"/>
                <a:gd name="T116" fmla="+- 0 2074 2044"/>
                <a:gd name="T117" fmla="*/ T116 w 33"/>
                <a:gd name="T118" fmla="+- 0 365 349"/>
                <a:gd name="T119" fmla="*/ 365 h 24"/>
                <a:gd name="T120" fmla="+- 0 2066 2044"/>
                <a:gd name="T121" fmla="*/ T120 w 33"/>
                <a:gd name="T122" fmla="+- 0 360 349"/>
                <a:gd name="T123" fmla="*/ 360 h 24"/>
                <a:gd name="T124" fmla="+- 0 2059 2044"/>
                <a:gd name="T125" fmla="*/ T124 w 33"/>
                <a:gd name="T126" fmla="+- 0 356 349"/>
                <a:gd name="T127" fmla="*/ 356 h 24"/>
                <a:gd name="T128" fmla="+- 0 2062 2044"/>
                <a:gd name="T129" fmla="*/ T128 w 33"/>
                <a:gd name="T130" fmla="+- 0 351 349"/>
                <a:gd name="T131" fmla="*/ 351 h 24"/>
                <a:gd name="T132" fmla="+- 0 2068 2044"/>
                <a:gd name="T133" fmla="*/ T132 w 33"/>
                <a:gd name="T134" fmla="+- 0 353 349"/>
                <a:gd name="T135" fmla="*/ 353 h 24"/>
                <a:gd name="T136" fmla="+- 0 2069 2044"/>
                <a:gd name="T137" fmla="*/ T136 w 33"/>
                <a:gd name="T138" fmla="+- 0 353 349"/>
                <a:gd name="T139" fmla="*/ 353 h 24"/>
                <a:gd name="T140" fmla="+- 0 2069 2044"/>
                <a:gd name="T141" fmla="*/ T140 w 33"/>
                <a:gd name="T142" fmla="+- 0 353 349"/>
                <a:gd name="T143" fmla="*/ 353 h 24"/>
                <a:gd name="T144" fmla="+- 0 2068 2044"/>
                <a:gd name="T145" fmla="*/ T144 w 33"/>
                <a:gd name="T146" fmla="+- 0 352 349"/>
                <a:gd name="T147" fmla="*/ 352 h 24"/>
                <a:gd name="T148" fmla="+- 0 2062 2044"/>
                <a:gd name="T149" fmla="*/ T148 w 33"/>
                <a:gd name="T150" fmla="+- 0 350 349"/>
                <a:gd name="T151" fmla="*/ 350 h 24"/>
                <a:gd name="T152" fmla="+- 0 2059 2044"/>
                <a:gd name="T153" fmla="*/ T152 w 33"/>
                <a:gd name="T154" fmla="+- 0 355 349"/>
                <a:gd name="T155" fmla="*/ 355 h 24"/>
                <a:gd name="T156" fmla="+- 0 2052 2044"/>
                <a:gd name="T157" fmla="*/ T156 w 33"/>
                <a:gd name="T158" fmla="+- 0 352 349"/>
                <a:gd name="T159" fmla="*/ 352 h 24"/>
                <a:gd name="T160" fmla="+- 0 2049 2044"/>
                <a:gd name="T161" fmla="*/ T160 w 33"/>
                <a:gd name="T162" fmla="+- 0 349 349"/>
                <a:gd name="T163" fmla="*/ 349 h 24"/>
                <a:gd name="T164" fmla="+- 0 2048 2044"/>
                <a:gd name="T165" fmla="*/ T164 w 33"/>
                <a:gd name="T166" fmla="+- 0 349 349"/>
                <a:gd name="T167" fmla="*/ 349 h 24"/>
                <a:gd name="T168" fmla="+- 0 2046 2044"/>
                <a:gd name="T169" fmla="*/ T168 w 33"/>
                <a:gd name="T170" fmla="+- 0 350 349"/>
                <a:gd name="T171" fmla="*/ 350 h 24"/>
                <a:gd name="T172" fmla="+- 0 2045 2044"/>
                <a:gd name="T173" fmla="*/ T172 w 33"/>
                <a:gd name="T174" fmla="+- 0 350 349"/>
                <a:gd name="T175" fmla="*/ 350 h 24"/>
                <a:gd name="T176" fmla="+- 0 2044 2044"/>
                <a:gd name="T177" fmla="*/ T176 w 33"/>
                <a:gd name="T178" fmla="+- 0 353 349"/>
                <a:gd name="T179" fmla="*/ 353 h 24"/>
                <a:gd name="T180" fmla="+- 0 2044 2044"/>
                <a:gd name="T181" fmla="*/ T180 w 33"/>
                <a:gd name="T182" fmla="+- 0 356 349"/>
                <a:gd name="T183" fmla="*/ 356 h 24"/>
                <a:gd name="T184" fmla="+- 0 2046 2044"/>
                <a:gd name="T185" fmla="*/ T184 w 33"/>
                <a:gd name="T186" fmla="+- 0 357 349"/>
                <a:gd name="T187" fmla="*/ 357 h 24"/>
                <a:gd name="T188" fmla="+- 0 2055 2044"/>
                <a:gd name="T189" fmla="*/ T188 w 33"/>
                <a:gd name="T190" fmla="+- 0 363 349"/>
                <a:gd name="T191" fmla="*/ 363 h 24"/>
                <a:gd name="T192" fmla="+- 0 2050 2044"/>
                <a:gd name="T193" fmla="*/ T192 w 33"/>
                <a:gd name="T194" fmla="+- 0 370 349"/>
                <a:gd name="T195" fmla="*/ 370 h 24"/>
                <a:gd name="T196" fmla="+- 0 2050 2044"/>
                <a:gd name="T197" fmla="*/ T196 w 33"/>
                <a:gd name="T198" fmla="+- 0 371 349"/>
                <a:gd name="T199" fmla="*/ 371 h 24"/>
                <a:gd name="T200" fmla="+- 0 2051 2044"/>
                <a:gd name="T201" fmla="*/ T200 w 33"/>
                <a:gd name="T202" fmla="+- 0 371 349"/>
                <a:gd name="T203" fmla="*/ 371 h 24"/>
                <a:gd name="T204" fmla="+- 0 2051 2044"/>
                <a:gd name="T205" fmla="*/ T204 w 33"/>
                <a:gd name="T206" fmla="+- 0 371 349"/>
                <a:gd name="T207" fmla="*/ 371 h 24"/>
                <a:gd name="T208" fmla="+- 0 2051 2044"/>
                <a:gd name="T209" fmla="*/ T208 w 33"/>
                <a:gd name="T210" fmla="+- 0 371 349"/>
                <a:gd name="T211" fmla="*/ 371 h 24"/>
                <a:gd name="T212" fmla="+- 0 2056 2044"/>
                <a:gd name="T213" fmla="*/ T212 w 33"/>
                <a:gd name="T214" fmla="+- 0 363 349"/>
                <a:gd name="T215" fmla="*/ 363 h 24"/>
                <a:gd name="T216" fmla="+- 0 2062 2044"/>
                <a:gd name="T217" fmla="*/ T216 w 33"/>
                <a:gd name="T218" fmla="+- 0 367 349"/>
                <a:gd name="T219" fmla="*/ 367 h 24"/>
                <a:gd name="T220" fmla="+- 0 2072 2044"/>
                <a:gd name="T221" fmla="*/ T220 w 33"/>
                <a:gd name="T222" fmla="+- 0 373 349"/>
                <a:gd name="T223" fmla="*/ 373 h 24"/>
                <a:gd name="T224" fmla="+- 0 2074 2044"/>
                <a:gd name="T225" fmla="*/ T224 w 33"/>
                <a:gd name="T226" fmla="+- 0 373 349"/>
                <a:gd name="T227" fmla="*/ 373 h 24"/>
                <a:gd name="T228" fmla="+- 0 2075 2044"/>
                <a:gd name="T229" fmla="*/ T228 w 33"/>
                <a:gd name="T230" fmla="+- 0 371 349"/>
                <a:gd name="T231" fmla="*/ 371 h 24"/>
                <a:gd name="T232" fmla="+- 0 2076 2044"/>
                <a:gd name="T233" fmla="*/ T232 w 33"/>
                <a:gd name="T234" fmla="+- 0 369 349"/>
                <a:gd name="T235" fmla="*/ 36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Lst>
              <a:rect l="0" t="0" r="r" b="b"/>
              <a:pathLst>
                <a:path w="33" h="24">
                  <a:moveTo>
                    <a:pt x="32" y="20"/>
                  </a:moveTo>
                  <a:lnTo>
                    <a:pt x="31" y="17"/>
                  </a:lnTo>
                  <a:lnTo>
                    <a:pt x="30" y="16"/>
                  </a:lnTo>
                  <a:lnTo>
                    <a:pt x="30" y="20"/>
                  </a:lnTo>
                  <a:lnTo>
                    <a:pt x="29" y="21"/>
                  </a:lnTo>
                  <a:lnTo>
                    <a:pt x="28" y="22"/>
                  </a:lnTo>
                  <a:lnTo>
                    <a:pt x="19" y="16"/>
                  </a:lnTo>
                  <a:lnTo>
                    <a:pt x="14" y="13"/>
                  </a:lnTo>
                  <a:lnTo>
                    <a:pt x="19" y="14"/>
                  </a:lnTo>
                  <a:lnTo>
                    <a:pt x="19" y="13"/>
                  </a:lnTo>
                  <a:lnTo>
                    <a:pt x="13" y="12"/>
                  </a:lnTo>
                  <a:lnTo>
                    <a:pt x="3" y="6"/>
                  </a:lnTo>
                  <a:lnTo>
                    <a:pt x="2" y="6"/>
                  </a:lnTo>
                  <a:lnTo>
                    <a:pt x="2" y="4"/>
                  </a:lnTo>
                  <a:lnTo>
                    <a:pt x="3" y="3"/>
                  </a:lnTo>
                  <a:lnTo>
                    <a:pt x="4" y="3"/>
                  </a:lnTo>
                  <a:lnTo>
                    <a:pt x="13" y="8"/>
                  </a:lnTo>
                  <a:lnTo>
                    <a:pt x="12" y="11"/>
                  </a:lnTo>
                  <a:lnTo>
                    <a:pt x="13" y="11"/>
                  </a:lnTo>
                  <a:lnTo>
                    <a:pt x="14" y="9"/>
                  </a:lnTo>
                  <a:lnTo>
                    <a:pt x="21" y="13"/>
                  </a:lnTo>
                  <a:lnTo>
                    <a:pt x="29" y="18"/>
                  </a:lnTo>
                  <a:lnTo>
                    <a:pt x="30" y="20"/>
                  </a:lnTo>
                  <a:lnTo>
                    <a:pt x="30" y="16"/>
                  </a:lnTo>
                  <a:lnTo>
                    <a:pt x="22" y="11"/>
                  </a:lnTo>
                  <a:lnTo>
                    <a:pt x="15" y="7"/>
                  </a:lnTo>
                  <a:lnTo>
                    <a:pt x="18" y="2"/>
                  </a:lnTo>
                  <a:lnTo>
                    <a:pt x="24" y="4"/>
                  </a:lnTo>
                  <a:lnTo>
                    <a:pt x="25" y="4"/>
                  </a:lnTo>
                  <a:lnTo>
                    <a:pt x="24" y="3"/>
                  </a:lnTo>
                  <a:lnTo>
                    <a:pt x="18" y="1"/>
                  </a:lnTo>
                  <a:lnTo>
                    <a:pt x="15" y="6"/>
                  </a:lnTo>
                  <a:lnTo>
                    <a:pt x="8" y="3"/>
                  </a:lnTo>
                  <a:lnTo>
                    <a:pt x="5" y="0"/>
                  </a:lnTo>
                  <a:lnTo>
                    <a:pt x="4" y="0"/>
                  </a:lnTo>
                  <a:lnTo>
                    <a:pt x="2" y="1"/>
                  </a:lnTo>
                  <a:lnTo>
                    <a:pt x="1" y="1"/>
                  </a:lnTo>
                  <a:lnTo>
                    <a:pt x="0" y="4"/>
                  </a:lnTo>
                  <a:lnTo>
                    <a:pt x="0" y="7"/>
                  </a:lnTo>
                  <a:lnTo>
                    <a:pt x="2" y="8"/>
                  </a:lnTo>
                  <a:lnTo>
                    <a:pt x="11" y="14"/>
                  </a:lnTo>
                  <a:lnTo>
                    <a:pt x="6" y="21"/>
                  </a:lnTo>
                  <a:lnTo>
                    <a:pt x="6" y="22"/>
                  </a:lnTo>
                  <a:lnTo>
                    <a:pt x="7" y="22"/>
                  </a:lnTo>
                  <a:lnTo>
                    <a:pt x="12" y="14"/>
                  </a:lnTo>
                  <a:lnTo>
                    <a:pt x="18" y="18"/>
                  </a:lnTo>
                  <a:lnTo>
                    <a:pt x="28" y="24"/>
                  </a:lnTo>
                  <a:lnTo>
                    <a:pt x="30" y="24"/>
                  </a:lnTo>
                  <a:lnTo>
                    <a:pt x="31" y="22"/>
                  </a:lnTo>
                  <a:lnTo>
                    <a:pt x="32"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3" name="Freeform 174"/>
            <p:cNvSpPr>
              <a:spLocks/>
            </p:cNvSpPr>
            <p:nvPr/>
          </p:nvSpPr>
          <p:spPr bwMode="auto">
            <a:xfrm>
              <a:off x="2044" y="350"/>
              <a:ext cx="31" cy="22"/>
            </a:xfrm>
            <a:custGeom>
              <a:avLst/>
              <a:gdLst>
                <a:gd name="T0" fmla="+- 0 2048 2045"/>
                <a:gd name="T1" fmla="*/ T0 w 31"/>
                <a:gd name="T2" fmla="+- 0 350 350"/>
                <a:gd name="T3" fmla="*/ 350 h 22"/>
                <a:gd name="T4" fmla="+- 0 2046 2045"/>
                <a:gd name="T5" fmla="*/ T4 w 31"/>
                <a:gd name="T6" fmla="+- 0 351 350"/>
                <a:gd name="T7" fmla="*/ 351 h 22"/>
                <a:gd name="T8" fmla="+- 0 2046 2045"/>
                <a:gd name="T9" fmla="*/ T8 w 31"/>
                <a:gd name="T10" fmla="+- 0 352 350"/>
                <a:gd name="T11" fmla="*/ 352 h 22"/>
                <a:gd name="T12" fmla="+- 0 2045 2045"/>
                <a:gd name="T13" fmla="*/ T12 w 31"/>
                <a:gd name="T14" fmla="+- 0 353 350"/>
                <a:gd name="T15" fmla="*/ 353 h 22"/>
                <a:gd name="T16" fmla="+- 0 2045 2045"/>
                <a:gd name="T17" fmla="*/ T16 w 31"/>
                <a:gd name="T18" fmla="+- 0 355 350"/>
                <a:gd name="T19" fmla="*/ 355 h 22"/>
                <a:gd name="T20" fmla="+- 0 2062 2045"/>
                <a:gd name="T21" fmla="*/ T20 w 31"/>
                <a:gd name="T22" fmla="+- 0 366 350"/>
                <a:gd name="T23" fmla="*/ 366 h 22"/>
                <a:gd name="T24" fmla="+- 0 2072 2045"/>
                <a:gd name="T25" fmla="*/ T24 w 31"/>
                <a:gd name="T26" fmla="+- 0 372 350"/>
                <a:gd name="T27" fmla="*/ 372 h 22"/>
                <a:gd name="T28" fmla="+- 0 2073 2045"/>
                <a:gd name="T29" fmla="*/ T28 w 31"/>
                <a:gd name="T30" fmla="+- 0 371 350"/>
                <a:gd name="T31" fmla="*/ 371 h 22"/>
                <a:gd name="T32" fmla="+- 0 2075 2045"/>
                <a:gd name="T33" fmla="*/ T32 w 31"/>
                <a:gd name="T34" fmla="+- 0 369 350"/>
                <a:gd name="T35" fmla="*/ 369 h 22"/>
                <a:gd name="T36" fmla="+- 0 2074 2045"/>
                <a:gd name="T37" fmla="*/ T36 w 31"/>
                <a:gd name="T38" fmla="+- 0 367 350"/>
                <a:gd name="T39" fmla="*/ 367 h 22"/>
                <a:gd name="T40" fmla="+- 0 2065 2045"/>
                <a:gd name="T41" fmla="*/ T40 w 31"/>
                <a:gd name="T42" fmla="+- 0 361 350"/>
                <a:gd name="T43" fmla="*/ 361 h 22"/>
                <a:gd name="T44" fmla="+- 0 2048 2045"/>
                <a:gd name="T45" fmla="*/ T44 w 31"/>
                <a:gd name="T46" fmla="+- 0 350 350"/>
                <a:gd name="T47" fmla="*/ 350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1" h="22">
                  <a:moveTo>
                    <a:pt x="3" y="0"/>
                  </a:moveTo>
                  <a:lnTo>
                    <a:pt x="1" y="1"/>
                  </a:lnTo>
                  <a:lnTo>
                    <a:pt x="1" y="2"/>
                  </a:lnTo>
                  <a:lnTo>
                    <a:pt x="0" y="3"/>
                  </a:lnTo>
                  <a:lnTo>
                    <a:pt x="0" y="5"/>
                  </a:lnTo>
                  <a:lnTo>
                    <a:pt x="17" y="16"/>
                  </a:lnTo>
                  <a:lnTo>
                    <a:pt x="27" y="22"/>
                  </a:lnTo>
                  <a:lnTo>
                    <a:pt x="28" y="21"/>
                  </a:lnTo>
                  <a:lnTo>
                    <a:pt x="30" y="19"/>
                  </a:lnTo>
                  <a:lnTo>
                    <a:pt x="29" y="17"/>
                  </a:lnTo>
                  <a:lnTo>
                    <a:pt x="20" y="1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4" name="AutoShape 175"/>
            <p:cNvSpPr>
              <a:spLocks/>
            </p:cNvSpPr>
            <p:nvPr/>
          </p:nvSpPr>
          <p:spPr bwMode="auto">
            <a:xfrm>
              <a:off x="2048" y="354"/>
              <a:ext cx="22" cy="10"/>
            </a:xfrm>
            <a:custGeom>
              <a:avLst/>
              <a:gdLst>
                <a:gd name="T0" fmla="+- 0 2053 2048"/>
                <a:gd name="T1" fmla="*/ T0 w 22"/>
                <a:gd name="T2" fmla="+- 0 355 355"/>
                <a:gd name="T3" fmla="*/ 355 h 10"/>
                <a:gd name="T4" fmla="+- 0 2053 2048"/>
                <a:gd name="T5" fmla="*/ T4 w 22"/>
                <a:gd name="T6" fmla="+- 0 355 355"/>
                <a:gd name="T7" fmla="*/ 355 h 10"/>
                <a:gd name="T8" fmla="+- 0 2049 2048"/>
                <a:gd name="T9" fmla="*/ T8 w 22"/>
                <a:gd name="T10" fmla="+- 0 356 355"/>
                <a:gd name="T11" fmla="*/ 356 h 10"/>
                <a:gd name="T12" fmla="+- 0 2048 2048"/>
                <a:gd name="T13" fmla="*/ T12 w 22"/>
                <a:gd name="T14" fmla="+- 0 357 355"/>
                <a:gd name="T15" fmla="*/ 357 h 10"/>
                <a:gd name="T16" fmla="+- 0 2050 2048"/>
                <a:gd name="T17" fmla="*/ T16 w 22"/>
                <a:gd name="T18" fmla="+- 0 358 355"/>
                <a:gd name="T19" fmla="*/ 358 h 10"/>
                <a:gd name="T20" fmla="+- 0 2051 2048"/>
                <a:gd name="T21" fmla="*/ T20 w 22"/>
                <a:gd name="T22" fmla="+- 0 357 355"/>
                <a:gd name="T23" fmla="*/ 357 h 10"/>
                <a:gd name="T24" fmla="+- 0 2053 2048"/>
                <a:gd name="T25" fmla="*/ T24 w 22"/>
                <a:gd name="T26" fmla="+- 0 355 355"/>
                <a:gd name="T27" fmla="*/ 355 h 10"/>
                <a:gd name="T28" fmla="+- 0 2056 2048"/>
                <a:gd name="T29" fmla="*/ T28 w 22"/>
                <a:gd name="T30" fmla="+- 0 355 355"/>
                <a:gd name="T31" fmla="*/ 355 h 10"/>
                <a:gd name="T32" fmla="+- 0 2054 2048"/>
                <a:gd name="T33" fmla="*/ T32 w 22"/>
                <a:gd name="T34" fmla="+- 0 355 355"/>
                <a:gd name="T35" fmla="*/ 355 h 10"/>
                <a:gd name="T36" fmla="+- 0 2053 2048"/>
                <a:gd name="T37" fmla="*/ T36 w 22"/>
                <a:gd name="T38" fmla="+- 0 355 355"/>
                <a:gd name="T39" fmla="*/ 355 h 10"/>
                <a:gd name="T40" fmla="+- 0 2056 2048"/>
                <a:gd name="T41" fmla="*/ T40 w 22"/>
                <a:gd name="T42" fmla="+- 0 355 355"/>
                <a:gd name="T43" fmla="*/ 355 h 10"/>
                <a:gd name="T44" fmla="+- 0 2060 2048"/>
                <a:gd name="T45" fmla="*/ T44 w 22"/>
                <a:gd name="T46" fmla="+- 0 358 355"/>
                <a:gd name="T47" fmla="*/ 358 h 10"/>
                <a:gd name="T48" fmla="+- 0 2057 2048"/>
                <a:gd name="T49" fmla="*/ T48 w 22"/>
                <a:gd name="T50" fmla="+- 0 356 355"/>
                <a:gd name="T51" fmla="*/ 356 h 10"/>
                <a:gd name="T52" fmla="+- 0 2056 2048"/>
                <a:gd name="T53" fmla="*/ T52 w 22"/>
                <a:gd name="T54" fmla="+- 0 355 355"/>
                <a:gd name="T55" fmla="*/ 355 h 10"/>
                <a:gd name="T56" fmla="+- 0 2060 2048"/>
                <a:gd name="T57" fmla="*/ T56 w 22"/>
                <a:gd name="T58" fmla="+- 0 358 355"/>
                <a:gd name="T59" fmla="*/ 358 h 10"/>
                <a:gd name="T60" fmla="+- 0 2070 2048"/>
                <a:gd name="T61" fmla="*/ T60 w 22"/>
                <a:gd name="T62" fmla="+- 0 364 355"/>
                <a:gd name="T63" fmla="*/ 364 h 10"/>
                <a:gd name="T64" fmla="+- 0 2068 2048"/>
                <a:gd name="T65" fmla="*/ T64 w 22"/>
                <a:gd name="T66" fmla="+- 0 363 355"/>
                <a:gd name="T67" fmla="*/ 363 h 10"/>
                <a:gd name="T68" fmla="+- 0 2064 2048"/>
                <a:gd name="T69" fmla="*/ T68 w 22"/>
                <a:gd name="T70" fmla="+- 0 362 355"/>
                <a:gd name="T71" fmla="*/ 362 h 10"/>
                <a:gd name="T72" fmla="+- 0 2059 2048"/>
                <a:gd name="T73" fmla="*/ T72 w 22"/>
                <a:gd name="T74" fmla="+- 0 363 355"/>
                <a:gd name="T75" fmla="*/ 363 h 10"/>
                <a:gd name="T76" fmla="+- 0 2058 2048"/>
                <a:gd name="T77" fmla="*/ T76 w 22"/>
                <a:gd name="T78" fmla="+- 0 363 355"/>
                <a:gd name="T79" fmla="*/ 363 h 10"/>
                <a:gd name="T80" fmla="+- 0 2059 2048"/>
                <a:gd name="T81" fmla="*/ T80 w 22"/>
                <a:gd name="T82" fmla="+- 0 364 355"/>
                <a:gd name="T83" fmla="*/ 364 h 10"/>
                <a:gd name="T84" fmla="+- 0 2061 2048"/>
                <a:gd name="T85" fmla="*/ T84 w 22"/>
                <a:gd name="T86" fmla="+- 0 363 355"/>
                <a:gd name="T87" fmla="*/ 363 h 10"/>
                <a:gd name="T88" fmla="+- 0 2065 2048"/>
                <a:gd name="T89" fmla="*/ T88 w 22"/>
                <a:gd name="T90" fmla="+- 0 362 355"/>
                <a:gd name="T91" fmla="*/ 362 h 10"/>
                <a:gd name="T92" fmla="+- 0 2070 2048"/>
                <a:gd name="T93" fmla="*/ T92 w 22"/>
                <a:gd name="T94" fmla="+- 0 364 355"/>
                <a:gd name="T95" fmla="*/ 364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0"/>
                  </a:moveTo>
                  <a:lnTo>
                    <a:pt x="5" y="0"/>
                  </a:lnTo>
                  <a:lnTo>
                    <a:pt x="1" y="1"/>
                  </a:lnTo>
                  <a:lnTo>
                    <a:pt x="0" y="2"/>
                  </a:lnTo>
                  <a:lnTo>
                    <a:pt x="2" y="3"/>
                  </a:lnTo>
                  <a:lnTo>
                    <a:pt x="3" y="2"/>
                  </a:lnTo>
                  <a:lnTo>
                    <a:pt x="5" y="0"/>
                  </a:lnTo>
                  <a:close/>
                  <a:moveTo>
                    <a:pt x="8" y="0"/>
                  </a:moveTo>
                  <a:lnTo>
                    <a:pt x="6" y="0"/>
                  </a:lnTo>
                  <a:lnTo>
                    <a:pt x="5" y="0"/>
                  </a:lnTo>
                  <a:lnTo>
                    <a:pt x="8" y="0"/>
                  </a:lnTo>
                  <a:close/>
                  <a:moveTo>
                    <a:pt x="12" y="3"/>
                  </a:moveTo>
                  <a:lnTo>
                    <a:pt x="9" y="1"/>
                  </a:lnTo>
                  <a:lnTo>
                    <a:pt x="8" y="0"/>
                  </a:lnTo>
                  <a:lnTo>
                    <a:pt x="12" y="3"/>
                  </a:lnTo>
                  <a:close/>
                  <a:moveTo>
                    <a:pt x="22" y="9"/>
                  </a:moveTo>
                  <a:lnTo>
                    <a:pt x="20" y="8"/>
                  </a:lnTo>
                  <a:lnTo>
                    <a:pt x="16" y="7"/>
                  </a:lnTo>
                  <a:lnTo>
                    <a:pt x="11" y="8"/>
                  </a:lnTo>
                  <a:lnTo>
                    <a:pt x="10" y="8"/>
                  </a:lnTo>
                  <a:lnTo>
                    <a:pt x="11" y="9"/>
                  </a:lnTo>
                  <a:lnTo>
                    <a:pt x="13" y="8"/>
                  </a:lnTo>
                  <a:lnTo>
                    <a:pt x="17" y="7"/>
                  </a:lnTo>
                  <a:lnTo>
                    <a:pt x="22" y="9"/>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5" name="AutoShape 176"/>
            <p:cNvSpPr>
              <a:spLocks/>
            </p:cNvSpPr>
            <p:nvPr/>
          </p:nvSpPr>
          <p:spPr bwMode="auto">
            <a:xfrm>
              <a:off x="2046" y="351"/>
              <a:ext cx="28" cy="20"/>
            </a:xfrm>
            <a:custGeom>
              <a:avLst/>
              <a:gdLst>
                <a:gd name="T0" fmla="+- 0 2053 2046"/>
                <a:gd name="T1" fmla="*/ T0 w 28"/>
                <a:gd name="T2" fmla="+- 0 354 351"/>
                <a:gd name="T3" fmla="*/ 354 h 20"/>
                <a:gd name="T4" fmla="+- 0 2050 2046"/>
                <a:gd name="T5" fmla="*/ T4 w 28"/>
                <a:gd name="T6" fmla="+- 0 352 351"/>
                <a:gd name="T7" fmla="*/ 352 h 20"/>
                <a:gd name="T8" fmla="+- 0 2050 2046"/>
                <a:gd name="T9" fmla="*/ T8 w 28"/>
                <a:gd name="T10" fmla="+- 0 351 351"/>
                <a:gd name="T11" fmla="*/ 351 h 20"/>
                <a:gd name="T12" fmla="+- 0 2046 2046"/>
                <a:gd name="T13" fmla="*/ T12 w 28"/>
                <a:gd name="T14" fmla="+- 0 352 351"/>
                <a:gd name="T15" fmla="*/ 352 h 20"/>
                <a:gd name="T16" fmla="+- 0 2046 2046"/>
                <a:gd name="T17" fmla="*/ T16 w 28"/>
                <a:gd name="T18" fmla="+- 0 353 351"/>
                <a:gd name="T19" fmla="*/ 353 h 20"/>
                <a:gd name="T20" fmla="+- 0 2047 2046"/>
                <a:gd name="T21" fmla="*/ T20 w 28"/>
                <a:gd name="T22" fmla="+- 0 353 351"/>
                <a:gd name="T23" fmla="*/ 353 h 20"/>
                <a:gd name="T24" fmla="+- 0 2047 2046"/>
                <a:gd name="T25" fmla="*/ T24 w 28"/>
                <a:gd name="T26" fmla="+- 0 352 351"/>
                <a:gd name="T27" fmla="*/ 352 h 20"/>
                <a:gd name="T28" fmla="+- 0 2049 2046"/>
                <a:gd name="T29" fmla="*/ T28 w 28"/>
                <a:gd name="T30" fmla="+- 0 352 351"/>
                <a:gd name="T31" fmla="*/ 352 h 20"/>
                <a:gd name="T32" fmla="+- 0 2052 2046"/>
                <a:gd name="T33" fmla="*/ T32 w 28"/>
                <a:gd name="T34" fmla="+- 0 354 351"/>
                <a:gd name="T35" fmla="*/ 354 h 20"/>
                <a:gd name="T36" fmla="+- 0 2053 2046"/>
                <a:gd name="T37" fmla="*/ T36 w 28"/>
                <a:gd name="T38" fmla="+- 0 355 351"/>
                <a:gd name="T39" fmla="*/ 355 h 20"/>
                <a:gd name="T40" fmla="+- 0 2053 2046"/>
                <a:gd name="T41" fmla="*/ T40 w 28"/>
                <a:gd name="T42" fmla="+- 0 355 351"/>
                <a:gd name="T43" fmla="*/ 355 h 20"/>
                <a:gd name="T44" fmla="+- 0 2053 2046"/>
                <a:gd name="T45" fmla="*/ T44 w 28"/>
                <a:gd name="T46" fmla="+- 0 354 351"/>
                <a:gd name="T47" fmla="*/ 354 h 20"/>
                <a:gd name="T48" fmla="+- 0 2064 2046"/>
                <a:gd name="T49" fmla="*/ T48 w 28"/>
                <a:gd name="T50" fmla="+- 0 361 351"/>
                <a:gd name="T51" fmla="*/ 361 h 20"/>
                <a:gd name="T52" fmla="+- 0 2064 2046"/>
                <a:gd name="T53" fmla="*/ T52 w 28"/>
                <a:gd name="T54" fmla="+- 0 361 351"/>
                <a:gd name="T55" fmla="*/ 361 h 20"/>
                <a:gd name="T56" fmla="+- 0 2064 2046"/>
                <a:gd name="T57" fmla="*/ T56 w 28"/>
                <a:gd name="T58" fmla="+- 0 361 351"/>
                <a:gd name="T59" fmla="*/ 361 h 20"/>
                <a:gd name="T60" fmla="+- 0 2064 2046"/>
                <a:gd name="T61" fmla="*/ T60 w 28"/>
                <a:gd name="T62" fmla="+- 0 361 351"/>
                <a:gd name="T63" fmla="*/ 361 h 20"/>
                <a:gd name="T64" fmla="+- 0 2064 2046"/>
                <a:gd name="T65" fmla="*/ T64 w 28"/>
                <a:gd name="T66" fmla="+- 0 361 351"/>
                <a:gd name="T67" fmla="*/ 361 h 20"/>
                <a:gd name="T68" fmla="+- 0 2059 2046"/>
                <a:gd name="T69" fmla="*/ T68 w 28"/>
                <a:gd name="T70" fmla="+- 0 357 351"/>
                <a:gd name="T71" fmla="*/ 357 h 20"/>
                <a:gd name="T72" fmla="+- 0 2056 2046"/>
                <a:gd name="T73" fmla="*/ T72 w 28"/>
                <a:gd name="T74" fmla="+- 0 357 351"/>
                <a:gd name="T75" fmla="*/ 357 h 20"/>
                <a:gd name="T76" fmla="+- 0 2056 2046"/>
                <a:gd name="T77" fmla="*/ T76 w 28"/>
                <a:gd name="T78" fmla="+- 0 357 351"/>
                <a:gd name="T79" fmla="*/ 357 h 20"/>
                <a:gd name="T80" fmla="+- 0 2058 2046"/>
                <a:gd name="T81" fmla="*/ T80 w 28"/>
                <a:gd name="T82" fmla="+- 0 358 351"/>
                <a:gd name="T83" fmla="*/ 358 h 20"/>
                <a:gd name="T84" fmla="+- 0 2064 2046"/>
                <a:gd name="T85" fmla="*/ T84 w 28"/>
                <a:gd name="T86" fmla="+- 0 361 351"/>
                <a:gd name="T87" fmla="*/ 361 h 20"/>
                <a:gd name="T88" fmla="+- 0 2064 2046"/>
                <a:gd name="T89" fmla="*/ T88 w 28"/>
                <a:gd name="T90" fmla="+- 0 361 351"/>
                <a:gd name="T91" fmla="*/ 361 h 20"/>
                <a:gd name="T92" fmla="+- 0 2064 2046"/>
                <a:gd name="T93" fmla="*/ T92 w 28"/>
                <a:gd name="T94" fmla="+- 0 361 351"/>
                <a:gd name="T95" fmla="*/ 361 h 20"/>
                <a:gd name="T96" fmla="+- 0 2074 2046"/>
                <a:gd name="T97" fmla="*/ T96 w 28"/>
                <a:gd name="T98" fmla="+- 0 370 351"/>
                <a:gd name="T99" fmla="*/ 370 h 20"/>
                <a:gd name="T100" fmla="+- 0 2074 2046"/>
                <a:gd name="T101" fmla="*/ T100 w 28"/>
                <a:gd name="T102" fmla="+- 0 370 351"/>
                <a:gd name="T103" fmla="*/ 370 h 20"/>
                <a:gd name="T104" fmla="+- 0 2074 2046"/>
                <a:gd name="T105" fmla="*/ T104 w 28"/>
                <a:gd name="T106" fmla="+- 0 366 351"/>
                <a:gd name="T107" fmla="*/ 366 h 20"/>
                <a:gd name="T108" fmla="+- 0 2067 2046"/>
                <a:gd name="T109" fmla="*/ T108 w 28"/>
                <a:gd name="T110" fmla="+- 0 364 351"/>
                <a:gd name="T111" fmla="*/ 364 h 20"/>
                <a:gd name="T112" fmla="+- 0 2067 2046"/>
                <a:gd name="T113" fmla="*/ T112 w 28"/>
                <a:gd name="T114" fmla="+- 0 364 351"/>
                <a:gd name="T115" fmla="*/ 364 h 20"/>
                <a:gd name="T116" fmla="+- 0 2067 2046"/>
                <a:gd name="T117" fmla="*/ T116 w 28"/>
                <a:gd name="T118" fmla="+- 0 364 351"/>
                <a:gd name="T119" fmla="*/ 364 h 20"/>
                <a:gd name="T120" fmla="+- 0 2069 2046"/>
                <a:gd name="T121" fmla="*/ T120 w 28"/>
                <a:gd name="T122" fmla="+- 0 365 351"/>
                <a:gd name="T123" fmla="*/ 365 h 20"/>
                <a:gd name="T124" fmla="+- 0 2073 2046"/>
                <a:gd name="T125" fmla="*/ T124 w 28"/>
                <a:gd name="T126" fmla="+- 0 367 351"/>
                <a:gd name="T127" fmla="*/ 367 h 20"/>
                <a:gd name="T128" fmla="+- 0 2074 2046"/>
                <a:gd name="T129" fmla="*/ T128 w 28"/>
                <a:gd name="T130" fmla="+- 0 370 351"/>
                <a:gd name="T131" fmla="*/ 370 h 20"/>
                <a:gd name="T132" fmla="+- 0 2073 2046"/>
                <a:gd name="T133" fmla="*/ T132 w 28"/>
                <a:gd name="T134" fmla="+- 0 370 351"/>
                <a:gd name="T135" fmla="*/ 370 h 20"/>
                <a:gd name="T136" fmla="+- 0 2073 2046"/>
                <a:gd name="T137" fmla="*/ T136 w 28"/>
                <a:gd name="T138" fmla="+- 0 371 351"/>
                <a:gd name="T139" fmla="*/ 371 h 20"/>
                <a:gd name="T140" fmla="+- 0 2073 2046"/>
                <a:gd name="T141" fmla="*/ T140 w 28"/>
                <a:gd name="T142" fmla="+- 0 371 351"/>
                <a:gd name="T143" fmla="*/ 371 h 20"/>
                <a:gd name="T144" fmla="+- 0 2074 2046"/>
                <a:gd name="T145" fmla="*/ T144 w 28"/>
                <a:gd name="T146" fmla="+- 0 370 351"/>
                <a:gd name="T147" fmla="*/ 370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28" h="20">
                  <a:moveTo>
                    <a:pt x="7" y="3"/>
                  </a:moveTo>
                  <a:lnTo>
                    <a:pt x="4" y="1"/>
                  </a:lnTo>
                  <a:lnTo>
                    <a:pt x="4" y="0"/>
                  </a:lnTo>
                  <a:lnTo>
                    <a:pt x="0" y="1"/>
                  </a:lnTo>
                  <a:lnTo>
                    <a:pt x="0" y="2"/>
                  </a:lnTo>
                  <a:lnTo>
                    <a:pt x="1" y="2"/>
                  </a:lnTo>
                  <a:lnTo>
                    <a:pt x="1" y="1"/>
                  </a:lnTo>
                  <a:lnTo>
                    <a:pt x="3" y="1"/>
                  </a:lnTo>
                  <a:lnTo>
                    <a:pt x="6" y="3"/>
                  </a:lnTo>
                  <a:lnTo>
                    <a:pt x="7" y="4"/>
                  </a:lnTo>
                  <a:lnTo>
                    <a:pt x="7" y="3"/>
                  </a:lnTo>
                  <a:close/>
                  <a:moveTo>
                    <a:pt x="18" y="10"/>
                  </a:moveTo>
                  <a:lnTo>
                    <a:pt x="18" y="10"/>
                  </a:lnTo>
                  <a:lnTo>
                    <a:pt x="13" y="6"/>
                  </a:lnTo>
                  <a:lnTo>
                    <a:pt x="10" y="6"/>
                  </a:lnTo>
                  <a:lnTo>
                    <a:pt x="12" y="7"/>
                  </a:lnTo>
                  <a:lnTo>
                    <a:pt x="18" y="10"/>
                  </a:lnTo>
                  <a:close/>
                  <a:moveTo>
                    <a:pt x="28" y="19"/>
                  </a:moveTo>
                  <a:lnTo>
                    <a:pt x="28" y="19"/>
                  </a:lnTo>
                  <a:lnTo>
                    <a:pt x="28" y="15"/>
                  </a:lnTo>
                  <a:lnTo>
                    <a:pt x="21" y="13"/>
                  </a:lnTo>
                  <a:lnTo>
                    <a:pt x="23" y="14"/>
                  </a:lnTo>
                  <a:lnTo>
                    <a:pt x="27" y="16"/>
                  </a:lnTo>
                  <a:lnTo>
                    <a:pt x="28" y="19"/>
                  </a:lnTo>
                  <a:lnTo>
                    <a:pt x="27" y="19"/>
                  </a:lnTo>
                  <a:lnTo>
                    <a:pt x="27" y="20"/>
                  </a:lnTo>
                  <a:lnTo>
                    <a:pt x="28"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6" name="AutoShape 177"/>
            <p:cNvSpPr>
              <a:spLocks/>
            </p:cNvSpPr>
            <p:nvPr/>
          </p:nvSpPr>
          <p:spPr bwMode="auto">
            <a:xfrm>
              <a:off x="2047" y="352"/>
              <a:ext cx="26" cy="36"/>
            </a:xfrm>
            <a:custGeom>
              <a:avLst/>
              <a:gdLst>
                <a:gd name="T0" fmla="+- 0 2062 2048"/>
                <a:gd name="T1" fmla="*/ T0 w 26"/>
                <a:gd name="T2" fmla="+- 0 358 352"/>
                <a:gd name="T3" fmla="*/ 358 h 36"/>
                <a:gd name="T4" fmla="+- 0 2052 2048"/>
                <a:gd name="T5" fmla="*/ T4 w 26"/>
                <a:gd name="T6" fmla="+- 0 352 352"/>
                <a:gd name="T7" fmla="*/ 352 h 36"/>
                <a:gd name="T8" fmla="+- 0 2048 2048"/>
                <a:gd name="T9" fmla="*/ T8 w 26"/>
                <a:gd name="T10" fmla="+- 0 358 352"/>
                <a:gd name="T11" fmla="*/ 358 h 36"/>
                <a:gd name="T12" fmla="+- 0 2048 2048"/>
                <a:gd name="T13" fmla="*/ T12 w 26"/>
                <a:gd name="T14" fmla="+- 0 358 352"/>
                <a:gd name="T15" fmla="*/ 358 h 36"/>
                <a:gd name="T16" fmla="+- 0 2048 2048"/>
                <a:gd name="T17" fmla="*/ T16 w 26"/>
                <a:gd name="T18" fmla="+- 0 358 352"/>
                <a:gd name="T19" fmla="*/ 358 h 36"/>
                <a:gd name="T20" fmla="+- 0 2062 2048"/>
                <a:gd name="T21" fmla="*/ T20 w 26"/>
                <a:gd name="T22" fmla="+- 0 359 352"/>
                <a:gd name="T23" fmla="*/ 359 h 36"/>
                <a:gd name="T24" fmla="+- 0 2062 2048"/>
                <a:gd name="T25" fmla="*/ T24 w 26"/>
                <a:gd name="T26" fmla="+- 0 358 352"/>
                <a:gd name="T27" fmla="*/ 358 h 36"/>
                <a:gd name="T28" fmla="+- 0 2073 2048"/>
                <a:gd name="T29" fmla="*/ T28 w 26"/>
                <a:gd name="T30" fmla="+- 0 357 352"/>
                <a:gd name="T31" fmla="*/ 357 h 36"/>
                <a:gd name="T32" fmla="+- 0 2071 2048"/>
                <a:gd name="T33" fmla="*/ T32 w 26"/>
                <a:gd name="T34" fmla="+- 0 355 352"/>
                <a:gd name="T35" fmla="*/ 355 h 36"/>
                <a:gd name="T36" fmla="+- 0 2069 2048"/>
                <a:gd name="T37" fmla="*/ T36 w 26"/>
                <a:gd name="T38" fmla="+- 0 363 352"/>
                <a:gd name="T39" fmla="*/ 363 h 36"/>
                <a:gd name="T40" fmla="+- 0 2069 2048"/>
                <a:gd name="T41" fmla="*/ T40 w 26"/>
                <a:gd name="T42" fmla="+- 0 363 352"/>
                <a:gd name="T43" fmla="*/ 363 h 36"/>
                <a:gd name="T44" fmla="+- 0 2062 2048"/>
                <a:gd name="T45" fmla="*/ T44 w 26"/>
                <a:gd name="T46" fmla="+- 0 376 352"/>
                <a:gd name="T47" fmla="*/ 376 h 36"/>
                <a:gd name="T48" fmla="+- 0 2056 2048"/>
                <a:gd name="T49" fmla="*/ T48 w 26"/>
                <a:gd name="T50" fmla="+- 0 385 352"/>
                <a:gd name="T51" fmla="*/ 385 h 36"/>
                <a:gd name="T52" fmla="+- 0 2054 2048"/>
                <a:gd name="T53" fmla="*/ T52 w 26"/>
                <a:gd name="T54" fmla="+- 0 382 352"/>
                <a:gd name="T55" fmla="*/ 382 h 36"/>
                <a:gd name="T56" fmla="+- 0 2059 2048"/>
                <a:gd name="T57" fmla="*/ T56 w 26"/>
                <a:gd name="T58" fmla="+- 0 374 352"/>
                <a:gd name="T59" fmla="*/ 374 h 36"/>
                <a:gd name="T60" fmla="+- 0 2065 2048"/>
                <a:gd name="T61" fmla="*/ T60 w 26"/>
                <a:gd name="T62" fmla="+- 0 361 352"/>
                <a:gd name="T63" fmla="*/ 361 h 36"/>
                <a:gd name="T64" fmla="+- 0 2069 2048"/>
                <a:gd name="T65" fmla="*/ T64 w 26"/>
                <a:gd name="T66" fmla="+- 0 362 352"/>
                <a:gd name="T67" fmla="*/ 362 h 36"/>
                <a:gd name="T68" fmla="+- 0 2068 2048"/>
                <a:gd name="T69" fmla="*/ T68 w 26"/>
                <a:gd name="T70" fmla="+- 0 357 352"/>
                <a:gd name="T71" fmla="*/ 357 h 36"/>
                <a:gd name="T72" fmla="+- 0 2069 2048"/>
                <a:gd name="T73" fmla="*/ T72 w 26"/>
                <a:gd name="T74" fmla="+- 0 357 352"/>
                <a:gd name="T75" fmla="*/ 357 h 36"/>
                <a:gd name="T76" fmla="+- 0 2071 2048"/>
                <a:gd name="T77" fmla="*/ T76 w 26"/>
                <a:gd name="T78" fmla="+- 0 358 352"/>
                <a:gd name="T79" fmla="*/ 358 h 36"/>
                <a:gd name="T80" fmla="+- 0 2071 2048"/>
                <a:gd name="T81" fmla="*/ T80 w 26"/>
                <a:gd name="T82" fmla="+- 0 355 352"/>
                <a:gd name="T83" fmla="*/ 355 h 36"/>
                <a:gd name="T84" fmla="+- 0 2069 2048"/>
                <a:gd name="T85" fmla="*/ T84 w 26"/>
                <a:gd name="T86" fmla="+- 0 354 352"/>
                <a:gd name="T87" fmla="*/ 354 h 36"/>
                <a:gd name="T88" fmla="+- 0 2067 2048"/>
                <a:gd name="T89" fmla="*/ T88 w 26"/>
                <a:gd name="T90" fmla="+- 0 355 352"/>
                <a:gd name="T91" fmla="*/ 355 h 36"/>
                <a:gd name="T92" fmla="+- 0 2064 2048"/>
                <a:gd name="T93" fmla="*/ T92 w 26"/>
                <a:gd name="T94" fmla="+- 0 360 352"/>
                <a:gd name="T95" fmla="*/ 360 h 36"/>
                <a:gd name="T96" fmla="+- 0 2058 2048"/>
                <a:gd name="T97" fmla="*/ T96 w 26"/>
                <a:gd name="T98" fmla="+- 0 363 352"/>
                <a:gd name="T99" fmla="*/ 363 h 36"/>
                <a:gd name="T100" fmla="+- 0 2057 2048"/>
                <a:gd name="T101" fmla="*/ T100 w 26"/>
                <a:gd name="T102" fmla="+- 0 364 352"/>
                <a:gd name="T103" fmla="*/ 364 h 36"/>
                <a:gd name="T104" fmla="+- 0 2058 2048"/>
                <a:gd name="T105" fmla="*/ T104 w 26"/>
                <a:gd name="T106" fmla="+- 0 364 352"/>
                <a:gd name="T107" fmla="*/ 364 h 36"/>
                <a:gd name="T108" fmla="+- 0 2064 2048"/>
                <a:gd name="T109" fmla="*/ T108 w 26"/>
                <a:gd name="T110" fmla="+- 0 360 352"/>
                <a:gd name="T111" fmla="*/ 360 h 36"/>
                <a:gd name="T112" fmla="+- 0 2057 2048"/>
                <a:gd name="T113" fmla="*/ T112 w 26"/>
                <a:gd name="T114" fmla="+- 0 373 352"/>
                <a:gd name="T115" fmla="*/ 373 h 36"/>
                <a:gd name="T116" fmla="+- 0 2052 2048"/>
                <a:gd name="T117" fmla="*/ T116 w 26"/>
                <a:gd name="T118" fmla="+- 0 385 352"/>
                <a:gd name="T119" fmla="*/ 385 h 36"/>
                <a:gd name="T120" fmla="+- 0 2058 2048"/>
                <a:gd name="T121" fmla="*/ T120 w 26"/>
                <a:gd name="T122" fmla="+- 0 387 352"/>
                <a:gd name="T123" fmla="*/ 387 h 36"/>
                <a:gd name="T124" fmla="+- 0 2064 2048"/>
                <a:gd name="T125" fmla="*/ T124 w 26"/>
                <a:gd name="T126" fmla="+- 0 377 352"/>
                <a:gd name="T127" fmla="*/ 377 h 36"/>
                <a:gd name="T128" fmla="+- 0 2070 2048"/>
                <a:gd name="T129" fmla="*/ T128 w 26"/>
                <a:gd name="T130" fmla="+- 0 364 352"/>
                <a:gd name="T131" fmla="*/ 364 h 36"/>
                <a:gd name="T132" fmla="+- 0 2073 2048"/>
                <a:gd name="T133" fmla="*/ T132 w 26"/>
                <a:gd name="T134" fmla="+- 0 366 352"/>
                <a:gd name="T135" fmla="*/ 366 h 36"/>
                <a:gd name="T136" fmla="+- 0 2073 2048"/>
                <a:gd name="T137" fmla="*/ T136 w 26"/>
                <a:gd name="T138" fmla="+- 0 365 352"/>
                <a:gd name="T139" fmla="*/ 365 h 36"/>
                <a:gd name="T140" fmla="+- 0 2071 2048"/>
                <a:gd name="T141" fmla="*/ T140 w 26"/>
                <a:gd name="T142" fmla="+- 0 364 352"/>
                <a:gd name="T143" fmla="*/ 364 h 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26" h="36">
                  <a:moveTo>
                    <a:pt x="14" y="6"/>
                  </a:moveTo>
                  <a:lnTo>
                    <a:pt x="14" y="6"/>
                  </a:lnTo>
                  <a:lnTo>
                    <a:pt x="4" y="0"/>
                  </a:lnTo>
                  <a:lnTo>
                    <a:pt x="0" y="6"/>
                  </a:lnTo>
                  <a:lnTo>
                    <a:pt x="5" y="1"/>
                  </a:lnTo>
                  <a:lnTo>
                    <a:pt x="14" y="7"/>
                  </a:lnTo>
                  <a:lnTo>
                    <a:pt x="14" y="6"/>
                  </a:lnTo>
                  <a:close/>
                  <a:moveTo>
                    <a:pt x="25" y="7"/>
                  </a:moveTo>
                  <a:lnTo>
                    <a:pt x="25" y="5"/>
                  </a:lnTo>
                  <a:lnTo>
                    <a:pt x="25" y="4"/>
                  </a:lnTo>
                  <a:lnTo>
                    <a:pt x="23" y="3"/>
                  </a:lnTo>
                  <a:lnTo>
                    <a:pt x="23" y="7"/>
                  </a:lnTo>
                  <a:lnTo>
                    <a:pt x="21" y="11"/>
                  </a:lnTo>
                  <a:lnTo>
                    <a:pt x="21" y="10"/>
                  </a:lnTo>
                  <a:lnTo>
                    <a:pt x="21" y="11"/>
                  </a:lnTo>
                  <a:lnTo>
                    <a:pt x="18" y="16"/>
                  </a:lnTo>
                  <a:lnTo>
                    <a:pt x="14" y="24"/>
                  </a:lnTo>
                  <a:lnTo>
                    <a:pt x="9" y="32"/>
                  </a:lnTo>
                  <a:lnTo>
                    <a:pt x="8" y="33"/>
                  </a:lnTo>
                  <a:lnTo>
                    <a:pt x="6" y="32"/>
                  </a:lnTo>
                  <a:lnTo>
                    <a:pt x="6" y="30"/>
                  </a:lnTo>
                  <a:lnTo>
                    <a:pt x="11" y="22"/>
                  </a:lnTo>
                  <a:lnTo>
                    <a:pt x="15" y="14"/>
                  </a:lnTo>
                  <a:lnTo>
                    <a:pt x="17" y="9"/>
                  </a:lnTo>
                  <a:lnTo>
                    <a:pt x="21" y="11"/>
                  </a:lnTo>
                  <a:lnTo>
                    <a:pt x="21" y="10"/>
                  </a:lnTo>
                  <a:lnTo>
                    <a:pt x="18" y="9"/>
                  </a:lnTo>
                  <a:lnTo>
                    <a:pt x="20" y="5"/>
                  </a:lnTo>
                  <a:lnTo>
                    <a:pt x="21" y="5"/>
                  </a:lnTo>
                  <a:lnTo>
                    <a:pt x="23" y="6"/>
                  </a:lnTo>
                  <a:lnTo>
                    <a:pt x="23" y="7"/>
                  </a:lnTo>
                  <a:lnTo>
                    <a:pt x="23" y="3"/>
                  </a:lnTo>
                  <a:lnTo>
                    <a:pt x="22" y="3"/>
                  </a:lnTo>
                  <a:lnTo>
                    <a:pt x="21" y="2"/>
                  </a:lnTo>
                  <a:lnTo>
                    <a:pt x="20" y="3"/>
                  </a:lnTo>
                  <a:lnTo>
                    <a:pt x="19" y="3"/>
                  </a:lnTo>
                  <a:lnTo>
                    <a:pt x="18" y="3"/>
                  </a:lnTo>
                  <a:lnTo>
                    <a:pt x="16" y="8"/>
                  </a:lnTo>
                  <a:lnTo>
                    <a:pt x="15" y="7"/>
                  </a:lnTo>
                  <a:lnTo>
                    <a:pt x="10" y="11"/>
                  </a:lnTo>
                  <a:lnTo>
                    <a:pt x="9" y="12"/>
                  </a:lnTo>
                  <a:lnTo>
                    <a:pt x="10" y="12"/>
                  </a:lnTo>
                  <a:lnTo>
                    <a:pt x="15" y="8"/>
                  </a:lnTo>
                  <a:lnTo>
                    <a:pt x="16" y="8"/>
                  </a:lnTo>
                  <a:lnTo>
                    <a:pt x="13" y="12"/>
                  </a:lnTo>
                  <a:lnTo>
                    <a:pt x="9" y="21"/>
                  </a:lnTo>
                  <a:lnTo>
                    <a:pt x="3" y="30"/>
                  </a:lnTo>
                  <a:lnTo>
                    <a:pt x="4" y="33"/>
                  </a:lnTo>
                  <a:lnTo>
                    <a:pt x="8" y="35"/>
                  </a:lnTo>
                  <a:lnTo>
                    <a:pt x="10" y="35"/>
                  </a:lnTo>
                  <a:lnTo>
                    <a:pt x="11" y="33"/>
                  </a:lnTo>
                  <a:lnTo>
                    <a:pt x="16" y="25"/>
                  </a:lnTo>
                  <a:lnTo>
                    <a:pt x="20" y="17"/>
                  </a:lnTo>
                  <a:lnTo>
                    <a:pt x="22" y="12"/>
                  </a:lnTo>
                  <a:lnTo>
                    <a:pt x="25" y="14"/>
                  </a:lnTo>
                  <a:lnTo>
                    <a:pt x="25" y="13"/>
                  </a:lnTo>
                  <a:lnTo>
                    <a:pt x="23" y="12"/>
                  </a:lnTo>
                  <a:lnTo>
                    <a:pt x="25" y="7"/>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7" name="Freeform 178"/>
            <p:cNvSpPr>
              <a:spLocks/>
            </p:cNvSpPr>
            <p:nvPr/>
          </p:nvSpPr>
          <p:spPr bwMode="auto">
            <a:xfrm>
              <a:off x="2052" y="355"/>
              <a:ext cx="20" cy="31"/>
            </a:xfrm>
            <a:custGeom>
              <a:avLst/>
              <a:gdLst>
                <a:gd name="T0" fmla="+- 0 2069 2053"/>
                <a:gd name="T1" fmla="*/ T0 w 20"/>
                <a:gd name="T2" fmla="+- 0 355 355"/>
                <a:gd name="T3" fmla="*/ 355 h 31"/>
                <a:gd name="T4" fmla="+- 0 2067 2053"/>
                <a:gd name="T5" fmla="*/ T4 w 20"/>
                <a:gd name="T6" fmla="+- 0 356 355"/>
                <a:gd name="T7" fmla="*/ 356 h 31"/>
                <a:gd name="T8" fmla="+- 0 2058 2053"/>
                <a:gd name="T9" fmla="*/ T8 w 20"/>
                <a:gd name="T10" fmla="+- 0 373 355"/>
                <a:gd name="T11" fmla="*/ 373 h 31"/>
                <a:gd name="T12" fmla="+- 0 2053 2053"/>
                <a:gd name="T13" fmla="*/ T12 w 20"/>
                <a:gd name="T14" fmla="+- 0 382 355"/>
                <a:gd name="T15" fmla="*/ 382 h 31"/>
                <a:gd name="T16" fmla="+- 0 2053 2053"/>
                <a:gd name="T17" fmla="*/ T16 w 20"/>
                <a:gd name="T18" fmla="+- 0 384 355"/>
                <a:gd name="T19" fmla="*/ 384 h 31"/>
                <a:gd name="T20" fmla="+- 0 2056 2053"/>
                <a:gd name="T21" fmla="*/ T20 w 20"/>
                <a:gd name="T22" fmla="+- 0 386 355"/>
                <a:gd name="T23" fmla="*/ 386 h 31"/>
                <a:gd name="T24" fmla="+- 0 2058 2053"/>
                <a:gd name="T25" fmla="*/ T24 w 20"/>
                <a:gd name="T26" fmla="+- 0 386 355"/>
                <a:gd name="T27" fmla="*/ 386 h 31"/>
                <a:gd name="T28" fmla="+- 0 2063 2053"/>
                <a:gd name="T29" fmla="*/ T28 w 20"/>
                <a:gd name="T30" fmla="+- 0 376 355"/>
                <a:gd name="T31" fmla="*/ 376 h 31"/>
                <a:gd name="T32" fmla="+- 0 2067 2053"/>
                <a:gd name="T33" fmla="*/ T32 w 20"/>
                <a:gd name="T34" fmla="+- 0 368 355"/>
                <a:gd name="T35" fmla="*/ 368 h 31"/>
                <a:gd name="T36" fmla="+- 0 2072 2053"/>
                <a:gd name="T37" fmla="*/ T36 w 20"/>
                <a:gd name="T38" fmla="+- 0 359 355"/>
                <a:gd name="T39" fmla="*/ 359 h 31"/>
                <a:gd name="T40" fmla="+- 0 2072 2053"/>
                <a:gd name="T41" fmla="*/ T40 w 20"/>
                <a:gd name="T42" fmla="+- 0 357 355"/>
                <a:gd name="T43" fmla="*/ 357 h 31"/>
                <a:gd name="T44" fmla="+- 0 2070 2053"/>
                <a:gd name="T45" fmla="*/ T44 w 20"/>
                <a:gd name="T46" fmla="+- 0 356 355"/>
                <a:gd name="T47" fmla="*/ 356 h 31"/>
                <a:gd name="T48" fmla="+- 0 2069 2053"/>
                <a:gd name="T49" fmla="*/ T48 w 20"/>
                <a:gd name="T50" fmla="+- 0 355 355"/>
                <a:gd name="T51" fmla="*/ 355 h 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 h="31">
                  <a:moveTo>
                    <a:pt x="16" y="0"/>
                  </a:moveTo>
                  <a:lnTo>
                    <a:pt x="14" y="1"/>
                  </a:lnTo>
                  <a:lnTo>
                    <a:pt x="5" y="18"/>
                  </a:lnTo>
                  <a:lnTo>
                    <a:pt x="0" y="27"/>
                  </a:lnTo>
                  <a:lnTo>
                    <a:pt x="0" y="29"/>
                  </a:lnTo>
                  <a:lnTo>
                    <a:pt x="3" y="31"/>
                  </a:lnTo>
                  <a:lnTo>
                    <a:pt x="5" y="31"/>
                  </a:lnTo>
                  <a:lnTo>
                    <a:pt x="10" y="21"/>
                  </a:lnTo>
                  <a:lnTo>
                    <a:pt x="14" y="13"/>
                  </a:lnTo>
                  <a:lnTo>
                    <a:pt x="19" y="4"/>
                  </a:lnTo>
                  <a:lnTo>
                    <a:pt x="19" y="2"/>
                  </a:lnTo>
                  <a:lnTo>
                    <a:pt x="17" y="1"/>
                  </a:lnTo>
                  <a:lnTo>
                    <a:pt x="16"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8" name="AutoShape 179"/>
            <p:cNvSpPr>
              <a:spLocks/>
            </p:cNvSpPr>
            <p:nvPr/>
          </p:nvSpPr>
          <p:spPr bwMode="auto">
            <a:xfrm>
              <a:off x="2055" y="361"/>
              <a:ext cx="16" cy="17"/>
            </a:xfrm>
            <a:custGeom>
              <a:avLst/>
              <a:gdLst>
                <a:gd name="T0" fmla="+- 0 2063 2055"/>
                <a:gd name="T1" fmla="*/ T0 w 16"/>
                <a:gd name="T2" fmla="+- 0 364 362"/>
                <a:gd name="T3" fmla="*/ 364 h 17"/>
                <a:gd name="T4" fmla="+- 0 2062 2055"/>
                <a:gd name="T5" fmla="*/ T4 w 16"/>
                <a:gd name="T6" fmla="+- 0 365 362"/>
                <a:gd name="T7" fmla="*/ 365 h 17"/>
                <a:gd name="T8" fmla="+- 0 2060 2055"/>
                <a:gd name="T9" fmla="*/ T8 w 16"/>
                <a:gd name="T10" fmla="+- 0 368 362"/>
                <a:gd name="T11" fmla="*/ 368 h 17"/>
                <a:gd name="T12" fmla="+- 0 2063 2055"/>
                <a:gd name="T13" fmla="*/ T12 w 16"/>
                <a:gd name="T14" fmla="+- 0 364 362"/>
                <a:gd name="T15" fmla="*/ 364 h 17"/>
                <a:gd name="T16" fmla="+- 0 2065 2055"/>
                <a:gd name="T17" fmla="*/ T16 w 16"/>
                <a:gd name="T18" fmla="+- 0 363 362"/>
                <a:gd name="T19" fmla="*/ 363 h 17"/>
                <a:gd name="T20" fmla="+- 0 2064 2055"/>
                <a:gd name="T21" fmla="*/ T20 w 16"/>
                <a:gd name="T22" fmla="+- 0 363 362"/>
                <a:gd name="T23" fmla="*/ 363 h 17"/>
                <a:gd name="T24" fmla="+- 0 2063 2055"/>
                <a:gd name="T25" fmla="*/ T24 w 16"/>
                <a:gd name="T26" fmla="+- 0 364 362"/>
                <a:gd name="T27" fmla="*/ 364 h 17"/>
                <a:gd name="T28" fmla="+- 0 2065 2055"/>
                <a:gd name="T29" fmla="*/ T28 w 16"/>
                <a:gd name="T30" fmla="+- 0 363 362"/>
                <a:gd name="T31" fmla="*/ 363 h 17"/>
                <a:gd name="T32" fmla="+- 0 2065 2055"/>
                <a:gd name="T33" fmla="*/ T32 w 16"/>
                <a:gd name="T34" fmla="+- 0 372 362"/>
                <a:gd name="T35" fmla="*/ 372 h 17"/>
                <a:gd name="T36" fmla="+- 0 2064 2055"/>
                <a:gd name="T37" fmla="*/ T36 w 16"/>
                <a:gd name="T38" fmla="+- 0 372 362"/>
                <a:gd name="T39" fmla="*/ 372 h 17"/>
                <a:gd name="T40" fmla="+- 0 2060 2055"/>
                <a:gd name="T41" fmla="*/ T40 w 16"/>
                <a:gd name="T42" fmla="+- 0 373 362"/>
                <a:gd name="T43" fmla="*/ 373 h 17"/>
                <a:gd name="T44" fmla="+- 0 2056 2055"/>
                <a:gd name="T45" fmla="*/ T44 w 16"/>
                <a:gd name="T46" fmla="+- 0 376 362"/>
                <a:gd name="T47" fmla="*/ 376 h 17"/>
                <a:gd name="T48" fmla="+- 0 2055 2055"/>
                <a:gd name="T49" fmla="*/ T48 w 16"/>
                <a:gd name="T50" fmla="+- 0 378 362"/>
                <a:gd name="T51" fmla="*/ 378 h 17"/>
                <a:gd name="T52" fmla="+- 0 2059 2055"/>
                <a:gd name="T53" fmla="*/ T52 w 16"/>
                <a:gd name="T54" fmla="+- 0 374 362"/>
                <a:gd name="T55" fmla="*/ 374 h 17"/>
                <a:gd name="T56" fmla="+- 0 2063 2055"/>
                <a:gd name="T57" fmla="*/ T56 w 16"/>
                <a:gd name="T58" fmla="+- 0 373 362"/>
                <a:gd name="T59" fmla="*/ 373 h 17"/>
                <a:gd name="T60" fmla="+- 0 2065 2055"/>
                <a:gd name="T61" fmla="*/ T60 w 16"/>
                <a:gd name="T62" fmla="+- 0 373 362"/>
                <a:gd name="T63" fmla="*/ 373 h 17"/>
                <a:gd name="T64" fmla="+- 0 2065 2055"/>
                <a:gd name="T65" fmla="*/ T64 w 16"/>
                <a:gd name="T66" fmla="+- 0 372 362"/>
                <a:gd name="T67" fmla="*/ 372 h 17"/>
                <a:gd name="T68" fmla="+- 0 2071 2055"/>
                <a:gd name="T69" fmla="*/ T68 w 16"/>
                <a:gd name="T70" fmla="+- 0 362 362"/>
                <a:gd name="T71" fmla="*/ 362 h 17"/>
                <a:gd name="T72" fmla="+- 0 2069 2055"/>
                <a:gd name="T73" fmla="*/ T72 w 16"/>
                <a:gd name="T74" fmla="+- 0 362 362"/>
                <a:gd name="T75" fmla="*/ 362 h 17"/>
                <a:gd name="T76" fmla="+- 0 2066 2055"/>
                <a:gd name="T77" fmla="*/ T76 w 16"/>
                <a:gd name="T78" fmla="+- 0 362 362"/>
                <a:gd name="T79" fmla="*/ 362 h 17"/>
                <a:gd name="T80" fmla="+- 0 2065 2055"/>
                <a:gd name="T81" fmla="*/ T80 w 16"/>
                <a:gd name="T82" fmla="+- 0 363 362"/>
                <a:gd name="T83" fmla="*/ 363 h 17"/>
                <a:gd name="T84" fmla="+- 0 2068 2055"/>
                <a:gd name="T85" fmla="*/ T84 w 16"/>
                <a:gd name="T86" fmla="+- 0 363 362"/>
                <a:gd name="T87" fmla="*/ 363 h 17"/>
                <a:gd name="T88" fmla="+- 0 2070 2055"/>
                <a:gd name="T89" fmla="*/ T88 w 16"/>
                <a:gd name="T90" fmla="+- 0 363 362"/>
                <a:gd name="T91" fmla="*/ 363 h 17"/>
                <a:gd name="T92" fmla="+- 0 2071 2055"/>
                <a:gd name="T93" fmla="*/ T92 w 16"/>
                <a:gd name="T94" fmla="+- 0 362 362"/>
                <a:gd name="T95" fmla="*/ 362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6" h="17">
                  <a:moveTo>
                    <a:pt x="8" y="2"/>
                  </a:moveTo>
                  <a:lnTo>
                    <a:pt x="7" y="3"/>
                  </a:lnTo>
                  <a:lnTo>
                    <a:pt x="5" y="6"/>
                  </a:lnTo>
                  <a:lnTo>
                    <a:pt x="8" y="2"/>
                  </a:lnTo>
                  <a:close/>
                  <a:moveTo>
                    <a:pt x="10" y="1"/>
                  </a:moveTo>
                  <a:lnTo>
                    <a:pt x="9" y="1"/>
                  </a:lnTo>
                  <a:lnTo>
                    <a:pt x="8" y="2"/>
                  </a:lnTo>
                  <a:lnTo>
                    <a:pt x="10" y="1"/>
                  </a:lnTo>
                  <a:close/>
                  <a:moveTo>
                    <a:pt x="10" y="10"/>
                  </a:moveTo>
                  <a:lnTo>
                    <a:pt x="9" y="10"/>
                  </a:lnTo>
                  <a:lnTo>
                    <a:pt x="5" y="11"/>
                  </a:lnTo>
                  <a:lnTo>
                    <a:pt x="1" y="14"/>
                  </a:lnTo>
                  <a:lnTo>
                    <a:pt x="0" y="16"/>
                  </a:lnTo>
                  <a:lnTo>
                    <a:pt x="4" y="12"/>
                  </a:lnTo>
                  <a:lnTo>
                    <a:pt x="8" y="11"/>
                  </a:lnTo>
                  <a:lnTo>
                    <a:pt x="10" y="11"/>
                  </a:lnTo>
                  <a:lnTo>
                    <a:pt x="10" y="10"/>
                  </a:lnTo>
                  <a:close/>
                  <a:moveTo>
                    <a:pt x="16" y="0"/>
                  </a:moveTo>
                  <a:lnTo>
                    <a:pt x="14" y="0"/>
                  </a:lnTo>
                  <a:lnTo>
                    <a:pt x="11" y="0"/>
                  </a:lnTo>
                  <a:lnTo>
                    <a:pt x="10" y="1"/>
                  </a:lnTo>
                  <a:lnTo>
                    <a:pt x="13" y="1"/>
                  </a:lnTo>
                  <a:lnTo>
                    <a:pt x="15" y="1"/>
                  </a:lnTo>
                  <a:lnTo>
                    <a:pt x="16" y="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9" name="AutoShape 180"/>
            <p:cNvSpPr>
              <a:spLocks/>
            </p:cNvSpPr>
            <p:nvPr/>
          </p:nvSpPr>
          <p:spPr bwMode="auto">
            <a:xfrm>
              <a:off x="2053" y="356"/>
              <a:ext cx="18" cy="29"/>
            </a:xfrm>
            <a:custGeom>
              <a:avLst/>
              <a:gdLst>
                <a:gd name="T0" fmla="+- 0 2058 2053"/>
                <a:gd name="T1" fmla="*/ T0 w 18"/>
                <a:gd name="T2" fmla="+- 0 377 356"/>
                <a:gd name="T3" fmla="*/ 377 h 29"/>
                <a:gd name="T4" fmla="+- 0 2058 2053"/>
                <a:gd name="T5" fmla="*/ T4 w 18"/>
                <a:gd name="T6" fmla="+- 0 376 356"/>
                <a:gd name="T7" fmla="*/ 376 h 29"/>
                <a:gd name="T8" fmla="+- 0 2058 2053"/>
                <a:gd name="T9" fmla="*/ T8 w 18"/>
                <a:gd name="T10" fmla="+- 0 376 356"/>
                <a:gd name="T11" fmla="*/ 376 h 29"/>
                <a:gd name="T12" fmla="+- 0 2053 2053"/>
                <a:gd name="T13" fmla="*/ T12 w 18"/>
                <a:gd name="T14" fmla="+- 0 382 356"/>
                <a:gd name="T15" fmla="*/ 382 h 29"/>
                <a:gd name="T16" fmla="+- 0 2055 2053"/>
                <a:gd name="T17" fmla="*/ T16 w 18"/>
                <a:gd name="T18" fmla="+- 0 385 356"/>
                <a:gd name="T19" fmla="*/ 385 h 29"/>
                <a:gd name="T20" fmla="+- 0 2055 2053"/>
                <a:gd name="T21" fmla="*/ T20 w 18"/>
                <a:gd name="T22" fmla="+- 0 385 356"/>
                <a:gd name="T23" fmla="*/ 385 h 29"/>
                <a:gd name="T24" fmla="+- 0 2056 2053"/>
                <a:gd name="T25" fmla="*/ T24 w 18"/>
                <a:gd name="T26" fmla="+- 0 385 356"/>
                <a:gd name="T27" fmla="*/ 385 h 29"/>
                <a:gd name="T28" fmla="+- 0 2055 2053"/>
                <a:gd name="T29" fmla="*/ T28 w 18"/>
                <a:gd name="T30" fmla="+- 0 385 356"/>
                <a:gd name="T31" fmla="*/ 385 h 29"/>
                <a:gd name="T32" fmla="+- 0 2055 2053"/>
                <a:gd name="T33" fmla="*/ T32 w 18"/>
                <a:gd name="T34" fmla="+- 0 384 356"/>
                <a:gd name="T35" fmla="*/ 384 h 29"/>
                <a:gd name="T36" fmla="+- 0 2054 2053"/>
                <a:gd name="T37" fmla="*/ T36 w 18"/>
                <a:gd name="T38" fmla="+- 0 382 356"/>
                <a:gd name="T39" fmla="*/ 382 h 29"/>
                <a:gd name="T40" fmla="+- 0 2057 2053"/>
                <a:gd name="T41" fmla="*/ T40 w 18"/>
                <a:gd name="T42" fmla="+- 0 379 356"/>
                <a:gd name="T43" fmla="*/ 379 h 29"/>
                <a:gd name="T44" fmla="+- 0 2058 2053"/>
                <a:gd name="T45" fmla="*/ T44 w 18"/>
                <a:gd name="T46" fmla="+- 0 377 356"/>
                <a:gd name="T47" fmla="*/ 377 h 29"/>
                <a:gd name="T48" fmla="+- 0 2064 2053"/>
                <a:gd name="T49" fmla="*/ T48 w 18"/>
                <a:gd name="T50" fmla="+- 0 366 356"/>
                <a:gd name="T51" fmla="*/ 366 h 29"/>
                <a:gd name="T52" fmla="+- 0 2064 2053"/>
                <a:gd name="T53" fmla="*/ T52 w 18"/>
                <a:gd name="T54" fmla="+- 0 365 356"/>
                <a:gd name="T55" fmla="*/ 365 h 29"/>
                <a:gd name="T56" fmla="+- 0 2064 2053"/>
                <a:gd name="T57" fmla="*/ T56 w 18"/>
                <a:gd name="T58" fmla="+- 0 365 356"/>
                <a:gd name="T59" fmla="*/ 365 h 29"/>
                <a:gd name="T60" fmla="+- 0 2062 2053"/>
                <a:gd name="T61" fmla="*/ T60 w 18"/>
                <a:gd name="T62" fmla="+- 0 367 356"/>
                <a:gd name="T63" fmla="*/ 367 h 29"/>
                <a:gd name="T64" fmla="+- 0 2061 2053"/>
                <a:gd name="T65" fmla="*/ T64 w 18"/>
                <a:gd name="T66" fmla="+- 0 368 356"/>
                <a:gd name="T67" fmla="*/ 368 h 29"/>
                <a:gd name="T68" fmla="+- 0 2059 2053"/>
                <a:gd name="T69" fmla="*/ T68 w 18"/>
                <a:gd name="T70" fmla="+- 0 373 356"/>
                <a:gd name="T71" fmla="*/ 373 h 29"/>
                <a:gd name="T72" fmla="+- 0 2059 2053"/>
                <a:gd name="T73" fmla="*/ T72 w 18"/>
                <a:gd name="T74" fmla="+- 0 372 356"/>
                <a:gd name="T75" fmla="*/ 372 h 29"/>
                <a:gd name="T76" fmla="+- 0 2059 2053"/>
                <a:gd name="T77" fmla="*/ T76 w 18"/>
                <a:gd name="T78" fmla="+- 0 373 356"/>
                <a:gd name="T79" fmla="*/ 373 h 29"/>
                <a:gd name="T80" fmla="+- 0 2059 2053"/>
                <a:gd name="T81" fmla="*/ T80 w 18"/>
                <a:gd name="T82" fmla="+- 0 373 356"/>
                <a:gd name="T83" fmla="*/ 373 h 29"/>
                <a:gd name="T84" fmla="+- 0 2059 2053"/>
                <a:gd name="T85" fmla="*/ T84 w 18"/>
                <a:gd name="T86" fmla="+- 0 373 356"/>
                <a:gd name="T87" fmla="*/ 373 h 29"/>
                <a:gd name="T88" fmla="+- 0 2059 2053"/>
                <a:gd name="T89" fmla="*/ T88 w 18"/>
                <a:gd name="T90" fmla="+- 0 372 356"/>
                <a:gd name="T91" fmla="*/ 372 h 29"/>
                <a:gd name="T92" fmla="+- 0 2062 2053"/>
                <a:gd name="T93" fmla="*/ T92 w 18"/>
                <a:gd name="T94" fmla="+- 0 367 356"/>
                <a:gd name="T95" fmla="*/ 367 h 29"/>
                <a:gd name="T96" fmla="+- 0 2064 2053"/>
                <a:gd name="T97" fmla="*/ T96 w 18"/>
                <a:gd name="T98" fmla="+- 0 366 356"/>
                <a:gd name="T99" fmla="*/ 366 h 29"/>
                <a:gd name="T100" fmla="+- 0 2070 2053"/>
                <a:gd name="T101" fmla="*/ T100 w 18"/>
                <a:gd name="T102" fmla="+- 0 357 356"/>
                <a:gd name="T103" fmla="*/ 357 h 29"/>
                <a:gd name="T104" fmla="+- 0 2070 2053"/>
                <a:gd name="T105" fmla="*/ T104 w 18"/>
                <a:gd name="T106" fmla="+- 0 357 356"/>
                <a:gd name="T107" fmla="*/ 357 h 29"/>
                <a:gd name="T108" fmla="+- 0 2070 2053"/>
                <a:gd name="T109" fmla="*/ T108 w 18"/>
                <a:gd name="T110" fmla="+- 0 357 356"/>
                <a:gd name="T111" fmla="*/ 357 h 29"/>
                <a:gd name="T112" fmla="+- 0 2070 2053"/>
                <a:gd name="T113" fmla="*/ T112 w 18"/>
                <a:gd name="T114" fmla="+- 0 356 356"/>
                <a:gd name="T115" fmla="*/ 356 h 29"/>
                <a:gd name="T116" fmla="+- 0 2067 2053"/>
                <a:gd name="T117" fmla="*/ T116 w 18"/>
                <a:gd name="T118" fmla="+- 0 357 356"/>
                <a:gd name="T119" fmla="*/ 357 h 29"/>
                <a:gd name="T120" fmla="+- 0 2065 2053"/>
                <a:gd name="T121" fmla="*/ T120 w 18"/>
                <a:gd name="T122" fmla="+- 0 362 356"/>
                <a:gd name="T123" fmla="*/ 362 h 29"/>
                <a:gd name="T124" fmla="+- 0 2065 2053"/>
                <a:gd name="T125" fmla="*/ T124 w 18"/>
                <a:gd name="T126" fmla="+- 0 362 356"/>
                <a:gd name="T127" fmla="*/ 362 h 29"/>
                <a:gd name="T128" fmla="+- 0 2065 2053"/>
                <a:gd name="T129" fmla="*/ T128 w 18"/>
                <a:gd name="T130" fmla="+- 0 362 356"/>
                <a:gd name="T131" fmla="*/ 362 h 29"/>
                <a:gd name="T132" fmla="+- 0 2065 2053"/>
                <a:gd name="T133" fmla="*/ T132 w 18"/>
                <a:gd name="T134" fmla="+- 0 362 356"/>
                <a:gd name="T135" fmla="*/ 362 h 29"/>
                <a:gd name="T136" fmla="+- 0 2066 2053"/>
                <a:gd name="T137" fmla="*/ T136 w 18"/>
                <a:gd name="T138" fmla="+- 0 361 356"/>
                <a:gd name="T139" fmla="*/ 361 h 29"/>
                <a:gd name="T140" fmla="+- 0 2067 2053"/>
                <a:gd name="T141" fmla="*/ T140 w 18"/>
                <a:gd name="T142" fmla="+- 0 358 356"/>
                <a:gd name="T143" fmla="*/ 358 h 29"/>
                <a:gd name="T144" fmla="+- 0 2068 2053"/>
                <a:gd name="T145" fmla="*/ T144 w 18"/>
                <a:gd name="T146" fmla="+- 0 357 356"/>
                <a:gd name="T147" fmla="*/ 357 h 29"/>
                <a:gd name="T148" fmla="+- 0 2069 2053"/>
                <a:gd name="T149" fmla="*/ T148 w 18"/>
                <a:gd name="T150" fmla="+- 0 357 356"/>
                <a:gd name="T151" fmla="*/ 357 h 29"/>
                <a:gd name="T152" fmla="+- 0 2070 2053"/>
                <a:gd name="T153" fmla="*/ T152 w 18"/>
                <a:gd name="T154" fmla="+- 0 357 356"/>
                <a:gd name="T155" fmla="*/ 357 h 29"/>
                <a:gd name="T156" fmla="+- 0 2070 2053"/>
                <a:gd name="T157" fmla="*/ T156 w 18"/>
                <a:gd name="T158" fmla="+- 0 358 356"/>
                <a:gd name="T159" fmla="*/ 358 h 29"/>
                <a:gd name="T160" fmla="+- 0 2070 2053"/>
                <a:gd name="T161" fmla="*/ T160 w 18"/>
                <a:gd name="T162" fmla="+- 0 357 356"/>
                <a:gd name="T163" fmla="*/ 357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18" h="29">
                  <a:moveTo>
                    <a:pt x="5" y="21"/>
                  </a:moveTo>
                  <a:lnTo>
                    <a:pt x="5" y="20"/>
                  </a:lnTo>
                  <a:lnTo>
                    <a:pt x="0" y="26"/>
                  </a:lnTo>
                  <a:lnTo>
                    <a:pt x="2" y="29"/>
                  </a:lnTo>
                  <a:lnTo>
                    <a:pt x="3" y="29"/>
                  </a:lnTo>
                  <a:lnTo>
                    <a:pt x="2" y="29"/>
                  </a:lnTo>
                  <a:lnTo>
                    <a:pt x="2" y="28"/>
                  </a:lnTo>
                  <a:lnTo>
                    <a:pt x="1" y="26"/>
                  </a:lnTo>
                  <a:lnTo>
                    <a:pt x="4" y="23"/>
                  </a:lnTo>
                  <a:lnTo>
                    <a:pt x="5" y="21"/>
                  </a:lnTo>
                  <a:close/>
                  <a:moveTo>
                    <a:pt x="11" y="10"/>
                  </a:moveTo>
                  <a:lnTo>
                    <a:pt x="11" y="9"/>
                  </a:lnTo>
                  <a:lnTo>
                    <a:pt x="9" y="11"/>
                  </a:lnTo>
                  <a:lnTo>
                    <a:pt x="8" y="12"/>
                  </a:lnTo>
                  <a:lnTo>
                    <a:pt x="6" y="17"/>
                  </a:lnTo>
                  <a:lnTo>
                    <a:pt x="6" y="16"/>
                  </a:lnTo>
                  <a:lnTo>
                    <a:pt x="6" y="17"/>
                  </a:lnTo>
                  <a:lnTo>
                    <a:pt x="6" y="16"/>
                  </a:lnTo>
                  <a:lnTo>
                    <a:pt x="9" y="11"/>
                  </a:lnTo>
                  <a:lnTo>
                    <a:pt x="11" y="10"/>
                  </a:lnTo>
                  <a:close/>
                  <a:moveTo>
                    <a:pt x="17" y="1"/>
                  </a:moveTo>
                  <a:lnTo>
                    <a:pt x="17" y="1"/>
                  </a:lnTo>
                  <a:lnTo>
                    <a:pt x="17" y="0"/>
                  </a:lnTo>
                  <a:lnTo>
                    <a:pt x="14" y="1"/>
                  </a:lnTo>
                  <a:lnTo>
                    <a:pt x="12" y="6"/>
                  </a:lnTo>
                  <a:lnTo>
                    <a:pt x="13" y="5"/>
                  </a:lnTo>
                  <a:lnTo>
                    <a:pt x="14" y="2"/>
                  </a:lnTo>
                  <a:lnTo>
                    <a:pt x="15" y="1"/>
                  </a:lnTo>
                  <a:lnTo>
                    <a:pt x="16" y="1"/>
                  </a:lnTo>
                  <a:lnTo>
                    <a:pt x="17" y="1"/>
                  </a:lnTo>
                  <a:lnTo>
                    <a:pt x="17" y="2"/>
                  </a:lnTo>
                  <a:lnTo>
                    <a:pt x="17"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0" name="Freeform 181"/>
            <p:cNvSpPr>
              <a:spLocks/>
            </p:cNvSpPr>
            <p:nvPr/>
          </p:nvSpPr>
          <p:spPr bwMode="auto">
            <a:xfrm>
              <a:off x="2046" y="358"/>
              <a:ext cx="33" cy="24"/>
            </a:xfrm>
            <a:custGeom>
              <a:avLst/>
              <a:gdLst>
                <a:gd name="T0" fmla="+- 0 2078 2046"/>
                <a:gd name="T1" fmla="*/ T0 w 33"/>
                <a:gd name="T2" fmla="+- 0 376 359"/>
                <a:gd name="T3" fmla="*/ 376 h 24"/>
                <a:gd name="T4" fmla="+- 0 2076 2046"/>
                <a:gd name="T5" fmla="*/ T4 w 33"/>
                <a:gd name="T6" fmla="+- 0 378 359"/>
                <a:gd name="T7" fmla="*/ 378 h 24"/>
                <a:gd name="T8" fmla="+- 0 2074 2046"/>
                <a:gd name="T9" fmla="*/ T8 w 33"/>
                <a:gd name="T10" fmla="+- 0 380 359"/>
                <a:gd name="T11" fmla="*/ 380 h 24"/>
                <a:gd name="T12" fmla="+- 0 2061 2046"/>
                <a:gd name="T13" fmla="*/ T12 w 33"/>
                <a:gd name="T14" fmla="+- 0 372 359"/>
                <a:gd name="T15" fmla="*/ 372 h 24"/>
                <a:gd name="T16" fmla="+- 0 2066 2046"/>
                <a:gd name="T17" fmla="*/ T16 w 33"/>
                <a:gd name="T18" fmla="+- 0 373 359"/>
                <a:gd name="T19" fmla="*/ 373 h 24"/>
                <a:gd name="T20" fmla="+- 0 2066 2046"/>
                <a:gd name="T21" fmla="*/ T20 w 33"/>
                <a:gd name="T22" fmla="+- 0 372 359"/>
                <a:gd name="T23" fmla="*/ 372 h 24"/>
                <a:gd name="T24" fmla="+- 0 2059 2046"/>
                <a:gd name="T25" fmla="*/ T24 w 33"/>
                <a:gd name="T26" fmla="+- 0 371 359"/>
                <a:gd name="T27" fmla="*/ 371 h 24"/>
                <a:gd name="T28" fmla="+- 0 2049 2046"/>
                <a:gd name="T29" fmla="*/ T28 w 33"/>
                <a:gd name="T30" fmla="+- 0 364 359"/>
                <a:gd name="T31" fmla="*/ 364 h 24"/>
                <a:gd name="T32" fmla="+- 0 2049 2046"/>
                <a:gd name="T33" fmla="*/ T32 w 33"/>
                <a:gd name="T34" fmla="+- 0 362 359"/>
                <a:gd name="T35" fmla="*/ 362 h 24"/>
                <a:gd name="T36" fmla="+- 0 2051 2046"/>
                <a:gd name="T37" fmla="*/ T36 w 33"/>
                <a:gd name="T38" fmla="+- 0 361 359"/>
                <a:gd name="T39" fmla="*/ 361 h 24"/>
                <a:gd name="T40" fmla="+- 0 2060 2046"/>
                <a:gd name="T41" fmla="*/ T40 w 33"/>
                <a:gd name="T42" fmla="+- 0 367 359"/>
                <a:gd name="T43" fmla="*/ 367 h 24"/>
                <a:gd name="T44" fmla="+- 0 2059 2046"/>
                <a:gd name="T45" fmla="*/ T44 w 33"/>
                <a:gd name="T46" fmla="+- 0 369 359"/>
                <a:gd name="T47" fmla="*/ 369 h 24"/>
                <a:gd name="T48" fmla="+- 0 2059 2046"/>
                <a:gd name="T49" fmla="*/ T48 w 33"/>
                <a:gd name="T50" fmla="+- 0 370 359"/>
                <a:gd name="T51" fmla="*/ 370 h 24"/>
                <a:gd name="T52" fmla="+- 0 2061 2046"/>
                <a:gd name="T53" fmla="*/ T52 w 33"/>
                <a:gd name="T54" fmla="+- 0 367 359"/>
                <a:gd name="T55" fmla="*/ 367 h 24"/>
                <a:gd name="T56" fmla="+- 0 2076 2046"/>
                <a:gd name="T57" fmla="*/ T56 w 33"/>
                <a:gd name="T58" fmla="+- 0 377 359"/>
                <a:gd name="T59" fmla="*/ 377 h 24"/>
                <a:gd name="T60" fmla="+- 0 2076 2046"/>
                <a:gd name="T61" fmla="*/ T60 w 33"/>
                <a:gd name="T62" fmla="+- 0 375 359"/>
                <a:gd name="T63" fmla="*/ 375 h 24"/>
                <a:gd name="T64" fmla="+- 0 2062 2046"/>
                <a:gd name="T65" fmla="*/ T64 w 33"/>
                <a:gd name="T66" fmla="+- 0 366 359"/>
                <a:gd name="T67" fmla="*/ 366 h 24"/>
                <a:gd name="T68" fmla="+- 0 2071 2046"/>
                <a:gd name="T69" fmla="*/ T68 w 33"/>
                <a:gd name="T70" fmla="+- 0 363 359"/>
                <a:gd name="T71" fmla="*/ 363 h 24"/>
                <a:gd name="T72" fmla="+- 0 2071 2046"/>
                <a:gd name="T73" fmla="*/ T72 w 33"/>
                <a:gd name="T74" fmla="+- 0 363 359"/>
                <a:gd name="T75" fmla="*/ 363 h 24"/>
                <a:gd name="T76" fmla="+- 0 2071 2046"/>
                <a:gd name="T77" fmla="*/ T76 w 33"/>
                <a:gd name="T78" fmla="+- 0 362 359"/>
                <a:gd name="T79" fmla="*/ 362 h 24"/>
                <a:gd name="T80" fmla="+- 0 2064 2046"/>
                <a:gd name="T81" fmla="*/ T80 w 33"/>
                <a:gd name="T82" fmla="+- 0 359 359"/>
                <a:gd name="T83" fmla="*/ 359 h 24"/>
                <a:gd name="T84" fmla="+- 0 2055 2046"/>
                <a:gd name="T85" fmla="*/ T84 w 33"/>
                <a:gd name="T86" fmla="+- 0 361 359"/>
                <a:gd name="T87" fmla="*/ 361 h 24"/>
                <a:gd name="T88" fmla="+- 0 2052 2046"/>
                <a:gd name="T89" fmla="*/ T88 w 33"/>
                <a:gd name="T90" fmla="+- 0 359 359"/>
                <a:gd name="T91" fmla="*/ 359 h 24"/>
                <a:gd name="T92" fmla="+- 0 2049 2046"/>
                <a:gd name="T93" fmla="*/ T92 w 33"/>
                <a:gd name="T94" fmla="+- 0 359 359"/>
                <a:gd name="T95" fmla="*/ 359 h 24"/>
                <a:gd name="T96" fmla="+- 0 2046 2046"/>
                <a:gd name="T97" fmla="*/ T96 w 33"/>
                <a:gd name="T98" fmla="+- 0 363 359"/>
                <a:gd name="T99" fmla="*/ 363 h 24"/>
                <a:gd name="T100" fmla="+- 0 2049 2046"/>
                <a:gd name="T101" fmla="*/ T100 w 33"/>
                <a:gd name="T102" fmla="+- 0 367 359"/>
                <a:gd name="T103" fmla="*/ 367 h 24"/>
                <a:gd name="T104" fmla="+- 0 2058 2046"/>
                <a:gd name="T105" fmla="*/ T104 w 33"/>
                <a:gd name="T106" fmla="+- 0 372 359"/>
                <a:gd name="T107" fmla="*/ 372 h 24"/>
                <a:gd name="T108" fmla="+- 0 2053 2046"/>
                <a:gd name="T109" fmla="*/ T108 w 33"/>
                <a:gd name="T110" fmla="+- 0 380 359"/>
                <a:gd name="T111" fmla="*/ 380 h 24"/>
                <a:gd name="T112" fmla="+- 0 2054 2046"/>
                <a:gd name="T113" fmla="*/ T112 w 33"/>
                <a:gd name="T114" fmla="+- 0 381 359"/>
                <a:gd name="T115" fmla="*/ 381 h 24"/>
                <a:gd name="T116" fmla="+- 0 2065 2046"/>
                <a:gd name="T117" fmla="*/ T116 w 33"/>
                <a:gd name="T118" fmla="+- 0 377 359"/>
                <a:gd name="T119" fmla="*/ 377 h 24"/>
                <a:gd name="T120" fmla="+- 0 2077 2046"/>
                <a:gd name="T121" fmla="*/ T120 w 33"/>
                <a:gd name="T122" fmla="+- 0 382 359"/>
                <a:gd name="T123" fmla="*/ 382 h 24"/>
                <a:gd name="T124" fmla="+- 0 2079 2046"/>
                <a:gd name="T125" fmla="*/ T124 w 33"/>
                <a:gd name="T126" fmla="+- 0 379 359"/>
                <a:gd name="T127" fmla="*/ 379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3" h="24">
                  <a:moveTo>
                    <a:pt x="33" y="20"/>
                  </a:moveTo>
                  <a:lnTo>
                    <a:pt x="32" y="17"/>
                  </a:lnTo>
                  <a:lnTo>
                    <a:pt x="30" y="16"/>
                  </a:lnTo>
                  <a:lnTo>
                    <a:pt x="30" y="19"/>
                  </a:lnTo>
                  <a:lnTo>
                    <a:pt x="29" y="21"/>
                  </a:lnTo>
                  <a:lnTo>
                    <a:pt x="28" y="21"/>
                  </a:lnTo>
                  <a:lnTo>
                    <a:pt x="20" y="16"/>
                  </a:lnTo>
                  <a:lnTo>
                    <a:pt x="15" y="13"/>
                  </a:lnTo>
                  <a:lnTo>
                    <a:pt x="20" y="14"/>
                  </a:lnTo>
                  <a:lnTo>
                    <a:pt x="20" y="13"/>
                  </a:lnTo>
                  <a:lnTo>
                    <a:pt x="13" y="12"/>
                  </a:lnTo>
                  <a:lnTo>
                    <a:pt x="12" y="11"/>
                  </a:lnTo>
                  <a:lnTo>
                    <a:pt x="3" y="5"/>
                  </a:lnTo>
                  <a:lnTo>
                    <a:pt x="3" y="4"/>
                  </a:lnTo>
                  <a:lnTo>
                    <a:pt x="3" y="3"/>
                  </a:lnTo>
                  <a:lnTo>
                    <a:pt x="4" y="3"/>
                  </a:lnTo>
                  <a:lnTo>
                    <a:pt x="5" y="2"/>
                  </a:lnTo>
                  <a:lnTo>
                    <a:pt x="14" y="8"/>
                  </a:lnTo>
                  <a:lnTo>
                    <a:pt x="13" y="10"/>
                  </a:lnTo>
                  <a:lnTo>
                    <a:pt x="13" y="11"/>
                  </a:lnTo>
                  <a:lnTo>
                    <a:pt x="14" y="11"/>
                  </a:lnTo>
                  <a:lnTo>
                    <a:pt x="15" y="8"/>
                  </a:lnTo>
                  <a:lnTo>
                    <a:pt x="21" y="13"/>
                  </a:lnTo>
                  <a:lnTo>
                    <a:pt x="30" y="18"/>
                  </a:lnTo>
                  <a:lnTo>
                    <a:pt x="30" y="19"/>
                  </a:lnTo>
                  <a:lnTo>
                    <a:pt x="30" y="16"/>
                  </a:lnTo>
                  <a:lnTo>
                    <a:pt x="22" y="11"/>
                  </a:lnTo>
                  <a:lnTo>
                    <a:pt x="16" y="7"/>
                  </a:lnTo>
                  <a:lnTo>
                    <a:pt x="19" y="1"/>
                  </a:lnTo>
                  <a:lnTo>
                    <a:pt x="25" y="4"/>
                  </a:lnTo>
                  <a:lnTo>
                    <a:pt x="25" y="3"/>
                  </a:lnTo>
                  <a:lnTo>
                    <a:pt x="18" y="0"/>
                  </a:lnTo>
                  <a:lnTo>
                    <a:pt x="15" y="6"/>
                  </a:lnTo>
                  <a:lnTo>
                    <a:pt x="9" y="2"/>
                  </a:lnTo>
                  <a:lnTo>
                    <a:pt x="7" y="1"/>
                  </a:lnTo>
                  <a:lnTo>
                    <a:pt x="6" y="0"/>
                  </a:lnTo>
                  <a:lnTo>
                    <a:pt x="5" y="0"/>
                  </a:lnTo>
                  <a:lnTo>
                    <a:pt x="3" y="0"/>
                  </a:lnTo>
                  <a:lnTo>
                    <a:pt x="2" y="1"/>
                  </a:lnTo>
                  <a:lnTo>
                    <a:pt x="0" y="4"/>
                  </a:lnTo>
                  <a:lnTo>
                    <a:pt x="1" y="6"/>
                  </a:lnTo>
                  <a:lnTo>
                    <a:pt x="3" y="8"/>
                  </a:lnTo>
                  <a:lnTo>
                    <a:pt x="11" y="13"/>
                  </a:lnTo>
                  <a:lnTo>
                    <a:pt x="12" y="13"/>
                  </a:lnTo>
                  <a:lnTo>
                    <a:pt x="7" y="21"/>
                  </a:lnTo>
                  <a:lnTo>
                    <a:pt x="7" y="22"/>
                  </a:lnTo>
                  <a:lnTo>
                    <a:pt x="8" y="22"/>
                  </a:lnTo>
                  <a:lnTo>
                    <a:pt x="12" y="14"/>
                  </a:lnTo>
                  <a:lnTo>
                    <a:pt x="19" y="18"/>
                  </a:lnTo>
                  <a:lnTo>
                    <a:pt x="28" y="24"/>
                  </a:lnTo>
                  <a:lnTo>
                    <a:pt x="31" y="23"/>
                  </a:lnTo>
                  <a:lnTo>
                    <a:pt x="32" y="21"/>
                  </a:lnTo>
                  <a:lnTo>
                    <a:pt x="33" y="20"/>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1" name="Freeform 182"/>
            <p:cNvSpPr>
              <a:spLocks/>
            </p:cNvSpPr>
            <p:nvPr/>
          </p:nvSpPr>
          <p:spPr bwMode="auto">
            <a:xfrm>
              <a:off x="2047" y="359"/>
              <a:ext cx="31" cy="22"/>
            </a:xfrm>
            <a:custGeom>
              <a:avLst/>
              <a:gdLst>
                <a:gd name="T0" fmla="+- 0 2051 2047"/>
                <a:gd name="T1" fmla="*/ T0 w 31"/>
                <a:gd name="T2" fmla="+- 0 360 360"/>
                <a:gd name="T3" fmla="*/ 360 h 22"/>
                <a:gd name="T4" fmla="+- 0 2049 2047"/>
                <a:gd name="T5" fmla="*/ T4 w 31"/>
                <a:gd name="T6" fmla="+- 0 360 360"/>
                <a:gd name="T7" fmla="*/ 360 h 22"/>
                <a:gd name="T8" fmla="+- 0 2048 2047"/>
                <a:gd name="T9" fmla="*/ T8 w 31"/>
                <a:gd name="T10" fmla="+- 0 362 360"/>
                <a:gd name="T11" fmla="*/ 362 h 22"/>
                <a:gd name="T12" fmla="+- 0 2047 2047"/>
                <a:gd name="T13" fmla="*/ T12 w 31"/>
                <a:gd name="T14" fmla="+- 0 363 360"/>
                <a:gd name="T15" fmla="*/ 363 h 22"/>
                <a:gd name="T16" fmla="+- 0 2048 2047"/>
                <a:gd name="T17" fmla="*/ T16 w 31"/>
                <a:gd name="T18" fmla="+- 0 365 360"/>
                <a:gd name="T19" fmla="*/ 365 h 22"/>
                <a:gd name="T20" fmla="+- 0 2057 2047"/>
                <a:gd name="T21" fmla="*/ T20 w 31"/>
                <a:gd name="T22" fmla="+- 0 371 360"/>
                <a:gd name="T23" fmla="*/ 371 h 22"/>
                <a:gd name="T24" fmla="+- 0 2065 2047"/>
                <a:gd name="T25" fmla="*/ T24 w 31"/>
                <a:gd name="T26" fmla="+- 0 376 360"/>
                <a:gd name="T27" fmla="*/ 376 h 22"/>
                <a:gd name="T28" fmla="+- 0 2074 2047"/>
                <a:gd name="T29" fmla="*/ T28 w 31"/>
                <a:gd name="T30" fmla="+- 0 382 360"/>
                <a:gd name="T31" fmla="*/ 382 h 22"/>
                <a:gd name="T32" fmla="+- 0 2076 2047"/>
                <a:gd name="T33" fmla="*/ T32 w 31"/>
                <a:gd name="T34" fmla="+- 0 381 360"/>
                <a:gd name="T35" fmla="*/ 381 h 22"/>
                <a:gd name="T36" fmla="+- 0 2078 2047"/>
                <a:gd name="T37" fmla="*/ T36 w 31"/>
                <a:gd name="T38" fmla="+- 0 379 360"/>
                <a:gd name="T39" fmla="*/ 379 h 22"/>
                <a:gd name="T40" fmla="+- 0 2077 2047"/>
                <a:gd name="T41" fmla="*/ T40 w 31"/>
                <a:gd name="T42" fmla="+- 0 377 360"/>
                <a:gd name="T43" fmla="*/ 377 h 22"/>
                <a:gd name="T44" fmla="+- 0 2068 2047"/>
                <a:gd name="T45" fmla="*/ T44 w 31"/>
                <a:gd name="T46" fmla="+- 0 371 360"/>
                <a:gd name="T47" fmla="*/ 371 h 22"/>
                <a:gd name="T48" fmla="+- 0 2060 2047"/>
                <a:gd name="T49" fmla="*/ T48 w 31"/>
                <a:gd name="T50" fmla="+- 0 366 360"/>
                <a:gd name="T51" fmla="*/ 366 h 22"/>
                <a:gd name="T52" fmla="+- 0 2051 2047"/>
                <a:gd name="T53" fmla="*/ T52 w 31"/>
                <a:gd name="T54" fmla="+- 0 360 360"/>
                <a:gd name="T55" fmla="*/ 360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31" h="22">
                  <a:moveTo>
                    <a:pt x="4" y="0"/>
                  </a:moveTo>
                  <a:lnTo>
                    <a:pt x="2" y="0"/>
                  </a:lnTo>
                  <a:lnTo>
                    <a:pt x="1" y="2"/>
                  </a:lnTo>
                  <a:lnTo>
                    <a:pt x="0" y="3"/>
                  </a:lnTo>
                  <a:lnTo>
                    <a:pt x="1" y="5"/>
                  </a:lnTo>
                  <a:lnTo>
                    <a:pt x="10" y="11"/>
                  </a:lnTo>
                  <a:lnTo>
                    <a:pt x="18" y="16"/>
                  </a:lnTo>
                  <a:lnTo>
                    <a:pt x="27" y="22"/>
                  </a:lnTo>
                  <a:lnTo>
                    <a:pt x="29" y="21"/>
                  </a:lnTo>
                  <a:lnTo>
                    <a:pt x="31" y="19"/>
                  </a:lnTo>
                  <a:lnTo>
                    <a:pt x="30" y="17"/>
                  </a:lnTo>
                  <a:lnTo>
                    <a:pt x="21" y="11"/>
                  </a:lnTo>
                  <a:lnTo>
                    <a:pt x="13" y="6"/>
                  </a:lnTo>
                  <a:lnTo>
                    <a:pt x="4"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2" name="AutoShape 183"/>
            <p:cNvSpPr>
              <a:spLocks/>
            </p:cNvSpPr>
            <p:nvPr/>
          </p:nvSpPr>
          <p:spPr bwMode="auto">
            <a:xfrm>
              <a:off x="2051" y="364"/>
              <a:ext cx="22" cy="10"/>
            </a:xfrm>
            <a:custGeom>
              <a:avLst/>
              <a:gdLst>
                <a:gd name="T0" fmla="+- 0 2056 2051"/>
                <a:gd name="T1" fmla="*/ T0 w 22"/>
                <a:gd name="T2" fmla="+- 0 365 364"/>
                <a:gd name="T3" fmla="*/ 365 h 10"/>
                <a:gd name="T4" fmla="+- 0 2055 2051"/>
                <a:gd name="T5" fmla="*/ T4 w 22"/>
                <a:gd name="T6" fmla="+- 0 365 364"/>
                <a:gd name="T7" fmla="*/ 365 h 10"/>
                <a:gd name="T8" fmla="+- 0 2052 2051"/>
                <a:gd name="T9" fmla="*/ T8 w 22"/>
                <a:gd name="T10" fmla="+- 0 366 364"/>
                <a:gd name="T11" fmla="*/ 366 h 10"/>
                <a:gd name="T12" fmla="+- 0 2051 2051"/>
                <a:gd name="T13" fmla="*/ T12 w 22"/>
                <a:gd name="T14" fmla="+- 0 367 364"/>
                <a:gd name="T15" fmla="*/ 367 h 10"/>
                <a:gd name="T16" fmla="+- 0 2052 2051"/>
                <a:gd name="T17" fmla="*/ T16 w 22"/>
                <a:gd name="T18" fmla="+- 0 368 364"/>
                <a:gd name="T19" fmla="*/ 368 h 10"/>
                <a:gd name="T20" fmla="+- 0 2054 2051"/>
                <a:gd name="T21" fmla="*/ T20 w 22"/>
                <a:gd name="T22" fmla="+- 0 366 364"/>
                <a:gd name="T23" fmla="*/ 366 h 10"/>
                <a:gd name="T24" fmla="+- 0 2056 2051"/>
                <a:gd name="T25" fmla="*/ T24 w 22"/>
                <a:gd name="T26" fmla="+- 0 365 364"/>
                <a:gd name="T27" fmla="*/ 365 h 10"/>
                <a:gd name="T28" fmla="+- 0 2058 2051"/>
                <a:gd name="T29" fmla="*/ T28 w 22"/>
                <a:gd name="T30" fmla="+- 0 365 364"/>
                <a:gd name="T31" fmla="*/ 365 h 10"/>
                <a:gd name="T32" fmla="+- 0 2057 2051"/>
                <a:gd name="T33" fmla="*/ T32 w 22"/>
                <a:gd name="T34" fmla="+- 0 364 364"/>
                <a:gd name="T35" fmla="*/ 364 h 10"/>
                <a:gd name="T36" fmla="+- 0 2056 2051"/>
                <a:gd name="T37" fmla="*/ T36 w 22"/>
                <a:gd name="T38" fmla="+- 0 365 364"/>
                <a:gd name="T39" fmla="*/ 365 h 10"/>
                <a:gd name="T40" fmla="+- 0 2058 2051"/>
                <a:gd name="T41" fmla="*/ T40 w 22"/>
                <a:gd name="T42" fmla="+- 0 365 364"/>
                <a:gd name="T43" fmla="*/ 365 h 10"/>
                <a:gd name="T44" fmla="+- 0 2063 2051"/>
                <a:gd name="T45" fmla="*/ T44 w 22"/>
                <a:gd name="T46" fmla="+- 0 368 364"/>
                <a:gd name="T47" fmla="*/ 368 h 10"/>
                <a:gd name="T48" fmla="+- 0 2059 2051"/>
                <a:gd name="T49" fmla="*/ T48 w 22"/>
                <a:gd name="T50" fmla="+- 0 365 364"/>
                <a:gd name="T51" fmla="*/ 365 h 10"/>
                <a:gd name="T52" fmla="+- 0 2058 2051"/>
                <a:gd name="T53" fmla="*/ T52 w 22"/>
                <a:gd name="T54" fmla="+- 0 365 364"/>
                <a:gd name="T55" fmla="*/ 365 h 10"/>
                <a:gd name="T56" fmla="+- 0 2063 2051"/>
                <a:gd name="T57" fmla="*/ T56 w 22"/>
                <a:gd name="T58" fmla="+- 0 368 364"/>
                <a:gd name="T59" fmla="*/ 368 h 10"/>
                <a:gd name="T60" fmla="+- 0 2073 2051"/>
                <a:gd name="T61" fmla="*/ T60 w 22"/>
                <a:gd name="T62" fmla="+- 0 374 364"/>
                <a:gd name="T63" fmla="*/ 374 h 10"/>
                <a:gd name="T64" fmla="+- 0 2071 2051"/>
                <a:gd name="T65" fmla="*/ T64 w 22"/>
                <a:gd name="T66" fmla="+- 0 372 364"/>
                <a:gd name="T67" fmla="*/ 372 h 10"/>
                <a:gd name="T68" fmla="+- 0 2066 2051"/>
                <a:gd name="T69" fmla="*/ T68 w 22"/>
                <a:gd name="T70" fmla="+- 0 372 364"/>
                <a:gd name="T71" fmla="*/ 372 h 10"/>
                <a:gd name="T72" fmla="+- 0 2062 2051"/>
                <a:gd name="T73" fmla="*/ T72 w 22"/>
                <a:gd name="T74" fmla="+- 0 372 364"/>
                <a:gd name="T75" fmla="*/ 372 h 10"/>
                <a:gd name="T76" fmla="+- 0 2061 2051"/>
                <a:gd name="T77" fmla="*/ T76 w 22"/>
                <a:gd name="T78" fmla="+- 0 373 364"/>
                <a:gd name="T79" fmla="*/ 373 h 10"/>
                <a:gd name="T80" fmla="+- 0 2062 2051"/>
                <a:gd name="T81" fmla="*/ T80 w 22"/>
                <a:gd name="T82" fmla="+- 0 374 364"/>
                <a:gd name="T83" fmla="*/ 374 h 10"/>
                <a:gd name="T84" fmla="+- 0 2063 2051"/>
                <a:gd name="T85" fmla="*/ T84 w 22"/>
                <a:gd name="T86" fmla="+- 0 373 364"/>
                <a:gd name="T87" fmla="*/ 373 h 10"/>
                <a:gd name="T88" fmla="+- 0 2067 2051"/>
                <a:gd name="T89" fmla="*/ T88 w 22"/>
                <a:gd name="T90" fmla="+- 0 372 364"/>
                <a:gd name="T91" fmla="*/ 372 h 10"/>
                <a:gd name="T92" fmla="+- 0 2073 2051"/>
                <a:gd name="T93" fmla="*/ T92 w 22"/>
                <a:gd name="T94" fmla="+- 0 374 364"/>
                <a:gd name="T95" fmla="*/ 374 h 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0">
                  <a:moveTo>
                    <a:pt x="5" y="1"/>
                  </a:moveTo>
                  <a:lnTo>
                    <a:pt x="4" y="1"/>
                  </a:lnTo>
                  <a:lnTo>
                    <a:pt x="1" y="2"/>
                  </a:lnTo>
                  <a:lnTo>
                    <a:pt x="0" y="3"/>
                  </a:lnTo>
                  <a:lnTo>
                    <a:pt x="1" y="4"/>
                  </a:lnTo>
                  <a:lnTo>
                    <a:pt x="3" y="2"/>
                  </a:lnTo>
                  <a:lnTo>
                    <a:pt x="5" y="1"/>
                  </a:lnTo>
                  <a:close/>
                  <a:moveTo>
                    <a:pt x="7" y="1"/>
                  </a:moveTo>
                  <a:lnTo>
                    <a:pt x="6" y="0"/>
                  </a:lnTo>
                  <a:lnTo>
                    <a:pt x="5" y="1"/>
                  </a:lnTo>
                  <a:lnTo>
                    <a:pt x="7" y="1"/>
                  </a:lnTo>
                  <a:close/>
                  <a:moveTo>
                    <a:pt x="12" y="4"/>
                  </a:moveTo>
                  <a:lnTo>
                    <a:pt x="8" y="1"/>
                  </a:lnTo>
                  <a:lnTo>
                    <a:pt x="7" y="1"/>
                  </a:lnTo>
                  <a:lnTo>
                    <a:pt x="12" y="4"/>
                  </a:lnTo>
                  <a:close/>
                  <a:moveTo>
                    <a:pt x="22" y="10"/>
                  </a:moveTo>
                  <a:lnTo>
                    <a:pt x="20" y="8"/>
                  </a:lnTo>
                  <a:lnTo>
                    <a:pt x="15" y="8"/>
                  </a:lnTo>
                  <a:lnTo>
                    <a:pt x="11" y="8"/>
                  </a:lnTo>
                  <a:lnTo>
                    <a:pt x="10" y="9"/>
                  </a:lnTo>
                  <a:lnTo>
                    <a:pt x="11" y="10"/>
                  </a:lnTo>
                  <a:lnTo>
                    <a:pt x="12" y="9"/>
                  </a:lnTo>
                  <a:lnTo>
                    <a:pt x="16" y="8"/>
                  </a:lnTo>
                  <a:lnTo>
                    <a:pt x="22"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3" name="AutoShape 184"/>
            <p:cNvSpPr>
              <a:spLocks/>
            </p:cNvSpPr>
            <p:nvPr/>
          </p:nvSpPr>
          <p:spPr bwMode="auto">
            <a:xfrm>
              <a:off x="2048" y="361"/>
              <a:ext cx="28" cy="20"/>
            </a:xfrm>
            <a:custGeom>
              <a:avLst/>
              <a:gdLst>
                <a:gd name="T0" fmla="+- 0 2056 2049"/>
                <a:gd name="T1" fmla="*/ T0 w 28"/>
                <a:gd name="T2" fmla="+- 0 364 361"/>
                <a:gd name="T3" fmla="*/ 364 h 20"/>
                <a:gd name="T4" fmla="+- 0 2056 2049"/>
                <a:gd name="T5" fmla="*/ T4 w 28"/>
                <a:gd name="T6" fmla="+- 0 364 361"/>
                <a:gd name="T7" fmla="*/ 364 h 20"/>
                <a:gd name="T8" fmla="+- 0 2052 2049"/>
                <a:gd name="T9" fmla="*/ T8 w 28"/>
                <a:gd name="T10" fmla="+- 0 361 361"/>
                <a:gd name="T11" fmla="*/ 361 h 20"/>
                <a:gd name="T12" fmla="+- 0 2051 2049"/>
                <a:gd name="T13" fmla="*/ T12 w 28"/>
                <a:gd name="T14" fmla="+- 0 361 361"/>
                <a:gd name="T15" fmla="*/ 361 h 20"/>
                <a:gd name="T16" fmla="+- 0 2049 2049"/>
                <a:gd name="T17" fmla="*/ T16 w 28"/>
                <a:gd name="T18" fmla="+- 0 361 361"/>
                <a:gd name="T19" fmla="*/ 361 h 20"/>
                <a:gd name="T20" fmla="+- 0 2049 2049"/>
                <a:gd name="T21" fmla="*/ T20 w 28"/>
                <a:gd name="T22" fmla="+- 0 363 361"/>
                <a:gd name="T23" fmla="*/ 363 h 20"/>
                <a:gd name="T24" fmla="+- 0 2049 2049"/>
                <a:gd name="T25" fmla="*/ T24 w 28"/>
                <a:gd name="T26" fmla="+- 0 363 361"/>
                <a:gd name="T27" fmla="*/ 363 h 20"/>
                <a:gd name="T28" fmla="+- 0 2049 2049"/>
                <a:gd name="T29" fmla="*/ T28 w 28"/>
                <a:gd name="T30" fmla="+- 0 363 361"/>
                <a:gd name="T31" fmla="*/ 363 h 20"/>
                <a:gd name="T32" fmla="+- 0 2049 2049"/>
                <a:gd name="T33" fmla="*/ T32 w 28"/>
                <a:gd name="T34" fmla="+- 0 363 361"/>
                <a:gd name="T35" fmla="*/ 363 h 20"/>
                <a:gd name="T36" fmla="+- 0 2049 2049"/>
                <a:gd name="T37" fmla="*/ T36 w 28"/>
                <a:gd name="T38" fmla="+- 0 363 361"/>
                <a:gd name="T39" fmla="*/ 363 h 20"/>
                <a:gd name="T40" fmla="+- 0 2049 2049"/>
                <a:gd name="T41" fmla="*/ T40 w 28"/>
                <a:gd name="T42" fmla="+- 0 363 361"/>
                <a:gd name="T43" fmla="*/ 363 h 20"/>
                <a:gd name="T44" fmla="+- 0 2049 2049"/>
                <a:gd name="T45" fmla="*/ T44 w 28"/>
                <a:gd name="T46" fmla="+- 0 363 361"/>
                <a:gd name="T47" fmla="*/ 363 h 20"/>
                <a:gd name="T48" fmla="+- 0 2049 2049"/>
                <a:gd name="T49" fmla="*/ T48 w 28"/>
                <a:gd name="T50" fmla="+- 0 362 361"/>
                <a:gd name="T51" fmla="*/ 362 h 20"/>
                <a:gd name="T52" fmla="+- 0 2052 2049"/>
                <a:gd name="T53" fmla="*/ T52 w 28"/>
                <a:gd name="T54" fmla="+- 0 362 361"/>
                <a:gd name="T55" fmla="*/ 362 h 20"/>
                <a:gd name="T56" fmla="+- 0 2054 2049"/>
                <a:gd name="T57" fmla="*/ T56 w 28"/>
                <a:gd name="T58" fmla="+- 0 364 361"/>
                <a:gd name="T59" fmla="*/ 364 h 20"/>
                <a:gd name="T60" fmla="+- 0 2055 2049"/>
                <a:gd name="T61" fmla="*/ T60 w 28"/>
                <a:gd name="T62" fmla="+- 0 364 361"/>
                <a:gd name="T63" fmla="*/ 364 h 20"/>
                <a:gd name="T64" fmla="+- 0 2056 2049"/>
                <a:gd name="T65" fmla="*/ T64 w 28"/>
                <a:gd name="T66" fmla="+- 0 364 361"/>
                <a:gd name="T67" fmla="*/ 364 h 20"/>
                <a:gd name="T68" fmla="+- 0 2056 2049"/>
                <a:gd name="T69" fmla="*/ T68 w 28"/>
                <a:gd name="T70" fmla="+- 0 364 361"/>
                <a:gd name="T71" fmla="*/ 364 h 20"/>
                <a:gd name="T72" fmla="+- 0 2056 2049"/>
                <a:gd name="T73" fmla="*/ T72 w 28"/>
                <a:gd name="T74" fmla="+- 0 364 361"/>
                <a:gd name="T75" fmla="*/ 364 h 20"/>
                <a:gd name="T76" fmla="+- 0 2056 2049"/>
                <a:gd name="T77" fmla="*/ T76 w 28"/>
                <a:gd name="T78" fmla="+- 0 364 361"/>
                <a:gd name="T79" fmla="*/ 364 h 20"/>
                <a:gd name="T80" fmla="+- 0 2067 2049"/>
                <a:gd name="T81" fmla="*/ T80 w 28"/>
                <a:gd name="T82" fmla="+- 0 371 361"/>
                <a:gd name="T83" fmla="*/ 371 h 20"/>
                <a:gd name="T84" fmla="+- 0 2067 2049"/>
                <a:gd name="T85" fmla="*/ T84 w 28"/>
                <a:gd name="T86" fmla="+- 0 371 361"/>
                <a:gd name="T87" fmla="*/ 371 h 20"/>
                <a:gd name="T88" fmla="+- 0 2067 2049"/>
                <a:gd name="T89" fmla="*/ T88 w 28"/>
                <a:gd name="T90" fmla="+- 0 371 361"/>
                <a:gd name="T91" fmla="*/ 371 h 20"/>
                <a:gd name="T92" fmla="+- 0 2067 2049"/>
                <a:gd name="T93" fmla="*/ T92 w 28"/>
                <a:gd name="T94" fmla="+- 0 370 361"/>
                <a:gd name="T95" fmla="*/ 370 h 20"/>
                <a:gd name="T96" fmla="+- 0 2063 2049"/>
                <a:gd name="T97" fmla="*/ T96 w 28"/>
                <a:gd name="T98" fmla="+- 0 368 361"/>
                <a:gd name="T99" fmla="*/ 368 h 20"/>
                <a:gd name="T100" fmla="+- 0 2061 2049"/>
                <a:gd name="T101" fmla="*/ T100 w 28"/>
                <a:gd name="T102" fmla="+- 0 367 361"/>
                <a:gd name="T103" fmla="*/ 367 h 20"/>
                <a:gd name="T104" fmla="+- 0 2059 2049"/>
                <a:gd name="T105" fmla="*/ T104 w 28"/>
                <a:gd name="T106" fmla="+- 0 367 361"/>
                <a:gd name="T107" fmla="*/ 367 h 20"/>
                <a:gd name="T108" fmla="+- 0 2059 2049"/>
                <a:gd name="T109" fmla="*/ T108 w 28"/>
                <a:gd name="T110" fmla="+- 0 367 361"/>
                <a:gd name="T111" fmla="*/ 367 h 20"/>
                <a:gd name="T112" fmla="+- 0 2061 2049"/>
                <a:gd name="T113" fmla="*/ T112 w 28"/>
                <a:gd name="T114" fmla="+- 0 368 361"/>
                <a:gd name="T115" fmla="*/ 368 h 20"/>
                <a:gd name="T116" fmla="+- 0 2067 2049"/>
                <a:gd name="T117" fmla="*/ T116 w 28"/>
                <a:gd name="T118" fmla="+- 0 371 361"/>
                <a:gd name="T119" fmla="*/ 371 h 20"/>
                <a:gd name="T120" fmla="+- 0 2067 2049"/>
                <a:gd name="T121" fmla="*/ T120 w 28"/>
                <a:gd name="T122" fmla="+- 0 371 361"/>
                <a:gd name="T123" fmla="*/ 371 h 20"/>
                <a:gd name="T124" fmla="+- 0 2067 2049"/>
                <a:gd name="T125" fmla="*/ T124 w 28"/>
                <a:gd name="T126" fmla="+- 0 371 361"/>
                <a:gd name="T127" fmla="*/ 371 h 20"/>
                <a:gd name="T128" fmla="+- 0 2067 2049"/>
                <a:gd name="T129" fmla="*/ T128 w 28"/>
                <a:gd name="T130" fmla="+- 0 371 361"/>
                <a:gd name="T131" fmla="*/ 371 h 20"/>
                <a:gd name="T132" fmla="+- 0 2077 2049"/>
                <a:gd name="T133" fmla="*/ T132 w 28"/>
                <a:gd name="T134" fmla="+- 0 380 361"/>
                <a:gd name="T135" fmla="*/ 380 h 20"/>
                <a:gd name="T136" fmla="+- 0 2076 2049"/>
                <a:gd name="T137" fmla="*/ T136 w 28"/>
                <a:gd name="T138" fmla="+- 0 376 361"/>
                <a:gd name="T139" fmla="*/ 376 h 20"/>
                <a:gd name="T140" fmla="+- 0 2069 2049"/>
                <a:gd name="T141" fmla="*/ T140 w 28"/>
                <a:gd name="T142" fmla="+- 0 374 361"/>
                <a:gd name="T143" fmla="*/ 374 h 20"/>
                <a:gd name="T144" fmla="+- 0 2069 2049"/>
                <a:gd name="T145" fmla="*/ T144 w 28"/>
                <a:gd name="T146" fmla="+- 0 374 361"/>
                <a:gd name="T147" fmla="*/ 374 h 20"/>
                <a:gd name="T148" fmla="+- 0 2072 2049"/>
                <a:gd name="T149" fmla="*/ T148 w 28"/>
                <a:gd name="T150" fmla="+- 0 375 361"/>
                <a:gd name="T151" fmla="*/ 375 h 20"/>
                <a:gd name="T152" fmla="+- 0 2076 2049"/>
                <a:gd name="T153" fmla="*/ T152 w 28"/>
                <a:gd name="T154" fmla="+- 0 377 361"/>
                <a:gd name="T155" fmla="*/ 377 h 20"/>
                <a:gd name="T156" fmla="+- 0 2076 2049"/>
                <a:gd name="T157" fmla="*/ T156 w 28"/>
                <a:gd name="T158" fmla="+- 0 380 361"/>
                <a:gd name="T159" fmla="*/ 380 h 20"/>
                <a:gd name="T160" fmla="+- 0 2076 2049"/>
                <a:gd name="T161" fmla="*/ T160 w 28"/>
                <a:gd name="T162" fmla="+- 0 380 361"/>
                <a:gd name="T163" fmla="*/ 380 h 20"/>
                <a:gd name="T164" fmla="+- 0 2076 2049"/>
                <a:gd name="T165" fmla="*/ T164 w 28"/>
                <a:gd name="T166" fmla="+- 0 380 361"/>
                <a:gd name="T167" fmla="*/ 380 h 20"/>
                <a:gd name="T168" fmla="+- 0 2076 2049"/>
                <a:gd name="T169" fmla="*/ T168 w 28"/>
                <a:gd name="T170" fmla="+- 0 380 361"/>
                <a:gd name="T171" fmla="*/ 380 h 20"/>
                <a:gd name="T172" fmla="+- 0 2076 2049"/>
                <a:gd name="T173" fmla="*/ T172 w 28"/>
                <a:gd name="T174" fmla="+- 0 380 361"/>
                <a:gd name="T175" fmla="*/ 380 h 20"/>
                <a:gd name="T176" fmla="+- 0 2077 2049"/>
                <a:gd name="T177" fmla="*/ T176 w 28"/>
                <a:gd name="T178" fmla="+- 0 380 361"/>
                <a:gd name="T179" fmla="*/ 380 h 20"/>
                <a:gd name="T180" fmla="+- 0 2077 2049"/>
                <a:gd name="T181" fmla="*/ T180 w 28"/>
                <a:gd name="T182" fmla="+- 0 380 361"/>
                <a:gd name="T183" fmla="*/ 380 h 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28" h="20">
                  <a:moveTo>
                    <a:pt x="7" y="3"/>
                  </a:moveTo>
                  <a:lnTo>
                    <a:pt x="7" y="3"/>
                  </a:lnTo>
                  <a:lnTo>
                    <a:pt x="3" y="0"/>
                  </a:lnTo>
                  <a:lnTo>
                    <a:pt x="2" y="0"/>
                  </a:lnTo>
                  <a:lnTo>
                    <a:pt x="0" y="0"/>
                  </a:lnTo>
                  <a:lnTo>
                    <a:pt x="0" y="2"/>
                  </a:lnTo>
                  <a:lnTo>
                    <a:pt x="0" y="1"/>
                  </a:lnTo>
                  <a:lnTo>
                    <a:pt x="3" y="1"/>
                  </a:lnTo>
                  <a:lnTo>
                    <a:pt x="5" y="3"/>
                  </a:lnTo>
                  <a:lnTo>
                    <a:pt x="6" y="3"/>
                  </a:lnTo>
                  <a:lnTo>
                    <a:pt x="7" y="3"/>
                  </a:lnTo>
                  <a:close/>
                  <a:moveTo>
                    <a:pt x="18" y="10"/>
                  </a:moveTo>
                  <a:lnTo>
                    <a:pt x="18" y="10"/>
                  </a:lnTo>
                  <a:lnTo>
                    <a:pt x="18" y="9"/>
                  </a:lnTo>
                  <a:lnTo>
                    <a:pt x="14" y="7"/>
                  </a:lnTo>
                  <a:lnTo>
                    <a:pt x="12" y="6"/>
                  </a:lnTo>
                  <a:lnTo>
                    <a:pt x="10" y="6"/>
                  </a:lnTo>
                  <a:lnTo>
                    <a:pt x="12" y="7"/>
                  </a:lnTo>
                  <a:lnTo>
                    <a:pt x="18" y="10"/>
                  </a:lnTo>
                  <a:close/>
                  <a:moveTo>
                    <a:pt x="28" y="19"/>
                  </a:moveTo>
                  <a:lnTo>
                    <a:pt x="27" y="15"/>
                  </a:lnTo>
                  <a:lnTo>
                    <a:pt x="20" y="13"/>
                  </a:lnTo>
                  <a:lnTo>
                    <a:pt x="23" y="14"/>
                  </a:lnTo>
                  <a:lnTo>
                    <a:pt x="27" y="16"/>
                  </a:lnTo>
                  <a:lnTo>
                    <a:pt x="27" y="19"/>
                  </a:lnTo>
                  <a:lnTo>
                    <a:pt x="28" y="19"/>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4" name="AutoShape 185"/>
            <p:cNvSpPr>
              <a:spLocks/>
            </p:cNvSpPr>
            <p:nvPr/>
          </p:nvSpPr>
          <p:spPr bwMode="auto">
            <a:xfrm>
              <a:off x="2050" y="361"/>
              <a:ext cx="31" cy="53"/>
            </a:xfrm>
            <a:custGeom>
              <a:avLst/>
              <a:gdLst>
                <a:gd name="T0" fmla="+- 0 2065 2050"/>
                <a:gd name="T1" fmla="*/ T0 w 31"/>
                <a:gd name="T2" fmla="+- 0 368 362"/>
                <a:gd name="T3" fmla="*/ 368 h 53"/>
                <a:gd name="T4" fmla="+- 0 2065 2050"/>
                <a:gd name="T5" fmla="*/ T4 w 31"/>
                <a:gd name="T6" fmla="+- 0 368 362"/>
                <a:gd name="T7" fmla="*/ 368 h 53"/>
                <a:gd name="T8" fmla="+- 0 2065 2050"/>
                <a:gd name="T9" fmla="*/ T8 w 31"/>
                <a:gd name="T10" fmla="+- 0 368 362"/>
                <a:gd name="T11" fmla="*/ 368 h 53"/>
                <a:gd name="T12" fmla="+- 0 2055 2050"/>
                <a:gd name="T13" fmla="*/ T12 w 31"/>
                <a:gd name="T14" fmla="+- 0 362 362"/>
                <a:gd name="T15" fmla="*/ 362 h 53"/>
                <a:gd name="T16" fmla="+- 0 2051 2050"/>
                <a:gd name="T17" fmla="*/ T16 w 31"/>
                <a:gd name="T18" fmla="+- 0 367 362"/>
                <a:gd name="T19" fmla="*/ 367 h 53"/>
                <a:gd name="T20" fmla="+- 0 2050 2050"/>
                <a:gd name="T21" fmla="*/ T20 w 31"/>
                <a:gd name="T22" fmla="+- 0 367 362"/>
                <a:gd name="T23" fmla="*/ 367 h 53"/>
                <a:gd name="T24" fmla="+- 0 2050 2050"/>
                <a:gd name="T25" fmla="*/ T24 w 31"/>
                <a:gd name="T26" fmla="+- 0 368 362"/>
                <a:gd name="T27" fmla="*/ 368 h 53"/>
                <a:gd name="T28" fmla="+- 0 2051 2050"/>
                <a:gd name="T29" fmla="*/ T28 w 31"/>
                <a:gd name="T30" fmla="+- 0 368 362"/>
                <a:gd name="T31" fmla="*/ 368 h 53"/>
                <a:gd name="T32" fmla="+- 0 2051 2050"/>
                <a:gd name="T33" fmla="*/ T32 w 31"/>
                <a:gd name="T34" fmla="+- 0 368 362"/>
                <a:gd name="T35" fmla="*/ 368 h 53"/>
                <a:gd name="T36" fmla="+- 0 2055 2050"/>
                <a:gd name="T37" fmla="*/ T36 w 31"/>
                <a:gd name="T38" fmla="+- 0 363 362"/>
                <a:gd name="T39" fmla="*/ 363 h 53"/>
                <a:gd name="T40" fmla="+- 0 2065 2050"/>
                <a:gd name="T41" fmla="*/ T40 w 31"/>
                <a:gd name="T42" fmla="+- 0 368 362"/>
                <a:gd name="T43" fmla="*/ 368 h 53"/>
                <a:gd name="T44" fmla="+- 0 2065 2050"/>
                <a:gd name="T45" fmla="*/ T44 w 31"/>
                <a:gd name="T46" fmla="+- 0 368 362"/>
                <a:gd name="T47" fmla="*/ 368 h 53"/>
                <a:gd name="T48" fmla="+- 0 2065 2050"/>
                <a:gd name="T49" fmla="*/ T48 w 31"/>
                <a:gd name="T50" fmla="+- 0 368 362"/>
                <a:gd name="T51" fmla="*/ 368 h 53"/>
                <a:gd name="T52" fmla="+- 0 2076 2050"/>
                <a:gd name="T53" fmla="*/ T52 w 31"/>
                <a:gd name="T54" fmla="+- 0 375 362"/>
                <a:gd name="T55" fmla="*/ 375 h 53"/>
                <a:gd name="T56" fmla="+- 0 2076 2050"/>
                <a:gd name="T57" fmla="*/ T56 w 31"/>
                <a:gd name="T58" fmla="+- 0 375 362"/>
                <a:gd name="T59" fmla="*/ 375 h 53"/>
                <a:gd name="T60" fmla="+- 0 2076 2050"/>
                <a:gd name="T61" fmla="*/ T60 w 31"/>
                <a:gd name="T62" fmla="+- 0 375 362"/>
                <a:gd name="T63" fmla="*/ 375 h 53"/>
                <a:gd name="T64" fmla="+- 0 2066 2050"/>
                <a:gd name="T65" fmla="*/ T64 w 31"/>
                <a:gd name="T66" fmla="+- 0 369 362"/>
                <a:gd name="T67" fmla="*/ 369 h 53"/>
                <a:gd name="T68" fmla="+- 0 2060 2050"/>
                <a:gd name="T69" fmla="*/ T68 w 31"/>
                <a:gd name="T70" fmla="+- 0 373 362"/>
                <a:gd name="T71" fmla="*/ 373 h 53"/>
                <a:gd name="T72" fmla="+- 0 2060 2050"/>
                <a:gd name="T73" fmla="*/ T72 w 31"/>
                <a:gd name="T74" fmla="+- 0 373 362"/>
                <a:gd name="T75" fmla="*/ 373 h 53"/>
                <a:gd name="T76" fmla="+- 0 2060 2050"/>
                <a:gd name="T77" fmla="*/ T76 w 31"/>
                <a:gd name="T78" fmla="+- 0 374 362"/>
                <a:gd name="T79" fmla="*/ 374 h 53"/>
                <a:gd name="T80" fmla="+- 0 2060 2050"/>
                <a:gd name="T81" fmla="*/ T80 w 31"/>
                <a:gd name="T82" fmla="+- 0 374 362"/>
                <a:gd name="T83" fmla="*/ 374 h 53"/>
                <a:gd name="T84" fmla="+- 0 2061 2050"/>
                <a:gd name="T85" fmla="*/ T84 w 31"/>
                <a:gd name="T86" fmla="+- 0 374 362"/>
                <a:gd name="T87" fmla="*/ 374 h 53"/>
                <a:gd name="T88" fmla="+- 0 2061 2050"/>
                <a:gd name="T89" fmla="*/ T88 w 31"/>
                <a:gd name="T90" fmla="+- 0 374 362"/>
                <a:gd name="T91" fmla="*/ 374 h 53"/>
                <a:gd name="T92" fmla="+- 0 2061 2050"/>
                <a:gd name="T93" fmla="*/ T92 w 31"/>
                <a:gd name="T94" fmla="+- 0 374 362"/>
                <a:gd name="T95" fmla="*/ 374 h 53"/>
                <a:gd name="T96" fmla="+- 0 2066 2050"/>
                <a:gd name="T97" fmla="*/ T96 w 31"/>
                <a:gd name="T98" fmla="+- 0 370 362"/>
                <a:gd name="T99" fmla="*/ 370 h 53"/>
                <a:gd name="T100" fmla="+- 0 2075 2050"/>
                <a:gd name="T101" fmla="*/ T100 w 31"/>
                <a:gd name="T102" fmla="+- 0 376 362"/>
                <a:gd name="T103" fmla="*/ 376 h 53"/>
                <a:gd name="T104" fmla="+- 0 2076 2050"/>
                <a:gd name="T105" fmla="*/ T104 w 31"/>
                <a:gd name="T106" fmla="+- 0 375 362"/>
                <a:gd name="T107" fmla="*/ 375 h 53"/>
                <a:gd name="T108" fmla="+- 0 2076 2050"/>
                <a:gd name="T109" fmla="*/ T108 w 31"/>
                <a:gd name="T110" fmla="+- 0 375 362"/>
                <a:gd name="T111" fmla="*/ 375 h 53"/>
                <a:gd name="T112" fmla="+- 0 2081 2050"/>
                <a:gd name="T113" fmla="*/ T112 w 31"/>
                <a:gd name="T114" fmla="+- 0 387 362"/>
                <a:gd name="T115" fmla="*/ 387 h 53"/>
                <a:gd name="T116" fmla="+- 0 2080 2050"/>
                <a:gd name="T117" fmla="*/ T116 w 31"/>
                <a:gd name="T118" fmla="+- 0 384 362"/>
                <a:gd name="T119" fmla="*/ 384 h 53"/>
                <a:gd name="T120" fmla="+- 0 2080 2050"/>
                <a:gd name="T121" fmla="*/ T120 w 31"/>
                <a:gd name="T122" fmla="+- 0 384 362"/>
                <a:gd name="T123" fmla="*/ 384 h 53"/>
                <a:gd name="T124" fmla="+- 0 2078 2050"/>
                <a:gd name="T125" fmla="*/ T124 w 31"/>
                <a:gd name="T126" fmla="+- 0 383 362"/>
                <a:gd name="T127" fmla="*/ 383 h 53"/>
                <a:gd name="T128" fmla="+- 0 2078 2050"/>
                <a:gd name="T129" fmla="*/ T128 w 31"/>
                <a:gd name="T130" fmla="+- 0 387 362"/>
                <a:gd name="T131" fmla="*/ 387 h 53"/>
                <a:gd name="T132" fmla="+- 0 2073 2050"/>
                <a:gd name="T133" fmla="*/ T132 w 31"/>
                <a:gd name="T134" fmla="+- 0 395 362"/>
                <a:gd name="T135" fmla="*/ 395 h 53"/>
                <a:gd name="T136" fmla="+- 0 2069 2050"/>
                <a:gd name="T137" fmla="*/ T136 w 31"/>
                <a:gd name="T138" fmla="+- 0 403 362"/>
                <a:gd name="T139" fmla="*/ 403 h 53"/>
                <a:gd name="T140" fmla="+- 0 2063 2050"/>
                <a:gd name="T141" fmla="*/ T140 w 31"/>
                <a:gd name="T142" fmla="+- 0 411 362"/>
                <a:gd name="T143" fmla="*/ 411 h 53"/>
                <a:gd name="T144" fmla="+- 0 2062 2050"/>
                <a:gd name="T145" fmla="*/ T144 w 31"/>
                <a:gd name="T146" fmla="+- 0 412 362"/>
                <a:gd name="T147" fmla="*/ 412 h 53"/>
                <a:gd name="T148" fmla="+- 0 2060 2050"/>
                <a:gd name="T149" fmla="*/ T148 w 31"/>
                <a:gd name="T150" fmla="+- 0 410 362"/>
                <a:gd name="T151" fmla="*/ 410 h 53"/>
                <a:gd name="T152" fmla="+- 0 2060 2050"/>
                <a:gd name="T153" fmla="*/ T152 w 31"/>
                <a:gd name="T154" fmla="+- 0 409 362"/>
                <a:gd name="T155" fmla="*/ 409 h 53"/>
                <a:gd name="T156" fmla="+- 0 2066 2050"/>
                <a:gd name="T157" fmla="*/ T156 w 31"/>
                <a:gd name="T158" fmla="+- 0 401 362"/>
                <a:gd name="T159" fmla="*/ 401 h 53"/>
                <a:gd name="T160" fmla="+- 0 2070 2050"/>
                <a:gd name="T161" fmla="*/ T160 w 31"/>
                <a:gd name="T162" fmla="+- 0 393 362"/>
                <a:gd name="T163" fmla="*/ 393 h 53"/>
                <a:gd name="T164" fmla="+- 0 2075 2050"/>
                <a:gd name="T165" fmla="*/ T164 w 31"/>
                <a:gd name="T166" fmla="+- 0 385 362"/>
                <a:gd name="T167" fmla="*/ 385 h 53"/>
                <a:gd name="T168" fmla="+- 0 2076 2050"/>
                <a:gd name="T169" fmla="*/ T168 w 31"/>
                <a:gd name="T170" fmla="+- 0 385 362"/>
                <a:gd name="T171" fmla="*/ 385 h 53"/>
                <a:gd name="T172" fmla="+- 0 2076 2050"/>
                <a:gd name="T173" fmla="*/ T172 w 31"/>
                <a:gd name="T174" fmla="+- 0 384 362"/>
                <a:gd name="T175" fmla="*/ 384 h 53"/>
                <a:gd name="T176" fmla="+- 0 2077 2050"/>
                <a:gd name="T177" fmla="*/ T176 w 31"/>
                <a:gd name="T178" fmla="+- 0 385 362"/>
                <a:gd name="T179" fmla="*/ 385 h 53"/>
                <a:gd name="T180" fmla="+- 0 2078 2050"/>
                <a:gd name="T181" fmla="*/ T180 w 31"/>
                <a:gd name="T182" fmla="+- 0 385 362"/>
                <a:gd name="T183" fmla="*/ 385 h 53"/>
                <a:gd name="T184" fmla="+- 0 2078 2050"/>
                <a:gd name="T185" fmla="*/ T184 w 31"/>
                <a:gd name="T186" fmla="+- 0 385 362"/>
                <a:gd name="T187" fmla="*/ 385 h 53"/>
                <a:gd name="T188" fmla="+- 0 2078 2050"/>
                <a:gd name="T189" fmla="*/ T188 w 31"/>
                <a:gd name="T190" fmla="+- 0 387 362"/>
                <a:gd name="T191" fmla="*/ 387 h 53"/>
                <a:gd name="T192" fmla="+- 0 2078 2050"/>
                <a:gd name="T193" fmla="*/ T192 w 31"/>
                <a:gd name="T194" fmla="+- 0 383 362"/>
                <a:gd name="T195" fmla="*/ 383 h 53"/>
                <a:gd name="T196" fmla="+- 0 2077 2050"/>
                <a:gd name="T197" fmla="*/ T196 w 31"/>
                <a:gd name="T198" fmla="+- 0 382 362"/>
                <a:gd name="T199" fmla="*/ 382 h 53"/>
                <a:gd name="T200" fmla="+- 0 2076 2050"/>
                <a:gd name="T201" fmla="*/ T200 w 31"/>
                <a:gd name="T202" fmla="+- 0 382 362"/>
                <a:gd name="T203" fmla="*/ 382 h 53"/>
                <a:gd name="T204" fmla="+- 0 2074 2050"/>
                <a:gd name="T205" fmla="*/ T204 w 31"/>
                <a:gd name="T206" fmla="+- 0 383 362"/>
                <a:gd name="T207" fmla="*/ 383 h 53"/>
                <a:gd name="T208" fmla="+- 0 2074 2050"/>
                <a:gd name="T209" fmla="*/ T208 w 31"/>
                <a:gd name="T210" fmla="+- 0 383 362"/>
                <a:gd name="T211" fmla="*/ 383 h 53"/>
                <a:gd name="T212" fmla="+- 0 2069 2050"/>
                <a:gd name="T213" fmla="*/ T212 w 31"/>
                <a:gd name="T214" fmla="+- 0 392 362"/>
                <a:gd name="T215" fmla="*/ 392 h 53"/>
                <a:gd name="T216" fmla="+- 0 2064 2050"/>
                <a:gd name="T217" fmla="*/ T216 w 31"/>
                <a:gd name="T218" fmla="+- 0 400 362"/>
                <a:gd name="T219" fmla="*/ 400 h 53"/>
                <a:gd name="T220" fmla="+- 0 2058 2050"/>
                <a:gd name="T221" fmla="*/ T220 w 31"/>
                <a:gd name="T222" fmla="+- 0 409 362"/>
                <a:gd name="T223" fmla="*/ 409 h 53"/>
                <a:gd name="T224" fmla="+- 0 2058 2050"/>
                <a:gd name="T225" fmla="*/ T224 w 31"/>
                <a:gd name="T226" fmla="+- 0 411 362"/>
                <a:gd name="T227" fmla="*/ 411 h 53"/>
                <a:gd name="T228" fmla="+- 0 2062 2050"/>
                <a:gd name="T229" fmla="*/ T228 w 31"/>
                <a:gd name="T230" fmla="+- 0 414 362"/>
                <a:gd name="T231" fmla="*/ 414 h 53"/>
                <a:gd name="T232" fmla="+- 0 2064 2050"/>
                <a:gd name="T233" fmla="*/ T232 w 31"/>
                <a:gd name="T234" fmla="+- 0 414 362"/>
                <a:gd name="T235" fmla="*/ 414 h 53"/>
                <a:gd name="T236" fmla="+- 0 2066 2050"/>
                <a:gd name="T237" fmla="*/ T236 w 31"/>
                <a:gd name="T238" fmla="+- 0 412 362"/>
                <a:gd name="T239" fmla="*/ 412 h 53"/>
                <a:gd name="T240" fmla="+- 0 2071 2050"/>
                <a:gd name="T241" fmla="*/ T240 w 31"/>
                <a:gd name="T242" fmla="+- 0 405 362"/>
                <a:gd name="T243" fmla="*/ 405 h 53"/>
                <a:gd name="T244" fmla="+- 0 2075 2050"/>
                <a:gd name="T245" fmla="*/ T244 w 31"/>
                <a:gd name="T246" fmla="+- 0 397 362"/>
                <a:gd name="T247" fmla="*/ 397 h 53"/>
                <a:gd name="T248" fmla="+- 0 2081 2050"/>
                <a:gd name="T249" fmla="*/ T248 w 31"/>
                <a:gd name="T250" fmla="+- 0 387 362"/>
                <a:gd name="T251" fmla="*/ 387 h 5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 ang="0">
                  <a:pos x="T249" y="T251"/>
                </a:cxn>
              </a:cxnLst>
              <a:rect l="0" t="0" r="r" b="b"/>
              <a:pathLst>
                <a:path w="31" h="53">
                  <a:moveTo>
                    <a:pt x="15" y="6"/>
                  </a:moveTo>
                  <a:lnTo>
                    <a:pt x="15" y="6"/>
                  </a:lnTo>
                  <a:lnTo>
                    <a:pt x="5" y="0"/>
                  </a:lnTo>
                  <a:lnTo>
                    <a:pt x="1" y="5"/>
                  </a:lnTo>
                  <a:lnTo>
                    <a:pt x="0" y="5"/>
                  </a:lnTo>
                  <a:lnTo>
                    <a:pt x="0" y="6"/>
                  </a:lnTo>
                  <a:lnTo>
                    <a:pt x="1" y="6"/>
                  </a:lnTo>
                  <a:lnTo>
                    <a:pt x="5" y="1"/>
                  </a:lnTo>
                  <a:lnTo>
                    <a:pt x="15" y="6"/>
                  </a:lnTo>
                  <a:close/>
                  <a:moveTo>
                    <a:pt x="26" y="13"/>
                  </a:moveTo>
                  <a:lnTo>
                    <a:pt x="26" y="13"/>
                  </a:lnTo>
                  <a:lnTo>
                    <a:pt x="16" y="7"/>
                  </a:lnTo>
                  <a:lnTo>
                    <a:pt x="10" y="11"/>
                  </a:lnTo>
                  <a:lnTo>
                    <a:pt x="10" y="12"/>
                  </a:lnTo>
                  <a:lnTo>
                    <a:pt x="11" y="12"/>
                  </a:lnTo>
                  <a:lnTo>
                    <a:pt x="16" y="8"/>
                  </a:lnTo>
                  <a:lnTo>
                    <a:pt x="25" y="14"/>
                  </a:lnTo>
                  <a:lnTo>
                    <a:pt x="26" y="13"/>
                  </a:lnTo>
                  <a:close/>
                  <a:moveTo>
                    <a:pt x="31" y="25"/>
                  </a:moveTo>
                  <a:lnTo>
                    <a:pt x="30" y="22"/>
                  </a:lnTo>
                  <a:lnTo>
                    <a:pt x="28" y="21"/>
                  </a:lnTo>
                  <a:lnTo>
                    <a:pt x="28" y="25"/>
                  </a:lnTo>
                  <a:lnTo>
                    <a:pt x="23" y="33"/>
                  </a:lnTo>
                  <a:lnTo>
                    <a:pt x="19" y="41"/>
                  </a:lnTo>
                  <a:lnTo>
                    <a:pt x="13" y="49"/>
                  </a:lnTo>
                  <a:lnTo>
                    <a:pt x="12" y="50"/>
                  </a:lnTo>
                  <a:lnTo>
                    <a:pt x="10" y="48"/>
                  </a:lnTo>
                  <a:lnTo>
                    <a:pt x="10" y="47"/>
                  </a:lnTo>
                  <a:lnTo>
                    <a:pt x="16" y="39"/>
                  </a:lnTo>
                  <a:lnTo>
                    <a:pt x="20" y="31"/>
                  </a:lnTo>
                  <a:lnTo>
                    <a:pt x="25" y="23"/>
                  </a:lnTo>
                  <a:lnTo>
                    <a:pt x="26" y="23"/>
                  </a:lnTo>
                  <a:lnTo>
                    <a:pt x="26" y="22"/>
                  </a:lnTo>
                  <a:lnTo>
                    <a:pt x="27" y="23"/>
                  </a:lnTo>
                  <a:lnTo>
                    <a:pt x="28" y="23"/>
                  </a:lnTo>
                  <a:lnTo>
                    <a:pt x="28" y="25"/>
                  </a:lnTo>
                  <a:lnTo>
                    <a:pt x="28" y="21"/>
                  </a:lnTo>
                  <a:lnTo>
                    <a:pt x="27" y="20"/>
                  </a:lnTo>
                  <a:lnTo>
                    <a:pt x="26" y="20"/>
                  </a:lnTo>
                  <a:lnTo>
                    <a:pt x="24" y="21"/>
                  </a:lnTo>
                  <a:lnTo>
                    <a:pt x="19" y="30"/>
                  </a:lnTo>
                  <a:lnTo>
                    <a:pt x="14" y="38"/>
                  </a:lnTo>
                  <a:lnTo>
                    <a:pt x="8" y="47"/>
                  </a:lnTo>
                  <a:lnTo>
                    <a:pt x="8" y="49"/>
                  </a:lnTo>
                  <a:lnTo>
                    <a:pt x="12" y="52"/>
                  </a:lnTo>
                  <a:lnTo>
                    <a:pt x="14" y="52"/>
                  </a:lnTo>
                  <a:lnTo>
                    <a:pt x="16" y="50"/>
                  </a:lnTo>
                  <a:lnTo>
                    <a:pt x="21" y="43"/>
                  </a:lnTo>
                  <a:lnTo>
                    <a:pt x="25" y="35"/>
                  </a:lnTo>
                  <a:lnTo>
                    <a:pt x="31" y="25"/>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5" name="Freeform 186"/>
            <p:cNvSpPr>
              <a:spLocks/>
            </p:cNvSpPr>
            <p:nvPr/>
          </p:nvSpPr>
          <p:spPr bwMode="auto">
            <a:xfrm>
              <a:off x="2058" y="382"/>
              <a:ext cx="21" cy="30"/>
            </a:xfrm>
            <a:custGeom>
              <a:avLst/>
              <a:gdLst>
                <a:gd name="T0" fmla="+- 0 2077 2059"/>
                <a:gd name="T1" fmla="*/ T0 w 21"/>
                <a:gd name="T2" fmla="+- 0 383 383"/>
                <a:gd name="T3" fmla="*/ 383 h 30"/>
                <a:gd name="T4" fmla="+- 0 2075 2059"/>
                <a:gd name="T5" fmla="*/ T4 w 21"/>
                <a:gd name="T6" fmla="+- 0 383 383"/>
                <a:gd name="T7" fmla="*/ 383 h 30"/>
                <a:gd name="T8" fmla="+- 0 2069 2059"/>
                <a:gd name="T9" fmla="*/ T8 w 21"/>
                <a:gd name="T10" fmla="+- 0 393 383"/>
                <a:gd name="T11" fmla="*/ 393 h 30"/>
                <a:gd name="T12" fmla="+- 0 2065 2059"/>
                <a:gd name="T13" fmla="*/ T12 w 21"/>
                <a:gd name="T14" fmla="+- 0 401 383"/>
                <a:gd name="T15" fmla="*/ 401 h 30"/>
                <a:gd name="T16" fmla="+- 0 2059 2059"/>
                <a:gd name="T17" fmla="*/ T16 w 21"/>
                <a:gd name="T18" fmla="+- 0 409 383"/>
                <a:gd name="T19" fmla="*/ 409 h 30"/>
                <a:gd name="T20" fmla="+- 0 2059 2059"/>
                <a:gd name="T21" fmla="*/ T20 w 21"/>
                <a:gd name="T22" fmla="+- 0 411 383"/>
                <a:gd name="T23" fmla="*/ 411 h 30"/>
                <a:gd name="T24" fmla="+- 0 2062 2059"/>
                <a:gd name="T25" fmla="*/ T24 w 21"/>
                <a:gd name="T26" fmla="+- 0 413 383"/>
                <a:gd name="T27" fmla="*/ 413 h 30"/>
                <a:gd name="T28" fmla="+- 0 2080 2059"/>
                <a:gd name="T29" fmla="*/ T28 w 21"/>
                <a:gd name="T30" fmla="+- 0 387 383"/>
                <a:gd name="T31" fmla="*/ 387 h 30"/>
                <a:gd name="T32" fmla="+- 0 2079 2059"/>
                <a:gd name="T33" fmla="*/ T32 w 21"/>
                <a:gd name="T34" fmla="+- 0 385 383"/>
                <a:gd name="T35" fmla="*/ 385 h 30"/>
                <a:gd name="T36" fmla="+- 0 2078 2059"/>
                <a:gd name="T37" fmla="*/ T36 w 21"/>
                <a:gd name="T38" fmla="+- 0 384 383"/>
                <a:gd name="T39" fmla="*/ 384 h 30"/>
                <a:gd name="T40" fmla="+- 0 2077 2059"/>
                <a:gd name="T41" fmla="*/ T40 w 21"/>
                <a:gd name="T42" fmla="+- 0 383 383"/>
                <a:gd name="T43" fmla="*/ 383 h 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1" h="30">
                  <a:moveTo>
                    <a:pt x="18" y="0"/>
                  </a:moveTo>
                  <a:lnTo>
                    <a:pt x="16" y="0"/>
                  </a:lnTo>
                  <a:lnTo>
                    <a:pt x="10" y="10"/>
                  </a:lnTo>
                  <a:lnTo>
                    <a:pt x="6" y="18"/>
                  </a:lnTo>
                  <a:lnTo>
                    <a:pt x="0" y="26"/>
                  </a:lnTo>
                  <a:lnTo>
                    <a:pt x="0" y="28"/>
                  </a:lnTo>
                  <a:lnTo>
                    <a:pt x="3" y="30"/>
                  </a:lnTo>
                  <a:lnTo>
                    <a:pt x="21" y="4"/>
                  </a:lnTo>
                  <a:lnTo>
                    <a:pt x="20" y="2"/>
                  </a:lnTo>
                  <a:lnTo>
                    <a:pt x="19" y="1"/>
                  </a:lnTo>
                  <a:lnTo>
                    <a:pt x="18"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6" name="AutoShape 187"/>
            <p:cNvSpPr>
              <a:spLocks/>
            </p:cNvSpPr>
            <p:nvPr/>
          </p:nvSpPr>
          <p:spPr bwMode="auto">
            <a:xfrm>
              <a:off x="2061" y="389"/>
              <a:ext cx="17" cy="17"/>
            </a:xfrm>
            <a:custGeom>
              <a:avLst/>
              <a:gdLst>
                <a:gd name="T0" fmla="+- 0 2071 2062"/>
                <a:gd name="T1" fmla="*/ T0 w 17"/>
                <a:gd name="T2" fmla="+- 0 392 389"/>
                <a:gd name="T3" fmla="*/ 392 h 17"/>
                <a:gd name="T4" fmla="+- 0 2070 2062"/>
                <a:gd name="T5" fmla="*/ T4 w 17"/>
                <a:gd name="T6" fmla="+- 0 392 389"/>
                <a:gd name="T7" fmla="*/ 392 h 17"/>
                <a:gd name="T8" fmla="+- 0 2068 2062"/>
                <a:gd name="T9" fmla="*/ T8 w 17"/>
                <a:gd name="T10" fmla="+- 0 396 389"/>
                <a:gd name="T11" fmla="*/ 396 h 17"/>
                <a:gd name="T12" fmla="+- 0 2071 2062"/>
                <a:gd name="T13" fmla="*/ T12 w 17"/>
                <a:gd name="T14" fmla="+- 0 392 389"/>
                <a:gd name="T15" fmla="*/ 392 h 17"/>
                <a:gd name="T16" fmla="+- 0 2072 2062"/>
                <a:gd name="T17" fmla="*/ T16 w 17"/>
                <a:gd name="T18" fmla="+- 0 400 389"/>
                <a:gd name="T19" fmla="*/ 400 h 17"/>
                <a:gd name="T20" fmla="+- 0 2071 2062"/>
                <a:gd name="T21" fmla="*/ T20 w 17"/>
                <a:gd name="T22" fmla="+- 0 399 389"/>
                <a:gd name="T23" fmla="*/ 399 h 17"/>
                <a:gd name="T24" fmla="+- 0 2067 2062"/>
                <a:gd name="T25" fmla="*/ T24 w 17"/>
                <a:gd name="T26" fmla="+- 0 401 389"/>
                <a:gd name="T27" fmla="*/ 401 h 17"/>
                <a:gd name="T28" fmla="+- 0 2063 2062"/>
                <a:gd name="T29" fmla="*/ T28 w 17"/>
                <a:gd name="T30" fmla="+- 0 403 389"/>
                <a:gd name="T31" fmla="*/ 403 h 17"/>
                <a:gd name="T32" fmla="+- 0 2062 2062"/>
                <a:gd name="T33" fmla="*/ T32 w 17"/>
                <a:gd name="T34" fmla="+- 0 406 389"/>
                <a:gd name="T35" fmla="*/ 406 h 17"/>
                <a:gd name="T36" fmla="+- 0 2066 2062"/>
                <a:gd name="T37" fmla="*/ T36 w 17"/>
                <a:gd name="T38" fmla="+- 0 402 389"/>
                <a:gd name="T39" fmla="*/ 402 h 17"/>
                <a:gd name="T40" fmla="+- 0 2070 2062"/>
                <a:gd name="T41" fmla="*/ T40 w 17"/>
                <a:gd name="T42" fmla="+- 0 401 389"/>
                <a:gd name="T43" fmla="*/ 401 h 17"/>
                <a:gd name="T44" fmla="+- 0 2072 2062"/>
                <a:gd name="T45" fmla="*/ T44 w 17"/>
                <a:gd name="T46" fmla="+- 0 401 389"/>
                <a:gd name="T47" fmla="*/ 401 h 17"/>
                <a:gd name="T48" fmla="+- 0 2072 2062"/>
                <a:gd name="T49" fmla="*/ T48 w 17"/>
                <a:gd name="T50" fmla="+- 0 400 389"/>
                <a:gd name="T51" fmla="*/ 400 h 17"/>
                <a:gd name="T52" fmla="+- 0 2072 2062"/>
                <a:gd name="T53" fmla="*/ T52 w 17"/>
                <a:gd name="T54" fmla="+- 0 390 389"/>
                <a:gd name="T55" fmla="*/ 390 h 17"/>
                <a:gd name="T56" fmla="+- 0 2072 2062"/>
                <a:gd name="T57" fmla="*/ T56 w 17"/>
                <a:gd name="T58" fmla="+- 0 390 389"/>
                <a:gd name="T59" fmla="*/ 390 h 17"/>
                <a:gd name="T60" fmla="+- 0 2071 2062"/>
                <a:gd name="T61" fmla="*/ T60 w 17"/>
                <a:gd name="T62" fmla="+- 0 392 389"/>
                <a:gd name="T63" fmla="*/ 392 h 17"/>
                <a:gd name="T64" fmla="+- 0 2072 2062"/>
                <a:gd name="T65" fmla="*/ T64 w 17"/>
                <a:gd name="T66" fmla="+- 0 390 389"/>
                <a:gd name="T67" fmla="*/ 390 h 17"/>
                <a:gd name="T68" fmla="+- 0 2078 2062"/>
                <a:gd name="T69" fmla="*/ T68 w 17"/>
                <a:gd name="T70" fmla="+- 0 390 389"/>
                <a:gd name="T71" fmla="*/ 390 h 17"/>
                <a:gd name="T72" fmla="+- 0 2077 2062"/>
                <a:gd name="T73" fmla="*/ T72 w 17"/>
                <a:gd name="T74" fmla="+- 0 389 389"/>
                <a:gd name="T75" fmla="*/ 389 h 17"/>
                <a:gd name="T76" fmla="+- 0 2073 2062"/>
                <a:gd name="T77" fmla="*/ T76 w 17"/>
                <a:gd name="T78" fmla="+- 0 390 389"/>
                <a:gd name="T79" fmla="*/ 390 h 17"/>
                <a:gd name="T80" fmla="+- 0 2072 2062"/>
                <a:gd name="T81" fmla="*/ T80 w 17"/>
                <a:gd name="T82" fmla="+- 0 390 389"/>
                <a:gd name="T83" fmla="*/ 390 h 17"/>
                <a:gd name="T84" fmla="+- 0 2076 2062"/>
                <a:gd name="T85" fmla="*/ T84 w 17"/>
                <a:gd name="T86" fmla="+- 0 391 389"/>
                <a:gd name="T87" fmla="*/ 391 h 17"/>
                <a:gd name="T88" fmla="+- 0 2077 2062"/>
                <a:gd name="T89" fmla="*/ T88 w 17"/>
                <a:gd name="T90" fmla="+- 0 391 389"/>
                <a:gd name="T91" fmla="*/ 391 h 17"/>
                <a:gd name="T92" fmla="+- 0 2078 2062"/>
                <a:gd name="T93" fmla="*/ T92 w 17"/>
                <a:gd name="T94" fmla="+- 0 390 389"/>
                <a:gd name="T95" fmla="*/ 390 h 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7" h="17">
                  <a:moveTo>
                    <a:pt x="9" y="3"/>
                  </a:moveTo>
                  <a:lnTo>
                    <a:pt x="8" y="3"/>
                  </a:lnTo>
                  <a:lnTo>
                    <a:pt x="6" y="7"/>
                  </a:lnTo>
                  <a:lnTo>
                    <a:pt x="9" y="3"/>
                  </a:lnTo>
                  <a:close/>
                  <a:moveTo>
                    <a:pt x="10" y="11"/>
                  </a:moveTo>
                  <a:lnTo>
                    <a:pt x="9" y="10"/>
                  </a:lnTo>
                  <a:lnTo>
                    <a:pt x="5" y="12"/>
                  </a:lnTo>
                  <a:lnTo>
                    <a:pt x="1" y="14"/>
                  </a:lnTo>
                  <a:lnTo>
                    <a:pt x="0" y="17"/>
                  </a:lnTo>
                  <a:lnTo>
                    <a:pt x="4" y="13"/>
                  </a:lnTo>
                  <a:lnTo>
                    <a:pt x="8" y="12"/>
                  </a:lnTo>
                  <a:lnTo>
                    <a:pt x="10" y="12"/>
                  </a:lnTo>
                  <a:lnTo>
                    <a:pt x="10" y="11"/>
                  </a:lnTo>
                  <a:close/>
                  <a:moveTo>
                    <a:pt x="10" y="1"/>
                  </a:moveTo>
                  <a:lnTo>
                    <a:pt x="10" y="1"/>
                  </a:lnTo>
                  <a:lnTo>
                    <a:pt x="9" y="3"/>
                  </a:lnTo>
                  <a:lnTo>
                    <a:pt x="10" y="1"/>
                  </a:lnTo>
                  <a:close/>
                  <a:moveTo>
                    <a:pt x="16" y="1"/>
                  </a:moveTo>
                  <a:lnTo>
                    <a:pt x="15" y="0"/>
                  </a:lnTo>
                  <a:lnTo>
                    <a:pt x="11" y="1"/>
                  </a:lnTo>
                  <a:lnTo>
                    <a:pt x="10" y="1"/>
                  </a:lnTo>
                  <a:lnTo>
                    <a:pt x="14" y="2"/>
                  </a:lnTo>
                  <a:lnTo>
                    <a:pt x="15" y="2"/>
                  </a:lnTo>
                  <a:lnTo>
                    <a:pt x="16"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7" name="AutoShape 188"/>
            <p:cNvSpPr>
              <a:spLocks/>
            </p:cNvSpPr>
            <p:nvPr/>
          </p:nvSpPr>
          <p:spPr bwMode="auto">
            <a:xfrm>
              <a:off x="2059" y="383"/>
              <a:ext cx="19" cy="29"/>
            </a:xfrm>
            <a:custGeom>
              <a:avLst/>
              <a:gdLst>
                <a:gd name="T0" fmla="+- 0 2065 2059"/>
                <a:gd name="T1" fmla="*/ T0 w 19"/>
                <a:gd name="T2" fmla="+- 0 404 384"/>
                <a:gd name="T3" fmla="*/ 404 h 29"/>
                <a:gd name="T4" fmla="+- 0 2065 2059"/>
                <a:gd name="T5" fmla="*/ T4 w 19"/>
                <a:gd name="T6" fmla="+- 0 404 384"/>
                <a:gd name="T7" fmla="*/ 404 h 29"/>
                <a:gd name="T8" fmla="+- 0 2065 2059"/>
                <a:gd name="T9" fmla="*/ T8 w 19"/>
                <a:gd name="T10" fmla="+- 0 404 384"/>
                <a:gd name="T11" fmla="*/ 404 h 29"/>
                <a:gd name="T12" fmla="+- 0 2065 2059"/>
                <a:gd name="T13" fmla="*/ T12 w 19"/>
                <a:gd name="T14" fmla="+- 0 404 384"/>
                <a:gd name="T15" fmla="*/ 404 h 29"/>
                <a:gd name="T16" fmla="+- 0 2064 2059"/>
                <a:gd name="T17" fmla="*/ T16 w 19"/>
                <a:gd name="T18" fmla="+- 0 404 384"/>
                <a:gd name="T19" fmla="*/ 404 h 29"/>
                <a:gd name="T20" fmla="+- 0 2059 2059"/>
                <a:gd name="T21" fmla="*/ T20 w 19"/>
                <a:gd name="T22" fmla="+- 0 409 384"/>
                <a:gd name="T23" fmla="*/ 409 h 29"/>
                <a:gd name="T24" fmla="+- 0 2061 2059"/>
                <a:gd name="T25" fmla="*/ T24 w 19"/>
                <a:gd name="T26" fmla="+- 0 412 384"/>
                <a:gd name="T27" fmla="*/ 412 h 29"/>
                <a:gd name="T28" fmla="+- 0 2061 2059"/>
                <a:gd name="T29" fmla="*/ T28 w 19"/>
                <a:gd name="T30" fmla="+- 0 412 384"/>
                <a:gd name="T31" fmla="*/ 412 h 29"/>
                <a:gd name="T32" fmla="+- 0 2062 2059"/>
                <a:gd name="T33" fmla="*/ T32 w 19"/>
                <a:gd name="T34" fmla="+- 0 412 384"/>
                <a:gd name="T35" fmla="*/ 412 h 29"/>
                <a:gd name="T36" fmla="+- 0 2062 2059"/>
                <a:gd name="T37" fmla="*/ T36 w 19"/>
                <a:gd name="T38" fmla="+- 0 411 384"/>
                <a:gd name="T39" fmla="*/ 411 h 29"/>
                <a:gd name="T40" fmla="+- 0 2061 2059"/>
                <a:gd name="T41" fmla="*/ T40 w 19"/>
                <a:gd name="T42" fmla="+- 0 411 384"/>
                <a:gd name="T43" fmla="*/ 411 h 29"/>
                <a:gd name="T44" fmla="+- 0 2060 2059"/>
                <a:gd name="T45" fmla="*/ T44 w 19"/>
                <a:gd name="T46" fmla="+- 0 409 384"/>
                <a:gd name="T47" fmla="*/ 409 h 29"/>
                <a:gd name="T48" fmla="+- 0 2063 2059"/>
                <a:gd name="T49" fmla="*/ T48 w 19"/>
                <a:gd name="T50" fmla="+- 0 406 384"/>
                <a:gd name="T51" fmla="*/ 406 h 29"/>
                <a:gd name="T52" fmla="+- 0 2065 2059"/>
                <a:gd name="T53" fmla="*/ T52 w 19"/>
                <a:gd name="T54" fmla="+- 0 404 384"/>
                <a:gd name="T55" fmla="*/ 404 h 29"/>
                <a:gd name="T56" fmla="+- 0 2071 2059"/>
                <a:gd name="T57" fmla="*/ T56 w 19"/>
                <a:gd name="T58" fmla="+- 0 393 384"/>
                <a:gd name="T59" fmla="*/ 393 h 29"/>
                <a:gd name="T60" fmla="+- 0 2071 2059"/>
                <a:gd name="T61" fmla="*/ T60 w 19"/>
                <a:gd name="T62" fmla="+- 0 393 384"/>
                <a:gd name="T63" fmla="*/ 393 h 29"/>
                <a:gd name="T64" fmla="+- 0 2071 2059"/>
                <a:gd name="T65" fmla="*/ T64 w 19"/>
                <a:gd name="T66" fmla="+- 0 393 384"/>
                <a:gd name="T67" fmla="*/ 393 h 29"/>
                <a:gd name="T68" fmla="+- 0 2069 2059"/>
                <a:gd name="T69" fmla="*/ T68 w 19"/>
                <a:gd name="T70" fmla="+- 0 395 384"/>
                <a:gd name="T71" fmla="*/ 395 h 29"/>
                <a:gd name="T72" fmla="+- 0 2066 2059"/>
                <a:gd name="T73" fmla="*/ T72 w 19"/>
                <a:gd name="T74" fmla="+- 0 400 384"/>
                <a:gd name="T75" fmla="*/ 400 h 29"/>
                <a:gd name="T76" fmla="+- 0 2066 2059"/>
                <a:gd name="T77" fmla="*/ T76 w 19"/>
                <a:gd name="T78" fmla="+- 0 400 384"/>
                <a:gd name="T79" fmla="*/ 400 h 29"/>
                <a:gd name="T80" fmla="+- 0 2066 2059"/>
                <a:gd name="T81" fmla="*/ T80 w 19"/>
                <a:gd name="T82" fmla="+- 0 401 384"/>
                <a:gd name="T83" fmla="*/ 401 h 29"/>
                <a:gd name="T84" fmla="+- 0 2066 2059"/>
                <a:gd name="T85" fmla="*/ T84 w 19"/>
                <a:gd name="T86" fmla="+- 0 400 384"/>
                <a:gd name="T87" fmla="*/ 400 h 29"/>
                <a:gd name="T88" fmla="+- 0 2069 2059"/>
                <a:gd name="T89" fmla="*/ T88 w 19"/>
                <a:gd name="T90" fmla="+- 0 395 384"/>
                <a:gd name="T91" fmla="*/ 395 h 29"/>
                <a:gd name="T92" fmla="+- 0 2071 2059"/>
                <a:gd name="T93" fmla="*/ T92 w 19"/>
                <a:gd name="T94" fmla="+- 0 393 384"/>
                <a:gd name="T95" fmla="*/ 393 h 29"/>
                <a:gd name="T96" fmla="+- 0 2078 2059"/>
                <a:gd name="T97" fmla="*/ T96 w 19"/>
                <a:gd name="T98" fmla="+- 0 385 384"/>
                <a:gd name="T99" fmla="*/ 385 h 29"/>
                <a:gd name="T100" fmla="+- 0 2078 2059"/>
                <a:gd name="T101" fmla="*/ T100 w 19"/>
                <a:gd name="T102" fmla="+- 0 385 384"/>
                <a:gd name="T103" fmla="*/ 385 h 29"/>
                <a:gd name="T104" fmla="+- 0 2077 2059"/>
                <a:gd name="T105" fmla="*/ T104 w 19"/>
                <a:gd name="T106" fmla="+- 0 384 384"/>
                <a:gd name="T107" fmla="*/ 384 h 29"/>
                <a:gd name="T108" fmla="+- 0 2074 2059"/>
                <a:gd name="T109" fmla="*/ T108 w 19"/>
                <a:gd name="T110" fmla="+- 0 385 384"/>
                <a:gd name="T111" fmla="*/ 385 h 29"/>
                <a:gd name="T112" fmla="+- 0 2072 2059"/>
                <a:gd name="T113" fmla="*/ T112 w 19"/>
                <a:gd name="T114" fmla="+- 0 389 384"/>
                <a:gd name="T115" fmla="*/ 389 h 29"/>
                <a:gd name="T116" fmla="+- 0 2072 2059"/>
                <a:gd name="T117" fmla="*/ T116 w 19"/>
                <a:gd name="T118" fmla="+- 0 389 384"/>
                <a:gd name="T119" fmla="*/ 389 h 29"/>
                <a:gd name="T120" fmla="+- 0 2073 2059"/>
                <a:gd name="T121" fmla="*/ T120 w 19"/>
                <a:gd name="T122" fmla="+- 0 390 384"/>
                <a:gd name="T123" fmla="*/ 390 h 29"/>
                <a:gd name="T124" fmla="+- 0 2073 2059"/>
                <a:gd name="T125" fmla="*/ T124 w 19"/>
                <a:gd name="T126" fmla="+- 0 390 384"/>
                <a:gd name="T127" fmla="*/ 390 h 29"/>
                <a:gd name="T128" fmla="+- 0 2073 2059"/>
                <a:gd name="T129" fmla="*/ T128 w 19"/>
                <a:gd name="T130" fmla="+- 0 388 384"/>
                <a:gd name="T131" fmla="*/ 388 h 29"/>
                <a:gd name="T132" fmla="+- 0 2075 2059"/>
                <a:gd name="T133" fmla="*/ T132 w 19"/>
                <a:gd name="T134" fmla="+- 0 386 384"/>
                <a:gd name="T135" fmla="*/ 386 h 29"/>
                <a:gd name="T136" fmla="+- 0 2077 2059"/>
                <a:gd name="T137" fmla="*/ T136 w 19"/>
                <a:gd name="T138" fmla="+- 0 385 384"/>
                <a:gd name="T139" fmla="*/ 385 h 29"/>
                <a:gd name="T140" fmla="+- 0 2077 2059"/>
                <a:gd name="T141" fmla="*/ T140 w 19"/>
                <a:gd name="T142" fmla="+- 0 385 384"/>
                <a:gd name="T143" fmla="*/ 385 h 29"/>
                <a:gd name="T144" fmla="+- 0 2078 2059"/>
                <a:gd name="T145" fmla="*/ T144 w 19"/>
                <a:gd name="T146" fmla="+- 0 385 384"/>
                <a:gd name="T147" fmla="*/ 385 h 29"/>
                <a:gd name="T148" fmla="+- 0 2078 2059"/>
                <a:gd name="T149" fmla="*/ T148 w 19"/>
                <a:gd name="T150" fmla="+- 0 385 384"/>
                <a:gd name="T151" fmla="*/ 385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Lst>
              <a:rect l="0" t="0" r="r" b="b"/>
              <a:pathLst>
                <a:path w="19" h="29">
                  <a:moveTo>
                    <a:pt x="6" y="20"/>
                  </a:moveTo>
                  <a:lnTo>
                    <a:pt x="6" y="20"/>
                  </a:lnTo>
                  <a:lnTo>
                    <a:pt x="5" y="20"/>
                  </a:lnTo>
                  <a:lnTo>
                    <a:pt x="0" y="25"/>
                  </a:lnTo>
                  <a:lnTo>
                    <a:pt x="2" y="28"/>
                  </a:lnTo>
                  <a:lnTo>
                    <a:pt x="3" y="28"/>
                  </a:lnTo>
                  <a:lnTo>
                    <a:pt x="3" y="27"/>
                  </a:lnTo>
                  <a:lnTo>
                    <a:pt x="2" y="27"/>
                  </a:lnTo>
                  <a:lnTo>
                    <a:pt x="1" y="25"/>
                  </a:lnTo>
                  <a:lnTo>
                    <a:pt x="4" y="22"/>
                  </a:lnTo>
                  <a:lnTo>
                    <a:pt x="6" y="20"/>
                  </a:lnTo>
                  <a:close/>
                  <a:moveTo>
                    <a:pt x="12" y="9"/>
                  </a:moveTo>
                  <a:lnTo>
                    <a:pt x="12" y="9"/>
                  </a:lnTo>
                  <a:lnTo>
                    <a:pt x="10" y="11"/>
                  </a:lnTo>
                  <a:lnTo>
                    <a:pt x="7" y="16"/>
                  </a:lnTo>
                  <a:lnTo>
                    <a:pt x="7" y="17"/>
                  </a:lnTo>
                  <a:lnTo>
                    <a:pt x="7" y="16"/>
                  </a:lnTo>
                  <a:lnTo>
                    <a:pt x="10" y="11"/>
                  </a:lnTo>
                  <a:lnTo>
                    <a:pt x="12" y="9"/>
                  </a:lnTo>
                  <a:close/>
                  <a:moveTo>
                    <a:pt x="19" y="1"/>
                  </a:moveTo>
                  <a:lnTo>
                    <a:pt x="19" y="1"/>
                  </a:lnTo>
                  <a:lnTo>
                    <a:pt x="18" y="0"/>
                  </a:lnTo>
                  <a:lnTo>
                    <a:pt x="15" y="1"/>
                  </a:lnTo>
                  <a:lnTo>
                    <a:pt x="13" y="5"/>
                  </a:lnTo>
                  <a:lnTo>
                    <a:pt x="14" y="6"/>
                  </a:lnTo>
                  <a:lnTo>
                    <a:pt x="14" y="4"/>
                  </a:lnTo>
                  <a:lnTo>
                    <a:pt x="16" y="2"/>
                  </a:lnTo>
                  <a:lnTo>
                    <a:pt x="18" y="1"/>
                  </a:lnTo>
                  <a:lnTo>
                    <a:pt x="19"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8" name="Freeform 189"/>
            <p:cNvSpPr>
              <a:spLocks/>
            </p:cNvSpPr>
            <p:nvPr/>
          </p:nvSpPr>
          <p:spPr bwMode="auto">
            <a:xfrm>
              <a:off x="2053" y="386"/>
              <a:ext cx="33" cy="26"/>
            </a:xfrm>
            <a:custGeom>
              <a:avLst/>
              <a:gdLst>
                <a:gd name="T0" fmla="+- 0 2085 2053"/>
                <a:gd name="T1" fmla="*/ T0 w 33"/>
                <a:gd name="T2" fmla="+- 0 405 386"/>
                <a:gd name="T3" fmla="*/ 405 h 26"/>
                <a:gd name="T4" fmla="+- 0 2083 2053"/>
                <a:gd name="T5" fmla="*/ T4 w 33"/>
                <a:gd name="T6" fmla="+- 0 407 386"/>
                <a:gd name="T7" fmla="*/ 407 h 26"/>
                <a:gd name="T8" fmla="+- 0 2081 2053"/>
                <a:gd name="T9" fmla="*/ T8 w 33"/>
                <a:gd name="T10" fmla="+- 0 409 386"/>
                <a:gd name="T11" fmla="*/ 409 h 26"/>
                <a:gd name="T12" fmla="+- 0 2073 2053"/>
                <a:gd name="T13" fmla="*/ T12 w 33"/>
                <a:gd name="T14" fmla="+- 0 402 386"/>
                <a:gd name="T15" fmla="*/ 402 h 26"/>
                <a:gd name="T16" fmla="+- 0 2073 2053"/>
                <a:gd name="T17" fmla="*/ T16 w 33"/>
                <a:gd name="T18" fmla="+- 0 400 386"/>
                <a:gd name="T19" fmla="*/ 400 h 26"/>
                <a:gd name="T20" fmla="+- 0 2073 2053"/>
                <a:gd name="T21" fmla="*/ T20 w 33"/>
                <a:gd name="T22" fmla="+- 0 400 386"/>
                <a:gd name="T23" fmla="*/ 400 h 26"/>
                <a:gd name="T24" fmla="+- 0 2073 2053"/>
                <a:gd name="T25" fmla="*/ T24 w 33"/>
                <a:gd name="T26" fmla="+- 0 400 386"/>
                <a:gd name="T27" fmla="*/ 400 h 26"/>
                <a:gd name="T28" fmla="+- 0 2072 2053"/>
                <a:gd name="T29" fmla="*/ T28 w 33"/>
                <a:gd name="T30" fmla="+- 0 399 386"/>
                <a:gd name="T31" fmla="*/ 399 h 26"/>
                <a:gd name="T32" fmla="+- 0 2065 2053"/>
                <a:gd name="T33" fmla="*/ T32 w 33"/>
                <a:gd name="T34" fmla="+- 0 397 386"/>
                <a:gd name="T35" fmla="*/ 397 h 26"/>
                <a:gd name="T36" fmla="+- 0 2056 2053"/>
                <a:gd name="T37" fmla="*/ T36 w 33"/>
                <a:gd name="T38" fmla="+- 0 391 386"/>
                <a:gd name="T39" fmla="*/ 391 h 26"/>
                <a:gd name="T40" fmla="+- 0 2057 2053"/>
                <a:gd name="T41" fmla="*/ T40 w 33"/>
                <a:gd name="T42" fmla="+- 0 389 386"/>
                <a:gd name="T43" fmla="*/ 389 h 26"/>
                <a:gd name="T44" fmla="+- 0 2058 2053"/>
                <a:gd name="T45" fmla="*/ T44 w 33"/>
                <a:gd name="T46" fmla="+- 0 389 386"/>
                <a:gd name="T47" fmla="*/ 389 h 26"/>
                <a:gd name="T48" fmla="+- 0 2059 2053"/>
                <a:gd name="T49" fmla="*/ T48 w 33"/>
                <a:gd name="T50" fmla="+- 0 389 386"/>
                <a:gd name="T51" fmla="*/ 389 h 26"/>
                <a:gd name="T52" fmla="+- 0 2067 2053"/>
                <a:gd name="T53" fmla="*/ T52 w 33"/>
                <a:gd name="T54" fmla="+- 0 395 386"/>
                <a:gd name="T55" fmla="*/ 395 h 26"/>
                <a:gd name="T56" fmla="+- 0 2066 2053"/>
                <a:gd name="T57" fmla="*/ T56 w 33"/>
                <a:gd name="T58" fmla="+- 0 397 386"/>
                <a:gd name="T59" fmla="*/ 397 h 26"/>
                <a:gd name="T60" fmla="+- 0 2067 2053"/>
                <a:gd name="T61" fmla="*/ T60 w 33"/>
                <a:gd name="T62" fmla="+- 0 397 386"/>
                <a:gd name="T63" fmla="*/ 397 h 26"/>
                <a:gd name="T64" fmla="+- 0 2074 2053"/>
                <a:gd name="T65" fmla="*/ T64 w 33"/>
                <a:gd name="T66" fmla="+- 0 399 386"/>
                <a:gd name="T67" fmla="*/ 399 h 26"/>
                <a:gd name="T68" fmla="+- 0 2083 2053"/>
                <a:gd name="T69" fmla="*/ T68 w 33"/>
                <a:gd name="T70" fmla="+- 0 407 386"/>
                <a:gd name="T71" fmla="*/ 407 h 26"/>
                <a:gd name="T72" fmla="+- 0 2076 2053"/>
                <a:gd name="T73" fmla="*/ T72 w 33"/>
                <a:gd name="T74" fmla="+- 0 397 386"/>
                <a:gd name="T75" fmla="*/ 397 h 26"/>
                <a:gd name="T76" fmla="+- 0 2072 2053"/>
                <a:gd name="T77" fmla="*/ T76 w 33"/>
                <a:gd name="T78" fmla="+- 0 388 386"/>
                <a:gd name="T79" fmla="*/ 388 h 26"/>
                <a:gd name="T80" fmla="+- 0 2079 2053"/>
                <a:gd name="T81" fmla="*/ T80 w 33"/>
                <a:gd name="T82" fmla="+- 0 391 386"/>
                <a:gd name="T83" fmla="*/ 391 h 26"/>
                <a:gd name="T84" fmla="+- 0 2079 2053"/>
                <a:gd name="T85" fmla="*/ T84 w 33"/>
                <a:gd name="T86" fmla="+- 0 390 386"/>
                <a:gd name="T87" fmla="*/ 390 h 26"/>
                <a:gd name="T88" fmla="+- 0 2079 2053"/>
                <a:gd name="T89" fmla="*/ T88 w 33"/>
                <a:gd name="T90" fmla="+- 0 390 386"/>
                <a:gd name="T91" fmla="*/ 390 h 26"/>
                <a:gd name="T92" fmla="+- 0 2068 2053"/>
                <a:gd name="T93" fmla="*/ T92 w 33"/>
                <a:gd name="T94" fmla="+- 0 393 386"/>
                <a:gd name="T95" fmla="*/ 393 h 26"/>
                <a:gd name="T96" fmla="+- 0 2062 2053"/>
                <a:gd name="T97" fmla="*/ T96 w 33"/>
                <a:gd name="T98" fmla="+- 0 389 386"/>
                <a:gd name="T99" fmla="*/ 389 h 26"/>
                <a:gd name="T100" fmla="+- 0 2058 2053"/>
                <a:gd name="T101" fmla="*/ T100 w 33"/>
                <a:gd name="T102" fmla="+- 0 386 386"/>
                <a:gd name="T103" fmla="*/ 386 h 26"/>
                <a:gd name="T104" fmla="+- 0 2056 2053"/>
                <a:gd name="T105" fmla="*/ T104 w 33"/>
                <a:gd name="T106" fmla="+- 0 387 386"/>
                <a:gd name="T107" fmla="*/ 387 h 26"/>
                <a:gd name="T108" fmla="+- 0 2053 2053"/>
                <a:gd name="T109" fmla="*/ T108 w 33"/>
                <a:gd name="T110" fmla="+- 0 390 386"/>
                <a:gd name="T111" fmla="*/ 390 h 26"/>
                <a:gd name="T112" fmla="+- 0 2064 2053"/>
                <a:gd name="T113" fmla="*/ T112 w 33"/>
                <a:gd name="T114" fmla="+- 0 399 386"/>
                <a:gd name="T115" fmla="*/ 399 h 26"/>
                <a:gd name="T116" fmla="+- 0 2059 2053"/>
                <a:gd name="T117" fmla="*/ T116 w 33"/>
                <a:gd name="T118" fmla="+- 0 407 386"/>
                <a:gd name="T119" fmla="*/ 407 h 26"/>
                <a:gd name="T120" fmla="+- 0 2060 2053"/>
                <a:gd name="T121" fmla="*/ T120 w 33"/>
                <a:gd name="T122" fmla="+- 0 408 386"/>
                <a:gd name="T123" fmla="*/ 408 h 26"/>
                <a:gd name="T124" fmla="+- 0 2065 2053"/>
                <a:gd name="T125" fmla="*/ T124 w 33"/>
                <a:gd name="T126" fmla="+- 0 400 386"/>
                <a:gd name="T127" fmla="*/ 400 h 26"/>
                <a:gd name="T128" fmla="+- 0 2081 2053"/>
                <a:gd name="T129" fmla="*/ T128 w 33"/>
                <a:gd name="T130" fmla="+- 0 411 386"/>
                <a:gd name="T131" fmla="*/ 411 h 26"/>
                <a:gd name="T132" fmla="+- 0 2085 2053"/>
                <a:gd name="T133" fmla="*/ T132 w 33"/>
                <a:gd name="T134" fmla="+- 0 409 386"/>
                <a:gd name="T135" fmla="*/ 409 h 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33" h="26">
                  <a:moveTo>
                    <a:pt x="33" y="21"/>
                  </a:moveTo>
                  <a:lnTo>
                    <a:pt x="32" y="19"/>
                  </a:lnTo>
                  <a:lnTo>
                    <a:pt x="30" y="17"/>
                  </a:lnTo>
                  <a:lnTo>
                    <a:pt x="30" y="21"/>
                  </a:lnTo>
                  <a:lnTo>
                    <a:pt x="29" y="23"/>
                  </a:lnTo>
                  <a:lnTo>
                    <a:pt x="28" y="23"/>
                  </a:lnTo>
                  <a:lnTo>
                    <a:pt x="27" y="22"/>
                  </a:lnTo>
                  <a:lnTo>
                    <a:pt x="20" y="16"/>
                  </a:lnTo>
                  <a:lnTo>
                    <a:pt x="15" y="13"/>
                  </a:lnTo>
                  <a:lnTo>
                    <a:pt x="20" y="14"/>
                  </a:lnTo>
                  <a:lnTo>
                    <a:pt x="19" y="13"/>
                  </a:lnTo>
                  <a:lnTo>
                    <a:pt x="14" y="12"/>
                  </a:lnTo>
                  <a:lnTo>
                    <a:pt x="12" y="11"/>
                  </a:lnTo>
                  <a:lnTo>
                    <a:pt x="4" y="6"/>
                  </a:lnTo>
                  <a:lnTo>
                    <a:pt x="3" y="5"/>
                  </a:lnTo>
                  <a:lnTo>
                    <a:pt x="3" y="4"/>
                  </a:lnTo>
                  <a:lnTo>
                    <a:pt x="4" y="3"/>
                  </a:lnTo>
                  <a:lnTo>
                    <a:pt x="5" y="3"/>
                  </a:lnTo>
                  <a:lnTo>
                    <a:pt x="6" y="3"/>
                  </a:lnTo>
                  <a:lnTo>
                    <a:pt x="14" y="8"/>
                  </a:lnTo>
                  <a:lnTo>
                    <a:pt x="14" y="9"/>
                  </a:lnTo>
                  <a:lnTo>
                    <a:pt x="13" y="11"/>
                  </a:lnTo>
                  <a:lnTo>
                    <a:pt x="14" y="11"/>
                  </a:lnTo>
                  <a:lnTo>
                    <a:pt x="15" y="9"/>
                  </a:lnTo>
                  <a:lnTo>
                    <a:pt x="21" y="13"/>
                  </a:lnTo>
                  <a:lnTo>
                    <a:pt x="30" y="20"/>
                  </a:lnTo>
                  <a:lnTo>
                    <a:pt x="30" y="21"/>
                  </a:lnTo>
                  <a:lnTo>
                    <a:pt x="30" y="17"/>
                  </a:lnTo>
                  <a:lnTo>
                    <a:pt x="23" y="11"/>
                  </a:lnTo>
                  <a:lnTo>
                    <a:pt x="16" y="7"/>
                  </a:lnTo>
                  <a:lnTo>
                    <a:pt x="19" y="2"/>
                  </a:lnTo>
                  <a:lnTo>
                    <a:pt x="25" y="5"/>
                  </a:lnTo>
                  <a:lnTo>
                    <a:pt x="26" y="5"/>
                  </a:lnTo>
                  <a:lnTo>
                    <a:pt x="26" y="4"/>
                  </a:lnTo>
                  <a:lnTo>
                    <a:pt x="19" y="1"/>
                  </a:lnTo>
                  <a:lnTo>
                    <a:pt x="15" y="7"/>
                  </a:lnTo>
                  <a:lnTo>
                    <a:pt x="15" y="6"/>
                  </a:lnTo>
                  <a:lnTo>
                    <a:pt x="9" y="3"/>
                  </a:lnTo>
                  <a:lnTo>
                    <a:pt x="6" y="0"/>
                  </a:lnTo>
                  <a:lnTo>
                    <a:pt x="5" y="0"/>
                  </a:lnTo>
                  <a:lnTo>
                    <a:pt x="4" y="1"/>
                  </a:lnTo>
                  <a:lnTo>
                    <a:pt x="3" y="1"/>
                  </a:lnTo>
                  <a:lnTo>
                    <a:pt x="2" y="1"/>
                  </a:lnTo>
                  <a:lnTo>
                    <a:pt x="0" y="4"/>
                  </a:lnTo>
                  <a:lnTo>
                    <a:pt x="1" y="7"/>
                  </a:lnTo>
                  <a:lnTo>
                    <a:pt x="11" y="13"/>
                  </a:lnTo>
                  <a:lnTo>
                    <a:pt x="12" y="14"/>
                  </a:lnTo>
                  <a:lnTo>
                    <a:pt x="6" y="21"/>
                  </a:lnTo>
                  <a:lnTo>
                    <a:pt x="7" y="22"/>
                  </a:lnTo>
                  <a:lnTo>
                    <a:pt x="12" y="14"/>
                  </a:lnTo>
                  <a:lnTo>
                    <a:pt x="18" y="18"/>
                  </a:lnTo>
                  <a:lnTo>
                    <a:pt x="28" y="25"/>
                  </a:lnTo>
                  <a:lnTo>
                    <a:pt x="30" y="25"/>
                  </a:lnTo>
                  <a:lnTo>
                    <a:pt x="32" y="23"/>
                  </a:lnTo>
                  <a:lnTo>
                    <a:pt x="33" y="21"/>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9" name="Freeform 190"/>
            <p:cNvSpPr>
              <a:spLocks/>
            </p:cNvSpPr>
            <p:nvPr/>
          </p:nvSpPr>
          <p:spPr bwMode="auto">
            <a:xfrm>
              <a:off x="2054" y="387"/>
              <a:ext cx="30" cy="24"/>
            </a:xfrm>
            <a:custGeom>
              <a:avLst/>
              <a:gdLst>
                <a:gd name="T0" fmla="+- 0 2058 2055"/>
                <a:gd name="T1" fmla="*/ T0 w 30"/>
                <a:gd name="T2" fmla="+- 0 387 387"/>
                <a:gd name="T3" fmla="*/ 387 h 24"/>
                <a:gd name="T4" fmla="+- 0 2056 2055"/>
                <a:gd name="T5" fmla="*/ T4 w 30"/>
                <a:gd name="T6" fmla="+- 0 387 387"/>
                <a:gd name="T7" fmla="*/ 387 h 24"/>
                <a:gd name="T8" fmla="+- 0 2055 2055"/>
                <a:gd name="T9" fmla="*/ T8 w 30"/>
                <a:gd name="T10" fmla="+- 0 389 387"/>
                <a:gd name="T11" fmla="*/ 389 h 24"/>
                <a:gd name="T12" fmla="+- 0 2055 2055"/>
                <a:gd name="T13" fmla="*/ T12 w 30"/>
                <a:gd name="T14" fmla="+- 0 390 387"/>
                <a:gd name="T15" fmla="*/ 390 h 24"/>
                <a:gd name="T16" fmla="+- 0 2055 2055"/>
                <a:gd name="T17" fmla="*/ T16 w 30"/>
                <a:gd name="T18" fmla="+- 0 392 387"/>
                <a:gd name="T19" fmla="*/ 392 h 24"/>
                <a:gd name="T20" fmla="+- 0 2064 2055"/>
                <a:gd name="T21" fmla="*/ T20 w 30"/>
                <a:gd name="T22" fmla="+- 0 398 387"/>
                <a:gd name="T23" fmla="*/ 398 h 24"/>
                <a:gd name="T24" fmla="+- 0 2072 2055"/>
                <a:gd name="T25" fmla="*/ T24 w 30"/>
                <a:gd name="T26" fmla="+- 0 403 387"/>
                <a:gd name="T27" fmla="*/ 403 h 24"/>
                <a:gd name="T28" fmla="+- 0 2081 2055"/>
                <a:gd name="T29" fmla="*/ T28 w 30"/>
                <a:gd name="T30" fmla="+- 0 410 387"/>
                <a:gd name="T31" fmla="*/ 410 h 24"/>
                <a:gd name="T32" fmla="+- 0 2083 2055"/>
                <a:gd name="T33" fmla="*/ T32 w 30"/>
                <a:gd name="T34" fmla="+- 0 410 387"/>
                <a:gd name="T35" fmla="*/ 410 h 24"/>
                <a:gd name="T36" fmla="+- 0 2084 2055"/>
                <a:gd name="T37" fmla="*/ T36 w 30"/>
                <a:gd name="T38" fmla="+- 0 407 387"/>
                <a:gd name="T39" fmla="*/ 407 h 24"/>
                <a:gd name="T40" fmla="+- 0 2084 2055"/>
                <a:gd name="T41" fmla="*/ T40 w 30"/>
                <a:gd name="T42" fmla="+- 0 405 387"/>
                <a:gd name="T43" fmla="*/ 405 h 24"/>
                <a:gd name="T44" fmla="+- 0 2075 2055"/>
                <a:gd name="T45" fmla="*/ T44 w 30"/>
                <a:gd name="T46" fmla="+- 0 398 387"/>
                <a:gd name="T47" fmla="*/ 398 h 24"/>
                <a:gd name="T48" fmla="+- 0 2058 2055"/>
                <a:gd name="T49" fmla="*/ T48 w 30"/>
                <a:gd name="T50" fmla="+- 0 387 387"/>
                <a:gd name="T51" fmla="*/ 387 h 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30" h="24">
                  <a:moveTo>
                    <a:pt x="3" y="0"/>
                  </a:moveTo>
                  <a:lnTo>
                    <a:pt x="1" y="0"/>
                  </a:lnTo>
                  <a:lnTo>
                    <a:pt x="0" y="2"/>
                  </a:lnTo>
                  <a:lnTo>
                    <a:pt x="0" y="3"/>
                  </a:lnTo>
                  <a:lnTo>
                    <a:pt x="0" y="5"/>
                  </a:lnTo>
                  <a:lnTo>
                    <a:pt x="9" y="11"/>
                  </a:lnTo>
                  <a:lnTo>
                    <a:pt x="17" y="16"/>
                  </a:lnTo>
                  <a:lnTo>
                    <a:pt x="26" y="23"/>
                  </a:lnTo>
                  <a:lnTo>
                    <a:pt x="28" y="23"/>
                  </a:lnTo>
                  <a:lnTo>
                    <a:pt x="29" y="20"/>
                  </a:lnTo>
                  <a:lnTo>
                    <a:pt x="29" y="18"/>
                  </a:lnTo>
                  <a:lnTo>
                    <a:pt x="20" y="1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0" name="AutoShape 191"/>
            <p:cNvSpPr>
              <a:spLocks/>
            </p:cNvSpPr>
            <p:nvPr/>
          </p:nvSpPr>
          <p:spPr bwMode="auto">
            <a:xfrm>
              <a:off x="2058" y="391"/>
              <a:ext cx="22" cy="11"/>
            </a:xfrm>
            <a:custGeom>
              <a:avLst/>
              <a:gdLst>
                <a:gd name="T0" fmla="+- 0 2063 2058"/>
                <a:gd name="T1" fmla="*/ T0 w 22"/>
                <a:gd name="T2" fmla="+- 0 392 392"/>
                <a:gd name="T3" fmla="*/ 392 h 11"/>
                <a:gd name="T4" fmla="+- 0 2062 2058"/>
                <a:gd name="T5" fmla="*/ T4 w 22"/>
                <a:gd name="T6" fmla="+- 0 392 392"/>
                <a:gd name="T7" fmla="*/ 392 h 11"/>
                <a:gd name="T8" fmla="+- 0 2059 2058"/>
                <a:gd name="T9" fmla="*/ T8 w 22"/>
                <a:gd name="T10" fmla="+- 0 393 392"/>
                <a:gd name="T11" fmla="*/ 393 h 11"/>
                <a:gd name="T12" fmla="+- 0 2058 2058"/>
                <a:gd name="T13" fmla="*/ T12 w 22"/>
                <a:gd name="T14" fmla="+- 0 394 392"/>
                <a:gd name="T15" fmla="*/ 394 h 11"/>
                <a:gd name="T16" fmla="+- 0 2059 2058"/>
                <a:gd name="T17" fmla="*/ T16 w 22"/>
                <a:gd name="T18" fmla="+- 0 395 392"/>
                <a:gd name="T19" fmla="*/ 395 h 11"/>
                <a:gd name="T20" fmla="+- 0 2061 2058"/>
                <a:gd name="T21" fmla="*/ T20 w 22"/>
                <a:gd name="T22" fmla="+- 0 394 392"/>
                <a:gd name="T23" fmla="*/ 394 h 11"/>
                <a:gd name="T24" fmla="+- 0 2063 2058"/>
                <a:gd name="T25" fmla="*/ T24 w 22"/>
                <a:gd name="T26" fmla="+- 0 392 392"/>
                <a:gd name="T27" fmla="*/ 392 h 11"/>
                <a:gd name="T28" fmla="+- 0 2066 2058"/>
                <a:gd name="T29" fmla="*/ T28 w 22"/>
                <a:gd name="T30" fmla="+- 0 393 392"/>
                <a:gd name="T31" fmla="*/ 393 h 11"/>
                <a:gd name="T32" fmla="+- 0 2064 2058"/>
                <a:gd name="T33" fmla="*/ T32 w 22"/>
                <a:gd name="T34" fmla="+- 0 392 392"/>
                <a:gd name="T35" fmla="*/ 392 h 11"/>
                <a:gd name="T36" fmla="+- 0 2063 2058"/>
                <a:gd name="T37" fmla="*/ T36 w 22"/>
                <a:gd name="T38" fmla="+- 0 392 392"/>
                <a:gd name="T39" fmla="*/ 392 h 11"/>
                <a:gd name="T40" fmla="+- 0 2066 2058"/>
                <a:gd name="T41" fmla="*/ T40 w 22"/>
                <a:gd name="T42" fmla="+- 0 393 392"/>
                <a:gd name="T43" fmla="*/ 393 h 11"/>
                <a:gd name="T44" fmla="+- 0 2070 2058"/>
                <a:gd name="T45" fmla="*/ T44 w 22"/>
                <a:gd name="T46" fmla="+- 0 395 392"/>
                <a:gd name="T47" fmla="*/ 395 h 11"/>
                <a:gd name="T48" fmla="+- 0 2067 2058"/>
                <a:gd name="T49" fmla="*/ T48 w 22"/>
                <a:gd name="T50" fmla="+- 0 393 392"/>
                <a:gd name="T51" fmla="*/ 393 h 11"/>
                <a:gd name="T52" fmla="+- 0 2066 2058"/>
                <a:gd name="T53" fmla="*/ T52 w 22"/>
                <a:gd name="T54" fmla="+- 0 393 392"/>
                <a:gd name="T55" fmla="*/ 393 h 11"/>
                <a:gd name="T56" fmla="+- 0 2070 2058"/>
                <a:gd name="T57" fmla="*/ T56 w 22"/>
                <a:gd name="T58" fmla="+- 0 395 392"/>
                <a:gd name="T59" fmla="*/ 395 h 11"/>
                <a:gd name="T60" fmla="+- 0 2080 2058"/>
                <a:gd name="T61" fmla="*/ T60 w 22"/>
                <a:gd name="T62" fmla="+- 0 402 392"/>
                <a:gd name="T63" fmla="*/ 402 h 11"/>
                <a:gd name="T64" fmla="+- 0 2078 2058"/>
                <a:gd name="T65" fmla="*/ T64 w 22"/>
                <a:gd name="T66" fmla="+- 0 400 392"/>
                <a:gd name="T67" fmla="*/ 400 h 11"/>
                <a:gd name="T68" fmla="+- 0 2073 2058"/>
                <a:gd name="T69" fmla="*/ T68 w 22"/>
                <a:gd name="T70" fmla="+- 0 400 392"/>
                <a:gd name="T71" fmla="*/ 400 h 11"/>
                <a:gd name="T72" fmla="+- 0 2068 2058"/>
                <a:gd name="T73" fmla="*/ T72 w 22"/>
                <a:gd name="T74" fmla="+- 0 400 392"/>
                <a:gd name="T75" fmla="*/ 400 h 11"/>
                <a:gd name="T76" fmla="+- 0 2067 2058"/>
                <a:gd name="T77" fmla="*/ T76 w 22"/>
                <a:gd name="T78" fmla="+- 0 400 392"/>
                <a:gd name="T79" fmla="*/ 400 h 11"/>
                <a:gd name="T80" fmla="+- 0 2069 2058"/>
                <a:gd name="T81" fmla="*/ T80 w 22"/>
                <a:gd name="T82" fmla="+- 0 401 392"/>
                <a:gd name="T83" fmla="*/ 401 h 11"/>
                <a:gd name="T84" fmla="+- 0 2070 2058"/>
                <a:gd name="T85" fmla="*/ T84 w 22"/>
                <a:gd name="T86" fmla="+- 0 400 392"/>
                <a:gd name="T87" fmla="*/ 400 h 11"/>
                <a:gd name="T88" fmla="+- 0 2074 2058"/>
                <a:gd name="T89" fmla="*/ T88 w 22"/>
                <a:gd name="T90" fmla="+- 0 400 392"/>
                <a:gd name="T91" fmla="*/ 400 h 11"/>
                <a:gd name="T92" fmla="+- 0 2080 2058"/>
                <a:gd name="T93" fmla="*/ T92 w 22"/>
                <a:gd name="T94" fmla="+- 0 402 392"/>
                <a:gd name="T95" fmla="*/ 402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1">
                  <a:moveTo>
                    <a:pt x="5" y="0"/>
                  </a:moveTo>
                  <a:lnTo>
                    <a:pt x="4" y="0"/>
                  </a:lnTo>
                  <a:lnTo>
                    <a:pt x="1" y="1"/>
                  </a:lnTo>
                  <a:lnTo>
                    <a:pt x="0" y="2"/>
                  </a:lnTo>
                  <a:lnTo>
                    <a:pt x="1" y="3"/>
                  </a:lnTo>
                  <a:lnTo>
                    <a:pt x="3" y="2"/>
                  </a:lnTo>
                  <a:lnTo>
                    <a:pt x="5" y="0"/>
                  </a:lnTo>
                  <a:close/>
                  <a:moveTo>
                    <a:pt x="8" y="1"/>
                  </a:moveTo>
                  <a:lnTo>
                    <a:pt x="6" y="0"/>
                  </a:lnTo>
                  <a:lnTo>
                    <a:pt x="5" y="0"/>
                  </a:lnTo>
                  <a:lnTo>
                    <a:pt x="8" y="1"/>
                  </a:lnTo>
                  <a:close/>
                  <a:moveTo>
                    <a:pt x="12" y="3"/>
                  </a:moveTo>
                  <a:lnTo>
                    <a:pt x="9" y="1"/>
                  </a:lnTo>
                  <a:lnTo>
                    <a:pt x="8" y="1"/>
                  </a:lnTo>
                  <a:lnTo>
                    <a:pt x="12" y="3"/>
                  </a:lnTo>
                  <a:close/>
                  <a:moveTo>
                    <a:pt x="22" y="10"/>
                  </a:moveTo>
                  <a:lnTo>
                    <a:pt x="20" y="8"/>
                  </a:lnTo>
                  <a:lnTo>
                    <a:pt x="15" y="8"/>
                  </a:lnTo>
                  <a:lnTo>
                    <a:pt x="10" y="8"/>
                  </a:lnTo>
                  <a:lnTo>
                    <a:pt x="9" y="8"/>
                  </a:lnTo>
                  <a:lnTo>
                    <a:pt x="11" y="9"/>
                  </a:lnTo>
                  <a:lnTo>
                    <a:pt x="12" y="8"/>
                  </a:lnTo>
                  <a:lnTo>
                    <a:pt x="16" y="8"/>
                  </a:lnTo>
                  <a:lnTo>
                    <a:pt x="22" y="10"/>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1" name="AutoShape 192"/>
            <p:cNvSpPr>
              <a:spLocks/>
            </p:cNvSpPr>
            <p:nvPr/>
          </p:nvSpPr>
          <p:spPr bwMode="auto">
            <a:xfrm>
              <a:off x="2056" y="388"/>
              <a:ext cx="28" cy="21"/>
            </a:xfrm>
            <a:custGeom>
              <a:avLst/>
              <a:gdLst>
                <a:gd name="T0" fmla="+- 0 2063 2056"/>
                <a:gd name="T1" fmla="*/ T0 w 28"/>
                <a:gd name="T2" fmla="+- 0 392 388"/>
                <a:gd name="T3" fmla="*/ 392 h 21"/>
                <a:gd name="T4" fmla="+- 0 2063 2056"/>
                <a:gd name="T5" fmla="*/ T4 w 28"/>
                <a:gd name="T6" fmla="+- 0 391 388"/>
                <a:gd name="T7" fmla="*/ 391 h 21"/>
                <a:gd name="T8" fmla="+- 0 2060 2056"/>
                <a:gd name="T9" fmla="*/ T8 w 28"/>
                <a:gd name="T10" fmla="+- 0 389 388"/>
                <a:gd name="T11" fmla="*/ 389 h 21"/>
                <a:gd name="T12" fmla="+- 0 2059 2056"/>
                <a:gd name="T13" fmla="*/ T12 w 28"/>
                <a:gd name="T14" fmla="+- 0 388 388"/>
                <a:gd name="T15" fmla="*/ 388 h 21"/>
                <a:gd name="T16" fmla="+- 0 2056 2056"/>
                <a:gd name="T17" fmla="*/ T16 w 28"/>
                <a:gd name="T18" fmla="+- 0 389 388"/>
                <a:gd name="T19" fmla="*/ 389 h 21"/>
                <a:gd name="T20" fmla="+- 0 2056 2056"/>
                <a:gd name="T21" fmla="*/ T20 w 28"/>
                <a:gd name="T22" fmla="+- 0 390 388"/>
                <a:gd name="T23" fmla="*/ 390 h 21"/>
                <a:gd name="T24" fmla="+- 0 2056 2056"/>
                <a:gd name="T25" fmla="*/ T24 w 28"/>
                <a:gd name="T26" fmla="+- 0 390 388"/>
                <a:gd name="T27" fmla="*/ 390 h 21"/>
                <a:gd name="T28" fmla="+- 0 2056 2056"/>
                <a:gd name="T29" fmla="*/ T28 w 28"/>
                <a:gd name="T30" fmla="+- 0 390 388"/>
                <a:gd name="T31" fmla="*/ 390 h 21"/>
                <a:gd name="T32" fmla="+- 0 2057 2056"/>
                <a:gd name="T33" fmla="*/ T32 w 28"/>
                <a:gd name="T34" fmla="+- 0 390 388"/>
                <a:gd name="T35" fmla="*/ 390 h 21"/>
                <a:gd name="T36" fmla="+- 0 2057 2056"/>
                <a:gd name="T37" fmla="*/ T36 w 28"/>
                <a:gd name="T38" fmla="+- 0 389 388"/>
                <a:gd name="T39" fmla="*/ 389 h 21"/>
                <a:gd name="T40" fmla="+- 0 2058 2056"/>
                <a:gd name="T41" fmla="*/ T40 w 28"/>
                <a:gd name="T42" fmla="+- 0 389 388"/>
                <a:gd name="T43" fmla="*/ 389 h 21"/>
                <a:gd name="T44" fmla="+- 0 2059 2056"/>
                <a:gd name="T45" fmla="*/ T44 w 28"/>
                <a:gd name="T46" fmla="+- 0 389 388"/>
                <a:gd name="T47" fmla="*/ 389 h 21"/>
                <a:gd name="T48" fmla="+- 0 2062 2056"/>
                <a:gd name="T49" fmla="*/ T48 w 28"/>
                <a:gd name="T50" fmla="+- 0 391 388"/>
                <a:gd name="T51" fmla="*/ 391 h 21"/>
                <a:gd name="T52" fmla="+- 0 2063 2056"/>
                <a:gd name="T53" fmla="*/ T52 w 28"/>
                <a:gd name="T54" fmla="+- 0 392 388"/>
                <a:gd name="T55" fmla="*/ 392 h 21"/>
                <a:gd name="T56" fmla="+- 0 2063 2056"/>
                <a:gd name="T57" fmla="*/ T56 w 28"/>
                <a:gd name="T58" fmla="+- 0 392 388"/>
                <a:gd name="T59" fmla="*/ 392 h 21"/>
                <a:gd name="T60" fmla="+- 0 2074 2056"/>
                <a:gd name="T61" fmla="*/ T60 w 28"/>
                <a:gd name="T62" fmla="+- 0 399 388"/>
                <a:gd name="T63" fmla="*/ 399 h 21"/>
                <a:gd name="T64" fmla="+- 0 2074 2056"/>
                <a:gd name="T65" fmla="*/ T64 w 28"/>
                <a:gd name="T66" fmla="+- 0 398 388"/>
                <a:gd name="T67" fmla="*/ 398 h 21"/>
                <a:gd name="T68" fmla="+- 0 2074 2056"/>
                <a:gd name="T69" fmla="*/ T68 w 28"/>
                <a:gd name="T70" fmla="+- 0 398 388"/>
                <a:gd name="T71" fmla="*/ 398 h 21"/>
                <a:gd name="T72" fmla="+- 0 2074 2056"/>
                <a:gd name="T73" fmla="*/ T72 w 28"/>
                <a:gd name="T74" fmla="+- 0 398 388"/>
                <a:gd name="T75" fmla="*/ 398 h 21"/>
                <a:gd name="T76" fmla="+- 0 2069 2056"/>
                <a:gd name="T77" fmla="*/ T76 w 28"/>
                <a:gd name="T78" fmla="+- 0 395 388"/>
                <a:gd name="T79" fmla="*/ 395 h 21"/>
                <a:gd name="T80" fmla="+- 0 2066 2056"/>
                <a:gd name="T81" fmla="*/ T80 w 28"/>
                <a:gd name="T82" fmla="+- 0 394 388"/>
                <a:gd name="T83" fmla="*/ 394 h 21"/>
                <a:gd name="T84" fmla="+- 0 2066 2056"/>
                <a:gd name="T85" fmla="*/ T84 w 28"/>
                <a:gd name="T86" fmla="+- 0 395 388"/>
                <a:gd name="T87" fmla="*/ 395 h 21"/>
                <a:gd name="T88" fmla="+- 0 2066 2056"/>
                <a:gd name="T89" fmla="*/ T88 w 28"/>
                <a:gd name="T90" fmla="+- 0 395 388"/>
                <a:gd name="T91" fmla="*/ 395 h 21"/>
                <a:gd name="T92" fmla="+- 0 2068 2056"/>
                <a:gd name="T93" fmla="*/ T92 w 28"/>
                <a:gd name="T94" fmla="+- 0 395 388"/>
                <a:gd name="T95" fmla="*/ 395 h 21"/>
                <a:gd name="T96" fmla="+- 0 2074 2056"/>
                <a:gd name="T97" fmla="*/ T96 w 28"/>
                <a:gd name="T98" fmla="+- 0 399 388"/>
                <a:gd name="T99" fmla="*/ 399 h 21"/>
                <a:gd name="T100" fmla="+- 0 2074 2056"/>
                <a:gd name="T101" fmla="*/ T100 w 28"/>
                <a:gd name="T102" fmla="+- 0 399 388"/>
                <a:gd name="T103" fmla="*/ 399 h 21"/>
                <a:gd name="T104" fmla="+- 0 2074 2056"/>
                <a:gd name="T105" fmla="*/ T104 w 28"/>
                <a:gd name="T106" fmla="+- 0 399 388"/>
                <a:gd name="T107" fmla="*/ 399 h 21"/>
                <a:gd name="T108" fmla="+- 0 2084 2056"/>
                <a:gd name="T109" fmla="*/ T108 w 28"/>
                <a:gd name="T110" fmla="+- 0 409 388"/>
                <a:gd name="T111" fmla="*/ 409 h 21"/>
                <a:gd name="T112" fmla="+- 0 2083 2056"/>
                <a:gd name="T113" fmla="*/ T112 w 28"/>
                <a:gd name="T114" fmla="+- 0 405 388"/>
                <a:gd name="T115" fmla="*/ 405 h 21"/>
                <a:gd name="T116" fmla="+- 0 2077 2056"/>
                <a:gd name="T117" fmla="*/ T116 w 28"/>
                <a:gd name="T118" fmla="+- 0 402 388"/>
                <a:gd name="T119" fmla="*/ 402 h 21"/>
                <a:gd name="T120" fmla="+- 0 2076 2056"/>
                <a:gd name="T121" fmla="*/ T120 w 28"/>
                <a:gd name="T122" fmla="+- 0 402 388"/>
                <a:gd name="T123" fmla="*/ 402 h 21"/>
                <a:gd name="T124" fmla="+- 0 2076 2056"/>
                <a:gd name="T125" fmla="*/ T124 w 28"/>
                <a:gd name="T126" fmla="+- 0 402 388"/>
                <a:gd name="T127" fmla="*/ 402 h 21"/>
                <a:gd name="T128" fmla="+- 0 2076 2056"/>
                <a:gd name="T129" fmla="*/ T128 w 28"/>
                <a:gd name="T130" fmla="+- 0 402 388"/>
                <a:gd name="T131" fmla="*/ 402 h 21"/>
                <a:gd name="T132" fmla="+- 0 2079 2056"/>
                <a:gd name="T133" fmla="*/ T132 w 28"/>
                <a:gd name="T134" fmla="+- 0 403 388"/>
                <a:gd name="T135" fmla="*/ 403 h 21"/>
                <a:gd name="T136" fmla="+- 0 2083 2056"/>
                <a:gd name="T137" fmla="*/ T136 w 28"/>
                <a:gd name="T138" fmla="+- 0 405 388"/>
                <a:gd name="T139" fmla="*/ 405 h 21"/>
                <a:gd name="T140" fmla="+- 0 2083 2056"/>
                <a:gd name="T141" fmla="*/ T140 w 28"/>
                <a:gd name="T142" fmla="+- 0 408 388"/>
                <a:gd name="T143" fmla="*/ 408 h 21"/>
                <a:gd name="T144" fmla="+- 0 2082 2056"/>
                <a:gd name="T145" fmla="*/ T144 w 28"/>
                <a:gd name="T146" fmla="+- 0 408 388"/>
                <a:gd name="T147" fmla="*/ 408 h 21"/>
                <a:gd name="T148" fmla="+- 0 2082 2056"/>
                <a:gd name="T149" fmla="*/ T148 w 28"/>
                <a:gd name="T150" fmla="+- 0 409 388"/>
                <a:gd name="T151" fmla="*/ 409 h 21"/>
                <a:gd name="T152" fmla="+- 0 2083 2056"/>
                <a:gd name="T153" fmla="*/ T152 w 28"/>
                <a:gd name="T154" fmla="+- 0 409 388"/>
                <a:gd name="T155" fmla="*/ 409 h 21"/>
                <a:gd name="T156" fmla="+- 0 2084 2056"/>
                <a:gd name="T157" fmla="*/ T156 w 28"/>
                <a:gd name="T158" fmla="+- 0 409 388"/>
                <a:gd name="T159" fmla="*/ 409 h 2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8" h="21">
                  <a:moveTo>
                    <a:pt x="7" y="4"/>
                  </a:moveTo>
                  <a:lnTo>
                    <a:pt x="7" y="3"/>
                  </a:lnTo>
                  <a:lnTo>
                    <a:pt x="4" y="1"/>
                  </a:lnTo>
                  <a:lnTo>
                    <a:pt x="3" y="0"/>
                  </a:lnTo>
                  <a:lnTo>
                    <a:pt x="0" y="1"/>
                  </a:lnTo>
                  <a:lnTo>
                    <a:pt x="0" y="2"/>
                  </a:lnTo>
                  <a:lnTo>
                    <a:pt x="1" y="2"/>
                  </a:lnTo>
                  <a:lnTo>
                    <a:pt x="1" y="1"/>
                  </a:lnTo>
                  <a:lnTo>
                    <a:pt x="2" y="1"/>
                  </a:lnTo>
                  <a:lnTo>
                    <a:pt x="3" y="1"/>
                  </a:lnTo>
                  <a:lnTo>
                    <a:pt x="6" y="3"/>
                  </a:lnTo>
                  <a:lnTo>
                    <a:pt x="7" y="4"/>
                  </a:lnTo>
                  <a:close/>
                  <a:moveTo>
                    <a:pt x="18" y="11"/>
                  </a:moveTo>
                  <a:lnTo>
                    <a:pt x="18" y="10"/>
                  </a:lnTo>
                  <a:lnTo>
                    <a:pt x="13" y="7"/>
                  </a:lnTo>
                  <a:lnTo>
                    <a:pt x="10" y="6"/>
                  </a:lnTo>
                  <a:lnTo>
                    <a:pt x="10" y="7"/>
                  </a:lnTo>
                  <a:lnTo>
                    <a:pt x="12" y="7"/>
                  </a:lnTo>
                  <a:lnTo>
                    <a:pt x="18" y="11"/>
                  </a:lnTo>
                  <a:close/>
                  <a:moveTo>
                    <a:pt x="28" y="21"/>
                  </a:moveTo>
                  <a:lnTo>
                    <a:pt x="27" y="17"/>
                  </a:lnTo>
                  <a:lnTo>
                    <a:pt x="21" y="14"/>
                  </a:lnTo>
                  <a:lnTo>
                    <a:pt x="20" y="14"/>
                  </a:lnTo>
                  <a:lnTo>
                    <a:pt x="23" y="15"/>
                  </a:lnTo>
                  <a:lnTo>
                    <a:pt x="27" y="17"/>
                  </a:lnTo>
                  <a:lnTo>
                    <a:pt x="27" y="20"/>
                  </a:lnTo>
                  <a:lnTo>
                    <a:pt x="26" y="20"/>
                  </a:lnTo>
                  <a:lnTo>
                    <a:pt x="26" y="21"/>
                  </a:lnTo>
                  <a:lnTo>
                    <a:pt x="27" y="21"/>
                  </a:lnTo>
                  <a:lnTo>
                    <a:pt x="28" y="2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2" name="AutoShape 193"/>
            <p:cNvSpPr>
              <a:spLocks/>
            </p:cNvSpPr>
            <p:nvPr/>
          </p:nvSpPr>
          <p:spPr bwMode="auto">
            <a:xfrm>
              <a:off x="2057" y="389"/>
              <a:ext cx="26" cy="34"/>
            </a:xfrm>
            <a:custGeom>
              <a:avLst/>
              <a:gdLst>
                <a:gd name="T0" fmla="+- 0 2072 2057"/>
                <a:gd name="T1" fmla="*/ T0 w 26"/>
                <a:gd name="T2" fmla="+- 0 396 389"/>
                <a:gd name="T3" fmla="*/ 396 h 34"/>
                <a:gd name="T4" fmla="+- 0 2058 2057"/>
                <a:gd name="T5" fmla="*/ T4 w 26"/>
                <a:gd name="T6" fmla="+- 0 394 389"/>
                <a:gd name="T7" fmla="*/ 394 h 34"/>
                <a:gd name="T8" fmla="+- 0 2057 2057"/>
                <a:gd name="T9" fmla="*/ T8 w 26"/>
                <a:gd name="T10" fmla="+- 0 395 389"/>
                <a:gd name="T11" fmla="*/ 395 h 34"/>
                <a:gd name="T12" fmla="+- 0 2058 2057"/>
                <a:gd name="T13" fmla="*/ T12 w 26"/>
                <a:gd name="T14" fmla="+- 0 395 389"/>
                <a:gd name="T15" fmla="*/ 395 h 34"/>
                <a:gd name="T16" fmla="+- 0 2058 2057"/>
                <a:gd name="T17" fmla="*/ T16 w 26"/>
                <a:gd name="T18" fmla="+- 0 395 389"/>
                <a:gd name="T19" fmla="*/ 395 h 34"/>
                <a:gd name="T20" fmla="+- 0 2072 2057"/>
                <a:gd name="T21" fmla="*/ T20 w 26"/>
                <a:gd name="T22" fmla="+- 0 396 389"/>
                <a:gd name="T23" fmla="*/ 396 h 34"/>
                <a:gd name="T24" fmla="+- 0 2072 2057"/>
                <a:gd name="T25" fmla="*/ T24 w 26"/>
                <a:gd name="T26" fmla="+- 0 396 389"/>
                <a:gd name="T27" fmla="*/ 396 h 34"/>
                <a:gd name="T28" fmla="+- 0 2083 2057"/>
                <a:gd name="T29" fmla="*/ T28 w 26"/>
                <a:gd name="T30" fmla="+- 0 397 389"/>
                <a:gd name="T31" fmla="*/ 397 h 34"/>
                <a:gd name="T32" fmla="+- 0 2083 2057"/>
                <a:gd name="T33" fmla="*/ T32 w 26"/>
                <a:gd name="T34" fmla="+- 0 394 389"/>
                <a:gd name="T35" fmla="*/ 394 h 34"/>
                <a:gd name="T36" fmla="+- 0 2081 2057"/>
                <a:gd name="T37" fmla="*/ T36 w 26"/>
                <a:gd name="T38" fmla="+- 0 397 389"/>
                <a:gd name="T39" fmla="*/ 397 h 34"/>
                <a:gd name="T40" fmla="+- 0 2078 2057"/>
                <a:gd name="T41" fmla="*/ T40 w 26"/>
                <a:gd name="T42" fmla="+- 0 400 389"/>
                <a:gd name="T43" fmla="*/ 400 h 34"/>
                <a:gd name="T44" fmla="+- 0 2071 2057"/>
                <a:gd name="T45" fmla="*/ T44 w 26"/>
                <a:gd name="T46" fmla="+- 0 413 389"/>
                <a:gd name="T47" fmla="*/ 413 h 34"/>
                <a:gd name="T48" fmla="+- 0 2064 2057"/>
                <a:gd name="T49" fmla="*/ T48 w 26"/>
                <a:gd name="T50" fmla="+- 0 421 389"/>
                <a:gd name="T51" fmla="*/ 421 h 34"/>
                <a:gd name="T52" fmla="+- 0 2063 2057"/>
                <a:gd name="T53" fmla="*/ T52 w 26"/>
                <a:gd name="T54" fmla="+- 0 421 389"/>
                <a:gd name="T55" fmla="*/ 421 h 34"/>
                <a:gd name="T56" fmla="+- 0 2062 2057"/>
                <a:gd name="T57" fmla="*/ T56 w 26"/>
                <a:gd name="T58" fmla="+- 0 420 389"/>
                <a:gd name="T59" fmla="*/ 420 h 34"/>
                <a:gd name="T60" fmla="+- 0 2068 2057"/>
                <a:gd name="T61" fmla="*/ T60 w 26"/>
                <a:gd name="T62" fmla="+- 0 411 389"/>
                <a:gd name="T63" fmla="*/ 411 h 34"/>
                <a:gd name="T64" fmla="+- 0 2075 2057"/>
                <a:gd name="T65" fmla="*/ T64 w 26"/>
                <a:gd name="T66" fmla="+- 0 399 389"/>
                <a:gd name="T67" fmla="*/ 399 h 34"/>
                <a:gd name="T68" fmla="+- 0 2078 2057"/>
                <a:gd name="T69" fmla="*/ T68 w 26"/>
                <a:gd name="T70" fmla="+- 0 400 389"/>
                <a:gd name="T71" fmla="*/ 400 h 34"/>
                <a:gd name="T72" fmla="+- 0 2077 2057"/>
                <a:gd name="T73" fmla="*/ T72 w 26"/>
                <a:gd name="T74" fmla="+- 0 395 389"/>
                <a:gd name="T75" fmla="*/ 395 h 34"/>
                <a:gd name="T76" fmla="+- 0 2078 2057"/>
                <a:gd name="T77" fmla="*/ T76 w 26"/>
                <a:gd name="T78" fmla="+- 0 395 389"/>
                <a:gd name="T79" fmla="*/ 395 h 34"/>
                <a:gd name="T80" fmla="+- 0 2079 2057"/>
                <a:gd name="T81" fmla="*/ T80 w 26"/>
                <a:gd name="T82" fmla="+- 0 395 389"/>
                <a:gd name="T83" fmla="*/ 395 h 34"/>
                <a:gd name="T84" fmla="+- 0 2081 2057"/>
                <a:gd name="T85" fmla="*/ T84 w 26"/>
                <a:gd name="T86" fmla="+- 0 397 389"/>
                <a:gd name="T87" fmla="*/ 397 h 34"/>
                <a:gd name="T88" fmla="+- 0 2080 2057"/>
                <a:gd name="T89" fmla="*/ T88 w 26"/>
                <a:gd name="T90" fmla="+- 0 392 389"/>
                <a:gd name="T91" fmla="*/ 392 h 34"/>
                <a:gd name="T92" fmla="+- 0 2077 2057"/>
                <a:gd name="T93" fmla="*/ T92 w 26"/>
                <a:gd name="T94" fmla="+- 0 393 389"/>
                <a:gd name="T95" fmla="*/ 393 h 34"/>
                <a:gd name="T96" fmla="+- 0 2074 2057"/>
                <a:gd name="T97" fmla="*/ T96 w 26"/>
                <a:gd name="T98" fmla="+- 0 397 389"/>
                <a:gd name="T99" fmla="*/ 397 h 34"/>
                <a:gd name="T100" fmla="+- 0 2067 2057"/>
                <a:gd name="T101" fmla="*/ T100 w 26"/>
                <a:gd name="T102" fmla="+- 0 401 389"/>
                <a:gd name="T103" fmla="*/ 401 h 34"/>
                <a:gd name="T104" fmla="+- 0 2067 2057"/>
                <a:gd name="T105" fmla="*/ T104 w 26"/>
                <a:gd name="T106" fmla="+- 0 401 389"/>
                <a:gd name="T107" fmla="*/ 401 h 34"/>
                <a:gd name="T108" fmla="+- 0 2067 2057"/>
                <a:gd name="T109" fmla="*/ T108 w 26"/>
                <a:gd name="T110" fmla="+- 0 401 389"/>
                <a:gd name="T111" fmla="*/ 401 h 34"/>
                <a:gd name="T112" fmla="+- 0 2067 2057"/>
                <a:gd name="T113" fmla="*/ T112 w 26"/>
                <a:gd name="T114" fmla="+- 0 401 389"/>
                <a:gd name="T115" fmla="*/ 401 h 34"/>
                <a:gd name="T116" fmla="+- 0 2068 2057"/>
                <a:gd name="T117" fmla="*/ T116 w 26"/>
                <a:gd name="T118" fmla="+- 0 401 389"/>
                <a:gd name="T119" fmla="*/ 401 h 34"/>
                <a:gd name="T120" fmla="+- 0 2073 2057"/>
                <a:gd name="T121" fmla="*/ T120 w 26"/>
                <a:gd name="T122" fmla="+- 0 398 389"/>
                <a:gd name="T123" fmla="*/ 398 h 34"/>
                <a:gd name="T124" fmla="+- 0 2066 2057"/>
                <a:gd name="T125" fmla="*/ T124 w 26"/>
                <a:gd name="T126" fmla="+- 0 410 389"/>
                <a:gd name="T127" fmla="*/ 410 h 34"/>
                <a:gd name="T128" fmla="+- 0 2059 2057"/>
                <a:gd name="T129" fmla="*/ T128 w 26"/>
                <a:gd name="T130" fmla="+- 0 420 389"/>
                <a:gd name="T131" fmla="*/ 420 h 34"/>
                <a:gd name="T132" fmla="+- 0 2065 2057"/>
                <a:gd name="T133" fmla="*/ T132 w 26"/>
                <a:gd name="T134" fmla="+- 0 423 389"/>
                <a:gd name="T135" fmla="*/ 423 h 34"/>
                <a:gd name="T136" fmla="+- 0 2067 2057"/>
                <a:gd name="T137" fmla="*/ T136 w 26"/>
                <a:gd name="T138" fmla="+- 0 421 389"/>
                <a:gd name="T139" fmla="*/ 421 h 34"/>
                <a:gd name="T140" fmla="+- 0 2080 2057"/>
                <a:gd name="T141" fmla="*/ T140 w 26"/>
                <a:gd name="T142" fmla="+- 0 402 389"/>
                <a:gd name="T143" fmla="*/ 402 h 34"/>
                <a:gd name="T144" fmla="+- 0 2082 2057"/>
                <a:gd name="T145" fmla="*/ T144 w 26"/>
                <a:gd name="T146" fmla="+- 0 404 389"/>
                <a:gd name="T147" fmla="*/ 404 h 34"/>
                <a:gd name="T148" fmla="+- 0 2083 2057"/>
                <a:gd name="T149" fmla="*/ T148 w 26"/>
                <a:gd name="T150" fmla="+- 0 404 389"/>
                <a:gd name="T151" fmla="*/ 404 h 34"/>
                <a:gd name="T152" fmla="+- 0 2081 2057"/>
                <a:gd name="T153" fmla="*/ T152 w 26"/>
                <a:gd name="T154" fmla="+- 0 402 389"/>
                <a:gd name="T155" fmla="*/ 402 h 34"/>
                <a:gd name="T156" fmla="+- 0 2083 2057"/>
                <a:gd name="T157" fmla="*/ T156 w 26"/>
                <a:gd name="T158" fmla="+- 0 397 389"/>
                <a:gd name="T159" fmla="*/ 397 h 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Lst>
              <a:rect l="0" t="0" r="r" b="b"/>
              <a:pathLst>
                <a:path w="26" h="34">
                  <a:moveTo>
                    <a:pt x="15" y="7"/>
                  </a:moveTo>
                  <a:lnTo>
                    <a:pt x="15" y="7"/>
                  </a:lnTo>
                  <a:lnTo>
                    <a:pt x="5" y="0"/>
                  </a:lnTo>
                  <a:lnTo>
                    <a:pt x="1" y="5"/>
                  </a:lnTo>
                  <a:lnTo>
                    <a:pt x="0" y="6"/>
                  </a:lnTo>
                  <a:lnTo>
                    <a:pt x="1" y="6"/>
                  </a:lnTo>
                  <a:lnTo>
                    <a:pt x="5" y="1"/>
                  </a:lnTo>
                  <a:lnTo>
                    <a:pt x="15" y="7"/>
                  </a:lnTo>
                  <a:close/>
                  <a:moveTo>
                    <a:pt x="26" y="8"/>
                  </a:moveTo>
                  <a:lnTo>
                    <a:pt x="26" y="5"/>
                  </a:lnTo>
                  <a:lnTo>
                    <a:pt x="24" y="4"/>
                  </a:lnTo>
                  <a:lnTo>
                    <a:pt x="24" y="8"/>
                  </a:lnTo>
                  <a:lnTo>
                    <a:pt x="22" y="11"/>
                  </a:lnTo>
                  <a:lnTo>
                    <a:pt x="21" y="11"/>
                  </a:lnTo>
                  <a:lnTo>
                    <a:pt x="21" y="12"/>
                  </a:lnTo>
                  <a:lnTo>
                    <a:pt x="14" y="24"/>
                  </a:lnTo>
                  <a:lnTo>
                    <a:pt x="8" y="31"/>
                  </a:lnTo>
                  <a:lnTo>
                    <a:pt x="7" y="32"/>
                  </a:lnTo>
                  <a:lnTo>
                    <a:pt x="6" y="32"/>
                  </a:lnTo>
                  <a:lnTo>
                    <a:pt x="5" y="31"/>
                  </a:lnTo>
                  <a:lnTo>
                    <a:pt x="5" y="30"/>
                  </a:lnTo>
                  <a:lnTo>
                    <a:pt x="11" y="22"/>
                  </a:lnTo>
                  <a:lnTo>
                    <a:pt x="16" y="14"/>
                  </a:lnTo>
                  <a:lnTo>
                    <a:pt x="18" y="10"/>
                  </a:lnTo>
                  <a:lnTo>
                    <a:pt x="21" y="12"/>
                  </a:lnTo>
                  <a:lnTo>
                    <a:pt x="21" y="11"/>
                  </a:lnTo>
                  <a:lnTo>
                    <a:pt x="19" y="9"/>
                  </a:lnTo>
                  <a:lnTo>
                    <a:pt x="20" y="6"/>
                  </a:lnTo>
                  <a:lnTo>
                    <a:pt x="21" y="6"/>
                  </a:lnTo>
                  <a:lnTo>
                    <a:pt x="22" y="5"/>
                  </a:lnTo>
                  <a:lnTo>
                    <a:pt x="22" y="6"/>
                  </a:lnTo>
                  <a:lnTo>
                    <a:pt x="24" y="6"/>
                  </a:lnTo>
                  <a:lnTo>
                    <a:pt x="24" y="8"/>
                  </a:lnTo>
                  <a:lnTo>
                    <a:pt x="24" y="4"/>
                  </a:lnTo>
                  <a:lnTo>
                    <a:pt x="23" y="3"/>
                  </a:lnTo>
                  <a:lnTo>
                    <a:pt x="22" y="3"/>
                  </a:lnTo>
                  <a:lnTo>
                    <a:pt x="20" y="4"/>
                  </a:lnTo>
                  <a:lnTo>
                    <a:pt x="19" y="4"/>
                  </a:lnTo>
                  <a:lnTo>
                    <a:pt x="17" y="8"/>
                  </a:lnTo>
                  <a:lnTo>
                    <a:pt x="16" y="7"/>
                  </a:lnTo>
                  <a:lnTo>
                    <a:pt x="10" y="12"/>
                  </a:lnTo>
                  <a:lnTo>
                    <a:pt x="11" y="12"/>
                  </a:lnTo>
                  <a:lnTo>
                    <a:pt x="16" y="8"/>
                  </a:lnTo>
                  <a:lnTo>
                    <a:pt x="16" y="9"/>
                  </a:lnTo>
                  <a:lnTo>
                    <a:pt x="14" y="13"/>
                  </a:lnTo>
                  <a:lnTo>
                    <a:pt x="9" y="21"/>
                  </a:lnTo>
                  <a:lnTo>
                    <a:pt x="2" y="29"/>
                  </a:lnTo>
                  <a:lnTo>
                    <a:pt x="2" y="31"/>
                  </a:lnTo>
                  <a:lnTo>
                    <a:pt x="6" y="34"/>
                  </a:lnTo>
                  <a:lnTo>
                    <a:pt x="8" y="34"/>
                  </a:lnTo>
                  <a:lnTo>
                    <a:pt x="10" y="32"/>
                  </a:lnTo>
                  <a:lnTo>
                    <a:pt x="16" y="26"/>
                  </a:lnTo>
                  <a:lnTo>
                    <a:pt x="23" y="13"/>
                  </a:lnTo>
                  <a:lnTo>
                    <a:pt x="25" y="15"/>
                  </a:lnTo>
                  <a:lnTo>
                    <a:pt x="26" y="15"/>
                  </a:lnTo>
                  <a:lnTo>
                    <a:pt x="26" y="14"/>
                  </a:lnTo>
                  <a:lnTo>
                    <a:pt x="24" y="13"/>
                  </a:lnTo>
                  <a:lnTo>
                    <a:pt x="25" y="10"/>
                  </a:lnTo>
                  <a:lnTo>
                    <a:pt x="26" y="8"/>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3" name="Freeform 194"/>
            <p:cNvSpPr>
              <a:spLocks/>
            </p:cNvSpPr>
            <p:nvPr/>
          </p:nvSpPr>
          <p:spPr bwMode="auto">
            <a:xfrm>
              <a:off x="2060" y="392"/>
              <a:ext cx="22" cy="29"/>
            </a:xfrm>
            <a:custGeom>
              <a:avLst/>
              <a:gdLst>
                <a:gd name="T0" fmla="+- 0 2079 2060"/>
                <a:gd name="T1" fmla="*/ T0 w 22"/>
                <a:gd name="T2" fmla="+- 0 393 393"/>
                <a:gd name="T3" fmla="*/ 393 h 29"/>
                <a:gd name="T4" fmla="+- 0 2077 2060"/>
                <a:gd name="T5" fmla="*/ T4 w 22"/>
                <a:gd name="T6" fmla="+- 0 393 393"/>
                <a:gd name="T7" fmla="*/ 393 h 29"/>
                <a:gd name="T8" fmla="+- 0 2072 2060"/>
                <a:gd name="T9" fmla="*/ T8 w 22"/>
                <a:gd name="T10" fmla="+- 0 403 393"/>
                <a:gd name="T11" fmla="*/ 403 h 29"/>
                <a:gd name="T12" fmla="+- 0 2067 2060"/>
                <a:gd name="T13" fmla="*/ T12 w 22"/>
                <a:gd name="T14" fmla="+- 0 410 393"/>
                <a:gd name="T15" fmla="*/ 410 h 29"/>
                <a:gd name="T16" fmla="+- 0 2060 2060"/>
                <a:gd name="T17" fmla="*/ T16 w 22"/>
                <a:gd name="T18" fmla="+- 0 418 393"/>
                <a:gd name="T19" fmla="*/ 418 h 29"/>
                <a:gd name="T20" fmla="+- 0 2061 2060"/>
                <a:gd name="T21" fmla="*/ T20 w 22"/>
                <a:gd name="T22" fmla="+- 0 420 393"/>
                <a:gd name="T23" fmla="*/ 420 h 29"/>
                <a:gd name="T24" fmla="+- 0 2063 2060"/>
                <a:gd name="T25" fmla="*/ T24 w 22"/>
                <a:gd name="T26" fmla="+- 0 422 393"/>
                <a:gd name="T27" fmla="*/ 422 h 29"/>
                <a:gd name="T28" fmla="+- 0 2065 2060"/>
                <a:gd name="T29" fmla="*/ T28 w 22"/>
                <a:gd name="T30" fmla="+- 0 422 393"/>
                <a:gd name="T31" fmla="*/ 422 h 29"/>
                <a:gd name="T32" fmla="+- 0 2066 2060"/>
                <a:gd name="T33" fmla="*/ T32 w 22"/>
                <a:gd name="T34" fmla="+- 0 421 393"/>
                <a:gd name="T35" fmla="*/ 421 h 29"/>
                <a:gd name="T36" fmla="+- 0 2072 2060"/>
                <a:gd name="T37" fmla="*/ T36 w 22"/>
                <a:gd name="T38" fmla="+- 0 414 393"/>
                <a:gd name="T39" fmla="*/ 414 h 29"/>
                <a:gd name="T40" fmla="+- 0 2082 2060"/>
                <a:gd name="T41" fmla="*/ T40 w 22"/>
                <a:gd name="T42" fmla="+- 0 397 393"/>
                <a:gd name="T43" fmla="*/ 397 h 29"/>
                <a:gd name="T44" fmla="+- 0 2082 2060"/>
                <a:gd name="T45" fmla="*/ T44 w 22"/>
                <a:gd name="T46" fmla="+- 0 395 393"/>
                <a:gd name="T47" fmla="*/ 395 h 29"/>
                <a:gd name="T48" fmla="+- 0 2080 2060"/>
                <a:gd name="T49" fmla="*/ T48 w 22"/>
                <a:gd name="T50" fmla="+- 0 394 393"/>
                <a:gd name="T51" fmla="*/ 394 h 29"/>
                <a:gd name="T52" fmla="+- 0 2079 2060"/>
                <a:gd name="T53" fmla="*/ T52 w 22"/>
                <a:gd name="T54" fmla="+- 0 393 393"/>
                <a:gd name="T55" fmla="*/ 393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2" h="29">
                  <a:moveTo>
                    <a:pt x="19" y="0"/>
                  </a:moveTo>
                  <a:lnTo>
                    <a:pt x="17" y="0"/>
                  </a:lnTo>
                  <a:lnTo>
                    <a:pt x="12" y="10"/>
                  </a:lnTo>
                  <a:lnTo>
                    <a:pt x="7" y="17"/>
                  </a:lnTo>
                  <a:lnTo>
                    <a:pt x="0" y="25"/>
                  </a:lnTo>
                  <a:lnTo>
                    <a:pt x="1" y="27"/>
                  </a:lnTo>
                  <a:lnTo>
                    <a:pt x="3" y="29"/>
                  </a:lnTo>
                  <a:lnTo>
                    <a:pt x="5" y="29"/>
                  </a:lnTo>
                  <a:lnTo>
                    <a:pt x="6" y="28"/>
                  </a:lnTo>
                  <a:lnTo>
                    <a:pt x="12" y="21"/>
                  </a:lnTo>
                  <a:lnTo>
                    <a:pt x="22" y="4"/>
                  </a:lnTo>
                  <a:lnTo>
                    <a:pt x="22" y="2"/>
                  </a:lnTo>
                  <a:lnTo>
                    <a:pt x="20" y="1"/>
                  </a:lnTo>
                  <a:lnTo>
                    <a:pt x="19"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4" name="AutoShape 195"/>
            <p:cNvSpPr>
              <a:spLocks/>
            </p:cNvSpPr>
            <p:nvPr/>
          </p:nvSpPr>
          <p:spPr bwMode="auto">
            <a:xfrm>
              <a:off x="2063" y="399"/>
              <a:ext cx="18" cy="16"/>
            </a:xfrm>
            <a:custGeom>
              <a:avLst/>
              <a:gdLst>
                <a:gd name="T0" fmla="+- 0 2073 2063"/>
                <a:gd name="T1" fmla="*/ T0 w 18"/>
                <a:gd name="T2" fmla="+- 0 401 399"/>
                <a:gd name="T3" fmla="*/ 401 h 16"/>
                <a:gd name="T4" fmla="+- 0 2072 2063"/>
                <a:gd name="T5" fmla="*/ T4 w 18"/>
                <a:gd name="T6" fmla="+- 0 402 399"/>
                <a:gd name="T7" fmla="*/ 402 h 16"/>
                <a:gd name="T8" fmla="+- 0 2070 2063"/>
                <a:gd name="T9" fmla="*/ T8 w 18"/>
                <a:gd name="T10" fmla="+- 0 406 399"/>
                <a:gd name="T11" fmla="*/ 406 h 16"/>
                <a:gd name="T12" fmla="+- 0 2073 2063"/>
                <a:gd name="T13" fmla="*/ T12 w 18"/>
                <a:gd name="T14" fmla="+- 0 401 399"/>
                <a:gd name="T15" fmla="*/ 401 h 16"/>
                <a:gd name="T16" fmla="+- 0 2075 2063"/>
                <a:gd name="T17" fmla="*/ T16 w 18"/>
                <a:gd name="T18" fmla="+- 0 410 399"/>
                <a:gd name="T19" fmla="*/ 410 h 16"/>
                <a:gd name="T20" fmla="+- 0 2073 2063"/>
                <a:gd name="T21" fmla="*/ T20 w 18"/>
                <a:gd name="T22" fmla="+- 0 409 399"/>
                <a:gd name="T23" fmla="*/ 409 h 16"/>
                <a:gd name="T24" fmla="+- 0 2069 2063"/>
                <a:gd name="T25" fmla="*/ T24 w 18"/>
                <a:gd name="T26" fmla="+- 0 411 399"/>
                <a:gd name="T27" fmla="*/ 411 h 16"/>
                <a:gd name="T28" fmla="+- 0 2065 2063"/>
                <a:gd name="T29" fmla="*/ T28 w 18"/>
                <a:gd name="T30" fmla="+- 0 413 399"/>
                <a:gd name="T31" fmla="*/ 413 h 16"/>
                <a:gd name="T32" fmla="+- 0 2063 2063"/>
                <a:gd name="T33" fmla="*/ T32 w 18"/>
                <a:gd name="T34" fmla="+- 0 415 399"/>
                <a:gd name="T35" fmla="*/ 415 h 16"/>
                <a:gd name="T36" fmla="+- 0 2068 2063"/>
                <a:gd name="T37" fmla="*/ T36 w 18"/>
                <a:gd name="T38" fmla="+- 0 411 399"/>
                <a:gd name="T39" fmla="*/ 411 h 16"/>
                <a:gd name="T40" fmla="+- 0 2072 2063"/>
                <a:gd name="T41" fmla="*/ T40 w 18"/>
                <a:gd name="T42" fmla="+- 0 410 399"/>
                <a:gd name="T43" fmla="*/ 410 h 16"/>
                <a:gd name="T44" fmla="+- 0 2074 2063"/>
                <a:gd name="T45" fmla="*/ T44 w 18"/>
                <a:gd name="T46" fmla="+- 0 411 399"/>
                <a:gd name="T47" fmla="*/ 411 h 16"/>
                <a:gd name="T48" fmla="+- 0 2075 2063"/>
                <a:gd name="T49" fmla="*/ T48 w 18"/>
                <a:gd name="T50" fmla="+- 0 410 399"/>
                <a:gd name="T51" fmla="*/ 410 h 16"/>
                <a:gd name="T52" fmla="+- 0 2075 2063"/>
                <a:gd name="T53" fmla="*/ T52 w 18"/>
                <a:gd name="T54" fmla="+- 0 400 399"/>
                <a:gd name="T55" fmla="*/ 400 h 16"/>
                <a:gd name="T56" fmla="+- 0 2074 2063"/>
                <a:gd name="T57" fmla="*/ T56 w 18"/>
                <a:gd name="T58" fmla="+- 0 400 399"/>
                <a:gd name="T59" fmla="*/ 400 h 16"/>
                <a:gd name="T60" fmla="+- 0 2073 2063"/>
                <a:gd name="T61" fmla="*/ T60 w 18"/>
                <a:gd name="T62" fmla="+- 0 401 399"/>
                <a:gd name="T63" fmla="*/ 401 h 16"/>
                <a:gd name="T64" fmla="+- 0 2075 2063"/>
                <a:gd name="T65" fmla="*/ T64 w 18"/>
                <a:gd name="T66" fmla="+- 0 400 399"/>
                <a:gd name="T67" fmla="*/ 400 h 16"/>
                <a:gd name="T68" fmla="+- 0 2080 2063"/>
                <a:gd name="T69" fmla="*/ T68 w 18"/>
                <a:gd name="T70" fmla="+- 0 400 399"/>
                <a:gd name="T71" fmla="*/ 400 h 16"/>
                <a:gd name="T72" fmla="+- 0 2079 2063"/>
                <a:gd name="T73" fmla="*/ T72 w 18"/>
                <a:gd name="T74" fmla="+- 0 399 399"/>
                <a:gd name="T75" fmla="*/ 399 h 16"/>
                <a:gd name="T76" fmla="+- 0 2076 2063"/>
                <a:gd name="T77" fmla="*/ T76 w 18"/>
                <a:gd name="T78" fmla="+- 0 400 399"/>
                <a:gd name="T79" fmla="*/ 400 h 16"/>
                <a:gd name="T80" fmla="+- 0 2075 2063"/>
                <a:gd name="T81" fmla="*/ T80 w 18"/>
                <a:gd name="T82" fmla="+- 0 400 399"/>
                <a:gd name="T83" fmla="*/ 400 h 16"/>
                <a:gd name="T84" fmla="+- 0 2078 2063"/>
                <a:gd name="T85" fmla="*/ T84 w 18"/>
                <a:gd name="T86" fmla="+- 0 401 399"/>
                <a:gd name="T87" fmla="*/ 401 h 16"/>
                <a:gd name="T88" fmla="+- 0 2080 2063"/>
                <a:gd name="T89" fmla="*/ T88 w 18"/>
                <a:gd name="T90" fmla="+- 0 401 399"/>
                <a:gd name="T91" fmla="*/ 401 h 16"/>
                <a:gd name="T92" fmla="+- 0 2080 2063"/>
                <a:gd name="T93" fmla="*/ T92 w 18"/>
                <a:gd name="T94" fmla="+- 0 400 399"/>
                <a:gd name="T95" fmla="*/ 400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18" h="16">
                  <a:moveTo>
                    <a:pt x="10" y="2"/>
                  </a:moveTo>
                  <a:lnTo>
                    <a:pt x="9" y="3"/>
                  </a:lnTo>
                  <a:lnTo>
                    <a:pt x="7" y="7"/>
                  </a:lnTo>
                  <a:lnTo>
                    <a:pt x="10" y="2"/>
                  </a:lnTo>
                  <a:close/>
                  <a:moveTo>
                    <a:pt x="12" y="11"/>
                  </a:moveTo>
                  <a:lnTo>
                    <a:pt x="10" y="10"/>
                  </a:lnTo>
                  <a:lnTo>
                    <a:pt x="6" y="12"/>
                  </a:lnTo>
                  <a:lnTo>
                    <a:pt x="2" y="14"/>
                  </a:lnTo>
                  <a:lnTo>
                    <a:pt x="0" y="16"/>
                  </a:lnTo>
                  <a:lnTo>
                    <a:pt x="5" y="12"/>
                  </a:lnTo>
                  <a:lnTo>
                    <a:pt x="9" y="11"/>
                  </a:lnTo>
                  <a:lnTo>
                    <a:pt x="11" y="12"/>
                  </a:lnTo>
                  <a:lnTo>
                    <a:pt x="12" y="11"/>
                  </a:lnTo>
                  <a:close/>
                  <a:moveTo>
                    <a:pt x="12" y="1"/>
                  </a:moveTo>
                  <a:lnTo>
                    <a:pt x="11" y="1"/>
                  </a:lnTo>
                  <a:lnTo>
                    <a:pt x="10" y="2"/>
                  </a:lnTo>
                  <a:lnTo>
                    <a:pt x="12" y="1"/>
                  </a:lnTo>
                  <a:close/>
                  <a:moveTo>
                    <a:pt x="17" y="1"/>
                  </a:moveTo>
                  <a:lnTo>
                    <a:pt x="16" y="0"/>
                  </a:lnTo>
                  <a:lnTo>
                    <a:pt x="13" y="1"/>
                  </a:lnTo>
                  <a:lnTo>
                    <a:pt x="12" y="1"/>
                  </a:lnTo>
                  <a:lnTo>
                    <a:pt x="15" y="2"/>
                  </a:lnTo>
                  <a:lnTo>
                    <a:pt x="17" y="2"/>
                  </a:lnTo>
                  <a:lnTo>
                    <a:pt x="17" y="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5" name="AutoShape 196"/>
            <p:cNvSpPr>
              <a:spLocks/>
            </p:cNvSpPr>
            <p:nvPr/>
          </p:nvSpPr>
          <p:spPr bwMode="auto">
            <a:xfrm>
              <a:off x="2061" y="393"/>
              <a:ext cx="20" cy="28"/>
            </a:xfrm>
            <a:custGeom>
              <a:avLst/>
              <a:gdLst>
                <a:gd name="T0" fmla="+- 0 2067 2061"/>
                <a:gd name="T1" fmla="*/ T0 w 20"/>
                <a:gd name="T2" fmla="+- 0 414 394"/>
                <a:gd name="T3" fmla="*/ 414 h 28"/>
                <a:gd name="T4" fmla="+- 0 2067 2061"/>
                <a:gd name="T5" fmla="*/ T4 w 20"/>
                <a:gd name="T6" fmla="+- 0 413 394"/>
                <a:gd name="T7" fmla="*/ 413 h 28"/>
                <a:gd name="T8" fmla="+- 0 2067 2061"/>
                <a:gd name="T9" fmla="*/ T8 w 20"/>
                <a:gd name="T10" fmla="+- 0 413 394"/>
                <a:gd name="T11" fmla="*/ 413 h 28"/>
                <a:gd name="T12" fmla="+- 0 2066 2061"/>
                <a:gd name="T13" fmla="*/ T12 w 20"/>
                <a:gd name="T14" fmla="+- 0 414 394"/>
                <a:gd name="T15" fmla="*/ 414 h 28"/>
                <a:gd name="T16" fmla="+- 0 2061 2061"/>
                <a:gd name="T17" fmla="*/ T16 w 20"/>
                <a:gd name="T18" fmla="+- 0 418 394"/>
                <a:gd name="T19" fmla="*/ 418 h 28"/>
                <a:gd name="T20" fmla="+- 0 2062 2061"/>
                <a:gd name="T21" fmla="*/ T20 w 20"/>
                <a:gd name="T22" fmla="+- 0 421 394"/>
                <a:gd name="T23" fmla="*/ 421 h 28"/>
                <a:gd name="T24" fmla="+- 0 2063 2061"/>
                <a:gd name="T25" fmla="*/ T24 w 20"/>
                <a:gd name="T26" fmla="+- 0 421 394"/>
                <a:gd name="T27" fmla="*/ 421 h 28"/>
                <a:gd name="T28" fmla="+- 0 2063 2061"/>
                <a:gd name="T29" fmla="*/ T28 w 20"/>
                <a:gd name="T30" fmla="+- 0 421 394"/>
                <a:gd name="T31" fmla="*/ 421 h 28"/>
                <a:gd name="T32" fmla="+- 0 2063 2061"/>
                <a:gd name="T33" fmla="*/ T32 w 20"/>
                <a:gd name="T34" fmla="+- 0 421 394"/>
                <a:gd name="T35" fmla="*/ 421 h 28"/>
                <a:gd name="T36" fmla="+- 0 2062 2061"/>
                <a:gd name="T37" fmla="*/ T36 w 20"/>
                <a:gd name="T38" fmla="+- 0 420 394"/>
                <a:gd name="T39" fmla="*/ 420 h 28"/>
                <a:gd name="T40" fmla="+- 0 2062 2061"/>
                <a:gd name="T41" fmla="*/ T40 w 20"/>
                <a:gd name="T42" fmla="+- 0 418 394"/>
                <a:gd name="T43" fmla="*/ 418 h 28"/>
                <a:gd name="T44" fmla="+- 0 2065 2061"/>
                <a:gd name="T45" fmla="*/ T44 w 20"/>
                <a:gd name="T46" fmla="+- 0 415 394"/>
                <a:gd name="T47" fmla="*/ 415 h 28"/>
                <a:gd name="T48" fmla="+- 0 2067 2061"/>
                <a:gd name="T49" fmla="*/ T48 w 20"/>
                <a:gd name="T50" fmla="+- 0 414 394"/>
                <a:gd name="T51" fmla="*/ 414 h 28"/>
                <a:gd name="T52" fmla="+- 0 2074 2061"/>
                <a:gd name="T53" fmla="*/ T52 w 20"/>
                <a:gd name="T54" fmla="+- 0 403 394"/>
                <a:gd name="T55" fmla="*/ 403 h 28"/>
                <a:gd name="T56" fmla="+- 0 2074 2061"/>
                <a:gd name="T57" fmla="*/ T56 w 20"/>
                <a:gd name="T58" fmla="+- 0 403 394"/>
                <a:gd name="T59" fmla="*/ 403 h 28"/>
                <a:gd name="T60" fmla="+- 0 2073 2061"/>
                <a:gd name="T61" fmla="*/ T60 w 20"/>
                <a:gd name="T62" fmla="+- 0 403 394"/>
                <a:gd name="T63" fmla="*/ 403 h 28"/>
                <a:gd name="T64" fmla="+- 0 2073 2061"/>
                <a:gd name="T65" fmla="*/ T64 w 20"/>
                <a:gd name="T66" fmla="+- 0 403 394"/>
                <a:gd name="T67" fmla="*/ 403 h 28"/>
                <a:gd name="T68" fmla="+- 0 2073 2061"/>
                <a:gd name="T69" fmla="*/ T68 w 20"/>
                <a:gd name="T70" fmla="+- 0 403 394"/>
                <a:gd name="T71" fmla="*/ 403 h 28"/>
                <a:gd name="T72" fmla="+- 0 2071 2061"/>
                <a:gd name="T73" fmla="*/ T72 w 20"/>
                <a:gd name="T74" fmla="+- 0 404 394"/>
                <a:gd name="T75" fmla="*/ 404 h 28"/>
                <a:gd name="T76" fmla="+- 0 2070 2061"/>
                <a:gd name="T77" fmla="*/ T76 w 20"/>
                <a:gd name="T78" fmla="+- 0 406 394"/>
                <a:gd name="T79" fmla="*/ 406 h 28"/>
                <a:gd name="T80" fmla="+- 0 2068 2061"/>
                <a:gd name="T81" fmla="*/ T80 w 20"/>
                <a:gd name="T82" fmla="+- 0 410 394"/>
                <a:gd name="T83" fmla="*/ 410 h 28"/>
                <a:gd name="T84" fmla="+- 0 2068 2061"/>
                <a:gd name="T85" fmla="*/ T84 w 20"/>
                <a:gd name="T86" fmla="+- 0 410 394"/>
                <a:gd name="T87" fmla="*/ 410 h 28"/>
                <a:gd name="T88" fmla="+- 0 2068 2061"/>
                <a:gd name="T89" fmla="*/ T88 w 20"/>
                <a:gd name="T90" fmla="+- 0 410 394"/>
                <a:gd name="T91" fmla="*/ 410 h 28"/>
                <a:gd name="T92" fmla="+- 0 2068 2061"/>
                <a:gd name="T93" fmla="*/ T92 w 20"/>
                <a:gd name="T94" fmla="+- 0 410 394"/>
                <a:gd name="T95" fmla="*/ 410 h 28"/>
                <a:gd name="T96" fmla="+- 0 2068 2061"/>
                <a:gd name="T97" fmla="*/ T96 w 20"/>
                <a:gd name="T98" fmla="+- 0 410 394"/>
                <a:gd name="T99" fmla="*/ 410 h 28"/>
                <a:gd name="T100" fmla="+- 0 2068 2061"/>
                <a:gd name="T101" fmla="*/ T100 w 20"/>
                <a:gd name="T102" fmla="+- 0 410 394"/>
                <a:gd name="T103" fmla="*/ 410 h 28"/>
                <a:gd name="T104" fmla="+- 0 2072 2061"/>
                <a:gd name="T105" fmla="*/ T104 w 20"/>
                <a:gd name="T106" fmla="+- 0 405 394"/>
                <a:gd name="T107" fmla="*/ 405 h 28"/>
                <a:gd name="T108" fmla="+- 0 2074 2061"/>
                <a:gd name="T109" fmla="*/ T108 w 20"/>
                <a:gd name="T110" fmla="+- 0 403 394"/>
                <a:gd name="T111" fmla="*/ 403 h 28"/>
                <a:gd name="T112" fmla="+- 0 2080 2061"/>
                <a:gd name="T113" fmla="*/ T112 w 20"/>
                <a:gd name="T114" fmla="+- 0 395 394"/>
                <a:gd name="T115" fmla="*/ 395 h 28"/>
                <a:gd name="T116" fmla="+- 0 2080 2061"/>
                <a:gd name="T117" fmla="*/ T116 w 20"/>
                <a:gd name="T118" fmla="+- 0 395 394"/>
                <a:gd name="T119" fmla="*/ 395 h 28"/>
                <a:gd name="T120" fmla="+- 0 2080 2061"/>
                <a:gd name="T121" fmla="*/ T120 w 20"/>
                <a:gd name="T122" fmla="+- 0 395 394"/>
                <a:gd name="T123" fmla="*/ 395 h 28"/>
                <a:gd name="T124" fmla="+- 0 2080 2061"/>
                <a:gd name="T125" fmla="*/ T124 w 20"/>
                <a:gd name="T126" fmla="+- 0 394 394"/>
                <a:gd name="T127" fmla="*/ 394 h 28"/>
                <a:gd name="T128" fmla="+- 0 2078 2061"/>
                <a:gd name="T129" fmla="*/ T128 w 20"/>
                <a:gd name="T130" fmla="+- 0 395 394"/>
                <a:gd name="T131" fmla="*/ 395 h 28"/>
                <a:gd name="T132" fmla="+- 0 2077 2061"/>
                <a:gd name="T133" fmla="*/ T132 w 20"/>
                <a:gd name="T134" fmla="+- 0 395 394"/>
                <a:gd name="T135" fmla="*/ 395 h 28"/>
                <a:gd name="T136" fmla="+- 0 2075 2061"/>
                <a:gd name="T137" fmla="*/ T136 w 20"/>
                <a:gd name="T138" fmla="+- 0 399 394"/>
                <a:gd name="T139" fmla="*/ 399 h 28"/>
                <a:gd name="T140" fmla="+- 0 2075 2061"/>
                <a:gd name="T141" fmla="*/ T140 w 20"/>
                <a:gd name="T142" fmla="+- 0 399 394"/>
                <a:gd name="T143" fmla="*/ 399 h 28"/>
                <a:gd name="T144" fmla="+- 0 2075 2061"/>
                <a:gd name="T145" fmla="*/ T144 w 20"/>
                <a:gd name="T146" fmla="+- 0 399 394"/>
                <a:gd name="T147" fmla="*/ 399 h 28"/>
                <a:gd name="T148" fmla="+- 0 2075 2061"/>
                <a:gd name="T149" fmla="*/ T148 w 20"/>
                <a:gd name="T150" fmla="+- 0 399 394"/>
                <a:gd name="T151" fmla="*/ 399 h 28"/>
                <a:gd name="T152" fmla="+- 0 2075 2061"/>
                <a:gd name="T153" fmla="*/ T152 w 20"/>
                <a:gd name="T154" fmla="+- 0 399 394"/>
                <a:gd name="T155" fmla="*/ 399 h 28"/>
                <a:gd name="T156" fmla="+- 0 2075 2061"/>
                <a:gd name="T157" fmla="*/ T156 w 20"/>
                <a:gd name="T158" fmla="+- 0 400 394"/>
                <a:gd name="T159" fmla="*/ 400 h 28"/>
                <a:gd name="T160" fmla="+- 0 2075 2061"/>
                <a:gd name="T161" fmla="*/ T160 w 20"/>
                <a:gd name="T162" fmla="+- 0 399 394"/>
                <a:gd name="T163" fmla="*/ 399 h 28"/>
                <a:gd name="T164" fmla="+- 0 2075 2061"/>
                <a:gd name="T165" fmla="*/ T164 w 20"/>
                <a:gd name="T166" fmla="+- 0 399 394"/>
                <a:gd name="T167" fmla="*/ 399 h 28"/>
                <a:gd name="T168" fmla="+- 0 2076 2061"/>
                <a:gd name="T169" fmla="*/ T168 w 20"/>
                <a:gd name="T170" fmla="+- 0 398 394"/>
                <a:gd name="T171" fmla="*/ 398 h 28"/>
                <a:gd name="T172" fmla="+- 0 2077 2061"/>
                <a:gd name="T173" fmla="*/ T172 w 20"/>
                <a:gd name="T174" fmla="+- 0 396 394"/>
                <a:gd name="T175" fmla="*/ 396 h 28"/>
                <a:gd name="T176" fmla="+- 0 2078 2061"/>
                <a:gd name="T177" fmla="*/ T176 w 20"/>
                <a:gd name="T178" fmla="+- 0 395 394"/>
                <a:gd name="T179" fmla="*/ 395 h 28"/>
                <a:gd name="T180" fmla="+- 0 2079 2061"/>
                <a:gd name="T181" fmla="*/ T180 w 20"/>
                <a:gd name="T182" fmla="+- 0 395 394"/>
                <a:gd name="T183" fmla="*/ 395 h 28"/>
                <a:gd name="T184" fmla="+- 0 2080 2061"/>
                <a:gd name="T185" fmla="*/ T184 w 20"/>
                <a:gd name="T186" fmla="+- 0 395 394"/>
                <a:gd name="T187" fmla="*/ 395 h 28"/>
                <a:gd name="T188" fmla="+- 0 2080 2061"/>
                <a:gd name="T189" fmla="*/ T188 w 20"/>
                <a:gd name="T190" fmla="+- 0 395 394"/>
                <a:gd name="T191" fmla="*/ 395 h 28"/>
                <a:gd name="T192" fmla="+- 0 2080 2061"/>
                <a:gd name="T193" fmla="*/ T192 w 20"/>
                <a:gd name="T194" fmla="+- 0 395 394"/>
                <a:gd name="T195" fmla="*/ 395 h 28"/>
                <a:gd name="T196" fmla="+- 0 2080 2061"/>
                <a:gd name="T197" fmla="*/ T196 w 20"/>
                <a:gd name="T198" fmla="+- 0 395 394"/>
                <a:gd name="T199" fmla="*/ 395 h 28"/>
                <a:gd name="T200" fmla="+- 0 2080 2061"/>
                <a:gd name="T201" fmla="*/ T200 w 20"/>
                <a:gd name="T202" fmla="+- 0 395 394"/>
                <a:gd name="T203" fmla="*/ 395 h 28"/>
                <a:gd name="T204" fmla="+- 0 2080 2061"/>
                <a:gd name="T205" fmla="*/ T204 w 20"/>
                <a:gd name="T206" fmla="+- 0 395 394"/>
                <a:gd name="T207" fmla="*/ 395 h 28"/>
                <a:gd name="T208" fmla="+- 0 2080 2061"/>
                <a:gd name="T209" fmla="*/ T208 w 20"/>
                <a:gd name="T210" fmla="+- 0 395 394"/>
                <a:gd name="T211" fmla="*/ 395 h 2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20" h="28">
                  <a:moveTo>
                    <a:pt x="6" y="20"/>
                  </a:moveTo>
                  <a:lnTo>
                    <a:pt x="6" y="19"/>
                  </a:lnTo>
                  <a:lnTo>
                    <a:pt x="5" y="20"/>
                  </a:lnTo>
                  <a:lnTo>
                    <a:pt x="0" y="24"/>
                  </a:lnTo>
                  <a:lnTo>
                    <a:pt x="1" y="27"/>
                  </a:lnTo>
                  <a:lnTo>
                    <a:pt x="2" y="27"/>
                  </a:lnTo>
                  <a:lnTo>
                    <a:pt x="1" y="26"/>
                  </a:lnTo>
                  <a:lnTo>
                    <a:pt x="1" y="24"/>
                  </a:lnTo>
                  <a:lnTo>
                    <a:pt x="4" y="21"/>
                  </a:lnTo>
                  <a:lnTo>
                    <a:pt x="6" y="20"/>
                  </a:lnTo>
                  <a:close/>
                  <a:moveTo>
                    <a:pt x="13" y="9"/>
                  </a:moveTo>
                  <a:lnTo>
                    <a:pt x="13" y="9"/>
                  </a:lnTo>
                  <a:lnTo>
                    <a:pt x="12" y="9"/>
                  </a:lnTo>
                  <a:lnTo>
                    <a:pt x="10" y="10"/>
                  </a:lnTo>
                  <a:lnTo>
                    <a:pt x="9" y="12"/>
                  </a:lnTo>
                  <a:lnTo>
                    <a:pt x="7" y="16"/>
                  </a:lnTo>
                  <a:lnTo>
                    <a:pt x="11" y="11"/>
                  </a:lnTo>
                  <a:lnTo>
                    <a:pt x="13" y="9"/>
                  </a:lnTo>
                  <a:close/>
                  <a:moveTo>
                    <a:pt x="19" y="1"/>
                  </a:moveTo>
                  <a:lnTo>
                    <a:pt x="19" y="1"/>
                  </a:lnTo>
                  <a:lnTo>
                    <a:pt x="19" y="0"/>
                  </a:lnTo>
                  <a:lnTo>
                    <a:pt x="17" y="1"/>
                  </a:lnTo>
                  <a:lnTo>
                    <a:pt x="16" y="1"/>
                  </a:lnTo>
                  <a:lnTo>
                    <a:pt x="14" y="5"/>
                  </a:lnTo>
                  <a:lnTo>
                    <a:pt x="14" y="6"/>
                  </a:lnTo>
                  <a:lnTo>
                    <a:pt x="14" y="5"/>
                  </a:lnTo>
                  <a:lnTo>
                    <a:pt x="15" y="4"/>
                  </a:lnTo>
                  <a:lnTo>
                    <a:pt x="16" y="2"/>
                  </a:lnTo>
                  <a:lnTo>
                    <a:pt x="17" y="1"/>
                  </a:lnTo>
                  <a:lnTo>
                    <a:pt x="18" y="1"/>
                  </a:lnTo>
                  <a:lnTo>
                    <a:pt x="19" y="1"/>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6" name="Freeform 197"/>
            <p:cNvSpPr>
              <a:spLocks/>
            </p:cNvSpPr>
            <p:nvPr/>
          </p:nvSpPr>
          <p:spPr bwMode="auto">
            <a:xfrm>
              <a:off x="2055" y="395"/>
              <a:ext cx="32" cy="27"/>
            </a:xfrm>
            <a:custGeom>
              <a:avLst/>
              <a:gdLst>
                <a:gd name="T0" fmla="+- 0 2087 2056"/>
                <a:gd name="T1" fmla="*/ T0 w 32"/>
                <a:gd name="T2" fmla="+- 0 415 396"/>
                <a:gd name="T3" fmla="*/ 415 h 27"/>
                <a:gd name="T4" fmla="+- 0 2085 2056"/>
                <a:gd name="T5" fmla="*/ T4 w 32"/>
                <a:gd name="T6" fmla="+- 0 418 396"/>
                <a:gd name="T7" fmla="*/ 418 h 27"/>
                <a:gd name="T8" fmla="+- 0 2083 2056"/>
                <a:gd name="T9" fmla="*/ T8 w 32"/>
                <a:gd name="T10" fmla="+- 0 420 396"/>
                <a:gd name="T11" fmla="*/ 420 h 27"/>
                <a:gd name="T12" fmla="+- 0 2075 2056"/>
                <a:gd name="T13" fmla="*/ T12 w 32"/>
                <a:gd name="T14" fmla="+- 0 412 396"/>
                <a:gd name="T15" fmla="*/ 412 h 27"/>
                <a:gd name="T16" fmla="+- 0 2075 2056"/>
                <a:gd name="T17" fmla="*/ T16 w 32"/>
                <a:gd name="T18" fmla="+- 0 410 396"/>
                <a:gd name="T19" fmla="*/ 410 h 27"/>
                <a:gd name="T20" fmla="+- 0 2075 2056"/>
                <a:gd name="T21" fmla="*/ T20 w 32"/>
                <a:gd name="T22" fmla="+- 0 410 396"/>
                <a:gd name="T23" fmla="*/ 410 h 27"/>
                <a:gd name="T24" fmla="+- 0 2075 2056"/>
                <a:gd name="T25" fmla="*/ T24 w 32"/>
                <a:gd name="T26" fmla="+- 0 410 396"/>
                <a:gd name="T27" fmla="*/ 410 h 27"/>
                <a:gd name="T28" fmla="+- 0 2069 2056"/>
                <a:gd name="T29" fmla="*/ T28 w 32"/>
                <a:gd name="T30" fmla="+- 0 408 396"/>
                <a:gd name="T31" fmla="*/ 408 h 27"/>
                <a:gd name="T32" fmla="+- 0 2058 2056"/>
                <a:gd name="T33" fmla="*/ T32 w 32"/>
                <a:gd name="T34" fmla="+- 0 401 396"/>
                <a:gd name="T35" fmla="*/ 401 h 27"/>
                <a:gd name="T36" fmla="+- 0 2059 2056"/>
                <a:gd name="T37" fmla="*/ T36 w 32"/>
                <a:gd name="T38" fmla="+- 0 399 396"/>
                <a:gd name="T39" fmla="*/ 399 h 27"/>
                <a:gd name="T40" fmla="+- 0 2060 2056"/>
                <a:gd name="T41" fmla="*/ T40 w 32"/>
                <a:gd name="T42" fmla="+- 0 398 396"/>
                <a:gd name="T43" fmla="*/ 398 h 27"/>
                <a:gd name="T44" fmla="+- 0 2070 2056"/>
                <a:gd name="T45" fmla="*/ T44 w 32"/>
                <a:gd name="T46" fmla="+- 0 404 396"/>
                <a:gd name="T47" fmla="*/ 404 h 27"/>
                <a:gd name="T48" fmla="+- 0 2068 2056"/>
                <a:gd name="T49" fmla="*/ T48 w 32"/>
                <a:gd name="T50" fmla="+- 0 407 396"/>
                <a:gd name="T51" fmla="*/ 407 h 27"/>
                <a:gd name="T52" fmla="+- 0 2069 2056"/>
                <a:gd name="T53" fmla="*/ T52 w 32"/>
                <a:gd name="T54" fmla="+- 0 407 396"/>
                <a:gd name="T55" fmla="*/ 407 h 27"/>
                <a:gd name="T56" fmla="+- 0 2077 2056"/>
                <a:gd name="T57" fmla="*/ T56 w 32"/>
                <a:gd name="T58" fmla="+- 0 409 396"/>
                <a:gd name="T59" fmla="*/ 409 h 27"/>
                <a:gd name="T60" fmla="+- 0 2085 2056"/>
                <a:gd name="T61" fmla="*/ T60 w 32"/>
                <a:gd name="T62" fmla="+- 0 418 396"/>
                <a:gd name="T63" fmla="*/ 418 h 27"/>
                <a:gd name="T64" fmla="+- 0 2078 2056"/>
                <a:gd name="T65" fmla="*/ T64 w 32"/>
                <a:gd name="T66" fmla="+- 0 407 396"/>
                <a:gd name="T67" fmla="*/ 407 h 27"/>
                <a:gd name="T68" fmla="+- 0 2075 2056"/>
                <a:gd name="T69" fmla="*/ T68 w 32"/>
                <a:gd name="T70" fmla="+- 0 398 396"/>
                <a:gd name="T71" fmla="*/ 398 h 27"/>
                <a:gd name="T72" fmla="+- 0 2081 2056"/>
                <a:gd name="T73" fmla="*/ T72 w 32"/>
                <a:gd name="T74" fmla="+- 0 401 396"/>
                <a:gd name="T75" fmla="*/ 401 h 27"/>
                <a:gd name="T76" fmla="+- 0 2081 2056"/>
                <a:gd name="T77" fmla="*/ T76 w 32"/>
                <a:gd name="T78" fmla="+- 0 400 396"/>
                <a:gd name="T79" fmla="*/ 400 h 27"/>
                <a:gd name="T80" fmla="+- 0 2081 2056"/>
                <a:gd name="T81" fmla="*/ T80 w 32"/>
                <a:gd name="T82" fmla="+- 0 400 396"/>
                <a:gd name="T83" fmla="*/ 400 h 27"/>
                <a:gd name="T84" fmla="+- 0 2071 2056"/>
                <a:gd name="T85" fmla="*/ T84 w 32"/>
                <a:gd name="T86" fmla="+- 0 403 396"/>
                <a:gd name="T87" fmla="*/ 403 h 27"/>
                <a:gd name="T88" fmla="+- 0 2061 2056"/>
                <a:gd name="T89" fmla="*/ T88 w 32"/>
                <a:gd name="T90" fmla="+- 0 396 396"/>
                <a:gd name="T91" fmla="*/ 396 h 27"/>
                <a:gd name="T92" fmla="+- 0 2058 2056"/>
                <a:gd name="T93" fmla="*/ T92 w 32"/>
                <a:gd name="T94" fmla="+- 0 396 396"/>
                <a:gd name="T95" fmla="*/ 396 h 27"/>
                <a:gd name="T96" fmla="+- 0 2056 2056"/>
                <a:gd name="T97" fmla="*/ T96 w 32"/>
                <a:gd name="T98" fmla="+- 0 400 396"/>
                <a:gd name="T99" fmla="*/ 400 h 27"/>
                <a:gd name="T100" fmla="+- 0 2058 2056"/>
                <a:gd name="T101" fmla="*/ T100 w 32"/>
                <a:gd name="T102" fmla="+- 0 403 396"/>
                <a:gd name="T103" fmla="*/ 403 h 27"/>
                <a:gd name="T104" fmla="+- 0 2067 2056"/>
                <a:gd name="T105" fmla="*/ T104 w 32"/>
                <a:gd name="T106" fmla="+- 0 409 396"/>
                <a:gd name="T107" fmla="*/ 409 h 27"/>
                <a:gd name="T108" fmla="+- 0 2061 2056"/>
                <a:gd name="T109" fmla="*/ T108 w 32"/>
                <a:gd name="T110" fmla="+- 0 417 396"/>
                <a:gd name="T111" fmla="*/ 417 h 27"/>
                <a:gd name="T112" fmla="+- 0 2062 2056"/>
                <a:gd name="T113" fmla="*/ T112 w 32"/>
                <a:gd name="T114" fmla="+- 0 417 396"/>
                <a:gd name="T115" fmla="*/ 417 h 27"/>
                <a:gd name="T116" fmla="+- 0 2073 2056"/>
                <a:gd name="T117" fmla="*/ T116 w 32"/>
                <a:gd name="T118" fmla="+- 0 414 396"/>
                <a:gd name="T119" fmla="*/ 414 h 27"/>
                <a:gd name="T120" fmla="+- 0 2082 2056"/>
                <a:gd name="T121" fmla="*/ T120 w 32"/>
                <a:gd name="T122" fmla="+- 0 422 396"/>
                <a:gd name="T123" fmla="*/ 422 h 27"/>
                <a:gd name="T124" fmla="+- 0 2087 2056"/>
                <a:gd name="T125" fmla="*/ T124 w 32"/>
                <a:gd name="T126" fmla="+- 0 420 396"/>
                <a:gd name="T127" fmla="*/ 420 h 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32" h="27">
                  <a:moveTo>
                    <a:pt x="32" y="22"/>
                  </a:moveTo>
                  <a:lnTo>
                    <a:pt x="31" y="19"/>
                  </a:lnTo>
                  <a:lnTo>
                    <a:pt x="29" y="18"/>
                  </a:lnTo>
                  <a:lnTo>
                    <a:pt x="29" y="22"/>
                  </a:lnTo>
                  <a:lnTo>
                    <a:pt x="28" y="24"/>
                  </a:lnTo>
                  <a:lnTo>
                    <a:pt x="27" y="24"/>
                  </a:lnTo>
                  <a:lnTo>
                    <a:pt x="26" y="23"/>
                  </a:lnTo>
                  <a:lnTo>
                    <a:pt x="19" y="16"/>
                  </a:lnTo>
                  <a:lnTo>
                    <a:pt x="15" y="13"/>
                  </a:lnTo>
                  <a:lnTo>
                    <a:pt x="19" y="14"/>
                  </a:lnTo>
                  <a:lnTo>
                    <a:pt x="19" y="13"/>
                  </a:lnTo>
                  <a:lnTo>
                    <a:pt x="13" y="12"/>
                  </a:lnTo>
                  <a:lnTo>
                    <a:pt x="11" y="11"/>
                  </a:lnTo>
                  <a:lnTo>
                    <a:pt x="2" y="5"/>
                  </a:lnTo>
                  <a:lnTo>
                    <a:pt x="2" y="4"/>
                  </a:lnTo>
                  <a:lnTo>
                    <a:pt x="3" y="3"/>
                  </a:lnTo>
                  <a:lnTo>
                    <a:pt x="3" y="2"/>
                  </a:lnTo>
                  <a:lnTo>
                    <a:pt x="4" y="2"/>
                  </a:lnTo>
                  <a:lnTo>
                    <a:pt x="5" y="2"/>
                  </a:lnTo>
                  <a:lnTo>
                    <a:pt x="14" y="8"/>
                  </a:lnTo>
                  <a:lnTo>
                    <a:pt x="12" y="10"/>
                  </a:lnTo>
                  <a:lnTo>
                    <a:pt x="12" y="11"/>
                  </a:lnTo>
                  <a:lnTo>
                    <a:pt x="13" y="11"/>
                  </a:lnTo>
                  <a:lnTo>
                    <a:pt x="14" y="9"/>
                  </a:lnTo>
                  <a:lnTo>
                    <a:pt x="21" y="13"/>
                  </a:lnTo>
                  <a:lnTo>
                    <a:pt x="29" y="20"/>
                  </a:lnTo>
                  <a:lnTo>
                    <a:pt x="29" y="22"/>
                  </a:lnTo>
                  <a:lnTo>
                    <a:pt x="29" y="18"/>
                  </a:lnTo>
                  <a:lnTo>
                    <a:pt x="22" y="11"/>
                  </a:lnTo>
                  <a:lnTo>
                    <a:pt x="15" y="7"/>
                  </a:lnTo>
                  <a:lnTo>
                    <a:pt x="19" y="2"/>
                  </a:lnTo>
                  <a:lnTo>
                    <a:pt x="24" y="5"/>
                  </a:lnTo>
                  <a:lnTo>
                    <a:pt x="25" y="5"/>
                  </a:lnTo>
                  <a:lnTo>
                    <a:pt x="25" y="4"/>
                  </a:lnTo>
                  <a:lnTo>
                    <a:pt x="18" y="1"/>
                  </a:lnTo>
                  <a:lnTo>
                    <a:pt x="15" y="7"/>
                  </a:lnTo>
                  <a:lnTo>
                    <a:pt x="8" y="2"/>
                  </a:lnTo>
                  <a:lnTo>
                    <a:pt x="5" y="0"/>
                  </a:lnTo>
                  <a:lnTo>
                    <a:pt x="4" y="0"/>
                  </a:lnTo>
                  <a:lnTo>
                    <a:pt x="2" y="0"/>
                  </a:lnTo>
                  <a:lnTo>
                    <a:pt x="1" y="1"/>
                  </a:lnTo>
                  <a:lnTo>
                    <a:pt x="0" y="4"/>
                  </a:lnTo>
                  <a:lnTo>
                    <a:pt x="0" y="6"/>
                  </a:lnTo>
                  <a:lnTo>
                    <a:pt x="2" y="7"/>
                  </a:lnTo>
                  <a:lnTo>
                    <a:pt x="10" y="13"/>
                  </a:lnTo>
                  <a:lnTo>
                    <a:pt x="11" y="13"/>
                  </a:lnTo>
                  <a:lnTo>
                    <a:pt x="5" y="20"/>
                  </a:lnTo>
                  <a:lnTo>
                    <a:pt x="5" y="21"/>
                  </a:lnTo>
                  <a:lnTo>
                    <a:pt x="6" y="21"/>
                  </a:lnTo>
                  <a:lnTo>
                    <a:pt x="11" y="14"/>
                  </a:lnTo>
                  <a:lnTo>
                    <a:pt x="17" y="18"/>
                  </a:lnTo>
                  <a:lnTo>
                    <a:pt x="25" y="25"/>
                  </a:lnTo>
                  <a:lnTo>
                    <a:pt x="26" y="26"/>
                  </a:lnTo>
                  <a:lnTo>
                    <a:pt x="29" y="27"/>
                  </a:lnTo>
                  <a:lnTo>
                    <a:pt x="31" y="24"/>
                  </a:lnTo>
                  <a:lnTo>
                    <a:pt x="32" y="22"/>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7" name="Freeform 198"/>
            <p:cNvSpPr>
              <a:spLocks/>
            </p:cNvSpPr>
            <p:nvPr/>
          </p:nvSpPr>
          <p:spPr bwMode="auto">
            <a:xfrm>
              <a:off x="2056" y="396"/>
              <a:ext cx="30" cy="25"/>
            </a:xfrm>
            <a:custGeom>
              <a:avLst/>
              <a:gdLst>
                <a:gd name="T0" fmla="+- 0 2060 2057"/>
                <a:gd name="T1" fmla="*/ T0 w 30"/>
                <a:gd name="T2" fmla="+- 0 397 397"/>
                <a:gd name="T3" fmla="*/ 397 h 25"/>
                <a:gd name="T4" fmla="+- 0 2059 2057"/>
                <a:gd name="T5" fmla="*/ T4 w 30"/>
                <a:gd name="T6" fmla="+- 0 397 397"/>
                <a:gd name="T7" fmla="*/ 397 h 25"/>
                <a:gd name="T8" fmla="+- 0 2058 2057"/>
                <a:gd name="T9" fmla="*/ T8 w 30"/>
                <a:gd name="T10" fmla="+- 0 398 397"/>
                <a:gd name="T11" fmla="*/ 398 h 25"/>
                <a:gd name="T12" fmla="+- 0 2057 2057"/>
                <a:gd name="T13" fmla="*/ T12 w 30"/>
                <a:gd name="T14" fmla="+- 0 400 397"/>
                <a:gd name="T15" fmla="*/ 400 h 25"/>
                <a:gd name="T16" fmla="+- 0 2057 2057"/>
                <a:gd name="T17" fmla="*/ T16 w 30"/>
                <a:gd name="T18" fmla="+- 0 402 397"/>
                <a:gd name="T19" fmla="*/ 402 h 25"/>
                <a:gd name="T20" fmla="+- 0 2066 2057"/>
                <a:gd name="T21" fmla="*/ T20 w 30"/>
                <a:gd name="T22" fmla="+- 0 408 397"/>
                <a:gd name="T23" fmla="*/ 408 h 25"/>
                <a:gd name="T24" fmla="+- 0 2074 2057"/>
                <a:gd name="T25" fmla="*/ T24 w 30"/>
                <a:gd name="T26" fmla="+- 0 413 397"/>
                <a:gd name="T27" fmla="*/ 413 h 25"/>
                <a:gd name="T28" fmla="+- 0 2081 2057"/>
                <a:gd name="T29" fmla="*/ T28 w 30"/>
                <a:gd name="T30" fmla="+- 0 420 397"/>
                <a:gd name="T31" fmla="*/ 420 h 25"/>
                <a:gd name="T32" fmla="+- 0 2082 2057"/>
                <a:gd name="T33" fmla="*/ T32 w 30"/>
                <a:gd name="T34" fmla="+- 0 421 397"/>
                <a:gd name="T35" fmla="*/ 421 h 25"/>
                <a:gd name="T36" fmla="+- 0 2084 2057"/>
                <a:gd name="T37" fmla="*/ T36 w 30"/>
                <a:gd name="T38" fmla="+- 0 421 397"/>
                <a:gd name="T39" fmla="*/ 421 h 25"/>
                <a:gd name="T40" fmla="+- 0 2086 2057"/>
                <a:gd name="T41" fmla="*/ T40 w 30"/>
                <a:gd name="T42" fmla="+- 0 418 397"/>
                <a:gd name="T43" fmla="*/ 418 h 25"/>
                <a:gd name="T44" fmla="+- 0 2086 2057"/>
                <a:gd name="T45" fmla="*/ T44 w 30"/>
                <a:gd name="T46" fmla="+- 0 416 397"/>
                <a:gd name="T47" fmla="*/ 416 h 25"/>
                <a:gd name="T48" fmla="+- 0 2077 2057"/>
                <a:gd name="T49" fmla="*/ T48 w 30"/>
                <a:gd name="T50" fmla="+- 0 408 397"/>
                <a:gd name="T51" fmla="*/ 408 h 25"/>
                <a:gd name="T52" fmla="+- 0 2060 2057"/>
                <a:gd name="T53" fmla="*/ T52 w 30"/>
                <a:gd name="T54" fmla="+- 0 397 397"/>
                <a:gd name="T55" fmla="*/ 397 h 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30" h="25">
                  <a:moveTo>
                    <a:pt x="3" y="0"/>
                  </a:moveTo>
                  <a:lnTo>
                    <a:pt x="2" y="0"/>
                  </a:lnTo>
                  <a:lnTo>
                    <a:pt x="1" y="1"/>
                  </a:lnTo>
                  <a:lnTo>
                    <a:pt x="0" y="3"/>
                  </a:lnTo>
                  <a:lnTo>
                    <a:pt x="0" y="5"/>
                  </a:lnTo>
                  <a:lnTo>
                    <a:pt x="9" y="11"/>
                  </a:lnTo>
                  <a:lnTo>
                    <a:pt x="17" y="16"/>
                  </a:lnTo>
                  <a:lnTo>
                    <a:pt x="24" y="23"/>
                  </a:lnTo>
                  <a:lnTo>
                    <a:pt x="25" y="24"/>
                  </a:lnTo>
                  <a:lnTo>
                    <a:pt x="27" y="24"/>
                  </a:lnTo>
                  <a:lnTo>
                    <a:pt x="29" y="21"/>
                  </a:lnTo>
                  <a:lnTo>
                    <a:pt x="29" y="19"/>
                  </a:lnTo>
                  <a:lnTo>
                    <a:pt x="20" y="11"/>
                  </a:lnTo>
                  <a:lnTo>
                    <a:pt x="3" y="0"/>
                  </a:lnTo>
                  <a:close/>
                </a:path>
              </a:pathLst>
            </a:custGeom>
            <a:solidFill>
              <a:srgbClr val="8F4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8" name="AutoShape 199"/>
            <p:cNvSpPr>
              <a:spLocks/>
            </p:cNvSpPr>
            <p:nvPr/>
          </p:nvSpPr>
          <p:spPr bwMode="auto">
            <a:xfrm>
              <a:off x="2060" y="401"/>
              <a:ext cx="22" cy="12"/>
            </a:xfrm>
            <a:custGeom>
              <a:avLst/>
              <a:gdLst>
                <a:gd name="T0" fmla="+- 0 2066 2060"/>
                <a:gd name="T1" fmla="*/ T0 w 22"/>
                <a:gd name="T2" fmla="+- 0 402 402"/>
                <a:gd name="T3" fmla="*/ 402 h 12"/>
                <a:gd name="T4" fmla="+- 0 2065 2060"/>
                <a:gd name="T5" fmla="*/ T4 w 22"/>
                <a:gd name="T6" fmla="+- 0 402 402"/>
                <a:gd name="T7" fmla="*/ 402 h 12"/>
                <a:gd name="T8" fmla="+- 0 2061 2060"/>
                <a:gd name="T9" fmla="*/ T8 w 22"/>
                <a:gd name="T10" fmla="+- 0 403 402"/>
                <a:gd name="T11" fmla="*/ 403 h 12"/>
                <a:gd name="T12" fmla="+- 0 2060 2060"/>
                <a:gd name="T13" fmla="*/ T12 w 22"/>
                <a:gd name="T14" fmla="+- 0 404 402"/>
                <a:gd name="T15" fmla="*/ 404 h 12"/>
                <a:gd name="T16" fmla="+- 0 2061 2060"/>
                <a:gd name="T17" fmla="*/ T16 w 22"/>
                <a:gd name="T18" fmla="+- 0 404 402"/>
                <a:gd name="T19" fmla="*/ 404 h 12"/>
                <a:gd name="T20" fmla="+- 0 2063 2060"/>
                <a:gd name="T21" fmla="*/ T20 w 22"/>
                <a:gd name="T22" fmla="+- 0 403 402"/>
                <a:gd name="T23" fmla="*/ 403 h 12"/>
                <a:gd name="T24" fmla="+- 0 2066 2060"/>
                <a:gd name="T25" fmla="*/ T24 w 22"/>
                <a:gd name="T26" fmla="+- 0 402 402"/>
                <a:gd name="T27" fmla="*/ 402 h 12"/>
                <a:gd name="T28" fmla="+- 0 2068 2060"/>
                <a:gd name="T29" fmla="*/ T28 w 22"/>
                <a:gd name="T30" fmla="+- 0 402 402"/>
                <a:gd name="T31" fmla="*/ 402 h 12"/>
                <a:gd name="T32" fmla="+- 0 2066 2060"/>
                <a:gd name="T33" fmla="*/ T32 w 22"/>
                <a:gd name="T34" fmla="+- 0 402 402"/>
                <a:gd name="T35" fmla="*/ 402 h 12"/>
                <a:gd name="T36" fmla="+- 0 2066 2060"/>
                <a:gd name="T37" fmla="*/ T36 w 22"/>
                <a:gd name="T38" fmla="+- 0 402 402"/>
                <a:gd name="T39" fmla="*/ 402 h 12"/>
                <a:gd name="T40" fmla="+- 0 2068 2060"/>
                <a:gd name="T41" fmla="*/ T40 w 22"/>
                <a:gd name="T42" fmla="+- 0 402 402"/>
                <a:gd name="T43" fmla="*/ 402 h 12"/>
                <a:gd name="T44" fmla="+- 0 2073 2060"/>
                <a:gd name="T45" fmla="*/ T44 w 22"/>
                <a:gd name="T46" fmla="+- 0 405 402"/>
                <a:gd name="T47" fmla="*/ 405 h 12"/>
                <a:gd name="T48" fmla="+- 0 2069 2060"/>
                <a:gd name="T49" fmla="*/ T48 w 22"/>
                <a:gd name="T50" fmla="+- 0 403 402"/>
                <a:gd name="T51" fmla="*/ 403 h 12"/>
                <a:gd name="T52" fmla="+- 0 2068 2060"/>
                <a:gd name="T53" fmla="*/ T52 w 22"/>
                <a:gd name="T54" fmla="+- 0 402 402"/>
                <a:gd name="T55" fmla="*/ 402 h 12"/>
                <a:gd name="T56" fmla="+- 0 2073 2060"/>
                <a:gd name="T57" fmla="*/ T56 w 22"/>
                <a:gd name="T58" fmla="+- 0 405 402"/>
                <a:gd name="T59" fmla="*/ 405 h 12"/>
                <a:gd name="T60" fmla="+- 0 2082 2060"/>
                <a:gd name="T61" fmla="*/ T60 w 22"/>
                <a:gd name="T62" fmla="+- 0 413 402"/>
                <a:gd name="T63" fmla="*/ 413 h 12"/>
                <a:gd name="T64" fmla="+- 0 2080 2060"/>
                <a:gd name="T65" fmla="*/ T64 w 22"/>
                <a:gd name="T66" fmla="+- 0 411 402"/>
                <a:gd name="T67" fmla="*/ 411 h 12"/>
                <a:gd name="T68" fmla="+- 0 2075 2060"/>
                <a:gd name="T69" fmla="*/ T68 w 22"/>
                <a:gd name="T70" fmla="+- 0 410 402"/>
                <a:gd name="T71" fmla="*/ 410 h 12"/>
                <a:gd name="T72" fmla="+- 0 2071 2060"/>
                <a:gd name="T73" fmla="*/ T72 w 22"/>
                <a:gd name="T74" fmla="+- 0 410 402"/>
                <a:gd name="T75" fmla="*/ 410 h 12"/>
                <a:gd name="T76" fmla="+- 0 2070 2060"/>
                <a:gd name="T77" fmla="*/ T76 w 22"/>
                <a:gd name="T78" fmla="+- 0 410 402"/>
                <a:gd name="T79" fmla="*/ 410 h 12"/>
                <a:gd name="T80" fmla="+- 0 2071 2060"/>
                <a:gd name="T81" fmla="*/ T80 w 22"/>
                <a:gd name="T82" fmla="+- 0 411 402"/>
                <a:gd name="T83" fmla="*/ 411 h 12"/>
                <a:gd name="T84" fmla="+- 0 2072 2060"/>
                <a:gd name="T85" fmla="*/ T84 w 22"/>
                <a:gd name="T86" fmla="+- 0 410 402"/>
                <a:gd name="T87" fmla="*/ 410 h 12"/>
                <a:gd name="T88" fmla="+- 0 2077 2060"/>
                <a:gd name="T89" fmla="*/ T88 w 22"/>
                <a:gd name="T90" fmla="+- 0 410 402"/>
                <a:gd name="T91" fmla="*/ 410 h 12"/>
                <a:gd name="T92" fmla="+- 0 2082 2060"/>
                <a:gd name="T93" fmla="*/ T92 w 22"/>
                <a:gd name="T94" fmla="+- 0 413 402"/>
                <a:gd name="T95" fmla="*/ 413 h 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Lst>
              <a:rect l="0" t="0" r="r" b="b"/>
              <a:pathLst>
                <a:path w="22" h="12">
                  <a:moveTo>
                    <a:pt x="6" y="0"/>
                  </a:moveTo>
                  <a:lnTo>
                    <a:pt x="5" y="0"/>
                  </a:lnTo>
                  <a:lnTo>
                    <a:pt x="1" y="1"/>
                  </a:lnTo>
                  <a:lnTo>
                    <a:pt x="0" y="2"/>
                  </a:lnTo>
                  <a:lnTo>
                    <a:pt x="1" y="2"/>
                  </a:lnTo>
                  <a:lnTo>
                    <a:pt x="3" y="1"/>
                  </a:lnTo>
                  <a:lnTo>
                    <a:pt x="6" y="0"/>
                  </a:lnTo>
                  <a:close/>
                  <a:moveTo>
                    <a:pt x="8" y="0"/>
                  </a:moveTo>
                  <a:lnTo>
                    <a:pt x="6" y="0"/>
                  </a:lnTo>
                  <a:lnTo>
                    <a:pt x="8" y="0"/>
                  </a:lnTo>
                  <a:close/>
                  <a:moveTo>
                    <a:pt x="13" y="3"/>
                  </a:moveTo>
                  <a:lnTo>
                    <a:pt x="9" y="1"/>
                  </a:lnTo>
                  <a:lnTo>
                    <a:pt x="8" y="0"/>
                  </a:lnTo>
                  <a:lnTo>
                    <a:pt x="13" y="3"/>
                  </a:lnTo>
                  <a:close/>
                  <a:moveTo>
                    <a:pt x="22" y="11"/>
                  </a:moveTo>
                  <a:lnTo>
                    <a:pt x="20" y="9"/>
                  </a:lnTo>
                  <a:lnTo>
                    <a:pt x="15" y="8"/>
                  </a:lnTo>
                  <a:lnTo>
                    <a:pt x="11" y="8"/>
                  </a:lnTo>
                  <a:lnTo>
                    <a:pt x="10" y="8"/>
                  </a:lnTo>
                  <a:lnTo>
                    <a:pt x="11" y="9"/>
                  </a:lnTo>
                  <a:lnTo>
                    <a:pt x="12" y="8"/>
                  </a:lnTo>
                  <a:lnTo>
                    <a:pt x="17" y="8"/>
                  </a:lnTo>
                  <a:lnTo>
                    <a:pt x="22" y="11"/>
                  </a:lnTo>
                  <a:close/>
                </a:path>
              </a:pathLst>
            </a:custGeom>
            <a:solidFill>
              <a:srgbClr val="6030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9" name="AutoShape 200"/>
            <p:cNvSpPr>
              <a:spLocks/>
            </p:cNvSpPr>
            <p:nvPr/>
          </p:nvSpPr>
          <p:spPr bwMode="auto">
            <a:xfrm>
              <a:off x="2058" y="398"/>
              <a:ext cx="28" cy="22"/>
            </a:xfrm>
            <a:custGeom>
              <a:avLst/>
              <a:gdLst>
                <a:gd name="T0" fmla="+- 0 2065 2058"/>
                <a:gd name="T1" fmla="*/ T0 w 28"/>
                <a:gd name="T2" fmla="+- 0 401 398"/>
                <a:gd name="T3" fmla="*/ 401 h 22"/>
                <a:gd name="T4" fmla="+- 0 2065 2058"/>
                <a:gd name="T5" fmla="*/ T4 w 28"/>
                <a:gd name="T6" fmla="+- 0 401 398"/>
                <a:gd name="T7" fmla="*/ 401 h 22"/>
                <a:gd name="T8" fmla="+- 0 2065 2058"/>
                <a:gd name="T9" fmla="*/ T8 w 28"/>
                <a:gd name="T10" fmla="+- 0 401 398"/>
                <a:gd name="T11" fmla="*/ 401 h 22"/>
                <a:gd name="T12" fmla="+- 0 2065 2058"/>
                <a:gd name="T13" fmla="*/ T12 w 28"/>
                <a:gd name="T14" fmla="+- 0 401 398"/>
                <a:gd name="T15" fmla="*/ 401 h 22"/>
                <a:gd name="T16" fmla="+- 0 2062 2058"/>
                <a:gd name="T17" fmla="*/ T16 w 28"/>
                <a:gd name="T18" fmla="+- 0 398 398"/>
                <a:gd name="T19" fmla="*/ 398 h 22"/>
                <a:gd name="T20" fmla="+- 0 2060 2058"/>
                <a:gd name="T21" fmla="*/ T20 w 28"/>
                <a:gd name="T22" fmla="+- 0 398 398"/>
                <a:gd name="T23" fmla="*/ 398 h 22"/>
                <a:gd name="T24" fmla="+- 0 2058 2058"/>
                <a:gd name="T25" fmla="*/ T24 w 28"/>
                <a:gd name="T26" fmla="+- 0 398 398"/>
                <a:gd name="T27" fmla="*/ 398 h 22"/>
                <a:gd name="T28" fmla="+- 0 2058 2058"/>
                <a:gd name="T29" fmla="*/ T28 w 28"/>
                <a:gd name="T30" fmla="+- 0 399 398"/>
                <a:gd name="T31" fmla="*/ 399 h 22"/>
                <a:gd name="T32" fmla="+- 0 2058 2058"/>
                <a:gd name="T33" fmla="*/ T32 w 28"/>
                <a:gd name="T34" fmla="+- 0 400 398"/>
                <a:gd name="T35" fmla="*/ 400 h 22"/>
                <a:gd name="T36" fmla="+- 0 2058 2058"/>
                <a:gd name="T37" fmla="*/ T36 w 28"/>
                <a:gd name="T38" fmla="+- 0 400 398"/>
                <a:gd name="T39" fmla="*/ 400 h 22"/>
                <a:gd name="T40" fmla="+- 0 2059 2058"/>
                <a:gd name="T41" fmla="*/ T40 w 28"/>
                <a:gd name="T42" fmla="+- 0 400 398"/>
                <a:gd name="T43" fmla="*/ 400 h 22"/>
                <a:gd name="T44" fmla="+- 0 2059 2058"/>
                <a:gd name="T45" fmla="*/ T44 w 28"/>
                <a:gd name="T46" fmla="+- 0 400 398"/>
                <a:gd name="T47" fmla="*/ 400 h 22"/>
                <a:gd name="T48" fmla="+- 0 2059 2058"/>
                <a:gd name="T49" fmla="*/ T48 w 28"/>
                <a:gd name="T50" fmla="+- 0 400 398"/>
                <a:gd name="T51" fmla="*/ 400 h 22"/>
                <a:gd name="T52" fmla="+- 0 2059 2058"/>
                <a:gd name="T53" fmla="*/ T52 w 28"/>
                <a:gd name="T54" fmla="+- 0 399 398"/>
                <a:gd name="T55" fmla="*/ 399 h 22"/>
                <a:gd name="T56" fmla="+- 0 2059 2058"/>
                <a:gd name="T57" fmla="*/ T56 w 28"/>
                <a:gd name="T58" fmla="+- 0 399 398"/>
                <a:gd name="T59" fmla="*/ 399 h 22"/>
                <a:gd name="T60" fmla="+- 0 2060 2058"/>
                <a:gd name="T61" fmla="*/ T60 w 28"/>
                <a:gd name="T62" fmla="+- 0 399 398"/>
                <a:gd name="T63" fmla="*/ 399 h 22"/>
                <a:gd name="T64" fmla="+- 0 2061 2058"/>
                <a:gd name="T65" fmla="*/ T64 w 28"/>
                <a:gd name="T66" fmla="+- 0 399 398"/>
                <a:gd name="T67" fmla="*/ 399 h 22"/>
                <a:gd name="T68" fmla="+- 0 2064 2058"/>
                <a:gd name="T69" fmla="*/ T68 w 28"/>
                <a:gd name="T70" fmla="+- 0 401 398"/>
                <a:gd name="T71" fmla="*/ 401 h 22"/>
                <a:gd name="T72" fmla="+- 0 2065 2058"/>
                <a:gd name="T73" fmla="*/ T72 w 28"/>
                <a:gd name="T74" fmla="+- 0 401 398"/>
                <a:gd name="T75" fmla="*/ 401 h 22"/>
                <a:gd name="T76" fmla="+- 0 2065 2058"/>
                <a:gd name="T77" fmla="*/ T76 w 28"/>
                <a:gd name="T78" fmla="+- 0 401 398"/>
                <a:gd name="T79" fmla="*/ 401 h 22"/>
                <a:gd name="T80" fmla="+- 0 2065 2058"/>
                <a:gd name="T81" fmla="*/ T80 w 28"/>
                <a:gd name="T82" fmla="+- 0 401 398"/>
                <a:gd name="T83" fmla="*/ 401 h 22"/>
                <a:gd name="T84" fmla="+- 0 2065 2058"/>
                <a:gd name="T85" fmla="*/ T84 w 28"/>
                <a:gd name="T86" fmla="+- 0 401 398"/>
                <a:gd name="T87" fmla="*/ 401 h 22"/>
                <a:gd name="T88" fmla="+- 0 2076 2058"/>
                <a:gd name="T89" fmla="*/ T88 w 28"/>
                <a:gd name="T90" fmla="+- 0 409 398"/>
                <a:gd name="T91" fmla="*/ 409 h 22"/>
                <a:gd name="T92" fmla="+- 0 2076 2058"/>
                <a:gd name="T93" fmla="*/ T92 w 28"/>
                <a:gd name="T94" fmla="+- 0 408 398"/>
                <a:gd name="T95" fmla="*/ 408 h 22"/>
                <a:gd name="T96" fmla="+- 0 2076 2058"/>
                <a:gd name="T97" fmla="*/ T96 w 28"/>
                <a:gd name="T98" fmla="+- 0 408 398"/>
                <a:gd name="T99" fmla="*/ 408 h 22"/>
                <a:gd name="T100" fmla="+- 0 2076 2058"/>
                <a:gd name="T101" fmla="*/ T100 w 28"/>
                <a:gd name="T102" fmla="+- 0 408 398"/>
                <a:gd name="T103" fmla="*/ 408 h 22"/>
                <a:gd name="T104" fmla="+- 0 2076 2058"/>
                <a:gd name="T105" fmla="*/ T104 w 28"/>
                <a:gd name="T106" fmla="+- 0 408 398"/>
                <a:gd name="T107" fmla="*/ 408 h 22"/>
                <a:gd name="T108" fmla="+- 0 2071 2058"/>
                <a:gd name="T109" fmla="*/ T108 w 28"/>
                <a:gd name="T110" fmla="+- 0 405 398"/>
                <a:gd name="T111" fmla="*/ 405 h 22"/>
                <a:gd name="T112" fmla="+- 0 2068 2058"/>
                <a:gd name="T113" fmla="*/ T112 w 28"/>
                <a:gd name="T114" fmla="+- 0 404 398"/>
                <a:gd name="T115" fmla="*/ 404 h 22"/>
                <a:gd name="T116" fmla="+- 0 2068 2058"/>
                <a:gd name="T117" fmla="*/ T116 w 28"/>
                <a:gd name="T118" fmla="+- 0 404 398"/>
                <a:gd name="T119" fmla="*/ 404 h 22"/>
                <a:gd name="T120" fmla="+- 0 2068 2058"/>
                <a:gd name="T121" fmla="*/ T120 w 28"/>
                <a:gd name="T122" fmla="+- 0 404 398"/>
                <a:gd name="T123" fmla="*/ 404 h 22"/>
                <a:gd name="T124" fmla="+- 0 2071 2058"/>
                <a:gd name="T125" fmla="*/ T124 w 28"/>
                <a:gd name="T126" fmla="+- 0 405 398"/>
                <a:gd name="T127" fmla="*/ 405 h 22"/>
                <a:gd name="T128" fmla="+- 0 2076 2058"/>
                <a:gd name="T129" fmla="*/ T128 w 28"/>
                <a:gd name="T130" fmla="+- 0 409 398"/>
                <a:gd name="T131" fmla="*/ 409 h 22"/>
                <a:gd name="T132" fmla="+- 0 2076 2058"/>
                <a:gd name="T133" fmla="*/ T132 w 28"/>
                <a:gd name="T134" fmla="+- 0 409 398"/>
                <a:gd name="T135" fmla="*/ 409 h 22"/>
                <a:gd name="T136" fmla="+- 0 2076 2058"/>
                <a:gd name="T137" fmla="*/ T136 w 28"/>
                <a:gd name="T138" fmla="+- 0 409 398"/>
                <a:gd name="T139" fmla="*/ 409 h 22"/>
                <a:gd name="T140" fmla="+- 0 2085 2058"/>
                <a:gd name="T141" fmla="*/ T140 w 28"/>
                <a:gd name="T142" fmla="+- 0 415 398"/>
                <a:gd name="T143" fmla="*/ 415 h 22"/>
                <a:gd name="T144" fmla="+- 0 2079 2058"/>
                <a:gd name="T145" fmla="*/ T144 w 28"/>
                <a:gd name="T146" fmla="+- 0 412 398"/>
                <a:gd name="T147" fmla="*/ 412 h 22"/>
                <a:gd name="T148" fmla="+- 0 2078 2058"/>
                <a:gd name="T149" fmla="*/ T148 w 28"/>
                <a:gd name="T150" fmla="+- 0 412 398"/>
                <a:gd name="T151" fmla="*/ 412 h 22"/>
                <a:gd name="T152" fmla="+- 0 2078 2058"/>
                <a:gd name="T153" fmla="*/ T152 w 28"/>
                <a:gd name="T154" fmla="+- 0 412 398"/>
                <a:gd name="T155" fmla="*/ 412 h 22"/>
                <a:gd name="T156" fmla="+- 0 2078 2058"/>
                <a:gd name="T157" fmla="*/ T156 w 28"/>
                <a:gd name="T158" fmla="+- 0 412 398"/>
                <a:gd name="T159" fmla="*/ 412 h 22"/>
                <a:gd name="T160" fmla="+- 0 2081 2058"/>
                <a:gd name="T161" fmla="*/ T160 w 28"/>
                <a:gd name="T162" fmla="+- 0 414 398"/>
                <a:gd name="T163" fmla="*/ 414 h 22"/>
                <a:gd name="T164" fmla="+- 0 2085 2058"/>
                <a:gd name="T165" fmla="*/ T164 w 28"/>
                <a:gd name="T166" fmla="+- 0 416 398"/>
                <a:gd name="T167" fmla="*/ 416 h 22"/>
                <a:gd name="T168" fmla="+- 0 2085 2058"/>
                <a:gd name="T169" fmla="*/ T168 w 28"/>
                <a:gd name="T170" fmla="+- 0 419 398"/>
                <a:gd name="T171" fmla="*/ 419 h 22"/>
                <a:gd name="T172" fmla="+- 0 2084 2058"/>
                <a:gd name="T173" fmla="*/ T172 w 28"/>
                <a:gd name="T174" fmla="+- 0 419 398"/>
                <a:gd name="T175" fmla="*/ 419 h 22"/>
                <a:gd name="T176" fmla="+- 0 2084 2058"/>
                <a:gd name="T177" fmla="*/ T176 w 28"/>
                <a:gd name="T178" fmla="+- 0 420 398"/>
                <a:gd name="T179" fmla="*/ 420 h 22"/>
                <a:gd name="T180" fmla="+- 0 2084 2058"/>
                <a:gd name="T181" fmla="*/ T180 w 28"/>
                <a:gd name="T182" fmla="+- 0 420 398"/>
                <a:gd name="T183" fmla="*/ 420 h 22"/>
                <a:gd name="T184" fmla="+- 0 2085 2058"/>
                <a:gd name="T185" fmla="*/ T184 w 28"/>
                <a:gd name="T186" fmla="+- 0 420 398"/>
                <a:gd name="T187" fmla="*/ 420 h 22"/>
                <a:gd name="T188" fmla="+- 0 2085 2058"/>
                <a:gd name="T189" fmla="*/ T188 w 28"/>
                <a:gd name="T190" fmla="+- 0 415 398"/>
                <a:gd name="T191" fmla="*/ 415 h 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8" h="22">
                  <a:moveTo>
                    <a:pt x="7" y="3"/>
                  </a:moveTo>
                  <a:lnTo>
                    <a:pt x="7" y="3"/>
                  </a:lnTo>
                  <a:lnTo>
                    <a:pt x="4" y="0"/>
                  </a:lnTo>
                  <a:lnTo>
                    <a:pt x="2" y="0"/>
                  </a:lnTo>
                  <a:lnTo>
                    <a:pt x="0" y="0"/>
                  </a:lnTo>
                  <a:lnTo>
                    <a:pt x="0" y="1"/>
                  </a:lnTo>
                  <a:lnTo>
                    <a:pt x="0" y="2"/>
                  </a:lnTo>
                  <a:lnTo>
                    <a:pt x="1" y="2"/>
                  </a:lnTo>
                  <a:lnTo>
                    <a:pt x="1" y="1"/>
                  </a:lnTo>
                  <a:lnTo>
                    <a:pt x="2" y="1"/>
                  </a:lnTo>
                  <a:lnTo>
                    <a:pt x="3" y="1"/>
                  </a:lnTo>
                  <a:lnTo>
                    <a:pt x="6" y="3"/>
                  </a:lnTo>
                  <a:lnTo>
                    <a:pt x="7" y="3"/>
                  </a:lnTo>
                  <a:close/>
                  <a:moveTo>
                    <a:pt x="18" y="11"/>
                  </a:moveTo>
                  <a:lnTo>
                    <a:pt x="18" y="10"/>
                  </a:lnTo>
                  <a:lnTo>
                    <a:pt x="13" y="7"/>
                  </a:lnTo>
                  <a:lnTo>
                    <a:pt x="10" y="6"/>
                  </a:lnTo>
                  <a:lnTo>
                    <a:pt x="13" y="7"/>
                  </a:lnTo>
                  <a:lnTo>
                    <a:pt x="18" y="11"/>
                  </a:lnTo>
                  <a:close/>
                  <a:moveTo>
                    <a:pt x="27" y="17"/>
                  </a:moveTo>
                  <a:lnTo>
                    <a:pt x="21" y="14"/>
                  </a:lnTo>
                  <a:lnTo>
                    <a:pt x="20" y="14"/>
                  </a:lnTo>
                  <a:lnTo>
                    <a:pt x="23" y="16"/>
                  </a:lnTo>
                  <a:lnTo>
                    <a:pt x="27" y="18"/>
                  </a:lnTo>
                  <a:lnTo>
                    <a:pt x="27" y="21"/>
                  </a:lnTo>
                  <a:lnTo>
                    <a:pt x="26" y="21"/>
                  </a:lnTo>
                  <a:lnTo>
                    <a:pt x="26" y="22"/>
                  </a:lnTo>
                  <a:lnTo>
                    <a:pt x="27" y="22"/>
                  </a:lnTo>
                  <a:lnTo>
                    <a:pt x="27" y="17"/>
                  </a:lnTo>
                  <a:close/>
                </a:path>
              </a:pathLst>
            </a:custGeom>
            <a:solidFill>
              <a:srgbClr val="C99B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0" name="AutoShape 201"/>
            <p:cNvSpPr>
              <a:spLocks/>
            </p:cNvSpPr>
            <p:nvPr/>
          </p:nvSpPr>
          <p:spPr bwMode="auto">
            <a:xfrm>
              <a:off x="2059" y="398"/>
              <a:ext cx="26" cy="16"/>
            </a:xfrm>
            <a:custGeom>
              <a:avLst/>
              <a:gdLst>
                <a:gd name="T0" fmla="+- 0 2074 2060"/>
                <a:gd name="T1" fmla="*/ T0 w 26"/>
                <a:gd name="T2" fmla="+- 0 406 399"/>
                <a:gd name="T3" fmla="*/ 406 h 16"/>
                <a:gd name="T4" fmla="+- 0 2074 2060"/>
                <a:gd name="T5" fmla="*/ T4 w 26"/>
                <a:gd name="T6" fmla="+- 0 405 399"/>
                <a:gd name="T7" fmla="*/ 405 h 16"/>
                <a:gd name="T8" fmla="+- 0 2065 2060"/>
                <a:gd name="T9" fmla="*/ T8 w 26"/>
                <a:gd name="T10" fmla="+- 0 399 399"/>
                <a:gd name="T11" fmla="*/ 399 h 16"/>
                <a:gd name="T12" fmla="+- 0 2060 2060"/>
                <a:gd name="T13" fmla="*/ T12 w 26"/>
                <a:gd name="T14" fmla="+- 0 404 399"/>
                <a:gd name="T15" fmla="*/ 404 h 16"/>
                <a:gd name="T16" fmla="+- 0 2060 2060"/>
                <a:gd name="T17" fmla="*/ T16 w 26"/>
                <a:gd name="T18" fmla="+- 0 404 399"/>
                <a:gd name="T19" fmla="*/ 404 h 16"/>
                <a:gd name="T20" fmla="+- 0 2060 2060"/>
                <a:gd name="T21" fmla="*/ T20 w 26"/>
                <a:gd name="T22" fmla="+- 0 404 399"/>
                <a:gd name="T23" fmla="*/ 404 h 16"/>
                <a:gd name="T24" fmla="+- 0 2060 2060"/>
                <a:gd name="T25" fmla="*/ T24 w 26"/>
                <a:gd name="T26" fmla="+- 0 404 399"/>
                <a:gd name="T27" fmla="*/ 404 h 16"/>
                <a:gd name="T28" fmla="+- 0 2060 2060"/>
                <a:gd name="T29" fmla="*/ T28 w 26"/>
                <a:gd name="T30" fmla="+- 0 405 399"/>
                <a:gd name="T31" fmla="*/ 405 h 16"/>
                <a:gd name="T32" fmla="+- 0 2060 2060"/>
                <a:gd name="T33" fmla="*/ T32 w 26"/>
                <a:gd name="T34" fmla="+- 0 405 399"/>
                <a:gd name="T35" fmla="*/ 405 h 16"/>
                <a:gd name="T36" fmla="+- 0 2060 2060"/>
                <a:gd name="T37" fmla="*/ T36 w 26"/>
                <a:gd name="T38" fmla="+- 0 404 399"/>
                <a:gd name="T39" fmla="*/ 404 h 16"/>
                <a:gd name="T40" fmla="+- 0 2065 2060"/>
                <a:gd name="T41" fmla="*/ T40 w 26"/>
                <a:gd name="T42" fmla="+- 0 400 399"/>
                <a:gd name="T43" fmla="*/ 400 h 16"/>
                <a:gd name="T44" fmla="+- 0 2074 2060"/>
                <a:gd name="T45" fmla="*/ T44 w 26"/>
                <a:gd name="T46" fmla="+- 0 406 399"/>
                <a:gd name="T47" fmla="*/ 406 h 16"/>
                <a:gd name="T48" fmla="+- 0 2074 2060"/>
                <a:gd name="T49" fmla="*/ T48 w 26"/>
                <a:gd name="T50" fmla="+- 0 406 399"/>
                <a:gd name="T51" fmla="*/ 406 h 16"/>
                <a:gd name="T52" fmla="+- 0 2074 2060"/>
                <a:gd name="T53" fmla="*/ T52 w 26"/>
                <a:gd name="T54" fmla="+- 0 406 399"/>
                <a:gd name="T55" fmla="*/ 406 h 16"/>
                <a:gd name="T56" fmla="+- 0 2085 2060"/>
                <a:gd name="T57" fmla="*/ T56 w 26"/>
                <a:gd name="T58" fmla="+- 0 414 399"/>
                <a:gd name="T59" fmla="*/ 414 h 16"/>
                <a:gd name="T60" fmla="+- 0 2085 2060"/>
                <a:gd name="T61" fmla="*/ T60 w 26"/>
                <a:gd name="T62" fmla="+- 0 414 399"/>
                <a:gd name="T63" fmla="*/ 414 h 16"/>
                <a:gd name="T64" fmla="+- 0 2085 2060"/>
                <a:gd name="T65" fmla="*/ T64 w 26"/>
                <a:gd name="T66" fmla="+- 0 414 399"/>
                <a:gd name="T67" fmla="*/ 414 h 16"/>
                <a:gd name="T68" fmla="+- 0 2075 2060"/>
                <a:gd name="T69" fmla="*/ T68 w 26"/>
                <a:gd name="T70" fmla="+- 0 406 399"/>
                <a:gd name="T71" fmla="*/ 406 h 16"/>
                <a:gd name="T72" fmla="+- 0 2069 2060"/>
                <a:gd name="T73" fmla="*/ T72 w 26"/>
                <a:gd name="T74" fmla="+- 0 410 399"/>
                <a:gd name="T75" fmla="*/ 410 h 16"/>
                <a:gd name="T76" fmla="+- 0 2069 2060"/>
                <a:gd name="T77" fmla="*/ T76 w 26"/>
                <a:gd name="T78" fmla="+- 0 410 399"/>
                <a:gd name="T79" fmla="*/ 410 h 16"/>
                <a:gd name="T80" fmla="+- 0 2069 2060"/>
                <a:gd name="T81" fmla="*/ T80 w 26"/>
                <a:gd name="T82" fmla="+- 0 411 399"/>
                <a:gd name="T83" fmla="*/ 411 h 16"/>
                <a:gd name="T84" fmla="+- 0 2069 2060"/>
                <a:gd name="T85" fmla="*/ T84 w 26"/>
                <a:gd name="T86" fmla="+- 0 411 399"/>
                <a:gd name="T87" fmla="*/ 411 h 16"/>
                <a:gd name="T88" fmla="+- 0 2069 2060"/>
                <a:gd name="T89" fmla="*/ T88 w 26"/>
                <a:gd name="T90" fmla="+- 0 411 399"/>
                <a:gd name="T91" fmla="*/ 411 h 16"/>
                <a:gd name="T92" fmla="+- 0 2069 2060"/>
                <a:gd name="T93" fmla="*/ T92 w 26"/>
                <a:gd name="T94" fmla="+- 0 411 399"/>
                <a:gd name="T95" fmla="*/ 411 h 16"/>
                <a:gd name="T96" fmla="+- 0 2070 2060"/>
                <a:gd name="T97" fmla="*/ T96 w 26"/>
                <a:gd name="T98" fmla="+- 0 411 399"/>
                <a:gd name="T99" fmla="*/ 411 h 16"/>
                <a:gd name="T100" fmla="+- 0 2070 2060"/>
                <a:gd name="T101" fmla="*/ T100 w 26"/>
                <a:gd name="T102" fmla="+- 0 411 399"/>
                <a:gd name="T103" fmla="*/ 411 h 16"/>
                <a:gd name="T104" fmla="+- 0 2075 2060"/>
                <a:gd name="T105" fmla="*/ T104 w 26"/>
                <a:gd name="T106" fmla="+- 0 407 399"/>
                <a:gd name="T107" fmla="*/ 407 h 16"/>
                <a:gd name="T108" fmla="+- 0 2084 2060"/>
                <a:gd name="T109" fmla="*/ T108 w 26"/>
                <a:gd name="T110" fmla="+- 0 415 399"/>
                <a:gd name="T111" fmla="*/ 415 h 16"/>
                <a:gd name="T112" fmla="+- 0 2085 2060"/>
                <a:gd name="T113" fmla="*/ T112 w 26"/>
                <a:gd name="T114" fmla="+- 0 414 399"/>
                <a:gd name="T115" fmla="*/ 414 h 16"/>
                <a:gd name="T116" fmla="+- 0 2085 2060"/>
                <a:gd name="T117" fmla="*/ T116 w 26"/>
                <a:gd name="T118" fmla="+- 0 414 399"/>
                <a:gd name="T119" fmla="*/ 414 h 1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Lst>
              <a:rect l="0" t="0" r="r" b="b"/>
              <a:pathLst>
                <a:path w="26" h="16">
                  <a:moveTo>
                    <a:pt x="14" y="7"/>
                  </a:moveTo>
                  <a:lnTo>
                    <a:pt x="14" y="6"/>
                  </a:lnTo>
                  <a:lnTo>
                    <a:pt x="5" y="0"/>
                  </a:lnTo>
                  <a:lnTo>
                    <a:pt x="0" y="5"/>
                  </a:lnTo>
                  <a:lnTo>
                    <a:pt x="0" y="6"/>
                  </a:lnTo>
                  <a:lnTo>
                    <a:pt x="0" y="5"/>
                  </a:lnTo>
                  <a:lnTo>
                    <a:pt x="5" y="1"/>
                  </a:lnTo>
                  <a:lnTo>
                    <a:pt x="14" y="7"/>
                  </a:lnTo>
                  <a:close/>
                  <a:moveTo>
                    <a:pt x="25" y="15"/>
                  </a:moveTo>
                  <a:lnTo>
                    <a:pt x="25" y="15"/>
                  </a:lnTo>
                  <a:lnTo>
                    <a:pt x="15" y="7"/>
                  </a:lnTo>
                  <a:lnTo>
                    <a:pt x="9" y="11"/>
                  </a:lnTo>
                  <a:lnTo>
                    <a:pt x="9" y="12"/>
                  </a:lnTo>
                  <a:lnTo>
                    <a:pt x="10" y="12"/>
                  </a:lnTo>
                  <a:lnTo>
                    <a:pt x="15" y="8"/>
                  </a:lnTo>
                  <a:lnTo>
                    <a:pt x="24" y="16"/>
                  </a:lnTo>
                  <a:lnTo>
                    <a:pt x="25" y="15"/>
                  </a:lnTo>
                  <a:close/>
                </a:path>
              </a:pathLst>
            </a:custGeom>
            <a:solidFill>
              <a:srgbClr val="753D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6" name="Rectangle 205"/>
          <p:cNvSpPr/>
          <p:nvPr/>
        </p:nvSpPr>
        <p:spPr>
          <a:xfrm>
            <a:off x="488731" y="213430"/>
            <a:ext cx="11430000" cy="6370975"/>
          </a:xfrm>
          <a:prstGeom prst="rect">
            <a:avLst/>
          </a:prstGeom>
        </p:spPr>
        <p:txBody>
          <a:bodyPr wrap="square">
            <a:spAutoFit/>
          </a:bodyPr>
          <a:lstStyle/>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Thành </a:t>
            </a:r>
            <a:r>
              <a:rPr lang="vi-VN" sz="2400" dirty="0">
                <a:latin typeface="Times New Roman" pitchFamily="18" charset="0"/>
                <a:cs typeface="Times New Roman" pitchFamily="18" charset="0"/>
              </a:rPr>
              <a:t>phố Hồ Chí Minh cách thủ đô Hà Nội gần 1 730 km đường bộ, nằm ở ngã tư quốc tế giữa các con đường hàng hải từ bắc xuống nam, từ đông sang tây, là tâm điểm của khu vực Đông Nam Á. Trung tâm Thành phố cách Biển Đông 50 km đường chim bay. Đây là đầu mối giao thông nối liền các tỉnh trong vùng và là cửa ngõ quốc tế với hệ thống cảng và sân bay lớn nhất cả nước: cảng Sài Gòn với năng lực hoạt động 10 triệu tấn/năm; sân bay quốc tế Tân Sơn Nhất với hàng chục đường bay chỉ cách trung tâm thành phố 7 km</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Về </a:t>
            </a:r>
            <a:r>
              <a:rPr lang="vi-VN" sz="2400" dirty="0">
                <a:latin typeface="Times New Roman" pitchFamily="18" charset="0"/>
                <a:cs typeface="Times New Roman" pitchFamily="18" charset="0"/>
              </a:rPr>
              <a:t>mặt kinh tế, Thành phố Hồ Chí Minh nằm trong vùng kinh tế trọng điểm phía Nam, đồng thời cũng là một đỉnh của tam giác tăng trưởng kinh tế trong vùng. Điều đó có ý nghĩa đặc biệt đối với việc phát triển kinh tế của Thành phố.</a:t>
            </a:r>
            <a:endParaRPr lang="en-US" sz="2400" dirty="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Thành </a:t>
            </a:r>
            <a:r>
              <a:rPr lang="vi-VN" sz="2400" dirty="0">
                <a:latin typeface="Times New Roman" pitchFamily="18" charset="0"/>
                <a:cs typeface="Times New Roman" pitchFamily="18" charset="0"/>
              </a:rPr>
              <a:t>phố là đầu mối giao thông vào loại lớn nhất nước ta với sự có mặt của các tuyến giao thông huyết mạch như đường ô tô, đường sắt, đường biển, đường sông và đường hàng không. </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Do </a:t>
            </a:r>
            <a:r>
              <a:rPr lang="vi-VN" sz="2400" dirty="0">
                <a:latin typeface="Times New Roman" pitchFamily="18" charset="0"/>
                <a:cs typeface="Times New Roman" pitchFamily="18" charset="0"/>
              </a:rPr>
              <a:t>đó, việc giao lưu với các vùng trong nước và các nước trong khu vực cũng như trên thế giới rất thuận lợi.</a:t>
            </a:r>
            <a:endParaRPr lang="en-US" sz="2400" dirty="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Như </a:t>
            </a:r>
            <a:r>
              <a:rPr lang="vi-VN" sz="2400" dirty="0">
                <a:latin typeface="Times New Roman" pitchFamily="18" charset="0"/>
                <a:cs typeface="Times New Roman" pitchFamily="18" charset="0"/>
              </a:rPr>
              <a:t>vậy, vị trí địa lí của Thành phố Hồ Chí Minh là một thế mạnh, góp phần mở rộng giao lưu liên kết ở trong và ngoài nước, giúp kinh tế của Thành phố nhanh chóng hội nhập vào thị trường khu vực và thế giới.</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2863934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689</TotalTime>
  <Words>3679</Words>
  <PresentationFormat>Custom</PresentationFormat>
  <Paragraphs>321</Paragraphs>
  <Slides>31</Slides>
  <Notes>0</Notes>
  <HiddenSlides>0</HiddenSlides>
  <MMClips>4</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Concourse</vt:lpstr>
      <vt:lpstr>THÀNH PHỐ HỒ CHÍ MINH</vt:lpstr>
      <vt:lpstr>Mục tiêu</vt:lpstr>
      <vt:lpstr>PowerPoint Presentation</vt:lpstr>
      <vt:lpstr>PowerPoint Presentation</vt:lpstr>
      <vt:lpstr>PowerPoint Presentation</vt:lpstr>
      <vt:lpstr>PowerPoint Presentation</vt:lpstr>
      <vt:lpstr>I. Vị trí đia lý </vt:lpstr>
      <vt:lpstr>PowerPoint Presentation</vt:lpstr>
      <vt:lpstr>PowerPoint Presentation</vt:lpstr>
      <vt:lpstr>I. Vị trí đia lý </vt:lpstr>
      <vt:lpstr>I. Vị trí đia lý </vt:lpstr>
      <vt:lpstr>PowerPoint Presentation</vt:lpstr>
      <vt:lpstr>PowerPoint Presentation</vt:lpstr>
      <vt:lpstr>PowerPoint Presentation</vt:lpstr>
      <vt:lpstr>PowerPoint Presentation</vt:lpstr>
      <vt:lpstr>II. Đặc điểm lãnh thổ.</vt:lpstr>
      <vt:lpstr>HỘP THÔNG TIN</vt:lpstr>
      <vt:lpstr>PowerPoint Presentation</vt:lpstr>
      <vt:lpstr>PowerPoint Presentation</vt:lpstr>
      <vt:lpstr>Dựa vào bảng 1, em hãy nhận xét diện tích và dân số các quận, huyện năm 2019 của Thành phố Hồ Chí Minh. Em hãy nhận xét mật độ dân số các quận, huyện của Thành phố Hồ Chí Minh</vt:lpstr>
      <vt:lpstr>II. Đặc điểm lãnh thổ.</vt:lpstr>
      <vt:lpstr>II. Đặc điểm lãnh thổ.</vt:lpstr>
      <vt:lpstr>II. Đặc điểm lãnh thổ.</vt:lpstr>
      <vt:lpstr>PowerPoint Presentation</vt:lpstr>
      <vt:lpstr>PowerPoint Presentation</vt:lpstr>
      <vt:lpstr>III. Ảnh hưởng của vị trí địa lý tự nhiên và KT-XH của TP HCM</vt:lpstr>
      <vt:lpstr>III. Ảnh hưởng của vị trí địa lý tự nhiên và KT-XH của TP HCM</vt:lpstr>
      <vt:lpstr>PowerPoint Presentation</vt:lpstr>
      <vt:lpstr>PowerPoint Presentation</vt:lpstr>
      <vt:lpstr>PowerPoint Presentation</vt:lpstr>
      <vt:lpstr>DẶN DÒ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2022-02-06T08:55:36Z</dcterms:created>
  <dcterms:modified xsi:type="dcterms:W3CDTF">2022-09-04T08:12:41Z</dcterms:modified>
</cp:coreProperties>
</file>