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3" r:id="rId1"/>
    <p:sldMasterId id="2147484375" r:id="rId2"/>
    <p:sldMasterId id="2147484388" r:id="rId3"/>
  </p:sldMasterIdLst>
  <p:notesMasterIdLst>
    <p:notesMasterId r:id="rId7"/>
  </p:notesMasterIdLst>
  <p:sldIdLst>
    <p:sldId id="322" r:id="rId4"/>
    <p:sldId id="562" r:id="rId5"/>
    <p:sldId id="548" r:id="rId6"/>
  </p:sldIdLst>
  <p:sldSz cx="9144000" cy="5143500" type="screen16x9"/>
  <p:notesSz cx="6858000" cy="9144000"/>
  <p:defaultTextStyle>
    <a:defPPr>
      <a:defRPr lang="x-none"/>
    </a:defPPr>
    <a:lvl1pPr marL="0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1264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2706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4060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5412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06855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48117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89380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0707" algn="l" defTabSz="6827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800"/>
    <a:srgbClr val="000099"/>
    <a:srgbClr val="FF3300"/>
    <a:srgbClr val="003300"/>
    <a:srgbClr val="00FF00"/>
    <a:srgbClr val="003399"/>
    <a:srgbClr val="006600"/>
    <a:srgbClr val="FFFF99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3" autoAdjust="0"/>
    <p:restoredTop sz="95345"/>
  </p:normalViewPr>
  <p:slideViewPr>
    <p:cSldViewPr snapToGrid="0" snapToObjects="1">
      <p:cViewPr varScale="1">
        <p:scale>
          <a:sx n="91" d="100"/>
          <a:sy n="91" d="100"/>
        </p:scale>
        <p:origin x="360" y="5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9FCA2-4ABC-436A-B021-4AC972A0D603}" type="datetimeFigureOut">
              <a:rPr lang="en-GB" smtClean="0"/>
              <a:pPr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98CBA-7BD0-4304-9C24-FD5222F9B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7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318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68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62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734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051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407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884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299" algn="l" defTabSz="910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20CEEC4-4E5C-466F-99B2-2BEF3C443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DCB7-0250-42CD-96E9-724F56B050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9AED64F-2FF2-42A2-814B-B4CB3D80B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FD3EE5E-E225-4A7C-96BC-7E7E7C446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34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D8A3-7053-FA40-8116-85EEC55FD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E8345-5FB6-FE45-BABB-F85D9B2E3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264" indent="0" algn="ctr">
              <a:buNone/>
              <a:defRPr sz="1500"/>
            </a:lvl2pPr>
            <a:lvl3pPr marL="682706" indent="0" algn="ctr">
              <a:buNone/>
              <a:defRPr sz="1400"/>
            </a:lvl3pPr>
            <a:lvl4pPr marL="1024060" indent="0" algn="ctr">
              <a:buNone/>
              <a:defRPr sz="1200"/>
            </a:lvl4pPr>
            <a:lvl5pPr marL="1365412" indent="0" algn="ctr">
              <a:buNone/>
              <a:defRPr sz="1200"/>
            </a:lvl5pPr>
            <a:lvl6pPr marL="1706855" indent="0" algn="ctr">
              <a:buNone/>
              <a:defRPr sz="1200"/>
            </a:lvl6pPr>
            <a:lvl7pPr marL="2048117" indent="0" algn="ctr">
              <a:buNone/>
              <a:defRPr sz="1200"/>
            </a:lvl7pPr>
            <a:lvl8pPr marL="2389380" indent="0" algn="ctr">
              <a:buNone/>
              <a:defRPr sz="1200"/>
            </a:lvl8pPr>
            <a:lvl9pPr marL="273070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548D-B502-174C-A628-356A8AE7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5FB38-4E7C-464F-8EF0-6CD51DCB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F326-C482-8C42-90F9-95294593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8B5F-78D2-2441-BB16-0B7D78EB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9CE6B-6F0B-5245-9C18-DF6A14D7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D438D-F324-C344-88C6-8D265C4D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6BCDA-E678-AB4D-933D-66B2ADD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ACFB4-03AE-E641-85C4-66FAB118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41D86-A25B-6344-A8ED-907A0B1B6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97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6AF30-A186-7E42-ADEB-7065309F9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97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C9CF1-30A7-AF49-8A93-41D8BEB4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79A0-1E69-EA49-B520-A5318B3A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FB24-99CB-2D40-A556-E75FED44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1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FEEC-61FE-4862-A84E-CBDED87B8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D8A3-7053-FA40-8116-85EEC55FD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E8345-5FB6-FE45-BABB-F85D9B2E3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264" indent="0" algn="ctr">
              <a:buNone/>
              <a:defRPr sz="1500"/>
            </a:lvl2pPr>
            <a:lvl3pPr marL="682706" indent="0" algn="ctr">
              <a:buNone/>
              <a:defRPr sz="1400"/>
            </a:lvl3pPr>
            <a:lvl4pPr marL="1024060" indent="0" algn="ctr">
              <a:buNone/>
              <a:defRPr sz="1200"/>
            </a:lvl4pPr>
            <a:lvl5pPr marL="1365412" indent="0" algn="ctr">
              <a:buNone/>
              <a:defRPr sz="1200"/>
            </a:lvl5pPr>
            <a:lvl6pPr marL="1706855" indent="0" algn="ctr">
              <a:buNone/>
              <a:defRPr sz="1200"/>
            </a:lvl6pPr>
            <a:lvl7pPr marL="2048117" indent="0" algn="ctr">
              <a:buNone/>
              <a:defRPr sz="1200"/>
            </a:lvl7pPr>
            <a:lvl8pPr marL="2389380" indent="0" algn="ctr">
              <a:buNone/>
              <a:defRPr sz="1200"/>
            </a:lvl8pPr>
            <a:lvl9pPr marL="273070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548D-B502-174C-A628-356A8AE7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5FB38-4E7C-464F-8EF0-6CD51DCB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F326-C482-8C42-90F9-95294593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0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2F61-B320-B84B-A064-93A321D9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8BDB-705D-A24E-B0BE-DE128B125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DAE98-82DE-EC41-92CB-2EF0DF18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331D-9809-1649-9AD3-EF12381B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AC9E-A428-4542-8821-CEA68207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5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B997-CBB0-AC4A-982D-4A35209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48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6A209-40E9-E649-896C-0EE1C930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2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1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9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0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99CCA-3793-5C4D-9781-268B350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4297-04EC-444D-A83A-28B5CFAB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5DCEA-40C1-E745-BDA2-CB90CD3D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38FB-2933-B048-A8F2-1F1E6951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8CAF-7014-2747-AB4C-63309AAF7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657E-4FDD-2F4C-B184-0A2B0F28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6299F-BA30-C14D-8763-C5177600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2CA83-9355-A24C-B325-2FFDCF82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1D16B-6F5E-6E4A-BF72-49B2C42E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9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EC82-3B49-5D43-87DA-94A95CB5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95A9D-430B-A245-B5D5-1CA1E7ED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9327F-B78A-9446-8CEF-D9E29068A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7A83D-17CE-BE48-B82F-3985A6BBF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D050F-639A-B543-8314-727D23088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A60C6-AB6D-DC41-A3E8-E9D2983F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DEBD3-F231-2E4F-AA27-026AA42F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8B010-A814-D243-87EB-FB992FEB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753C-24B8-524E-84C0-3D19256C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5990-39D1-584A-ABFF-2962871E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424C1-F3A0-3C42-AC20-D9B62F5A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2C610-3706-F04E-BD07-B6297E19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3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CCCDC-4739-6B43-98A2-50BA73A3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3D5D7-F6EE-6848-9E2E-AB072079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78826-88BE-7A40-9A86-79D349FC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2F61-B320-B84B-A064-93A321D9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8BDB-705D-A24E-B0BE-DE128B125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DAE98-82DE-EC41-92CB-2EF0DF18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331D-9809-1649-9AD3-EF12381B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AC9E-A428-4542-8821-CEA68207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6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B281-9375-DA44-A4F8-191FCDF9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B590-60E3-CE4B-A042-052D7269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0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15309-B0B9-6B40-B911-06CD17F85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A491-1343-E542-8F76-AB152E75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47A2A-BDB1-1B4F-8789-91F4A8A5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8D0C-D070-524F-9F54-20437376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593C-46F2-4F45-A0C4-110ED2D2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1A641-FEC5-F245-8B0A-9E2ED923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0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264" indent="0">
              <a:buNone/>
              <a:defRPr sz="2100"/>
            </a:lvl2pPr>
            <a:lvl3pPr marL="682706" indent="0">
              <a:buNone/>
              <a:defRPr sz="1800"/>
            </a:lvl3pPr>
            <a:lvl4pPr marL="1024060" indent="0">
              <a:buNone/>
              <a:defRPr sz="1500"/>
            </a:lvl4pPr>
            <a:lvl5pPr marL="1365412" indent="0">
              <a:buNone/>
              <a:defRPr sz="1500"/>
            </a:lvl5pPr>
            <a:lvl6pPr marL="1706855" indent="0">
              <a:buNone/>
              <a:defRPr sz="1500"/>
            </a:lvl6pPr>
            <a:lvl7pPr marL="2048117" indent="0">
              <a:buNone/>
              <a:defRPr sz="1500"/>
            </a:lvl7pPr>
            <a:lvl8pPr marL="2389380" indent="0">
              <a:buNone/>
              <a:defRPr sz="1500"/>
            </a:lvl8pPr>
            <a:lvl9pPr marL="2730707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B89E1-B8CA-5241-8DAB-1E59F5457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623C6-E40F-5C46-B8EA-D532A30A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36760-65A6-9D45-A07D-4107E4BE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A336-43CD-8B4B-BC19-34FC35AD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2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8B5F-78D2-2441-BB16-0B7D78EB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9CE6B-6F0B-5245-9C18-DF6A14D7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D438D-F324-C344-88C6-8D265C4D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6BCDA-E678-AB4D-933D-66B2ADD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ACFB4-03AE-E641-85C4-66FAB118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7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41D86-A25B-6344-A8ED-907A0B1B6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97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6AF30-A186-7E42-ADEB-7065309F9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97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C9CF1-30A7-AF49-8A93-41D8BEB4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79A0-1E69-EA49-B520-A5318B3A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FB24-99CB-2D40-A556-E75FED44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3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FEEC-61FE-4862-A84E-CBDED87B8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7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C800-9E7C-4370-BC86-8D15A0DA0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71EA4-ED67-41EC-ADDC-F7863CD54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2E9F-57F0-4818-88D2-0851A4CA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6DF1A-D2D7-48D0-9230-D77B0663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7F10-6400-4251-AB70-625C8CBC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25A5E-E6D1-4013-BD7B-62314D2F0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821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EDDA-AB2B-4D33-93B8-A6CF92FC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86A8-D82E-4D81-A450-EA5E6F56C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FAFD-8D73-4D9F-B783-F4494101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554DA-7052-4177-9765-916B9F4B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5EBED-5B06-483B-8C3C-89F2D4CF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3EAB-9F89-4C73-B421-404751A91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310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3A9-885B-4519-BE62-F114016B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ADEBF-0298-44D3-BD91-7AB940C0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6DA43-4EE6-4CA3-9B7F-278F675B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00BE-2E63-456E-8723-9256FA9C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3772A-37D2-4F79-A57B-045575F6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5D73-13EB-4F84-AFDB-E9802608C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311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6C91-678E-4366-84ED-7710A527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39F7-6B61-4005-B057-EAC01770C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74241-9683-4D28-8253-C49B279F4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C9EF0-829C-49FE-B056-28738182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A34EE-E67D-41CC-B140-BC5FE977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ABE39-41A2-47D4-88FB-58E2AB4D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EDF2-6ED0-404A-B1C1-26F0DA03D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09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F3C0-2203-42A5-A0C6-53A26ADD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AFA9A-3027-4677-9BE4-F3A0359E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C25B2-884C-4CC3-A5F1-418F03F39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E44A7-FF3D-4BAC-B355-32C0B0CB3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7A994-0D01-42CB-8950-296EBEA7E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14C39-A9AC-4F3D-AADA-3E3DDB7B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61C96-1D28-4473-B3D8-DF1A548A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44793-0EDB-418A-ADEA-5C01938D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A380-9398-40B9-94C4-9D62CD9E4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22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B997-CBB0-AC4A-982D-4A35209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48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6A209-40E9-E649-896C-0EE1C930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2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1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9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0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99CCA-3793-5C4D-9781-268B350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4297-04EC-444D-A83A-28B5CFAB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5DCEA-40C1-E745-BDA2-CB90CD3D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38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D531-221C-4D45-9BB3-726BDCDA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070E2-82B4-405B-BD60-FE96BFAF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17AE7-9B27-4FE9-A13B-86DF9CBC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E88D5-057B-43F2-B170-CF994516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EF891-B114-4597-AAF7-82F6C8B4C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278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8F37C-870F-443B-AF49-92920A3C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41CFD-600B-446A-8327-EFAAD623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6992F-2A6E-4B98-90D5-329408E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0BB1E-DAF9-4393-88D4-172DD2583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81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FEAB-AE8C-465A-9CCE-444C10B6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8A3BF-AE70-4FB1-84A3-927273A2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17EE3-E102-4DDF-BBA7-BCED73FF9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A541F-EE99-4024-B80A-643BBB4E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81582-0F98-4013-A42E-C1A88873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3EE0D-558E-4651-8821-D87E9A16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EA1E7-E1AC-46DF-A366-677AF17FD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805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8E81-3E5F-4A94-AB1C-29261D3E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BDB6-5EDC-40AD-B92D-C997E014C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B197-EAA1-40EB-84A7-D93EA18AB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A5B51-5661-4DBF-9966-E5FD49F8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3B4CC-285B-4602-ACBD-0F7AC8E9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B57F-B5F2-4CDE-BBA0-EE3E701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6444-3BD2-4CCD-B3E8-E2AA884CF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090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6095-5EDA-443C-8733-C809EFAE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D1605-03C9-4549-B5B4-1BE0D2EBC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D2499-EC3B-43AF-938A-62F4F4B8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F67E-4263-463B-9400-E0A79F6B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9F55-7928-4AF6-A026-5BECFD99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6AF0-904E-4A37-AD8E-47401C85B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59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5ABB2-88B0-49EB-ACD4-6F62ACA66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E1477-6D8F-4069-A460-6102D3DA1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2D790-CB40-4054-B656-1B26AB73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107A-09CD-4721-B61E-1FB6E36C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8078-5775-4A7D-988B-280D647D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32F52-53A7-4298-9A2C-635943F05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81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DF22-C30E-4ED5-9049-2C6F957EDD7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3417-710D-4D51-895B-FEE810FB6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0F48E-BBCD-416B-8214-BA8E4438716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CEFB7B-0D24-431C-AC4E-D1BC4B5D927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80741-9B17-4DE6-BE61-CB203C0E1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74987-7830-4736-84D6-E10DBAF3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AC60F-3B74-4E10-ABC6-B2ED1B30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F1098-AB16-4B58-9408-BF716A22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DF86F4A-7E08-4359-9B62-73EEFAF20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27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BDBC1-10C5-4D55-B2BC-2988B91B254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A5CB7-A892-4632-9E0E-9F3E20F3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96A50-75DC-4BD1-B5A4-805B2EF5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492A5-A7A9-4E9F-BD4D-F3758D2A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A17ADCF-A56B-4683-ADB2-551C96257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6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38FB-2933-B048-A8F2-1F1E6951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8CAF-7014-2747-AB4C-63309AAF7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657E-4FDD-2F4C-B184-0A2B0F28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6299F-BA30-C14D-8763-C5177600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2CA83-9355-A24C-B325-2FFDCF82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1D16B-6F5E-6E4A-BF72-49B2C42E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5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EC82-3B49-5D43-87DA-94A95CB5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95A9D-430B-A245-B5D5-1CA1E7ED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9327F-B78A-9446-8CEF-D9E29068A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7A83D-17CE-BE48-B82F-3985A6BBF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D050F-639A-B543-8314-727D23088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A60C6-AB6D-DC41-A3E8-E9D2983F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DEBD3-F231-2E4F-AA27-026AA42F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8B010-A814-D243-87EB-FB992FEB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753C-24B8-524E-84C0-3D19256C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5990-39D1-584A-ABFF-2962871E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424C1-F3A0-3C42-AC20-D9B62F5A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2C610-3706-F04E-BD07-B6297E19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CCCDC-4739-6B43-98A2-50BA73A3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3D5D7-F6EE-6848-9E2E-AB072079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78826-88BE-7A40-9A86-79D349FC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B281-9375-DA44-A4F8-191FCDF9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B590-60E3-CE4B-A042-052D7269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0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15309-B0B9-6B40-B911-06CD17F85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A491-1343-E542-8F76-AB152E75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47A2A-BDB1-1B4F-8789-91F4A8A5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8D0C-D070-524F-9F54-20437376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593C-46F2-4F45-A0C4-110ED2D2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1A641-FEC5-F245-8B0A-9E2ED923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0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264" indent="0">
              <a:buNone/>
              <a:defRPr sz="2100"/>
            </a:lvl2pPr>
            <a:lvl3pPr marL="682706" indent="0">
              <a:buNone/>
              <a:defRPr sz="1800"/>
            </a:lvl3pPr>
            <a:lvl4pPr marL="1024060" indent="0">
              <a:buNone/>
              <a:defRPr sz="1500"/>
            </a:lvl4pPr>
            <a:lvl5pPr marL="1365412" indent="0">
              <a:buNone/>
              <a:defRPr sz="1500"/>
            </a:lvl5pPr>
            <a:lvl6pPr marL="1706855" indent="0">
              <a:buNone/>
              <a:defRPr sz="1500"/>
            </a:lvl6pPr>
            <a:lvl7pPr marL="2048117" indent="0">
              <a:buNone/>
              <a:defRPr sz="1500"/>
            </a:lvl7pPr>
            <a:lvl8pPr marL="2389380" indent="0">
              <a:buNone/>
              <a:defRPr sz="1500"/>
            </a:lvl8pPr>
            <a:lvl9pPr marL="2730707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B89E1-B8CA-5241-8DAB-1E59F5457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623C6-E40F-5C46-B8EA-D532A30A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36760-65A6-9D45-A07D-4107E4BE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A336-43CD-8B4B-BC19-34FC35AD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46075-1D63-8941-BE70-A62C6ABC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07" tIns="34289" rIns="68307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11F71-0DD8-7B4F-9367-309A93A7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07" tIns="34289" rIns="6830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C3DD-3578-C54A-966C-55536F480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F1FA-51F9-164D-B0E8-45059FAE5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4798-6B2C-6047-9054-9F65B7D22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xStyles>
    <p:titleStyle>
      <a:lvl1pPr algn="l" defTabSz="682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22" indent="-170722" algn="l" defTabSz="682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165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27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690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54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396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750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02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545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64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706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06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412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6855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1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938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70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46075-1D63-8941-BE70-A62C6ABC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07" tIns="34289" rIns="68307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11F71-0DD8-7B4F-9367-309A93A7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07" tIns="34289" rIns="6830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C3DD-3578-C54A-966C-55536F480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23DB-E62C-3D4E-84DD-861150E348E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F1FA-51F9-164D-B0E8-45059FAE5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4798-6B2C-6047-9054-9F65B7D22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0686-9DED-DB4D-8CFC-B022C44FD92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4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</p:sldLayoutIdLst>
  <p:txStyles>
    <p:titleStyle>
      <a:lvl1pPr algn="l" defTabSz="682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22" indent="-170722" algn="l" defTabSz="682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165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27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690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54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396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750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02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545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64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706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06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412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6855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1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938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70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8C649E-081F-4A91-969E-E05EED094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8A635D-F963-4522-9B3B-BA9415D0E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32FC13-6D82-4838-B23D-202EBDEE3F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53CFA2-58BE-4855-B3DD-D86EBE421A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8328CD-AC77-471A-A10C-C6FE334DD3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499D859A-94F6-491E-B7A1-F36647D38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52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40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23" Type="http://schemas.openxmlformats.org/officeDocument/2006/relationships/image" Target="../media/image1.wmf"/><Relationship Id="rId10" Type="http://schemas.openxmlformats.org/officeDocument/2006/relationships/image" Target="../media/image9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2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18" Type="http://schemas.openxmlformats.org/officeDocument/2006/relationships/image" Target="../media/image19.wmf"/><Relationship Id="rId3" Type="http://schemas.openxmlformats.org/officeDocument/2006/relationships/audio" Target="../media/media1.wav"/><Relationship Id="rId21" Type="http://schemas.openxmlformats.org/officeDocument/2006/relationships/image" Target="../media/image34.pn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3.bin"/><Relationship Id="rId2" Type="http://schemas.microsoft.com/office/2007/relationships/media" Target="../media/media1.wav"/><Relationship Id="rId16" Type="http://schemas.openxmlformats.org/officeDocument/2006/relationships/image" Target="../media/image18.wmf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36.png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2.bin"/><Relationship Id="rId23" Type="http://schemas.openxmlformats.org/officeDocument/2006/relationships/image" Target="../media/image150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EFB443DC-B3AF-4C34-A4E6-39F873D3B9A3}"/>
              </a:ext>
            </a:extLst>
          </p:cNvPr>
          <p:cNvGrpSpPr/>
          <p:nvPr/>
        </p:nvGrpSpPr>
        <p:grpSpPr>
          <a:xfrm>
            <a:off x="4365256" y="1560911"/>
            <a:ext cx="1676400" cy="1676400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>
              <a:extLst>
                <a:ext uri="{FF2B5EF4-FFF2-40B4-BE49-F238E27FC236}">
                  <a16:creationId xmlns:a16="http://schemas.microsoft.com/office/drawing/2014/main" id="{E28AB5A9-9F31-4420-87AF-99C1C700D08A}"/>
                </a:ext>
              </a:extLst>
            </p:cNvPr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>
              <a:extLst>
                <a:ext uri="{FF2B5EF4-FFF2-40B4-BE49-F238E27FC236}">
                  <a16:creationId xmlns:a16="http://schemas.microsoft.com/office/drawing/2014/main" id="{FE3D551F-F3E7-4E4C-ABD5-293A97D97098}"/>
                </a:ext>
              </a:extLst>
            </p:cNvPr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vi-VN" sz="24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264CFFFB-EB44-4E95-9597-0875E1551121}"/>
              </a:ext>
            </a:extLst>
          </p:cNvPr>
          <p:cNvGrpSpPr>
            <a:grpSpLocks/>
          </p:cNvGrpSpPr>
          <p:nvPr/>
        </p:nvGrpSpPr>
        <p:grpSpPr bwMode="auto">
          <a:xfrm>
            <a:off x="3032622" y="2611044"/>
            <a:ext cx="1620440" cy="1464469"/>
            <a:chOff x="2844800" y="1422399"/>
            <a:chExt cx="2235200" cy="2235200"/>
          </a:xfrm>
        </p:grpSpPr>
        <p:sp>
          <p:nvSpPr>
            <p:cNvPr id="25" name=" 3">
              <a:extLst>
                <a:ext uri="{FF2B5EF4-FFF2-40B4-BE49-F238E27FC236}">
                  <a16:creationId xmlns:a16="http://schemas.microsoft.com/office/drawing/2014/main" id="{DF841855-6669-411A-9B4D-A39398CEA555}"/>
                </a:ext>
              </a:extLst>
            </p:cNvPr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>
              <a:extLst>
                <a:ext uri="{FF2B5EF4-FFF2-40B4-BE49-F238E27FC236}">
                  <a16:creationId xmlns:a16="http://schemas.microsoft.com/office/drawing/2014/main" id="{9DCA82F5-314D-4CAE-86D5-8AF7E2B38553}"/>
                </a:ext>
              </a:extLst>
            </p:cNvPr>
            <p:cNvSpPr/>
            <p:nvPr/>
          </p:nvSpPr>
          <p:spPr>
            <a:xfrm>
              <a:off x="3294796" y="1945763"/>
              <a:ext cx="1335207" cy="1148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vi-VN" sz="24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E0EB7A9F-A3D1-42F9-BFE0-CFF9FEE35B1C}"/>
              </a:ext>
            </a:extLst>
          </p:cNvPr>
          <p:cNvGrpSpPr/>
          <p:nvPr/>
        </p:nvGrpSpPr>
        <p:grpSpPr>
          <a:xfrm>
            <a:off x="4272062" y="3257550"/>
            <a:ext cx="1676400" cy="167640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>
              <a:extLst>
                <a:ext uri="{FF2B5EF4-FFF2-40B4-BE49-F238E27FC236}">
                  <a16:creationId xmlns:a16="http://schemas.microsoft.com/office/drawing/2014/main" id="{990E26E7-A0F6-47E8-9B82-CDAE1E138B72}"/>
                </a:ext>
              </a:extLst>
            </p:cNvPr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>
              <a:extLst>
                <a:ext uri="{FF2B5EF4-FFF2-40B4-BE49-F238E27FC236}">
                  <a16:creationId xmlns:a16="http://schemas.microsoft.com/office/drawing/2014/main" id="{723CAD88-59CA-4C64-9D6A-ADB3C2B8DD37}"/>
                </a:ext>
              </a:extLst>
            </p:cNvPr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vi-VN" sz="24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E83D00-AD82-40A4-B594-65A3F34AC47E}"/>
              </a:ext>
            </a:extLst>
          </p:cNvPr>
          <p:cNvSpPr txBox="1"/>
          <p:nvPr/>
        </p:nvSpPr>
        <p:spPr>
          <a:xfrm>
            <a:off x="3417596" y="2561029"/>
            <a:ext cx="42583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vi-V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5BABB5-0CCA-4C29-BCBE-9409C442BA5C}"/>
              </a:ext>
            </a:extLst>
          </p:cNvPr>
          <p:cNvSpPr txBox="1"/>
          <p:nvPr/>
        </p:nvSpPr>
        <p:spPr>
          <a:xfrm>
            <a:off x="4114117" y="2561029"/>
            <a:ext cx="42583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5D4727-7392-4FFB-BF73-7278E81C8FA1}"/>
              </a:ext>
            </a:extLst>
          </p:cNvPr>
          <p:cNvSpPr txBox="1"/>
          <p:nvPr/>
        </p:nvSpPr>
        <p:spPr>
          <a:xfrm>
            <a:off x="4596323" y="2561029"/>
            <a:ext cx="42583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vi-VN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082ABA-951E-490B-8A58-D3393EE96CCA}"/>
              </a:ext>
            </a:extLst>
          </p:cNvPr>
          <p:cNvSpPr txBox="1"/>
          <p:nvPr/>
        </p:nvSpPr>
        <p:spPr>
          <a:xfrm>
            <a:off x="5078530" y="2561029"/>
            <a:ext cx="42583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50CAC6-19B3-4530-975E-BE99DA06A955}"/>
              </a:ext>
            </a:extLst>
          </p:cNvPr>
          <p:cNvSpPr txBox="1"/>
          <p:nvPr/>
        </p:nvSpPr>
        <p:spPr>
          <a:xfrm>
            <a:off x="5775050" y="2561029"/>
            <a:ext cx="42583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7" name="WordArt 27">
            <a:extLst>
              <a:ext uri="{FF2B5EF4-FFF2-40B4-BE49-F238E27FC236}">
                <a16:creationId xmlns:a16="http://schemas.microsoft.com/office/drawing/2014/main" id="{0E763E26-B2B9-40B1-A02D-697D6D1A33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9605" y="841557"/>
            <a:ext cx="5600700" cy="742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kern="1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1500" b="1" kern="1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1500" b="1" kern="1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KÌ I</a:t>
            </a:r>
            <a:endParaRPr lang="en-US" sz="1500" b="1" kern="1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EFF981-4C13-49FF-9245-BBDE944575D1}"/>
              </a:ext>
            </a:extLst>
          </p:cNvPr>
          <p:cNvSpPr txBox="1"/>
          <p:nvPr/>
        </p:nvSpPr>
        <p:spPr>
          <a:xfrm>
            <a:off x="2892943" y="2561029"/>
            <a:ext cx="42583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00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46" y="3207377"/>
            <a:ext cx="2586003" cy="14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58">
            <a:off x="4641197" y="4052226"/>
            <a:ext cx="1355663" cy="11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51">
            <a:off x="3582784" y="2693311"/>
            <a:ext cx="2273831" cy="13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61" y="3971981"/>
            <a:ext cx="1749694" cy="11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23" y="1808295"/>
            <a:ext cx="2597087" cy="10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227">
            <a:off x="5813404" y="1978812"/>
            <a:ext cx="917982" cy="6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979">
            <a:off x="5349148" y="309393"/>
            <a:ext cx="1746510" cy="17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21" y="1839074"/>
            <a:ext cx="2228428" cy="9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168">
            <a:off x="3296048" y="1284349"/>
            <a:ext cx="1890297" cy="17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7"/>
          <p:cNvGrpSpPr/>
          <p:nvPr/>
        </p:nvGrpSpPr>
        <p:grpSpPr>
          <a:xfrm>
            <a:off x="2379399" y="239020"/>
            <a:ext cx="2548864" cy="1135499"/>
            <a:chOff x="2774733" y="52417"/>
            <a:chExt cx="2548864" cy="1135499"/>
          </a:xfrm>
        </p:grpSpPr>
        <p:pic>
          <p:nvPicPr>
            <p:cNvPr id="31" name="Picture 6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733" y="52417"/>
              <a:ext cx="2548864" cy="1135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 bwMode="auto">
            <a:xfrm>
              <a:off x="2869628" y="178682"/>
              <a:ext cx="233835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; ; ; ; </a:t>
              </a:r>
              <a:endPara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4123328" y="3683783"/>
            <a:ext cx="4477407" cy="585015"/>
            <a:chOff x="4253262" y="3732349"/>
            <a:chExt cx="4477407" cy="58501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8" name="Oval 37"/>
            <p:cNvSpPr/>
            <p:nvPr/>
          </p:nvSpPr>
          <p:spPr>
            <a:xfrm>
              <a:off x="4253262" y="3732349"/>
              <a:ext cx="4477407" cy="585015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 bwMode="auto">
                <a:xfrm>
                  <a:off x="4519391" y="3845070"/>
                  <a:ext cx="4038465" cy="33855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a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⋮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𝑏</m:t>
                      </m:r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  <a:sym typeface="Symbol"/>
                    </a:rPr>
                    <a:t> khi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a</m:t>
                      </m:r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b</m:t>
                      </m:r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  <a:sym typeface="Symbol"/>
                        </a:rPr>
                        <m:t>q</m:t>
                      </m:r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  <a:sym typeface="Symbol"/>
                    </a:rPr>
                    <a:t> ( với a,b,q  </a:t>
                  </a:r>
                  <a:r>
                    <a:rPr lang="en-US" sz="16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  <a:sym typeface="Symbol"/>
                    </a:rPr>
                    <a:t>và</a:t>
                  </a:r>
                  <a:r>
                    <a:rPr lang="en-US" sz="16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  <a:sym typeface="Symbol"/>
                    </a:rPr>
                    <a:t> b  0)</a:t>
                  </a:r>
                  <a:endPara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9391" y="3845070"/>
                  <a:ext cx="4038465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7273" b="-23636"/>
                  </a:stretch>
                </a:blipFill>
                <a:ln w="2857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49"/>
          <p:cNvGrpSpPr/>
          <p:nvPr/>
        </p:nvGrpSpPr>
        <p:grpSpPr>
          <a:xfrm rot="21123868">
            <a:off x="6270372" y="576007"/>
            <a:ext cx="2338198" cy="1725223"/>
            <a:chOff x="6417406" y="1072631"/>
            <a:chExt cx="2503232" cy="1734699"/>
          </a:xfrm>
        </p:grpSpPr>
        <p:pic>
          <p:nvPicPr>
            <p:cNvPr id="27" name="Picture 10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18555">
              <a:off x="6417406" y="1945738"/>
              <a:ext cx="907106" cy="86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3"/>
            <p:cNvGrpSpPr/>
            <p:nvPr/>
          </p:nvGrpSpPr>
          <p:grpSpPr>
            <a:xfrm>
              <a:off x="6749774" y="1072631"/>
              <a:ext cx="2170864" cy="1019588"/>
              <a:chOff x="7919110" y="1886572"/>
              <a:chExt cx="2287668" cy="1238748"/>
            </a:xfrm>
          </p:grpSpPr>
          <p:grpSp>
            <p:nvGrpSpPr>
              <p:cNvPr id="6" name="Group 39"/>
              <p:cNvGrpSpPr/>
              <p:nvPr/>
            </p:nvGrpSpPr>
            <p:grpSpPr>
              <a:xfrm>
                <a:off x="7919110" y="1886572"/>
                <a:ext cx="2287668" cy="1238748"/>
                <a:chOff x="9731176" y="4364502"/>
                <a:chExt cx="4477407" cy="585015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9731176" y="4364502"/>
                  <a:ext cx="4477407" cy="585015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 bwMode="auto">
                    <a:xfrm>
                      <a:off x="10254323" y="4381992"/>
                      <a:ext cx="3422995" cy="33151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limLow>
                              <m:limLow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  <a:sym typeface="Symbol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𝑎</m:t>
                                    </m:r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.</m:t>
                                    </m:r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𝑎</m:t>
                                    </m:r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….</m:t>
                                    </m:r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𝑎</m:t>
                                    </m:r>
                                  </m:e>
                                </m:groupCh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  <a:sym typeface="Symbol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  <a:sym typeface="Symbol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  <m:lim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  <a:sym typeface="Symbol"/>
                                  </a:rPr>
                                  <m:t>𝑛</m:t>
                                </m:r>
                              </m:lim>
                            </m:limLow>
                          </m:oMath>
                        </m:oMathPara>
                      </a14:m>
                      <a:endParaRPr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254323" y="4426941"/>
                      <a:ext cx="3422995" cy="241617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b="-7447"/>
                      </a:stretch>
                    </a:blipFill>
                    <a:ln w="28575">
                      <a:noFill/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Rectangle 42"/>
              <p:cNvSpPr/>
              <p:nvPr/>
            </p:nvSpPr>
            <p:spPr>
              <a:xfrm>
                <a:off x="7973059" y="2500971"/>
                <a:ext cx="2020438" cy="375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a,n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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và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n  0)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" name="Group 58"/>
          <p:cNvGrpSpPr/>
          <p:nvPr/>
        </p:nvGrpSpPr>
        <p:grpSpPr>
          <a:xfrm>
            <a:off x="6408254" y="1533064"/>
            <a:ext cx="2772785" cy="1038991"/>
            <a:chOff x="6634807" y="2137237"/>
            <a:chExt cx="2521033" cy="836972"/>
          </a:xfrm>
        </p:grpSpPr>
        <p:pic>
          <p:nvPicPr>
            <p:cNvPr id="26" name="Picture 11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807" y="2528051"/>
              <a:ext cx="1083351" cy="44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44"/>
            <p:cNvGrpSpPr/>
            <p:nvPr/>
          </p:nvGrpSpPr>
          <p:grpSpPr>
            <a:xfrm>
              <a:off x="7407915" y="2137237"/>
              <a:ext cx="1747925" cy="703958"/>
              <a:chOff x="8047764" y="2009455"/>
              <a:chExt cx="2287668" cy="1041879"/>
            </a:xfrm>
          </p:grpSpPr>
          <p:grpSp>
            <p:nvGrpSpPr>
              <p:cNvPr id="9" name="Group 45"/>
              <p:cNvGrpSpPr/>
              <p:nvPr/>
            </p:nvGrpSpPr>
            <p:grpSpPr>
              <a:xfrm>
                <a:off x="8047764" y="2009455"/>
                <a:ext cx="2287668" cy="1041879"/>
                <a:chOff x="9982976" y="4422536"/>
                <a:chExt cx="4477407" cy="492041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9982976" y="4422536"/>
                  <a:ext cx="4477407" cy="49204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 bwMode="auto">
                    <a:xfrm>
                      <a:off x="10224905" y="4464419"/>
                      <a:ext cx="4014383" cy="236637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𝑚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224905" y="4464419"/>
                      <a:ext cx="4014383" cy="236637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/>
                      </a:stretch>
                    </a:blipFill>
                    <a:ln w="28575">
                      <a:noFill/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7" name="Rectangle 46"/>
              <p:cNvSpPr/>
              <p:nvPr/>
            </p:nvSpPr>
            <p:spPr>
              <a:xfrm>
                <a:off x="8107892" y="2471372"/>
                <a:ext cx="2062401" cy="36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a;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m,n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*) 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60"/>
          <p:cNvGrpSpPr/>
          <p:nvPr/>
        </p:nvGrpSpPr>
        <p:grpSpPr>
          <a:xfrm>
            <a:off x="6469958" y="2242748"/>
            <a:ext cx="2603798" cy="1084486"/>
            <a:chOff x="6633925" y="2751130"/>
            <a:chExt cx="2082988" cy="862128"/>
          </a:xfrm>
        </p:grpSpPr>
        <p:pic>
          <p:nvPicPr>
            <p:cNvPr id="25" name="Picture 12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925" y="2751130"/>
              <a:ext cx="1398187" cy="63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52"/>
            <p:cNvGrpSpPr/>
            <p:nvPr/>
          </p:nvGrpSpPr>
          <p:grpSpPr>
            <a:xfrm>
              <a:off x="6907760" y="2909300"/>
              <a:ext cx="1809153" cy="703958"/>
              <a:chOff x="7387854" y="1927654"/>
              <a:chExt cx="2367804" cy="1041879"/>
            </a:xfrm>
          </p:grpSpPr>
          <p:grpSp>
            <p:nvGrpSpPr>
              <p:cNvPr id="12" name="Group 53"/>
              <p:cNvGrpSpPr/>
              <p:nvPr/>
            </p:nvGrpSpPr>
            <p:grpSpPr>
              <a:xfrm>
                <a:off x="7387854" y="1927654"/>
                <a:ext cx="2367804" cy="1041879"/>
                <a:chOff x="8691403" y="4383904"/>
                <a:chExt cx="4634248" cy="492041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8691403" y="4383904"/>
                  <a:ext cx="4477406" cy="492041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 bwMode="auto">
                    <a:xfrm>
                      <a:off x="9311266" y="4438952"/>
                      <a:ext cx="4014385" cy="236637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𝑚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  <a:sym typeface="Symbol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11266" y="4438952"/>
                      <a:ext cx="4014385" cy="236637"/>
                    </a:xfrm>
                    <a:prstGeom prst="rect">
                      <a:avLst/>
                    </a:prstGeom>
                    <a:blipFill rotWithShape="1">
                      <a:blip r:embed="rId21"/>
                      <a:stretch>
                        <a:fillRect/>
                      </a:stretch>
                    </a:blipFill>
                    <a:ln w="28575">
                      <a:noFill/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5" name="Rectangle 54"/>
              <p:cNvSpPr/>
              <p:nvPr/>
            </p:nvSpPr>
            <p:spPr>
              <a:xfrm>
                <a:off x="7573223" y="2429141"/>
                <a:ext cx="2091569" cy="362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a; m; n</a:t>
                </a:r>
                <a:r>
                  <a:rPr lang="en-US" baseline="30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*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;m   n) 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40324"/>
              </p:ext>
            </p:extLst>
          </p:nvPr>
        </p:nvGraphicFramePr>
        <p:xfrm>
          <a:off x="8427922" y="2922981"/>
          <a:ext cx="190356" cy="22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22" imgW="126720" imgH="152280" progId="Equation.DSMT4">
                  <p:embed/>
                </p:oleObj>
              </mc:Choice>
              <mc:Fallback>
                <p:oleObj name="Equation" r:id="rId22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922" y="2922981"/>
                        <a:ext cx="190356" cy="228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1827265" y="4077560"/>
            <a:ext cx="3372893" cy="10134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&lt; b,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- b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N.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Up Arrow 45"/>
          <p:cNvSpPr/>
          <p:nvPr/>
        </p:nvSpPr>
        <p:spPr>
          <a:xfrm rot="19177612" flipH="1">
            <a:off x="1758822" y="4162022"/>
            <a:ext cx="315467" cy="626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4" tIns="45622" rIns="91244" bIns="456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695" y="2049870"/>
            <a:ext cx="2281704" cy="1364015"/>
            <a:chOff x="54261" y="2284647"/>
            <a:chExt cx="2281704" cy="1364015"/>
          </a:xfrm>
        </p:grpSpPr>
        <p:pic>
          <p:nvPicPr>
            <p:cNvPr id="18" name="Picture 19" descr="Cover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47" y="2284647"/>
              <a:ext cx="2134418" cy="136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54261" y="2480148"/>
              <a:ext cx="2009723" cy="1016700"/>
            </a:xfrm>
            <a:prstGeom prst="ellipse">
              <a:avLst/>
            </a:prstGeom>
            <a:solidFill>
              <a:srgbClr val="FFC1FF"/>
            </a:solidFill>
            <a:ln w="28575">
              <a:solidFill>
                <a:srgbClr val="EF9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Hợp số là số tự nhiên lớn hơn 1 và có nhiều hơn hai ước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511" y="802241"/>
            <a:ext cx="2508069" cy="1403630"/>
            <a:chOff x="-184470" y="1128531"/>
            <a:chExt cx="2708457" cy="1403630"/>
          </a:xfrm>
        </p:grpSpPr>
        <p:pic>
          <p:nvPicPr>
            <p:cNvPr id="19" name="Picture 18" descr="Cover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5" y="1352180"/>
              <a:ext cx="2452662" cy="1179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/>
            <p:cNvSpPr/>
            <p:nvPr/>
          </p:nvSpPr>
          <p:spPr>
            <a:xfrm>
              <a:off x="-184470" y="1128531"/>
              <a:ext cx="2329436" cy="1142653"/>
            </a:xfrm>
            <a:prstGeom prst="ellipse">
              <a:avLst/>
            </a:prstGeom>
            <a:solidFill>
              <a:srgbClr val="FFC1FF"/>
            </a:solidFill>
            <a:ln w="28575">
              <a:solidFill>
                <a:srgbClr val="EF9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Số nguyên tố là số tự nhiên lớn hơn 1 và chỉ có hai ước là 1 và chính nó.</a:t>
              </a:r>
            </a:p>
          </p:txBody>
        </p:sp>
      </p:grpSp>
      <p:pic>
        <p:nvPicPr>
          <p:cNvPr id="54" name="Picture 4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39" y="2188043"/>
            <a:ext cx="2186520" cy="12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00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7836">
            <a:off x="259762" y="405282"/>
            <a:ext cx="2294544" cy="19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10473" y="147839"/>
            <a:ext cx="3742343" cy="243049"/>
          </a:xfrm>
          <a:prstGeom prst="roundRect">
            <a:avLst/>
          </a:prstGeom>
          <a:solidFill>
            <a:srgbClr val="00E200"/>
          </a:solidFill>
          <a:ln>
            <a:solidFill>
              <a:srgbClr val="00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rtlCol="0" anchor="ctr"/>
          <a:lstStyle/>
          <a:p>
            <a:pPr algn="ctr" defTabSz="683250"/>
            <a:r>
              <a:rPr lang="en-US" dirty="0">
                <a:solidFill>
                  <a:srgbClr val="800000"/>
                </a:solidFill>
                <a:sym typeface="Symbol"/>
              </a:rPr>
              <a:t> = { …-3;-2;-1; 0; 1; 2;3…}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ounded 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6061" y="542361"/>
            <a:ext cx="2316758" cy="398200"/>
          </a:xfrm>
          <a:prstGeom prst="roundRect">
            <a:avLst/>
          </a:prstGeom>
          <a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 t="-143820" b="-213483"/>
            </a:stretch>
          </a:blipFill>
          <a:ln>
            <a:solidFill>
              <a:srgbClr val="FF832F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5" name="Group 4"/>
          <p:cNvGrpSpPr/>
          <p:nvPr/>
        </p:nvGrpSpPr>
        <p:grpSpPr>
          <a:xfrm rot="21215697">
            <a:off x="1196118" y="759795"/>
            <a:ext cx="4360815" cy="1303553"/>
            <a:chOff x="1573758" y="1003764"/>
            <a:chExt cx="3860943" cy="1303553"/>
          </a:xfrm>
        </p:grpSpPr>
        <p:pic>
          <p:nvPicPr>
            <p:cNvPr id="6" name="Picture 7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758" y="1003764"/>
              <a:ext cx="3860943" cy="130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20973049">
              <a:off x="3335268" y="1430057"/>
              <a:ext cx="20884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3250"/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của số nguyên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26" y="2092103"/>
            <a:ext cx="2571768" cy="11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26" y="2005925"/>
            <a:ext cx="2551525" cy="4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262085"/>
            <a:ext cx="2802449" cy="10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648">
            <a:off x="1855968" y="1136044"/>
            <a:ext cx="2476243" cy="22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31" y="1395090"/>
            <a:ext cx="1497013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58" y="798667"/>
            <a:ext cx="1549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623530" y="2074871"/>
            <a:ext cx="1928826" cy="3750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4859"/>
              </p:ext>
            </p:extLst>
          </p:nvPr>
        </p:nvGraphicFramePr>
        <p:xfrm>
          <a:off x="6947457" y="2143959"/>
          <a:ext cx="1500198" cy="23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5" imgW="965160" imgH="203040" progId="Equation.DSMT4">
                  <p:embed/>
                </p:oleObj>
              </mc:Choice>
              <mc:Fallback>
                <p:oleObj name="Equation" r:id="rId15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457" y="2143959"/>
                        <a:ext cx="1500198" cy="2368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6712958" y="2794381"/>
            <a:ext cx="1314901" cy="11442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02550"/>
              </p:ext>
            </p:extLst>
          </p:nvPr>
        </p:nvGraphicFramePr>
        <p:xfrm>
          <a:off x="6783826" y="2924230"/>
          <a:ext cx="1244034" cy="88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7" imgW="927000" imgH="1015920" progId="Equation.DSMT4">
                  <p:embed/>
                </p:oleObj>
              </mc:Choice>
              <mc:Fallback>
                <p:oleObj name="Equation" r:id="rId17" imgW="9270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826" y="2924230"/>
                        <a:ext cx="1244034" cy="8845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3"/>
          <p:cNvGrpSpPr/>
          <p:nvPr/>
        </p:nvGrpSpPr>
        <p:grpSpPr>
          <a:xfrm rot="2036086">
            <a:off x="712656" y="2289909"/>
            <a:ext cx="3513249" cy="739557"/>
            <a:chOff x="1573758" y="1829479"/>
            <a:chExt cx="3513249" cy="739557"/>
          </a:xfrm>
        </p:grpSpPr>
        <p:pic>
          <p:nvPicPr>
            <p:cNvPr id="35" name="Picture 19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758" y="1829479"/>
              <a:ext cx="3513249" cy="66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 rot="230452">
              <a:off x="2810827" y="2261259"/>
              <a:ext cx="20884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3250"/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của số nguyên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9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116975"/>
            <a:ext cx="2443579" cy="17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82" y="3125968"/>
            <a:ext cx="1676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6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4" y="3657345"/>
            <a:ext cx="39020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-71779" y="2639104"/>
            <a:ext cx="2323261" cy="1261564"/>
            <a:chOff x="504496" y="3135086"/>
            <a:chExt cx="3389243" cy="1834861"/>
          </a:xfrm>
        </p:grpSpPr>
        <p:pic>
          <p:nvPicPr>
            <p:cNvPr id="41" name="Picture 4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96" y="3135086"/>
              <a:ext cx="3389243" cy="183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779963" y="3561492"/>
                  <a:ext cx="2530768" cy="1054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Phân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endPara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963" y="3561492"/>
                  <a:ext cx="2530768" cy="1054557"/>
                </a:xfrm>
                <a:prstGeom prst="ellipse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Up Arrow 42"/>
          <p:cNvSpPr/>
          <p:nvPr/>
        </p:nvSpPr>
        <p:spPr>
          <a:xfrm rot="19127333" flipH="1">
            <a:off x="1813001" y="3390736"/>
            <a:ext cx="371828" cy="793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4" tIns="45622" rIns="91244" bIns="456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ÔN TẬP KIẾN THỨC Z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2652" y="45384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0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29" grpId="0" animBg="1"/>
      <p:bldP spid="32" grpId="0" animBg="1"/>
      <p:bldP spid="43" grpId="0" animBg="1"/>
    </p:bldLst>
  </p:timing>
</p:sld>
</file>

<file path=ppt/theme/theme1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28575">
          <a:solidFill>
            <a:srgbClr val="CC660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50000"/>
          </a:spcBef>
          <a:defRPr sz="1200">
            <a:solidFill>
              <a:schemeClr val="folHlink"/>
            </a:solidFill>
            <a:effectLst>
              <a:outerShdw blurRad="38100" dist="38100" dir="2700000" algn="tl">
                <a:srgbClr val="C0C0C0"/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28575">
          <a:solidFill>
            <a:srgbClr val="CC660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50000"/>
          </a:spcBef>
          <a:defRPr sz="1200">
            <a:solidFill>
              <a:schemeClr val="folHlink"/>
            </a:solidFill>
            <a:effectLst>
              <a:outerShdw blurRad="38100" dist="38100" dir="2700000" algn="tl">
                <a:srgbClr val="C0C0C0"/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16770</TotalTime>
  <Words>143</Words>
  <Application>Microsoft Office PowerPoint</Application>
  <PresentationFormat>On-screen Show (16:9)</PresentationFormat>
  <Paragraphs>25</Paragraphs>
  <Slides>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Symbol</vt:lpstr>
      <vt:lpstr>Times New Roman</vt:lpstr>
      <vt:lpstr>34_Office Theme</vt:lpstr>
      <vt:lpstr>38_Office Theme</vt:lpstr>
      <vt:lpstr>2_Default Design</vt:lpstr>
      <vt:lpstr>Equation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Chinh Le</dc:creator>
  <cp:lastModifiedBy>FPTSHOP</cp:lastModifiedBy>
  <cp:revision>872</cp:revision>
  <dcterms:created xsi:type="dcterms:W3CDTF">2020-03-31T03:16:37Z</dcterms:created>
  <dcterms:modified xsi:type="dcterms:W3CDTF">2021-07-12T02:31:16Z</dcterms:modified>
</cp:coreProperties>
</file>