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2"/>
  </p:notesMasterIdLst>
  <p:sldIdLst>
    <p:sldId id="478" r:id="rId4"/>
    <p:sldId id="470" r:id="rId5"/>
    <p:sldId id="477" r:id="rId6"/>
    <p:sldId id="483" r:id="rId7"/>
    <p:sldId id="482" r:id="rId8"/>
    <p:sldId id="474" r:id="rId9"/>
    <p:sldId id="479" r:id="rId10"/>
    <p:sldId id="485" r:id="rId11"/>
    <p:sldId id="473" r:id="rId12"/>
    <p:sldId id="475" r:id="rId13"/>
    <p:sldId id="487" r:id="rId14"/>
    <p:sldId id="476" r:id="rId15"/>
    <p:sldId id="486" r:id="rId16"/>
    <p:sldId id="488" r:id="rId17"/>
    <p:sldId id="489" r:id="rId18"/>
    <p:sldId id="480" r:id="rId19"/>
    <p:sldId id="481" r:id="rId20"/>
    <p:sldId id="490"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hương 6" id="{41CB9098-FB12-4691-B1A9-CD400DBF6540}">
          <p14:sldIdLst>
            <p14:sldId id="478"/>
            <p14:sldId id="470"/>
            <p14:sldId id="477"/>
            <p14:sldId id="483"/>
            <p14:sldId id="482"/>
            <p14:sldId id="474"/>
            <p14:sldId id="479"/>
            <p14:sldId id="485"/>
            <p14:sldId id="473"/>
            <p14:sldId id="475"/>
            <p14:sldId id="487"/>
            <p14:sldId id="476"/>
            <p14:sldId id="486"/>
            <p14:sldId id="488"/>
            <p14:sldId id="489"/>
            <p14:sldId id="480"/>
            <p14:sldId id="481"/>
            <p14:sldId id="49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4D4D4D"/>
    <a:srgbClr val="000000"/>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2" autoAdjust="0"/>
    <p:restoredTop sz="94145" autoAdjust="0"/>
  </p:normalViewPr>
  <p:slideViewPr>
    <p:cSldViewPr>
      <p:cViewPr varScale="1">
        <p:scale>
          <a:sx n="107" d="100"/>
          <a:sy n="107" d="100"/>
        </p:scale>
        <p:origin x="82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27.wmf"/><Relationship Id="rId3" Type="http://schemas.openxmlformats.org/officeDocument/2006/relationships/image" Target="../media/image21.wmf"/><Relationship Id="rId7" Type="http://schemas.openxmlformats.org/officeDocument/2006/relationships/image" Target="../media/image9.wmf"/><Relationship Id="rId12" Type="http://schemas.openxmlformats.org/officeDocument/2006/relationships/image" Target="../media/image26.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8.wmf"/><Relationship Id="rId11" Type="http://schemas.openxmlformats.org/officeDocument/2006/relationships/image" Target="../media/image25.wmf"/><Relationship Id="rId5" Type="http://schemas.openxmlformats.org/officeDocument/2006/relationships/image" Target="../media/image23.wmf"/><Relationship Id="rId10" Type="http://schemas.openxmlformats.org/officeDocument/2006/relationships/image" Target="../media/image24.wmf"/><Relationship Id="rId4" Type="http://schemas.openxmlformats.org/officeDocument/2006/relationships/image" Target="../media/image22.wmf"/><Relationship Id="rId9"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31.wmf"/><Relationship Id="rId7" Type="http://schemas.openxmlformats.org/officeDocument/2006/relationships/image" Target="../media/image8.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10" Type="http://schemas.openxmlformats.org/officeDocument/2006/relationships/image" Target="../media/image11.wmf"/><Relationship Id="rId4" Type="http://schemas.openxmlformats.org/officeDocument/2006/relationships/image" Target="../media/image32.wmf"/><Relationship Id="rId9"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7.wmf"/><Relationship Id="rId4"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5.wmf"/><Relationship Id="rId1" Type="http://schemas.openxmlformats.org/officeDocument/2006/relationships/image" Target="../media/image43.wmf"/><Relationship Id="rId5" Type="http://schemas.openxmlformats.org/officeDocument/2006/relationships/image" Target="../media/image50.wmf"/><Relationship Id="rId4"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9/1/2024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4421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613173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3523971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2288786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37711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3365224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1399567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125386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0148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3571584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2090172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3688260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2026704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2004778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3043525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34022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2752500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611894-28B8-4005-BA35-73238799DD5F}" type="datetimeFigureOut">
              <a:rPr lang="en-US" smtClean="0"/>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B324B-D924-456F-84C8-FA14BC5BC1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7A26225-B774-48EC-B9FE-2A255B9D148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C898A73-1644-4528-BE4E-4D6FB4B6B39D}"/>
              </a:ext>
            </a:extLst>
          </p:cNvPr>
          <p:cNvSpPr>
            <a:spLocks noGrp="1"/>
          </p:cNvSpPr>
          <p:nvPr>
            <p:ph type="dt" sz="half" idx="10"/>
          </p:nvPr>
        </p:nvSpPr>
        <p:spPr/>
        <p:txBody>
          <a:bodyPr/>
          <a:lstStyle/>
          <a:p>
            <a:fld id="{16DB7A55-8160-4CCC-8D09-5AB1E11B09D7}" type="datetimeFigureOut">
              <a:rPr lang="en-US" smtClean="0"/>
              <a:t>9/1/2024</a:t>
            </a:fld>
            <a:endParaRPr lang="en-US"/>
          </a:p>
        </p:txBody>
      </p:sp>
      <p:sp>
        <p:nvSpPr>
          <p:cNvPr id="5" name="Footer Placeholder 4">
            <a:extLst>
              <a:ext uri="{FF2B5EF4-FFF2-40B4-BE49-F238E27FC236}">
                <a16:creationId xmlns:a16="http://schemas.microsoft.com/office/drawing/2014/main" id="{B083C9ED-28E9-4640-938B-006D4710EA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873AA-F869-4344-B279-E11E8DC11CFD}"/>
              </a:ext>
            </a:extLst>
          </p:cNvPr>
          <p:cNvSpPr>
            <a:spLocks noGrp="1"/>
          </p:cNvSpPr>
          <p:nvPr>
            <p:ph type="sldNum" sz="quarter" idx="12"/>
          </p:nvPr>
        </p:nvSpPr>
        <p:spPr/>
        <p:txBody>
          <a:bodyPr/>
          <a:lstStyle/>
          <a:p>
            <a:fld id="{E2518F62-9009-4FEC-BAC1-ED50989F9593}" type="slidenum">
              <a:rPr lang="en-US" smtClean="0"/>
              <a:t>‹#›</a:t>
            </a:fld>
            <a:endParaRPr lang="en-US"/>
          </a:p>
        </p:txBody>
      </p:sp>
    </p:spTree>
    <p:extLst>
      <p:ext uri="{BB962C8B-B14F-4D97-AF65-F5344CB8AC3E}">
        <p14:creationId xmlns:p14="http://schemas.microsoft.com/office/powerpoint/2010/main" val="306916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E344-5A3C-4F3E-A398-9C867421FA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8049F-B3E0-4582-A749-92DBB4522B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0C38FB-03C6-448F-89AC-A65CE09C8B18}"/>
              </a:ext>
            </a:extLst>
          </p:cNvPr>
          <p:cNvSpPr>
            <a:spLocks noGrp="1"/>
          </p:cNvSpPr>
          <p:nvPr>
            <p:ph type="dt" sz="half" idx="10"/>
          </p:nvPr>
        </p:nvSpPr>
        <p:spPr/>
        <p:txBody>
          <a:bodyPr/>
          <a:lstStyle/>
          <a:p>
            <a:fld id="{16DB7A55-8160-4CCC-8D09-5AB1E11B09D7}" type="datetimeFigureOut">
              <a:rPr lang="en-US" smtClean="0"/>
              <a:t>9/1/2024</a:t>
            </a:fld>
            <a:endParaRPr lang="en-US"/>
          </a:p>
        </p:txBody>
      </p:sp>
      <p:sp>
        <p:nvSpPr>
          <p:cNvPr id="5" name="Footer Placeholder 4">
            <a:extLst>
              <a:ext uri="{FF2B5EF4-FFF2-40B4-BE49-F238E27FC236}">
                <a16:creationId xmlns:a16="http://schemas.microsoft.com/office/drawing/2014/main" id="{0FBB099A-72B5-4FD4-93C5-FAC4D9C24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AEC7A-90DE-481A-8596-1BD75B3B1814}"/>
              </a:ext>
            </a:extLst>
          </p:cNvPr>
          <p:cNvSpPr>
            <a:spLocks noGrp="1"/>
          </p:cNvSpPr>
          <p:nvPr>
            <p:ph type="sldNum" sz="quarter" idx="12"/>
          </p:nvPr>
        </p:nvSpPr>
        <p:spPr/>
        <p:txBody>
          <a:bodyPr/>
          <a:lstStyle/>
          <a:p>
            <a:fld id="{E2518F62-9009-4FEC-BAC1-ED50989F9593}" type="slidenum">
              <a:rPr lang="en-US" smtClean="0"/>
              <a:t>‹#›</a:t>
            </a:fld>
            <a:endParaRPr lang="en-US"/>
          </a:p>
        </p:txBody>
      </p:sp>
    </p:spTree>
    <p:extLst>
      <p:ext uri="{BB962C8B-B14F-4D97-AF65-F5344CB8AC3E}">
        <p14:creationId xmlns:p14="http://schemas.microsoft.com/office/powerpoint/2010/main" val="883100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560AF-18AB-4E9E-8B36-16D28A5A084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487A9A3-CB9B-4892-A8E2-2AB6B7F9479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7BFED62-A166-4A61-AA7A-5682BBE20E8B}"/>
              </a:ext>
            </a:extLst>
          </p:cNvPr>
          <p:cNvSpPr>
            <a:spLocks noGrp="1"/>
          </p:cNvSpPr>
          <p:nvPr>
            <p:ph type="dt" sz="half" idx="10"/>
          </p:nvPr>
        </p:nvSpPr>
        <p:spPr/>
        <p:txBody>
          <a:bodyPr/>
          <a:lstStyle/>
          <a:p>
            <a:fld id="{16DB7A55-8160-4CCC-8D09-5AB1E11B09D7}" type="datetimeFigureOut">
              <a:rPr lang="en-US" smtClean="0"/>
              <a:t>9/1/2024</a:t>
            </a:fld>
            <a:endParaRPr lang="en-US"/>
          </a:p>
        </p:txBody>
      </p:sp>
      <p:sp>
        <p:nvSpPr>
          <p:cNvPr id="5" name="Footer Placeholder 4">
            <a:extLst>
              <a:ext uri="{FF2B5EF4-FFF2-40B4-BE49-F238E27FC236}">
                <a16:creationId xmlns:a16="http://schemas.microsoft.com/office/drawing/2014/main" id="{35DEE7E7-FC9F-4F43-800D-264F82C04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DB4A8-7433-44EC-820B-B754B91FB6C6}"/>
              </a:ext>
            </a:extLst>
          </p:cNvPr>
          <p:cNvSpPr>
            <a:spLocks noGrp="1"/>
          </p:cNvSpPr>
          <p:nvPr>
            <p:ph type="sldNum" sz="quarter" idx="12"/>
          </p:nvPr>
        </p:nvSpPr>
        <p:spPr/>
        <p:txBody>
          <a:bodyPr/>
          <a:lstStyle/>
          <a:p>
            <a:fld id="{E2518F62-9009-4FEC-BAC1-ED50989F9593}" type="slidenum">
              <a:rPr lang="en-US" smtClean="0"/>
              <a:t>‹#›</a:t>
            </a:fld>
            <a:endParaRPr lang="en-US"/>
          </a:p>
        </p:txBody>
      </p:sp>
    </p:spTree>
    <p:extLst>
      <p:ext uri="{BB962C8B-B14F-4D97-AF65-F5344CB8AC3E}">
        <p14:creationId xmlns:p14="http://schemas.microsoft.com/office/powerpoint/2010/main" val="497550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B5532-1D8A-4458-8588-D123CC981B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194D62-D430-4106-89A8-58977F691949}"/>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4160DE-FD29-4CB4-9FC0-ADBBBB716A9C}"/>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738D30-698D-4732-847D-897F40E29FCF}"/>
              </a:ext>
            </a:extLst>
          </p:cNvPr>
          <p:cNvSpPr>
            <a:spLocks noGrp="1"/>
          </p:cNvSpPr>
          <p:nvPr>
            <p:ph type="dt" sz="half" idx="10"/>
          </p:nvPr>
        </p:nvSpPr>
        <p:spPr/>
        <p:txBody>
          <a:bodyPr/>
          <a:lstStyle/>
          <a:p>
            <a:fld id="{16DB7A55-8160-4CCC-8D09-5AB1E11B09D7}" type="datetimeFigureOut">
              <a:rPr lang="en-US" smtClean="0"/>
              <a:t>9/1/2024</a:t>
            </a:fld>
            <a:endParaRPr lang="en-US"/>
          </a:p>
        </p:txBody>
      </p:sp>
      <p:sp>
        <p:nvSpPr>
          <p:cNvPr id="6" name="Footer Placeholder 5">
            <a:extLst>
              <a:ext uri="{FF2B5EF4-FFF2-40B4-BE49-F238E27FC236}">
                <a16:creationId xmlns:a16="http://schemas.microsoft.com/office/drawing/2014/main" id="{17A010D9-A7AB-47FE-980D-DF92E556B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4353B5-0814-43B3-9700-F2E36627CCDC}"/>
              </a:ext>
            </a:extLst>
          </p:cNvPr>
          <p:cNvSpPr>
            <a:spLocks noGrp="1"/>
          </p:cNvSpPr>
          <p:nvPr>
            <p:ph type="sldNum" sz="quarter" idx="12"/>
          </p:nvPr>
        </p:nvSpPr>
        <p:spPr/>
        <p:txBody>
          <a:bodyPr/>
          <a:lstStyle/>
          <a:p>
            <a:fld id="{E2518F62-9009-4FEC-BAC1-ED50989F9593}" type="slidenum">
              <a:rPr lang="en-US" smtClean="0"/>
              <a:t>‹#›</a:t>
            </a:fld>
            <a:endParaRPr lang="en-US"/>
          </a:p>
        </p:txBody>
      </p:sp>
    </p:spTree>
    <p:extLst>
      <p:ext uri="{BB962C8B-B14F-4D97-AF65-F5344CB8AC3E}">
        <p14:creationId xmlns:p14="http://schemas.microsoft.com/office/powerpoint/2010/main" val="811434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DF5D6-70BB-4039-B16C-906EF9D4C7DE}"/>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1856A4-2D7E-4CF9-B217-C58BE34AC81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07959D1-413A-49D5-893E-0A5E3A2E788E}"/>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6C611D-5B18-4816-B3FA-C3A57E755DD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3B895158-20EE-47E4-B0F4-0F8718F3012D}"/>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6D819F-B501-408B-B6F3-9742D4B57123}"/>
              </a:ext>
            </a:extLst>
          </p:cNvPr>
          <p:cNvSpPr>
            <a:spLocks noGrp="1"/>
          </p:cNvSpPr>
          <p:nvPr>
            <p:ph type="dt" sz="half" idx="10"/>
          </p:nvPr>
        </p:nvSpPr>
        <p:spPr/>
        <p:txBody>
          <a:bodyPr/>
          <a:lstStyle/>
          <a:p>
            <a:fld id="{16DB7A55-8160-4CCC-8D09-5AB1E11B09D7}" type="datetimeFigureOut">
              <a:rPr lang="en-US" smtClean="0"/>
              <a:t>9/1/2024</a:t>
            </a:fld>
            <a:endParaRPr lang="en-US"/>
          </a:p>
        </p:txBody>
      </p:sp>
      <p:sp>
        <p:nvSpPr>
          <p:cNvPr id="8" name="Footer Placeholder 7">
            <a:extLst>
              <a:ext uri="{FF2B5EF4-FFF2-40B4-BE49-F238E27FC236}">
                <a16:creationId xmlns:a16="http://schemas.microsoft.com/office/drawing/2014/main" id="{3E8EE754-FA47-4ADB-8953-BF9D658C9D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023512-2774-4568-83D4-B1105D196C1D}"/>
              </a:ext>
            </a:extLst>
          </p:cNvPr>
          <p:cNvSpPr>
            <a:spLocks noGrp="1"/>
          </p:cNvSpPr>
          <p:nvPr>
            <p:ph type="sldNum" sz="quarter" idx="12"/>
          </p:nvPr>
        </p:nvSpPr>
        <p:spPr/>
        <p:txBody>
          <a:bodyPr/>
          <a:lstStyle/>
          <a:p>
            <a:fld id="{E2518F62-9009-4FEC-BAC1-ED50989F9593}" type="slidenum">
              <a:rPr lang="en-US" smtClean="0"/>
              <a:t>‹#›</a:t>
            </a:fld>
            <a:endParaRPr lang="en-US"/>
          </a:p>
        </p:txBody>
      </p:sp>
    </p:spTree>
    <p:extLst>
      <p:ext uri="{BB962C8B-B14F-4D97-AF65-F5344CB8AC3E}">
        <p14:creationId xmlns:p14="http://schemas.microsoft.com/office/powerpoint/2010/main" val="2001344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87F8E-1EAA-47B8-8423-7AF57015ED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240ECE-C0C9-4484-BA05-E6F89A481961}"/>
              </a:ext>
            </a:extLst>
          </p:cNvPr>
          <p:cNvSpPr>
            <a:spLocks noGrp="1"/>
          </p:cNvSpPr>
          <p:nvPr>
            <p:ph type="dt" sz="half" idx="10"/>
          </p:nvPr>
        </p:nvSpPr>
        <p:spPr/>
        <p:txBody>
          <a:bodyPr/>
          <a:lstStyle/>
          <a:p>
            <a:fld id="{16DB7A55-8160-4CCC-8D09-5AB1E11B09D7}" type="datetimeFigureOut">
              <a:rPr lang="en-US" smtClean="0"/>
              <a:t>9/1/2024</a:t>
            </a:fld>
            <a:endParaRPr lang="en-US"/>
          </a:p>
        </p:txBody>
      </p:sp>
      <p:sp>
        <p:nvSpPr>
          <p:cNvPr id="4" name="Footer Placeholder 3">
            <a:extLst>
              <a:ext uri="{FF2B5EF4-FFF2-40B4-BE49-F238E27FC236}">
                <a16:creationId xmlns:a16="http://schemas.microsoft.com/office/drawing/2014/main" id="{68B734DC-4358-41C4-966A-91FAB1A496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1BD736-B78D-4985-B50D-F1D08846BEDE}"/>
              </a:ext>
            </a:extLst>
          </p:cNvPr>
          <p:cNvSpPr>
            <a:spLocks noGrp="1"/>
          </p:cNvSpPr>
          <p:nvPr>
            <p:ph type="sldNum" sz="quarter" idx="12"/>
          </p:nvPr>
        </p:nvSpPr>
        <p:spPr/>
        <p:txBody>
          <a:bodyPr/>
          <a:lstStyle/>
          <a:p>
            <a:fld id="{E2518F62-9009-4FEC-BAC1-ED50989F9593}" type="slidenum">
              <a:rPr lang="en-US" smtClean="0"/>
              <a:t>‹#›</a:t>
            </a:fld>
            <a:endParaRPr lang="en-US"/>
          </a:p>
        </p:txBody>
      </p:sp>
    </p:spTree>
    <p:extLst>
      <p:ext uri="{BB962C8B-B14F-4D97-AF65-F5344CB8AC3E}">
        <p14:creationId xmlns:p14="http://schemas.microsoft.com/office/powerpoint/2010/main" val="2822117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EE602D-4F16-4871-A709-B41935AA5D2B}"/>
              </a:ext>
            </a:extLst>
          </p:cNvPr>
          <p:cNvSpPr>
            <a:spLocks noGrp="1"/>
          </p:cNvSpPr>
          <p:nvPr>
            <p:ph type="dt" sz="half" idx="10"/>
          </p:nvPr>
        </p:nvSpPr>
        <p:spPr/>
        <p:txBody>
          <a:bodyPr/>
          <a:lstStyle/>
          <a:p>
            <a:fld id="{16DB7A55-8160-4CCC-8D09-5AB1E11B09D7}" type="datetimeFigureOut">
              <a:rPr lang="en-US" smtClean="0"/>
              <a:t>9/1/2024</a:t>
            </a:fld>
            <a:endParaRPr lang="en-US"/>
          </a:p>
        </p:txBody>
      </p:sp>
      <p:sp>
        <p:nvSpPr>
          <p:cNvPr id="3" name="Footer Placeholder 2">
            <a:extLst>
              <a:ext uri="{FF2B5EF4-FFF2-40B4-BE49-F238E27FC236}">
                <a16:creationId xmlns:a16="http://schemas.microsoft.com/office/drawing/2014/main" id="{9B64299B-1A8A-423D-B40A-5238991AE5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B43168-487D-499C-847D-10671290B1B6}"/>
              </a:ext>
            </a:extLst>
          </p:cNvPr>
          <p:cNvSpPr>
            <a:spLocks noGrp="1"/>
          </p:cNvSpPr>
          <p:nvPr>
            <p:ph type="sldNum" sz="quarter" idx="12"/>
          </p:nvPr>
        </p:nvSpPr>
        <p:spPr/>
        <p:txBody>
          <a:bodyPr/>
          <a:lstStyle/>
          <a:p>
            <a:fld id="{E2518F62-9009-4FEC-BAC1-ED50989F9593}" type="slidenum">
              <a:rPr lang="en-US" smtClean="0"/>
              <a:t>‹#›</a:t>
            </a:fld>
            <a:endParaRPr lang="en-US"/>
          </a:p>
        </p:txBody>
      </p:sp>
    </p:spTree>
    <p:extLst>
      <p:ext uri="{BB962C8B-B14F-4D97-AF65-F5344CB8AC3E}">
        <p14:creationId xmlns:p14="http://schemas.microsoft.com/office/powerpoint/2010/main" val="4281910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E403E-6914-4A08-B246-40FBE836413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97867B5-B582-484F-8E95-5FBB40ED2CB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BF3553-07F2-42B8-A7B2-16D6690539E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AE66C05-EA13-460B-A99C-D3DC27F28D75}"/>
              </a:ext>
            </a:extLst>
          </p:cNvPr>
          <p:cNvSpPr>
            <a:spLocks noGrp="1"/>
          </p:cNvSpPr>
          <p:nvPr>
            <p:ph type="dt" sz="half" idx="10"/>
          </p:nvPr>
        </p:nvSpPr>
        <p:spPr/>
        <p:txBody>
          <a:bodyPr/>
          <a:lstStyle/>
          <a:p>
            <a:fld id="{16DB7A55-8160-4CCC-8D09-5AB1E11B09D7}" type="datetimeFigureOut">
              <a:rPr lang="en-US" smtClean="0"/>
              <a:t>9/1/2024</a:t>
            </a:fld>
            <a:endParaRPr lang="en-US"/>
          </a:p>
        </p:txBody>
      </p:sp>
      <p:sp>
        <p:nvSpPr>
          <p:cNvPr id="6" name="Footer Placeholder 5">
            <a:extLst>
              <a:ext uri="{FF2B5EF4-FFF2-40B4-BE49-F238E27FC236}">
                <a16:creationId xmlns:a16="http://schemas.microsoft.com/office/drawing/2014/main" id="{B6C3CBCC-1AEC-4340-BFC8-0AAF823A74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5D3ABE-49C7-4351-B6B4-7A7F26962D87}"/>
              </a:ext>
            </a:extLst>
          </p:cNvPr>
          <p:cNvSpPr>
            <a:spLocks noGrp="1"/>
          </p:cNvSpPr>
          <p:nvPr>
            <p:ph type="sldNum" sz="quarter" idx="12"/>
          </p:nvPr>
        </p:nvSpPr>
        <p:spPr/>
        <p:txBody>
          <a:bodyPr/>
          <a:lstStyle/>
          <a:p>
            <a:fld id="{E2518F62-9009-4FEC-BAC1-ED50989F9593}" type="slidenum">
              <a:rPr lang="en-US" smtClean="0"/>
              <a:t>‹#›</a:t>
            </a:fld>
            <a:endParaRPr lang="en-US"/>
          </a:p>
        </p:txBody>
      </p:sp>
    </p:spTree>
    <p:extLst>
      <p:ext uri="{BB962C8B-B14F-4D97-AF65-F5344CB8AC3E}">
        <p14:creationId xmlns:p14="http://schemas.microsoft.com/office/powerpoint/2010/main" val="1412921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7418B-ADDB-4D4A-8281-E725D1B841A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A44D98D-05B8-4A3C-8EBD-F614D51E394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D31D32B-C1EE-4E32-8B4D-4BAED59E1D5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292283B-9429-4FF2-8DE7-E145EC3684DE}"/>
              </a:ext>
            </a:extLst>
          </p:cNvPr>
          <p:cNvSpPr>
            <a:spLocks noGrp="1"/>
          </p:cNvSpPr>
          <p:nvPr>
            <p:ph type="dt" sz="half" idx="10"/>
          </p:nvPr>
        </p:nvSpPr>
        <p:spPr/>
        <p:txBody>
          <a:bodyPr/>
          <a:lstStyle/>
          <a:p>
            <a:fld id="{16DB7A55-8160-4CCC-8D09-5AB1E11B09D7}" type="datetimeFigureOut">
              <a:rPr lang="en-US" smtClean="0"/>
              <a:t>9/1/2024</a:t>
            </a:fld>
            <a:endParaRPr lang="en-US"/>
          </a:p>
        </p:txBody>
      </p:sp>
      <p:sp>
        <p:nvSpPr>
          <p:cNvPr id="6" name="Footer Placeholder 5">
            <a:extLst>
              <a:ext uri="{FF2B5EF4-FFF2-40B4-BE49-F238E27FC236}">
                <a16:creationId xmlns:a16="http://schemas.microsoft.com/office/drawing/2014/main" id="{23EA2C7A-674B-46F5-9644-21D6EAF30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487AB0-FDF5-4713-A176-39F18BDEE79E}"/>
              </a:ext>
            </a:extLst>
          </p:cNvPr>
          <p:cNvSpPr>
            <a:spLocks noGrp="1"/>
          </p:cNvSpPr>
          <p:nvPr>
            <p:ph type="sldNum" sz="quarter" idx="12"/>
          </p:nvPr>
        </p:nvSpPr>
        <p:spPr/>
        <p:txBody>
          <a:bodyPr/>
          <a:lstStyle/>
          <a:p>
            <a:fld id="{E2518F62-9009-4FEC-BAC1-ED50989F9593}" type="slidenum">
              <a:rPr lang="en-US" smtClean="0"/>
              <a:t>‹#›</a:t>
            </a:fld>
            <a:endParaRPr lang="en-US"/>
          </a:p>
        </p:txBody>
      </p:sp>
    </p:spTree>
    <p:extLst>
      <p:ext uri="{BB962C8B-B14F-4D97-AF65-F5344CB8AC3E}">
        <p14:creationId xmlns:p14="http://schemas.microsoft.com/office/powerpoint/2010/main" val="50179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2974-A2BE-486D-8C1E-3D1B15031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45B5A4-27F6-493A-9FA4-EBC8DF3ABDE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C3B67-9600-46A6-B372-936C01916640}"/>
              </a:ext>
            </a:extLst>
          </p:cNvPr>
          <p:cNvSpPr>
            <a:spLocks noGrp="1"/>
          </p:cNvSpPr>
          <p:nvPr>
            <p:ph type="dt" sz="half" idx="10"/>
          </p:nvPr>
        </p:nvSpPr>
        <p:spPr/>
        <p:txBody>
          <a:bodyPr/>
          <a:lstStyle/>
          <a:p>
            <a:fld id="{16DB7A55-8160-4CCC-8D09-5AB1E11B09D7}" type="datetimeFigureOut">
              <a:rPr lang="en-US" smtClean="0"/>
              <a:t>9/1/2024</a:t>
            </a:fld>
            <a:endParaRPr lang="en-US"/>
          </a:p>
        </p:txBody>
      </p:sp>
      <p:sp>
        <p:nvSpPr>
          <p:cNvPr id="5" name="Footer Placeholder 4">
            <a:extLst>
              <a:ext uri="{FF2B5EF4-FFF2-40B4-BE49-F238E27FC236}">
                <a16:creationId xmlns:a16="http://schemas.microsoft.com/office/drawing/2014/main" id="{BAB5AAEF-7B1D-4423-A5CA-43952DD10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B6AF8F-5286-4188-B8C1-76A2DA15BD3A}"/>
              </a:ext>
            </a:extLst>
          </p:cNvPr>
          <p:cNvSpPr>
            <a:spLocks noGrp="1"/>
          </p:cNvSpPr>
          <p:nvPr>
            <p:ph type="sldNum" sz="quarter" idx="12"/>
          </p:nvPr>
        </p:nvSpPr>
        <p:spPr/>
        <p:txBody>
          <a:bodyPr/>
          <a:lstStyle/>
          <a:p>
            <a:fld id="{E2518F62-9009-4FEC-BAC1-ED50989F9593}" type="slidenum">
              <a:rPr lang="en-US" smtClean="0"/>
              <a:t>‹#›</a:t>
            </a:fld>
            <a:endParaRPr lang="en-US"/>
          </a:p>
        </p:txBody>
      </p:sp>
    </p:spTree>
    <p:extLst>
      <p:ext uri="{BB962C8B-B14F-4D97-AF65-F5344CB8AC3E}">
        <p14:creationId xmlns:p14="http://schemas.microsoft.com/office/powerpoint/2010/main" val="1147480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6FA7CC-40DB-468F-83D7-D87B461768EA}"/>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B963C9-3095-459B-8872-44110639E840}"/>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E1C60B-4998-45CC-AACB-110CDBECC63A}"/>
              </a:ext>
            </a:extLst>
          </p:cNvPr>
          <p:cNvSpPr>
            <a:spLocks noGrp="1"/>
          </p:cNvSpPr>
          <p:nvPr>
            <p:ph type="dt" sz="half" idx="10"/>
          </p:nvPr>
        </p:nvSpPr>
        <p:spPr/>
        <p:txBody>
          <a:bodyPr/>
          <a:lstStyle/>
          <a:p>
            <a:fld id="{16DB7A55-8160-4CCC-8D09-5AB1E11B09D7}" type="datetimeFigureOut">
              <a:rPr lang="en-US" smtClean="0"/>
              <a:t>9/1/2024</a:t>
            </a:fld>
            <a:endParaRPr lang="en-US"/>
          </a:p>
        </p:txBody>
      </p:sp>
      <p:sp>
        <p:nvSpPr>
          <p:cNvPr id="5" name="Footer Placeholder 4">
            <a:extLst>
              <a:ext uri="{FF2B5EF4-FFF2-40B4-BE49-F238E27FC236}">
                <a16:creationId xmlns:a16="http://schemas.microsoft.com/office/drawing/2014/main" id="{276291BC-48D5-4961-908E-6F621705F0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EC7C3-9A87-4F7B-AC50-6789DB9E8A8F}"/>
              </a:ext>
            </a:extLst>
          </p:cNvPr>
          <p:cNvSpPr>
            <a:spLocks noGrp="1"/>
          </p:cNvSpPr>
          <p:nvPr>
            <p:ph type="sldNum" sz="quarter" idx="12"/>
          </p:nvPr>
        </p:nvSpPr>
        <p:spPr/>
        <p:txBody>
          <a:bodyPr/>
          <a:lstStyle/>
          <a:p>
            <a:fld id="{E2518F62-9009-4FEC-BAC1-ED50989F9593}" type="slidenum">
              <a:rPr lang="en-US" smtClean="0"/>
              <a:t>‹#›</a:t>
            </a:fld>
            <a:endParaRPr lang="en-US"/>
          </a:p>
        </p:txBody>
      </p:sp>
    </p:spTree>
    <p:extLst>
      <p:ext uri="{BB962C8B-B14F-4D97-AF65-F5344CB8AC3E}">
        <p14:creationId xmlns:p14="http://schemas.microsoft.com/office/powerpoint/2010/main" val="2194375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1" cy="1314450"/>
          </a:xfrm>
        </p:spPr>
        <p:txBody>
          <a:bodyPr/>
          <a:lstStyle>
            <a:lvl1pPr marL="0" indent="0" algn="ctr">
              <a:buNone/>
              <a:defRPr>
                <a:solidFill>
                  <a:schemeClr val="tx1">
                    <a:tint val="75000"/>
                  </a:schemeClr>
                </a:solidFill>
              </a:defRPr>
            </a:lvl1pPr>
            <a:lvl2pPr marL="457120" indent="0" algn="ctr">
              <a:buNone/>
              <a:defRPr>
                <a:solidFill>
                  <a:schemeClr val="tx1">
                    <a:tint val="75000"/>
                  </a:schemeClr>
                </a:solidFill>
              </a:defRPr>
            </a:lvl2pPr>
            <a:lvl3pPr marL="914240" indent="0" algn="ctr">
              <a:buNone/>
              <a:defRPr>
                <a:solidFill>
                  <a:schemeClr val="tx1">
                    <a:tint val="75000"/>
                  </a:schemeClr>
                </a:solidFill>
              </a:defRPr>
            </a:lvl3pPr>
            <a:lvl4pPr marL="1371360" indent="0" algn="ctr">
              <a:buNone/>
              <a:defRPr>
                <a:solidFill>
                  <a:schemeClr val="tx1">
                    <a:tint val="75000"/>
                  </a:schemeClr>
                </a:solidFill>
              </a:defRPr>
            </a:lvl4pPr>
            <a:lvl5pPr marL="1828480" indent="0" algn="ctr">
              <a:buNone/>
              <a:defRPr>
                <a:solidFill>
                  <a:schemeClr val="tx1">
                    <a:tint val="75000"/>
                  </a:schemeClr>
                </a:solidFill>
              </a:defRPr>
            </a:lvl5pPr>
            <a:lvl6pPr marL="2285600" indent="0" algn="ctr">
              <a:buNone/>
              <a:defRPr>
                <a:solidFill>
                  <a:schemeClr val="tx1">
                    <a:tint val="75000"/>
                  </a:schemeClr>
                </a:solidFill>
              </a:defRPr>
            </a:lvl6pPr>
            <a:lvl7pPr marL="2742720" indent="0" algn="ctr">
              <a:buNone/>
              <a:defRPr>
                <a:solidFill>
                  <a:schemeClr val="tx1">
                    <a:tint val="75000"/>
                  </a:schemeClr>
                </a:solidFill>
              </a:defRPr>
            </a:lvl7pPr>
            <a:lvl8pPr marL="3199840" indent="0" algn="ctr">
              <a:buNone/>
              <a:defRPr>
                <a:solidFill>
                  <a:schemeClr val="tx1">
                    <a:tint val="75000"/>
                  </a:schemeClr>
                </a:solidFill>
              </a:defRPr>
            </a:lvl8pPr>
            <a:lvl9pPr marL="36569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611894-28B8-4005-BA35-73238799DD5F}" type="datetimeFigureOut">
              <a:rPr lang="en-US" smtClean="0"/>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12783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80168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p:spPr>
        <p:txBody>
          <a:bodyPr anchor="t"/>
          <a:lstStyle>
            <a:lvl1pPr algn="l">
              <a:defRPr sz="3975"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25">
                <a:solidFill>
                  <a:schemeClr val="tx1">
                    <a:tint val="75000"/>
                  </a:schemeClr>
                </a:solidFill>
              </a:defRPr>
            </a:lvl1pPr>
            <a:lvl2pPr marL="457120" indent="0">
              <a:buNone/>
              <a:defRPr sz="1800">
                <a:solidFill>
                  <a:schemeClr val="tx1">
                    <a:tint val="75000"/>
                  </a:schemeClr>
                </a:solidFill>
              </a:defRPr>
            </a:lvl2pPr>
            <a:lvl3pPr marL="914240" indent="0">
              <a:buNone/>
              <a:defRPr sz="1575">
                <a:solidFill>
                  <a:schemeClr val="tx1">
                    <a:tint val="75000"/>
                  </a:schemeClr>
                </a:solidFill>
              </a:defRPr>
            </a:lvl3pPr>
            <a:lvl4pPr marL="1371360" indent="0">
              <a:buNone/>
              <a:defRPr sz="1425">
                <a:solidFill>
                  <a:schemeClr val="tx1">
                    <a:tint val="75000"/>
                  </a:schemeClr>
                </a:solidFill>
              </a:defRPr>
            </a:lvl4pPr>
            <a:lvl5pPr marL="1828480" indent="0">
              <a:buNone/>
              <a:defRPr sz="1425">
                <a:solidFill>
                  <a:schemeClr val="tx1">
                    <a:tint val="75000"/>
                  </a:schemeClr>
                </a:solidFill>
              </a:defRPr>
            </a:lvl5pPr>
            <a:lvl6pPr marL="2285600" indent="0">
              <a:buNone/>
              <a:defRPr sz="1425">
                <a:solidFill>
                  <a:schemeClr val="tx1">
                    <a:tint val="75000"/>
                  </a:schemeClr>
                </a:solidFill>
              </a:defRPr>
            </a:lvl6pPr>
            <a:lvl7pPr marL="2742720" indent="0">
              <a:buNone/>
              <a:defRPr sz="1425">
                <a:solidFill>
                  <a:schemeClr val="tx1">
                    <a:tint val="75000"/>
                  </a:schemeClr>
                </a:solidFill>
              </a:defRPr>
            </a:lvl7pPr>
            <a:lvl8pPr marL="3199840" indent="0">
              <a:buNone/>
              <a:defRPr sz="1425">
                <a:solidFill>
                  <a:schemeClr val="tx1">
                    <a:tint val="75000"/>
                  </a:schemeClr>
                </a:solidFill>
              </a:defRPr>
            </a:lvl8pPr>
            <a:lvl9pPr marL="3656960"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485431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11894-28B8-4005-BA35-73238799DD5F}" type="datetimeFigureOut">
              <a:rPr lang="en-US" smtClean="0"/>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408296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1"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6"/>
            <a:ext cx="4040188" cy="479822"/>
          </a:xfrm>
        </p:spPr>
        <p:txBody>
          <a:bodyPr anchor="b"/>
          <a:lstStyle>
            <a:lvl1pPr marL="0" indent="0">
              <a:buNone/>
              <a:defRPr sz="2400" b="1"/>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6"/>
            <a:ext cx="4041775" cy="479822"/>
          </a:xfrm>
        </p:spPr>
        <p:txBody>
          <a:bodyPr anchor="b"/>
          <a:lstStyle>
            <a:lvl1pPr marL="0" indent="0">
              <a:buNone/>
              <a:defRPr sz="2400" b="1"/>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11894-28B8-4005-BA35-73238799DD5F}" type="datetimeFigureOut">
              <a:rPr lang="en-US" smtClean="0"/>
              <a:t>9/1/2024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7345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11894-28B8-4005-BA35-73238799DD5F}" type="datetimeFigureOut">
              <a:rPr lang="en-US" smtClean="0"/>
              <a:t>9/1/2024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83757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9/1/2024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23591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25"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25"/>
            </a:lvl1pPr>
            <a:lvl2pPr>
              <a:defRPr sz="2775"/>
            </a:lvl2pPr>
            <a:lvl3pPr>
              <a:defRPr sz="2400"/>
            </a:lvl3pPr>
            <a:lvl4pPr>
              <a:defRPr sz="2025"/>
            </a:lvl4pPr>
            <a:lvl5pPr>
              <a:defRPr sz="2025"/>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25"/>
            </a:lvl1pPr>
            <a:lvl2pPr marL="457120" indent="0">
              <a:buNone/>
              <a:defRPr sz="1200"/>
            </a:lvl2pPr>
            <a:lvl3pPr marL="914240" indent="0">
              <a:buNone/>
              <a:defRPr sz="975"/>
            </a:lvl3pPr>
            <a:lvl4pPr marL="1371360" indent="0">
              <a:buNone/>
              <a:defRPr sz="900"/>
            </a:lvl4pPr>
            <a:lvl5pPr marL="1828480" indent="0">
              <a:buNone/>
              <a:defRPr sz="900"/>
            </a:lvl5pPr>
            <a:lvl6pPr marL="2285600" indent="0">
              <a:buNone/>
              <a:defRPr sz="900"/>
            </a:lvl6pPr>
            <a:lvl7pPr marL="2742720" indent="0">
              <a:buNone/>
              <a:defRPr sz="900"/>
            </a:lvl7pPr>
            <a:lvl8pPr marL="3199840" indent="0">
              <a:buNone/>
              <a:defRPr sz="900"/>
            </a:lvl8pPr>
            <a:lvl9pPr marL="365696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4191447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3600451"/>
            <a:ext cx="5486400" cy="425054"/>
          </a:xfrm>
        </p:spPr>
        <p:txBody>
          <a:bodyPr anchor="b"/>
          <a:lstStyle>
            <a:lvl1pPr algn="l">
              <a:defRPr sz="2025" b="1"/>
            </a:lvl1pPr>
          </a:lstStyle>
          <a:p>
            <a:r>
              <a:rPr lang="en-US"/>
              <a:t>Click to edit Master title style</a:t>
            </a:r>
          </a:p>
        </p:txBody>
      </p:sp>
      <p:sp>
        <p:nvSpPr>
          <p:cNvPr id="3" name="Picture Placeholder 2"/>
          <p:cNvSpPr>
            <a:spLocks noGrp="1"/>
          </p:cNvSpPr>
          <p:nvPr>
            <p:ph type="pic" idx="1"/>
          </p:nvPr>
        </p:nvSpPr>
        <p:spPr>
          <a:xfrm>
            <a:off x="1792289" y="459581"/>
            <a:ext cx="5486400" cy="3086100"/>
          </a:xfrm>
        </p:spPr>
        <p:txBody>
          <a:bodyPr/>
          <a:lstStyle>
            <a:lvl1pPr marL="0" indent="0">
              <a:buNone/>
              <a:defRPr sz="3225"/>
            </a:lvl1pPr>
            <a:lvl2pPr marL="457120" indent="0">
              <a:buNone/>
              <a:defRPr sz="2775"/>
            </a:lvl2pPr>
            <a:lvl3pPr marL="914240" indent="0">
              <a:buNone/>
              <a:defRPr sz="2400"/>
            </a:lvl3pPr>
            <a:lvl4pPr marL="1371360" indent="0">
              <a:buNone/>
              <a:defRPr sz="2025"/>
            </a:lvl4pPr>
            <a:lvl5pPr marL="1828480" indent="0">
              <a:buNone/>
              <a:defRPr sz="2025"/>
            </a:lvl5pPr>
            <a:lvl6pPr marL="2285600" indent="0">
              <a:buNone/>
              <a:defRPr sz="2025"/>
            </a:lvl6pPr>
            <a:lvl7pPr marL="2742720" indent="0">
              <a:buNone/>
              <a:defRPr sz="2025"/>
            </a:lvl7pPr>
            <a:lvl8pPr marL="3199840" indent="0">
              <a:buNone/>
              <a:defRPr sz="2025"/>
            </a:lvl8pPr>
            <a:lvl9pPr marL="3656960" indent="0">
              <a:buNone/>
              <a:defRPr sz="2025"/>
            </a:lvl9pPr>
          </a:lstStyle>
          <a:p>
            <a:endParaRPr lang="en-US"/>
          </a:p>
        </p:txBody>
      </p:sp>
      <p:sp>
        <p:nvSpPr>
          <p:cNvPr id="4" name="Text Placeholder 3"/>
          <p:cNvSpPr>
            <a:spLocks noGrp="1"/>
          </p:cNvSpPr>
          <p:nvPr>
            <p:ph type="body" sz="half" idx="2"/>
          </p:nvPr>
        </p:nvSpPr>
        <p:spPr>
          <a:xfrm>
            <a:off x="1792289" y="4025505"/>
            <a:ext cx="5486400" cy="603647"/>
          </a:xfrm>
        </p:spPr>
        <p:txBody>
          <a:bodyPr/>
          <a:lstStyle>
            <a:lvl1pPr marL="0" indent="0">
              <a:buNone/>
              <a:defRPr sz="1425"/>
            </a:lvl1pPr>
            <a:lvl2pPr marL="457120" indent="0">
              <a:buNone/>
              <a:defRPr sz="1200"/>
            </a:lvl2pPr>
            <a:lvl3pPr marL="914240" indent="0">
              <a:buNone/>
              <a:defRPr sz="975"/>
            </a:lvl3pPr>
            <a:lvl4pPr marL="1371360" indent="0">
              <a:buNone/>
              <a:defRPr sz="900"/>
            </a:lvl4pPr>
            <a:lvl5pPr marL="1828480" indent="0">
              <a:buNone/>
              <a:defRPr sz="900"/>
            </a:lvl5pPr>
            <a:lvl6pPr marL="2285600" indent="0">
              <a:buNone/>
              <a:defRPr sz="900"/>
            </a:lvl6pPr>
            <a:lvl7pPr marL="2742720" indent="0">
              <a:buNone/>
              <a:defRPr sz="900"/>
            </a:lvl7pPr>
            <a:lvl8pPr marL="3199840" indent="0">
              <a:buNone/>
              <a:defRPr sz="900"/>
            </a:lvl8pPr>
            <a:lvl9pPr marL="365696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297729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982963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9/1/2024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45893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11894-28B8-4005-BA35-73238799DD5F}" type="datetimeFigureOut">
              <a:rPr lang="en-US" smtClean="0"/>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11894-28B8-4005-BA35-73238799DD5F}" type="datetimeFigureOut">
              <a:rPr lang="en-US" smtClean="0"/>
              <a:t>9/1/2024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11894-28B8-4005-BA35-73238799DD5F}" type="datetimeFigureOut">
              <a:rPr lang="en-US" smtClean="0"/>
              <a:t>9/1/2024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9/1/2024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9/1/2024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F611894-28B8-4005-BA35-73238799DD5F}" type="datetimeFigureOut">
              <a:rPr lang="en-US" smtClean="0"/>
              <a:t>9/1/2024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BF01A9-8C71-407E-B46C-8CD9D9144F0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18E7AA-AF85-40BD-8C71-07E80741791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707CBD-8EE9-489B-9187-094305B6444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DB7A55-8160-4CCC-8D09-5AB1E11B09D7}" type="datetimeFigureOut">
              <a:rPr lang="en-US" smtClean="0"/>
              <a:t>9/1/2024</a:t>
            </a:fld>
            <a:endParaRPr lang="en-US"/>
          </a:p>
        </p:txBody>
      </p:sp>
      <p:sp>
        <p:nvSpPr>
          <p:cNvPr id="5" name="Footer Placeholder 4">
            <a:extLst>
              <a:ext uri="{FF2B5EF4-FFF2-40B4-BE49-F238E27FC236}">
                <a16:creationId xmlns:a16="http://schemas.microsoft.com/office/drawing/2014/main" id="{2880AD9C-AE36-4B71-B93E-9A2C4C71458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3FE3D6-E589-4D35-924B-A9DDB54DAA3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2518F62-9009-4FEC-BAC1-ED50989F9593}" type="slidenum">
              <a:rPr lang="en-US" smtClean="0"/>
              <a:t>‹#›</a:t>
            </a:fld>
            <a:endParaRPr lang="en-US"/>
          </a:p>
        </p:txBody>
      </p:sp>
    </p:spTree>
    <p:extLst>
      <p:ext uri="{BB962C8B-B14F-4D97-AF65-F5344CB8AC3E}">
        <p14:creationId xmlns:p14="http://schemas.microsoft.com/office/powerpoint/2010/main" val="3645152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1" cy="85725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457200" y="1200152"/>
            <a:ext cx="8229601" cy="3394472"/>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121899" tIns="60949" rIns="121899" bIns="60949" rtlCol="0" anchor="ctr"/>
          <a:lstStyle>
            <a:lvl1pPr algn="l">
              <a:defRPr sz="1200">
                <a:solidFill>
                  <a:schemeClr val="tx1">
                    <a:tint val="75000"/>
                  </a:schemeClr>
                </a:solidFill>
              </a:defRPr>
            </a:lvl1pPr>
          </a:lstStyle>
          <a:p>
            <a:fld id="{BF611894-28B8-4005-BA35-73238799DD5F}" type="datetimeFigureOut">
              <a:rPr lang="en-US" smtClean="0"/>
              <a:t>9/1/2024</a:t>
            </a:fld>
            <a:endParaRPr lang="en-US"/>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4767264"/>
            <a:ext cx="2133600" cy="273844"/>
          </a:xfrm>
          <a:prstGeom prst="rect">
            <a:avLst/>
          </a:prstGeom>
        </p:spPr>
        <p:txBody>
          <a:bodyPr vert="horz" lIns="121899" tIns="60949" rIns="121899" bIns="60949" rtlCol="0" anchor="ctr"/>
          <a:lstStyle>
            <a:lvl1pPr algn="r">
              <a:defRPr sz="12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4635072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240" rtl="0" eaLnBrk="1" latinLnBrk="0" hangingPunct="1">
        <a:spcBef>
          <a:spcPct val="0"/>
        </a:spcBef>
        <a:buNone/>
        <a:defRPr sz="4425" kern="1200">
          <a:solidFill>
            <a:schemeClr val="tx1"/>
          </a:solidFill>
          <a:latin typeface="+mj-lt"/>
          <a:ea typeface="+mj-ea"/>
          <a:cs typeface="+mj-cs"/>
        </a:defRPr>
      </a:lvl1pPr>
    </p:titleStyle>
    <p:bodyStyle>
      <a:lvl1pPr marL="342840" indent="-342840" algn="l" defTabSz="914240" rtl="0" eaLnBrk="1" latinLnBrk="0" hangingPunct="1">
        <a:spcBef>
          <a:spcPct val="20000"/>
        </a:spcBef>
        <a:buFont typeface="Arial" pitchFamily="34" charset="0"/>
        <a:buChar char="•"/>
        <a:defRPr sz="3225" kern="1200">
          <a:solidFill>
            <a:schemeClr val="tx1"/>
          </a:solidFill>
          <a:latin typeface="+mn-lt"/>
          <a:ea typeface="+mn-ea"/>
          <a:cs typeface="+mn-cs"/>
        </a:defRPr>
      </a:lvl1pPr>
      <a:lvl2pPr marL="742820" indent="-285700" algn="l" defTabSz="914240" rtl="0" eaLnBrk="1" latinLnBrk="0" hangingPunct="1">
        <a:spcBef>
          <a:spcPct val="20000"/>
        </a:spcBef>
        <a:buFont typeface="Arial" pitchFamily="34" charset="0"/>
        <a:buChar char="–"/>
        <a:defRPr sz="2775" kern="1200">
          <a:solidFill>
            <a:schemeClr val="tx1"/>
          </a:solidFill>
          <a:latin typeface="+mn-lt"/>
          <a:ea typeface="+mn-ea"/>
          <a:cs typeface="+mn-cs"/>
        </a:defRPr>
      </a:lvl2pPr>
      <a:lvl3pPr marL="1142800" indent="-228560" algn="l" defTabSz="91424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2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4pPr>
      <a:lvl5pPr marL="205704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5pPr>
      <a:lvl6pPr marL="251416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128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840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552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9.xml"/><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2.wmf"/><Relationship Id="rId11" Type="http://schemas.openxmlformats.org/officeDocument/2006/relationships/image" Target="../media/image56.png"/><Relationship Id="rId5" Type="http://schemas.openxmlformats.org/officeDocument/2006/relationships/oleObject" Target="../embeddings/oleObject41.bin"/><Relationship Id="rId10" Type="http://schemas.openxmlformats.org/officeDocument/2006/relationships/image" Target="../media/image54.wmf"/><Relationship Id="rId4" Type="http://schemas.openxmlformats.org/officeDocument/2006/relationships/image" Target="../media/image55.png"/><Relationship Id="rId9" Type="http://schemas.openxmlformats.org/officeDocument/2006/relationships/oleObject" Target="../embeddings/oleObject43.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10.xml"/><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5.bin"/><Relationship Id="rId5" Type="http://schemas.openxmlformats.org/officeDocument/2006/relationships/image" Target="../media/image57.wmf"/><Relationship Id="rId10" Type="http://schemas.openxmlformats.org/officeDocument/2006/relationships/image" Target="../media/image56.png"/><Relationship Id="rId4" Type="http://schemas.openxmlformats.org/officeDocument/2006/relationships/oleObject" Target="../embeddings/oleObject44.bin"/><Relationship Id="rId9" Type="http://schemas.openxmlformats.org/officeDocument/2006/relationships/image" Target="../media/image59.wmf"/></Relationships>
</file>

<file path=ppt/slides/_rels/slide12.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image" Target="../media/image63.wmf"/><Relationship Id="rId3" Type="http://schemas.openxmlformats.org/officeDocument/2006/relationships/notesSlide" Target="../notesSlides/notesSlide11.xml"/><Relationship Id="rId7" Type="http://schemas.openxmlformats.org/officeDocument/2006/relationships/oleObject" Target="../embeddings/oleObject48.bin"/><Relationship Id="rId12" Type="http://schemas.openxmlformats.org/officeDocument/2006/relationships/oleObject" Target="../embeddings/oleObject50.bin"/><Relationship Id="rId17" Type="http://schemas.openxmlformats.org/officeDocument/2006/relationships/image" Target="../media/image65.wmf"/><Relationship Id="rId2" Type="http://schemas.openxmlformats.org/officeDocument/2006/relationships/slideLayout" Target="../slideLayouts/slideLayout2.xml"/><Relationship Id="rId16" Type="http://schemas.openxmlformats.org/officeDocument/2006/relationships/oleObject" Target="../embeddings/oleObject52.bin"/><Relationship Id="rId1" Type="http://schemas.openxmlformats.org/officeDocument/2006/relationships/vmlDrawing" Target="../drawings/vmlDrawing9.vml"/><Relationship Id="rId6" Type="http://schemas.openxmlformats.org/officeDocument/2006/relationships/image" Target="../media/image60.wmf"/><Relationship Id="rId11" Type="http://schemas.openxmlformats.org/officeDocument/2006/relationships/image" Target="../media/image66.png"/><Relationship Id="rId5" Type="http://schemas.openxmlformats.org/officeDocument/2006/relationships/oleObject" Target="../embeddings/oleObject47.bin"/><Relationship Id="rId15" Type="http://schemas.openxmlformats.org/officeDocument/2006/relationships/image" Target="../media/image64.wmf"/><Relationship Id="rId10" Type="http://schemas.openxmlformats.org/officeDocument/2006/relationships/image" Target="../media/image62.wmf"/><Relationship Id="rId4" Type="http://schemas.openxmlformats.org/officeDocument/2006/relationships/image" Target="../media/image18.png"/><Relationship Id="rId9" Type="http://schemas.openxmlformats.org/officeDocument/2006/relationships/oleObject" Target="../embeddings/oleObject49.bin"/><Relationship Id="rId14" Type="http://schemas.openxmlformats.org/officeDocument/2006/relationships/oleObject" Target="../embeddings/oleObject51.bin"/></Relationships>
</file>

<file path=ppt/slides/_rels/slide13.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image" Target="../media/image71.png"/><Relationship Id="rId3" Type="http://schemas.openxmlformats.org/officeDocument/2006/relationships/notesSlide" Target="../notesSlides/notesSlide12.xml"/><Relationship Id="rId7" Type="http://schemas.openxmlformats.org/officeDocument/2006/relationships/oleObject" Target="../embeddings/oleObject54.bin"/><Relationship Id="rId12"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7.wmf"/><Relationship Id="rId11" Type="http://schemas.openxmlformats.org/officeDocument/2006/relationships/oleObject" Target="../embeddings/oleObject56.bin"/><Relationship Id="rId5" Type="http://schemas.openxmlformats.org/officeDocument/2006/relationships/oleObject" Target="../embeddings/oleObject53.bin"/><Relationship Id="rId10" Type="http://schemas.openxmlformats.org/officeDocument/2006/relationships/image" Target="../media/image69.wmf"/><Relationship Id="rId4" Type="http://schemas.openxmlformats.org/officeDocument/2006/relationships/image" Target="../media/image18.png"/><Relationship Id="rId9" Type="http://schemas.openxmlformats.org/officeDocument/2006/relationships/oleObject" Target="../embeddings/oleObject55.bin"/></Relationships>
</file>

<file path=ppt/slides/_rels/slide1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notesSlide" Target="../notesSlides/notesSlide13.xml"/><Relationship Id="rId7" Type="http://schemas.openxmlformats.org/officeDocument/2006/relationships/image" Target="../media/image72.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57.bin"/><Relationship Id="rId5" Type="http://schemas.openxmlformats.org/officeDocument/2006/relationships/image" Target="../media/image73.png"/><Relationship Id="rId4" Type="http://schemas.openxmlformats.org/officeDocument/2006/relationships/image" Target="../media/image18.png"/><Relationship Id="rId9" Type="http://schemas.openxmlformats.org/officeDocument/2006/relationships/image" Target="../media/image75.png"/></Relationships>
</file>

<file path=ppt/slides/_rels/slide15.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notesSlide" Target="../notesSlides/notesSlide14.xml"/><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6.wmf"/><Relationship Id="rId11" Type="http://schemas.openxmlformats.org/officeDocument/2006/relationships/image" Target="../media/image79.png"/><Relationship Id="rId5" Type="http://schemas.openxmlformats.org/officeDocument/2006/relationships/oleObject" Target="../embeddings/oleObject58.bin"/><Relationship Id="rId10" Type="http://schemas.openxmlformats.org/officeDocument/2006/relationships/image" Target="../media/image78.png"/><Relationship Id="rId4" Type="http://schemas.openxmlformats.org/officeDocument/2006/relationships/image" Target="../media/image18.png"/><Relationship Id="rId9" Type="http://schemas.openxmlformats.org/officeDocument/2006/relationships/image" Target="../media/image74.png"/></Relationships>
</file>

<file path=ppt/slides/_rels/slide16.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notesSlide" Target="../notesSlides/notesSlide15.xml"/><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80.wmf"/><Relationship Id="rId5" Type="http://schemas.openxmlformats.org/officeDocument/2006/relationships/oleObject" Target="../embeddings/oleObject60.bin"/><Relationship Id="rId4" Type="http://schemas.openxmlformats.org/officeDocument/2006/relationships/image" Target="../media/image18.png"/><Relationship Id="rId9" Type="http://schemas.openxmlformats.org/officeDocument/2006/relationships/image" Target="../media/image82.png"/></Relationships>
</file>

<file path=ppt/slides/_rels/slide17.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notesSlide" Target="../notesSlides/notesSlide16.xml"/><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83.wmf"/><Relationship Id="rId5" Type="http://schemas.openxmlformats.org/officeDocument/2006/relationships/oleObject" Target="../embeddings/oleObject62.bin"/><Relationship Id="rId4" Type="http://schemas.openxmlformats.org/officeDocument/2006/relationships/image" Target="../media/image18.png"/><Relationship Id="rId9" Type="http://schemas.openxmlformats.org/officeDocument/2006/relationships/image" Target="../media/image85.png"/></Relationships>
</file>

<file path=ppt/slides/_rels/slide1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6.png"/><Relationship Id="rId18" Type="http://schemas.openxmlformats.org/officeDocument/2006/relationships/image" Target="../media/image8.wmf"/><Relationship Id="rId26" Type="http://schemas.openxmlformats.org/officeDocument/2006/relationships/image" Target="../media/image12.wmf"/><Relationship Id="rId3" Type="http://schemas.openxmlformats.org/officeDocument/2006/relationships/notesSlide" Target="../notesSlides/notesSlide2.xml"/><Relationship Id="rId21" Type="http://schemas.openxmlformats.org/officeDocument/2006/relationships/oleObject" Target="../embeddings/oleObject7.bin"/><Relationship Id="rId7" Type="http://schemas.openxmlformats.org/officeDocument/2006/relationships/image" Target="../media/image14.png"/><Relationship Id="rId12" Type="http://schemas.openxmlformats.org/officeDocument/2006/relationships/image" Target="../media/image6.wmf"/><Relationship Id="rId17" Type="http://schemas.openxmlformats.org/officeDocument/2006/relationships/oleObject" Target="../embeddings/oleObject5.bin"/><Relationship Id="rId25"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image" Target="../media/image17.png"/><Relationship Id="rId20" Type="http://schemas.openxmlformats.org/officeDocument/2006/relationships/image" Target="../media/image9.wmf"/><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3.bin"/><Relationship Id="rId24" Type="http://schemas.openxmlformats.org/officeDocument/2006/relationships/image" Target="../media/image11.wmf"/><Relationship Id="rId5" Type="http://schemas.openxmlformats.org/officeDocument/2006/relationships/oleObject" Target="../embeddings/oleObject1.bin"/><Relationship Id="rId15" Type="http://schemas.openxmlformats.org/officeDocument/2006/relationships/image" Target="../media/image7.wmf"/><Relationship Id="rId23" Type="http://schemas.openxmlformats.org/officeDocument/2006/relationships/oleObject" Target="../embeddings/oleObject8.bin"/><Relationship Id="rId10" Type="http://schemas.openxmlformats.org/officeDocument/2006/relationships/image" Target="../media/image15.png"/><Relationship Id="rId19" Type="http://schemas.openxmlformats.org/officeDocument/2006/relationships/oleObject" Target="../embeddings/oleObject6.bin"/><Relationship Id="rId4" Type="http://schemas.openxmlformats.org/officeDocument/2006/relationships/image" Target="../media/image13.png"/><Relationship Id="rId9" Type="http://schemas.openxmlformats.org/officeDocument/2006/relationships/image" Target="../media/image5.wmf"/><Relationship Id="rId14" Type="http://schemas.openxmlformats.org/officeDocument/2006/relationships/oleObject" Target="../embeddings/oleObject4.bin"/><Relationship Id="rId22" Type="http://schemas.openxmlformats.org/officeDocument/2006/relationships/image" Target="../media/image10.wmf"/><Relationship Id="rId27"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6.png"/><Relationship Id="rId18" Type="http://schemas.openxmlformats.org/officeDocument/2006/relationships/image" Target="../media/image17.png"/><Relationship Id="rId26" Type="http://schemas.openxmlformats.org/officeDocument/2006/relationships/image" Target="../media/image11.wmf"/><Relationship Id="rId3" Type="http://schemas.openxmlformats.org/officeDocument/2006/relationships/notesSlide" Target="../notesSlides/notesSlide3.xml"/><Relationship Id="rId21" Type="http://schemas.openxmlformats.org/officeDocument/2006/relationships/oleObject" Target="../embeddings/oleObject6.bin"/><Relationship Id="rId34" Type="http://schemas.openxmlformats.org/officeDocument/2006/relationships/oleObject" Target="../embeddings/oleObject18.bin"/><Relationship Id="rId7" Type="http://schemas.openxmlformats.org/officeDocument/2006/relationships/image" Target="../media/image14.png"/><Relationship Id="rId12" Type="http://schemas.openxmlformats.org/officeDocument/2006/relationships/image" Target="../media/image21.wmf"/><Relationship Id="rId17" Type="http://schemas.openxmlformats.org/officeDocument/2006/relationships/image" Target="../media/image23.wmf"/><Relationship Id="rId25" Type="http://schemas.openxmlformats.org/officeDocument/2006/relationships/oleObject" Target="../embeddings/oleObject8.bin"/><Relationship Id="rId33" Type="http://schemas.openxmlformats.org/officeDocument/2006/relationships/image" Target="../media/image26.wmf"/><Relationship Id="rId2" Type="http://schemas.openxmlformats.org/officeDocument/2006/relationships/slideLayout" Target="../slideLayouts/slideLayout2.xml"/><Relationship Id="rId16" Type="http://schemas.openxmlformats.org/officeDocument/2006/relationships/oleObject" Target="../embeddings/oleObject14.bin"/><Relationship Id="rId20" Type="http://schemas.openxmlformats.org/officeDocument/2006/relationships/image" Target="../media/image8.wmf"/><Relationship Id="rId29" Type="http://schemas.openxmlformats.org/officeDocument/2006/relationships/image" Target="../media/image24.wmf"/><Relationship Id="rId1" Type="http://schemas.openxmlformats.org/officeDocument/2006/relationships/vmlDrawing" Target="../drawings/vmlDrawing2.vml"/><Relationship Id="rId6" Type="http://schemas.openxmlformats.org/officeDocument/2006/relationships/image" Target="../media/image19.wmf"/><Relationship Id="rId11" Type="http://schemas.openxmlformats.org/officeDocument/2006/relationships/oleObject" Target="../embeddings/oleObject12.bin"/><Relationship Id="rId24" Type="http://schemas.openxmlformats.org/officeDocument/2006/relationships/image" Target="../media/image10.wmf"/><Relationship Id="rId32" Type="http://schemas.openxmlformats.org/officeDocument/2006/relationships/oleObject" Target="../embeddings/oleObject17.bin"/><Relationship Id="rId5" Type="http://schemas.openxmlformats.org/officeDocument/2006/relationships/oleObject" Target="../embeddings/oleObject10.bin"/><Relationship Id="rId15" Type="http://schemas.openxmlformats.org/officeDocument/2006/relationships/image" Target="../media/image22.wmf"/><Relationship Id="rId23" Type="http://schemas.openxmlformats.org/officeDocument/2006/relationships/oleObject" Target="../embeddings/oleObject7.bin"/><Relationship Id="rId28" Type="http://schemas.openxmlformats.org/officeDocument/2006/relationships/oleObject" Target="../embeddings/oleObject15.bin"/><Relationship Id="rId10" Type="http://schemas.openxmlformats.org/officeDocument/2006/relationships/image" Target="../media/image15.png"/><Relationship Id="rId19" Type="http://schemas.openxmlformats.org/officeDocument/2006/relationships/oleObject" Target="../embeddings/oleObject5.bin"/><Relationship Id="rId31" Type="http://schemas.openxmlformats.org/officeDocument/2006/relationships/image" Target="../media/image25.wmf"/><Relationship Id="rId4" Type="http://schemas.openxmlformats.org/officeDocument/2006/relationships/image" Target="../media/image13.png"/><Relationship Id="rId9" Type="http://schemas.openxmlformats.org/officeDocument/2006/relationships/image" Target="../media/image20.wmf"/><Relationship Id="rId14" Type="http://schemas.openxmlformats.org/officeDocument/2006/relationships/oleObject" Target="../embeddings/oleObject13.bin"/><Relationship Id="rId22" Type="http://schemas.openxmlformats.org/officeDocument/2006/relationships/image" Target="../media/image9.wmf"/><Relationship Id="rId27" Type="http://schemas.openxmlformats.org/officeDocument/2006/relationships/image" Target="../media/image28.png"/><Relationship Id="rId30" Type="http://schemas.openxmlformats.org/officeDocument/2006/relationships/oleObject" Target="../embeddings/oleObject16.bin"/><Relationship Id="rId35" Type="http://schemas.openxmlformats.org/officeDocument/2006/relationships/image" Target="../media/image27.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31.wmf"/><Relationship Id="rId18" Type="http://schemas.openxmlformats.org/officeDocument/2006/relationships/oleObject" Target="../embeddings/oleObject24.bin"/><Relationship Id="rId26" Type="http://schemas.openxmlformats.org/officeDocument/2006/relationships/image" Target="../media/image10.wmf"/><Relationship Id="rId3" Type="http://schemas.openxmlformats.org/officeDocument/2006/relationships/notesSlide" Target="../notesSlides/notesSlide4.xml"/><Relationship Id="rId21" Type="http://schemas.openxmlformats.org/officeDocument/2006/relationships/oleObject" Target="../embeddings/oleObject5.bin"/><Relationship Id="rId7" Type="http://schemas.openxmlformats.org/officeDocument/2006/relationships/image" Target="../media/image16.png"/><Relationship Id="rId12" Type="http://schemas.openxmlformats.org/officeDocument/2006/relationships/oleObject" Target="../embeddings/oleObject21.bin"/><Relationship Id="rId17" Type="http://schemas.openxmlformats.org/officeDocument/2006/relationships/image" Target="../media/image33.wmf"/><Relationship Id="rId25"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oleObject" Target="../embeddings/oleObject23.bin"/><Relationship Id="rId20" Type="http://schemas.openxmlformats.org/officeDocument/2006/relationships/image" Target="../media/image35.png"/><Relationship Id="rId1" Type="http://schemas.openxmlformats.org/officeDocument/2006/relationships/vmlDrawing" Target="../drawings/vmlDrawing3.vml"/><Relationship Id="rId6" Type="http://schemas.openxmlformats.org/officeDocument/2006/relationships/image" Target="../media/image15.png"/><Relationship Id="rId11" Type="http://schemas.openxmlformats.org/officeDocument/2006/relationships/image" Target="../media/image30.wmf"/><Relationship Id="rId24" Type="http://schemas.openxmlformats.org/officeDocument/2006/relationships/image" Target="../media/image9.wmf"/><Relationship Id="rId5" Type="http://schemas.openxmlformats.org/officeDocument/2006/relationships/image" Target="../media/image14.png"/><Relationship Id="rId15" Type="http://schemas.openxmlformats.org/officeDocument/2006/relationships/image" Target="../media/image32.wmf"/><Relationship Id="rId23" Type="http://schemas.openxmlformats.org/officeDocument/2006/relationships/oleObject" Target="../embeddings/oleObject6.bin"/><Relationship Id="rId28" Type="http://schemas.openxmlformats.org/officeDocument/2006/relationships/image" Target="../media/image11.wmf"/><Relationship Id="rId10" Type="http://schemas.openxmlformats.org/officeDocument/2006/relationships/oleObject" Target="../embeddings/oleObject20.bin"/><Relationship Id="rId19" Type="http://schemas.openxmlformats.org/officeDocument/2006/relationships/image" Target="../media/image34.wmf"/><Relationship Id="rId4" Type="http://schemas.openxmlformats.org/officeDocument/2006/relationships/image" Target="../media/image13.png"/><Relationship Id="rId9" Type="http://schemas.openxmlformats.org/officeDocument/2006/relationships/image" Target="../media/image29.wmf"/><Relationship Id="rId14" Type="http://schemas.openxmlformats.org/officeDocument/2006/relationships/oleObject" Target="../embeddings/oleObject22.bin"/><Relationship Id="rId22" Type="http://schemas.openxmlformats.org/officeDocument/2006/relationships/image" Target="../media/image8.wmf"/><Relationship Id="rId27"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8.wmf"/><Relationship Id="rId18" Type="http://schemas.openxmlformats.org/officeDocument/2006/relationships/oleObject" Target="../embeddings/oleObject30.bin"/><Relationship Id="rId3" Type="http://schemas.openxmlformats.org/officeDocument/2006/relationships/notesSlide" Target="../notesSlides/notesSlide5.xml"/><Relationship Id="rId7" Type="http://schemas.openxmlformats.org/officeDocument/2006/relationships/image" Target="../media/image16.png"/><Relationship Id="rId12" Type="http://schemas.openxmlformats.org/officeDocument/2006/relationships/oleObject" Target="../embeddings/oleObject27.bin"/><Relationship Id="rId17" Type="http://schemas.openxmlformats.org/officeDocument/2006/relationships/image" Target="../media/image40.wmf"/><Relationship Id="rId2" Type="http://schemas.openxmlformats.org/officeDocument/2006/relationships/slideLayout" Target="../slideLayouts/slideLayout2.xml"/><Relationship Id="rId16" Type="http://schemas.openxmlformats.org/officeDocument/2006/relationships/oleObject" Target="../embeddings/oleObject29.bin"/><Relationship Id="rId20" Type="http://schemas.openxmlformats.org/officeDocument/2006/relationships/image" Target="../media/image42.png"/><Relationship Id="rId1" Type="http://schemas.openxmlformats.org/officeDocument/2006/relationships/vmlDrawing" Target="../drawings/vmlDrawing4.vml"/><Relationship Id="rId6" Type="http://schemas.openxmlformats.org/officeDocument/2006/relationships/image" Target="../media/image15.png"/><Relationship Id="rId11" Type="http://schemas.openxmlformats.org/officeDocument/2006/relationships/image" Target="../media/image37.wmf"/><Relationship Id="rId5" Type="http://schemas.openxmlformats.org/officeDocument/2006/relationships/image" Target="../media/image14.png"/><Relationship Id="rId15" Type="http://schemas.openxmlformats.org/officeDocument/2006/relationships/image" Target="../media/image39.wmf"/><Relationship Id="rId10" Type="http://schemas.openxmlformats.org/officeDocument/2006/relationships/oleObject" Target="../embeddings/oleObject26.bin"/><Relationship Id="rId19" Type="http://schemas.openxmlformats.org/officeDocument/2006/relationships/image" Target="../media/image41.wmf"/><Relationship Id="rId4" Type="http://schemas.openxmlformats.org/officeDocument/2006/relationships/image" Target="../media/image13.png"/><Relationship Id="rId9" Type="http://schemas.openxmlformats.org/officeDocument/2006/relationships/image" Target="../media/image36.wmf"/><Relationship Id="rId14" Type="http://schemas.openxmlformats.org/officeDocument/2006/relationships/oleObject" Target="../embeddings/oleObject28.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45.wmf"/><Relationship Id="rId18" Type="http://schemas.openxmlformats.org/officeDocument/2006/relationships/image" Target="../media/image47.wmf"/><Relationship Id="rId3" Type="http://schemas.openxmlformats.org/officeDocument/2006/relationships/notesSlide" Target="../notesSlides/notesSlide6.xml"/><Relationship Id="rId7" Type="http://schemas.openxmlformats.org/officeDocument/2006/relationships/image" Target="../media/image16.png"/><Relationship Id="rId12" Type="http://schemas.openxmlformats.org/officeDocument/2006/relationships/oleObject" Target="../embeddings/oleObject33.bin"/><Relationship Id="rId17" Type="http://schemas.openxmlformats.org/officeDocument/2006/relationships/oleObject" Target="../embeddings/oleObject35.bin"/><Relationship Id="rId2" Type="http://schemas.openxmlformats.org/officeDocument/2006/relationships/slideLayout" Target="../slideLayouts/slideLayout2.xml"/><Relationship Id="rId16" Type="http://schemas.openxmlformats.org/officeDocument/2006/relationships/image" Target="../media/image17.png"/><Relationship Id="rId1" Type="http://schemas.openxmlformats.org/officeDocument/2006/relationships/vmlDrawing" Target="../drawings/vmlDrawing5.vml"/><Relationship Id="rId6" Type="http://schemas.openxmlformats.org/officeDocument/2006/relationships/image" Target="../media/image15.png"/><Relationship Id="rId11" Type="http://schemas.openxmlformats.org/officeDocument/2006/relationships/image" Target="../media/image44.wmf"/><Relationship Id="rId5" Type="http://schemas.openxmlformats.org/officeDocument/2006/relationships/image" Target="../media/image14.png"/><Relationship Id="rId15" Type="http://schemas.openxmlformats.org/officeDocument/2006/relationships/image" Target="../media/image46.wmf"/><Relationship Id="rId10" Type="http://schemas.openxmlformats.org/officeDocument/2006/relationships/oleObject" Target="../embeddings/oleObject32.bin"/><Relationship Id="rId19" Type="http://schemas.openxmlformats.org/officeDocument/2006/relationships/image" Target="../media/image48.png"/><Relationship Id="rId4" Type="http://schemas.openxmlformats.org/officeDocument/2006/relationships/image" Target="../media/image13.png"/><Relationship Id="rId9" Type="http://schemas.openxmlformats.org/officeDocument/2006/relationships/image" Target="../media/image43.wmf"/><Relationship Id="rId14" Type="http://schemas.openxmlformats.org/officeDocument/2006/relationships/oleObject" Target="../embeddings/oleObject34.bin"/></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oleObject" Target="../embeddings/oleObject38.bin"/><Relationship Id="rId18" Type="http://schemas.openxmlformats.org/officeDocument/2006/relationships/oleObject" Target="../embeddings/oleObject40.bin"/><Relationship Id="rId3" Type="http://schemas.openxmlformats.org/officeDocument/2006/relationships/notesSlide" Target="../notesSlides/notesSlide7.xml"/><Relationship Id="rId7" Type="http://schemas.openxmlformats.org/officeDocument/2006/relationships/image" Target="../media/image15.png"/><Relationship Id="rId12" Type="http://schemas.openxmlformats.org/officeDocument/2006/relationships/image" Target="../media/image45.wmf"/><Relationship Id="rId17" Type="http://schemas.openxmlformats.org/officeDocument/2006/relationships/image" Target="../media/image48.png"/><Relationship Id="rId2" Type="http://schemas.openxmlformats.org/officeDocument/2006/relationships/slideLayout" Target="../slideLayouts/slideLayout2.xml"/><Relationship Id="rId16" Type="http://schemas.openxmlformats.org/officeDocument/2006/relationships/image" Target="../media/image46.wmf"/><Relationship Id="rId1" Type="http://schemas.openxmlformats.org/officeDocument/2006/relationships/vmlDrawing" Target="../drawings/vmlDrawing6.vml"/><Relationship Id="rId6" Type="http://schemas.openxmlformats.org/officeDocument/2006/relationships/image" Target="../media/image14.png"/><Relationship Id="rId11" Type="http://schemas.openxmlformats.org/officeDocument/2006/relationships/oleObject" Target="../embeddings/oleObject37.bin"/><Relationship Id="rId5" Type="http://schemas.openxmlformats.org/officeDocument/2006/relationships/image" Target="../media/image13.png"/><Relationship Id="rId15" Type="http://schemas.openxmlformats.org/officeDocument/2006/relationships/oleObject" Target="../embeddings/oleObject39.bin"/><Relationship Id="rId10" Type="http://schemas.openxmlformats.org/officeDocument/2006/relationships/image" Target="../media/image43.wmf"/><Relationship Id="rId19" Type="http://schemas.openxmlformats.org/officeDocument/2006/relationships/image" Target="../media/image50.wmf"/><Relationship Id="rId4" Type="http://schemas.openxmlformats.org/officeDocument/2006/relationships/image" Target="../media/image17.png"/><Relationship Id="rId9" Type="http://schemas.openxmlformats.org/officeDocument/2006/relationships/oleObject" Target="../embeddings/oleObject36.bin"/><Relationship Id="rId14" Type="http://schemas.openxmlformats.org/officeDocument/2006/relationships/image" Target="../media/image49.wmf"/></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4EAA271-5A27-4A99-BF6A-B3C0FD55ADE9}"/>
              </a:ext>
            </a:extLst>
          </p:cNvPr>
          <p:cNvPicPr>
            <a:picLocks noChangeAspect="1"/>
          </p:cNvPicPr>
          <p:nvPr/>
        </p:nvPicPr>
        <p:blipFill>
          <a:blip r:embed="rId3"/>
          <a:stretch>
            <a:fillRect/>
          </a:stretch>
        </p:blipFill>
        <p:spPr>
          <a:xfrm>
            <a:off x="3295020" y="1899608"/>
            <a:ext cx="4581541" cy="1344284"/>
          </a:xfrm>
          <a:prstGeom prst="rect">
            <a:avLst/>
          </a:prstGeom>
        </p:spPr>
      </p:pic>
    </p:spTree>
    <p:extLst>
      <p:ext uri="{BB962C8B-B14F-4D97-AF65-F5344CB8AC3E}">
        <p14:creationId xmlns:p14="http://schemas.microsoft.com/office/powerpoint/2010/main" val="3697340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70A3E1-4FA2-43D8-85BB-449EB7709DEE}"/>
              </a:ext>
            </a:extLst>
          </p:cNvPr>
          <p:cNvGrpSpPr/>
          <p:nvPr/>
        </p:nvGrpSpPr>
        <p:grpSpPr>
          <a:xfrm>
            <a:off x="0" y="101999"/>
            <a:ext cx="9094523" cy="1743731"/>
            <a:chOff x="-17929" y="131136"/>
            <a:chExt cx="9094523" cy="1743731"/>
          </a:xfrm>
        </p:grpSpPr>
        <p:sp>
          <p:nvSpPr>
            <p:cNvPr id="35" name="Rounded Rectangle 34"/>
            <p:cNvSpPr/>
            <p:nvPr/>
          </p:nvSpPr>
          <p:spPr>
            <a:xfrm>
              <a:off x="522783" y="133350"/>
              <a:ext cx="8553811" cy="1741517"/>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3643" y="148357"/>
              <a:ext cx="1391736" cy="13917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Oval 36"/>
            <p:cNvSpPr/>
            <p:nvPr/>
          </p:nvSpPr>
          <p:spPr>
            <a:xfrm>
              <a:off x="-17929" y="131136"/>
              <a:ext cx="1391736" cy="139173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Rectangle 50"/>
            <p:cNvSpPr/>
            <p:nvPr/>
          </p:nvSpPr>
          <p:spPr>
            <a:xfrm>
              <a:off x="44540" y="351713"/>
              <a:ext cx="1237839"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.18</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96" name="Rectangle 95">
              <a:extLst>
                <a:ext uri="{FF2B5EF4-FFF2-40B4-BE49-F238E27FC236}">
                  <a16:creationId xmlns:a16="http://schemas.microsoft.com/office/drawing/2014/main" id="{2C4C4226-08E5-405C-8441-B839DA008585}"/>
                </a:ext>
              </a:extLst>
            </p:cNvPr>
            <p:cNvSpPr/>
            <p:nvPr/>
          </p:nvSpPr>
          <p:spPr>
            <a:xfrm>
              <a:off x="1442514" y="148397"/>
              <a:ext cx="7446513" cy="923330"/>
            </a:xfrm>
            <a:prstGeom prst="rect">
              <a:avLst/>
            </a:prstGeom>
          </p:spPr>
          <p:txBody>
            <a:bodyPr wrap="square">
              <a:spAutoFit/>
            </a:bodyPr>
            <a:lstStyle/>
            <a:p>
              <a:r>
                <a:rPr lang="vi-VN" dirty="0"/>
                <a:t>Để thử nghiệm tác dụng điều trị bệnh mất ngủ của hai loại thuốc X và thuốc Y, người ta tiến thành thử nghiệm trên 4000 người bệnh tình nguyện. Kết quả được cho trong bảng thống kê 2 x 2 sau:</a:t>
              </a:r>
              <a:endParaRPr lang="en-US" dirty="0"/>
            </a:p>
          </p:txBody>
        </p:sp>
        <p:sp>
          <p:nvSpPr>
            <p:cNvPr id="26" name="Rectangle 25">
              <a:extLst>
                <a:ext uri="{FF2B5EF4-FFF2-40B4-BE49-F238E27FC236}">
                  <a16:creationId xmlns:a16="http://schemas.microsoft.com/office/drawing/2014/main" id="{2C4C4226-08E5-405C-8441-B839DA008585}"/>
                </a:ext>
              </a:extLst>
            </p:cNvPr>
            <p:cNvSpPr/>
            <p:nvPr/>
          </p:nvSpPr>
          <p:spPr>
            <a:xfrm>
              <a:off x="1435299" y="931142"/>
              <a:ext cx="7446513" cy="923330"/>
            </a:xfrm>
            <a:prstGeom prst="rect">
              <a:avLst/>
            </a:prstGeom>
          </p:spPr>
          <p:txBody>
            <a:bodyPr wrap="square">
              <a:spAutoFit/>
            </a:bodyPr>
            <a:lstStyle/>
            <a:p>
              <a:r>
                <a:rPr lang="vi-VN" dirty="0"/>
                <a:t>Chọn ngẫu nhiên 1 người bệnh tham gia tình nguyện thử nghiệm thuốc. </a:t>
              </a:r>
              <a:endParaRPr lang="en-US" dirty="0"/>
            </a:p>
            <a:p>
              <a:r>
                <a:rPr lang="vi-VN" dirty="0"/>
                <a:t>a) Tính xác suất để người đó khỏi bệnh nếu biết người bệnh đó uống thuốc X. b) Tính xác suất để người bệnh đó uống thuốc Y, biết rằng người đó khỏi bệnh.</a:t>
              </a:r>
              <a:endParaRPr lang="en-US" dirty="0"/>
            </a:p>
          </p:txBody>
        </p:sp>
      </p:grpSp>
      <p:pic>
        <p:nvPicPr>
          <p:cNvPr id="4" name="Picture 3">
            <a:extLst>
              <a:ext uri="{FF2B5EF4-FFF2-40B4-BE49-F238E27FC236}">
                <a16:creationId xmlns:a16="http://schemas.microsoft.com/office/drawing/2014/main" id="{5ABA0AAB-8566-4B7D-8003-8F9AC0DE285F}"/>
              </a:ext>
            </a:extLst>
          </p:cNvPr>
          <p:cNvPicPr>
            <a:picLocks noChangeAspect="1"/>
          </p:cNvPicPr>
          <p:nvPr/>
        </p:nvPicPr>
        <p:blipFill>
          <a:blip r:embed="rId4"/>
          <a:stretch>
            <a:fillRect/>
          </a:stretch>
        </p:blipFill>
        <p:spPr>
          <a:xfrm>
            <a:off x="5158724" y="1898191"/>
            <a:ext cx="3985276" cy="1349513"/>
          </a:xfrm>
          <a:prstGeom prst="rect">
            <a:avLst/>
          </a:prstGeom>
        </p:spPr>
      </p:pic>
      <p:sp>
        <p:nvSpPr>
          <p:cNvPr id="7" name="Rectangle 6">
            <a:extLst>
              <a:ext uri="{FF2B5EF4-FFF2-40B4-BE49-F238E27FC236}">
                <a16:creationId xmlns:a16="http://schemas.microsoft.com/office/drawing/2014/main" id="{56737EC1-0C93-4904-BCD0-256F392B0B46}"/>
              </a:ext>
            </a:extLst>
          </p:cNvPr>
          <p:cNvSpPr/>
          <p:nvPr/>
        </p:nvSpPr>
        <p:spPr>
          <a:xfrm>
            <a:off x="838200" y="2921494"/>
            <a:ext cx="3905236" cy="400110"/>
          </a:xfrm>
          <a:prstGeom prst="rect">
            <a:avLst/>
          </a:prstGeom>
        </p:spPr>
        <p:txBody>
          <a:bodyPr wrap="none">
            <a:spAutoFit/>
          </a:bodyPr>
          <a:lstStyle/>
          <a:p>
            <a:r>
              <a:rPr lang="en-US" sz="2000" i="1"/>
              <a:t>B</a:t>
            </a:r>
            <a:r>
              <a:rPr lang="vi-VN" sz="2000"/>
              <a:t> là biến cố: “Người </a:t>
            </a:r>
            <a:r>
              <a:rPr lang="en-US" sz="2000"/>
              <a:t>đó </a:t>
            </a:r>
            <a:r>
              <a:rPr lang="vi-VN" sz="2000"/>
              <a:t>khỏi bệnh”.</a:t>
            </a:r>
            <a:endParaRPr lang="en-US" sz="2000"/>
          </a:p>
        </p:txBody>
      </p:sp>
      <p:sp>
        <p:nvSpPr>
          <p:cNvPr id="18" name="Rectangle 17">
            <a:extLst>
              <a:ext uri="{FF2B5EF4-FFF2-40B4-BE49-F238E27FC236}">
                <a16:creationId xmlns:a16="http://schemas.microsoft.com/office/drawing/2014/main" id="{D5526A55-AE04-4407-8C52-32CE02BA7385}"/>
              </a:ext>
            </a:extLst>
          </p:cNvPr>
          <p:cNvSpPr/>
          <p:nvPr/>
        </p:nvSpPr>
        <p:spPr>
          <a:xfrm>
            <a:off x="142230" y="2495154"/>
            <a:ext cx="5059398" cy="400110"/>
          </a:xfrm>
          <a:prstGeom prst="rect">
            <a:avLst/>
          </a:prstGeom>
        </p:spPr>
        <p:txBody>
          <a:bodyPr wrap="none">
            <a:spAutoFit/>
          </a:bodyPr>
          <a:lstStyle/>
          <a:p>
            <a:r>
              <a:rPr lang="en-US" sz="2000"/>
              <a:t>a. Gọi </a:t>
            </a:r>
            <a:r>
              <a:rPr lang="en-US" sz="2000" i="1"/>
              <a:t>A</a:t>
            </a:r>
            <a:r>
              <a:rPr lang="vi-VN" sz="2000"/>
              <a:t> là biến cố:</a:t>
            </a:r>
            <a:r>
              <a:rPr lang="en-US" sz="2000"/>
              <a:t>  </a:t>
            </a:r>
            <a:r>
              <a:rPr lang="vi-VN" sz="2000"/>
              <a:t>“Người </a:t>
            </a:r>
            <a:r>
              <a:rPr lang="en-US" sz="2000"/>
              <a:t>đó uống thuốc </a:t>
            </a:r>
            <a:r>
              <a:rPr lang="en-US" sz="2000" i="1"/>
              <a:t>X</a:t>
            </a:r>
            <a:r>
              <a:rPr lang="vi-VN" sz="2000"/>
              <a:t>”.</a:t>
            </a:r>
            <a:endParaRPr lang="en-US" sz="2000"/>
          </a:p>
        </p:txBody>
      </p:sp>
      <p:sp>
        <p:nvSpPr>
          <p:cNvPr id="19" name="Rectangle 18">
            <a:extLst>
              <a:ext uri="{FF2B5EF4-FFF2-40B4-BE49-F238E27FC236}">
                <a16:creationId xmlns:a16="http://schemas.microsoft.com/office/drawing/2014/main" id="{344B6639-BD71-4339-B770-F4CF08560C67}"/>
              </a:ext>
            </a:extLst>
          </p:cNvPr>
          <p:cNvSpPr/>
          <p:nvPr/>
        </p:nvSpPr>
        <p:spPr>
          <a:xfrm>
            <a:off x="381000" y="3454960"/>
            <a:ext cx="6612964" cy="400110"/>
          </a:xfrm>
          <a:prstGeom prst="rect">
            <a:avLst/>
          </a:prstGeom>
        </p:spPr>
        <p:txBody>
          <a:bodyPr wrap="none">
            <a:spAutoFit/>
          </a:bodyPr>
          <a:lstStyle/>
          <a:p>
            <a:r>
              <a:rPr lang="en-US" sz="2000"/>
              <a:t>Khi đó, </a:t>
            </a:r>
            <a:r>
              <a:rPr lang="en-US" sz="2000" i="1"/>
              <a:t>AB</a:t>
            </a:r>
            <a:r>
              <a:rPr lang="vi-VN" sz="2000"/>
              <a:t> là biến cố: “Người </a:t>
            </a:r>
            <a:r>
              <a:rPr lang="en-US" sz="2000"/>
              <a:t>đó uống thuốc</a:t>
            </a:r>
            <a:r>
              <a:rPr lang="en-US" sz="2000" i="1"/>
              <a:t> X </a:t>
            </a:r>
            <a:r>
              <a:rPr lang="en-US" sz="2000"/>
              <a:t>và </a:t>
            </a:r>
            <a:r>
              <a:rPr lang="vi-VN" sz="2000"/>
              <a:t>khỏi bệnh”.</a:t>
            </a:r>
            <a:endParaRPr lang="en-US" sz="2000"/>
          </a:p>
        </p:txBody>
      </p:sp>
      <p:graphicFrame>
        <p:nvGraphicFramePr>
          <p:cNvPr id="11" name="Object 10">
            <a:extLst>
              <a:ext uri="{FF2B5EF4-FFF2-40B4-BE49-F238E27FC236}">
                <a16:creationId xmlns:a16="http://schemas.microsoft.com/office/drawing/2014/main" id="{E4B78C55-E003-4E3A-B9B6-06C0E86C9148}"/>
              </a:ext>
            </a:extLst>
          </p:cNvPr>
          <p:cNvGraphicFramePr>
            <a:graphicFrameLocks noChangeAspect="1"/>
          </p:cNvGraphicFramePr>
          <p:nvPr>
            <p:extLst>
              <p:ext uri="{D42A27DB-BD31-4B8C-83A1-F6EECF244321}">
                <p14:modId xmlns:p14="http://schemas.microsoft.com/office/powerpoint/2010/main" val="2933685472"/>
              </p:ext>
            </p:extLst>
          </p:nvPr>
        </p:nvGraphicFramePr>
        <p:xfrm>
          <a:off x="3398069" y="3941729"/>
          <a:ext cx="1554464" cy="674964"/>
        </p:xfrm>
        <a:graphic>
          <a:graphicData uri="http://schemas.openxmlformats.org/presentationml/2006/ole">
            <mc:AlternateContent xmlns:mc="http://schemas.openxmlformats.org/markup-compatibility/2006">
              <mc:Choice xmlns:v="urn:schemas-microsoft-com:vml" Requires="v">
                <p:oleObj spid="_x0000_s270355" name="Equation" r:id="rId5" imgW="965160" imgH="419040" progId="Equation.DSMT4">
                  <p:embed/>
                </p:oleObj>
              </mc:Choice>
              <mc:Fallback>
                <p:oleObj name="Equation" r:id="rId5" imgW="965160" imgH="419040" progId="Equation.DSMT4">
                  <p:embed/>
                  <p:pic>
                    <p:nvPicPr>
                      <p:cNvPr id="0" name=""/>
                      <p:cNvPicPr/>
                      <p:nvPr/>
                    </p:nvPicPr>
                    <p:blipFill>
                      <a:blip r:embed="rId6"/>
                      <a:stretch>
                        <a:fillRect/>
                      </a:stretch>
                    </p:blipFill>
                    <p:spPr>
                      <a:xfrm>
                        <a:off x="3398069" y="3941729"/>
                        <a:ext cx="1554464" cy="674964"/>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875EA2C-BC7C-4ECB-9F92-DBD5C01B867E}"/>
              </a:ext>
            </a:extLst>
          </p:cNvPr>
          <p:cNvGraphicFramePr>
            <a:graphicFrameLocks noChangeAspect="1"/>
          </p:cNvGraphicFramePr>
          <p:nvPr>
            <p:extLst>
              <p:ext uri="{D42A27DB-BD31-4B8C-83A1-F6EECF244321}">
                <p14:modId xmlns:p14="http://schemas.microsoft.com/office/powerpoint/2010/main" val="1560740259"/>
              </p:ext>
            </p:extLst>
          </p:nvPr>
        </p:nvGraphicFramePr>
        <p:xfrm>
          <a:off x="5029200" y="3904151"/>
          <a:ext cx="2618045" cy="859046"/>
        </p:xfrm>
        <a:graphic>
          <a:graphicData uri="http://schemas.openxmlformats.org/presentationml/2006/ole">
            <mc:AlternateContent xmlns:mc="http://schemas.openxmlformats.org/markup-compatibility/2006">
              <mc:Choice xmlns:v="urn:schemas-microsoft-com:vml" Requires="v">
                <p:oleObj spid="_x0000_s270356" name="Equation" r:id="rId7" imgW="1625400" imgH="533160" progId="Equation.DSMT4">
                  <p:embed/>
                </p:oleObj>
              </mc:Choice>
              <mc:Fallback>
                <p:oleObj name="Equation" r:id="rId7" imgW="1625400" imgH="533160" progId="Equation.DSMT4">
                  <p:embed/>
                  <p:pic>
                    <p:nvPicPr>
                      <p:cNvPr id="0" name=""/>
                      <p:cNvPicPr/>
                      <p:nvPr/>
                    </p:nvPicPr>
                    <p:blipFill>
                      <a:blip r:embed="rId8"/>
                      <a:stretch>
                        <a:fillRect/>
                      </a:stretch>
                    </p:blipFill>
                    <p:spPr>
                      <a:xfrm>
                        <a:off x="5029200" y="3904151"/>
                        <a:ext cx="2618045" cy="859046"/>
                      </a:xfrm>
                      <a:prstGeom prst="rect">
                        <a:avLst/>
                      </a:prstGeom>
                    </p:spPr>
                  </p:pic>
                </p:oleObj>
              </mc:Fallback>
            </mc:AlternateContent>
          </a:graphicData>
        </a:graphic>
      </p:graphicFrame>
      <p:grpSp>
        <p:nvGrpSpPr>
          <p:cNvPr id="14" name="Group 13">
            <a:extLst>
              <a:ext uri="{FF2B5EF4-FFF2-40B4-BE49-F238E27FC236}">
                <a16:creationId xmlns:a16="http://schemas.microsoft.com/office/drawing/2014/main" id="{E236CC40-C957-460C-B8D7-E9F1F56EADC8}"/>
              </a:ext>
            </a:extLst>
          </p:cNvPr>
          <p:cNvGrpSpPr/>
          <p:nvPr/>
        </p:nvGrpSpPr>
        <p:grpSpPr>
          <a:xfrm>
            <a:off x="1104883" y="3904151"/>
            <a:ext cx="2322609" cy="674688"/>
            <a:chOff x="1143000" y="4033135"/>
            <a:chExt cx="2322609" cy="674688"/>
          </a:xfrm>
        </p:grpSpPr>
        <p:graphicFrame>
          <p:nvGraphicFramePr>
            <p:cNvPr id="10" name="Object 9">
              <a:extLst>
                <a:ext uri="{FF2B5EF4-FFF2-40B4-BE49-F238E27FC236}">
                  <a16:creationId xmlns:a16="http://schemas.microsoft.com/office/drawing/2014/main" id="{5B4A4FF5-3C61-48C4-8849-8C8C33E0B340}"/>
                </a:ext>
              </a:extLst>
            </p:cNvPr>
            <p:cNvGraphicFramePr>
              <a:graphicFrameLocks noChangeAspect="1"/>
            </p:cNvGraphicFramePr>
            <p:nvPr>
              <p:extLst>
                <p:ext uri="{D42A27DB-BD31-4B8C-83A1-F6EECF244321}">
                  <p14:modId xmlns:p14="http://schemas.microsoft.com/office/powerpoint/2010/main" val="184455456"/>
                </p:ext>
              </p:extLst>
            </p:nvPr>
          </p:nvGraphicFramePr>
          <p:xfrm>
            <a:off x="1890809" y="4033135"/>
            <a:ext cx="1574800" cy="674688"/>
          </p:xfrm>
          <a:graphic>
            <a:graphicData uri="http://schemas.openxmlformats.org/presentationml/2006/ole">
              <mc:AlternateContent xmlns:mc="http://schemas.openxmlformats.org/markup-compatibility/2006">
                <mc:Choice xmlns:v="urn:schemas-microsoft-com:vml" Requires="v">
                  <p:oleObj spid="_x0000_s270357" name="Equation" r:id="rId9" imgW="977760" imgH="419040" progId="Equation.DSMT4">
                    <p:embed/>
                  </p:oleObj>
                </mc:Choice>
                <mc:Fallback>
                  <p:oleObj name="Equation" r:id="rId9" imgW="977760" imgH="419040" progId="Equation.DSMT4">
                    <p:embed/>
                    <p:pic>
                      <p:nvPicPr>
                        <p:cNvPr id="0" name=""/>
                        <p:cNvPicPr/>
                        <p:nvPr/>
                      </p:nvPicPr>
                      <p:blipFill>
                        <a:blip r:embed="rId10"/>
                        <a:stretch>
                          <a:fillRect/>
                        </a:stretch>
                      </p:blipFill>
                      <p:spPr>
                        <a:xfrm>
                          <a:off x="1890809" y="4033135"/>
                          <a:ext cx="1574800" cy="6746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F38338EA-842A-47CE-A18D-4EF198E18A2B}"/>
                </a:ext>
              </a:extLst>
            </p:cNvPr>
            <p:cNvSpPr/>
            <p:nvPr/>
          </p:nvSpPr>
          <p:spPr>
            <a:xfrm>
              <a:off x="1143000" y="4172208"/>
              <a:ext cx="807978" cy="400110"/>
            </a:xfrm>
            <a:prstGeom prst="rect">
              <a:avLst/>
            </a:prstGeom>
          </p:spPr>
          <p:txBody>
            <a:bodyPr wrap="none">
              <a:spAutoFit/>
            </a:bodyPr>
            <a:lstStyle/>
            <a:p>
              <a:r>
                <a:rPr lang="en-US" sz="2000"/>
                <a:t>Ta có </a:t>
              </a:r>
            </a:p>
          </p:txBody>
        </p:sp>
      </p:grpSp>
      <p:pic>
        <p:nvPicPr>
          <p:cNvPr id="15" name="Picture 14">
            <a:extLst>
              <a:ext uri="{FF2B5EF4-FFF2-40B4-BE49-F238E27FC236}">
                <a16:creationId xmlns:a16="http://schemas.microsoft.com/office/drawing/2014/main" id="{56F6E454-2B5C-40A5-A74F-F1D505BD81D9}"/>
              </a:ext>
            </a:extLst>
          </p:cNvPr>
          <p:cNvPicPr>
            <a:picLocks noChangeAspect="1"/>
          </p:cNvPicPr>
          <p:nvPr/>
        </p:nvPicPr>
        <p:blipFill>
          <a:blip r:embed="rId11"/>
          <a:stretch>
            <a:fillRect/>
          </a:stretch>
        </p:blipFill>
        <p:spPr>
          <a:xfrm>
            <a:off x="2485914" y="2087255"/>
            <a:ext cx="932613" cy="223609"/>
          </a:xfrm>
          <a:prstGeom prst="rect">
            <a:avLst/>
          </a:prstGeom>
        </p:spPr>
      </p:pic>
    </p:spTree>
    <p:extLst>
      <p:ext uri="{BB962C8B-B14F-4D97-AF65-F5344CB8AC3E}">
        <p14:creationId xmlns:p14="http://schemas.microsoft.com/office/powerpoint/2010/main" val="306970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70A3E1-4FA2-43D8-85BB-449EB7709DEE}"/>
              </a:ext>
            </a:extLst>
          </p:cNvPr>
          <p:cNvGrpSpPr/>
          <p:nvPr/>
        </p:nvGrpSpPr>
        <p:grpSpPr>
          <a:xfrm>
            <a:off x="0" y="101999"/>
            <a:ext cx="9094523" cy="1743731"/>
            <a:chOff x="-17929" y="131136"/>
            <a:chExt cx="9094523" cy="1743731"/>
          </a:xfrm>
        </p:grpSpPr>
        <p:sp>
          <p:nvSpPr>
            <p:cNvPr id="35" name="Rounded Rectangle 34"/>
            <p:cNvSpPr/>
            <p:nvPr/>
          </p:nvSpPr>
          <p:spPr>
            <a:xfrm>
              <a:off x="522783" y="133350"/>
              <a:ext cx="8553811" cy="1741517"/>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3643" y="148357"/>
              <a:ext cx="1391736" cy="13917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Oval 36"/>
            <p:cNvSpPr/>
            <p:nvPr/>
          </p:nvSpPr>
          <p:spPr>
            <a:xfrm>
              <a:off x="-17929" y="131136"/>
              <a:ext cx="1391736" cy="139173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Rectangle 50"/>
            <p:cNvSpPr/>
            <p:nvPr/>
          </p:nvSpPr>
          <p:spPr>
            <a:xfrm>
              <a:off x="44540" y="351713"/>
              <a:ext cx="1237839"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.18</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96" name="Rectangle 95">
              <a:extLst>
                <a:ext uri="{FF2B5EF4-FFF2-40B4-BE49-F238E27FC236}">
                  <a16:creationId xmlns:a16="http://schemas.microsoft.com/office/drawing/2014/main" id="{2C4C4226-08E5-405C-8441-B839DA008585}"/>
                </a:ext>
              </a:extLst>
            </p:cNvPr>
            <p:cNvSpPr/>
            <p:nvPr/>
          </p:nvSpPr>
          <p:spPr>
            <a:xfrm>
              <a:off x="1442514" y="148397"/>
              <a:ext cx="7446513" cy="923330"/>
            </a:xfrm>
            <a:prstGeom prst="rect">
              <a:avLst/>
            </a:prstGeom>
          </p:spPr>
          <p:txBody>
            <a:bodyPr wrap="square">
              <a:spAutoFit/>
            </a:bodyPr>
            <a:lstStyle/>
            <a:p>
              <a:r>
                <a:rPr lang="vi-VN" dirty="0"/>
                <a:t>Để thử nghiệm tác dụng điều trị bệnh mất ngủ của hai loại thuốc X và thuốc Y, người ta tiến thành thử nghiệm trên 4000 người bệnh tình nguyện. Kết quả được cho trong bảng thống kê 2 x 2 sau:</a:t>
              </a:r>
              <a:endParaRPr lang="en-US" dirty="0"/>
            </a:p>
          </p:txBody>
        </p:sp>
        <p:sp>
          <p:nvSpPr>
            <p:cNvPr id="26" name="Rectangle 25">
              <a:extLst>
                <a:ext uri="{FF2B5EF4-FFF2-40B4-BE49-F238E27FC236}">
                  <a16:creationId xmlns:a16="http://schemas.microsoft.com/office/drawing/2014/main" id="{2C4C4226-08E5-405C-8441-B839DA008585}"/>
                </a:ext>
              </a:extLst>
            </p:cNvPr>
            <p:cNvSpPr/>
            <p:nvPr/>
          </p:nvSpPr>
          <p:spPr>
            <a:xfrm>
              <a:off x="1435299" y="931142"/>
              <a:ext cx="7446513" cy="923330"/>
            </a:xfrm>
            <a:prstGeom prst="rect">
              <a:avLst/>
            </a:prstGeom>
          </p:spPr>
          <p:txBody>
            <a:bodyPr wrap="square">
              <a:spAutoFit/>
            </a:bodyPr>
            <a:lstStyle/>
            <a:p>
              <a:r>
                <a:rPr lang="vi-VN" dirty="0"/>
                <a:t>Chọn ngẫu nhiên 1 người bệnh tham gia tình nguyện thử nghiệm thuốc. </a:t>
              </a:r>
              <a:endParaRPr lang="en-US" dirty="0"/>
            </a:p>
            <a:p>
              <a:r>
                <a:rPr lang="vi-VN" dirty="0"/>
                <a:t>a) Tính xác suất để người đó khỏi bệnh nếu biết người bệnh đó uống thuốc X. b) Tính xác suất để người bệnh đó uống thuốc Y, biết rằng người đó khỏi bệnh.</a:t>
              </a:r>
              <a:endParaRPr lang="en-US" dirty="0"/>
            </a:p>
          </p:txBody>
        </p:sp>
      </p:grpSp>
      <p:graphicFrame>
        <p:nvGraphicFramePr>
          <p:cNvPr id="11" name="Object 10">
            <a:extLst>
              <a:ext uri="{FF2B5EF4-FFF2-40B4-BE49-F238E27FC236}">
                <a16:creationId xmlns:a16="http://schemas.microsoft.com/office/drawing/2014/main" id="{E4B78C55-E003-4E3A-B9B6-06C0E86C9148}"/>
              </a:ext>
            </a:extLst>
          </p:cNvPr>
          <p:cNvGraphicFramePr>
            <a:graphicFrameLocks noChangeAspect="1"/>
          </p:cNvGraphicFramePr>
          <p:nvPr>
            <p:extLst>
              <p:ext uri="{D42A27DB-BD31-4B8C-83A1-F6EECF244321}">
                <p14:modId xmlns:p14="http://schemas.microsoft.com/office/powerpoint/2010/main" val="1909921427"/>
              </p:ext>
            </p:extLst>
          </p:nvPr>
        </p:nvGraphicFramePr>
        <p:xfrm>
          <a:off x="3961785" y="3714750"/>
          <a:ext cx="1554464" cy="674964"/>
        </p:xfrm>
        <a:graphic>
          <a:graphicData uri="http://schemas.openxmlformats.org/presentationml/2006/ole">
            <mc:AlternateContent xmlns:mc="http://schemas.openxmlformats.org/markup-compatibility/2006">
              <mc:Choice xmlns:v="urn:schemas-microsoft-com:vml" Requires="v">
                <p:oleObj spid="_x0000_s271374" name="Equation" r:id="rId4" imgW="965160" imgH="419040" progId="Equation.DSMT4">
                  <p:embed/>
                </p:oleObj>
              </mc:Choice>
              <mc:Fallback>
                <p:oleObj name="Equation" r:id="rId4" imgW="965160" imgH="419040" progId="Equation.DSMT4">
                  <p:embed/>
                  <p:pic>
                    <p:nvPicPr>
                      <p:cNvPr id="11" name="Object 10">
                        <a:extLst>
                          <a:ext uri="{FF2B5EF4-FFF2-40B4-BE49-F238E27FC236}">
                            <a16:creationId xmlns:a16="http://schemas.microsoft.com/office/drawing/2014/main" id="{E4B78C55-E003-4E3A-B9B6-06C0E86C9148}"/>
                          </a:ext>
                        </a:extLst>
                      </p:cNvPr>
                      <p:cNvPicPr/>
                      <p:nvPr/>
                    </p:nvPicPr>
                    <p:blipFill>
                      <a:blip r:embed="rId5"/>
                      <a:stretch>
                        <a:fillRect/>
                      </a:stretch>
                    </p:blipFill>
                    <p:spPr>
                      <a:xfrm>
                        <a:off x="3961785" y="3714750"/>
                        <a:ext cx="1554464" cy="674964"/>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875EA2C-BC7C-4ECB-9F92-DBD5C01B867E}"/>
              </a:ext>
            </a:extLst>
          </p:cNvPr>
          <p:cNvGraphicFramePr>
            <a:graphicFrameLocks noChangeAspect="1"/>
          </p:cNvGraphicFramePr>
          <p:nvPr>
            <p:extLst>
              <p:ext uri="{D42A27DB-BD31-4B8C-83A1-F6EECF244321}">
                <p14:modId xmlns:p14="http://schemas.microsoft.com/office/powerpoint/2010/main" val="613421526"/>
              </p:ext>
            </p:extLst>
          </p:nvPr>
        </p:nvGraphicFramePr>
        <p:xfrm>
          <a:off x="5608984" y="3651630"/>
          <a:ext cx="2618045" cy="859046"/>
        </p:xfrm>
        <a:graphic>
          <a:graphicData uri="http://schemas.openxmlformats.org/presentationml/2006/ole">
            <mc:AlternateContent xmlns:mc="http://schemas.openxmlformats.org/markup-compatibility/2006">
              <mc:Choice xmlns:v="urn:schemas-microsoft-com:vml" Requires="v">
                <p:oleObj spid="_x0000_s271375" name="Equation" r:id="rId6" imgW="1625400" imgH="533160" progId="Equation.DSMT4">
                  <p:embed/>
                </p:oleObj>
              </mc:Choice>
              <mc:Fallback>
                <p:oleObj name="Equation" r:id="rId6" imgW="1625400" imgH="533160" progId="Equation.DSMT4">
                  <p:embed/>
                  <p:pic>
                    <p:nvPicPr>
                      <p:cNvPr id="12" name="Object 11">
                        <a:extLst>
                          <a:ext uri="{FF2B5EF4-FFF2-40B4-BE49-F238E27FC236}">
                            <a16:creationId xmlns:a16="http://schemas.microsoft.com/office/drawing/2014/main" id="{B875EA2C-BC7C-4ECB-9F92-DBD5C01B867E}"/>
                          </a:ext>
                        </a:extLst>
                      </p:cNvPr>
                      <p:cNvPicPr/>
                      <p:nvPr/>
                    </p:nvPicPr>
                    <p:blipFill>
                      <a:blip r:embed="rId7"/>
                      <a:stretch>
                        <a:fillRect/>
                      </a:stretch>
                    </p:blipFill>
                    <p:spPr>
                      <a:xfrm>
                        <a:off x="5608984" y="3651630"/>
                        <a:ext cx="2618045" cy="859046"/>
                      </a:xfrm>
                      <a:prstGeom prst="rect">
                        <a:avLst/>
                      </a:prstGeom>
                    </p:spPr>
                  </p:pic>
                </p:oleObj>
              </mc:Fallback>
            </mc:AlternateContent>
          </a:graphicData>
        </a:graphic>
      </p:graphicFrame>
      <p:grpSp>
        <p:nvGrpSpPr>
          <p:cNvPr id="14" name="Group 13">
            <a:extLst>
              <a:ext uri="{FF2B5EF4-FFF2-40B4-BE49-F238E27FC236}">
                <a16:creationId xmlns:a16="http://schemas.microsoft.com/office/drawing/2014/main" id="{E236CC40-C957-460C-B8D7-E9F1F56EADC8}"/>
              </a:ext>
            </a:extLst>
          </p:cNvPr>
          <p:cNvGrpSpPr/>
          <p:nvPr/>
        </p:nvGrpSpPr>
        <p:grpSpPr>
          <a:xfrm>
            <a:off x="1546441" y="3733170"/>
            <a:ext cx="2322609" cy="674688"/>
            <a:chOff x="1143000" y="4033135"/>
            <a:chExt cx="2322609" cy="674688"/>
          </a:xfrm>
        </p:grpSpPr>
        <p:graphicFrame>
          <p:nvGraphicFramePr>
            <p:cNvPr id="10" name="Object 9">
              <a:extLst>
                <a:ext uri="{FF2B5EF4-FFF2-40B4-BE49-F238E27FC236}">
                  <a16:creationId xmlns:a16="http://schemas.microsoft.com/office/drawing/2014/main" id="{5B4A4FF5-3C61-48C4-8849-8C8C33E0B340}"/>
                </a:ext>
              </a:extLst>
            </p:cNvPr>
            <p:cNvGraphicFramePr>
              <a:graphicFrameLocks noChangeAspect="1"/>
            </p:cNvGraphicFramePr>
            <p:nvPr>
              <p:extLst>
                <p:ext uri="{D42A27DB-BD31-4B8C-83A1-F6EECF244321}">
                  <p14:modId xmlns:p14="http://schemas.microsoft.com/office/powerpoint/2010/main" val="2710022671"/>
                </p:ext>
              </p:extLst>
            </p:nvPr>
          </p:nvGraphicFramePr>
          <p:xfrm>
            <a:off x="1890809" y="4033135"/>
            <a:ext cx="1574800" cy="674688"/>
          </p:xfrm>
          <a:graphic>
            <a:graphicData uri="http://schemas.openxmlformats.org/presentationml/2006/ole">
              <mc:AlternateContent xmlns:mc="http://schemas.openxmlformats.org/markup-compatibility/2006">
                <mc:Choice xmlns:v="urn:schemas-microsoft-com:vml" Requires="v">
                  <p:oleObj spid="_x0000_s271376" name="Equation" r:id="rId8" imgW="977760" imgH="419040" progId="Equation.DSMT4">
                    <p:embed/>
                  </p:oleObj>
                </mc:Choice>
                <mc:Fallback>
                  <p:oleObj name="Equation" r:id="rId8" imgW="977760" imgH="419040" progId="Equation.DSMT4">
                    <p:embed/>
                    <p:pic>
                      <p:nvPicPr>
                        <p:cNvPr id="10" name="Object 9">
                          <a:extLst>
                            <a:ext uri="{FF2B5EF4-FFF2-40B4-BE49-F238E27FC236}">
                              <a16:creationId xmlns:a16="http://schemas.microsoft.com/office/drawing/2014/main" id="{5B4A4FF5-3C61-48C4-8849-8C8C33E0B340}"/>
                            </a:ext>
                          </a:extLst>
                        </p:cNvPr>
                        <p:cNvPicPr/>
                        <p:nvPr/>
                      </p:nvPicPr>
                      <p:blipFill>
                        <a:blip r:embed="rId9"/>
                        <a:stretch>
                          <a:fillRect/>
                        </a:stretch>
                      </p:blipFill>
                      <p:spPr>
                        <a:xfrm>
                          <a:off x="1890809" y="4033135"/>
                          <a:ext cx="1574800" cy="6746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F38338EA-842A-47CE-A18D-4EF198E18A2B}"/>
                </a:ext>
              </a:extLst>
            </p:cNvPr>
            <p:cNvSpPr/>
            <p:nvPr/>
          </p:nvSpPr>
          <p:spPr>
            <a:xfrm>
              <a:off x="1143000" y="4172208"/>
              <a:ext cx="807978" cy="400110"/>
            </a:xfrm>
            <a:prstGeom prst="rect">
              <a:avLst/>
            </a:prstGeom>
          </p:spPr>
          <p:txBody>
            <a:bodyPr wrap="none">
              <a:spAutoFit/>
            </a:bodyPr>
            <a:lstStyle/>
            <a:p>
              <a:r>
                <a:rPr lang="en-US" sz="2000"/>
                <a:t>Ta có </a:t>
              </a:r>
            </a:p>
          </p:txBody>
        </p:sp>
      </p:grpSp>
      <p:sp>
        <p:nvSpPr>
          <p:cNvPr id="3" name="Rectangle 2">
            <a:extLst>
              <a:ext uri="{FF2B5EF4-FFF2-40B4-BE49-F238E27FC236}">
                <a16:creationId xmlns:a16="http://schemas.microsoft.com/office/drawing/2014/main" id="{28B2FE16-BE02-4970-85E3-3C98F29AD91E}"/>
              </a:ext>
            </a:extLst>
          </p:cNvPr>
          <p:cNvSpPr/>
          <p:nvPr/>
        </p:nvSpPr>
        <p:spPr>
          <a:xfrm>
            <a:off x="1601558" y="3241173"/>
            <a:ext cx="7239000" cy="400110"/>
          </a:xfrm>
          <a:prstGeom prst="rect">
            <a:avLst/>
          </a:prstGeom>
        </p:spPr>
        <p:txBody>
          <a:bodyPr wrap="square">
            <a:spAutoFit/>
          </a:bodyPr>
          <a:lstStyle/>
          <a:p>
            <a:r>
              <a:rPr lang="vi-VN" sz="2000"/>
              <a:t>Khi đó biến cố </a:t>
            </a:r>
            <a:r>
              <a:rPr lang="vi-VN" sz="2000" i="1"/>
              <a:t>AB l</a:t>
            </a:r>
            <a:r>
              <a:rPr lang="vi-VN" sz="2000"/>
              <a:t>à: “Người đó uống thuốc </a:t>
            </a:r>
            <a:r>
              <a:rPr lang="vi-VN" sz="2000" i="1"/>
              <a:t>Y</a:t>
            </a:r>
            <a:r>
              <a:rPr lang="vi-VN" sz="2000"/>
              <a:t> và khỏi bệnh”.</a:t>
            </a:r>
            <a:endParaRPr lang="en-US" sz="2000"/>
          </a:p>
        </p:txBody>
      </p:sp>
      <p:sp>
        <p:nvSpPr>
          <p:cNvPr id="5" name="Rectangle 4">
            <a:extLst>
              <a:ext uri="{FF2B5EF4-FFF2-40B4-BE49-F238E27FC236}">
                <a16:creationId xmlns:a16="http://schemas.microsoft.com/office/drawing/2014/main" id="{FF380E4D-931C-44C4-8818-193B68ED8AF0}"/>
              </a:ext>
            </a:extLst>
          </p:cNvPr>
          <p:cNvSpPr/>
          <p:nvPr/>
        </p:nvSpPr>
        <p:spPr>
          <a:xfrm>
            <a:off x="1317841" y="2452893"/>
            <a:ext cx="5050422" cy="400110"/>
          </a:xfrm>
          <a:prstGeom prst="rect">
            <a:avLst/>
          </a:prstGeom>
        </p:spPr>
        <p:txBody>
          <a:bodyPr wrap="none">
            <a:spAutoFit/>
          </a:bodyPr>
          <a:lstStyle/>
          <a:p>
            <a:r>
              <a:rPr lang="vi-VN" sz="2000"/>
              <a:t>b) Gọi </a:t>
            </a:r>
            <a:r>
              <a:rPr lang="vi-VN" sz="2000" i="1"/>
              <a:t>A</a:t>
            </a:r>
            <a:r>
              <a:rPr lang="vi-VN" sz="2000"/>
              <a:t> là biến cố: “Người đó uống thuốc </a:t>
            </a:r>
            <a:r>
              <a:rPr lang="vi-VN" sz="2000" i="1"/>
              <a:t>Y</a:t>
            </a:r>
            <a:r>
              <a:rPr lang="vi-VN" sz="2000"/>
              <a:t>”, </a:t>
            </a:r>
            <a:endParaRPr lang="en-US" sz="2000"/>
          </a:p>
        </p:txBody>
      </p:sp>
      <p:sp>
        <p:nvSpPr>
          <p:cNvPr id="6" name="Rectangle 5">
            <a:extLst>
              <a:ext uri="{FF2B5EF4-FFF2-40B4-BE49-F238E27FC236}">
                <a16:creationId xmlns:a16="http://schemas.microsoft.com/office/drawing/2014/main" id="{8EA1C66C-FA0C-4CA3-A9EB-1B4D1B36EEEA}"/>
              </a:ext>
            </a:extLst>
          </p:cNvPr>
          <p:cNvSpPr/>
          <p:nvPr/>
        </p:nvSpPr>
        <p:spPr>
          <a:xfrm>
            <a:off x="2079841" y="2830716"/>
            <a:ext cx="3770584" cy="400110"/>
          </a:xfrm>
          <a:prstGeom prst="rect">
            <a:avLst/>
          </a:prstGeom>
        </p:spPr>
        <p:txBody>
          <a:bodyPr wrap="none">
            <a:spAutoFit/>
          </a:bodyPr>
          <a:lstStyle/>
          <a:p>
            <a:r>
              <a:rPr lang="vi-VN" sz="2000" i="1"/>
              <a:t>B</a:t>
            </a:r>
            <a:r>
              <a:rPr lang="vi-VN" sz="2000"/>
              <a:t> là biến cố “Người đó khỏi bệnh”</a:t>
            </a:r>
            <a:endParaRPr lang="en-US" sz="2000"/>
          </a:p>
        </p:txBody>
      </p:sp>
      <p:pic>
        <p:nvPicPr>
          <p:cNvPr id="8" name="Picture 7">
            <a:extLst>
              <a:ext uri="{FF2B5EF4-FFF2-40B4-BE49-F238E27FC236}">
                <a16:creationId xmlns:a16="http://schemas.microsoft.com/office/drawing/2014/main" id="{0A38B423-AD3B-4796-9716-4FC541FAC47B}"/>
              </a:ext>
            </a:extLst>
          </p:cNvPr>
          <p:cNvPicPr>
            <a:picLocks noChangeAspect="1"/>
          </p:cNvPicPr>
          <p:nvPr/>
        </p:nvPicPr>
        <p:blipFill>
          <a:blip r:embed="rId10"/>
          <a:stretch>
            <a:fillRect/>
          </a:stretch>
        </p:blipFill>
        <p:spPr>
          <a:xfrm>
            <a:off x="4072762" y="2085577"/>
            <a:ext cx="1042506" cy="249958"/>
          </a:xfrm>
          <a:prstGeom prst="rect">
            <a:avLst/>
          </a:prstGeom>
        </p:spPr>
      </p:pic>
    </p:spTree>
    <p:extLst>
      <p:ext uri="{BB962C8B-B14F-4D97-AF65-F5344CB8AC3E}">
        <p14:creationId xmlns:p14="http://schemas.microsoft.com/office/powerpoint/2010/main" val="2859471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1EB71B5-1B47-4489-B0AA-D8B23BE454B2}"/>
              </a:ext>
            </a:extLst>
          </p:cNvPr>
          <p:cNvGrpSpPr/>
          <p:nvPr/>
        </p:nvGrpSpPr>
        <p:grpSpPr>
          <a:xfrm>
            <a:off x="40057" y="62312"/>
            <a:ext cx="9032054" cy="1824129"/>
            <a:chOff x="40057" y="62312"/>
            <a:chExt cx="9032054" cy="1824129"/>
          </a:xfrm>
        </p:grpSpPr>
        <p:sp>
          <p:nvSpPr>
            <p:cNvPr id="35" name="Rounded Rectangle 34"/>
            <p:cNvSpPr/>
            <p:nvPr/>
          </p:nvSpPr>
          <p:spPr>
            <a:xfrm>
              <a:off x="518300" y="84040"/>
              <a:ext cx="8553811" cy="1802401"/>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0057" y="94565"/>
              <a:ext cx="1423568" cy="142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Oval 36"/>
            <p:cNvSpPr/>
            <p:nvPr/>
          </p:nvSpPr>
          <p:spPr>
            <a:xfrm>
              <a:off x="71889" y="143754"/>
              <a:ext cx="1300308" cy="130030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Rectangle 50"/>
            <p:cNvSpPr/>
            <p:nvPr/>
          </p:nvSpPr>
          <p:spPr>
            <a:xfrm>
              <a:off x="123417" y="408662"/>
              <a:ext cx="1237839"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.19</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96" name="Rectangle 95">
              <a:extLst>
                <a:ext uri="{FF2B5EF4-FFF2-40B4-BE49-F238E27FC236}">
                  <a16:creationId xmlns:a16="http://schemas.microsoft.com/office/drawing/2014/main" id="{2C4C4226-08E5-405C-8441-B839DA008585}"/>
                </a:ext>
              </a:extLst>
            </p:cNvPr>
            <p:cNvSpPr/>
            <p:nvPr/>
          </p:nvSpPr>
          <p:spPr>
            <a:xfrm>
              <a:off x="1576563" y="62312"/>
              <a:ext cx="7446513" cy="1754326"/>
            </a:xfrm>
            <a:prstGeom prst="rect">
              <a:avLst/>
            </a:prstGeom>
          </p:spPr>
          <p:txBody>
            <a:bodyPr wrap="square">
              <a:spAutoFit/>
            </a:bodyPr>
            <a:lstStyle/>
            <a:p>
              <a:pPr marL="285750" indent="-285750">
                <a:buFont typeface="Wingdings" panose="05000000000000000000" pitchFamily="2" charset="2"/>
                <a:buChar char="v"/>
              </a:pPr>
              <a:r>
                <a:rPr lang="vi-VN" dirty="0"/>
                <a:t>Một nhóm có 25 học sinh, trong đó có 14 em học khá môn Toán, 16 em học khá môn Vật lí, 1 em không học khá cả hai môn Toán và môn Vật lí. Chọn ngẫu nhiên một học sinh trong số đó. Tính xác suất để học sinh đó: </a:t>
              </a:r>
              <a:endParaRPr lang="en-US" dirty="0"/>
            </a:p>
            <a:p>
              <a:pPr marL="342900" indent="-342900">
                <a:buAutoNum type="alphaLcParenR"/>
              </a:pPr>
              <a:r>
                <a:rPr lang="vi-VN" dirty="0"/>
                <a:t>Học khá môn Toán, đồng thời học khá môn Vật lí; </a:t>
              </a:r>
              <a:endParaRPr lang="en-US" dirty="0"/>
            </a:p>
            <a:p>
              <a:pPr marL="342900" indent="-342900">
                <a:buAutoNum type="alphaLcParenR"/>
              </a:pPr>
              <a:r>
                <a:rPr lang="vi-VN" dirty="0"/>
                <a:t>Học khá môn Toán, nhưng không học khá môn Vật lí;</a:t>
              </a:r>
              <a:endParaRPr lang="en-US" dirty="0"/>
            </a:p>
            <a:p>
              <a:pPr marL="342900" indent="-342900">
                <a:buAutoNum type="alphaLcParenR"/>
              </a:pPr>
              <a:r>
                <a:rPr lang="vi-VN" dirty="0"/>
                <a:t>Học khá môn Toán, biết rằng học sinh đó học khá môn Vật lí.</a:t>
              </a:r>
              <a:endParaRPr lang="en-US" dirty="0"/>
            </a:p>
          </p:txBody>
        </p:sp>
      </p:grpSp>
      <p:pic>
        <p:nvPicPr>
          <p:cNvPr id="30" name="Picture 29">
            <a:extLst>
              <a:ext uri="{FF2B5EF4-FFF2-40B4-BE49-F238E27FC236}">
                <a16:creationId xmlns:a16="http://schemas.microsoft.com/office/drawing/2014/main" id="{A35BE095-DB35-44D7-AB8D-1F21679B6CE3}"/>
              </a:ext>
            </a:extLst>
          </p:cNvPr>
          <p:cNvPicPr>
            <a:picLocks noChangeAspect="1"/>
          </p:cNvPicPr>
          <p:nvPr/>
        </p:nvPicPr>
        <p:blipFill>
          <a:blip r:embed="rId4"/>
          <a:stretch>
            <a:fillRect/>
          </a:stretch>
        </p:blipFill>
        <p:spPr>
          <a:xfrm>
            <a:off x="3945397" y="1984376"/>
            <a:ext cx="1043639" cy="247993"/>
          </a:xfrm>
          <a:prstGeom prst="rect">
            <a:avLst/>
          </a:prstGeom>
        </p:spPr>
      </p:pic>
      <p:graphicFrame>
        <p:nvGraphicFramePr>
          <p:cNvPr id="41" name="Object 40"/>
          <p:cNvGraphicFramePr>
            <a:graphicFrameLocks noChangeAspect="1"/>
          </p:cNvGraphicFramePr>
          <p:nvPr>
            <p:extLst>
              <p:ext uri="{D42A27DB-BD31-4B8C-83A1-F6EECF244321}">
                <p14:modId xmlns:p14="http://schemas.microsoft.com/office/powerpoint/2010/main" val="1042954225"/>
              </p:ext>
            </p:extLst>
          </p:nvPr>
        </p:nvGraphicFramePr>
        <p:xfrm>
          <a:off x="5003021" y="3425402"/>
          <a:ext cx="3314394" cy="581065"/>
        </p:xfrm>
        <a:graphic>
          <a:graphicData uri="http://schemas.openxmlformats.org/presentationml/2006/ole">
            <mc:AlternateContent xmlns:mc="http://schemas.openxmlformats.org/markup-compatibility/2006">
              <mc:Choice xmlns:v="urn:schemas-microsoft-com:vml" Requires="v">
                <p:oleObj spid="_x0000_s262301" name="Equation" r:id="rId5" imgW="2260440" imgH="393480" progId="Equation.DSMT4">
                  <p:embed/>
                </p:oleObj>
              </mc:Choice>
              <mc:Fallback>
                <p:oleObj name="Equation" r:id="rId5" imgW="2260440" imgH="393480" progId="Equation.DSMT4">
                  <p:embed/>
                  <p:pic>
                    <p:nvPicPr>
                      <p:cNvPr id="9" name="Object 8"/>
                      <p:cNvPicPr>
                        <a:picLocks noChangeAspect="1" noChangeArrowheads="1"/>
                      </p:cNvPicPr>
                      <p:nvPr/>
                    </p:nvPicPr>
                    <p:blipFill>
                      <a:blip r:embed="rId6"/>
                      <a:srcRect/>
                      <a:stretch>
                        <a:fillRect/>
                      </a:stretch>
                    </p:blipFill>
                    <p:spPr bwMode="auto">
                      <a:xfrm>
                        <a:off x="5003021" y="3425402"/>
                        <a:ext cx="3314394" cy="5810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3621530234"/>
              </p:ext>
            </p:extLst>
          </p:nvPr>
        </p:nvGraphicFramePr>
        <p:xfrm>
          <a:off x="1361256" y="4095666"/>
          <a:ext cx="5583799" cy="639172"/>
        </p:xfrm>
        <a:graphic>
          <a:graphicData uri="http://schemas.openxmlformats.org/presentationml/2006/ole">
            <mc:AlternateContent xmlns:mc="http://schemas.openxmlformats.org/markup-compatibility/2006">
              <mc:Choice xmlns:v="urn:schemas-microsoft-com:vml" Requires="v">
                <p:oleObj spid="_x0000_s262302" name="Equation" r:id="rId7" imgW="3466800" imgH="393480" progId="Equation.DSMT4">
                  <p:embed/>
                </p:oleObj>
              </mc:Choice>
              <mc:Fallback>
                <p:oleObj name="Equation" r:id="rId7" imgW="3466800" imgH="393480" progId="Equation.DSMT4">
                  <p:embed/>
                  <p:pic>
                    <p:nvPicPr>
                      <p:cNvPr id="10" name="Object 9"/>
                      <p:cNvPicPr>
                        <a:picLocks noChangeAspect="1" noChangeArrowheads="1"/>
                      </p:cNvPicPr>
                      <p:nvPr/>
                    </p:nvPicPr>
                    <p:blipFill>
                      <a:blip r:embed="rId8"/>
                      <a:srcRect/>
                      <a:stretch>
                        <a:fillRect/>
                      </a:stretch>
                    </p:blipFill>
                    <p:spPr bwMode="auto">
                      <a:xfrm>
                        <a:off x="1361256" y="4095666"/>
                        <a:ext cx="5583799" cy="639172"/>
                      </a:xfrm>
                      <a:prstGeom prst="rect">
                        <a:avLst/>
                      </a:prstGeom>
                      <a:noFill/>
                      <a:extLst/>
                    </p:spPr>
                  </p:pic>
                </p:oleObj>
              </mc:Fallback>
            </mc:AlternateContent>
          </a:graphicData>
        </a:graphic>
      </p:graphicFrame>
      <p:grpSp>
        <p:nvGrpSpPr>
          <p:cNvPr id="4" name="Group 3">
            <a:extLst>
              <a:ext uri="{FF2B5EF4-FFF2-40B4-BE49-F238E27FC236}">
                <a16:creationId xmlns:a16="http://schemas.microsoft.com/office/drawing/2014/main" id="{6EC4A870-4F71-4B16-AA0A-D64020CD424C}"/>
              </a:ext>
            </a:extLst>
          </p:cNvPr>
          <p:cNvGrpSpPr/>
          <p:nvPr/>
        </p:nvGrpSpPr>
        <p:grpSpPr>
          <a:xfrm>
            <a:off x="428937" y="3481481"/>
            <a:ext cx="4556155" cy="430920"/>
            <a:chOff x="876270" y="3509255"/>
            <a:chExt cx="4556155" cy="430920"/>
          </a:xfrm>
        </p:grpSpPr>
        <p:graphicFrame>
          <p:nvGraphicFramePr>
            <p:cNvPr id="40" name="Object 39"/>
            <p:cNvGraphicFramePr>
              <a:graphicFrameLocks noChangeAspect="1"/>
            </p:cNvGraphicFramePr>
            <p:nvPr>
              <p:extLst>
                <p:ext uri="{D42A27DB-BD31-4B8C-83A1-F6EECF244321}">
                  <p14:modId xmlns:p14="http://schemas.microsoft.com/office/powerpoint/2010/main" val="3421152401"/>
                </p:ext>
              </p:extLst>
            </p:nvPr>
          </p:nvGraphicFramePr>
          <p:xfrm>
            <a:off x="1819275" y="3536950"/>
            <a:ext cx="3613150" cy="403225"/>
          </p:xfrm>
          <a:graphic>
            <a:graphicData uri="http://schemas.openxmlformats.org/presentationml/2006/ole">
              <mc:AlternateContent xmlns:mc="http://schemas.openxmlformats.org/markup-compatibility/2006">
                <mc:Choice xmlns:v="urn:schemas-microsoft-com:vml" Requires="v">
                  <p:oleObj spid="_x0000_s262303" name="Equation" r:id="rId9" imgW="2247840" imgH="253800" progId="Equation.DSMT4">
                    <p:embed/>
                  </p:oleObj>
                </mc:Choice>
                <mc:Fallback>
                  <p:oleObj name="Equation" r:id="rId9" imgW="2247840" imgH="253800" progId="Equation.DSMT4">
                    <p:embed/>
                    <p:pic>
                      <p:nvPicPr>
                        <p:cNvPr id="8" name="Object 7"/>
                        <p:cNvPicPr>
                          <a:picLocks noChangeAspect="1" noChangeArrowheads="1"/>
                        </p:cNvPicPr>
                        <p:nvPr/>
                      </p:nvPicPr>
                      <p:blipFill>
                        <a:blip r:embed="rId10"/>
                        <a:srcRect/>
                        <a:stretch>
                          <a:fillRect/>
                        </a:stretch>
                      </p:blipFill>
                      <p:spPr bwMode="auto">
                        <a:xfrm>
                          <a:off x="1819275" y="3536950"/>
                          <a:ext cx="3613150"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 name="Rectangle 65"/>
            <p:cNvSpPr/>
            <p:nvPr/>
          </p:nvSpPr>
          <p:spPr>
            <a:xfrm>
              <a:off x="876270" y="3509255"/>
              <a:ext cx="1002134" cy="400110"/>
            </a:xfrm>
            <a:prstGeom prst="rect">
              <a:avLst/>
            </a:prstGeom>
          </p:spPr>
          <p:txBody>
            <a:bodyPr wrap="none">
              <a:spAutoFit/>
            </a:bodyPr>
            <a:lstStyle/>
            <a:p>
              <a:r>
                <a:rPr lang="en-US" sz="2000" dirty="0"/>
                <a:t>a</a:t>
              </a:r>
              <a:r>
                <a:rPr lang="en-US" sz="2000"/>
                <a:t>) Ta có</a:t>
              </a:r>
              <a:endParaRPr lang="en-US" sz="2000" dirty="0"/>
            </a:p>
          </p:txBody>
        </p:sp>
      </p:grpSp>
      <p:pic>
        <p:nvPicPr>
          <p:cNvPr id="5" name="Picture 4">
            <a:extLst>
              <a:ext uri="{FF2B5EF4-FFF2-40B4-BE49-F238E27FC236}">
                <a16:creationId xmlns:a16="http://schemas.microsoft.com/office/drawing/2014/main" id="{2BE3363A-01CE-4999-9E79-23424FB08F1B}"/>
              </a:ext>
            </a:extLst>
          </p:cNvPr>
          <p:cNvPicPr>
            <a:picLocks noChangeAspect="1"/>
          </p:cNvPicPr>
          <p:nvPr/>
        </p:nvPicPr>
        <p:blipFill>
          <a:blip r:embed="rId11"/>
          <a:stretch>
            <a:fillRect/>
          </a:stretch>
        </p:blipFill>
        <p:spPr>
          <a:xfrm>
            <a:off x="379902" y="2369315"/>
            <a:ext cx="8553811" cy="535377"/>
          </a:xfrm>
          <a:prstGeom prst="rect">
            <a:avLst/>
          </a:prstGeom>
        </p:spPr>
      </p:pic>
      <p:grpSp>
        <p:nvGrpSpPr>
          <p:cNvPr id="7" name="Group 6">
            <a:extLst>
              <a:ext uri="{FF2B5EF4-FFF2-40B4-BE49-F238E27FC236}">
                <a16:creationId xmlns:a16="http://schemas.microsoft.com/office/drawing/2014/main" id="{9E5146C7-3161-41D4-AD32-6483CE4E3E5F}"/>
              </a:ext>
            </a:extLst>
          </p:cNvPr>
          <p:cNvGrpSpPr/>
          <p:nvPr/>
        </p:nvGrpSpPr>
        <p:grpSpPr>
          <a:xfrm>
            <a:off x="471269" y="2753154"/>
            <a:ext cx="4757116" cy="649078"/>
            <a:chOff x="1764455" y="2642614"/>
            <a:chExt cx="4757116" cy="649078"/>
          </a:xfrm>
        </p:grpSpPr>
        <p:grpSp>
          <p:nvGrpSpPr>
            <p:cNvPr id="3" name="Group 2">
              <a:extLst>
                <a:ext uri="{FF2B5EF4-FFF2-40B4-BE49-F238E27FC236}">
                  <a16:creationId xmlns:a16="http://schemas.microsoft.com/office/drawing/2014/main" id="{E319FF33-EC4C-463E-A5F1-13DB5AA01843}"/>
                </a:ext>
              </a:extLst>
            </p:cNvPr>
            <p:cNvGrpSpPr/>
            <p:nvPr/>
          </p:nvGrpSpPr>
          <p:grpSpPr>
            <a:xfrm>
              <a:off x="2552371" y="2642614"/>
              <a:ext cx="3969200" cy="649078"/>
              <a:chOff x="3167712" y="2873908"/>
              <a:chExt cx="3969200" cy="649078"/>
            </a:xfrm>
          </p:grpSpPr>
          <p:graphicFrame>
            <p:nvGraphicFramePr>
              <p:cNvPr id="34" name="Object 33"/>
              <p:cNvGraphicFramePr>
                <a:graphicFrameLocks noChangeAspect="1"/>
              </p:cNvGraphicFramePr>
              <p:nvPr>
                <p:extLst>
                  <p:ext uri="{D42A27DB-BD31-4B8C-83A1-F6EECF244321}">
                    <p14:modId xmlns:p14="http://schemas.microsoft.com/office/powerpoint/2010/main" val="3895627958"/>
                  </p:ext>
                </p:extLst>
              </p:nvPr>
            </p:nvGraphicFramePr>
            <p:xfrm>
              <a:off x="3167712" y="2873908"/>
              <a:ext cx="1222375" cy="639128"/>
            </p:xfrm>
            <a:graphic>
              <a:graphicData uri="http://schemas.openxmlformats.org/presentationml/2006/ole">
                <mc:AlternateContent xmlns:mc="http://schemas.openxmlformats.org/markup-compatibility/2006">
                  <mc:Choice xmlns:v="urn:schemas-microsoft-com:vml" Requires="v">
                    <p:oleObj spid="_x0000_s262304" name="Equation" r:id="rId12" imgW="761760" imgH="393480" progId="Equation.DSMT4">
                      <p:embed/>
                    </p:oleObj>
                  </mc:Choice>
                  <mc:Fallback>
                    <p:oleObj name="Equation" r:id="rId12" imgW="761760" imgH="393480" progId="Equation.DSMT4">
                      <p:embed/>
                      <p:pic>
                        <p:nvPicPr>
                          <p:cNvPr id="5" name="Object 4"/>
                          <p:cNvPicPr>
                            <a:picLocks noChangeAspect="1" noChangeArrowheads="1"/>
                          </p:cNvPicPr>
                          <p:nvPr/>
                        </p:nvPicPr>
                        <p:blipFill>
                          <a:blip r:embed="rId13"/>
                          <a:srcRect/>
                          <a:stretch>
                            <a:fillRect/>
                          </a:stretch>
                        </p:blipFill>
                        <p:spPr bwMode="auto">
                          <a:xfrm>
                            <a:off x="3167712" y="2873908"/>
                            <a:ext cx="1222375" cy="639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996906180"/>
                  </p:ext>
                </p:extLst>
              </p:nvPr>
            </p:nvGraphicFramePr>
            <p:xfrm>
              <a:off x="4453812" y="2873908"/>
              <a:ext cx="1222375" cy="639128"/>
            </p:xfrm>
            <a:graphic>
              <a:graphicData uri="http://schemas.openxmlformats.org/presentationml/2006/ole">
                <mc:AlternateContent xmlns:mc="http://schemas.openxmlformats.org/markup-compatibility/2006">
                  <mc:Choice xmlns:v="urn:schemas-microsoft-com:vml" Requires="v">
                    <p:oleObj spid="_x0000_s262305" name="Equation" r:id="rId14" imgW="761760" imgH="393480" progId="Equation.DSMT4">
                      <p:embed/>
                    </p:oleObj>
                  </mc:Choice>
                  <mc:Fallback>
                    <p:oleObj name="Equation" r:id="rId14" imgW="761760" imgH="393480" progId="Equation.DSMT4">
                      <p:embed/>
                      <p:pic>
                        <p:nvPicPr>
                          <p:cNvPr id="6" name="Object 5"/>
                          <p:cNvPicPr>
                            <a:picLocks noChangeAspect="1" noChangeArrowheads="1"/>
                          </p:cNvPicPr>
                          <p:nvPr/>
                        </p:nvPicPr>
                        <p:blipFill>
                          <a:blip r:embed="rId15"/>
                          <a:srcRect/>
                          <a:stretch>
                            <a:fillRect/>
                          </a:stretch>
                        </p:blipFill>
                        <p:spPr bwMode="auto">
                          <a:xfrm>
                            <a:off x="4453812" y="2873908"/>
                            <a:ext cx="1222375" cy="639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973388111"/>
                  </p:ext>
                </p:extLst>
              </p:nvPr>
            </p:nvGraphicFramePr>
            <p:xfrm>
              <a:off x="5739912" y="2883858"/>
              <a:ext cx="1397000" cy="639128"/>
            </p:xfrm>
            <a:graphic>
              <a:graphicData uri="http://schemas.openxmlformats.org/presentationml/2006/ole">
                <mc:AlternateContent xmlns:mc="http://schemas.openxmlformats.org/markup-compatibility/2006">
                  <mc:Choice xmlns:v="urn:schemas-microsoft-com:vml" Requires="v">
                    <p:oleObj spid="_x0000_s262306" name="Equation" r:id="rId16" imgW="863280" imgH="393480" progId="Equation.DSMT4">
                      <p:embed/>
                    </p:oleObj>
                  </mc:Choice>
                  <mc:Fallback>
                    <p:oleObj name="Equation" r:id="rId16" imgW="863280" imgH="393480" progId="Equation.DSMT4">
                      <p:embed/>
                      <p:pic>
                        <p:nvPicPr>
                          <p:cNvPr id="7" name="Object 6"/>
                          <p:cNvPicPr>
                            <a:picLocks noChangeAspect="1" noChangeArrowheads="1"/>
                          </p:cNvPicPr>
                          <p:nvPr/>
                        </p:nvPicPr>
                        <p:blipFill>
                          <a:blip r:embed="rId17"/>
                          <a:srcRect/>
                          <a:stretch>
                            <a:fillRect/>
                          </a:stretch>
                        </p:blipFill>
                        <p:spPr bwMode="auto">
                          <a:xfrm>
                            <a:off x="5739912" y="2883858"/>
                            <a:ext cx="1397000" cy="639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7" name="Rectangle 26">
              <a:extLst>
                <a:ext uri="{FF2B5EF4-FFF2-40B4-BE49-F238E27FC236}">
                  <a16:creationId xmlns:a16="http://schemas.microsoft.com/office/drawing/2014/main" id="{84029098-052B-49BA-BD17-F96F776CEB2E}"/>
                </a:ext>
              </a:extLst>
            </p:cNvPr>
            <p:cNvSpPr/>
            <p:nvPr/>
          </p:nvSpPr>
          <p:spPr>
            <a:xfrm>
              <a:off x="1764455" y="2731813"/>
              <a:ext cx="889987" cy="400110"/>
            </a:xfrm>
            <a:prstGeom prst="rect">
              <a:avLst/>
            </a:prstGeom>
          </p:spPr>
          <p:txBody>
            <a:bodyPr wrap="none">
              <a:spAutoFit/>
            </a:bodyPr>
            <a:lstStyle/>
            <a:p>
              <a:r>
                <a:rPr lang="en-US" sz="2000"/>
                <a:t>Khi đó</a:t>
              </a:r>
              <a:endParaRPr lang="en-US" sz="2000" dirty="0"/>
            </a:p>
          </p:txBody>
        </p:sp>
      </p:grpSp>
    </p:spTree>
    <p:extLst>
      <p:ext uri="{BB962C8B-B14F-4D97-AF65-F5344CB8AC3E}">
        <p14:creationId xmlns:p14="http://schemas.microsoft.com/office/powerpoint/2010/main" val="22636333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518300" y="84040"/>
            <a:ext cx="8553811" cy="1802401"/>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0057" y="94565"/>
            <a:ext cx="1423568" cy="142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Oval 36"/>
          <p:cNvSpPr/>
          <p:nvPr/>
        </p:nvSpPr>
        <p:spPr>
          <a:xfrm>
            <a:off x="71889" y="143754"/>
            <a:ext cx="1300308" cy="130030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Rectangle 50"/>
          <p:cNvSpPr/>
          <p:nvPr/>
        </p:nvSpPr>
        <p:spPr>
          <a:xfrm>
            <a:off x="123417" y="408662"/>
            <a:ext cx="1237839"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.19</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96" name="Rectangle 95">
            <a:extLst>
              <a:ext uri="{FF2B5EF4-FFF2-40B4-BE49-F238E27FC236}">
                <a16:creationId xmlns:a16="http://schemas.microsoft.com/office/drawing/2014/main" id="{2C4C4226-08E5-405C-8441-B839DA008585}"/>
              </a:ext>
            </a:extLst>
          </p:cNvPr>
          <p:cNvSpPr/>
          <p:nvPr/>
        </p:nvSpPr>
        <p:spPr>
          <a:xfrm>
            <a:off x="1576563" y="62312"/>
            <a:ext cx="7446513" cy="1754326"/>
          </a:xfrm>
          <a:prstGeom prst="rect">
            <a:avLst/>
          </a:prstGeom>
        </p:spPr>
        <p:txBody>
          <a:bodyPr wrap="square">
            <a:spAutoFit/>
          </a:bodyPr>
          <a:lstStyle/>
          <a:p>
            <a:r>
              <a:rPr lang="vi-VN" dirty="0"/>
              <a:t>Một nhóm có 25 học sinh, trong đó có 14 em học khá môn Toán, 16 em học khá môn Vật lí, 1 em không học khá cả hai môn Toán và môn Vật lí. Chọn ngẫu nhiên một học sinh trong số đó. Tính xác suất để học sinh đó: </a:t>
            </a:r>
            <a:endParaRPr lang="en-US" dirty="0"/>
          </a:p>
          <a:p>
            <a:pPr marL="342900" indent="-342900">
              <a:buAutoNum type="alphaLcParenR"/>
            </a:pPr>
            <a:r>
              <a:rPr lang="vi-VN" dirty="0"/>
              <a:t>Học khá môn Toán, đồng thời học khá môn Vật lí; </a:t>
            </a:r>
            <a:endParaRPr lang="en-US" dirty="0"/>
          </a:p>
          <a:p>
            <a:pPr marL="342900" indent="-342900">
              <a:buAutoNum type="alphaLcParenR"/>
            </a:pPr>
            <a:r>
              <a:rPr lang="vi-VN" dirty="0"/>
              <a:t>Học khá môn Toán, nhưng không học khá môn Vật lí;</a:t>
            </a:r>
            <a:endParaRPr lang="en-US" dirty="0"/>
          </a:p>
          <a:p>
            <a:pPr marL="342900" indent="-342900">
              <a:buAutoNum type="alphaLcParenR"/>
            </a:pPr>
            <a:r>
              <a:rPr lang="vi-VN" dirty="0"/>
              <a:t>Học khá môn Toán, biết rằng học sinh đó học khá môn Vật lí.</a:t>
            </a:r>
            <a:endParaRPr lang="en-US" dirty="0"/>
          </a:p>
        </p:txBody>
      </p:sp>
      <p:pic>
        <p:nvPicPr>
          <p:cNvPr id="30" name="Picture 29">
            <a:extLst>
              <a:ext uri="{FF2B5EF4-FFF2-40B4-BE49-F238E27FC236}">
                <a16:creationId xmlns:a16="http://schemas.microsoft.com/office/drawing/2014/main" id="{A35BE095-DB35-44D7-AB8D-1F21679B6CE3}"/>
              </a:ext>
            </a:extLst>
          </p:cNvPr>
          <p:cNvPicPr>
            <a:picLocks noChangeAspect="1"/>
          </p:cNvPicPr>
          <p:nvPr/>
        </p:nvPicPr>
        <p:blipFill>
          <a:blip r:embed="rId4"/>
          <a:stretch>
            <a:fillRect/>
          </a:stretch>
        </p:blipFill>
        <p:spPr>
          <a:xfrm>
            <a:off x="3962171" y="2020453"/>
            <a:ext cx="1043639" cy="247993"/>
          </a:xfrm>
          <a:prstGeom prst="rect">
            <a:avLst/>
          </a:prstGeom>
        </p:spPr>
      </p:pic>
      <p:grpSp>
        <p:nvGrpSpPr>
          <p:cNvPr id="4" name="Group 3">
            <a:extLst>
              <a:ext uri="{FF2B5EF4-FFF2-40B4-BE49-F238E27FC236}">
                <a16:creationId xmlns:a16="http://schemas.microsoft.com/office/drawing/2014/main" id="{BDE51D2D-37B8-47E5-A574-BD4F16BB040C}"/>
              </a:ext>
            </a:extLst>
          </p:cNvPr>
          <p:cNvGrpSpPr/>
          <p:nvPr/>
        </p:nvGrpSpPr>
        <p:grpSpPr>
          <a:xfrm>
            <a:off x="878055" y="2562439"/>
            <a:ext cx="2299027" cy="460428"/>
            <a:chOff x="838200" y="2281222"/>
            <a:chExt cx="2299027" cy="460428"/>
          </a:xfrm>
        </p:grpSpPr>
        <p:sp>
          <p:nvSpPr>
            <p:cNvPr id="2" name="Rectangle 1">
              <a:extLst>
                <a:ext uri="{FF2B5EF4-FFF2-40B4-BE49-F238E27FC236}">
                  <a16:creationId xmlns:a16="http://schemas.microsoft.com/office/drawing/2014/main" id="{5552ED4C-BCA9-4E5E-87DC-6F3C72539CC6}"/>
                </a:ext>
              </a:extLst>
            </p:cNvPr>
            <p:cNvSpPr/>
            <p:nvPr/>
          </p:nvSpPr>
          <p:spPr>
            <a:xfrm>
              <a:off x="838200" y="2281222"/>
              <a:ext cx="2299027" cy="400110"/>
            </a:xfrm>
            <a:prstGeom prst="rect">
              <a:avLst/>
            </a:prstGeom>
          </p:spPr>
          <p:txBody>
            <a:bodyPr wrap="none">
              <a:spAutoFit/>
            </a:bodyPr>
            <a:lstStyle/>
            <a:p>
              <a:r>
                <a:rPr lang="en-US" sz="2000"/>
                <a:t>b) Cần tính             . </a:t>
              </a:r>
              <a:endParaRPr lang="en-US" sz="2000" dirty="0"/>
            </a:p>
          </p:txBody>
        </p:sp>
        <p:graphicFrame>
          <p:nvGraphicFramePr>
            <p:cNvPr id="43" name="Object 42"/>
            <p:cNvGraphicFramePr>
              <a:graphicFrameLocks noChangeAspect="1"/>
            </p:cNvGraphicFramePr>
            <p:nvPr>
              <p:extLst>
                <p:ext uri="{D42A27DB-BD31-4B8C-83A1-F6EECF244321}">
                  <p14:modId xmlns:p14="http://schemas.microsoft.com/office/powerpoint/2010/main" val="903649453"/>
                </p:ext>
              </p:extLst>
            </p:nvPr>
          </p:nvGraphicFramePr>
          <p:xfrm>
            <a:off x="2092917" y="2286559"/>
            <a:ext cx="823252" cy="455091"/>
          </p:xfrm>
          <a:graphic>
            <a:graphicData uri="http://schemas.openxmlformats.org/presentationml/2006/ole">
              <mc:AlternateContent xmlns:mc="http://schemas.openxmlformats.org/markup-compatibility/2006">
                <mc:Choice xmlns:v="urn:schemas-microsoft-com:vml" Requires="v">
                  <p:oleObj spid="_x0000_s269340" name="Equation" r:id="rId5" imgW="508000" imgH="279400" progId="Equation.DSMT4">
                    <p:embed/>
                  </p:oleObj>
                </mc:Choice>
                <mc:Fallback>
                  <p:oleObj name="Equation" r:id="rId5" imgW="508000" imgH="279400" progId="Equation.DSMT4">
                    <p:embed/>
                    <p:pic>
                      <p:nvPicPr>
                        <p:cNvPr id="43" name="Object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2917" y="2286559"/>
                          <a:ext cx="823252" cy="4550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5" name="Object 44"/>
          <p:cNvGraphicFramePr>
            <a:graphicFrameLocks noChangeAspect="1"/>
          </p:cNvGraphicFramePr>
          <p:nvPr>
            <p:extLst>
              <p:ext uri="{D42A27DB-BD31-4B8C-83A1-F6EECF244321}">
                <p14:modId xmlns:p14="http://schemas.microsoft.com/office/powerpoint/2010/main" val="3777206244"/>
              </p:ext>
            </p:extLst>
          </p:nvPr>
        </p:nvGraphicFramePr>
        <p:xfrm>
          <a:off x="3517683" y="3060559"/>
          <a:ext cx="4343808" cy="639172"/>
        </p:xfrm>
        <a:graphic>
          <a:graphicData uri="http://schemas.openxmlformats.org/presentationml/2006/ole">
            <mc:AlternateContent xmlns:mc="http://schemas.openxmlformats.org/markup-compatibility/2006">
              <mc:Choice xmlns:v="urn:schemas-microsoft-com:vml" Requires="v">
                <p:oleObj spid="_x0000_s269341" name="Equation" r:id="rId7" imgW="2705040" imgH="393480" progId="Equation.DSMT4">
                  <p:embed/>
                </p:oleObj>
              </mc:Choice>
              <mc:Fallback>
                <p:oleObj name="Equation" r:id="rId7" imgW="2705040" imgH="393480" progId="Equation.DSMT4">
                  <p:embed/>
                  <p:pic>
                    <p:nvPicPr>
                      <p:cNvPr id="45" name="Object 44"/>
                      <p:cNvPicPr>
                        <a:picLocks noChangeAspect="1" noChangeArrowheads="1"/>
                      </p:cNvPicPr>
                      <p:nvPr/>
                    </p:nvPicPr>
                    <p:blipFill>
                      <a:blip r:embed="rId8"/>
                      <a:srcRect/>
                      <a:stretch>
                        <a:fillRect/>
                      </a:stretch>
                    </p:blipFill>
                    <p:spPr bwMode="auto">
                      <a:xfrm>
                        <a:off x="3517683" y="3060559"/>
                        <a:ext cx="4343808" cy="6391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
            <a:extLst>
              <a:ext uri="{FF2B5EF4-FFF2-40B4-BE49-F238E27FC236}">
                <a16:creationId xmlns:a16="http://schemas.microsoft.com/office/drawing/2014/main" id="{4CBEFAA1-D087-4806-B0F2-FF17CEC97AC0}"/>
              </a:ext>
            </a:extLst>
          </p:cNvPr>
          <p:cNvGrpSpPr/>
          <p:nvPr/>
        </p:nvGrpSpPr>
        <p:grpSpPr>
          <a:xfrm>
            <a:off x="878652" y="3739664"/>
            <a:ext cx="2778948" cy="749110"/>
            <a:chOff x="838797" y="3458447"/>
            <a:chExt cx="2778948" cy="749110"/>
          </a:xfrm>
        </p:grpSpPr>
        <p:sp>
          <p:nvSpPr>
            <p:cNvPr id="64" name="Rectangle 63"/>
            <p:cNvSpPr/>
            <p:nvPr/>
          </p:nvSpPr>
          <p:spPr>
            <a:xfrm>
              <a:off x="838797" y="3562350"/>
              <a:ext cx="533400" cy="400110"/>
            </a:xfrm>
            <a:prstGeom prst="rect">
              <a:avLst/>
            </a:prstGeom>
          </p:spPr>
          <p:txBody>
            <a:bodyPr wrap="square">
              <a:spAutoFit/>
            </a:bodyPr>
            <a:lstStyle/>
            <a:p>
              <a:r>
                <a:rPr lang="en-US" sz="2000"/>
                <a:t>c</a:t>
              </a:r>
              <a:r>
                <a:rPr lang="en-US" sz="2000" dirty="0"/>
                <a:t>)  </a:t>
              </a:r>
            </a:p>
          </p:txBody>
        </p:sp>
        <p:graphicFrame>
          <p:nvGraphicFramePr>
            <p:cNvPr id="46" name="Object 45"/>
            <p:cNvGraphicFramePr>
              <a:graphicFrameLocks noChangeAspect="1"/>
            </p:cNvGraphicFramePr>
            <p:nvPr>
              <p:extLst>
                <p:ext uri="{D42A27DB-BD31-4B8C-83A1-F6EECF244321}">
                  <p14:modId xmlns:p14="http://schemas.microsoft.com/office/powerpoint/2010/main" val="1444827156"/>
                </p:ext>
              </p:extLst>
            </p:nvPr>
          </p:nvGraphicFramePr>
          <p:xfrm>
            <a:off x="1224688" y="3458447"/>
            <a:ext cx="2393057" cy="749110"/>
          </p:xfrm>
          <a:graphic>
            <a:graphicData uri="http://schemas.openxmlformats.org/presentationml/2006/ole">
              <mc:AlternateContent xmlns:mc="http://schemas.openxmlformats.org/markup-compatibility/2006">
                <mc:Choice xmlns:v="urn:schemas-microsoft-com:vml" Requires="v">
                  <p:oleObj spid="_x0000_s269342" name="Equation" r:id="rId9" imgW="1498320" imgH="469800" progId="Equation.DSMT4">
                    <p:embed/>
                  </p:oleObj>
                </mc:Choice>
                <mc:Fallback>
                  <p:oleObj name="Equation" r:id="rId9" imgW="1498320" imgH="469800" progId="Equation.DSMT4">
                    <p:embed/>
                    <p:pic>
                      <p:nvPicPr>
                        <p:cNvPr id="46" name="Object 45"/>
                        <p:cNvPicPr>
                          <a:picLocks noChangeAspect="1" noChangeArrowheads="1"/>
                        </p:cNvPicPr>
                        <p:nvPr/>
                      </p:nvPicPr>
                      <p:blipFill>
                        <a:blip r:embed="rId10"/>
                        <a:srcRect/>
                        <a:stretch>
                          <a:fillRect/>
                        </a:stretch>
                      </p:blipFill>
                      <p:spPr bwMode="auto">
                        <a:xfrm>
                          <a:off x="1224688" y="3458447"/>
                          <a:ext cx="2393057" cy="7491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 name="Group 5">
            <a:extLst>
              <a:ext uri="{FF2B5EF4-FFF2-40B4-BE49-F238E27FC236}">
                <a16:creationId xmlns:a16="http://schemas.microsoft.com/office/drawing/2014/main" id="{46CA9667-CDA0-459D-B32A-3AB4B58C266C}"/>
              </a:ext>
            </a:extLst>
          </p:cNvPr>
          <p:cNvGrpSpPr/>
          <p:nvPr/>
        </p:nvGrpSpPr>
        <p:grpSpPr>
          <a:xfrm>
            <a:off x="3011655" y="2560891"/>
            <a:ext cx="4849836" cy="455091"/>
            <a:chOff x="2971800" y="2279674"/>
            <a:chExt cx="4849836" cy="455091"/>
          </a:xfrm>
        </p:grpSpPr>
        <p:graphicFrame>
          <p:nvGraphicFramePr>
            <p:cNvPr id="44" name="Object 43"/>
            <p:cNvGraphicFramePr>
              <a:graphicFrameLocks noChangeAspect="1"/>
            </p:cNvGraphicFramePr>
            <p:nvPr>
              <p:extLst>
                <p:ext uri="{D42A27DB-BD31-4B8C-83A1-F6EECF244321}">
                  <p14:modId xmlns:p14="http://schemas.microsoft.com/office/powerpoint/2010/main" val="2293420754"/>
                </p:ext>
              </p:extLst>
            </p:nvPr>
          </p:nvGraphicFramePr>
          <p:xfrm>
            <a:off x="3636343" y="2279674"/>
            <a:ext cx="4185293" cy="455091"/>
          </p:xfrm>
          <a:graphic>
            <a:graphicData uri="http://schemas.openxmlformats.org/presentationml/2006/ole">
              <mc:AlternateContent xmlns:mc="http://schemas.openxmlformats.org/markup-compatibility/2006">
                <mc:Choice xmlns:v="urn:schemas-microsoft-com:vml" Requires="v">
                  <p:oleObj spid="_x0000_s269343" name="Equation" r:id="rId11" imgW="2603500" imgH="279400" progId="Equation.DSMT4">
                    <p:embed/>
                  </p:oleObj>
                </mc:Choice>
                <mc:Fallback>
                  <p:oleObj name="Equation" r:id="rId11" imgW="2603500" imgH="279400" progId="Equation.DSMT4">
                    <p:embed/>
                    <p:pic>
                      <p:nvPicPr>
                        <p:cNvPr id="44" name="Object 4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36343" y="2279674"/>
                          <a:ext cx="4185293" cy="4550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a:extLst>
                <a:ext uri="{FF2B5EF4-FFF2-40B4-BE49-F238E27FC236}">
                  <a16:creationId xmlns:a16="http://schemas.microsoft.com/office/drawing/2014/main" id="{7CDE9DC3-6BDC-4283-93A9-D69AEF5EB549}"/>
                </a:ext>
              </a:extLst>
            </p:cNvPr>
            <p:cNvSpPr/>
            <p:nvPr/>
          </p:nvSpPr>
          <p:spPr>
            <a:xfrm>
              <a:off x="2971800" y="2280448"/>
              <a:ext cx="807978" cy="400110"/>
            </a:xfrm>
            <a:prstGeom prst="rect">
              <a:avLst/>
            </a:prstGeom>
          </p:spPr>
          <p:txBody>
            <a:bodyPr wrap="none">
              <a:spAutoFit/>
            </a:bodyPr>
            <a:lstStyle/>
            <a:p>
              <a:r>
                <a:rPr lang="en-US" sz="2000"/>
                <a:t>Ta có </a:t>
              </a:r>
            </a:p>
          </p:txBody>
        </p:sp>
      </p:grpSp>
      <p:pic>
        <p:nvPicPr>
          <p:cNvPr id="7" name="Picture 6">
            <a:extLst>
              <a:ext uri="{FF2B5EF4-FFF2-40B4-BE49-F238E27FC236}">
                <a16:creationId xmlns:a16="http://schemas.microsoft.com/office/drawing/2014/main" id="{ABFC2AB6-97E5-40B3-ABD0-0B8B9D01C315}"/>
              </a:ext>
            </a:extLst>
          </p:cNvPr>
          <p:cNvPicPr>
            <a:picLocks noChangeAspect="1"/>
          </p:cNvPicPr>
          <p:nvPr/>
        </p:nvPicPr>
        <p:blipFill>
          <a:blip r:embed="rId13"/>
          <a:stretch>
            <a:fillRect/>
          </a:stretch>
        </p:blipFill>
        <p:spPr>
          <a:xfrm>
            <a:off x="7569122" y="4488774"/>
            <a:ext cx="1597290" cy="804742"/>
          </a:xfrm>
          <a:prstGeom prst="rect">
            <a:avLst/>
          </a:prstGeom>
        </p:spPr>
      </p:pic>
    </p:spTree>
    <p:extLst>
      <p:ext uri="{BB962C8B-B14F-4D97-AF65-F5344CB8AC3E}">
        <p14:creationId xmlns:p14="http://schemas.microsoft.com/office/powerpoint/2010/main" val="1181933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35BE095-DB35-44D7-AB8D-1F21679B6CE3}"/>
              </a:ext>
            </a:extLst>
          </p:cNvPr>
          <p:cNvPicPr>
            <a:picLocks noChangeAspect="1"/>
          </p:cNvPicPr>
          <p:nvPr/>
        </p:nvPicPr>
        <p:blipFill>
          <a:blip r:embed="rId4"/>
          <a:stretch>
            <a:fillRect/>
          </a:stretch>
        </p:blipFill>
        <p:spPr>
          <a:xfrm>
            <a:off x="3961644" y="2104955"/>
            <a:ext cx="1043639" cy="247993"/>
          </a:xfrm>
          <a:prstGeom prst="rect">
            <a:avLst/>
          </a:prstGeom>
        </p:spPr>
      </p:pic>
      <p:grpSp>
        <p:nvGrpSpPr>
          <p:cNvPr id="14" name="Group 13">
            <a:extLst>
              <a:ext uri="{FF2B5EF4-FFF2-40B4-BE49-F238E27FC236}">
                <a16:creationId xmlns:a16="http://schemas.microsoft.com/office/drawing/2014/main" id="{9F44D05A-91A6-4ACC-8BEF-F619152B3311}"/>
              </a:ext>
            </a:extLst>
          </p:cNvPr>
          <p:cNvGrpSpPr/>
          <p:nvPr/>
        </p:nvGrpSpPr>
        <p:grpSpPr>
          <a:xfrm>
            <a:off x="40057" y="22916"/>
            <a:ext cx="9063886" cy="1956521"/>
            <a:chOff x="40057" y="77036"/>
            <a:chExt cx="9063886" cy="1956521"/>
          </a:xfrm>
        </p:grpSpPr>
        <p:sp>
          <p:nvSpPr>
            <p:cNvPr id="35" name="Rounded Rectangle 34"/>
            <p:cNvSpPr/>
            <p:nvPr/>
          </p:nvSpPr>
          <p:spPr>
            <a:xfrm>
              <a:off x="550132" y="77036"/>
              <a:ext cx="8553811" cy="1932389"/>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0057" y="94565"/>
              <a:ext cx="1423568" cy="142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Oval 36"/>
            <p:cNvSpPr/>
            <p:nvPr/>
          </p:nvSpPr>
          <p:spPr>
            <a:xfrm>
              <a:off x="71889" y="143754"/>
              <a:ext cx="1300308" cy="130030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Rectangle 50"/>
            <p:cNvSpPr/>
            <p:nvPr/>
          </p:nvSpPr>
          <p:spPr>
            <a:xfrm>
              <a:off x="130631" y="408662"/>
              <a:ext cx="1223412"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r>
                <a:rPr lang="en-US" sz="40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.20</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3" name="Rectangle 2">
              <a:extLst>
                <a:ext uri="{FF2B5EF4-FFF2-40B4-BE49-F238E27FC236}">
                  <a16:creationId xmlns:a16="http://schemas.microsoft.com/office/drawing/2014/main" id="{9325E30B-4ACC-49B2-88F4-6D18DE1848B7}"/>
                </a:ext>
              </a:extLst>
            </p:cNvPr>
            <p:cNvSpPr/>
            <p:nvPr/>
          </p:nvSpPr>
          <p:spPr>
            <a:xfrm>
              <a:off x="1395677" y="94565"/>
              <a:ext cx="7582430" cy="1938992"/>
            </a:xfrm>
            <a:prstGeom prst="rect">
              <a:avLst/>
            </a:prstGeom>
          </p:spPr>
          <p:txBody>
            <a:bodyPr wrap="square">
              <a:spAutoFit/>
            </a:bodyPr>
            <a:lstStyle/>
            <a:p>
              <a:pPr marL="342900" indent="-342900">
                <a:buFont typeface="Wingdings" panose="05000000000000000000" pitchFamily="2" charset="2"/>
                <a:buChar char="v"/>
              </a:pPr>
              <a:r>
                <a:rPr lang="vi-VN" sz="2000"/>
                <a:t>Chuồng </a:t>
              </a:r>
              <a:r>
                <a:rPr lang="en-US" sz="2000"/>
                <a:t>I</a:t>
              </a:r>
              <a:r>
                <a:rPr lang="vi-VN" sz="2000"/>
                <a:t> có 5 con gà mái, 2 con gà trống. Chuồng II có 3 gà mái, 5 gà trống. Bác Mai bắt một con gà trong số đó theo cách sau: “Bác tung một con xúc xắc cân đối, đồng chất. Nếu số chấm chia hết cho 3 thì bác chọn chuồng </a:t>
              </a:r>
              <a:r>
                <a:rPr lang="en-US" sz="2000"/>
                <a:t>I</a:t>
              </a:r>
              <a:r>
                <a:rPr lang="vi-VN" sz="2000"/>
                <a:t>. Nếu số chấm không chia hết cho 3 thì bác chọn chuồng II. Sau đó, từ chuồng đã chọn bác bắt ngẫu nhiên một con gà”. Tính xác suất để bác Mai bắt được con gà mái.</a:t>
              </a:r>
              <a:endParaRPr lang="en-US" sz="2000"/>
            </a:p>
          </p:txBody>
        </p:sp>
      </p:gr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B583E08-22D9-4F5C-B77E-8BA8540D17DB}"/>
                  </a:ext>
                </a:extLst>
              </p:cNvPr>
              <p:cNvSpPr/>
              <p:nvPr/>
            </p:nvSpPr>
            <p:spPr>
              <a:xfrm>
                <a:off x="1313262" y="3467032"/>
                <a:ext cx="4640969" cy="400110"/>
              </a:xfrm>
              <a:prstGeom prst="rect">
                <a:avLst/>
              </a:prstGeom>
            </p:spPr>
            <p:txBody>
              <a:bodyPr wrap="square">
                <a:spAutoFit/>
              </a:bodyPr>
              <a:lstStyle/>
              <a:p>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𝐵</m:t>
                        </m:r>
                      </m:e>
                    </m:acc>
                  </m:oMath>
                </a14:m>
                <a:r>
                  <a:rPr lang="en-US" sz="2000"/>
                  <a:t> </a:t>
                </a:r>
                <a:r>
                  <a:rPr lang="vi-VN" sz="2000"/>
                  <a:t>là biến cố “Gà được bắt ở chuồng II”. </a:t>
                </a:r>
                <a:endParaRPr lang="en-US" sz="2000"/>
              </a:p>
            </p:txBody>
          </p:sp>
        </mc:Choice>
        <mc:Fallback xmlns="">
          <p:sp>
            <p:nvSpPr>
              <p:cNvPr id="2" name="Rectangle 1">
                <a:extLst>
                  <a:ext uri="{FF2B5EF4-FFF2-40B4-BE49-F238E27FC236}">
                    <a16:creationId xmlns:a16="http://schemas.microsoft.com/office/drawing/2014/main" id="{1B583E08-22D9-4F5C-B77E-8BA8540D17DB}"/>
                  </a:ext>
                </a:extLst>
              </p:cNvPr>
              <p:cNvSpPr>
                <a:spLocks noRot="1" noChangeAspect="1" noMove="1" noResize="1" noEditPoints="1" noAdjustHandles="1" noChangeArrowheads="1" noChangeShapeType="1" noTextEdit="1"/>
              </p:cNvSpPr>
              <p:nvPr/>
            </p:nvSpPr>
            <p:spPr>
              <a:xfrm>
                <a:off x="1313262" y="3467032"/>
                <a:ext cx="4640969" cy="400110"/>
              </a:xfrm>
              <a:prstGeom prst="rect">
                <a:avLst/>
              </a:prstGeom>
              <a:blipFill>
                <a:blip r:embed="rId5"/>
                <a:stretch>
                  <a:fillRect t="-9231" b="-2769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7D74BA67-FAC0-4994-9F9C-0A030BC7F3C5}"/>
              </a:ext>
            </a:extLst>
          </p:cNvPr>
          <p:cNvSpPr/>
          <p:nvPr/>
        </p:nvSpPr>
        <p:spPr>
          <a:xfrm>
            <a:off x="1210373" y="2481828"/>
            <a:ext cx="4466800" cy="400110"/>
          </a:xfrm>
          <a:prstGeom prst="rect">
            <a:avLst/>
          </a:prstGeom>
        </p:spPr>
        <p:txBody>
          <a:bodyPr wrap="none">
            <a:spAutoFit/>
          </a:bodyPr>
          <a:lstStyle/>
          <a:p>
            <a:r>
              <a:rPr lang="vi-VN" sz="2000"/>
              <a:t>Gọi </a:t>
            </a:r>
            <a:r>
              <a:rPr lang="vi-VN" sz="2000" i="1"/>
              <a:t>A</a:t>
            </a:r>
            <a:r>
              <a:rPr lang="vi-VN" sz="2000"/>
              <a:t> là biến cố: “Bắt được con gà mái”, </a:t>
            </a:r>
            <a:endParaRPr lang="en-US" sz="2000"/>
          </a:p>
        </p:txBody>
      </p:sp>
      <p:sp>
        <p:nvSpPr>
          <p:cNvPr id="5" name="Rectangle 4">
            <a:extLst>
              <a:ext uri="{FF2B5EF4-FFF2-40B4-BE49-F238E27FC236}">
                <a16:creationId xmlns:a16="http://schemas.microsoft.com/office/drawing/2014/main" id="{910F72E4-4344-4CAA-B8F0-0DD1FD71FE46}"/>
              </a:ext>
            </a:extLst>
          </p:cNvPr>
          <p:cNvSpPr/>
          <p:nvPr/>
        </p:nvSpPr>
        <p:spPr>
          <a:xfrm>
            <a:off x="1399372" y="2965003"/>
            <a:ext cx="4333238" cy="400110"/>
          </a:xfrm>
          <a:prstGeom prst="rect">
            <a:avLst/>
          </a:prstGeom>
        </p:spPr>
        <p:txBody>
          <a:bodyPr wrap="none">
            <a:spAutoFit/>
          </a:bodyPr>
          <a:lstStyle/>
          <a:p>
            <a:r>
              <a:rPr lang="vi-VN" sz="2000" i="1"/>
              <a:t>B</a:t>
            </a:r>
            <a:r>
              <a:rPr lang="vi-VN" sz="2000"/>
              <a:t> là biến cố: “Gà được bắt ở chuồng I”, </a:t>
            </a:r>
            <a:endParaRPr lang="en-US" sz="2000"/>
          </a:p>
        </p:txBody>
      </p:sp>
      <p:grpSp>
        <p:nvGrpSpPr>
          <p:cNvPr id="19" name="Group 18">
            <a:extLst>
              <a:ext uri="{FF2B5EF4-FFF2-40B4-BE49-F238E27FC236}">
                <a16:creationId xmlns:a16="http://schemas.microsoft.com/office/drawing/2014/main" id="{3F699996-74CD-45AC-ACD9-AFB61DA26809}"/>
              </a:ext>
            </a:extLst>
          </p:cNvPr>
          <p:cNvGrpSpPr/>
          <p:nvPr/>
        </p:nvGrpSpPr>
        <p:grpSpPr>
          <a:xfrm>
            <a:off x="2505620" y="3931245"/>
            <a:ext cx="2971953" cy="674964"/>
            <a:chOff x="2505620" y="3931245"/>
            <a:chExt cx="2971953" cy="674964"/>
          </a:xfrm>
        </p:grpSpPr>
        <p:graphicFrame>
          <p:nvGraphicFramePr>
            <p:cNvPr id="6" name="Object 5">
              <a:extLst>
                <a:ext uri="{FF2B5EF4-FFF2-40B4-BE49-F238E27FC236}">
                  <a16:creationId xmlns:a16="http://schemas.microsoft.com/office/drawing/2014/main" id="{9C70E084-2174-4CE8-9ECD-2EDBA3EB6B86}"/>
                </a:ext>
              </a:extLst>
            </p:cNvPr>
            <p:cNvGraphicFramePr>
              <a:graphicFrameLocks noChangeAspect="1"/>
            </p:cNvGraphicFramePr>
            <p:nvPr>
              <p:extLst>
                <p:ext uri="{D42A27DB-BD31-4B8C-83A1-F6EECF244321}">
                  <p14:modId xmlns:p14="http://schemas.microsoft.com/office/powerpoint/2010/main" val="4033046200"/>
                </p:ext>
              </p:extLst>
            </p:nvPr>
          </p:nvGraphicFramePr>
          <p:xfrm>
            <a:off x="3350411" y="3931245"/>
            <a:ext cx="2127162" cy="674964"/>
          </p:xfrm>
          <a:graphic>
            <a:graphicData uri="http://schemas.openxmlformats.org/presentationml/2006/ole">
              <mc:AlternateContent xmlns:mc="http://schemas.openxmlformats.org/markup-compatibility/2006">
                <mc:Choice xmlns:v="urn:schemas-microsoft-com:vml" Requires="v">
                  <p:oleObj spid="_x0000_s273419" name="Equation" r:id="rId6" imgW="1320480" imgH="419040" progId="Equation.DSMT4">
                    <p:embed/>
                  </p:oleObj>
                </mc:Choice>
                <mc:Fallback>
                  <p:oleObj name="Equation" r:id="rId6" imgW="1320480" imgH="419040" progId="Equation.DSMT4">
                    <p:embed/>
                    <p:pic>
                      <p:nvPicPr>
                        <p:cNvPr id="6" name="Object 5">
                          <a:extLst>
                            <a:ext uri="{FF2B5EF4-FFF2-40B4-BE49-F238E27FC236}">
                              <a16:creationId xmlns:a16="http://schemas.microsoft.com/office/drawing/2014/main" id="{9C70E084-2174-4CE8-9ECD-2EDBA3EB6B86}"/>
                            </a:ext>
                          </a:extLst>
                        </p:cNvPr>
                        <p:cNvPicPr/>
                        <p:nvPr/>
                      </p:nvPicPr>
                      <p:blipFill>
                        <a:blip r:embed="rId7"/>
                        <a:stretch>
                          <a:fillRect/>
                        </a:stretch>
                      </p:blipFill>
                      <p:spPr>
                        <a:xfrm>
                          <a:off x="3350411" y="3931245"/>
                          <a:ext cx="2127162" cy="674964"/>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E0C59414-408F-4273-9164-F5C52182CA4A}"/>
                </a:ext>
              </a:extLst>
            </p:cNvPr>
            <p:cNvSpPr/>
            <p:nvPr/>
          </p:nvSpPr>
          <p:spPr>
            <a:xfrm>
              <a:off x="2505620" y="4066932"/>
              <a:ext cx="889987" cy="400110"/>
            </a:xfrm>
            <a:prstGeom prst="rect">
              <a:avLst/>
            </a:prstGeom>
          </p:spPr>
          <p:txBody>
            <a:bodyPr wrap="none">
              <a:spAutoFit/>
            </a:bodyPr>
            <a:lstStyle/>
            <a:p>
              <a:r>
                <a:rPr lang="vi-VN" sz="2000"/>
                <a:t>Khi đó</a:t>
              </a:r>
              <a:endParaRPr lang="en-US" sz="2000"/>
            </a:p>
          </p:txBody>
        </p:sp>
      </p:grpSp>
      <p:grpSp>
        <p:nvGrpSpPr>
          <p:cNvPr id="18" name="Group 17">
            <a:extLst>
              <a:ext uri="{FF2B5EF4-FFF2-40B4-BE49-F238E27FC236}">
                <a16:creationId xmlns:a16="http://schemas.microsoft.com/office/drawing/2014/main" id="{AC1A28D6-74F5-459A-9B06-1366C83EE72A}"/>
              </a:ext>
            </a:extLst>
          </p:cNvPr>
          <p:cNvGrpSpPr/>
          <p:nvPr/>
        </p:nvGrpSpPr>
        <p:grpSpPr>
          <a:xfrm>
            <a:off x="6112075" y="2045929"/>
            <a:ext cx="2909978" cy="2421113"/>
            <a:chOff x="5357522" y="1979437"/>
            <a:chExt cx="3644065" cy="3055467"/>
          </a:xfrm>
        </p:grpSpPr>
        <p:pic>
          <p:nvPicPr>
            <p:cNvPr id="24" name="Picture 4">
              <a:extLst>
                <a:ext uri="{FF2B5EF4-FFF2-40B4-BE49-F238E27FC236}">
                  <a16:creationId xmlns:a16="http://schemas.microsoft.com/office/drawing/2014/main" id="{87BEED33-BB98-4FE1-9A12-97FE46894E3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6168" t="10582" r="22895" b="8995"/>
            <a:stretch/>
          </p:blipFill>
          <p:spPr bwMode="auto">
            <a:xfrm>
              <a:off x="7605697" y="2092804"/>
              <a:ext cx="1177636" cy="131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14">
              <a:extLst>
                <a:ext uri="{FF2B5EF4-FFF2-40B4-BE49-F238E27FC236}">
                  <a16:creationId xmlns:a16="http://schemas.microsoft.com/office/drawing/2014/main" id="{6FBD8CBE-056E-41C1-95BB-1B9AC0EB8C72}"/>
                </a:ext>
              </a:extLst>
            </p:cNvPr>
            <p:cNvSpPr/>
            <p:nvPr/>
          </p:nvSpPr>
          <p:spPr>
            <a:xfrm>
              <a:off x="5485453" y="2068672"/>
              <a:ext cx="3516134" cy="1403386"/>
            </a:xfrm>
            <a:prstGeom prst="roundRect">
              <a:avLst>
                <a:gd name="adj" fmla="val 4429"/>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6" name="Rectangle 25">
              <a:extLst>
                <a:ext uri="{FF2B5EF4-FFF2-40B4-BE49-F238E27FC236}">
                  <a16:creationId xmlns:a16="http://schemas.microsoft.com/office/drawing/2014/main" id="{2C811AC0-3A4F-4270-A5C8-90700AD89D31}"/>
                </a:ext>
              </a:extLst>
            </p:cNvPr>
            <p:cNvSpPr/>
            <p:nvPr/>
          </p:nvSpPr>
          <p:spPr>
            <a:xfrm>
              <a:off x="6069580" y="2818308"/>
              <a:ext cx="40004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a:t>
              </a:r>
              <a:endParaRPr lang="en-US" sz="3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7" name="Rectangle 26">
              <a:extLst>
                <a:ext uri="{FF2B5EF4-FFF2-40B4-BE49-F238E27FC236}">
                  <a16:creationId xmlns:a16="http://schemas.microsoft.com/office/drawing/2014/main" id="{D2697B86-0BB3-40AF-A78F-9611705FFCCE}"/>
                </a:ext>
              </a:extLst>
            </p:cNvPr>
            <p:cNvSpPr/>
            <p:nvPr/>
          </p:nvSpPr>
          <p:spPr>
            <a:xfrm>
              <a:off x="7883522" y="2859401"/>
              <a:ext cx="40004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3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8" name="Oval 27">
              <a:extLst>
                <a:ext uri="{FF2B5EF4-FFF2-40B4-BE49-F238E27FC236}">
                  <a16:creationId xmlns:a16="http://schemas.microsoft.com/office/drawing/2014/main" id="{82EFAE40-A741-4231-BB78-F0BFEEFA82DB}"/>
                </a:ext>
              </a:extLst>
            </p:cNvPr>
            <p:cNvSpPr/>
            <p:nvPr/>
          </p:nvSpPr>
          <p:spPr>
            <a:xfrm>
              <a:off x="5357522" y="1979437"/>
              <a:ext cx="567490" cy="56749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latin typeface="Times New Roman" pitchFamily="18" charset="0"/>
                  <a:cs typeface="Times New Roman" pitchFamily="18" charset="0"/>
                </a:rPr>
                <a:t>I</a:t>
              </a:r>
            </a:p>
          </p:txBody>
        </p:sp>
        <p:sp>
          <p:nvSpPr>
            <p:cNvPr id="33" name="Rounded Rectangle 31">
              <a:extLst>
                <a:ext uri="{FF2B5EF4-FFF2-40B4-BE49-F238E27FC236}">
                  <a16:creationId xmlns:a16="http://schemas.microsoft.com/office/drawing/2014/main" id="{A05D7F62-7B85-4BAB-B26A-7854B4A111DC}"/>
                </a:ext>
              </a:extLst>
            </p:cNvPr>
            <p:cNvSpPr/>
            <p:nvPr/>
          </p:nvSpPr>
          <p:spPr>
            <a:xfrm>
              <a:off x="5485453" y="3631518"/>
              <a:ext cx="3516134" cy="1403386"/>
            </a:xfrm>
            <a:prstGeom prst="roundRect">
              <a:avLst>
                <a:gd name="adj" fmla="val 4429"/>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34" name="Rectangle 33">
              <a:extLst>
                <a:ext uri="{FF2B5EF4-FFF2-40B4-BE49-F238E27FC236}">
                  <a16:creationId xmlns:a16="http://schemas.microsoft.com/office/drawing/2014/main" id="{FF7ED347-FD1E-4AC6-BBF2-367776963F08}"/>
                </a:ext>
              </a:extLst>
            </p:cNvPr>
            <p:cNvSpPr/>
            <p:nvPr/>
          </p:nvSpPr>
          <p:spPr>
            <a:xfrm>
              <a:off x="6144600" y="4412039"/>
              <a:ext cx="40004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3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39" name="Oval 38">
              <a:extLst>
                <a:ext uri="{FF2B5EF4-FFF2-40B4-BE49-F238E27FC236}">
                  <a16:creationId xmlns:a16="http://schemas.microsoft.com/office/drawing/2014/main" id="{23131782-2269-4121-B481-F1AA6532E91D}"/>
                </a:ext>
              </a:extLst>
            </p:cNvPr>
            <p:cNvSpPr/>
            <p:nvPr/>
          </p:nvSpPr>
          <p:spPr>
            <a:xfrm>
              <a:off x="5357523" y="3528918"/>
              <a:ext cx="629038" cy="64050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a:latin typeface="Times New Roman" pitchFamily="18" charset="0"/>
                  <a:cs typeface="Times New Roman" pitchFamily="18" charset="0"/>
                </a:rPr>
                <a:t>II</a:t>
              </a:r>
              <a:endParaRPr lang="en-US" sz="1400" b="1" i="1">
                <a:latin typeface="Times New Roman" pitchFamily="18" charset="0"/>
                <a:cs typeface="Times New Roman" pitchFamily="18" charset="0"/>
              </a:endParaRPr>
            </a:p>
          </p:txBody>
        </p:sp>
        <p:pic>
          <p:nvPicPr>
            <p:cNvPr id="15" name="Picture 14">
              <a:extLst>
                <a:ext uri="{FF2B5EF4-FFF2-40B4-BE49-F238E27FC236}">
                  <a16:creationId xmlns:a16="http://schemas.microsoft.com/office/drawing/2014/main" id="{12F863B7-B4CE-446B-BF0B-C33158F9B5C8}"/>
                </a:ext>
              </a:extLst>
            </p:cNvPr>
            <p:cNvPicPr>
              <a:picLocks noChangeAspect="1"/>
            </p:cNvPicPr>
            <p:nvPr/>
          </p:nvPicPr>
          <p:blipFill rotWithShape="1">
            <a:blip r:embed="rId9">
              <a:extLst>
                <a:ext uri="{28A0092B-C50C-407E-A947-70E740481C1C}">
                  <a14:useLocalDpi xmlns:a14="http://schemas.microsoft.com/office/drawing/2010/main" val="0"/>
                </a:ext>
              </a:extLst>
            </a:blip>
            <a:srcRect l="35185" t="27023" r="37442" b="27546"/>
            <a:stretch/>
          </p:blipFill>
          <p:spPr>
            <a:xfrm flipH="1">
              <a:off x="6160068" y="2225539"/>
              <a:ext cx="1303231" cy="1261082"/>
            </a:xfrm>
            <a:prstGeom prst="rect">
              <a:avLst/>
            </a:prstGeom>
          </p:spPr>
        </p:pic>
        <p:pic>
          <p:nvPicPr>
            <p:cNvPr id="40" name="Picture 39">
              <a:extLst>
                <a:ext uri="{FF2B5EF4-FFF2-40B4-BE49-F238E27FC236}">
                  <a16:creationId xmlns:a16="http://schemas.microsoft.com/office/drawing/2014/main" id="{2D181F0E-C53A-4724-8913-4A8B94899B1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5" t="27023" r="37442" b="27546"/>
            <a:stretch/>
          </p:blipFill>
          <p:spPr>
            <a:xfrm flipH="1">
              <a:off x="6250619" y="3812460"/>
              <a:ext cx="1239238" cy="1199157"/>
            </a:xfrm>
            <a:prstGeom prst="rect">
              <a:avLst/>
            </a:prstGeom>
          </p:spPr>
        </p:pic>
        <p:pic>
          <p:nvPicPr>
            <p:cNvPr id="41" name="Picture 4">
              <a:extLst>
                <a:ext uri="{FF2B5EF4-FFF2-40B4-BE49-F238E27FC236}">
                  <a16:creationId xmlns:a16="http://schemas.microsoft.com/office/drawing/2014/main" id="{A796BE0A-144E-4A58-B9C8-22846DAB94B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6168" t="10582" r="22895" b="8995"/>
            <a:stretch/>
          </p:blipFill>
          <p:spPr bwMode="auto">
            <a:xfrm>
              <a:off x="7764739" y="3646295"/>
              <a:ext cx="1177636" cy="131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a:extLst>
                <a:ext uri="{FF2B5EF4-FFF2-40B4-BE49-F238E27FC236}">
                  <a16:creationId xmlns:a16="http://schemas.microsoft.com/office/drawing/2014/main" id="{406C8F62-B5B0-46F7-A42D-F09B1C494A4F}"/>
                </a:ext>
              </a:extLst>
            </p:cNvPr>
            <p:cNvSpPr/>
            <p:nvPr/>
          </p:nvSpPr>
          <p:spPr>
            <a:xfrm>
              <a:off x="7914221" y="4333210"/>
              <a:ext cx="400046"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a:t>
              </a:r>
              <a:endParaRPr lang="en-US" sz="3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pSp>
    </p:spTree>
    <p:extLst>
      <p:ext uri="{BB962C8B-B14F-4D97-AF65-F5344CB8AC3E}">
        <p14:creationId xmlns:p14="http://schemas.microsoft.com/office/powerpoint/2010/main" val="2513740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35BE095-DB35-44D7-AB8D-1F21679B6CE3}"/>
              </a:ext>
            </a:extLst>
          </p:cNvPr>
          <p:cNvPicPr>
            <a:picLocks noChangeAspect="1"/>
          </p:cNvPicPr>
          <p:nvPr/>
        </p:nvPicPr>
        <p:blipFill>
          <a:blip r:embed="rId4"/>
          <a:stretch>
            <a:fillRect/>
          </a:stretch>
        </p:blipFill>
        <p:spPr>
          <a:xfrm>
            <a:off x="4050180" y="2074560"/>
            <a:ext cx="1043639" cy="247993"/>
          </a:xfrm>
          <a:prstGeom prst="rect">
            <a:avLst/>
          </a:prstGeom>
        </p:spPr>
      </p:pic>
      <p:grpSp>
        <p:nvGrpSpPr>
          <p:cNvPr id="14" name="Group 13">
            <a:extLst>
              <a:ext uri="{FF2B5EF4-FFF2-40B4-BE49-F238E27FC236}">
                <a16:creationId xmlns:a16="http://schemas.microsoft.com/office/drawing/2014/main" id="{9F44D05A-91A6-4ACC-8BEF-F619152B3311}"/>
              </a:ext>
            </a:extLst>
          </p:cNvPr>
          <p:cNvGrpSpPr/>
          <p:nvPr/>
        </p:nvGrpSpPr>
        <p:grpSpPr>
          <a:xfrm>
            <a:off x="40057" y="22916"/>
            <a:ext cx="9063886" cy="1956521"/>
            <a:chOff x="40057" y="77036"/>
            <a:chExt cx="9063886" cy="1956521"/>
          </a:xfrm>
        </p:grpSpPr>
        <p:sp>
          <p:nvSpPr>
            <p:cNvPr id="35" name="Rounded Rectangle 34"/>
            <p:cNvSpPr/>
            <p:nvPr/>
          </p:nvSpPr>
          <p:spPr>
            <a:xfrm>
              <a:off x="550132" y="77036"/>
              <a:ext cx="8553811" cy="1932389"/>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0057" y="94565"/>
              <a:ext cx="1423568" cy="142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Oval 36"/>
            <p:cNvSpPr/>
            <p:nvPr/>
          </p:nvSpPr>
          <p:spPr>
            <a:xfrm>
              <a:off x="71889" y="143754"/>
              <a:ext cx="1300308" cy="130030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Rectangle 50"/>
            <p:cNvSpPr/>
            <p:nvPr/>
          </p:nvSpPr>
          <p:spPr>
            <a:xfrm>
              <a:off x="130631" y="408662"/>
              <a:ext cx="1223412"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r>
                <a:rPr lang="en-US" sz="40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.20</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3" name="Rectangle 2">
              <a:extLst>
                <a:ext uri="{FF2B5EF4-FFF2-40B4-BE49-F238E27FC236}">
                  <a16:creationId xmlns:a16="http://schemas.microsoft.com/office/drawing/2014/main" id="{9325E30B-4ACC-49B2-88F4-6D18DE1848B7}"/>
                </a:ext>
              </a:extLst>
            </p:cNvPr>
            <p:cNvSpPr/>
            <p:nvPr/>
          </p:nvSpPr>
          <p:spPr>
            <a:xfrm>
              <a:off x="1395677" y="94565"/>
              <a:ext cx="7582430" cy="1938992"/>
            </a:xfrm>
            <a:prstGeom prst="rect">
              <a:avLst/>
            </a:prstGeom>
          </p:spPr>
          <p:txBody>
            <a:bodyPr wrap="square">
              <a:spAutoFit/>
            </a:bodyPr>
            <a:lstStyle/>
            <a:p>
              <a:pPr marL="342900" indent="-342900">
                <a:buFont typeface="Wingdings" panose="05000000000000000000" pitchFamily="2" charset="2"/>
                <a:buChar char="v"/>
              </a:pPr>
              <a:r>
                <a:rPr lang="vi-VN" sz="2000"/>
                <a:t>Chuồng </a:t>
              </a:r>
              <a:r>
                <a:rPr lang="en-US" sz="2000"/>
                <a:t>I</a:t>
              </a:r>
              <a:r>
                <a:rPr lang="vi-VN" sz="2000"/>
                <a:t> có 5 con gà mái, 2 con gà trống. Chuồng II có 3 gà mái, 5 gà trống. Bác Mai bắt một con gà trong số đó theo cách sau: “Bác tung một con xúc xắc cân đối, đồng chất. Nếu số chấm chia hết cho 3 thì bác chọn chuồng </a:t>
              </a:r>
              <a:r>
                <a:rPr lang="en-US" sz="2000"/>
                <a:t>I</a:t>
              </a:r>
              <a:r>
                <a:rPr lang="vi-VN" sz="2000"/>
                <a:t>. Nếu số chấm không chia hết cho 3 thì bác chọn chuồng II. Sau đó, từ chuồng đã chọn bác bắt ngẫu nhiên một con gà”. Tính xác suất để bác Mai bắt được con gà mái.</a:t>
              </a:r>
              <a:endParaRPr lang="en-US" sz="2000"/>
            </a:p>
          </p:txBody>
        </p:sp>
      </p:grpSp>
      <p:grpSp>
        <p:nvGrpSpPr>
          <p:cNvPr id="10" name="Group 9">
            <a:extLst>
              <a:ext uri="{FF2B5EF4-FFF2-40B4-BE49-F238E27FC236}">
                <a16:creationId xmlns:a16="http://schemas.microsoft.com/office/drawing/2014/main" id="{F200318F-CDFF-424D-9D18-2299CC227A66}"/>
              </a:ext>
            </a:extLst>
          </p:cNvPr>
          <p:cNvGrpSpPr/>
          <p:nvPr/>
        </p:nvGrpSpPr>
        <p:grpSpPr>
          <a:xfrm>
            <a:off x="1555803" y="2455340"/>
            <a:ext cx="3919810" cy="1003344"/>
            <a:chOff x="717561" y="2521927"/>
            <a:chExt cx="3919810" cy="1003344"/>
          </a:xfrm>
        </p:grpSpPr>
        <p:sp>
          <p:nvSpPr>
            <p:cNvPr id="8" name="Rectangle 7">
              <a:extLst>
                <a:ext uri="{FF2B5EF4-FFF2-40B4-BE49-F238E27FC236}">
                  <a16:creationId xmlns:a16="http://schemas.microsoft.com/office/drawing/2014/main" id="{50C85B8D-7452-4BAA-9508-BF2B6A111BDE}"/>
                </a:ext>
              </a:extLst>
            </p:cNvPr>
            <p:cNvSpPr/>
            <p:nvPr/>
          </p:nvSpPr>
          <p:spPr>
            <a:xfrm>
              <a:off x="751841" y="2521927"/>
              <a:ext cx="3758489" cy="400110"/>
            </a:xfrm>
            <a:prstGeom prst="rect">
              <a:avLst/>
            </a:prstGeom>
          </p:spPr>
          <p:txBody>
            <a:bodyPr wrap="square">
              <a:spAutoFit/>
            </a:bodyPr>
            <a:lstStyle/>
            <a:p>
              <a:r>
                <a:rPr lang="vi-VN" sz="2000"/>
                <a:t>Xác suất bắt được con gà mái</a:t>
              </a:r>
              <a:r>
                <a:rPr lang="en-US" sz="2000"/>
                <a:t> </a:t>
              </a:r>
              <a:r>
                <a:rPr lang="vi-VN" sz="2000"/>
                <a:t>nếu </a:t>
              </a:r>
              <a:endParaRPr lang="en-US" sz="2000"/>
            </a:p>
          </p:txBody>
        </p:sp>
        <p:graphicFrame>
          <p:nvGraphicFramePr>
            <p:cNvPr id="16" name="Object 15">
              <a:extLst>
                <a:ext uri="{FF2B5EF4-FFF2-40B4-BE49-F238E27FC236}">
                  <a16:creationId xmlns:a16="http://schemas.microsoft.com/office/drawing/2014/main" id="{6F473B4F-7E9C-4250-9BAA-E910F00D1F97}"/>
                </a:ext>
              </a:extLst>
            </p:cNvPr>
            <p:cNvGraphicFramePr>
              <a:graphicFrameLocks noChangeAspect="1"/>
            </p:cNvGraphicFramePr>
            <p:nvPr>
              <p:extLst>
                <p:ext uri="{D42A27DB-BD31-4B8C-83A1-F6EECF244321}">
                  <p14:modId xmlns:p14="http://schemas.microsoft.com/office/powerpoint/2010/main" val="3405915752"/>
                </p:ext>
              </p:extLst>
            </p:nvPr>
          </p:nvGraphicFramePr>
          <p:xfrm>
            <a:off x="3307046" y="2850583"/>
            <a:ext cx="1330325" cy="674688"/>
          </p:xfrm>
          <a:graphic>
            <a:graphicData uri="http://schemas.openxmlformats.org/presentationml/2006/ole">
              <mc:AlternateContent xmlns:mc="http://schemas.openxmlformats.org/markup-compatibility/2006">
                <mc:Choice xmlns:v="urn:schemas-microsoft-com:vml" Requires="v">
                  <p:oleObj spid="_x0000_s274447" name="Equation" r:id="rId5" imgW="825480" imgH="419040" progId="Equation.DSMT4">
                    <p:embed/>
                  </p:oleObj>
                </mc:Choice>
                <mc:Fallback>
                  <p:oleObj name="Equation" r:id="rId5" imgW="825480" imgH="419040" progId="Equation.DSMT4">
                    <p:embed/>
                    <p:pic>
                      <p:nvPicPr>
                        <p:cNvPr id="16" name="Object 15">
                          <a:extLst>
                            <a:ext uri="{FF2B5EF4-FFF2-40B4-BE49-F238E27FC236}">
                              <a16:creationId xmlns:a16="http://schemas.microsoft.com/office/drawing/2014/main" id="{6F473B4F-7E9C-4250-9BAA-E910F00D1F97}"/>
                            </a:ext>
                          </a:extLst>
                        </p:cNvPr>
                        <p:cNvPicPr/>
                        <p:nvPr/>
                      </p:nvPicPr>
                      <p:blipFill>
                        <a:blip r:embed="rId6"/>
                        <a:stretch>
                          <a:fillRect/>
                        </a:stretch>
                      </p:blipFill>
                      <p:spPr>
                        <a:xfrm>
                          <a:off x="3307046" y="2850583"/>
                          <a:ext cx="1330325" cy="6746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084357A3-12D8-4A41-8B05-9FDEC4DDDB05}"/>
                </a:ext>
              </a:extLst>
            </p:cNvPr>
            <p:cNvSpPr/>
            <p:nvPr/>
          </p:nvSpPr>
          <p:spPr>
            <a:xfrm>
              <a:off x="717561" y="2972775"/>
              <a:ext cx="2733441" cy="400110"/>
            </a:xfrm>
            <a:prstGeom prst="rect">
              <a:avLst/>
            </a:prstGeom>
          </p:spPr>
          <p:txBody>
            <a:bodyPr wrap="none">
              <a:spAutoFit/>
            </a:bodyPr>
            <a:lstStyle/>
            <a:p>
              <a:r>
                <a:rPr lang="vi-VN" sz="2000"/>
                <a:t>con gà đó ở chuồng I là: </a:t>
              </a:r>
              <a:endParaRPr lang="en-US" sz="2000"/>
            </a:p>
          </p:txBody>
        </p:sp>
      </p:grpSp>
      <p:grpSp>
        <p:nvGrpSpPr>
          <p:cNvPr id="15" name="Group 14">
            <a:extLst>
              <a:ext uri="{FF2B5EF4-FFF2-40B4-BE49-F238E27FC236}">
                <a16:creationId xmlns:a16="http://schemas.microsoft.com/office/drawing/2014/main" id="{676C6988-850B-4C2D-A239-847C3E00229C}"/>
              </a:ext>
            </a:extLst>
          </p:cNvPr>
          <p:cNvGrpSpPr/>
          <p:nvPr/>
        </p:nvGrpSpPr>
        <p:grpSpPr>
          <a:xfrm>
            <a:off x="1514251" y="3571963"/>
            <a:ext cx="3988256" cy="1037065"/>
            <a:chOff x="717561" y="3576009"/>
            <a:chExt cx="3988256" cy="1037065"/>
          </a:xfrm>
        </p:grpSpPr>
        <p:sp>
          <p:nvSpPr>
            <p:cNvPr id="9" name="Rectangle 8">
              <a:extLst>
                <a:ext uri="{FF2B5EF4-FFF2-40B4-BE49-F238E27FC236}">
                  <a16:creationId xmlns:a16="http://schemas.microsoft.com/office/drawing/2014/main" id="{2636D15F-1732-4AFA-8E8F-A6BE028B207D}"/>
                </a:ext>
              </a:extLst>
            </p:cNvPr>
            <p:cNvSpPr/>
            <p:nvPr/>
          </p:nvSpPr>
          <p:spPr>
            <a:xfrm>
              <a:off x="717561" y="3576009"/>
              <a:ext cx="3988256" cy="400110"/>
            </a:xfrm>
            <a:prstGeom prst="rect">
              <a:avLst/>
            </a:prstGeom>
          </p:spPr>
          <p:txBody>
            <a:bodyPr wrap="square">
              <a:spAutoFit/>
            </a:bodyPr>
            <a:lstStyle/>
            <a:p>
              <a:r>
                <a:rPr lang="vi-VN" sz="2000"/>
                <a:t>Xác suất bắt được con gà mái nếu </a:t>
              </a:r>
              <a:endParaRPr lang="en-US" sz="2000"/>
            </a:p>
          </p:txBody>
        </p:sp>
        <p:graphicFrame>
          <p:nvGraphicFramePr>
            <p:cNvPr id="17" name="Object 16">
              <a:extLst>
                <a:ext uri="{FF2B5EF4-FFF2-40B4-BE49-F238E27FC236}">
                  <a16:creationId xmlns:a16="http://schemas.microsoft.com/office/drawing/2014/main" id="{48C7A73D-A0E4-49D6-8EA4-33440F869724}"/>
                </a:ext>
              </a:extLst>
            </p:cNvPr>
            <p:cNvGraphicFramePr>
              <a:graphicFrameLocks noChangeAspect="1"/>
            </p:cNvGraphicFramePr>
            <p:nvPr>
              <p:extLst>
                <p:ext uri="{D42A27DB-BD31-4B8C-83A1-F6EECF244321}">
                  <p14:modId xmlns:p14="http://schemas.microsoft.com/office/powerpoint/2010/main" val="4194449427"/>
                </p:ext>
              </p:extLst>
            </p:nvPr>
          </p:nvGraphicFramePr>
          <p:xfrm>
            <a:off x="3341131" y="3938386"/>
            <a:ext cx="1309687" cy="674688"/>
          </p:xfrm>
          <a:graphic>
            <a:graphicData uri="http://schemas.openxmlformats.org/presentationml/2006/ole">
              <mc:AlternateContent xmlns:mc="http://schemas.openxmlformats.org/markup-compatibility/2006">
                <mc:Choice xmlns:v="urn:schemas-microsoft-com:vml" Requires="v">
                  <p:oleObj spid="_x0000_s274448" name="Equation" r:id="rId7" imgW="812520" imgH="419040" progId="Equation.DSMT4">
                    <p:embed/>
                  </p:oleObj>
                </mc:Choice>
                <mc:Fallback>
                  <p:oleObj name="Equation" r:id="rId7" imgW="812520" imgH="419040" progId="Equation.DSMT4">
                    <p:embed/>
                    <p:pic>
                      <p:nvPicPr>
                        <p:cNvPr id="17" name="Object 16">
                          <a:extLst>
                            <a:ext uri="{FF2B5EF4-FFF2-40B4-BE49-F238E27FC236}">
                              <a16:creationId xmlns:a16="http://schemas.microsoft.com/office/drawing/2014/main" id="{48C7A73D-A0E4-49D6-8EA4-33440F869724}"/>
                            </a:ext>
                          </a:extLst>
                        </p:cNvPr>
                        <p:cNvPicPr/>
                        <p:nvPr/>
                      </p:nvPicPr>
                      <p:blipFill>
                        <a:blip r:embed="rId8"/>
                        <a:stretch>
                          <a:fillRect/>
                        </a:stretch>
                      </p:blipFill>
                      <p:spPr>
                        <a:xfrm>
                          <a:off x="3341131" y="3938386"/>
                          <a:ext cx="1309687" cy="6746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E8A3C4FA-0142-4299-B6F9-FE9452A0A790}"/>
                </a:ext>
              </a:extLst>
            </p:cNvPr>
            <p:cNvSpPr/>
            <p:nvPr/>
          </p:nvSpPr>
          <p:spPr>
            <a:xfrm>
              <a:off x="717561" y="4076564"/>
              <a:ext cx="2683748" cy="400110"/>
            </a:xfrm>
            <a:prstGeom prst="rect">
              <a:avLst/>
            </a:prstGeom>
          </p:spPr>
          <p:txBody>
            <a:bodyPr wrap="none">
              <a:spAutoFit/>
            </a:bodyPr>
            <a:lstStyle/>
            <a:p>
              <a:r>
                <a:rPr lang="vi-VN" sz="2000"/>
                <a:t>con gà đó ở chuồng II là</a:t>
              </a:r>
              <a:endParaRPr lang="en-US" sz="2000"/>
            </a:p>
          </p:txBody>
        </p:sp>
      </p:grpSp>
      <p:grpSp>
        <p:nvGrpSpPr>
          <p:cNvPr id="23" name="Group 22">
            <a:extLst>
              <a:ext uri="{FF2B5EF4-FFF2-40B4-BE49-F238E27FC236}">
                <a16:creationId xmlns:a16="http://schemas.microsoft.com/office/drawing/2014/main" id="{19003D2D-907C-421A-A23A-CAA62C0AB69A}"/>
              </a:ext>
            </a:extLst>
          </p:cNvPr>
          <p:cNvGrpSpPr/>
          <p:nvPr/>
        </p:nvGrpSpPr>
        <p:grpSpPr>
          <a:xfrm>
            <a:off x="6333315" y="2186754"/>
            <a:ext cx="2699977" cy="2399545"/>
            <a:chOff x="5302348" y="1979437"/>
            <a:chExt cx="3750867" cy="3042102"/>
          </a:xfrm>
        </p:grpSpPr>
        <p:pic>
          <p:nvPicPr>
            <p:cNvPr id="24" name="Picture 4">
              <a:extLst>
                <a:ext uri="{FF2B5EF4-FFF2-40B4-BE49-F238E27FC236}">
                  <a16:creationId xmlns:a16="http://schemas.microsoft.com/office/drawing/2014/main" id="{7E174A04-B9D9-426C-BBCF-753E195B67F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6168" t="10582" r="22895" b="8995"/>
            <a:stretch/>
          </p:blipFill>
          <p:spPr bwMode="auto">
            <a:xfrm>
              <a:off x="7605697" y="2092804"/>
              <a:ext cx="1177636" cy="131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14">
              <a:extLst>
                <a:ext uri="{FF2B5EF4-FFF2-40B4-BE49-F238E27FC236}">
                  <a16:creationId xmlns:a16="http://schemas.microsoft.com/office/drawing/2014/main" id="{1E160FE6-F6EE-461B-B9AC-45950694EB06}"/>
                </a:ext>
              </a:extLst>
            </p:cNvPr>
            <p:cNvSpPr/>
            <p:nvPr/>
          </p:nvSpPr>
          <p:spPr>
            <a:xfrm>
              <a:off x="5485453" y="2068672"/>
              <a:ext cx="3516134" cy="1403386"/>
            </a:xfrm>
            <a:prstGeom prst="roundRect">
              <a:avLst>
                <a:gd name="adj" fmla="val 4429"/>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6" name="Rectangle 25">
              <a:extLst>
                <a:ext uri="{FF2B5EF4-FFF2-40B4-BE49-F238E27FC236}">
                  <a16:creationId xmlns:a16="http://schemas.microsoft.com/office/drawing/2014/main" id="{89276093-EC64-4BF5-9861-2A17205348B4}"/>
                </a:ext>
              </a:extLst>
            </p:cNvPr>
            <p:cNvSpPr/>
            <p:nvPr/>
          </p:nvSpPr>
          <p:spPr>
            <a:xfrm>
              <a:off x="6230065" y="2885766"/>
              <a:ext cx="40004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a:t>
              </a:r>
              <a:endParaRPr lang="en-US" sz="3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7" name="Rectangle 26">
              <a:extLst>
                <a:ext uri="{FF2B5EF4-FFF2-40B4-BE49-F238E27FC236}">
                  <a16:creationId xmlns:a16="http://schemas.microsoft.com/office/drawing/2014/main" id="{F06D4C0F-AABD-4E7B-B65B-2B849DC0BAC9}"/>
                </a:ext>
              </a:extLst>
            </p:cNvPr>
            <p:cNvSpPr/>
            <p:nvPr/>
          </p:nvSpPr>
          <p:spPr>
            <a:xfrm>
              <a:off x="7819874" y="2875555"/>
              <a:ext cx="40004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3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8" name="Oval 27">
              <a:extLst>
                <a:ext uri="{FF2B5EF4-FFF2-40B4-BE49-F238E27FC236}">
                  <a16:creationId xmlns:a16="http://schemas.microsoft.com/office/drawing/2014/main" id="{1458DAC1-FBF9-4F96-B957-3A4B1BB9F21A}"/>
                </a:ext>
              </a:extLst>
            </p:cNvPr>
            <p:cNvSpPr/>
            <p:nvPr/>
          </p:nvSpPr>
          <p:spPr>
            <a:xfrm>
              <a:off x="5302348" y="1979437"/>
              <a:ext cx="622663" cy="56749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latin typeface="Times New Roman" pitchFamily="18" charset="0"/>
                  <a:cs typeface="Times New Roman" pitchFamily="18" charset="0"/>
                </a:rPr>
                <a:t>I</a:t>
              </a:r>
            </a:p>
          </p:txBody>
        </p:sp>
        <p:sp>
          <p:nvSpPr>
            <p:cNvPr id="29" name="Rounded Rectangle 31">
              <a:extLst>
                <a:ext uri="{FF2B5EF4-FFF2-40B4-BE49-F238E27FC236}">
                  <a16:creationId xmlns:a16="http://schemas.microsoft.com/office/drawing/2014/main" id="{5709AA2E-E3EE-4912-91D2-7DD9C9B5AE07}"/>
                </a:ext>
              </a:extLst>
            </p:cNvPr>
            <p:cNvSpPr/>
            <p:nvPr/>
          </p:nvSpPr>
          <p:spPr>
            <a:xfrm>
              <a:off x="5537081" y="3618153"/>
              <a:ext cx="3516134" cy="1403386"/>
            </a:xfrm>
            <a:prstGeom prst="roundRect">
              <a:avLst>
                <a:gd name="adj" fmla="val 4429"/>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31" name="Rectangle 30">
              <a:extLst>
                <a:ext uri="{FF2B5EF4-FFF2-40B4-BE49-F238E27FC236}">
                  <a16:creationId xmlns:a16="http://schemas.microsoft.com/office/drawing/2014/main" id="{F359B94B-B451-452A-9881-90D6339F9FA5}"/>
                </a:ext>
              </a:extLst>
            </p:cNvPr>
            <p:cNvSpPr/>
            <p:nvPr/>
          </p:nvSpPr>
          <p:spPr>
            <a:xfrm>
              <a:off x="6205269" y="4376938"/>
              <a:ext cx="40004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3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32" name="Oval 31">
              <a:extLst>
                <a:ext uri="{FF2B5EF4-FFF2-40B4-BE49-F238E27FC236}">
                  <a16:creationId xmlns:a16="http://schemas.microsoft.com/office/drawing/2014/main" id="{78767E8F-0B33-485B-A6DF-D816066EA1E5}"/>
                </a:ext>
              </a:extLst>
            </p:cNvPr>
            <p:cNvSpPr/>
            <p:nvPr/>
          </p:nvSpPr>
          <p:spPr>
            <a:xfrm>
              <a:off x="5302349" y="3472058"/>
              <a:ext cx="674291" cy="624350"/>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a:latin typeface="Times New Roman" pitchFamily="18" charset="0"/>
                  <a:cs typeface="Times New Roman" pitchFamily="18" charset="0"/>
                </a:rPr>
                <a:t>II</a:t>
              </a:r>
              <a:endParaRPr lang="en-US" sz="1400" b="1" i="1">
                <a:latin typeface="Times New Roman" pitchFamily="18" charset="0"/>
                <a:cs typeface="Times New Roman" pitchFamily="18" charset="0"/>
              </a:endParaRPr>
            </a:p>
          </p:txBody>
        </p:sp>
        <p:pic>
          <p:nvPicPr>
            <p:cNvPr id="33" name="Picture 32">
              <a:extLst>
                <a:ext uri="{FF2B5EF4-FFF2-40B4-BE49-F238E27FC236}">
                  <a16:creationId xmlns:a16="http://schemas.microsoft.com/office/drawing/2014/main" id="{A0012B7A-0783-4A7B-8755-31B4702F22C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5185" t="27023" r="37442" b="27546"/>
            <a:stretch/>
          </p:blipFill>
          <p:spPr>
            <a:xfrm flipH="1">
              <a:off x="6319224" y="2361190"/>
              <a:ext cx="1156699" cy="1119289"/>
            </a:xfrm>
            <a:prstGeom prst="rect">
              <a:avLst/>
            </a:prstGeom>
          </p:spPr>
        </p:pic>
        <p:pic>
          <p:nvPicPr>
            <p:cNvPr id="34" name="Picture 33">
              <a:extLst>
                <a:ext uri="{FF2B5EF4-FFF2-40B4-BE49-F238E27FC236}">
                  <a16:creationId xmlns:a16="http://schemas.microsoft.com/office/drawing/2014/main" id="{D25B7DB7-5484-4B5B-B4D5-70F1965D049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5185" t="27023" r="37442" b="27546"/>
            <a:stretch/>
          </p:blipFill>
          <p:spPr>
            <a:xfrm flipH="1">
              <a:off x="6388390" y="3933562"/>
              <a:ext cx="1047036" cy="1013171"/>
            </a:xfrm>
            <a:prstGeom prst="rect">
              <a:avLst/>
            </a:prstGeom>
          </p:spPr>
        </p:pic>
        <p:pic>
          <p:nvPicPr>
            <p:cNvPr id="38" name="Picture 4">
              <a:extLst>
                <a:ext uri="{FF2B5EF4-FFF2-40B4-BE49-F238E27FC236}">
                  <a16:creationId xmlns:a16="http://schemas.microsoft.com/office/drawing/2014/main" id="{C7E1FC96-B41E-4C7D-B8CC-00FBC7775F4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6168" t="10582" r="22895" b="8995"/>
            <a:stretch/>
          </p:blipFill>
          <p:spPr bwMode="auto">
            <a:xfrm>
              <a:off x="7764739" y="3646295"/>
              <a:ext cx="1177636" cy="131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a:extLst>
                <a:ext uri="{FF2B5EF4-FFF2-40B4-BE49-F238E27FC236}">
                  <a16:creationId xmlns:a16="http://schemas.microsoft.com/office/drawing/2014/main" id="{2E7F5DB4-A904-4A8C-80F9-449A30D22591}"/>
                </a:ext>
              </a:extLst>
            </p:cNvPr>
            <p:cNvSpPr/>
            <p:nvPr/>
          </p:nvSpPr>
          <p:spPr>
            <a:xfrm>
              <a:off x="7886690" y="4439257"/>
              <a:ext cx="400046"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a:t>
              </a:r>
              <a:endParaRPr lang="en-US" sz="32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pSp>
    </p:spTree>
    <p:extLst>
      <p:ext uri="{BB962C8B-B14F-4D97-AF65-F5344CB8AC3E}">
        <p14:creationId xmlns:p14="http://schemas.microsoft.com/office/powerpoint/2010/main" val="675586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35BE095-DB35-44D7-AB8D-1F21679B6CE3}"/>
              </a:ext>
            </a:extLst>
          </p:cNvPr>
          <p:cNvPicPr>
            <a:picLocks noChangeAspect="1"/>
          </p:cNvPicPr>
          <p:nvPr/>
        </p:nvPicPr>
        <p:blipFill>
          <a:blip r:embed="rId4"/>
          <a:stretch>
            <a:fillRect/>
          </a:stretch>
        </p:blipFill>
        <p:spPr>
          <a:xfrm>
            <a:off x="4050180" y="2085116"/>
            <a:ext cx="1043639" cy="247993"/>
          </a:xfrm>
          <a:prstGeom prst="rect">
            <a:avLst/>
          </a:prstGeom>
        </p:spPr>
      </p:pic>
      <p:grpSp>
        <p:nvGrpSpPr>
          <p:cNvPr id="14" name="Group 13">
            <a:extLst>
              <a:ext uri="{FF2B5EF4-FFF2-40B4-BE49-F238E27FC236}">
                <a16:creationId xmlns:a16="http://schemas.microsoft.com/office/drawing/2014/main" id="{9F44D05A-91A6-4ACC-8BEF-F619152B3311}"/>
              </a:ext>
            </a:extLst>
          </p:cNvPr>
          <p:cNvGrpSpPr/>
          <p:nvPr/>
        </p:nvGrpSpPr>
        <p:grpSpPr>
          <a:xfrm>
            <a:off x="40057" y="22916"/>
            <a:ext cx="9063886" cy="1956521"/>
            <a:chOff x="40057" y="77036"/>
            <a:chExt cx="9063886" cy="1956521"/>
          </a:xfrm>
        </p:grpSpPr>
        <p:sp>
          <p:nvSpPr>
            <p:cNvPr id="35" name="Rounded Rectangle 34"/>
            <p:cNvSpPr/>
            <p:nvPr/>
          </p:nvSpPr>
          <p:spPr>
            <a:xfrm>
              <a:off x="550132" y="77036"/>
              <a:ext cx="8553811" cy="1932389"/>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0057" y="94565"/>
              <a:ext cx="1423568" cy="142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Oval 36"/>
            <p:cNvSpPr/>
            <p:nvPr/>
          </p:nvSpPr>
          <p:spPr>
            <a:xfrm>
              <a:off x="71889" y="143754"/>
              <a:ext cx="1300308" cy="130030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Rectangle 50"/>
            <p:cNvSpPr/>
            <p:nvPr/>
          </p:nvSpPr>
          <p:spPr>
            <a:xfrm>
              <a:off x="130631" y="408662"/>
              <a:ext cx="1223412"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r>
                <a:rPr lang="en-US" sz="40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.20</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3" name="Rectangle 2">
              <a:extLst>
                <a:ext uri="{FF2B5EF4-FFF2-40B4-BE49-F238E27FC236}">
                  <a16:creationId xmlns:a16="http://schemas.microsoft.com/office/drawing/2014/main" id="{9325E30B-4ACC-49B2-88F4-6D18DE1848B7}"/>
                </a:ext>
              </a:extLst>
            </p:cNvPr>
            <p:cNvSpPr/>
            <p:nvPr/>
          </p:nvSpPr>
          <p:spPr>
            <a:xfrm>
              <a:off x="1395677" y="94565"/>
              <a:ext cx="7582430" cy="1938992"/>
            </a:xfrm>
            <a:prstGeom prst="rect">
              <a:avLst/>
            </a:prstGeom>
          </p:spPr>
          <p:txBody>
            <a:bodyPr wrap="square">
              <a:spAutoFit/>
            </a:bodyPr>
            <a:lstStyle/>
            <a:p>
              <a:pPr marL="342900" indent="-342900">
                <a:buFont typeface="Wingdings" panose="05000000000000000000" pitchFamily="2" charset="2"/>
                <a:buChar char="v"/>
              </a:pPr>
              <a:r>
                <a:rPr lang="vi-VN" sz="2000"/>
                <a:t>Chuồng </a:t>
              </a:r>
              <a:r>
                <a:rPr lang="en-US" sz="2000"/>
                <a:t>I</a:t>
              </a:r>
              <a:r>
                <a:rPr lang="vi-VN" sz="2000"/>
                <a:t> có 5 con gà mái, 2 con gà trống. Chuồng II có 3 gà mái, 5 gà trống. Bác Mai bắt một con gà trong số đó theo cách sau: “Bác tung một con xúc xắc cân đối, đồng chất. Nếu số chấm chia hết cho 3 thì bác chọn chuồng </a:t>
              </a:r>
              <a:r>
                <a:rPr lang="en-US" sz="2000"/>
                <a:t>I</a:t>
              </a:r>
              <a:r>
                <a:rPr lang="vi-VN" sz="2000"/>
                <a:t>. Nếu số chấm không chia hết cho 3 thì bác chọn chuồng II. Sau đó, từ chuồng đã chọn bác bắt ngẫu nhiên một con gà”. Tính xác suất để bác Mai bắt được con gà mái.</a:t>
              </a:r>
              <a:endParaRPr lang="en-US" sz="2000"/>
            </a:p>
          </p:txBody>
        </p:sp>
      </p:grpSp>
      <p:graphicFrame>
        <p:nvGraphicFramePr>
          <p:cNvPr id="21" name="Object 20">
            <a:extLst>
              <a:ext uri="{FF2B5EF4-FFF2-40B4-BE49-F238E27FC236}">
                <a16:creationId xmlns:a16="http://schemas.microsoft.com/office/drawing/2014/main" id="{24269FBC-3216-441B-BEF6-0BE9FF2CAD21}"/>
              </a:ext>
            </a:extLst>
          </p:cNvPr>
          <p:cNvGraphicFramePr>
            <a:graphicFrameLocks noChangeAspect="1"/>
          </p:cNvGraphicFramePr>
          <p:nvPr>
            <p:extLst>
              <p:ext uri="{D42A27DB-BD31-4B8C-83A1-F6EECF244321}">
                <p14:modId xmlns:p14="http://schemas.microsoft.com/office/powerpoint/2010/main" val="3334315432"/>
              </p:ext>
            </p:extLst>
          </p:nvPr>
        </p:nvGraphicFramePr>
        <p:xfrm>
          <a:off x="685800" y="2863731"/>
          <a:ext cx="5279569" cy="676275"/>
        </p:xfrm>
        <a:graphic>
          <a:graphicData uri="http://schemas.openxmlformats.org/presentationml/2006/ole">
            <mc:AlternateContent xmlns:mc="http://schemas.openxmlformats.org/markup-compatibility/2006">
              <mc:Choice xmlns:v="urn:schemas-microsoft-com:vml" Requires="v">
                <p:oleObj spid="_x0000_s272400" name="Equation" r:id="rId5" imgW="3619440" imgH="419040" progId="Equation.DSMT4">
                  <p:embed/>
                </p:oleObj>
              </mc:Choice>
              <mc:Fallback>
                <p:oleObj name="Equation" r:id="rId5" imgW="3619440" imgH="419040" progId="Equation.DSMT4">
                  <p:embed/>
                  <p:pic>
                    <p:nvPicPr>
                      <p:cNvPr id="6" name="Object 5">
                        <a:extLst>
                          <a:ext uri="{FF2B5EF4-FFF2-40B4-BE49-F238E27FC236}">
                            <a16:creationId xmlns:a16="http://schemas.microsoft.com/office/drawing/2014/main" id="{9C70E084-2174-4CE8-9ECD-2EDBA3EB6B86}"/>
                          </a:ext>
                        </a:extLst>
                      </p:cNvPr>
                      <p:cNvPicPr/>
                      <p:nvPr/>
                    </p:nvPicPr>
                    <p:blipFill>
                      <a:blip r:embed="rId6"/>
                      <a:stretch>
                        <a:fillRect/>
                      </a:stretch>
                    </p:blipFill>
                    <p:spPr>
                      <a:xfrm>
                        <a:off x="685800" y="2863731"/>
                        <a:ext cx="5279569" cy="676275"/>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F577C329-F9D9-45D9-8A5A-6DA7D0E2BA43}"/>
              </a:ext>
            </a:extLst>
          </p:cNvPr>
          <p:cNvSpPr/>
          <p:nvPr/>
        </p:nvSpPr>
        <p:spPr>
          <a:xfrm>
            <a:off x="703729" y="2485927"/>
            <a:ext cx="4572000" cy="400110"/>
          </a:xfrm>
          <a:prstGeom prst="rect">
            <a:avLst/>
          </a:prstGeom>
        </p:spPr>
        <p:txBody>
          <a:bodyPr>
            <a:spAutoFit/>
          </a:bodyPr>
          <a:lstStyle/>
          <a:p>
            <a:r>
              <a:rPr lang="en-US" sz="2000"/>
              <a:t>Theo công thức xác suất toàn phần ta có:</a:t>
            </a:r>
          </a:p>
        </p:txBody>
      </p:sp>
      <p:grpSp>
        <p:nvGrpSpPr>
          <p:cNvPr id="19" name="Group 18">
            <a:extLst>
              <a:ext uri="{FF2B5EF4-FFF2-40B4-BE49-F238E27FC236}">
                <a16:creationId xmlns:a16="http://schemas.microsoft.com/office/drawing/2014/main" id="{1DC78EA4-6DE5-4DC8-92E3-66148D0C46D2}"/>
              </a:ext>
            </a:extLst>
          </p:cNvPr>
          <p:cNvGrpSpPr/>
          <p:nvPr/>
        </p:nvGrpSpPr>
        <p:grpSpPr>
          <a:xfrm>
            <a:off x="685800" y="3629154"/>
            <a:ext cx="5867400" cy="676275"/>
            <a:chOff x="1354043" y="3509428"/>
            <a:chExt cx="5867400" cy="676275"/>
          </a:xfrm>
        </p:grpSpPr>
        <p:sp>
          <p:nvSpPr>
            <p:cNvPr id="18" name="Rectangle 17">
              <a:extLst>
                <a:ext uri="{FF2B5EF4-FFF2-40B4-BE49-F238E27FC236}">
                  <a16:creationId xmlns:a16="http://schemas.microsoft.com/office/drawing/2014/main" id="{740D952F-839E-4536-B736-CCA96FE62A7F}"/>
                </a:ext>
              </a:extLst>
            </p:cNvPr>
            <p:cNvSpPr/>
            <p:nvPr/>
          </p:nvSpPr>
          <p:spPr>
            <a:xfrm>
              <a:off x="1354043" y="3647511"/>
              <a:ext cx="5867400" cy="400110"/>
            </a:xfrm>
            <a:prstGeom prst="rect">
              <a:avLst/>
            </a:prstGeom>
          </p:spPr>
          <p:txBody>
            <a:bodyPr wrap="square">
              <a:spAutoFit/>
            </a:bodyPr>
            <a:lstStyle/>
            <a:p>
              <a:r>
                <a:rPr lang="en-US" sz="2000"/>
                <a:t>Vậy xác suất để bác Mai bắt được con gà mái là</a:t>
              </a:r>
            </a:p>
          </p:txBody>
        </p:sp>
        <p:graphicFrame>
          <p:nvGraphicFramePr>
            <p:cNvPr id="25" name="Object 24">
              <a:extLst>
                <a:ext uri="{FF2B5EF4-FFF2-40B4-BE49-F238E27FC236}">
                  <a16:creationId xmlns:a16="http://schemas.microsoft.com/office/drawing/2014/main" id="{54D5A9A7-6773-4615-81EC-17A8C4885B39}"/>
                </a:ext>
              </a:extLst>
            </p:cNvPr>
            <p:cNvGraphicFramePr>
              <a:graphicFrameLocks noChangeAspect="1"/>
            </p:cNvGraphicFramePr>
            <p:nvPr>
              <p:extLst>
                <p:ext uri="{D42A27DB-BD31-4B8C-83A1-F6EECF244321}">
                  <p14:modId xmlns:p14="http://schemas.microsoft.com/office/powerpoint/2010/main" val="253000862"/>
                </p:ext>
              </p:extLst>
            </p:nvPr>
          </p:nvGraphicFramePr>
          <p:xfrm>
            <a:off x="6324600" y="3509428"/>
            <a:ext cx="347662" cy="676275"/>
          </p:xfrm>
          <a:graphic>
            <a:graphicData uri="http://schemas.openxmlformats.org/presentationml/2006/ole">
              <mc:AlternateContent xmlns:mc="http://schemas.openxmlformats.org/markup-compatibility/2006">
                <mc:Choice xmlns:v="urn:schemas-microsoft-com:vml" Requires="v">
                  <p:oleObj spid="_x0000_s272401" name="Equation" r:id="rId7" imgW="215640" imgH="419040" progId="Equation.DSMT4">
                    <p:embed/>
                  </p:oleObj>
                </mc:Choice>
                <mc:Fallback>
                  <p:oleObj name="Equation" r:id="rId7" imgW="215640" imgH="419040" progId="Equation.DSMT4">
                    <p:embed/>
                    <p:pic>
                      <p:nvPicPr>
                        <p:cNvPr id="21" name="Object 20">
                          <a:extLst>
                            <a:ext uri="{FF2B5EF4-FFF2-40B4-BE49-F238E27FC236}">
                              <a16:creationId xmlns:a16="http://schemas.microsoft.com/office/drawing/2014/main" id="{24269FBC-3216-441B-BEF6-0BE9FF2CAD21}"/>
                            </a:ext>
                          </a:extLst>
                        </p:cNvPr>
                        <p:cNvPicPr/>
                        <p:nvPr/>
                      </p:nvPicPr>
                      <p:blipFill>
                        <a:blip r:embed="rId8"/>
                        <a:stretch>
                          <a:fillRect/>
                        </a:stretch>
                      </p:blipFill>
                      <p:spPr>
                        <a:xfrm>
                          <a:off x="6324600" y="3509428"/>
                          <a:ext cx="347662" cy="676275"/>
                        </a:xfrm>
                        <a:prstGeom prst="rect">
                          <a:avLst/>
                        </a:prstGeom>
                      </p:spPr>
                    </p:pic>
                  </p:oleObj>
                </mc:Fallback>
              </mc:AlternateContent>
            </a:graphicData>
          </a:graphic>
        </p:graphicFrame>
      </p:grpSp>
      <p:pic>
        <p:nvPicPr>
          <p:cNvPr id="20" name="Picture 19">
            <a:extLst>
              <a:ext uri="{FF2B5EF4-FFF2-40B4-BE49-F238E27FC236}">
                <a16:creationId xmlns:a16="http://schemas.microsoft.com/office/drawing/2014/main" id="{64B18B31-91F2-43B7-A6B1-C2C3C731B880}"/>
              </a:ext>
            </a:extLst>
          </p:cNvPr>
          <p:cNvPicPr>
            <a:picLocks noChangeAspect="1"/>
          </p:cNvPicPr>
          <p:nvPr/>
        </p:nvPicPr>
        <p:blipFill>
          <a:blip r:embed="rId9"/>
          <a:stretch>
            <a:fillRect/>
          </a:stretch>
        </p:blipFill>
        <p:spPr>
          <a:xfrm>
            <a:off x="6427076" y="2094625"/>
            <a:ext cx="2642898" cy="2178546"/>
          </a:xfrm>
          <a:prstGeom prst="rect">
            <a:avLst/>
          </a:prstGeom>
        </p:spPr>
      </p:pic>
    </p:spTree>
    <p:extLst>
      <p:ext uri="{BB962C8B-B14F-4D97-AF65-F5344CB8AC3E}">
        <p14:creationId xmlns:p14="http://schemas.microsoft.com/office/powerpoint/2010/main" val="647320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550132" y="77036"/>
            <a:ext cx="8553811" cy="1851871"/>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0057" y="94565"/>
            <a:ext cx="1423568" cy="142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Oval 36"/>
          <p:cNvSpPr/>
          <p:nvPr/>
        </p:nvSpPr>
        <p:spPr>
          <a:xfrm>
            <a:off x="71889" y="143754"/>
            <a:ext cx="1300308" cy="130030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Rectangle 50"/>
          <p:cNvSpPr/>
          <p:nvPr/>
        </p:nvSpPr>
        <p:spPr>
          <a:xfrm>
            <a:off x="123418" y="408662"/>
            <a:ext cx="1237839"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r>
              <a:rPr lang="en-US" sz="40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29">
            <a:extLst>
              <a:ext uri="{FF2B5EF4-FFF2-40B4-BE49-F238E27FC236}">
                <a16:creationId xmlns:a16="http://schemas.microsoft.com/office/drawing/2014/main" id="{A35BE095-DB35-44D7-AB8D-1F21679B6CE3}"/>
              </a:ext>
            </a:extLst>
          </p:cNvPr>
          <p:cNvPicPr>
            <a:picLocks noChangeAspect="1"/>
          </p:cNvPicPr>
          <p:nvPr/>
        </p:nvPicPr>
        <p:blipFill>
          <a:blip r:embed="rId4"/>
          <a:stretch>
            <a:fillRect/>
          </a:stretch>
        </p:blipFill>
        <p:spPr>
          <a:xfrm>
            <a:off x="3832247" y="2020943"/>
            <a:ext cx="1043639" cy="247993"/>
          </a:xfrm>
          <a:prstGeom prst="rect">
            <a:avLst/>
          </a:prstGeom>
        </p:spPr>
      </p:pic>
      <p:sp>
        <p:nvSpPr>
          <p:cNvPr id="2" name="Rectangle 1">
            <a:extLst>
              <a:ext uri="{FF2B5EF4-FFF2-40B4-BE49-F238E27FC236}">
                <a16:creationId xmlns:a16="http://schemas.microsoft.com/office/drawing/2014/main" id="{F0299B94-8E5B-4077-8875-B4276A0CD8E2}"/>
              </a:ext>
            </a:extLst>
          </p:cNvPr>
          <p:cNvSpPr/>
          <p:nvPr/>
        </p:nvSpPr>
        <p:spPr>
          <a:xfrm>
            <a:off x="1546247" y="-10085"/>
            <a:ext cx="7474335" cy="1938992"/>
          </a:xfrm>
          <a:prstGeom prst="rect">
            <a:avLst/>
          </a:prstGeom>
        </p:spPr>
        <p:txBody>
          <a:bodyPr wrap="square">
            <a:spAutoFit/>
          </a:bodyPr>
          <a:lstStyle/>
          <a:p>
            <a:r>
              <a:rPr lang="vi-VN" sz="2000"/>
              <a:t>Một loại vaccine được tiêm ở địa phương X. Người có bệnh nền thì với xác suất 0,35 có phản ứng phụ sau tiêm; người không có bệnh nền thì chỉ có phản ứng phụ sau tiêm với xác suất 0,16. Chọn ngẫu nhiên một người được tiêm vaccine và người này có phản ứng phụ. Tính xác suất để người này có bệnh nền, biết rằng tỉ lệ người có bệnh nền ở địa phương X là 18%.</a:t>
            </a:r>
            <a:endParaRPr lang="en-US" sz="2000"/>
          </a:p>
        </p:txBody>
      </p:sp>
      <p:sp>
        <p:nvSpPr>
          <p:cNvPr id="3" name="Rectangle 2">
            <a:extLst>
              <a:ext uri="{FF2B5EF4-FFF2-40B4-BE49-F238E27FC236}">
                <a16:creationId xmlns:a16="http://schemas.microsoft.com/office/drawing/2014/main" id="{DC8C7F3A-FB38-4665-82F9-39F8713558A1}"/>
              </a:ext>
            </a:extLst>
          </p:cNvPr>
          <p:cNvSpPr/>
          <p:nvPr/>
        </p:nvSpPr>
        <p:spPr>
          <a:xfrm>
            <a:off x="381000" y="2403373"/>
            <a:ext cx="4572000" cy="400110"/>
          </a:xfrm>
          <a:prstGeom prst="rect">
            <a:avLst/>
          </a:prstGeom>
        </p:spPr>
        <p:txBody>
          <a:bodyPr>
            <a:spAutoFit/>
          </a:bodyPr>
          <a:lstStyle/>
          <a:p>
            <a:r>
              <a:rPr lang="vi-VN" sz="2000"/>
              <a:t>Gọi A là biến cố: “Người bị bệnh nền”, </a:t>
            </a:r>
            <a:endParaRPr lang="en-US" sz="2000"/>
          </a:p>
        </p:txBody>
      </p:sp>
      <p:sp>
        <p:nvSpPr>
          <p:cNvPr id="4" name="Rectangle 3">
            <a:extLst>
              <a:ext uri="{FF2B5EF4-FFF2-40B4-BE49-F238E27FC236}">
                <a16:creationId xmlns:a16="http://schemas.microsoft.com/office/drawing/2014/main" id="{3C58441A-5344-4B43-8599-6E74EBC7A620}"/>
              </a:ext>
            </a:extLst>
          </p:cNvPr>
          <p:cNvSpPr/>
          <p:nvPr/>
        </p:nvSpPr>
        <p:spPr>
          <a:xfrm>
            <a:off x="381000" y="2795266"/>
            <a:ext cx="5105016" cy="400110"/>
          </a:xfrm>
          <a:prstGeom prst="rect">
            <a:avLst/>
          </a:prstGeom>
        </p:spPr>
        <p:txBody>
          <a:bodyPr wrap="square">
            <a:spAutoFit/>
          </a:bodyPr>
          <a:lstStyle/>
          <a:p>
            <a:r>
              <a:rPr lang="vi-VN" sz="2000"/>
              <a:t>B là biến cố: “Người có phản ứng phụ sau tiêm”</a:t>
            </a:r>
            <a:endParaRPr lang="en-US" sz="2000"/>
          </a:p>
        </p:txBody>
      </p:sp>
      <p:graphicFrame>
        <p:nvGraphicFramePr>
          <p:cNvPr id="7" name="Object 6">
            <a:extLst>
              <a:ext uri="{FF2B5EF4-FFF2-40B4-BE49-F238E27FC236}">
                <a16:creationId xmlns:a16="http://schemas.microsoft.com/office/drawing/2014/main" id="{680155E8-AA89-4699-BC7A-87CB4B1FE294}"/>
              </a:ext>
            </a:extLst>
          </p:cNvPr>
          <p:cNvGraphicFramePr>
            <a:graphicFrameLocks noChangeAspect="1"/>
          </p:cNvGraphicFramePr>
          <p:nvPr>
            <p:extLst>
              <p:ext uri="{D42A27DB-BD31-4B8C-83A1-F6EECF244321}">
                <p14:modId xmlns:p14="http://schemas.microsoft.com/office/powerpoint/2010/main" val="2713193639"/>
              </p:ext>
            </p:extLst>
          </p:nvPr>
        </p:nvGraphicFramePr>
        <p:xfrm>
          <a:off x="381000" y="3214257"/>
          <a:ext cx="5660396" cy="531791"/>
        </p:xfrm>
        <a:graphic>
          <a:graphicData uri="http://schemas.openxmlformats.org/presentationml/2006/ole">
            <mc:AlternateContent xmlns:mc="http://schemas.openxmlformats.org/markup-compatibility/2006">
              <mc:Choice xmlns:v="urn:schemas-microsoft-com:vml" Requires="v">
                <p:oleObj spid="_x0000_s275463" name="Equation" r:id="rId5" imgW="3771720" imgH="330120" progId="Equation.DSMT4">
                  <p:embed/>
                </p:oleObj>
              </mc:Choice>
              <mc:Fallback>
                <p:oleObj name="Equation" r:id="rId5" imgW="3771720" imgH="330120" progId="Equation.DSMT4">
                  <p:embed/>
                  <p:pic>
                    <p:nvPicPr>
                      <p:cNvPr id="0" name=""/>
                      <p:cNvPicPr/>
                      <p:nvPr/>
                    </p:nvPicPr>
                    <p:blipFill>
                      <a:blip r:embed="rId6"/>
                      <a:stretch>
                        <a:fillRect/>
                      </a:stretch>
                    </p:blipFill>
                    <p:spPr>
                      <a:xfrm>
                        <a:off x="381000" y="3214257"/>
                        <a:ext cx="5660396" cy="531791"/>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1051C03C-9712-44B8-BDDB-0002F90D6B26}"/>
              </a:ext>
            </a:extLst>
          </p:cNvPr>
          <p:cNvGraphicFramePr>
            <a:graphicFrameLocks noChangeAspect="1"/>
          </p:cNvGraphicFramePr>
          <p:nvPr>
            <p:extLst>
              <p:ext uri="{D42A27DB-BD31-4B8C-83A1-F6EECF244321}">
                <p14:modId xmlns:p14="http://schemas.microsoft.com/office/powerpoint/2010/main" val="960524331"/>
              </p:ext>
            </p:extLst>
          </p:nvPr>
        </p:nvGraphicFramePr>
        <p:xfrm>
          <a:off x="1061866" y="3726609"/>
          <a:ext cx="5010150" cy="939800"/>
        </p:xfrm>
        <a:graphic>
          <a:graphicData uri="http://schemas.openxmlformats.org/presentationml/2006/ole">
            <mc:AlternateContent xmlns:mc="http://schemas.openxmlformats.org/markup-compatibility/2006">
              <mc:Choice xmlns:v="urn:schemas-microsoft-com:vml" Requires="v">
                <p:oleObj spid="_x0000_s275464" name="Equation" r:id="rId7" imgW="3111480" imgH="583920" progId="Equation.DSMT4">
                  <p:embed/>
                </p:oleObj>
              </mc:Choice>
              <mc:Fallback>
                <p:oleObj name="Equation" r:id="rId7" imgW="3111480" imgH="583920" progId="Equation.DSMT4">
                  <p:embed/>
                  <p:pic>
                    <p:nvPicPr>
                      <p:cNvPr id="7" name="Object 6">
                        <a:extLst>
                          <a:ext uri="{FF2B5EF4-FFF2-40B4-BE49-F238E27FC236}">
                            <a16:creationId xmlns:a16="http://schemas.microsoft.com/office/drawing/2014/main" id="{680155E8-AA89-4699-BC7A-87CB4B1FE294}"/>
                          </a:ext>
                        </a:extLst>
                      </p:cNvPr>
                      <p:cNvPicPr/>
                      <p:nvPr/>
                    </p:nvPicPr>
                    <p:blipFill>
                      <a:blip r:embed="rId8"/>
                      <a:stretch>
                        <a:fillRect/>
                      </a:stretch>
                    </p:blipFill>
                    <p:spPr>
                      <a:xfrm>
                        <a:off x="1061866" y="3726609"/>
                        <a:ext cx="5010150" cy="939800"/>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A7FC5D5B-5693-4A9F-9713-C8A37CA03025}"/>
              </a:ext>
            </a:extLst>
          </p:cNvPr>
          <p:cNvGrpSpPr/>
          <p:nvPr/>
        </p:nvGrpSpPr>
        <p:grpSpPr>
          <a:xfrm>
            <a:off x="6324600" y="1928907"/>
            <a:ext cx="2713812" cy="2624043"/>
            <a:chOff x="6477001" y="2296269"/>
            <a:chExt cx="2592140" cy="2180481"/>
          </a:xfrm>
        </p:grpSpPr>
        <p:sp>
          <p:nvSpPr>
            <p:cNvPr id="13" name="Rounded Rectangle 89">
              <a:extLst>
                <a:ext uri="{FF2B5EF4-FFF2-40B4-BE49-F238E27FC236}">
                  <a16:creationId xmlns:a16="http://schemas.microsoft.com/office/drawing/2014/main" id="{CF136F27-7C9A-4CE6-9441-6327D31354E8}"/>
                </a:ext>
              </a:extLst>
            </p:cNvPr>
            <p:cNvSpPr/>
            <p:nvPr/>
          </p:nvSpPr>
          <p:spPr>
            <a:xfrm>
              <a:off x="6477001" y="2360972"/>
              <a:ext cx="2592140" cy="2115778"/>
            </a:xfrm>
            <a:prstGeom prst="roundRect">
              <a:avLst>
                <a:gd name="adj" fmla="val 4679"/>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solidFill>
                  <a:schemeClr val="lt1"/>
                </a:solidFill>
              </a:endParaRPr>
            </a:p>
          </p:txBody>
        </p:sp>
        <p:pic>
          <p:nvPicPr>
            <p:cNvPr id="8" name="Picture 7">
              <a:extLst>
                <a:ext uri="{FF2B5EF4-FFF2-40B4-BE49-F238E27FC236}">
                  <a16:creationId xmlns:a16="http://schemas.microsoft.com/office/drawing/2014/main" id="{D57AFB99-EDDF-4FD3-876A-68FE75F64BD8}"/>
                </a:ext>
              </a:extLst>
            </p:cNvPr>
            <p:cNvPicPr>
              <a:picLocks noChangeAspect="1"/>
            </p:cNvPicPr>
            <p:nvPr/>
          </p:nvPicPr>
          <p:blipFill>
            <a:blip r:embed="rId9"/>
            <a:stretch>
              <a:fillRect/>
            </a:stretch>
          </p:blipFill>
          <p:spPr>
            <a:xfrm>
              <a:off x="6790249" y="2296269"/>
              <a:ext cx="2203439" cy="1851871"/>
            </a:xfrm>
            <a:prstGeom prst="rect">
              <a:avLst/>
            </a:prstGeom>
          </p:spPr>
        </p:pic>
      </p:grpSp>
    </p:spTree>
    <p:extLst>
      <p:ext uri="{BB962C8B-B14F-4D97-AF65-F5344CB8AC3E}">
        <p14:creationId xmlns:p14="http://schemas.microsoft.com/office/powerpoint/2010/main" val="3774735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608250" y="369474"/>
            <a:ext cx="4097360" cy="44196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40"/>
            <a:endParaRPr lang="en-US">
              <a:solidFill>
                <a:prstClr val="white"/>
              </a:solidFill>
              <a:latin typeface="Calibri"/>
            </a:endParaRPr>
          </a:p>
        </p:txBody>
      </p:sp>
      <p:sp>
        <p:nvSpPr>
          <p:cNvPr id="45" name="Rectangle 15"/>
          <p:cNvSpPr/>
          <p:nvPr/>
        </p:nvSpPr>
        <p:spPr>
          <a:xfrm rot="1132070">
            <a:off x="2774235" y="-1563"/>
            <a:ext cx="1436683" cy="5161676"/>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40"/>
            <a:endParaRPr lang="en-US">
              <a:solidFill>
                <a:prstClr val="white"/>
              </a:solidFill>
              <a:latin typeface="Calibri"/>
            </a:endParaRPr>
          </a:p>
        </p:txBody>
      </p:sp>
      <p:sp>
        <p:nvSpPr>
          <p:cNvPr id="46" name="Rectangle 15"/>
          <p:cNvSpPr/>
          <p:nvPr/>
        </p:nvSpPr>
        <p:spPr>
          <a:xfrm rot="1132070">
            <a:off x="4301271" y="-1563"/>
            <a:ext cx="1436683" cy="5161676"/>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40"/>
            <a:endParaRPr lang="en-US">
              <a:solidFill>
                <a:prstClr val="white"/>
              </a:solidFill>
              <a:latin typeface="Calibri"/>
            </a:endParaRPr>
          </a:p>
        </p:txBody>
      </p:sp>
      <p:sp>
        <p:nvSpPr>
          <p:cNvPr id="8" name="Rectangle 7"/>
          <p:cNvSpPr/>
          <p:nvPr/>
        </p:nvSpPr>
        <p:spPr>
          <a:xfrm>
            <a:off x="6521211" y="2800350"/>
            <a:ext cx="609441" cy="6096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240"/>
            <a:endParaRPr lang="en-US">
              <a:solidFill>
                <a:prstClr val="white"/>
              </a:solidFill>
              <a:latin typeface="Calibri"/>
            </a:endParaRPr>
          </a:p>
        </p:txBody>
      </p:sp>
      <p:cxnSp>
        <p:nvCxnSpPr>
          <p:cNvPr id="9" name="Straight Connector 8"/>
          <p:cNvCxnSpPr/>
          <p:nvPr/>
        </p:nvCxnSpPr>
        <p:spPr>
          <a:xfrm>
            <a:off x="7130653" y="2609850"/>
            <a:ext cx="0" cy="381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7130653" y="2609901"/>
            <a:ext cx="0" cy="38090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9" t="9303" r="8242" b="22923"/>
          <a:stretch/>
        </p:blipFill>
        <p:spPr bwMode="auto">
          <a:xfrm>
            <a:off x="628789" y="1308808"/>
            <a:ext cx="2801962" cy="39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372" y="933007"/>
            <a:ext cx="3943350" cy="549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3098" t="18785" r="22102" b="23334"/>
          <a:stretch/>
        </p:blipFill>
        <p:spPr bwMode="auto">
          <a:xfrm>
            <a:off x="1236603" y="457201"/>
            <a:ext cx="1483242" cy="55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9356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1100"/>
                            </p:stCondLst>
                            <p:childTnLst>
                              <p:par>
                                <p:cTn id="31" presetID="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par>
                          <p:cTn id="35" fill="hold">
                            <p:stCondLst>
                              <p:cond delay="1600"/>
                            </p:stCondLst>
                            <p:childTnLst>
                              <p:par>
                                <p:cTn id="36" presetID="2" presetClass="entr" presetSubtype="4"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par>
                          <p:cTn id="40" fill="hold">
                            <p:stCondLst>
                              <p:cond delay="2100"/>
                            </p:stCondLst>
                            <p:childTnLst>
                              <p:par>
                                <p:cTn id="41" presetID="2" presetClass="entr" presetSubtype="2"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1+#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C7EE25-0789-458B-AFF7-2A4E37279175}"/>
              </a:ext>
            </a:extLst>
          </p:cNvPr>
          <p:cNvPicPr>
            <a:picLocks noChangeAspect="1"/>
          </p:cNvPicPr>
          <p:nvPr/>
        </p:nvPicPr>
        <p:blipFill>
          <a:blip r:embed="rId3"/>
          <a:stretch>
            <a:fillRect/>
          </a:stretch>
        </p:blipFill>
        <p:spPr>
          <a:xfrm>
            <a:off x="1612135" y="971550"/>
            <a:ext cx="5919729" cy="2871465"/>
          </a:xfrm>
          <a:prstGeom prst="rect">
            <a:avLst/>
          </a:prstGeom>
        </p:spPr>
      </p:pic>
    </p:spTree>
    <p:extLst>
      <p:ext uri="{BB962C8B-B14F-4D97-AF65-F5344CB8AC3E}">
        <p14:creationId xmlns:p14="http://schemas.microsoft.com/office/powerpoint/2010/main" val="2262800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F921480-FF80-496F-A748-23481A60396C}"/>
              </a:ext>
            </a:extLst>
          </p:cNvPr>
          <p:cNvGrpSpPr/>
          <p:nvPr/>
        </p:nvGrpSpPr>
        <p:grpSpPr>
          <a:xfrm>
            <a:off x="35859" y="1389722"/>
            <a:ext cx="9045388" cy="1442742"/>
            <a:chOff x="35859" y="1389722"/>
            <a:chExt cx="9045388" cy="1442742"/>
          </a:xfrm>
        </p:grpSpPr>
        <p:sp>
          <p:nvSpPr>
            <p:cNvPr id="35" name="Rounded Rectangle 34"/>
            <p:cNvSpPr/>
            <p:nvPr/>
          </p:nvSpPr>
          <p:spPr>
            <a:xfrm>
              <a:off x="544413" y="1458257"/>
              <a:ext cx="8536834" cy="1374207"/>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2395" y="1462407"/>
              <a:ext cx="1359198" cy="1359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Oval 36"/>
            <p:cNvSpPr/>
            <p:nvPr/>
          </p:nvSpPr>
          <p:spPr>
            <a:xfrm>
              <a:off x="35859" y="1500126"/>
              <a:ext cx="1281577" cy="128157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Rectangle 50"/>
            <p:cNvSpPr/>
            <p:nvPr/>
          </p:nvSpPr>
          <p:spPr>
            <a:xfrm>
              <a:off x="60740" y="1727823"/>
              <a:ext cx="123783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.12</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pSp>
          <p:nvGrpSpPr>
            <p:cNvPr id="11" name="Group 10">
              <a:extLst>
                <a:ext uri="{FF2B5EF4-FFF2-40B4-BE49-F238E27FC236}">
                  <a16:creationId xmlns:a16="http://schemas.microsoft.com/office/drawing/2014/main" id="{E99716D0-8123-4873-B322-9D5F72B8C18B}"/>
                </a:ext>
              </a:extLst>
            </p:cNvPr>
            <p:cNvGrpSpPr/>
            <p:nvPr/>
          </p:nvGrpSpPr>
          <p:grpSpPr>
            <a:xfrm>
              <a:off x="2234373" y="1886702"/>
              <a:ext cx="853623" cy="664623"/>
              <a:chOff x="2269088" y="1967342"/>
              <a:chExt cx="853623" cy="664623"/>
            </a:xfrm>
          </p:grpSpPr>
          <p:grpSp>
            <p:nvGrpSpPr>
              <p:cNvPr id="33" name="Group 32">
                <a:extLst>
                  <a:ext uri="{FF2B5EF4-FFF2-40B4-BE49-F238E27FC236}">
                    <a16:creationId xmlns:a16="http://schemas.microsoft.com/office/drawing/2014/main" id="{12790131-65D1-440E-9652-A10F00862DC9}"/>
                  </a:ext>
                </a:extLst>
              </p:cNvPr>
              <p:cNvGrpSpPr/>
              <p:nvPr/>
            </p:nvGrpSpPr>
            <p:grpSpPr>
              <a:xfrm>
                <a:off x="2269088" y="2031852"/>
                <a:ext cx="614198" cy="412960"/>
                <a:chOff x="1865373" y="825986"/>
                <a:chExt cx="614198" cy="412960"/>
              </a:xfrm>
            </p:grpSpPr>
            <p:pic>
              <p:nvPicPr>
                <p:cNvPr id="34" name="Picture 33">
                  <a:extLst>
                    <a:ext uri="{FF2B5EF4-FFF2-40B4-BE49-F238E27FC236}">
                      <a16:creationId xmlns:a16="http://schemas.microsoft.com/office/drawing/2014/main" id="{8BADC2E9-5734-4903-A081-5BC80E7ADB57}"/>
                    </a:ext>
                  </a:extLst>
                </p:cNvPr>
                <p:cNvPicPr>
                  <a:picLocks noChangeAspect="1"/>
                </p:cNvPicPr>
                <p:nvPr/>
              </p:nvPicPr>
              <p:blipFill>
                <a:blip r:embed="rId4"/>
                <a:stretch>
                  <a:fillRect/>
                </a:stretch>
              </p:blipFill>
              <p:spPr>
                <a:xfrm>
                  <a:off x="1865373" y="825986"/>
                  <a:ext cx="397318" cy="412960"/>
                </a:xfrm>
                <a:prstGeom prst="rect">
                  <a:avLst/>
                </a:prstGeom>
              </p:spPr>
            </p:pic>
            <p:sp>
              <p:nvSpPr>
                <p:cNvPr id="38" name="TextBox 37">
                  <a:extLst>
                    <a:ext uri="{FF2B5EF4-FFF2-40B4-BE49-F238E27FC236}">
                      <a16:creationId xmlns:a16="http://schemas.microsoft.com/office/drawing/2014/main" id="{78A0209F-CF6B-421D-B3A0-F0D909D99847}"/>
                    </a:ext>
                  </a:extLst>
                </p:cNvPr>
                <p:cNvSpPr txBox="1"/>
                <p:nvPr/>
              </p:nvSpPr>
              <p:spPr>
                <a:xfrm>
                  <a:off x="2179489" y="868999"/>
                  <a:ext cx="300082" cy="369332"/>
                </a:xfrm>
                <a:prstGeom prst="rect">
                  <a:avLst/>
                </a:prstGeom>
                <a:noFill/>
              </p:spPr>
              <p:txBody>
                <a:bodyPr wrap="none" rtlCol="0">
                  <a:spAutoFit/>
                </a:bodyPr>
                <a:lstStyle/>
                <a:p>
                  <a:r>
                    <a:rPr lang="en-US" b="1" dirty="0"/>
                    <a:t>. </a:t>
                  </a:r>
                </a:p>
              </p:txBody>
            </p:sp>
          </p:grpSp>
          <p:graphicFrame>
            <p:nvGraphicFramePr>
              <p:cNvPr id="52" name="Object 51"/>
              <p:cNvGraphicFramePr>
                <a:graphicFrameLocks noChangeAspect="1"/>
              </p:cNvGraphicFramePr>
              <p:nvPr>
                <p:extLst>
                  <p:ext uri="{D42A27DB-BD31-4B8C-83A1-F6EECF244321}">
                    <p14:modId xmlns:p14="http://schemas.microsoft.com/office/powerpoint/2010/main" val="2081922020"/>
                  </p:ext>
                </p:extLst>
              </p:nvPr>
            </p:nvGraphicFramePr>
            <p:xfrm>
              <a:off x="2779679" y="1967342"/>
              <a:ext cx="343032" cy="664623"/>
            </p:xfrm>
            <a:graphic>
              <a:graphicData uri="http://schemas.openxmlformats.org/presentationml/2006/ole">
                <mc:AlternateContent xmlns:mc="http://schemas.openxmlformats.org/markup-compatibility/2006">
                  <mc:Choice xmlns:v="urn:schemas-microsoft-com:vml" Requires="v">
                    <p:oleObj spid="_x0000_s263416" name="Equation" r:id="rId5" imgW="203040" imgH="393480" progId="Equation.DSMT4">
                      <p:embed/>
                    </p:oleObj>
                  </mc:Choice>
                  <mc:Fallback>
                    <p:oleObj name="Equation" r:id="rId5" imgW="203040" imgH="393480" progId="Equation.DSMT4">
                      <p:embed/>
                      <p:pic>
                        <p:nvPicPr>
                          <p:cNvPr id="52" name="Object 51"/>
                          <p:cNvPicPr/>
                          <p:nvPr/>
                        </p:nvPicPr>
                        <p:blipFill>
                          <a:blip r:embed="rId6"/>
                          <a:stretch>
                            <a:fillRect/>
                          </a:stretch>
                        </p:blipFill>
                        <p:spPr>
                          <a:xfrm>
                            <a:off x="2779679" y="1967342"/>
                            <a:ext cx="343032" cy="664623"/>
                          </a:xfrm>
                          <a:prstGeom prst="rect">
                            <a:avLst/>
                          </a:prstGeom>
                        </p:spPr>
                      </p:pic>
                    </p:oleObj>
                  </mc:Fallback>
                </mc:AlternateContent>
              </a:graphicData>
            </a:graphic>
          </p:graphicFrame>
        </p:grpSp>
        <p:grpSp>
          <p:nvGrpSpPr>
            <p:cNvPr id="10" name="Group 9">
              <a:extLst>
                <a:ext uri="{FF2B5EF4-FFF2-40B4-BE49-F238E27FC236}">
                  <a16:creationId xmlns:a16="http://schemas.microsoft.com/office/drawing/2014/main" id="{94436080-3914-4BE1-94E6-CF5F604D1D86}"/>
                </a:ext>
              </a:extLst>
            </p:cNvPr>
            <p:cNvGrpSpPr/>
            <p:nvPr/>
          </p:nvGrpSpPr>
          <p:grpSpPr>
            <a:xfrm>
              <a:off x="4017673" y="1886702"/>
              <a:ext cx="865736" cy="669906"/>
              <a:chOff x="4052388" y="1967342"/>
              <a:chExt cx="865736" cy="669906"/>
            </a:xfrm>
          </p:grpSpPr>
          <p:grpSp>
            <p:nvGrpSpPr>
              <p:cNvPr id="39" name="Group 38">
                <a:extLst>
                  <a:ext uri="{FF2B5EF4-FFF2-40B4-BE49-F238E27FC236}">
                    <a16:creationId xmlns:a16="http://schemas.microsoft.com/office/drawing/2014/main" id="{66562FD4-A721-42B1-B63F-578C4FC441D8}"/>
                  </a:ext>
                </a:extLst>
              </p:cNvPr>
              <p:cNvGrpSpPr/>
              <p:nvPr/>
            </p:nvGrpSpPr>
            <p:grpSpPr>
              <a:xfrm>
                <a:off x="4052388" y="2047953"/>
                <a:ext cx="603187" cy="397318"/>
                <a:chOff x="3648673" y="842087"/>
                <a:chExt cx="603187" cy="397318"/>
              </a:xfrm>
            </p:grpSpPr>
            <p:pic>
              <p:nvPicPr>
                <p:cNvPr id="40" name="Picture 39">
                  <a:extLst>
                    <a:ext uri="{FF2B5EF4-FFF2-40B4-BE49-F238E27FC236}">
                      <a16:creationId xmlns:a16="http://schemas.microsoft.com/office/drawing/2014/main" id="{6B657E85-0711-447B-B6DB-2B154582A229}"/>
                    </a:ext>
                  </a:extLst>
                </p:cNvPr>
                <p:cNvPicPr>
                  <a:picLocks noChangeAspect="1"/>
                </p:cNvPicPr>
                <p:nvPr/>
              </p:nvPicPr>
              <p:blipFill>
                <a:blip r:embed="rId7"/>
                <a:stretch>
                  <a:fillRect/>
                </a:stretch>
              </p:blipFill>
              <p:spPr>
                <a:xfrm>
                  <a:off x="3648673" y="842087"/>
                  <a:ext cx="397318" cy="397318"/>
                </a:xfrm>
                <a:prstGeom prst="rect">
                  <a:avLst/>
                </a:prstGeom>
              </p:spPr>
            </p:pic>
            <p:sp>
              <p:nvSpPr>
                <p:cNvPr id="41" name="TextBox 40">
                  <a:extLst>
                    <a:ext uri="{FF2B5EF4-FFF2-40B4-BE49-F238E27FC236}">
                      <a16:creationId xmlns:a16="http://schemas.microsoft.com/office/drawing/2014/main" id="{C838F341-915C-4121-8FD3-1C65280CBC28}"/>
                    </a:ext>
                  </a:extLst>
                </p:cNvPr>
                <p:cNvSpPr txBox="1"/>
                <p:nvPr/>
              </p:nvSpPr>
              <p:spPr>
                <a:xfrm>
                  <a:off x="3951778" y="847800"/>
                  <a:ext cx="300082" cy="369332"/>
                </a:xfrm>
                <a:prstGeom prst="rect">
                  <a:avLst/>
                </a:prstGeom>
                <a:noFill/>
              </p:spPr>
              <p:txBody>
                <a:bodyPr wrap="none" rtlCol="0">
                  <a:spAutoFit/>
                </a:bodyPr>
                <a:lstStyle/>
                <a:p>
                  <a:r>
                    <a:rPr lang="en-US" b="1" dirty="0"/>
                    <a:t>. </a:t>
                  </a:r>
                </a:p>
              </p:txBody>
            </p:sp>
          </p:grpSp>
          <p:graphicFrame>
            <p:nvGraphicFramePr>
              <p:cNvPr id="53" name="Object 52"/>
              <p:cNvGraphicFramePr>
                <a:graphicFrameLocks noChangeAspect="1"/>
              </p:cNvGraphicFramePr>
              <p:nvPr>
                <p:extLst>
                  <p:ext uri="{D42A27DB-BD31-4B8C-83A1-F6EECF244321}">
                    <p14:modId xmlns:p14="http://schemas.microsoft.com/office/powerpoint/2010/main" val="4061695387"/>
                  </p:ext>
                </p:extLst>
              </p:nvPr>
            </p:nvGraphicFramePr>
            <p:xfrm>
              <a:off x="4572366" y="1967342"/>
              <a:ext cx="345758" cy="669906"/>
            </p:xfrm>
            <a:graphic>
              <a:graphicData uri="http://schemas.openxmlformats.org/presentationml/2006/ole">
                <mc:AlternateContent xmlns:mc="http://schemas.openxmlformats.org/markup-compatibility/2006">
                  <mc:Choice xmlns:v="urn:schemas-microsoft-com:vml" Requires="v">
                    <p:oleObj spid="_x0000_s263417" name="Equation" r:id="rId8" imgW="203040" imgH="393480" progId="Equation.DSMT4">
                      <p:embed/>
                    </p:oleObj>
                  </mc:Choice>
                  <mc:Fallback>
                    <p:oleObj name="Equation" r:id="rId8" imgW="203040" imgH="393480" progId="Equation.DSMT4">
                      <p:embed/>
                      <p:pic>
                        <p:nvPicPr>
                          <p:cNvPr id="53" name="Object 52"/>
                          <p:cNvPicPr/>
                          <p:nvPr/>
                        </p:nvPicPr>
                        <p:blipFill>
                          <a:blip r:embed="rId9"/>
                          <a:stretch>
                            <a:fillRect/>
                          </a:stretch>
                        </p:blipFill>
                        <p:spPr>
                          <a:xfrm>
                            <a:off x="4572366" y="1967342"/>
                            <a:ext cx="345758" cy="669906"/>
                          </a:xfrm>
                          <a:prstGeom prst="rect">
                            <a:avLst/>
                          </a:prstGeom>
                        </p:spPr>
                      </p:pic>
                    </p:oleObj>
                  </mc:Fallback>
                </mc:AlternateContent>
              </a:graphicData>
            </a:graphic>
          </p:graphicFrame>
        </p:grpSp>
        <p:grpSp>
          <p:nvGrpSpPr>
            <p:cNvPr id="9" name="Group 8">
              <a:extLst>
                <a:ext uri="{FF2B5EF4-FFF2-40B4-BE49-F238E27FC236}">
                  <a16:creationId xmlns:a16="http://schemas.microsoft.com/office/drawing/2014/main" id="{F81E44E8-0326-422D-8EF3-0DF3639EADF6}"/>
                </a:ext>
              </a:extLst>
            </p:cNvPr>
            <p:cNvGrpSpPr/>
            <p:nvPr/>
          </p:nvGrpSpPr>
          <p:grpSpPr>
            <a:xfrm>
              <a:off x="5707018" y="1893083"/>
              <a:ext cx="764904" cy="681203"/>
              <a:chOff x="5741733" y="1973723"/>
              <a:chExt cx="764904" cy="681203"/>
            </a:xfrm>
          </p:grpSpPr>
          <p:grpSp>
            <p:nvGrpSpPr>
              <p:cNvPr id="42" name="Group 41">
                <a:extLst>
                  <a:ext uri="{FF2B5EF4-FFF2-40B4-BE49-F238E27FC236}">
                    <a16:creationId xmlns:a16="http://schemas.microsoft.com/office/drawing/2014/main" id="{031A42FC-FA00-4556-B51E-B9B3D21A2EE6}"/>
                  </a:ext>
                </a:extLst>
              </p:cNvPr>
              <p:cNvGrpSpPr/>
              <p:nvPr/>
            </p:nvGrpSpPr>
            <p:grpSpPr>
              <a:xfrm>
                <a:off x="5741733" y="2064088"/>
                <a:ext cx="617936" cy="417252"/>
                <a:chOff x="5338018" y="858222"/>
                <a:chExt cx="617936" cy="417252"/>
              </a:xfrm>
            </p:grpSpPr>
            <p:pic>
              <p:nvPicPr>
                <p:cNvPr id="43" name="Picture 42">
                  <a:extLst>
                    <a:ext uri="{FF2B5EF4-FFF2-40B4-BE49-F238E27FC236}">
                      <a16:creationId xmlns:a16="http://schemas.microsoft.com/office/drawing/2014/main" id="{310EF815-E39B-493F-9F06-D743CEF64B1E}"/>
                    </a:ext>
                  </a:extLst>
                </p:cNvPr>
                <p:cNvPicPr>
                  <a:picLocks noChangeAspect="1"/>
                </p:cNvPicPr>
                <p:nvPr/>
              </p:nvPicPr>
              <p:blipFill>
                <a:blip r:embed="rId10"/>
                <a:stretch>
                  <a:fillRect/>
                </a:stretch>
              </p:blipFill>
              <p:spPr>
                <a:xfrm>
                  <a:off x="5338018" y="881286"/>
                  <a:ext cx="397318" cy="394188"/>
                </a:xfrm>
                <a:prstGeom prst="rect">
                  <a:avLst/>
                </a:prstGeom>
              </p:spPr>
            </p:pic>
            <p:sp>
              <p:nvSpPr>
                <p:cNvPr id="44" name="TextBox 43">
                  <a:extLst>
                    <a:ext uri="{FF2B5EF4-FFF2-40B4-BE49-F238E27FC236}">
                      <a16:creationId xmlns:a16="http://schemas.microsoft.com/office/drawing/2014/main" id="{70593E2A-0B94-40FE-BC70-06B464A3E9A4}"/>
                    </a:ext>
                  </a:extLst>
                </p:cNvPr>
                <p:cNvSpPr txBox="1"/>
                <p:nvPr/>
              </p:nvSpPr>
              <p:spPr>
                <a:xfrm>
                  <a:off x="5655872" y="858222"/>
                  <a:ext cx="300082" cy="369332"/>
                </a:xfrm>
                <a:prstGeom prst="rect">
                  <a:avLst/>
                </a:prstGeom>
                <a:noFill/>
              </p:spPr>
              <p:txBody>
                <a:bodyPr wrap="none" rtlCol="0">
                  <a:spAutoFit/>
                </a:bodyPr>
                <a:lstStyle/>
                <a:p>
                  <a:r>
                    <a:rPr lang="en-US" b="1" dirty="0"/>
                    <a:t>. </a:t>
                  </a:r>
                </a:p>
              </p:txBody>
            </p:sp>
          </p:grpSp>
          <p:graphicFrame>
            <p:nvGraphicFramePr>
              <p:cNvPr id="54" name="Object 53"/>
              <p:cNvGraphicFramePr>
                <a:graphicFrameLocks noChangeAspect="1"/>
              </p:cNvGraphicFramePr>
              <p:nvPr>
                <p:extLst>
                  <p:ext uri="{D42A27DB-BD31-4B8C-83A1-F6EECF244321}">
                    <p14:modId xmlns:p14="http://schemas.microsoft.com/office/powerpoint/2010/main" val="2969940724"/>
                  </p:ext>
                </p:extLst>
              </p:nvPr>
            </p:nvGraphicFramePr>
            <p:xfrm>
              <a:off x="6264920" y="1973723"/>
              <a:ext cx="241717" cy="681203"/>
            </p:xfrm>
            <a:graphic>
              <a:graphicData uri="http://schemas.openxmlformats.org/presentationml/2006/ole">
                <mc:AlternateContent xmlns:mc="http://schemas.openxmlformats.org/markup-compatibility/2006">
                  <mc:Choice xmlns:v="urn:schemas-microsoft-com:vml" Requires="v">
                    <p:oleObj spid="_x0000_s263418" name="Equation" r:id="rId11" imgW="139680" imgH="393480" progId="Equation.DSMT4">
                      <p:embed/>
                    </p:oleObj>
                  </mc:Choice>
                  <mc:Fallback>
                    <p:oleObj name="Equation" r:id="rId11" imgW="139680" imgH="393480" progId="Equation.DSMT4">
                      <p:embed/>
                      <p:pic>
                        <p:nvPicPr>
                          <p:cNvPr id="54" name="Object 53"/>
                          <p:cNvPicPr/>
                          <p:nvPr/>
                        </p:nvPicPr>
                        <p:blipFill>
                          <a:blip r:embed="rId12"/>
                          <a:stretch>
                            <a:fillRect/>
                          </a:stretch>
                        </p:blipFill>
                        <p:spPr>
                          <a:xfrm>
                            <a:off x="6264920" y="1973723"/>
                            <a:ext cx="241717" cy="681203"/>
                          </a:xfrm>
                          <a:prstGeom prst="rect">
                            <a:avLst/>
                          </a:prstGeom>
                        </p:spPr>
                      </p:pic>
                    </p:oleObj>
                  </mc:Fallback>
                </mc:AlternateContent>
              </a:graphicData>
            </a:graphic>
          </p:graphicFrame>
        </p:grpSp>
        <p:grpSp>
          <p:nvGrpSpPr>
            <p:cNvPr id="8" name="Group 7">
              <a:extLst>
                <a:ext uri="{FF2B5EF4-FFF2-40B4-BE49-F238E27FC236}">
                  <a16:creationId xmlns:a16="http://schemas.microsoft.com/office/drawing/2014/main" id="{D51D3593-0345-467D-A6AA-E739E62679AC}"/>
                </a:ext>
              </a:extLst>
            </p:cNvPr>
            <p:cNvGrpSpPr/>
            <p:nvPr/>
          </p:nvGrpSpPr>
          <p:grpSpPr>
            <a:xfrm>
              <a:off x="7448968" y="1920812"/>
              <a:ext cx="798035" cy="630513"/>
              <a:chOff x="7483683" y="2001452"/>
              <a:chExt cx="798035" cy="630513"/>
            </a:xfrm>
          </p:grpSpPr>
          <p:grpSp>
            <p:nvGrpSpPr>
              <p:cNvPr id="45" name="Group 44">
                <a:extLst>
                  <a:ext uri="{FF2B5EF4-FFF2-40B4-BE49-F238E27FC236}">
                    <a16:creationId xmlns:a16="http://schemas.microsoft.com/office/drawing/2014/main" id="{99DE5151-1772-4345-8E09-EBC067C7CE26}"/>
                  </a:ext>
                </a:extLst>
              </p:cNvPr>
              <p:cNvGrpSpPr/>
              <p:nvPr/>
            </p:nvGrpSpPr>
            <p:grpSpPr>
              <a:xfrm>
                <a:off x="7483683" y="2086211"/>
                <a:ext cx="617736" cy="407935"/>
                <a:chOff x="7079968" y="880345"/>
                <a:chExt cx="617736" cy="407935"/>
              </a:xfrm>
            </p:grpSpPr>
            <p:pic>
              <p:nvPicPr>
                <p:cNvPr id="46" name="Picture 45">
                  <a:extLst>
                    <a:ext uri="{FF2B5EF4-FFF2-40B4-BE49-F238E27FC236}">
                      <a16:creationId xmlns:a16="http://schemas.microsoft.com/office/drawing/2014/main" id="{C0CDC5C1-AEBE-4EC4-94CF-F9DC1B5565A8}"/>
                    </a:ext>
                  </a:extLst>
                </p:cNvPr>
                <p:cNvPicPr>
                  <a:picLocks noChangeAspect="1"/>
                </p:cNvPicPr>
                <p:nvPr/>
              </p:nvPicPr>
              <p:blipFill>
                <a:blip r:embed="rId13"/>
                <a:stretch>
                  <a:fillRect/>
                </a:stretch>
              </p:blipFill>
              <p:spPr>
                <a:xfrm>
                  <a:off x="7079968" y="900348"/>
                  <a:ext cx="397318" cy="387932"/>
                </a:xfrm>
                <a:prstGeom prst="rect">
                  <a:avLst/>
                </a:prstGeom>
              </p:spPr>
            </p:pic>
            <p:sp>
              <p:nvSpPr>
                <p:cNvPr id="47" name="TextBox 46">
                  <a:extLst>
                    <a:ext uri="{FF2B5EF4-FFF2-40B4-BE49-F238E27FC236}">
                      <a16:creationId xmlns:a16="http://schemas.microsoft.com/office/drawing/2014/main" id="{FDE8034F-268A-4DB1-8C57-5CB3F3A3DFE6}"/>
                    </a:ext>
                  </a:extLst>
                </p:cNvPr>
                <p:cNvSpPr txBox="1"/>
                <p:nvPr/>
              </p:nvSpPr>
              <p:spPr>
                <a:xfrm>
                  <a:off x="7397622" y="880345"/>
                  <a:ext cx="300082" cy="369332"/>
                </a:xfrm>
                <a:prstGeom prst="rect">
                  <a:avLst/>
                </a:prstGeom>
                <a:noFill/>
              </p:spPr>
              <p:txBody>
                <a:bodyPr wrap="none" rtlCol="0">
                  <a:spAutoFit/>
                </a:bodyPr>
                <a:lstStyle/>
                <a:p>
                  <a:r>
                    <a:rPr lang="en-US" b="1" dirty="0"/>
                    <a:t>. </a:t>
                  </a:r>
                </a:p>
              </p:txBody>
            </p:sp>
          </p:grpSp>
          <p:graphicFrame>
            <p:nvGraphicFramePr>
              <p:cNvPr id="55" name="Object 54"/>
              <p:cNvGraphicFramePr>
                <a:graphicFrameLocks noChangeAspect="1"/>
              </p:cNvGraphicFramePr>
              <p:nvPr>
                <p:extLst>
                  <p:ext uri="{D42A27DB-BD31-4B8C-83A1-F6EECF244321}">
                    <p14:modId xmlns:p14="http://schemas.microsoft.com/office/powerpoint/2010/main" val="1632617361"/>
                  </p:ext>
                </p:extLst>
              </p:nvPr>
            </p:nvGraphicFramePr>
            <p:xfrm>
              <a:off x="7956292" y="2001452"/>
              <a:ext cx="325426" cy="630513"/>
            </p:xfrm>
            <a:graphic>
              <a:graphicData uri="http://schemas.openxmlformats.org/presentationml/2006/ole">
                <mc:AlternateContent xmlns:mc="http://schemas.openxmlformats.org/markup-compatibility/2006">
                  <mc:Choice xmlns:v="urn:schemas-microsoft-com:vml" Requires="v">
                    <p:oleObj spid="_x0000_s263419" name="Equation" r:id="rId14" imgW="203040" imgH="393480" progId="Equation.DSMT4">
                      <p:embed/>
                    </p:oleObj>
                  </mc:Choice>
                  <mc:Fallback>
                    <p:oleObj name="Equation" r:id="rId14" imgW="203040" imgH="393480" progId="Equation.DSMT4">
                      <p:embed/>
                      <p:pic>
                        <p:nvPicPr>
                          <p:cNvPr id="55" name="Object 54"/>
                          <p:cNvPicPr/>
                          <p:nvPr/>
                        </p:nvPicPr>
                        <p:blipFill>
                          <a:blip r:embed="rId15"/>
                          <a:stretch>
                            <a:fillRect/>
                          </a:stretch>
                        </p:blipFill>
                        <p:spPr>
                          <a:xfrm>
                            <a:off x="7956292" y="2001452"/>
                            <a:ext cx="325426" cy="630513"/>
                          </a:xfrm>
                          <a:prstGeom prst="rect">
                            <a:avLst/>
                          </a:prstGeom>
                        </p:spPr>
                      </p:pic>
                    </p:oleObj>
                  </mc:Fallback>
                </mc:AlternateContent>
              </a:graphicData>
            </a:graphic>
          </p:graphicFrame>
        </p:grpSp>
        <p:sp>
          <p:nvSpPr>
            <p:cNvPr id="96" name="Rectangle 95">
              <a:extLst>
                <a:ext uri="{FF2B5EF4-FFF2-40B4-BE49-F238E27FC236}">
                  <a16:creationId xmlns:a16="http://schemas.microsoft.com/office/drawing/2014/main" id="{2C4C4226-08E5-405C-8441-B839DA008585}"/>
                </a:ext>
              </a:extLst>
            </p:cNvPr>
            <p:cNvSpPr/>
            <p:nvPr/>
          </p:nvSpPr>
          <p:spPr>
            <a:xfrm>
              <a:off x="2226193" y="1389722"/>
              <a:ext cx="3428933" cy="400110"/>
            </a:xfrm>
            <a:prstGeom prst="rect">
              <a:avLst/>
            </a:prstGeom>
          </p:spPr>
          <p:txBody>
            <a:bodyPr wrap="square">
              <a:spAutoFit/>
            </a:bodyPr>
            <a:lstStyle/>
            <a:p>
              <a:pPr marL="342900" indent="-342900">
                <a:buFont typeface="Wingdings" panose="05000000000000000000" pitchFamily="2" charset="2"/>
                <a:buChar char="v"/>
              </a:pPr>
              <a:r>
                <a:rPr lang="en-US" sz="2000" b="1" dirty="0" err="1"/>
                <a:t>Giá</a:t>
              </a:r>
              <a:r>
                <a:rPr lang="en-US" sz="2000" b="1" dirty="0"/>
                <a:t> </a:t>
              </a:r>
              <a:r>
                <a:rPr lang="en-US" sz="2000" b="1" dirty="0" err="1"/>
                <a:t>trị</a:t>
              </a:r>
              <a:r>
                <a:rPr lang="en-US" sz="2000" b="1" dirty="0"/>
                <a:t> </a:t>
              </a:r>
              <a:r>
                <a:rPr lang="en-US" sz="2000" b="1" dirty="0" err="1"/>
                <a:t>của</a:t>
              </a:r>
              <a:r>
                <a:rPr lang="en-US" sz="2000" b="1" dirty="0"/>
                <a:t> </a:t>
              </a:r>
              <a:r>
                <a:rPr lang="en-US" sz="2000" dirty="0"/>
                <a:t>P(AB) </a:t>
              </a:r>
              <a:r>
                <a:rPr lang="en-US" sz="2000" b="1" dirty="0" err="1"/>
                <a:t>là</a:t>
              </a:r>
              <a:r>
                <a:rPr lang="en-US" sz="2000" b="1" dirty="0"/>
                <a:t>:</a:t>
              </a:r>
            </a:p>
          </p:txBody>
        </p:sp>
      </p:grpSp>
      <p:sp>
        <p:nvSpPr>
          <p:cNvPr id="4" name="Rectangle 3">
            <a:extLst>
              <a:ext uri="{FF2B5EF4-FFF2-40B4-BE49-F238E27FC236}">
                <a16:creationId xmlns:a16="http://schemas.microsoft.com/office/drawing/2014/main" id="{2C4C4226-08E5-405C-8441-B839DA008585}"/>
              </a:ext>
            </a:extLst>
          </p:cNvPr>
          <p:cNvSpPr/>
          <p:nvPr/>
        </p:nvSpPr>
        <p:spPr>
          <a:xfrm>
            <a:off x="473278" y="158993"/>
            <a:ext cx="7299122" cy="400110"/>
          </a:xfrm>
          <a:prstGeom prst="rect">
            <a:avLst/>
          </a:prstGeom>
        </p:spPr>
        <p:txBody>
          <a:bodyPr wrap="square">
            <a:spAutoFit/>
          </a:bodyPr>
          <a:lstStyle/>
          <a:p>
            <a:pPr marL="285750" indent="-285750">
              <a:buFont typeface="Wingdings" panose="05000000000000000000" pitchFamily="2" charset="2"/>
              <a:buChar char="v"/>
            </a:pPr>
            <a:r>
              <a:rPr lang="en-US" sz="2000" b="1" dirty="0" err="1"/>
              <a:t>Sử</a:t>
            </a:r>
            <a:r>
              <a:rPr lang="en-US" sz="2000" b="1" dirty="0"/>
              <a:t> </a:t>
            </a:r>
            <a:r>
              <a:rPr lang="en-US" sz="2000" b="1" dirty="0" err="1"/>
              <a:t>dụng</a:t>
            </a:r>
            <a:r>
              <a:rPr lang="en-US" sz="2000" b="1" dirty="0"/>
              <a:t> </a:t>
            </a:r>
            <a:r>
              <a:rPr lang="en-US" sz="2000" b="1" dirty="0" err="1"/>
              <a:t>dữ</a:t>
            </a:r>
            <a:r>
              <a:rPr lang="en-US" sz="2000" b="1" dirty="0"/>
              <a:t> </a:t>
            </a:r>
            <a:r>
              <a:rPr lang="en-US" sz="2000" b="1" dirty="0" err="1"/>
              <a:t>kiện</a:t>
            </a:r>
            <a:r>
              <a:rPr lang="en-US" sz="2000" b="1" dirty="0"/>
              <a:t> </a:t>
            </a:r>
            <a:r>
              <a:rPr lang="en-US" sz="2000" b="1" dirty="0" err="1"/>
              <a:t>sau</a:t>
            </a:r>
            <a:r>
              <a:rPr lang="en-US" sz="2000" b="1" dirty="0"/>
              <a:t> </a:t>
            </a:r>
            <a:r>
              <a:rPr lang="en-US" sz="2000" b="1" dirty="0" err="1"/>
              <a:t>để</a:t>
            </a:r>
            <a:r>
              <a:rPr lang="en-US" sz="2000" b="1" dirty="0"/>
              <a:t> </a:t>
            </a:r>
            <a:r>
              <a:rPr lang="en-US" sz="2000" b="1" dirty="0" err="1"/>
              <a:t>trả</a:t>
            </a:r>
            <a:r>
              <a:rPr lang="en-US" sz="2000" b="1" dirty="0"/>
              <a:t> </a:t>
            </a:r>
            <a:r>
              <a:rPr lang="en-US" sz="2000" b="1" dirty="0" err="1"/>
              <a:t>lời</a:t>
            </a:r>
            <a:r>
              <a:rPr lang="en-US" sz="2000" b="1" dirty="0"/>
              <a:t> </a:t>
            </a:r>
            <a:r>
              <a:rPr lang="en-US" sz="2000" b="1" dirty="0" err="1"/>
              <a:t>các</a:t>
            </a:r>
            <a:r>
              <a:rPr lang="en-US" sz="2000" b="1" dirty="0"/>
              <a:t> </a:t>
            </a:r>
            <a:r>
              <a:rPr lang="en-US" sz="2000" b="1" dirty="0" err="1"/>
              <a:t>câu</a:t>
            </a:r>
            <a:r>
              <a:rPr lang="en-US" sz="2000" b="1" dirty="0"/>
              <a:t> </a:t>
            </a:r>
            <a:r>
              <a:rPr lang="en-US" sz="2000" b="1" dirty="0" err="1"/>
              <a:t>từ</a:t>
            </a:r>
            <a:r>
              <a:rPr lang="en-US" sz="2000" b="1" dirty="0"/>
              <a:t> 6.12 </a:t>
            </a:r>
            <a:r>
              <a:rPr lang="en-US" sz="2000" b="1" dirty="0" err="1"/>
              <a:t>đến</a:t>
            </a:r>
            <a:r>
              <a:rPr lang="en-US" sz="2000" b="1" dirty="0"/>
              <a:t> 6.14: </a:t>
            </a:r>
          </a:p>
        </p:txBody>
      </p:sp>
      <p:pic>
        <p:nvPicPr>
          <p:cNvPr id="17" name="Picture 16">
            <a:extLst>
              <a:ext uri="{FF2B5EF4-FFF2-40B4-BE49-F238E27FC236}">
                <a16:creationId xmlns:a16="http://schemas.microsoft.com/office/drawing/2014/main" id="{5E343265-7CAA-4E62-9591-527E2CAA2589}"/>
              </a:ext>
            </a:extLst>
          </p:cNvPr>
          <p:cNvPicPr>
            <a:picLocks noChangeAspect="1"/>
          </p:cNvPicPr>
          <p:nvPr/>
        </p:nvPicPr>
        <p:blipFill>
          <a:blip r:embed="rId16"/>
          <a:stretch>
            <a:fillRect/>
          </a:stretch>
        </p:blipFill>
        <p:spPr>
          <a:xfrm>
            <a:off x="7646924" y="4447191"/>
            <a:ext cx="1511266" cy="804742"/>
          </a:xfrm>
          <a:prstGeom prst="rect">
            <a:avLst/>
          </a:prstGeom>
        </p:spPr>
      </p:pic>
      <p:grpSp>
        <p:nvGrpSpPr>
          <p:cNvPr id="23" name="Group 22"/>
          <p:cNvGrpSpPr/>
          <p:nvPr/>
        </p:nvGrpSpPr>
        <p:grpSpPr>
          <a:xfrm>
            <a:off x="914400" y="525832"/>
            <a:ext cx="1666776" cy="683832"/>
            <a:chOff x="37736" y="1835533"/>
            <a:chExt cx="1666776" cy="621665"/>
          </a:xfrm>
        </p:grpSpPr>
        <p:sp>
          <p:nvSpPr>
            <p:cNvPr id="18" name="Rectangle 17"/>
            <p:cNvSpPr/>
            <p:nvPr/>
          </p:nvSpPr>
          <p:spPr>
            <a:xfrm>
              <a:off x="37736" y="1975646"/>
              <a:ext cx="1485269" cy="363736"/>
            </a:xfrm>
            <a:prstGeom prst="rect">
              <a:avLst/>
            </a:prstGeom>
          </p:spPr>
          <p:txBody>
            <a:bodyPr wrap="square">
              <a:spAutoFit/>
            </a:bodyPr>
            <a:lstStyle/>
            <a:p>
              <a:r>
                <a:rPr lang="en-US" sz="2000" dirty="0"/>
                <a:t>Cho P(</a:t>
              </a:r>
              <a:r>
                <a:rPr lang="en-US" sz="2000"/>
                <a:t>A) = </a:t>
              </a:r>
              <a:endParaRPr lang="en-US" sz="2000" dirty="0"/>
            </a:p>
          </p:txBody>
        </p:sp>
        <p:graphicFrame>
          <p:nvGraphicFramePr>
            <p:cNvPr id="5" name="Object 4"/>
            <p:cNvGraphicFramePr>
              <a:graphicFrameLocks noChangeAspect="1"/>
            </p:cNvGraphicFramePr>
            <p:nvPr>
              <p:extLst>
                <p:ext uri="{D42A27DB-BD31-4B8C-83A1-F6EECF244321}">
                  <p14:modId xmlns:p14="http://schemas.microsoft.com/office/powerpoint/2010/main" val="2842645641"/>
                </p:ext>
              </p:extLst>
            </p:nvPr>
          </p:nvGraphicFramePr>
          <p:xfrm>
            <a:off x="1362596" y="1835533"/>
            <a:ext cx="341916" cy="621665"/>
          </p:xfrm>
          <a:graphic>
            <a:graphicData uri="http://schemas.openxmlformats.org/presentationml/2006/ole">
              <mc:AlternateContent xmlns:mc="http://schemas.openxmlformats.org/markup-compatibility/2006">
                <mc:Choice xmlns:v="urn:schemas-microsoft-com:vml" Requires="v">
                  <p:oleObj spid="_x0000_s263420" name="Equation" r:id="rId17" imgW="203040" imgH="393480" progId="Equation.DSMT4">
                    <p:embed/>
                  </p:oleObj>
                </mc:Choice>
                <mc:Fallback>
                  <p:oleObj name="Equation" r:id="rId17" imgW="203040" imgH="393480" progId="Equation.DSMT4">
                    <p:embed/>
                    <p:pic>
                      <p:nvPicPr>
                        <p:cNvPr id="5" name="Object 4"/>
                        <p:cNvPicPr>
                          <a:picLocks noChangeAspect="1" noChangeArrowheads="1"/>
                        </p:cNvPicPr>
                        <p:nvPr/>
                      </p:nvPicPr>
                      <p:blipFill>
                        <a:blip r:embed="rId18"/>
                        <a:srcRect/>
                        <a:stretch>
                          <a:fillRect/>
                        </a:stretch>
                      </p:blipFill>
                      <p:spPr bwMode="auto">
                        <a:xfrm>
                          <a:off x="1362596" y="1835533"/>
                          <a:ext cx="341916" cy="621665"/>
                        </a:xfrm>
                        <a:prstGeom prst="rect">
                          <a:avLst/>
                        </a:prstGeom>
                        <a:noFill/>
                        <a:extLst/>
                      </p:spPr>
                    </p:pic>
                  </p:oleObj>
                </mc:Fallback>
              </mc:AlternateContent>
            </a:graphicData>
          </a:graphic>
        </p:graphicFrame>
      </p:grpSp>
      <p:grpSp>
        <p:nvGrpSpPr>
          <p:cNvPr id="22" name="Group 21"/>
          <p:cNvGrpSpPr/>
          <p:nvPr/>
        </p:nvGrpSpPr>
        <p:grpSpPr>
          <a:xfrm>
            <a:off x="3417370" y="497302"/>
            <a:ext cx="1317790" cy="714566"/>
            <a:chOff x="168712" y="2435442"/>
            <a:chExt cx="1317790" cy="649605"/>
          </a:xfrm>
        </p:grpSpPr>
        <p:sp>
          <p:nvSpPr>
            <p:cNvPr id="19" name="Rectangle 18"/>
            <p:cNvSpPr/>
            <p:nvPr/>
          </p:nvSpPr>
          <p:spPr>
            <a:xfrm>
              <a:off x="168712" y="2578376"/>
              <a:ext cx="1309951" cy="363736"/>
            </a:xfrm>
            <a:prstGeom prst="rect">
              <a:avLst/>
            </a:prstGeom>
          </p:spPr>
          <p:txBody>
            <a:bodyPr wrap="square">
              <a:spAutoFit/>
            </a:bodyPr>
            <a:lstStyle/>
            <a:p>
              <a:r>
                <a:rPr lang="en-US" sz="2000" dirty="0"/>
                <a:t>P(B|</a:t>
              </a:r>
              <a:r>
                <a:rPr lang="en-US" sz="2000"/>
                <a:t>A) = </a:t>
              </a:r>
              <a:endParaRPr lang="en-US" sz="2000" dirty="0"/>
            </a:p>
          </p:txBody>
        </p:sp>
        <p:graphicFrame>
          <p:nvGraphicFramePr>
            <p:cNvPr id="20" name="Object 19"/>
            <p:cNvGraphicFramePr>
              <a:graphicFrameLocks noChangeAspect="1"/>
            </p:cNvGraphicFramePr>
            <p:nvPr>
              <p:extLst>
                <p:ext uri="{D42A27DB-BD31-4B8C-83A1-F6EECF244321}">
                  <p14:modId xmlns:p14="http://schemas.microsoft.com/office/powerpoint/2010/main" val="2850870636"/>
                </p:ext>
              </p:extLst>
            </p:nvPr>
          </p:nvGraphicFramePr>
          <p:xfrm>
            <a:off x="1171478" y="2435442"/>
            <a:ext cx="315024" cy="649605"/>
          </p:xfrm>
          <a:graphic>
            <a:graphicData uri="http://schemas.openxmlformats.org/presentationml/2006/ole">
              <mc:AlternateContent xmlns:mc="http://schemas.openxmlformats.org/markup-compatibility/2006">
                <mc:Choice xmlns:v="urn:schemas-microsoft-com:vml" Requires="v">
                  <p:oleObj spid="_x0000_s263421" name="Equation" r:id="rId19" imgW="190440" imgH="393480" progId="Equation.DSMT4">
                    <p:embed/>
                  </p:oleObj>
                </mc:Choice>
                <mc:Fallback>
                  <p:oleObj name="Equation" r:id="rId19" imgW="190440" imgH="393480" progId="Equation.DSMT4">
                    <p:embed/>
                    <p:pic>
                      <p:nvPicPr>
                        <p:cNvPr id="20" name="Object 19"/>
                        <p:cNvPicPr/>
                        <p:nvPr/>
                      </p:nvPicPr>
                      <p:blipFill>
                        <a:blip r:embed="rId20"/>
                        <a:stretch>
                          <a:fillRect/>
                        </a:stretch>
                      </p:blipFill>
                      <p:spPr>
                        <a:xfrm>
                          <a:off x="1171478" y="2435442"/>
                          <a:ext cx="315024" cy="649605"/>
                        </a:xfrm>
                        <a:prstGeom prst="rect">
                          <a:avLst/>
                        </a:prstGeom>
                      </p:spPr>
                    </p:pic>
                  </p:oleObj>
                </mc:Fallback>
              </mc:AlternateContent>
            </a:graphicData>
          </a:graphic>
        </p:graphicFrame>
      </p:grpSp>
      <p:sp>
        <p:nvSpPr>
          <p:cNvPr id="48" name="Rectangle: Rounded Corners 10">
            <a:extLst>
              <a:ext uri="{FF2B5EF4-FFF2-40B4-BE49-F238E27FC236}">
                <a16:creationId xmlns:a16="http://schemas.microsoft.com/office/drawing/2014/main" id="{125FDC24-49F5-4E42-BAE4-C59B98A1FFF4}"/>
              </a:ext>
            </a:extLst>
          </p:cNvPr>
          <p:cNvSpPr/>
          <p:nvPr/>
        </p:nvSpPr>
        <p:spPr>
          <a:xfrm>
            <a:off x="2099240" y="1884567"/>
            <a:ext cx="1129983" cy="745708"/>
          </a:xfrm>
          <a:prstGeom prst="roundRect">
            <a:avLst>
              <a:gd name="adj" fmla="val 827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5386378" y="509469"/>
            <a:ext cx="1392335" cy="689769"/>
            <a:chOff x="4508068" y="384727"/>
            <a:chExt cx="1391617" cy="626918"/>
          </a:xfrm>
        </p:grpSpPr>
        <p:grpSp>
          <p:nvGrpSpPr>
            <p:cNvPr id="26" name="Group 25"/>
            <p:cNvGrpSpPr/>
            <p:nvPr/>
          </p:nvGrpSpPr>
          <p:grpSpPr>
            <a:xfrm>
              <a:off x="4508068" y="384727"/>
              <a:ext cx="1391617" cy="626918"/>
              <a:chOff x="278372" y="3020852"/>
              <a:chExt cx="1391617" cy="626918"/>
            </a:xfrm>
          </p:grpSpPr>
          <p:sp>
            <p:nvSpPr>
              <p:cNvPr id="24" name="Rectangle 23"/>
              <p:cNvSpPr/>
              <p:nvPr/>
            </p:nvSpPr>
            <p:spPr>
              <a:xfrm>
                <a:off x="278372" y="3168905"/>
                <a:ext cx="1166833" cy="363652"/>
              </a:xfrm>
              <a:prstGeom prst="rect">
                <a:avLst/>
              </a:prstGeom>
            </p:spPr>
            <p:txBody>
              <a:bodyPr wrap="none">
                <a:spAutoFit/>
              </a:bodyPr>
              <a:lstStyle/>
              <a:p>
                <a:r>
                  <a:rPr lang="en-US" sz="2000"/>
                  <a:t>P           =</a:t>
                </a:r>
                <a:endParaRPr lang="en-US" sz="2000" dirty="0"/>
              </a:p>
            </p:txBody>
          </p:sp>
          <p:graphicFrame>
            <p:nvGraphicFramePr>
              <p:cNvPr id="25" name="Object 24"/>
              <p:cNvGraphicFramePr>
                <a:graphicFrameLocks noChangeAspect="1"/>
              </p:cNvGraphicFramePr>
              <p:nvPr>
                <p:extLst>
                  <p:ext uri="{D42A27DB-BD31-4B8C-83A1-F6EECF244321}">
                    <p14:modId xmlns:p14="http://schemas.microsoft.com/office/powerpoint/2010/main" val="2820542292"/>
                  </p:ext>
                </p:extLst>
              </p:nvPr>
            </p:nvGraphicFramePr>
            <p:xfrm>
              <a:off x="1368044" y="3020852"/>
              <a:ext cx="301945" cy="626918"/>
            </p:xfrm>
            <a:graphic>
              <a:graphicData uri="http://schemas.openxmlformats.org/presentationml/2006/ole">
                <mc:AlternateContent xmlns:mc="http://schemas.openxmlformats.org/markup-compatibility/2006">
                  <mc:Choice xmlns:v="urn:schemas-microsoft-com:vml" Requires="v">
                    <p:oleObj spid="_x0000_s263422" name="Equation" r:id="rId21" imgW="190440" imgH="393480" progId="Equation.DSMT4">
                      <p:embed/>
                    </p:oleObj>
                  </mc:Choice>
                  <mc:Fallback>
                    <p:oleObj name="Equation" r:id="rId21" imgW="190440" imgH="393480" progId="Equation.DSMT4">
                      <p:embed/>
                      <p:pic>
                        <p:nvPicPr>
                          <p:cNvPr id="25" name="Object 24"/>
                          <p:cNvPicPr/>
                          <p:nvPr/>
                        </p:nvPicPr>
                        <p:blipFill>
                          <a:blip r:embed="rId22"/>
                          <a:stretch>
                            <a:fillRect/>
                          </a:stretch>
                        </p:blipFill>
                        <p:spPr>
                          <a:xfrm>
                            <a:off x="1368044" y="3020852"/>
                            <a:ext cx="301945" cy="626918"/>
                          </a:xfrm>
                          <a:prstGeom prst="rect">
                            <a:avLst/>
                          </a:prstGeom>
                        </p:spPr>
                      </p:pic>
                    </p:oleObj>
                  </mc:Fallback>
                </mc:AlternateContent>
              </a:graphicData>
            </a:graphic>
          </p:graphicFrame>
        </p:grpSp>
        <p:graphicFrame>
          <p:nvGraphicFramePr>
            <p:cNvPr id="30" name="Object 29"/>
            <p:cNvGraphicFramePr>
              <a:graphicFrameLocks noChangeAspect="1"/>
            </p:cNvGraphicFramePr>
            <p:nvPr>
              <p:extLst>
                <p:ext uri="{D42A27DB-BD31-4B8C-83A1-F6EECF244321}">
                  <p14:modId xmlns:p14="http://schemas.microsoft.com/office/powerpoint/2010/main" val="1098691349"/>
                </p:ext>
              </p:extLst>
            </p:nvPr>
          </p:nvGraphicFramePr>
          <p:xfrm>
            <a:off x="4709949" y="533206"/>
            <a:ext cx="680202" cy="355726"/>
          </p:xfrm>
          <a:graphic>
            <a:graphicData uri="http://schemas.openxmlformats.org/presentationml/2006/ole">
              <mc:AlternateContent xmlns:mc="http://schemas.openxmlformats.org/markup-compatibility/2006">
                <mc:Choice xmlns:v="urn:schemas-microsoft-com:vml" Requires="v">
                  <p:oleObj spid="_x0000_s263423" name="Equation" r:id="rId23" imgW="393480" imgH="241200" progId="Equation.DSMT4">
                    <p:embed/>
                  </p:oleObj>
                </mc:Choice>
                <mc:Fallback>
                  <p:oleObj name="Equation" r:id="rId23" imgW="393480" imgH="241200" progId="Equation.DSMT4">
                    <p:embed/>
                    <p:pic>
                      <p:nvPicPr>
                        <p:cNvPr id="30" name="Object 29"/>
                        <p:cNvPicPr/>
                        <p:nvPr/>
                      </p:nvPicPr>
                      <p:blipFill>
                        <a:blip r:embed="rId24"/>
                        <a:stretch>
                          <a:fillRect/>
                        </a:stretch>
                      </p:blipFill>
                      <p:spPr>
                        <a:xfrm>
                          <a:off x="4709949" y="533206"/>
                          <a:ext cx="680202" cy="355726"/>
                        </a:xfrm>
                        <a:prstGeom prst="rect">
                          <a:avLst/>
                        </a:prstGeom>
                      </p:spPr>
                    </p:pic>
                  </p:oleObj>
                </mc:Fallback>
              </mc:AlternateContent>
            </a:graphicData>
          </a:graphic>
        </p:graphicFrame>
      </p:grpSp>
      <p:sp>
        <p:nvSpPr>
          <p:cNvPr id="12" name="Rectangle: Rounded Corners 11">
            <a:extLst>
              <a:ext uri="{FF2B5EF4-FFF2-40B4-BE49-F238E27FC236}">
                <a16:creationId xmlns:a16="http://schemas.microsoft.com/office/drawing/2014/main" id="{A6EFD191-F676-4E73-B161-ADAD07266A78}"/>
              </a:ext>
            </a:extLst>
          </p:cNvPr>
          <p:cNvSpPr/>
          <p:nvPr/>
        </p:nvSpPr>
        <p:spPr>
          <a:xfrm>
            <a:off x="203593" y="115219"/>
            <a:ext cx="8854660" cy="1142995"/>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Object 20">
            <a:extLst>
              <a:ext uri="{FF2B5EF4-FFF2-40B4-BE49-F238E27FC236}">
                <a16:creationId xmlns:a16="http://schemas.microsoft.com/office/drawing/2014/main" id="{1E0CE04E-22FF-4A49-8C1C-987A0E074AAD}"/>
              </a:ext>
            </a:extLst>
          </p:cNvPr>
          <p:cNvGraphicFramePr>
            <a:graphicFrameLocks noChangeAspect="1"/>
          </p:cNvGraphicFramePr>
          <p:nvPr>
            <p:extLst>
              <p:ext uri="{D42A27DB-BD31-4B8C-83A1-F6EECF244321}">
                <p14:modId xmlns:p14="http://schemas.microsoft.com/office/powerpoint/2010/main" val="780409650"/>
              </p:ext>
            </p:extLst>
          </p:nvPr>
        </p:nvGraphicFramePr>
        <p:xfrm>
          <a:off x="5248465" y="3457800"/>
          <a:ext cx="1096819" cy="708714"/>
        </p:xfrm>
        <a:graphic>
          <a:graphicData uri="http://schemas.openxmlformats.org/presentationml/2006/ole">
            <mc:AlternateContent xmlns:mc="http://schemas.openxmlformats.org/markup-compatibility/2006">
              <mc:Choice xmlns:v="urn:schemas-microsoft-com:vml" Requires="v">
                <p:oleObj spid="_x0000_s263424" name="Equation" r:id="rId25" imgW="622080" imgH="393480" progId="Equation.DSMT4">
                  <p:embed/>
                </p:oleObj>
              </mc:Choice>
              <mc:Fallback>
                <p:oleObj name="Equation" r:id="rId25" imgW="622080" imgH="393480" progId="Equation.DSMT4">
                  <p:embed/>
                  <p:pic>
                    <p:nvPicPr>
                      <p:cNvPr id="0" name="Object 119"/>
                      <p:cNvPicPr>
                        <a:picLocks noChangeAspect="1" noChangeArrowheads="1"/>
                      </p:cNvPicPr>
                      <p:nvPr/>
                    </p:nvPicPr>
                    <p:blipFill>
                      <a:blip r:embed="rId26"/>
                      <a:srcRect/>
                      <a:stretch>
                        <a:fillRect/>
                      </a:stretch>
                    </p:blipFill>
                    <p:spPr bwMode="auto">
                      <a:xfrm>
                        <a:off x="5248465" y="3457800"/>
                        <a:ext cx="1096819" cy="7087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ectangle 28">
            <a:extLst>
              <a:ext uri="{FF2B5EF4-FFF2-40B4-BE49-F238E27FC236}">
                <a16:creationId xmlns:a16="http://schemas.microsoft.com/office/drawing/2014/main" id="{3F4E6A61-9A64-4D59-802E-8282354AB907}"/>
              </a:ext>
            </a:extLst>
          </p:cNvPr>
          <p:cNvSpPr/>
          <p:nvPr/>
        </p:nvSpPr>
        <p:spPr>
          <a:xfrm>
            <a:off x="2775987" y="3609217"/>
            <a:ext cx="2483372" cy="400110"/>
          </a:xfrm>
          <a:prstGeom prst="rect">
            <a:avLst/>
          </a:prstGeom>
        </p:spPr>
        <p:txBody>
          <a:bodyPr wrap="none">
            <a:spAutoFit/>
          </a:bodyPr>
          <a:lstStyle/>
          <a:p>
            <a:pPr lvl="0" algn="just" eaLnBrk="0" fontAlgn="base" hangingPunct="0">
              <a:spcBef>
                <a:spcPct val="0"/>
              </a:spcBef>
              <a:spcAft>
                <a:spcPct val="0"/>
              </a:spcAft>
            </a:pPr>
            <a:r>
              <a:rPr lang="vi-VN" altLang="en-US" sz="2000" i="1">
                <a:ea typeface="SimSun" panose="02010600030101010101" pitchFamily="2" charset="-122"/>
                <a:cs typeface="Times New Roman" panose="02020603050405020304" pitchFamily="18" charset="0"/>
              </a:rPr>
              <a:t>P</a:t>
            </a:r>
            <a:r>
              <a:rPr lang="vi-VN" altLang="en-US" sz="2000">
                <a:ea typeface="SimSun" panose="02010600030101010101" pitchFamily="2" charset="-122"/>
                <a:cs typeface="Times New Roman" panose="02020603050405020304" pitchFamily="18" charset="0"/>
              </a:rPr>
              <a:t>(</a:t>
            </a:r>
            <a:r>
              <a:rPr lang="vi-VN" altLang="en-US" sz="2000" i="1">
                <a:ea typeface="SimSun" panose="02010600030101010101" pitchFamily="2" charset="-122"/>
                <a:cs typeface="Times New Roman" panose="02020603050405020304" pitchFamily="18" charset="0"/>
              </a:rPr>
              <a:t>AB</a:t>
            </a:r>
            <a:r>
              <a:rPr lang="vi-VN" altLang="en-US" sz="2000">
                <a:ea typeface="SimSun" panose="02010600030101010101" pitchFamily="2" charset="-122"/>
                <a:cs typeface="Times New Roman" panose="02020603050405020304" pitchFamily="18" charset="0"/>
              </a:rPr>
              <a:t>) = </a:t>
            </a:r>
            <a:r>
              <a:rPr lang="vi-VN" altLang="en-US" sz="2000" i="1">
                <a:ea typeface="SimSun" panose="02010600030101010101" pitchFamily="2" charset="-122"/>
                <a:cs typeface="Times New Roman" panose="02020603050405020304" pitchFamily="18" charset="0"/>
              </a:rPr>
              <a:t>P</a:t>
            </a:r>
            <a:r>
              <a:rPr lang="vi-VN" altLang="en-US" sz="2000">
                <a:ea typeface="SimSun" panose="02010600030101010101" pitchFamily="2" charset="-122"/>
                <a:cs typeface="Times New Roman" panose="02020603050405020304" pitchFamily="18" charset="0"/>
              </a:rPr>
              <a:t>(</a:t>
            </a:r>
            <a:r>
              <a:rPr lang="vi-VN" altLang="en-US" sz="2000" i="1">
                <a:ea typeface="SimSun" panose="02010600030101010101" pitchFamily="2" charset="-122"/>
                <a:cs typeface="Times New Roman" panose="02020603050405020304" pitchFamily="18" charset="0"/>
              </a:rPr>
              <a:t>A</a:t>
            </a:r>
            <a:r>
              <a:rPr lang="vi-VN" altLang="en-US" sz="2000">
                <a:ea typeface="SimSun" panose="02010600030101010101" pitchFamily="2" charset="-122"/>
                <a:cs typeface="Times New Roman" panose="02020603050405020304" pitchFamily="18" charset="0"/>
              </a:rPr>
              <a:t>)</a:t>
            </a:r>
            <a:r>
              <a:rPr lang="vi-VN" altLang="en-US" sz="2000" i="1">
                <a:ea typeface="SimSun" panose="02010600030101010101" pitchFamily="2" charset="-122"/>
                <a:cs typeface="Times New Roman" panose="02020603050405020304" pitchFamily="18" charset="0"/>
              </a:rPr>
              <a:t>P</a:t>
            </a:r>
            <a:r>
              <a:rPr lang="vi-VN" altLang="en-US" sz="2000">
                <a:ea typeface="SimSun" panose="02010600030101010101" pitchFamily="2" charset="-122"/>
                <a:cs typeface="Times New Roman" panose="02020603050405020304" pitchFamily="18" charset="0"/>
              </a:rPr>
              <a:t>(</a:t>
            </a:r>
            <a:r>
              <a:rPr lang="vi-VN" altLang="en-US" sz="2000" i="1">
                <a:ea typeface="SimSun" panose="02010600030101010101" pitchFamily="2" charset="-122"/>
                <a:cs typeface="Times New Roman" panose="02020603050405020304" pitchFamily="18" charset="0"/>
              </a:rPr>
              <a:t>B</a:t>
            </a:r>
            <a:r>
              <a:rPr lang="vi-VN" altLang="en-US" sz="2000">
                <a:ea typeface="SimSun" panose="02010600030101010101" pitchFamily="2" charset="-122"/>
                <a:cs typeface="Times New Roman" panose="02020603050405020304" pitchFamily="18" charset="0"/>
              </a:rPr>
              <a:t>|</a:t>
            </a:r>
            <a:r>
              <a:rPr lang="vi-VN" altLang="en-US" sz="2000" i="1">
                <a:ea typeface="SimSun" panose="02010600030101010101" pitchFamily="2" charset="-122"/>
                <a:cs typeface="Times New Roman" panose="02020603050405020304" pitchFamily="18" charset="0"/>
              </a:rPr>
              <a:t>A</a:t>
            </a:r>
            <a:r>
              <a:rPr lang="vi-VN" altLang="en-US" sz="2000">
                <a:ea typeface="SimSun" panose="02010600030101010101" pitchFamily="2" charset="-122"/>
                <a:cs typeface="Times New Roman" panose="02020603050405020304" pitchFamily="18" charset="0"/>
              </a:rPr>
              <a:t>) =</a:t>
            </a:r>
            <a:endParaRPr lang="vi-VN" altLang="en-US" sz="3200"/>
          </a:p>
        </p:txBody>
      </p:sp>
      <p:pic>
        <p:nvPicPr>
          <p:cNvPr id="32" name="Picture 31">
            <a:extLst>
              <a:ext uri="{FF2B5EF4-FFF2-40B4-BE49-F238E27FC236}">
                <a16:creationId xmlns:a16="http://schemas.microsoft.com/office/drawing/2014/main" id="{A18591FB-BE6E-4655-89C8-90A5777FF3E2}"/>
              </a:ext>
            </a:extLst>
          </p:cNvPr>
          <p:cNvPicPr>
            <a:picLocks noChangeAspect="1"/>
          </p:cNvPicPr>
          <p:nvPr/>
        </p:nvPicPr>
        <p:blipFill>
          <a:blip r:embed="rId27"/>
          <a:stretch>
            <a:fillRect/>
          </a:stretch>
        </p:blipFill>
        <p:spPr>
          <a:xfrm>
            <a:off x="3921901" y="2995067"/>
            <a:ext cx="1231499" cy="292633"/>
          </a:xfrm>
          <a:prstGeom prst="rect">
            <a:avLst/>
          </a:prstGeom>
        </p:spPr>
      </p:pic>
    </p:spTree>
    <p:extLst>
      <p:ext uri="{BB962C8B-B14F-4D97-AF65-F5344CB8AC3E}">
        <p14:creationId xmlns:p14="http://schemas.microsoft.com/office/powerpoint/2010/main" val="2092347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heel(1)">
                                      <p:cBhvr>
                                        <p:cTn id="44"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8" grpId="0" animBg="1"/>
      <p:bldP spid="12" grpId="0" animBg="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150B9B0-7951-4AD0-8044-AFB93B8DB785}"/>
              </a:ext>
            </a:extLst>
          </p:cNvPr>
          <p:cNvGrpSpPr/>
          <p:nvPr/>
        </p:nvGrpSpPr>
        <p:grpSpPr>
          <a:xfrm>
            <a:off x="25484" y="1477135"/>
            <a:ext cx="9144000" cy="1424856"/>
            <a:chOff x="58923" y="3356775"/>
            <a:chExt cx="9144000" cy="1424856"/>
          </a:xfrm>
        </p:grpSpPr>
        <p:grpSp>
          <p:nvGrpSpPr>
            <p:cNvPr id="56" name="Group 55"/>
            <p:cNvGrpSpPr/>
            <p:nvPr/>
          </p:nvGrpSpPr>
          <p:grpSpPr>
            <a:xfrm>
              <a:off x="83258" y="3389895"/>
              <a:ext cx="9000002" cy="1391736"/>
              <a:chOff x="209721" y="129089"/>
              <a:chExt cx="9249382" cy="1391736"/>
            </a:xfrm>
          </p:grpSpPr>
          <p:sp>
            <p:nvSpPr>
              <p:cNvPr id="57" name="Rounded Rectangle 56"/>
              <p:cNvSpPr/>
              <p:nvPr/>
            </p:nvSpPr>
            <p:spPr>
              <a:xfrm>
                <a:off x="740834" y="131303"/>
                <a:ext cx="8718269" cy="1389522"/>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46284" y="129089"/>
                <a:ext cx="1391736" cy="13917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39043" y="194100"/>
                <a:ext cx="1338828" cy="126171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Rectangle 59"/>
              <p:cNvSpPr/>
              <p:nvPr/>
            </p:nvSpPr>
            <p:spPr>
              <a:xfrm>
                <a:off x="209721" y="399169"/>
                <a:ext cx="133882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r>
                  <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.13</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pSp>
        <p:sp>
          <p:nvSpPr>
            <p:cNvPr id="62" name="Rectangle 5"/>
            <p:cNvSpPr>
              <a:spLocks noChangeArrowheads="1"/>
            </p:cNvSpPr>
            <p:nvPr/>
          </p:nvSpPr>
          <p:spPr bwMode="auto">
            <a:xfrm>
              <a:off x="58923" y="3356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2">
              <a:extLst>
                <a:ext uri="{FF2B5EF4-FFF2-40B4-BE49-F238E27FC236}">
                  <a16:creationId xmlns:a16="http://schemas.microsoft.com/office/drawing/2014/main" id="{164F0B93-3004-493D-89FC-E8C8636CFECB}"/>
                </a:ext>
              </a:extLst>
            </p:cNvPr>
            <p:cNvGrpSpPr/>
            <p:nvPr/>
          </p:nvGrpSpPr>
          <p:grpSpPr>
            <a:xfrm>
              <a:off x="2311774" y="3879246"/>
              <a:ext cx="798702" cy="604203"/>
              <a:chOff x="2277974" y="3708394"/>
              <a:chExt cx="798702" cy="604203"/>
            </a:xfrm>
          </p:grpSpPr>
          <p:grpSp>
            <p:nvGrpSpPr>
              <p:cNvPr id="69" name="Group 68">
                <a:extLst>
                  <a:ext uri="{FF2B5EF4-FFF2-40B4-BE49-F238E27FC236}">
                    <a16:creationId xmlns:a16="http://schemas.microsoft.com/office/drawing/2014/main" id="{12790131-65D1-440E-9652-A10F00862DC9}"/>
                  </a:ext>
                </a:extLst>
              </p:cNvPr>
              <p:cNvGrpSpPr/>
              <p:nvPr/>
            </p:nvGrpSpPr>
            <p:grpSpPr>
              <a:xfrm>
                <a:off x="2277974" y="3742352"/>
                <a:ext cx="614198" cy="412960"/>
                <a:chOff x="1865373" y="825986"/>
                <a:chExt cx="614198" cy="412960"/>
              </a:xfrm>
            </p:grpSpPr>
            <p:pic>
              <p:nvPicPr>
                <p:cNvPr id="70" name="Picture 69">
                  <a:extLst>
                    <a:ext uri="{FF2B5EF4-FFF2-40B4-BE49-F238E27FC236}">
                      <a16:creationId xmlns:a16="http://schemas.microsoft.com/office/drawing/2014/main" id="{8BADC2E9-5734-4903-A081-5BC80E7ADB57}"/>
                    </a:ext>
                  </a:extLst>
                </p:cNvPr>
                <p:cNvPicPr>
                  <a:picLocks noChangeAspect="1"/>
                </p:cNvPicPr>
                <p:nvPr/>
              </p:nvPicPr>
              <p:blipFill>
                <a:blip r:embed="rId4"/>
                <a:stretch>
                  <a:fillRect/>
                </a:stretch>
              </p:blipFill>
              <p:spPr>
                <a:xfrm>
                  <a:off x="1865373" y="825986"/>
                  <a:ext cx="397318" cy="412960"/>
                </a:xfrm>
                <a:prstGeom prst="rect">
                  <a:avLst/>
                </a:prstGeom>
              </p:spPr>
            </p:pic>
            <p:sp>
              <p:nvSpPr>
                <p:cNvPr id="71" name="TextBox 70">
                  <a:extLst>
                    <a:ext uri="{FF2B5EF4-FFF2-40B4-BE49-F238E27FC236}">
                      <a16:creationId xmlns:a16="http://schemas.microsoft.com/office/drawing/2014/main" id="{78A0209F-CF6B-421D-B3A0-F0D909D99847}"/>
                    </a:ext>
                  </a:extLst>
                </p:cNvPr>
                <p:cNvSpPr txBox="1"/>
                <p:nvPr/>
              </p:nvSpPr>
              <p:spPr>
                <a:xfrm>
                  <a:off x="2179489" y="868999"/>
                  <a:ext cx="300082" cy="369332"/>
                </a:xfrm>
                <a:prstGeom prst="rect">
                  <a:avLst/>
                </a:prstGeom>
                <a:noFill/>
              </p:spPr>
              <p:txBody>
                <a:bodyPr wrap="none" rtlCol="0">
                  <a:spAutoFit/>
                </a:bodyPr>
                <a:lstStyle/>
                <a:p>
                  <a:r>
                    <a:rPr lang="en-US" b="1" dirty="0"/>
                    <a:t>. </a:t>
                  </a:r>
                </a:p>
              </p:txBody>
            </p:sp>
          </p:grpSp>
          <p:graphicFrame>
            <p:nvGraphicFramePr>
              <p:cNvPr id="87" name="Object 86"/>
              <p:cNvGraphicFramePr>
                <a:graphicFrameLocks noChangeAspect="1"/>
              </p:cNvGraphicFramePr>
              <p:nvPr>
                <p:extLst/>
              </p:nvPr>
            </p:nvGraphicFramePr>
            <p:xfrm>
              <a:off x="2842678" y="3708394"/>
              <a:ext cx="233998" cy="604203"/>
            </p:xfrm>
            <a:graphic>
              <a:graphicData uri="http://schemas.openxmlformats.org/presentationml/2006/ole">
                <mc:AlternateContent xmlns:mc="http://schemas.openxmlformats.org/markup-compatibility/2006">
                  <mc:Choice xmlns:v="urn:schemas-microsoft-com:vml" Requires="v">
                    <p:oleObj spid="_x0000_s265274" name="Equation" r:id="rId5" imgW="152280" imgH="393480" progId="Equation.DSMT4">
                      <p:embed/>
                    </p:oleObj>
                  </mc:Choice>
                  <mc:Fallback>
                    <p:oleObj name="Equation" r:id="rId5" imgW="152280" imgH="393480" progId="Equation.DSMT4">
                      <p:embed/>
                      <p:pic>
                        <p:nvPicPr>
                          <p:cNvPr id="87" name="Object 86"/>
                          <p:cNvPicPr/>
                          <p:nvPr/>
                        </p:nvPicPr>
                        <p:blipFill>
                          <a:blip r:embed="rId6"/>
                          <a:stretch>
                            <a:fillRect/>
                          </a:stretch>
                        </p:blipFill>
                        <p:spPr>
                          <a:xfrm>
                            <a:off x="2842678" y="3708394"/>
                            <a:ext cx="233998" cy="604203"/>
                          </a:xfrm>
                          <a:prstGeom prst="rect">
                            <a:avLst/>
                          </a:prstGeom>
                        </p:spPr>
                      </p:pic>
                    </p:oleObj>
                  </mc:Fallback>
                </mc:AlternateContent>
              </a:graphicData>
            </a:graphic>
          </p:graphicFrame>
        </p:grpSp>
        <p:grpSp>
          <p:nvGrpSpPr>
            <p:cNvPr id="2" name="Group 1">
              <a:extLst>
                <a:ext uri="{FF2B5EF4-FFF2-40B4-BE49-F238E27FC236}">
                  <a16:creationId xmlns:a16="http://schemas.microsoft.com/office/drawing/2014/main" id="{BD5AE50C-EBD2-4BA5-9D07-6D5252196BCE}"/>
                </a:ext>
              </a:extLst>
            </p:cNvPr>
            <p:cNvGrpSpPr/>
            <p:nvPr/>
          </p:nvGrpSpPr>
          <p:grpSpPr>
            <a:xfrm>
              <a:off x="3984426" y="3905896"/>
              <a:ext cx="850020" cy="609005"/>
              <a:chOff x="4151185" y="3725946"/>
              <a:chExt cx="850020" cy="609005"/>
            </a:xfrm>
          </p:grpSpPr>
          <p:grpSp>
            <p:nvGrpSpPr>
              <p:cNvPr id="72" name="Group 71">
                <a:extLst>
                  <a:ext uri="{FF2B5EF4-FFF2-40B4-BE49-F238E27FC236}">
                    <a16:creationId xmlns:a16="http://schemas.microsoft.com/office/drawing/2014/main" id="{66562FD4-A721-42B1-B63F-578C4FC441D8}"/>
                  </a:ext>
                </a:extLst>
              </p:cNvPr>
              <p:cNvGrpSpPr/>
              <p:nvPr/>
            </p:nvGrpSpPr>
            <p:grpSpPr>
              <a:xfrm>
                <a:off x="4151185" y="3776106"/>
                <a:ext cx="620541" cy="397318"/>
                <a:chOff x="3488618" y="841628"/>
                <a:chExt cx="620541" cy="397318"/>
              </a:xfrm>
            </p:grpSpPr>
            <p:pic>
              <p:nvPicPr>
                <p:cNvPr id="73" name="Picture 72">
                  <a:extLst>
                    <a:ext uri="{FF2B5EF4-FFF2-40B4-BE49-F238E27FC236}">
                      <a16:creationId xmlns:a16="http://schemas.microsoft.com/office/drawing/2014/main" id="{6B657E85-0711-447B-B6DB-2B154582A229}"/>
                    </a:ext>
                  </a:extLst>
                </p:cNvPr>
                <p:cNvPicPr>
                  <a:picLocks noChangeAspect="1"/>
                </p:cNvPicPr>
                <p:nvPr/>
              </p:nvPicPr>
              <p:blipFill>
                <a:blip r:embed="rId7"/>
                <a:stretch>
                  <a:fillRect/>
                </a:stretch>
              </p:blipFill>
              <p:spPr>
                <a:xfrm>
                  <a:off x="3488618" y="841628"/>
                  <a:ext cx="397318" cy="397318"/>
                </a:xfrm>
                <a:prstGeom prst="rect">
                  <a:avLst/>
                </a:prstGeom>
              </p:spPr>
            </p:pic>
            <p:sp>
              <p:nvSpPr>
                <p:cNvPr id="74" name="TextBox 73">
                  <a:extLst>
                    <a:ext uri="{FF2B5EF4-FFF2-40B4-BE49-F238E27FC236}">
                      <a16:creationId xmlns:a16="http://schemas.microsoft.com/office/drawing/2014/main" id="{C838F341-915C-4121-8FD3-1C65280CBC28}"/>
                    </a:ext>
                  </a:extLst>
                </p:cNvPr>
                <p:cNvSpPr txBox="1"/>
                <p:nvPr/>
              </p:nvSpPr>
              <p:spPr>
                <a:xfrm>
                  <a:off x="3809077" y="847800"/>
                  <a:ext cx="300082" cy="369332"/>
                </a:xfrm>
                <a:prstGeom prst="rect">
                  <a:avLst/>
                </a:prstGeom>
                <a:noFill/>
              </p:spPr>
              <p:txBody>
                <a:bodyPr wrap="none" rtlCol="0">
                  <a:spAutoFit/>
                </a:bodyPr>
                <a:lstStyle/>
                <a:p>
                  <a:r>
                    <a:rPr lang="en-US" b="1" dirty="0"/>
                    <a:t>. </a:t>
                  </a:r>
                </a:p>
              </p:txBody>
            </p:sp>
          </p:grpSp>
          <p:graphicFrame>
            <p:nvGraphicFramePr>
              <p:cNvPr id="88" name="Object 87"/>
              <p:cNvGraphicFramePr>
                <a:graphicFrameLocks noChangeAspect="1"/>
              </p:cNvGraphicFramePr>
              <p:nvPr>
                <p:extLst/>
              </p:nvPr>
            </p:nvGraphicFramePr>
            <p:xfrm>
              <a:off x="4686880" y="3725946"/>
              <a:ext cx="314325" cy="609005"/>
            </p:xfrm>
            <a:graphic>
              <a:graphicData uri="http://schemas.openxmlformats.org/presentationml/2006/ole">
                <mc:AlternateContent xmlns:mc="http://schemas.openxmlformats.org/markup-compatibility/2006">
                  <mc:Choice xmlns:v="urn:schemas-microsoft-com:vml" Requires="v">
                    <p:oleObj spid="_x0000_s265275" name="Equation" r:id="rId8" imgW="203040" imgH="393480" progId="Equation.DSMT4">
                      <p:embed/>
                    </p:oleObj>
                  </mc:Choice>
                  <mc:Fallback>
                    <p:oleObj name="Equation" r:id="rId8" imgW="203040" imgH="393480" progId="Equation.DSMT4">
                      <p:embed/>
                      <p:pic>
                        <p:nvPicPr>
                          <p:cNvPr id="88" name="Object 87"/>
                          <p:cNvPicPr/>
                          <p:nvPr/>
                        </p:nvPicPr>
                        <p:blipFill>
                          <a:blip r:embed="rId9"/>
                          <a:stretch>
                            <a:fillRect/>
                          </a:stretch>
                        </p:blipFill>
                        <p:spPr>
                          <a:xfrm>
                            <a:off x="4686880" y="3725946"/>
                            <a:ext cx="314325" cy="609005"/>
                          </a:xfrm>
                          <a:prstGeom prst="rect">
                            <a:avLst/>
                          </a:prstGeom>
                        </p:spPr>
                      </p:pic>
                    </p:oleObj>
                  </mc:Fallback>
                </mc:AlternateContent>
              </a:graphicData>
            </a:graphic>
          </p:graphicFrame>
        </p:grpSp>
        <p:grpSp>
          <p:nvGrpSpPr>
            <p:cNvPr id="6" name="Group 5">
              <a:extLst>
                <a:ext uri="{FF2B5EF4-FFF2-40B4-BE49-F238E27FC236}">
                  <a16:creationId xmlns:a16="http://schemas.microsoft.com/office/drawing/2014/main" id="{CA466D58-8EBA-4AF1-ACE8-5638070CD345}"/>
                </a:ext>
              </a:extLst>
            </p:cNvPr>
            <p:cNvGrpSpPr/>
            <p:nvPr/>
          </p:nvGrpSpPr>
          <p:grpSpPr>
            <a:xfrm>
              <a:off x="5834402" y="3878611"/>
              <a:ext cx="814960" cy="618173"/>
              <a:chOff x="5890797" y="3707759"/>
              <a:chExt cx="814960" cy="618173"/>
            </a:xfrm>
          </p:grpSpPr>
          <p:grpSp>
            <p:nvGrpSpPr>
              <p:cNvPr id="75" name="Group 74">
                <a:extLst>
                  <a:ext uri="{FF2B5EF4-FFF2-40B4-BE49-F238E27FC236}">
                    <a16:creationId xmlns:a16="http://schemas.microsoft.com/office/drawing/2014/main" id="{031A42FC-FA00-4556-B51E-B9B3D21A2EE6}"/>
                  </a:ext>
                </a:extLst>
              </p:cNvPr>
              <p:cNvGrpSpPr/>
              <p:nvPr/>
            </p:nvGrpSpPr>
            <p:grpSpPr>
              <a:xfrm>
                <a:off x="5890797" y="3785365"/>
                <a:ext cx="617936" cy="417252"/>
                <a:chOff x="5338018" y="858222"/>
                <a:chExt cx="617936" cy="417252"/>
              </a:xfrm>
            </p:grpSpPr>
            <p:pic>
              <p:nvPicPr>
                <p:cNvPr id="76" name="Picture 75">
                  <a:extLst>
                    <a:ext uri="{FF2B5EF4-FFF2-40B4-BE49-F238E27FC236}">
                      <a16:creationId xmlns:a16="http://schemas.microsoft.com/office/drawing/2014/main" id="{310EF815-E39B-493F-9F06-D743CEF64B1E}"/>
                    </a:ext>
                  </a:extLst>
                </p:cNvPr>
                <p:cNvPicPr>
                  <a:picLocks noChangeAspect="1"/>
                </p:cNvPicPr>
                <p:nvPr/>
              </p:nvPicPr>
              <p:blipFill>
                <a:blip r:embed="rId10"/>
                <a:stretch>
                  <a:fillRect/>
                </a:stretch>
              </p:blipFill>
              <p:spPr>
                <a:xfrm>
                  <a:off x="5338018" y="881286"/>
                  <a:ext cx="397318" cy="394188"/>
                </a:xfrm>
                <a:prstGeom prst="rect">
                  <a:avLst/>
                </a:prstGeom>
              </p:spPr>
            </p:pic>
            <p:sp>
              <p:nvSpPr>
                <p:cNvPr id="77" name="TextBox 76">
                  <a:extLst>
                    <a:ext uri="{FF2B5EF4-FFF2-40B4-BE49-F238E27FC236}">
                      <a16:creationId xmlns:a16="http://schemas.microsoft.com/office/drawing/2014/main" id="{70593E2A-0B94-40FE-BC70-06B464A3E9A4}"/>
                    </a:ext>
                  </a:extLst>
                </p:cNvPr>
                <p:cNvSpPr txBox="1"/>
                <p:nvPr/>
              </p:nvSpPr>
              <p:spPr>
                <a:xfrm>
                  <a:off x="5655872" y="858222"/>
                  <a:ext cx="300082" cy="369332"/>
                </a:xfrm>
                <a:prstGeom prst="rect">
                  <a:avLst/>
                </a:prstGeom>
                <a:noFill/>
              </p:spPr>
              <p:txBody>
                <a:bodyPr wrap="none" rtlCol="0">
                  <a:spAutoFit/>
                </a:bodyPr>
                <a:lstStyle/>
                <a:p>
                  <a:r>
                    <a:rPr lang="en-US" b="1" dirty="0"/>
                    <a:t>. </a:t>
                  </a:r>
                </a:p>
              </p:txBody>
            </p:sp>
          </p:grpSp>
          <p:graphicFrame>
            <p:nvGraphicFramePr>
              <p:cNvPr id="89" name="Object 88"/>
              <p:cNvGraphicFramePr>
                <a:graphicFrameLocks noChangeAspect="1"/>
              </p:cNvGraphicFramePr>
              <p:nvPr>
                <p:extLst/>
              </p:nvPr>
            </p:nvGraphicFramePr>
            <p:xfrm>
              <a:off x="6365238" y="3707759"/>
              <a:ext cx="340519" cy="618173"/>
            </p:xfrm>
            <a:graphic>
              <a:graphicData uri="http://schemas.openxmlformats.org/presentationml/2006/ole">
                <mc:AlternateContent xmlns:mc="http://schemas.openxmlformats.org/markup-compatibility/2006">
                  <mc:Choice xmlns:v="urn:schemas-microsoft-com:vml" Requires="v">
                    <p:oleObj spid="_x0000_s265276" name="Equation" r:id="rId11" imgW="215640" imgH="393480" progId="Equation.DSMT4">
                      <p:embed/>
                    </p:oleObj>
                  </mc:Choice>
                  <mc:Fallback>
                    <p:oleObj name="Equation" r:id="rId11" imgW="215640" imgH="393480" progId="Equation.DSMT4">
                      <p:embed/>
                      <p:pic>
                        <p:nvPicPr>
                          <p:cNvPr id="89" name="Object 88"/>
                          <p:cNvPicPr/>
                          <p:nvPr/>
                        </p:nvPicPr>
                        <p:blipFill>
                          <a:blip r:embed="rId12"/>
                          <a:stretch>
                            <a:fillRect/>
                          </a:stretch>
                        </p:blipFill>
                        <p:spPr>
                          <a:xfrm>
                            <a:off x="6365238" y="3707759"/>
                            <a:ext cx="340519" cy="618173"/>
                          </a:xfrm>
                          <a:prstGeom prst="rect">
                            <a:avLst/>
                          </a:prstGeom>
                        </p:spPr>
                      </p:pic>
                    </p:oleObj>
                  </mc:Fallback>
                </mc:AlternateContent>
              </a:graphicData>
            </a:graphic>
          </p:graphicFrame>
        </p:grpSp>
        <p:grpSp>
          <p:nvGrpSpPr>
            <p:cNvPr id="7" name="Group 6">
              <a:extLst>
                <a:ext uri="{FF2B5EF4-FFF2-40B4-BE49-F238E27FC236}">
                  <a16:creationId xmlns:a16="http://schemas.microsoft.com/office/drawing/2014/main" id="{A07CFE60-F436-4171-924E-87D55A04CFEC}"/>
                </a:ext>
              </a:extLst>
            </p:cNvPr>
            <p:cNvGrpSpPr/>
            <p:nvPr/>
          </p:nvGrpSpPr>
          <p:grpSpPr>
            <a:xfrm>
              <a:off x="7526369" y="3924014"/>
              <a:ext cx="837120" cy="572770"/>
              <a:chOff x="7492569" y="3753162"/>
              <a:chExt cx="837120" cy="572770"/>
            </a:xfrm>
          </p:grpSpPr>
          <p:grpSp>
            <p:nvGrpSpPr>
              <p:cNvPr id="78" name="Group 77">
                <a:extLst>
                  <a:ext uri="{FF2B5EF4-FFF2-40B4-BE49-F238E27FC236}">
                    <a16:creationId xmlns:a16="http://schemas.microsoft.com/office/drawing/2014/main" id="{99DE5151-1772-4345-8E09-EBC067C7CE26}"/>
                  </a:ext>
                </a:extLst>
              </p:cNvPr>
              <p:cNvGrpSpPr/>
              <p:nvPr/>
            </p:nvGrpSpPr>
            <p:grpSpPr>
              <a:xfrm>
                <a:off x="7492569" y="3796711"/>
                <a:ext cx="617736" cy="407935"/>
                <a:chOff x="7079968" y="880345"/>
                <a:chExt cx="617736" cy="407935"/>
              </a:xfrm>
            </p:grpSpPr>
            <p:pic>
              <p:nvPicPr>
                <p:cNvPr id="79" name="Picture 78">
                  <a:extLst>
                    <a:ext uri="{FF2B5EF4-FFF2-40B4-BE49-F238E27FC236}">
                      <a16:creationId xmlns:a16="http://schemas.microsoft.com/office/drawing/2014/main" id="{C0CDC5C1-AEBE-4EC4-94CF-F9DC1B5565A8}"/>
                    </a:ext>
                  </a:extLst>
                </p:cNvPr>
                <p:cNvPicPr>
                  <a:picLocks noChangeAspect="1"/>
                </p:cNvPicPr>
                <p:nvPr/>
              </p:nvPicPr>
              <p:blipFill>
                <a:blip r:embed="rId13"/>
                <a:stretch>
                  <a:fillRect/>
                </a:stretch>
              </p:blipFill>
              <p:spPr>
                <a:xfrm>
                  <a:off x="7079968" y="900348"/>
                  <a:ext cx="397318" cy="387932"/>
                </a:xfrm>
                <a:prstGeom prst="rect">
                  <a:avLst/>
                </a:prstGeom>
              </p:spPr>
            </p:pic>
            <p:sp>
              <p:nvSpPr>
                <p:cNvPr id="80" name="TextBox 79">
                  <a:extLst>
                    <a:ext uri="{FF2B5EF4-FFF2-40B4-BE49-F238E27FC236}">
                      <a16:creationId xmlns:a16="http://schemas.microsoft.com/office/drawing/2014/main" id="{FDE8034F-268A-4DB1-8C57-5CB3F3A3DFE6}"/>
                    </a:ext>
                  </a:extLst>
                </p:cNvPr>
                <p:cNvSpPr txBox="1"/>
                <p:nvPr/>
              </p:nvSpPr>
              <p:spPr>
                <a:xfrm>
                  <a:off x="7397622" y="880345"/>
                  <a:ext cx="300082" cy="369332"/>
                </a:xfrm>
                <a:prstGeom prst="rect">
                  <a:avLst/>
                </a:prstGeom>
                <a:noFill/>
              </p:spPr>
              <p:txBody>
                <a:bodyPr wrap="none" rtlCol="0">
                  <a:spAutoFit/>
                </a:bodyPr>
                <a:lstStyle/>
                <a:p>
                  <a:r>
                    <a:rPr lang="en-US" b="1" dirty="0"/>
                    <a:t>. </a:t>
                  </a:r>
                </a:p>
              </p:txBody>
            </p:sp>
          </p:grpSp>
          <p:graphicFrame>
            <p:nvGraphicFramePr>
              <p:cNvPr id="90" name="Object 89"/>
              <p:cNvGraphicFramePr>
                <a:graphicFrameLocks noChangeAspect="1"/>
              </p:cNvGraphicFramePr>
              <p:nvPr>
                <p:extLst/>
              </p:nvPr>
            </p:nvGraphicFramePr>
            <p:xfrm>
              <a:off x="7996156" y="3753162"/>
              <a:ext cx="333533" cy="572770"/>
            </p:xfrm>
            <a:graphic>
              <a:graphicData uri="http://schemas.openxmlformats.org/presentationml/2006/ole">
                <mc:AlternateContent xmlns:mc="http://schemas.openxmlformats.org/markup-compatibility/2006">
                  <mc:Choice xmlns:v="urn:schemas-microsoft-com:vml" Requires="v">
                    <p:oleObj spid="_x0000_s265277" name="Equation" r:id="rId14" imgW="228600" imgH="393480" progId="Equation.DSMT4">
                      <p:embed/>
                    </p:oleObj>
                  </mc:Choice>
                  <mc:Fallback>
                    <p:oleObj name="Equation" r:id="rId14" imgW="228600" imgH="393480" progId="Equation.DSMT4">
                      <p:embed/>
                      <p:pic>
                        <p:nvPicPr>
                          <p:cNvPr id="90" name="Object 89"/>
                          <p:cNvPicPr/>
                          <p:nvPr/>
                        </p:nvPicPr>
                        <p:blipFill>
                          <a:blip r:embed="rId15"/>
                          <a:stretch>
                            <a:fillRect/>
                          </a:stretch>
                        </p:blipFill>
                        <p:spPr>
                          <a:xfrm>
                            <a:off x="7996156" y="3753162"/>
                            <a:ext cx="333533" cy="572770"/>
                          </a:xfrm>
                          <a:prstGeom prst="rect">
                            <a:avLst/>
                          </a:prstGeom>
                        </p:spPr>
                      </p:pic>
                    </p:oleObj>
                  </mc:Fallback>
                </mc:AlternateContent>
              </a:graphicData>
            </a:graphic>
          </p:graphicFrame>
        </p:grpSp>
        <p:grpSp>
          <p:nvGrpSpPr>
            <p:cNvPr id="103" name="Group 102"/>
            <p:cNvGrpSpPr/>
            <p:nvPr/>
          </p:nvGrpSpPr>
          <p:grpSpPr>
            <a:xfrm>
              <a:off x="2209021" y="3365727"/>
              <a:ext cx="3360287" cy="414800"/>
              <a:chOff x="1475130" y="3203002"/>
              <a:chExt cx="3029899" cy="414800"/>
            </a:xfrm>
          </p:grpSpPr>
          <p:sp>
            <p:nvSpPr>
              <p:cNvPr id="97" name="Rectangle 96">
                <a:extLst>
                  <a:ext uri="{FF2B5EF4-FFF2-40B4-BE49-F238E27FC236}">
                    <a16:creationId xmlns:a16="http://schemas.microsoft.com/office/drawing/2014/main" id="{2C4C4226-08E5-405C-8441-B839DA008585}"/>
                  </a:ext>
                </a:extLst>
              </p:cNvPr>
              <p:cNvSpPr/>
              <p:nvPr/>
            </p:nvSpPr>
            <p:spPr>
              <a:xfrm>
                <a:off x="1475130" y="3203002"/>
                <a:ext cx="3029899" cy="400110"/>
              </a:xfrm>
              <a:prstGeom prst="rect">
                <a:avLst/>
              </a:prstGeom>
            </p:spPr>
            <p:txBody>
              <a:bodyPr wrap="square">
                <a:spAutoFit/>
              </a:bodyPr>
              <a:lstStyle/>
              <a:p>
                <a:pPr marL="342900" indent="-342900">
                  <a:buFont typeface="Wingdings" panose="05000000000000000000" pitchFamily="2" charset="2"/>
                  <a:buChar char="v"/>
                </a:pPr>
                <a:r>
                  <a:rPr lang="en-US" sz="2000" b="1" dirty="0" err="1"/>
                  <a:t>Giá</a:t>
                </a:r>
                <a:r>
                  <a:rPr lang="en-US" sz="2000" b="1" dirty="0"/>
                  <a:t> </a:t>
                </a:r>
                <a:r>
                  <a:rPr lang="en-US" sz="2000" b="1" dirty="0" err="1"/>
                  <a:t>trị</a:t>
                </a:r>
                <a:r>
                  <a:rPr lang="en-US" sz="2000" b="1" dirty="0"/>
                  <a:t> </a:t>
                </a:r>
                <a:r>
                  <a:rPr lang="en-US" sz="2000" b="1" dirty="0" err="1"/>
                  <a:t>của</a:t>
                </a:r>
                <a:r>
                  <a:rPr lang="en-US" sz="2000" b="1" dirty="0"/>
                  <a:t>              </a:t>
                </a:r>
                <a:r>
                  <a:rPr lang="en-US" sz="2000" b="1" dirty="0" err="1"/>
                  <a:t>là</a:t>
                </a:r>
                <a:r>
                  <a:rPr lang="en-US" sz="2000" b="1" dirty="0"/>
                  <a:t>:</a:t>
                </a:r>
              </a:p>
            </p:txBody>
          </p:sp>
          <p:graphicFrame>
            <p:nvGraphicFramePr>
              <p:cNvPr id="100" name="Object 99"/>
              <p:cNvGraphicFramePr>
                <a:graphicFrameLocks noChangeAspect="1"/>
              </p:cNvGraphicFramePr>
              <p:nvPr>
                <p:extLst/>
              </p:nvPr>
            </p:nvGraphicFramePr>
            <p:xfrm>
              <a:off x="2915811" y="3224896"/>
              <a:ext cx="784067" cy="392906"/>
            </p:xfrm>
            <a:graphic>
              <a:graphicData uri="http://schemas.openxmlformats.org/presentationml/2006/ole">
                <mc:AlternateContent xmlns:mc="http://schemas.openxmlformats.org/markup-compatibility/2006">
                  <mc:Choice xmlns:v="urn:schemas-microsoft-com:vml" Requires="v">
                    <p:oleObj spid="_x0000_s265278" name="Equation" r:id="rId16" imgW="482400" imgH="241200" progId="Equation.DSMT4">
                      <p:embed/>
                    </p:oleObj>
                  </mc:Choice>
                  <mc:Fallback>
                    <p:oleObj name="Equation" r:id="rId16" imgW="482400" imgH="241200" progId="Equation.DSMT4">
                      <p:embed/>
                      <p:pic>
                        <p:nvPicPr>
                          <p:cNvPr id="100" name="Object 99"/>
                          <p:cNvPicPr/>
                          <p:nvPr/>
                        </p:nvPicPr>
                        <p:blipFill>
                          <a:blip r:embed="rId17"/>
                          <a:stretch>
                            <a:fillRect/>
                          </a:stretch>
                        </p:blipFill>
                        <p:spPr>
                          <a:xfrm>
                            <a:off x="2915811" y="3224896"/>
                            <a:ext cx="784067" cy="392906"/>
                          </a:xfrm>
                          <a:prstGeom prst="rect">
                            <a:avLst/>
                          </a:prstGeom>
                        </p:spPr>
                      </p:pic>
                    </p:oleObj>
                  </mc:Fallback>
                </mc:AlternateContent>
              </a:graphicData>
            </a:graphic>
          </p:graphicFrame>
        </p:grpSp>
      </p:grpSp>
      <p:pic>
        <p:nvPicPr>
          <p:cNvPr id="17" name="Picture 16">
            <a:extLst>
              <a:ext uri="{FF2B5EF4-FFF2-40B4-BE49-F238E27FC236}">
                <a16:creationId xmlns:a16="http://schemas.microsoft.com/office/drawing/2014/main" id="{5E343265-7CAA-4E62-9591-527E2CAA2589}"/>
              </a:ext>
            </a:extLst>
          </p:cNvPr>
          <p:cNvPicPr>
            <a:picLocks noChangeAspect="1"/>
          </p:cNvPicPr>
          <p:nvPr/>
        </p:nvPicPr>
        <p:blipFill>
          <a:blip r:embed="rId18"/>
          <a:stretch>
            <a:fillRect/>
          </a:stretch>
        </p:blipFill>
        <p:spPr>
          <a:xfrm>
            <a:off x="7790182" y="4472740"/>
            <a:ext cx="1392749" cy="804742"/>
          </a:xfrm>
          <a:prstGeom prst="rect">
            <a:avLst/>
          </a:prstGeom>
        </p:spPr>
      </p:pic>
      <p:grpSp>
        <p:nvGrpSpPr>
          <p:cNvPr id="23" name="Group 22"/>
          <p:cNvGrpSpPr/>
          <p:nvPr/>
        </p:nvGrpSpPr>
        <p:grpSpPr>
          <a:xfrm>
            <a:off x="1397900" y="349561"/>
            <a:ext cx="2053897" cy="860028"/>
            <a:chOff x="37736" y="1837335"/>
            <a:chExt cx="1624537" cy="781843"/>
          </a:xfrm>
        </p:grpSpPr>
        <p:sp>
          <p:nvSpPr>
            <p:cNvPr id="18" name="Rectangle 17"/>
            <p:cNvSpPr/>
            <p:nvPr/>
          </p:nvSpPr>
          <p:spPr>
            <a:xfrm>
              <a:off x="37736" y="1975646"/>
              <a:ext cx="1485269" cy="643532"/>
            </a:xfrm>
            <a:prstGeom prst="rect">
              <a:avLst/>
            </a:prstGeom>
          </p:spPr>
          <p:txBody>
            <a:bodyPr wrap="square">
              <a:spAutoFit/>
            </a:bodyPr>
            <a:lstStyle/>
            <a:p>
              <a:pPr marL="342900" indent="-342900">
                <a:buFont typeface="Wingdings" panose="05000000000000000000" pitchFamily="2" charset="2"/>
                <a:buChar char="v"/>
              </a:pPr>
              <a:r>
                <a:rPr lang="en-US" sz="2000" b="1" dirty="0"/>
                <a:t>Cho</a:t>
              </a:r>
              <a:r>
                <a:rPr lang="en-US" sz="2000" dirty="0"/>
                <a:t> P(</a:t>
              </a:r>
              <a:r>
                <a:rPr lang="en-US" sz="2000"/>
                <a:t>A) = </a:t>
              </a:r>
              <a:endParaRPr lang="en-US" sz="2000" dirty="0"/>
            </a:p>
          </p:txBody>
        </p:sp>
        <p:graphicFrame>
          <p:nvGraphicFramePr>
            <p:cNvPr id="5" name="Object 4"/>
            <p:cNvGraphicFramePr>
              <a:graphicFrameLocks noChangeAspect="1"/>
            </p:cNvGraphicFramePr>
            <p:nvPr>
              <p:extLst>
                <p:ext uri="{D42A27DB-BD31-4B8C-83A1-F6EECF244321}">
                  <p14:modId xmlns:p14="http://schemas.microsoft.com/office/powerpoint/2010/main" val="1323722084"/>
                </p:ext>
              </p:extLst>
            </p:nvPr>
          </p:nvGraphicFramePr>
          <p:xfrm>
            <a:off x="1320357" y="1837335"/>
            <a:ext cx="341916" cy="621665"/>
          </p:xfrm>
          <a:graphic>
            <a:graphicData uri="http://schemas.openxmlformats.org/presentationml/2006/ole">
              <mc:AlternateContent xmlns:mc="http://schemas.openxmlformats.org/markup-compatibility/2006">
                <mc:Choice xmlns:v="urn:schemas-microsoft-com:vml" Requires="v">
                  <p:oleObj spid="_x0000_s265279" name="Equation" r:id="rId19" imgW="203040" imgH="393480" progId="Equation.DSMT4">
                    <p:embed/>
                  </p:oleObj>
                </mc:Choice>
                <mc:Fallback>
                  <p:oleObj name="Equation" r:id="rId19" imgW="203040" imgH="393480" progId="Equation.DSMT4">
                    <p:embed/>
                    <p:pic>
                      <p:nvPicPr>
                        <p:cNvPr id="5" name="Object 4"/>
                        <p:cNvPicPr>
                          <a:picLocks noChangeAspect="1" noChangeArrowheads="1"/>
                        </p:cNvPicPr>
                        <p:nvPr/>
                      </p:nvPicPr>
                      <p:blipFill>
                        <a:blip r:embed="rId20"/>
                        <a:srcRect/>
                        <a:stretch>
                          <a:fillRect/>
                        </a:stretch>
                      </p:blipFill>
                      <p:spPr bwMode="auto">
                        <a:xfrm>
                          <a:off x="1320357" y="1837335"/>
                          <a:ext cx="341916" cy="621665"/>
                        </a:xfrm>
                        <a:prstGeom prst="rect">
                          <a:avLst/>
                        </a:prstGeom>
                        <a:noFill/>
                        <a:extLst/>
                      </p:spPr>
                    </p:pic>
                  </p:oleObj>
                </mc:Fallback>
              </mc:AlternateContent>
            </a:graphicData>
          </a:graphic>
        </p:graphicFrame>
      </p:grpSp>
      <p:grpSp>
        <p:nvGrpSpPr>
          <p:cNvPr id="22" name="Group 21"/>
          <p:cNvGrpSpPr/>
          <p:nvPr/>
        </p:nvGrpSpPr>
        <p:grpSpPr>
          <a:xfrm>
            <a:off x="4102935" y="329433"/>
            <a:ext cx="1317790" cy="714566"/>
            <a:chOff x="168712" y="2435442"/>
            <a:chExt cx="1317790" cy="649605"/>
          </a:xfrm>
        </p:grpSpPr>
        <p:sp>
          <p:nvSpPr>
            <p:cNvPr id="19" name="Rectangle 18"/>
            <p:cNvSpPr/>
            <p:nvPr/>
          </p:nvSpPr>
          <p:spPr>
            <a:xfrm>
              <a:off x="168712" y="2578376"/>
              <a:ext cx="1309951" cy="363736"/>
            </a:xfrm>
            <a:prstGeom prst="rect">
              <a:avLst/>
            </a:prstGeom>
          </p:spPr>
          <p:txBody>
            <a:bodyPr wrap="square">
              <a:spAutoFit/>
            </a:bodyPr>
            <a:lstStyle/>
            <a:p>
              <a:r>
                <a:rPr lang="en-US" sz="2000" dirty="0"/>
                <a:t>P(B|</a:t>
              </a:r>
              <a:r>
                <a:rPr lang="en-US" sz="2000"/>
                <a:t>A) = </a:t>
              </a:r>
              <a:endParaRPr lang="en-US" sz="2000" dirty="0"/>
            </a:p>
          </p:txBody>
        </p:sp>
        <p:graphicFrame>
          <p:nvGraphicFramePr>
            <p:cNvPr id="20" name="Object 19"/>
            <p:cNvGraphicFramePr>
              <a:graphicFrameLocks noChangeAspect="1"/>
            </p:cNvGraphicFramePr>
            <p:nvPr>
              <p:extLst/>
            </p:nvPr>
          </p:nvGraphicFramePr>
          <p:xfrm>
            <a:off x="1171478" y="2435442"/>
            <a:ext cx="315024" cy="649605"/>
          </p:xfrm>
          <a:graphic>
            <a:graphicData uri="http://schemas.openxmlformats.org/presentationml/2006/ole">
              <mc:AlternateContent xmlns:mc="http://schemas.openxmlformats.org/markup-compatibility/2006">
                <mc:Choice xmlns:v="urn:schemas-microsoft-com:vml" Requires="v">
                  <p:oleObj spid="_x0000_s265280" name="Equation" r:id="rId21" imgW="190440" imgH="393480" progId="Equation.DSMT4">
                    <p:embed/>
                  </p:oleObj>
                </mc:Choice>
                <mc:Fallback>
                  <p:oleObj name="Equation" r:id="rId21" imgW="190440" imgH="393480" progId="Equation.DSMT4">
                    <p:embed/>
                    <p:pic>
                      <p:nvPicPr>
                        <p:cNvPr id="20" name="Object 19"/>
                        <p:cNvPicPr/>
                        <p:nvPr/>
                      </p:nvPicPr>
                      <p:blipFill>
                        <a:blip r:embed="rId22"/>
                        <a:stretch>
                          <a:fillRect/>
                        </a:stretch>
                      </p:blipFill>
                      <p:spPr>
                        <a:xfrm>
                          <a:off x="1171478" y="2435442"/>
                          <a:ext cx="315024" cy="649605"/>
                        </a:xfrm>
                        <a:prstGeom prst="rect">
                          <a:avLst/>
                        </a:prstGeom>
                      </p:spPr>
                    </p:pic>
                  </p:oleObj>
                </mc:Fallback>
              </mc:AlternateContent>
            </a:graphicData>
          </a:graphic>
        </p:graphicFrame>
      </p:grpSp>
      <p:grpSp>
        <p:nvGrpSpPr>
          <p:cNvPr id="31" name="Group 30"/>
          <p:cNvGrpSpPr/>
          <p:nvPr/>
        </p:nvGrpSpPr>
        <p:grpSpPr>
          <a:xfrm>
            <a:off x="6198281" y="326029"/>
            <a:ext cx="1392335" cy="689769"/>
            <a:chOff x="4508068" y="384727"/>
            <a:chExt cx="1391617" cy="626918"/>
          </a:xfrm>
        </p:grpSpPr>
        <p:grpSp>
          <p:nvGrpSpPr>
            <p:cNvPr id="26" name="Group 25"/>
            <p:cNvGrpSpPr/>
            <p:nvPr/>
          </p:nvGrpSpPr>
          <p:grpSpPr>
            <a:xfrm>
              <a:off x="4508068" y="384727"/>
              <a:ext cx="1391617" cy="626918"/>
              <a:chOff x="278372" y="3020852"/>
              <a:chExt cx="1391617" cy="626918"/>
            </a:xfrm>
          </p:grpSpPr>
          <p:sp>
            <p:nvSpPr>
              <p:cNvPr id="24" name="Rectangle 23"/>
              <p:cNvSpPr/>
              <p:nvPr/>
            </p:nvSpPr>
            <p:spPr>
              <a:xfrm>
                <a:off x="278372" y="3168905"/>
                <a:ext cx="1166833" cy="363652"/>
              </a:xfrm>
              <a:prstGeom prst="rect">
                <a:avLst/>
              </a:prstGeom>
            </p:spPr>
            <p:txBody>
              <a:bodyPr wrap="none">
                <a:spAutoFit/>
              </a:bodyPr>
              <a:lstStyle/>
              <a:p>
                <a:r>
                  <a:rPr lang="en-US" sz="2000"/>
                  <a:t>P           =</a:t>
                </a:r>
                <a:endParaRPr lang="en-US" sz="2000" dirty="0"/>
              </a:p>
            </p:txBody>
          </p:sp>
          <p:graphicFrame>
            <p:nvGraphicFramePr>
              <p:cNvPr id="25" name="Object 24"/>
              <p:cNvGraphicFramePr>
                <a:graphicFrameLocks noChangeAspect="1"/>
              </p:cNvGraphicFramePr>
              <p:nvPr>
                <p:extLst/>
              </p:nvPr>
            </p:nvGraphicFramePr>
            <p:xfrm>
              <a:off x="1368044" y="3020852"/>
              <a:ext cx="301945" cy="626918"/>
            </p:xfrm>
            <a:graphic>
              <a:graphicData uri="http://schemas.openxmlformats.org/presentationml/2006/ole">
                <mc:AlternateContent xmlns:mc="http://schemas.openxmlformats.org/markup-compatibility/2006">
                  <mc:Choice xmlns:v="urn:schemas-microsoft-com:vml" Requires="v">
                    <p:oleObj spid="_x0000_s265281" name="Equation" r:id="rId23" imgW="190440" imgH="393480" progId="Equation.DSMT4">
                      <p:embed/>
                    </p:oleObj>
                  </mc:Choice>
                  <mc:Fallback>
                    <p:oleObj name="Equation" r:id="rId23" imgW="190440" imgH="393480" progId="Equation.DSMT4">
                      <p:embed/>
                      <p:pic>
                        <p:nvPicPr>
                          <p:cNvPr id="25" name="Object 24"/>
                          <p:cNvPicPr/>
                          <p:nvPr/>
                        </p:nvPicPr>
                        <p:blipFill>
                          <a:blip r:embed="rId24"/>
                          <a:stretch>
                            <a:fillRect/>
                          </a:stretch>
                        </p:blipFill>
                        <p:spPr>
                          <a:xfrm>
                            <a:off x="1368044" y="3020852"/>
                            <a:ext cx="301945" cy="626918"/>
                          </a:xfrm>
                          <a:prstGeom prst="rect">
                            <a:avLst/>
                          </a:prstGeom>
                        </p:spPr>
                      </p:pic>
                    </p:oleObj>
                  </mc:Fallback>
                </mc:AlternateContent>
              </a:graphicData>
            </a:graphic>
          </p:graphicFrame>
        </p:grpSp>
        <p:graphicFrame>
          <p:nvGraphicFramePr>
            <p:cNvPr id="30" name="Object 29"/>
            <p:cNvGraphicFramePr>
              <a:graphicFrameLocks noChangeAspect="1"/>
            </p:cNvGraphicFramePr>
            <p:nvPr>
              <p:extLst/>
            </p:nvPr>
          </p:nvGraphicFramePr>
          <p:xfrm>
            <a:off x="4709949" y="533206"/>
            <a:ext cx="680202" cy="355726"/>
          </p:xfrm>
          <a:graphic>
            <a:graphicData uri="http://schemas.openxmlformats.org/presentationml/2006/ole">
              <mc:AlternateContent xmlns:mc="http://schemas.openxmlformats.org/markup-compatibility/2006">
                <mc:Choice xmlns:v="urn:schemas-microsoft-com:vml" Requires="v">
                  <p:oleObj spid="_x0000_s265282" name="Equation" r:id="rId25" imgW="393480" imgH="241200" progId="Equation.DSMT4">
                    <p:embed/>
                  </p:oleObj>
                </mc:Choice>
                <mc:Fallback>
                  <p:oleObj name="Equation" r:id="rId25" imgW="393480" imgH="241200" progId="Equation.DSMT4">
                    <p:embed/>
                    <p:pic>
                      <p:nvPicPr>
                        <p:cNvPr id="30" name="Object 29"/>
                        <p:cNvPicPr/>
                        <p:nvPr/>
                      </p:nvPicPr>
                      <p:blipFill>
                        <a:blip r:embed="rId26"/>
                        <a:stretch>
                          <a:fillRect/>
                        </a:stretch>
                      </p:blipFill>
                      <p:spPr>
                        <a:xfrm>
                          <a:off x="4709949" y="533206"/>
                          <a:ext cx="680202" cy="355726"/>
                        </a:xfrm>
                        <a:prstGeom prst="rect">
                          <a:avLst/>
                        </a:prstGeom>
                      </p:spPr>
                    </p:pic>
                  </p:oleObj>
                </mc:Fallback>
              </mc:AlternateContent>
            </a:graphicData>
          </a:graphic>
        </p:graphicFrame>
      </p:grpSp>
      <p:sp>
        <p:nvSpPr>
          <p:cNvPr id="81" name="Rectangle: Rounded Corners 10">
            <a:extLst>
              <a:ext uri="{FF2B5EF4-FFF2-40B4-BE49-F238E27FC236}">
                <a16:creationId xmlns:a16="http://schemas.microsoft.com/office/drawing/2014/main" id="{125FDC24-49F5-4E42-BAE4-C59B98A1FFF4}"/>
              </a:ext>
            </a:extLst>
          </p:cNvPr>
          <p:cNvSpPr/>
          <p:nvPr/>
        </p:nvSpPr>
        <p:spPr>
          <a:xfrm>
            <a:off x="7395379" y="1963502"/>
            <a:ext cx="1092142" cy="702625"/>
          </a:xfrm>
          <a:prstGeom prst="roundRect">
            <a:avLst>
              <a:gd name="adj" fmla="val 827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6EFD191-F676-4E73-B161-ADAD07266A78}"/>
              </a:ext>
            </a:extLst>
          </p:cNvPr>
          <p:cNvSpPr/>
          <p:nvPr/>
        </p:nvSpPr>
        <p:spPr>
          <a:xfrm>
            <a:off x="203593" y="115219"/>
            <a:ext cx="8854660" cy="1142995"/>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5B53CAC-C52E-4B87-B32C-C16FBF5C573B}"/>
              </a:ext>
            </a:extLst>
          </p:cNvPr>
          <p:cNvPicPr>
            <a:picLocks noChangeAspect="1"/>
          </p:cNvPicPr>
          <p:nvPr/>
        </p:nvPicPr>
        <p:blipFill>
          <a:blip r:embed="rId27"/>
          <a:stretch>
            <a:fillRect/>
          </a:stretch>
        </p:blipFill>
        <p:spPr>
          <a:xfrm>
            <a:off x="4185258" y="3056564"/>
            <a:ext cx="1043128" cy="247872"/>
          </a:xfrm>
          <a:prstGeom prst="rect">
            <a:avLst/>
          </a:prstGeom>
        </p:spPr>
      </p:pic>
      <p:grpSp>
        <p:nvGrpSpPr>
          <p:cNvPr id="64" name="Group 63">
            <a:extLst>
              <a:ext uri="{FF2B5EF4-FFF2-40B4-BE49-F238E27FC236}">
                <a16:creationId xmlns:a16="http://schemas.microsoft.com/office/drawing/2014/main" id="{09DF7678-482E-4E21-9465-1F8D692BCA1B}"/>
              </a:ext>
            </a:extLst>
          </p:cNvPr>
          <p:cNvGrpSpPr/>
          <p:nvPr/>
        </p:nvGrpSpPr>
        <p:grpSpPr>
          <a:xfrm>
            <a:off x="2395092" y="3415373"/>
            <a:ext cx="1718695" cy="644285"/>
            <a:chOff x="2395092" y="3415373"/>
            <a:chExt cx="1718695" cy="644285"/>
          </a:xfrm>
        </p:grpSpPr>
        <p:graphicFrame>
          <p:nvGraphicFramePr>
            <p:cNvPr id="85" name="Object 84">
              <a:extLst>
                <a:ext uri="{FF2B5EF4-FFF2-40B4-BE49-F238E27FC236}">
                  <a16:creationId xmlns:a16="http://schemas.microsoft.com/office/drawing/2014/main" id="{F6249ECB-FE78-43F4-A298-EA73A92746C5}"/>
                </a:ext>
              </a:extLst>
            </p:cNvPr>
            <p:cNvGraphicFramePr>
              <a:graphicFrameLocks noChangeAspect="1"/>
            </p:cNvGraphicFramePr>
            <p:nvPr>
              <p:extLst>
                <p:ext uri="{D42A27DB-BD31-4B8C-83A1-F6EECF244321}">
                  <p14:modId xmlns:p14="http://schemas.microsoft.com/office/powerpoint/2010/main" val="3688199637"/>
                </p:ext>
              </p:extLst>
            </p:nvPr>
          </p:nvGraphicFramePr>
          <p:xfrm>
            <a:off x="2395092" y="3531892"/>
            <a:ext cx="833481" cy="444864"/>
          </p:xfrm>
          <a:graphic>
            <a:graphicData uri="http://schemas.openxmlformats.org/presentationml/2006/ole">
              <mc:AlternateContent xmlns:mc="http://schemas.openxmlformats.org/markup-compatibility/2006">
                <mc:Choice xmlns:v="urn:schemas-microsoft-com:vml" Requires="v">
                  <p:oleObj spid="_x0000_s265283" name="Equation" r:id="rId28" imgW="507960" imgH="279360" progId="Equation.DSMT4">
                    <p:embed/>
                  </p:oleObj>
                </mc:Choice>
                <mc:Fallback>
                  <p:oleObj name="Equation" r:id="rId28" imgW="507960" imgH="279360" progId="Equation.DSMT4">
                    <p:embed/>
                    <p:pic>
                      <p:nvPicPr>
                        <p:cNvPr id="21" name="Object 20">
                          <a:extLst>
                            <a:ext uri="{FF2B5EF4-FFF2-40B4-BE49-F238E27FC236}">
                              <a16:creationId xmlns:a16="http://schemas.microsoft.com/office/drawing/2014/main" id="{6ABCE0C2-CD78-4D74-A9AB-8244A99608DB}"/>
                            </a:ext>
                          </a:extLst>
                        </p:cNvPr>
                        <p:cNvPicPr>
                          <a:picLocks noChangeAspect="1" noChangeArrowheads="1"/>
                        </p:cNvPicPr>
                        <p:nvPr/>
                      </p:nvPicPr>
                      <p:blipFill>
                        <a:blip r:embed="rId29"/>
                        <a:srcRect/>
                        <a:stretch>
                          <a:fillRect/>
                        </a:stretch>
                      </p:blipFill>
                      <p:spPr bwMode="auto">
                        <a:xfrm>
                          <a:off x="2395092" y="3531892"/>
                          <a:ext cx="833481" cy="4448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 name="Object 85">
              <a:extLst>
                <a:ext uri="{FF2B5EF4-FFF2-40B4-BE49-F238E27FC236}">
                  <a16:creationId xmlns:a16="http://schemas.microsoft.com/office/drawing/2014/main" id="{EBBD48ED-5F45-4C3F-8A70-5F45845FE912}"/>
                </a:ext>
              </a:extLst>
            </p:cNvPr>
            <p:cNvGraphicFramePr>
              <a:graphicFrameLocks noChangeAspect="1"/>
            </p:cNvGraphicFramePr>
            <p:nvPr>
              <p:extLst>
                <p:ext uri="{D42A27DB-BD31-4B8C-83A1-F6EECF244321}">
                  <p14:modId xmlns:p14="http://schemas.microsoft.com/office/powerpoint/2010/main" val="3680894496"/>
                </p:ext>
              </p:extLst>
            </p:nvPr>
          </p:nvGraphicFramePr>
          <p:xfrm>
            <a:off x="3193380" y="3415373"/>
            <a:ext cx="920407" cy="644285"/>
          </p:xfrm>
          <a:graphic>
            <a:graphicData uri="http://schemas.openxmlformats.org/presentationml/2006/ole">
              <mc:AlternateContent xmlns:mc="http://schemas.openxmlformats.org/markup-compatibility/2006">
                <mc:Choice xmlns:v="urn:schemas-microsoft-com:vml" Requires="v">
                  <p:oleObj spid="_x0000_s265284" name="Equation" r:id="rId30" imgW="571252" imgH="393529" progId="Equation.DSMT4">
                    <p:embed/>
                  </p:oleObj>
                </mc:Choice>
                <mc:Fallback>
                  <p:oleObj name="Equation" r:id="rId30" imgW="571252" imgH="393529" progId="Equation.DSMT4">
                    <p:embed/>
                    <p:pic>
                      <p:nvPicPr>
                        <p:cNvPr id="27" name="Object 26">
                          <a:extLst>
                            <a:ext uri="{FF2B5EF4-FFF2-40B4-BE49-F238E27FC236}">
                              <a16:creationId xmlns:a16="http://schemas.microsoft.com/office/drawing/2014/main" id="{EA886016-D631-488F-B496-7FF54324C121}"/>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193380" y="3415373"/>
                          <a:ext cx="920407" cy="644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5" name="Group 64">
            <a:extLst>
              <a:ext uri="{FF2B5EF4-FFF2-40B4-BE49-F238E27FC236}">
                <a16:creationId xmlns:a16="http://schemas.microsoft.com/office/drawing/2014/main" id="{48154EAD-9AC0-4D14-B15A-B70FE99EFF12}"/>
              </a:ext>
            </a:extLst>
          </p:cNvPr>
          <p:cNvGrpSpPr/>
          <p:nvPr/>
        </p:nvGrpSpPr>
        <p:grpSpPr>
          <a:xfrm>
            <a:off x="2395092" y="4150597"/>
            <a:ext cx="3714760" cy="644285"/>
            <a:chOff x="2395092" y="4150597"/>
            <a:chExt cx="3714760" cy="644285"/>
          </a:xfrm>
        </p:grpSpPr>
        <p:graphicFrame>
          <p:nvGraphicFramePr>
            <p:cNvPr id="91" name="Object 90">
              <a:extLst>
                <a:ext uri="{FF2B5EF4-FFF2-40B4-BE49-F238E27FC236}">
                  <a16:creationId xmlns:a16="http://schemas.microsoft.com/office/drawing/2014/main" id="{5BAC7B82-BD92-4545-B3F0-F4AEAA441181}"/>
                </a:ext>
              </a:extLst>
            </p:cNvPr>
            <p:cNvGraphicFramePr>
              <a:graphicFrameLocks noChangeAspect="1"/>
            </p:cNvGraphicFramePr>
            <p:nvPr>
              <p:extLst>
                <p:ext uri="{D42A27DB-BD31-4B8C-83A1-F6EECF244321}">
                  <p14:modId xmlns:p14="http://schemas.microsoft.com/office/powerpoint/2010/main" val="1049130835"/>
                </p:ext>
              </p:extLst>
            </p:nvPr>
          </p:nvGraphicFramePr>
          <p:xfrm>
            <a:off x="2395092" y="4250308"/>
            <a:ext cx="2638499" cy="444864"/>
          </p:xfrm>
          <a:graphic>
            <a:graphicData uri="http://schemas.openxmlformats.org/presentationml/2006/ole">
              <mc:AlternateContent xmlns:mc="http://schemas.openxmlformats.org/markup-compatibility/2006">
                <mc:Choice xmlns:v="urn:schemas-microsoft-com:vml" Requires="v">
                  <p:oleObj spid="_x0000_s265285" name="Equation" r:id="rId32" imgW="1638000" imgH="279360" progId="Equation.DSMT4">
                    <p:embed/>
                  </p:oleObj>
                </mc:Choice>
                <mc:Fallback>
                  <p:oleObj name="Equation" r:id="rId32" imgW="1638000" imgH="279360" progId="Equation.DSMT4">
                    <p:embed/>
                    <p:pic>
                      <p:nvPicPr>
                        <p:cNvPr id="28" name="Object 27">
                          <a:extLst>
                            <a:ext uri="{FF2B5EF4-FFF2-40B4-BE49-F238E27FC236}">
                              <a16:creationId xmlns:a16="http://schemas.microsoft.com/office/drawing/2014/main" id="{CF742AA2-9603-4897-B324-C93152607FAA}"/>
                            </a:ext>
                          </a:extLst>
                        </p:cNvPr>
                        <p:cNvPicPr>
                          <a:picLocks noChangeAspect="1" noChangeArrowheads="1"/>
                        </p:cNvPicPr>
                        <p:nvPr/>
                      </p:nvPicPr>
                      <p:blipFill>
                        <a:blip r:embed="rId33"/>
                        <a:srcRect/>
                        <a:stretch>
                          <a:fillRect/>
                        </a:stretch>
                      </p:blipFill>
                      <p:spPr bwMode="auto">
                        <a:xfrm>
                          <a:off x="2395092" y="4250308"/>
                          <a:ext cx="2638499" cy="4448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 name="Object 91">
              <a:extLst>
                <a:ext uri="{FF2B5EF4-FFF2-40B4-BE49-F238E27FC236}">
                  <a16:creationId xmlns:a16="http://schemas.microsoft.com/office/drawing/2014/main" id="{E583E6E9-66E1-460D-9DE6-8E05852B178A}"/>
                </a:ext>
              </a:extLst>
            </p:cNvPr>
            <p:cNvGraphicFramePr>
              <a:graphicFrameLocks noChangeAspect="1"/>
            </p:cNvGraphicFramePr>
            <p:nvPr>
              <p:extLst>
                <p:ext uri="{D42A27DB-BD31-4B8C-83A1-F6EECF244321}">
                  <p14:modId xmlns:p14="http://schemas.microsoft.com/office/powerpoint/2010/main" val="1164023219"/>
                </p:ext>
              </p:extLst>
            </p:nvPr>
          </p:nvGraphicFramePr>
          <p:xfrm>
            <a:off x="5066724" y="4150597"/>
            <a:ext cx="1043128" cy="644285"/>
          </p:xfrm>
          <a:graphic>
            <a:graphicData uri="http://schemas.openxmlformats.org/presentationml/2006/ole">
              <mc:AlternateContent xmlns:mc="http://schemas.openxmlformats.org/markup-compatibility/2006">
                <mc:Choice xmlns:v="urn:schemas-microsoft-com:vml" Requires="v">
                  <p:oleObj spid="_x0000_s265286" name="Equation" r:id="rId34" imgW="647419" imgH="393529" progId="Equation.DSMT4">
                    <p:embed/>
                  </p:oleObj>
                </mc:Choice>
                <mc:Fallback>
                  <p:oleObj name="Equation" r:id="rId34" imgW="647419" imgH="393529" progId="Equation.DSMT4">
                    <p:embed/>
                    <p:pic>
                      <p:nvPicPr>
                        <p:cNvPr id="29" name="Object 28">
                          <a:extLst>
                            <a:ext uri="{FF2B5EF4-FFF2-40B4-BE49-F238E27FC236}">
                              <a16:creationId xmlns:a16="http://schemas.microsoft.com/office/drawing/2014/main" id="{468B8A0F-86AF-44A4-BE5E-3AF74DCC8C8B}"/>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066724" y="4150597"/>
                          <a:ext cx="1043128" cy="644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2935862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22" presetClass="entr" presetSubtype="8"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wipe(left)">
                                      <p:cBhvr>
                                        <p:cTn id="31" dur="500"/>
                                        <p:tgtEl>
                                          <p:spTgt spid="6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left)">
                                      <p:cBhvr>
                                        <p:cTn id="36" dur="500"/>
                                        <p:tgtEl>
                                          <p:spTgt spid="65"/>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wheel(1)">
                                      <p:cBhvr>
                                        <p:cTn id="41" dur="7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90C4BCE-9BAD-4C3C-BD22-F8528132C9C0}"/>
              </a:ext>
            </a:extLst>
          </p:cNvPr>
          <p:cNvGrpSpPr/>
          <p:nvPr/>
        </p:nvGrpSpPr>
        <p:grpSpPr>
          <a:xfrm>
            <a:off x="34168" y="1504950"/>
            <a:ext cx="9075663" cy="1406743"/>
            <a:chOff x="67576" y="1371067"/>
            <a:chExt cx="9075663" cy="1406743"/>
          </a:xfrm>
        </p:grpSpPr>
        <p:sp>
          <p:nvSpPr>
            <p:cNvPr id="35" name="Rounded Rectangle 34"/>
            <p:cNvSpPr/>
            <p:nvPr/>
          </p:nvSpPr>
          <p:spPr>
            <a:xfrm>
              <a:off x="589428" y="1371067"/>
              <a:ext cx="8553811" cy="1389522"/>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3393" y="1386074"/>
              <a:ext cx="1391736" cy="13917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Oval 36"/>
            <p:cNvSpPr/>
            <p:nvPr/>
          </p:nvSpPr>
          <p:spPr>
            <a:xfrm>
              <a:off x="67576" y="1419576"/>
              <a:ext cx="1324731" cy="1324731"/>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Rectangle 50"/>
            <p:cNvSpPr/>
            <p:nvPr/>
          </p:nvSpPr>
          <p:spPr>
            <a:xfrm>
              <a:off x="92842" y="1666906"/>
              <a:ext cx="1237839"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.14</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pSp>
          <p:nvGrpSpPr>
            <p:cNvPr id="33" name="Group 32">
              <a:extLst>
                <a:ext uri="{FF2B5EF4-FFF2-40B4-BE49-F238E27FC236}">
                  <a16:creationId xmlns:a16="http://schemas.microsoft.com/office/drawing/2014/main" id="{12790131-65D1-440E-9652-A10F00862DC9}"/>
                </a:ext>
              </a:extLst>
            </p:cNvPr>
            <p:cNvGrpSpPr/>
            <p:nvPr/>
          </p:nvGrpSpPr>
          <p:grpSpPr>
            <a:xfrm>
              <a:off x="2394755" y="1925304"/>
              <a:ext cx="614198" cy="412960"/>
              <a:chOff x="1865373" y="825986"/>
              <a:chExt cx="614198" cy="412960"/>
            </a:xfrm>
          </p:grpSpPr>
          <p:pic>
            <p:nvPicPr>
              <p:cNvPr id="34" name="Picture 33">
                <a:extLst>
                  <a:ext uri="{FF2B5EF4-FFF2-40B4-BE49-F238E27FC236}">
                    <a16:creationId xmlns:a16="http://schemas.microsoft.com/office/drawing/2014/main" id="{8BADC2E9-5734-4903-A081-5BC80E7ADB57}"/>
                  </a:ext>
                </a:extLst>
              </p:cNvPr>
              <p:cNvPicPr>
                <a:picLocks noChangeAspect="1"/>
              </p:cNvPicPr>
              <p:nvPr/>
            </p:nvPicPr>
            <p:blipFill>
              <a:blip r:embed="rId4"/>
              <a:stretch>
                <a:fillRect/>
              </a:stretch>
            </p:blipFill>
            <p:spPr>
              <a:xfrm>
                <a:off x="1865373" y="825986"/>
                <a:ext cx="397318" cy="412960"/>
              </a:xfrm>
              <a:prstGeom prst="rect">
                <a:avLst/>
              </a:prstGeom>
            </p:spPr>
          </p:pic>
          <p:sp>
            <p:nvSpPr>
              <p:cNvPr id="38" name="TextBox 37">
                <a:extLst>
                  <a:ext uri="{FF2B5EF4-FFF2-40B4-BE49-F238E27FC236}">
                    <a16:creationId xmlns:a16="http://schemas.microsoft.com/office/drawing/2014/main" id="{78A0209F-CF6B-421D-B3A0-F0D909D99847}"/>
                  </a:ext>
                </a:extLst>
              </p:cNvPr>
              <p:cNvSpPr txBox="1"/>
              <p:nvPr/>
            </p:nvSpPr>
            <p:spPr>
              <a:xfrm>
                <a:off x="2179489" y="868999"/>
                <a:ext cx="300082" cy="369332"/>
              </a:xfrm>
              <a:prstGeom prst="rect">
                <a:avLst/>
              </a:prstGeom>
              <a:noFill/>
            </p:spPr>
            <p:txBody>
              <a:bodyPr wrap="none" rtlCol="0">
                <a:spAutoFit/>
              </a:bodyPr>
              <a:lstStyle/>
              <a:p>
                <a:r>
                  <a:rPr lang="en-US" b="1" dirty="0"/>
                  <a:t>. </a:t>
                </a:r>
              </a:p>
            </p:txBody>
          </p:sp>
        </p:grpSp>
        <p:grpSp>
          <p:nvGrpSpPr>
            <p:cNvPr id="39" name="Group 38">
              <a:extLst>
                <a:ext uri="{FF2B5EF4-FFF2-40B4-BE49-F238E27FC236}">
                  <a16:creationId xmlns:a16="http://schemas.microsoft.com/office/drawing/2014/main" id="{66562FD4-A721-42B1-B63F-578C4FC441D8}"/>
                </a:ext>
              </a:extLst>
            </p:cNvPr>
            <p:cNvGrpSpPr/>
            <p:nvPr/>
          </p:nvGrpSpPr>
          <p:grpSpPr>
            <a:xfrm>
              <a:off x="4018000" y="1940946"/>
              <a:ext cx="620541" cy="397318"/>
              <a:chOff x="3488618" y="841628"/>
              <a:chExt cx="620541" cy="397318"/>
            </a:xfrm>
          </p:grpSpPr>
          <p:pic>
            <p:nvPicPr>
              <p:cNvPr id="40" name="Picture 39">
                <a:extLst>
                  <a:ext uri="{FF2B5EF4-FFF2-40B4-BE49-F238E27FC236}">
                    <a16:creationId xmlns:a16="http://schemas.microsoft.com/office/drawing/2014/main" id="{6B657E85-0711-447B-B6DB-2B154582A229}"/>
                  </a:ext>
                </a:extLst>
              </p:cNvPr>
              <p:cNvPicPr>
                <a:picLocks noChangeAspect="1"/>
              </p:cNvPicPr>
              <p:nvPr/>
            </p:nvPicPr>
            <p:blipFill>
              <a:blip r:embed="rId5"/>
              <a:stretch>
                <a:fillRect/>
              </a:stretch>
            </p:blipFill>
            <p:spPr>
              <a:xfrm>
                <a:off x="3488618" y="841628"/>
                <a:ext cx="397318" cy="397318"/>
              </a:xfrm>
              <a:prstGeom prst="rect">
                <a:avLst/>
              </a:prstGeom>
            </p:spPr>
          </p:pic>
          <p:sp>
            <p:nvSpPr>
              <p:cNvPr id="41" name="TextBox 40">
                <a:extLst>
                  <a:ext uri="{FF2B5EF4-FFF2-40B4-BE49-F238E27FC236}">
                    <a16:creationId xmlns:a16="http://schemas.microsoft.com/office/drawing/2014/main" id="{C838F341-915C-4121-8FD3-1C65280CBC28}"/>
                  </a:ext>
                </a:extLst>
              </p:cNvPr>
              <p:cNvSpPr txBox="1"/>
              <p:nvPr/>
            </p:nvSpPr>
            <p:spPr>
              <a:xfrm>
                <a:off x="3809077" y="847800"/>
                <a:ext cx="300082" cy="369332"/>
              </a:xfrm>
              <a:prstGeom prst="rect">
                <a:avLst/>
              </a:prstGeom>
              <a:noFill/>
            </p:spPr>
            <p:txBody>
              <a:bodyPr wrap="none" rtlCol="0">
                <a:spAutoFit/>
              </a:bodyPr>
              <a:lstStyle/>
              <a:p>
                <a:r>
                  <a:rPr lang="en-US" b="1" dirty="0"/>
                  <a:t>. </a:t>
                </a:r>
              </a:p>
            </p:txBody>
          </p:sp>
        </p:grpSp>
        <p:grpSp>
          <p:nvGrpSpPr>
            <p:cNvPr id="42" name="Group 41">
              <a:extLst>
                <a:ext uri="{FF2B5EF4-FFF2-40B4-BE49-F238E27FC236}">
                  <a16:creationId xmlns:a16="http://schemas.microsoft.com/office/drawing/2014/main" id="{031A42FC-FA00-4556-B51E-B9B3D21A2EE6}"/>
                </a:ext>
              </a:extLst>
            </p:cNvPr>
            <p:cNvGrpSpPr/>
            <p:nvPr/>
          </p:nvGrpSpPr>
          <p:grpSpPr>
            <a:xfrm>
              <a:off x="5867400" y="1957540"/>
              <a:ext cx="617936" cy="417252"/>
              <a:chOff x="5338018" y="858222"/>
              <a:chExt cx="617936" cy="417252"/>
            </a:xfrm>
          </p:grpSpPr>
          <p:pic>
            <p:nvPicPr>
              <p:cNvPr id="43" name="Picture 42">
                <a:extLst>
                  <a:ext uri="{FF2B5EF4-FFF2-40B4-BE49-F238E27FC236}">
                    <a16:creationId xmlns:a16="http://schemas.microsoft.com/office/drawing/2014/main" id="{310EF815-E39B-493F-9F06-D743CEF64B1E}"/>
                  </a:ext>
                </a:extLst>
              </p:cNvPr>
              <p:cNvPicPr>
                <a:picLocks noChangeAspect="1"/>
              </p:cNvPicPr>
              <p:nvPr/>
            </p:nvPicPr>
            <p:blipFill>
              <a:blip r:embed="rId6"/>
              <a:stretch>
                <a:fillRect/>
              </a:stretch>
            </p:blipFill>
            <p:spPr>
              <a:xfrm>
                <a:off x="5338018" y="881286"/>
                <a:ext cx="397318" cy="394188"/>
              </a:xfrm>
              <a:prstGeom prst="rect">
                <a:avLst/>
              </a:prstGeom>
            </p:spPr>
          </p:pic>
          <p:sp>
            <p:nvSpPr>
              <p:cNvPr id="44" name="TextBox 43">
                <a:extLst>
                  <a:ext uri="{FF2B5EF4-FFF2-40B4-BE49-F238E27FC236}">
                    <a16:creationId xmlns:a16="http://schemas.microsoft.com/office/drawing/2014/main" id="{70593E2A-0B94-40FE-BC70-06B464A3E9A4}"/>
                  </a:ext>
                </a:extLst>
              </p:cNvPr>
              <p:cNvSpPr txBox="1"/>
              <p:nvPr/>
            </p:nvSpPr>
            <p:spPr>
              <a:xfrm>
                <a:off x="5655872" y="858222"/>
                <a:ext cx="300082" cy="369332"/>
              </a:xfrm>
              <a:prstGeom prst="rect">
                <a:avLst/>
              </a:prstGeom>
              <a:noFill/>
            </p:spPr>
            <p:txBody>
              <a:bodyPr wrap="none" rtlCol="0">
                <a:spAutoFit/>
              </a:bodyPr>
              <a:lstStyle/>
              <a:p>
                <a:r>
                  <a:rPr lang="en-US" b="1" dirty="0"/>
                  <a:t>. </a:t>
                </a:r>
              </a:p>
            </p:txBody>
          </p:sp>
        </p:grpSp>
        <p:grpSp>
          <p:nvGrpSpPr>
            <p:cNvPr id="45" name="Group 44">
              <a:extLst>
                <a:ext uri="{FF2B5EF4-FFF2-40B4-BE49-F238E27FC236}">
                  <a16:creationId xmlns:a16="http://schemas.microsoft.com/office/drawing/2014/main" id="{99DE5151-1772-4345-8E09-EBC067C7CE26}"/>
                </a:ext>
              </a:extLst>
            </p:cNvPr>
            <p:cNvGrpSpPr/>
            <p:nvPr/>
          </p:nvGrpSpPr>
          <p:grpSpPr>
            <a:xfrm>
              <a:off x="7609350" y="1979663"/>
              <a:ext cx="617736" cy="407935"/>
              <a:chOff x="7079968" y="880345"/>
              <a:chExt cx="617736" cy="407935"/>
            </a:xfrm>
          </p:grpSpPr>
          <p:pic>
            <p:nvPicPr>
              <p:cNvPr id="46" name="Picture 45">
                <a:extLst>
                  <a:ext uri="{FF2B5EF4-FFF2-40B4-BE49-F238E27FC236}">
                    <a16:creationId xmlns:a16="http://schemas.microsoft.com/office/drawing/2014/main" id="{C0CDC5C1-AEBE-4EC4-94CF-F9DC1B5565A8}"/>
                  </a:ext>
                </a:extLst>
              </p:cNvPr>
              <p:cNvPicPr>
                <a:picLocks noChangeAspect="1"/>
              </p:cNvPicPr>
              <p:nvPr/>
            </p:nvPicPr>
            <p:blipFill>
              <a:blip r:embed="rId7"/>
              <a:stretch>
                <a:fillRect/>
              </a:stretch>
            </p:blipFill>
            <p:spPr>
              <a:xfrm>
                <a:off x="7079968" y="900348"/>
                <a:ext cx="397318" cy="387932"/>
              </a:xfrm>
              <a:prstGeom prst="rect">
                <a:avLst/>
              </a:prstGeom>
            </p:spPr>
          </p:pic>
          <p:sp>
            <p:nvSpPr>
              <p:cNvPr id="47" name="TextBox 46">
                <a:extLst>
                  <a:ext uri="{FF2B5EF4-FFF2-40B4-BE49-F238E27FC236}">
                    <a16:creationId xmlns:a16="http://schemas.microsoft.com/office/drawing/2014/main" id="{FDE8034F-268A-4DB1-8C57-5CB3F3A3DFE6}"/>
                  </a:ext>
                </a:extLst>
              </p:cNvPr>
              <p:cNvSpPr txBox="1"/>
              <p:nvPr/>
            </p:nvSpPr>
            <p:spPr>
              <a:xfrm>
                <a:off x="7397622" y="880345"/>
                <a:ext cx="300082" cy="369332"/>
              </a:xfrm>
              <a:prstGeom prst="rect">
                <a:avLst/>
              </a:prstGeom>
              <a:noFill/>
            </p:spPr>
            <p:txBody>
              <a:bodyPr wrap="none" rtlCol="0">
                <a:spAutoFit/>
              </a:bodyPr>
              <a:lstStyle/>
              <a:p>
                <a:r>
                  <a:rPr lang="en-US" b="1" dirty="0"/>
                  <a:t>. </a:t>
                </a:r>
              </a:p>
            </p:txBody>
          </p:sp>
        </p:grpSp>
        <p:graphicFrame>
          <p:nvGraphicFramePr>
            <p:cNvPr id="52" name="Object 51"/>
            <p:cNvGraphicFramePr>
              <a:graphicFrameLocks noChangeAspect="1"/>
            </p:cNvGraphicFramePr>
            <p:nvPr>
              <p:extLst/>
            </p:nvPr>
          </p:nvGraphicFramePr>
          <p:xfrm>
            <a:off x="2896282" y="1861300"/>
            <a:ext cx="363046" cy="664623"/>
          </p:xfrm>
          <a:graphic>
            <a:graphicData uri="http://schemas.openxmlformats.org/presentationml/2006/ole">
              <mc:AlternateContent xmlns:mc="http://schemas.openxmlformats.org/markup-compatibility/2006">
                <mc:Choice xmlns:v="urn:schemas-microsoft-com:vml" Requires="v">
                  <p:oleObj spid="_x0000_s266300" name="Equation" r:id="rId8" imgW="215640" imgH="393480" progId="Equation.DSMT4">
                    <p:embed/>
                  </p:oleObj>
                </mc:Choice>
                <mc:Fallback>
                  <p:oleObj name="Equation" r:id="rId8" imgW="215640" imgH="393480" progId="Equation.DSMT4">
                    <p:embed/>
                    <p:pic>
                      <p:nvPicPr>
                        <p:cNvPr id="52" name="Object 51"/>
                        <p:cNvPicPr/>
                        <p:nvPr/>
                      </p:nvPicPr>
                      <p:blipFill>
                        <a:blip r:embed="rId9"/>
                        <a:stretch>
                          <a:fillRect/>
                        </a:stretch>
                      </p:blipFill>
                      <p:spPr>
                        <a:xfrm>
                          <a:off x="2896282" y="1861300"/>
                          <a:ext cx="363046" cy="664623"/>
                        </a:xfrm>
                        <a:prstGeom prst="rect">
                          <a:avLst/>
                        </a:prstGeom>
                      </p:spPr>
                    </p:pic>
                  </p:oleObj>
                </mc:Fallback>
              </mc:AlternateContent>
            </a:graphicData>
          </a:graphic>
        </p:graphicFrame>
        <p:graphicFrame>
          <p:nvGraphicFramePr>
            <p:cNvPr id="53" name="Object 52"/>
            <p:cNvGraphicFramePr>
              <a:graphicFrameLocks noChangeAspect="1"/>
            </p:cNvGraphicFramePr>
            <p:nvPr>
              <p:extLst/>
            </p:nvPr>
          </p:nvGraphicFramePr>
          <p:xfrm>
            <a:off x="4526145" y="1860967"/>
            <a:ext cx="368808" cy="668465"/>
          </p:xfrm>
          <a:graphic>
            <a:graphicData uri="http://schemas.openxmlformats.org/presentationml/2006/ole">
              <mc:AlternateContent xmlns:mc="http://schemas.openxmlformats.org/markup-compatibility/2006">
                <mc:Choice xmlns:v="urn:schemas-microsoft-com:vml" Requires="v">
                  <p:oleObj spid="_x0000_s266301" name="Equation" r:id="rId10" imgW="215640" imgH="393480" progId="Equation.DSMT4">
                    <p:embed/>
                  </p:oleObj>
                </mc:Choice>
                <mc:Fallback>
                  <p:oleObj name="Equation" r:id="rId10" imgW="215640" imgH="393480" progId="Equation.DSMT4">
                    <p:embed/>
                    <p:pic>
                      <p:nvPicPr>
                        <p:cNvPr id="53" name="Object 52"/>
                        <p:cNvPicPr/>
                        <p:nvPr/>
                      </p:nvPicPr>
                      <p:blipFill>
                        <a:blip r:embed="rId11"/>
                        <a:stretch>
                          <a:fillRect/>
                        </a:stretch>
                      </p:blipFill>
                      <p:spPr>
                        <a:xfrm>
                          <a:off x="4526145" y="1860967"/>
                          <a:ext cx="368808" cy="668465"/>
                        </a:xfrm>
                        <a:prstGeom prst="rect">
                          <a:avLst/>
                        </a:prstGeom>
                      </p:spPr>
                    </p:pic>
                  </p:oleObj>
                </mc:Fallback>
              </mc:AlternateContent>
            </a:graphicData>
          </a:graphic>
        </p:graphicFrame>
        <p:graphicFrame>
          <p:nvGraphicFramePr>
            <p:cNvPr id="54" name="Object 53"/>
            <p:cNvGraphicFramePr>
              <a:graphicFrameLocks noChangeAspect="1"/>
            </p:cNvGraphicFramePr>
            <p:nvPr>
              <p:extLst/>
            </p:nvPr>
          </p:nvGraphicFramePr>
          <p:xfrm>
            <a:off x="6336145" y="1847266"/>
            <a:ext cx="395701" cy="679990"/>
          </p:xfrm>
          <a:graphic>
            <a:graphicData uri="http://schemas.openxmlformats.org/presentationml/2006/ole">
              <mc:AlternateContent xmlns:mc="http://schemas.openxmlformats.org/markup-compatibility/2006">
                <mc:Choice xmlns:v="urn:schemas-microsoft-com:vml" Requires="v">
                  <p:oleObj spid="_x0000_s266302" name="Equation" r:id="rId12" imgW="228600" imgH="393480" progId="Equation.DSMT4">
                    <p:embed/>
                  </p:oleObj>
                </mc:Choice>
                <mc:Fallback>
                  <p:oleObj name="Equation" r:id="rId12" imgW="228600" imgH="393480" progId="Equation.DSMT4">
                    <p:embed/>
                    <p:pic>
                      <p:nvPicPr>
                        <p:cNvPr id="54" name="Object 53"/>
                        <p:cNvPicPr/>
                        <p:nvPr/>
                      </p:nvPicPr>
                      <p:blipFill>
                        <a:blip r:embed="rId13"/>
                        <a:stretch>
                          <a:fillRect/>
                        </a:stretch>
                      </p:blipFill>
                      <p:spPr>
                        <a:xfrm>
                          <a:off x="6336145" y="1847266"/>
                          <a:ext cx="395701" cy="679990"/>
                        </a:xfrm>
                        <a:prstGeom prst="rect">
                          <a:avLst/>
                        </a:prstGeom>
                      </p:spPr>
                    </p:pic>
                  </p:oleObj>
                </mc:Fallback>
              </mc:AlternateContent>
            </a:graphicData>
          </a:graphic>
        </p:graphicFrame>
        <p:graphicFrame>
          <p:nvGraphicFramePr>
            <p:cNvPr id="55" name="Object 54"/>
            <p:cNvGraphicFramePr>
              <a:graphicFrameLocks noChangeAspect="1"/>
            </p:cNvGraphicFramePr>
            <p:nvPr>
              <p:extLst/>
            </p:nvPr>
          </p:nvGraphicFramePr>
          <p:xfrm>
            <a:off x="8102877" y="1896051"/>
            <a:ext cx="345758" cy="630047"/>
          </p:xfrm>
          <a:graphic>
            <a:graphicData uri="http://schemas.openxmlformats.org/presentationml/2006/ole">
              <mc:AlternateContent xmlns:mc="http://schemas.openxmlformats.org/markup-compatibility/2006">
                <mc:Choice xmlns:v="urn:schemas-microsoft-com:vml" Requires="v">
                  <p:oleObj spid="_x0000_s266303" name="Equation" r:id="rId14" imgW="215640" imgH="393480" progId="Equation.DSMT4">
                    <p:embed/>
                  </p:oleObj>
                </mc:Choice>
                <mc:Fallback>
                  <p:oleObj name="Equation" r:id="rId14" imgW="215640" imgH="393480" progId="Equation.DSMT4">
                    <p:embed/>
                    <p:pic>
                      <p:nvPicPr>
                        <p:cNvPr id="55" name="Object 54"/>
                        <p:cNvPicPr/>
                        <p:nvPr/>
                      </p:nvPicPr>
                      <p:blipFill>
                        <a:blip r:embed="rId15"/>
                        <a:stretch>
                          <a:fillRect/>
                        </a:stretch>
                      </p:blipFill>
                      <p:spPr>
                        <a:xfrm>
                          <a:off x="8102877" y="1896051"/>
                          <a:ext cx="345758" cy="630047"/>
                        </a:xfrm>
                        <a:prstGeom prst="rect">
                          <a:avLst/>
                        </a:prstGeom>
                      </p:spPr>
                    </p:pic>
                  </p:oleObj>
                </mc:Fallback>
              </mc:AlternateContent>
            </a:graphicData>
          </a:graphic>
        </p:graphicFrame>
        <p:sp>
          <p:nvSpPr>
            <p:cNvPr id="96" name="Rectangle 95">
              <a:extLst>
                <a:ext uri="{FF2B5EF4-FFF2-40B4-BE49-F238E27FC236}">
                  <a16:creationId xmlns:a16="http://schemas.microsoft.com/office/drawing/2014/main" id="{2C4C4226-08E5-405C-8441-B839DA008585}"/>
                </a:ext>
              </a:extLst>
            </p:cNvPr>
            <p:cNvSpPr/>
            <p:nvPr/>
          </p:nvSpPr>
          <p:spPr>
            <a:xfrm>
              <a:off x="2352743" y="1394594"/>
              <a:ext cx="2710324" cy="400110"/>
            </a:xfrm>
            <a:prstGeom prst="rect">
              <a:avLst/>
            </a:prstGeom>
          </p:spPr>
          <p:txBody>
            <a:bodyPr wrap="square">
              <a:spAutoFit/>
            </a:bodyPr>
            <a:lstStyle/>
            <a:p>
              <a:pPr marL="342900" indent="-342900">
                <a:buFont typeface="Wingdings" panose="05000000000000000000" pitchFamily="2" charset="2"/>
                <a:buChar char="v"/>
              </a:pPr>
              <a:r>
                <a:rPr lang="en-US" sz="2000" b="1" dirty="0" err="1"/>
                <a:t>Giá</a:t>
              </a:r>
              <a:r>
                <a:rPr lang="en-US" sz="2000" b="1" dirty="0"/>
                <a:t> </a:t>
              </a:r>
              <a:r>
                <a:rPr lang="en-US" sz="2000" b="1" dirty="0" err="1"/>
                <a:t>trị</a:t>
              </a:r>
              <a:r>
                <a:rPr lang="en-US" sz="2000" b="1" dirty="0"/>
                <a:t> </a:t>
              </a:r>
              <a:r>
                <a:rPr lang="en-US" sz="2000" b="1" dirty="0" err="1"/>
                <a:t>của</a:t>
              </a:r>
              <a:r>
                <a:rPr lang="en-US" sz="2000" b="1" dirty="0"/>
                <a:t> </a:t>
              </a:r>
              <a:r>
                <a:rPr lang="en-US" sz="2000" dirty="0"/>
                <a:t>P(B)</a:t>
              </a:r>
              <a:r>
                <a:rPr lang="en-US" sz="2000" b="1" dirty="0"/>
                <a:t> </a:t>
              </a:r>
              <a:r>
                <a:rPr lang="en-US" sz="2000" b="1" dirty="0" err="1"/>
                <a:t>là</a:t>
              </a:r>
              <a:r>
                <a:rPr lang="en-US" sz="2000" b="1" dirty="0"/>
                <a:t>:</a:t>
              </a:r>
            </a:p>
          </p:txBody>
        </p:sp>
      </p:grpSp>
      <p:sp>
        <p:nvSpPr>
          <p:cNvPr id="48" name="Rectangle: Rounded Corners 10">
            <a:extLst>
              <a:ext uri="{FF2B5EF4-FFF2-40B4-BE49-F238E27FC236}">
                <a16:creationId xmlns:a16="http://schemas.microsoft.com/office/drawing/2014/main" id="{125FDC24-49F5-4E42-BAE4-C59B98A1FFF4}"/>
              </a:ext>
            </a:extLst>
          </p:cNvPr>
          <p:cNvSpPr/>
          <p:nvPr/>
        </p:nvSpPr>
        <p:spPr>
          <a:xfrm>
            <a:off x="3682194" y="1997516"/>
            <a:ext cx="1398935" cy="710782"/>
          </a:xfrm>
          <a:prstGeom prst="roundRect">
            <a:avLst>
              <a:gd name="adj" fmla="val 827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3D95C58-3D44-4B49-9843-D622D2C14DFD}"/>
              </a:ext>
            </a:extLst>
          </p:cNvPr>
          <p:cNvGrpSpPr/>
          <p:nvPr/>
        </p:nvGrpSpPr>
        <p:grpSpPr>
          <a:xfrm>
            <a:off x="2174091" y="3638550"/>
            <a:ext cx="4127796" cy="644285"/>
            <a:chOff x="1827637" y="2165126"/>
            <a:chExt cx="4127796" cy="644285"/>
          </a:xfrm>
        </p:grpSpPr>
        <p:graphicFrame>
          <p:nvGraphicFramePr>
            <p:cNvPr id="4" name="Object 3">
              <a:extLst>
                <a:ext uri="{FF2B5EF4-FFF2-40B4-BE49-F238E27FC236}">
                  <a16:creationId xmlns:a16="http://schemas.microsoft.com/office/drawing/2014/main" id="{B89881F6-B05A-4747-9C37-682A39582887}"/>
                </a:ext>
              </a:extLst>
            </p:cNvPr>
            <p:cNvGraphicFramePr>
              <a:graphicFrameLocks noChangeAspect="1"/>
            </p:cNvGraphicFramePr>
            <p:nvPr>
              <p:extLst>
                <p:ext uri="{D42A27DB-BD31-4B8C-83A1-F6EECF244321}">
                  <p14:modId xmlns:p14="http://schemas.microsoft.com/office/powerpoint/2010/main" val="2885828684"/>
                </p:ext>
              </p:extLst>
            </p:nvPr>
          </p:nvGraphicFramePr>
          <p:xfrm>
            <a:off x="3533533" y="2287214"/>
            <a:ext cx="968375" cy="444500"/>
          </p:xfrm>
          <a:graphic>
            <a:graphicData uri="http://schemas.openxmlformats.org/presentationml/2006/ole">
              <mc:AlternateContent xmlns:mc="http://schemas.openxmlformats.org/markup-compatibility/2006">
                <mc:Choice xmlns:v="urn:schemas-microsoft-com:vml" Requires="v">
                  <p:oleObj spid="_x0000_s266304" name="Equation" r:id="rId16" imgW="596880" imgH="279360" progId="Equation.DSMT4">
                    <p:embed/>
                  </p:oleObj>
                </mc:Choice>
                <mc:Fallback>
                  <p:oleObj name="Equation" r:id="rId16" imgW="596880" imgH="279360" progId="Equation.DSMT4">
                    <p:embed/>
                    <p:pic>
                      <p:nvPicPr>
                        <p:cNvPr id="0" name="Object 6"/>
                        <p:cNvPicPr>
                          <a:picLocks noChangeAspect="1" noChangeArrowheads="1"/>
                        </p:cNvPicPr>
                        <p:nvPr/>
                      </p:nvPicPr>
                      <p:blipFill>
                        <a:blip r:embed="rId17"/>
                        <a:srcRect/>
                        <a:stretch>
                          <a:fillRect/>
                        </a:stretch>
                      </p:blipFill>
                      <p:spPr bwMode="auto">
                        <a:xfrm>
                          <a:off x="3533533" y="2287214"/>
                          <a:ext cx="968375"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B93ACD46-18C2-43E7-A5AA-94F09B4794A6}"/>
                </a:ext>
              </a:extLst>
            </p:cNvPr>
            <p:cNvGraphicFramePr>
              <a:graphicFrameLocks noChangeAspect="1"/>
            </p:cNvGraphicFramePr>
            <p:nvPr>
              <p:extLst>
                <p:ext uri="{D42A27DB-BD31-4B8C-83A1-F6EECF244321}">
                  <p14:modId xmlns:p14="http://schemas.microsoft.com/office/powerpoint/2010/main" val="1789240203"/>
                </p:ext>
              </p:extLst>
            </p:nvPr>
          </p:nvGraphicFramePr>
          <p:xfrm>
            <a:off x="4528802" y="2165126"/>
            <a:ext cx="1426631" cy="644285"/>
          </p:xfrm>
          <a:graphic>
            <a:graphicData uri="http://schemas.openxmlformats.org/presentationml/2006/ole">
              <mc:AlternateContent xmlns:mc="http://schemas.openxmlformats.org/markup-compatibility/2006">
                <mc:Choice xmlns:v="urn:schemas-microsoft-com:vml" Requires="v">
                  <p:oleObj spid="_x0000_s266305" name="Equation" r:id="rId18" imgW="888614" imgH="393529" progId="Equation.DSMT4">
                    <p:embed/>
                  </p:oleObj>
                </mc:Choice>
                <mc:Fallback>
                  <p:oleObj name="Equation" r:id="rId18" imgW="888614" imgH="393529" progId="Equation.DSMT4">
                    <p:embed/>
                    <p:pic>
                      <p:nvPicPr>
                        <p:cNvPr id="0" name="Object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28802" y="2165126"/>
                          <a:ext cx="1426631" cy="644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a:extLst>
                <a:ext uri="{FF2B5EF4-FFF2-40B4-BE49-F238E27FC236}">
                  <a16:creationId xmlns:a16="http://schemas.microsoft.com/office/drawing/2014/main" id="{2F10A363-6F8F-4559-903A-B2ED16BE5A17}"/>
                </a:ext>
              </a:extLst>
            </p:cNvPr>
            <p:cNvSpPr/>
            <p:nvPr/>
          </p:nvSpPr>
          <p:spPr>
            <a:xfrm>
              <a:off x="1827637" y="2287214"/>
              <a:ext cx="1912703" cy="400110"/>
            </a:xfrm>
            <a:prstGeom prst="rect">
              <a:avLst/>
            </a:prstGeom>
          </p:spPr>
          <p:txBody>
            <a:bodyPr wrap="none">
              <a:spAutoFit/>
            </a:bodyPr>
            <a:lstStyle/>
            <a:p>
              <a:pPr lvl="0" algn="just" eaLnBrk="0" fontAlgn="base" hangingPunct="0">
                <a:spcBef>
                  <a:spcPct val="0"/>
                </a:spcBef>
                <a:spcAft>
                  <a:spcPct val="0"/>
                </a:spcAft>
              </a:pPr>
              <a:r>
                <a:rPr lang="vi-VN" altLang="en-US" sz="2000" i="1">
                  <a:latin typeface="+mj-lt"/>
                  <a:ea typeface="SimSun" panose="02010600030101010101" pitchFamily="2" charset="-122"/>
                  <a:cs typeface="Times New Roman" panose="02020603050405020304" pitchFamily="18" charset="0"/>
                </a:rPr>
                <a:t>P</a:t>
              </a:r>
              <a:r>
                <a:rPr lang="vi-VN" altLang="en-US" sz="2000">
                  <a:latin typeface="+mj-lt"/>
                  <a:ea typeface="SimSun" panose="02010600030101010101" pitchFamily="2" charset="-122"/>
                  <a:cs typeface="Times New Roman" panose="02020603050405020304" pitchFamily="18" charset="0"/>
                </a:rPr>
                <a:t>(</a:t>
              </a:r>
              <a:r>
                <a:rPr lang="vi-VN" altLang="en-US" sz="2000" i="1">
                  <a:latin typeface="+mj-lt"/>
                  <a:ea typeface="SimSun" panose="02010600030101010101" pitchFamily="2" charset="-122"/>
                  <a:cs typeface="Times New Roman" panose="02020603050405020304" pitchFamily="18" charset="0"/>
                </a:rPr>
                <a:t>B</a:t>
              </a:r>
              <a:r>
                <a:rPr lang="vi-VN" altLang="en-US" sz="2000">
                  <a:latin typeface="+mj-lt"/>
                  <a:ea typeface="SimSun" panose="02010600030101010101" pitchFamily="2" charset="-122"/>
                  <a:cs typeface="Times New Roman" panose="02020603050405020304" pitchFamily="18" charset="0"/>
                </a:rPr>
                <a:t>) = </a:t>
              </a:r>
              <a:r>
                <a:rPr lang="vi-VN" altLang="en-US" sz="2000" i="1">
                  <a:latin typeface="+mj-lt"/>
                  <a:ea typeface="SimSun" panose="02010600030101010101" pitchFamily="2" charset="-122"/>
                  <a:cs typeface="Times New Roman" panose="02020603050405020304" pitchFamily="18" charset="0"/>
                </a:rPr>
                <a:t>P</a:t>
              </a:r>
              <a:r>
                <a:rPr lang="vi-VN" altLang="en-US" sz="2000">
                  <a:latin typeface="+mj-lt"/>
                  <a:ea typeface="SimSun" panose="02010600030101010101" pitchFamily="2" charset="-122"/>
                  <a:cs typeface="Times New Roman" panose="02020603050405020304" pitchFamily="18" charset="0"/>
                </a:rPr>
                <a:t>(</a:t>
              </a:r>
              <a:r>
                <a:rPr lang="vi-VN" altLang="en-US" sz="2000" i="1">
                  <a:latin typeface="+mj-lt"/>
                  <a:ea typeface="SimSun" panose="02010600030101010101" pitchFamily="2" charset="-122"/>
                  <a:cs typeface="Times New Roman" panose="02020603050405020304" pitchFamily="18" charset="0"/>
                </a:rPr>
                <a:t>BA</a:t>
              </a:r>
              <a:r>
                <a:rPr lang="vi-VN" altLang="en-US" sz="2000">
                  <a:latin typeface="+mj-lt"/>
                  <a:ea typeface="SimSun" panose="02010600030101010101" pitchFamily="2" charset="-122"/>
                  <a:cs typeface="Times New Roman" panose="02020603050405020304" pitchFamily="18" charset="0"/>
                </a:rPr>
                <a:t>) + </a:t>
              </a:r>
              <a:endParaRPr lang="vi-VN" altLang="en-US" sz="2800">
                <a:latin typeface="+mj-lt"/>
              </a:endParaRPr>
            </a:p>
          </p:txBody>
        </p:sp>
      </p:grpSp>
      <p:pic>
        <p:nvPicPr>
          <p:cNvPr id="11" name="Picture 10">
            <a:extLst>
              <a:ext uri="{FF2B5EF4-FFF2-40B4-BE49-F238E27FC236}">
                <a16:creationId xmlns:a16="http://schemas.microsoft.com/office/drawing/2014/main" id="{263A7286-D338-40CC-8331-141E1AE2BCE8}"/>
              </a:ext>
            </a:extLst>
          </p:cNvPr>
          <p:cNvPicPr>
            <a:picLocks noChangeAspect="1"/>
          </p:cNvPicPr>
          <p:nvPr/>
        </p:nvPicPr>
        <p:blipFill>
          <a:blip r:embed="rId20"/>
          <a:stretch>
            <a:fillRect/>
          </a:stretch>
        </p:blipFill>
        <p:spPr>
          <a:xfrm>
            <a:off x="3987153" y="3194411"/>
            <a:ext cx="1042506" cy="249958"/>
          </a:xfrm>
          <a:prstGeom prst="rect">
            <a:avLst/>
          </a:prstGeom>
        </p:spPr>
      </p:pic>
      <p:grpSp>
        <p:nvGrpSpPr>
          <p:cNvPr id="58" name="Group 57">
            <a:extLst>
              <a:ext uri="{FF2B5EF4-FFF2-40B4-BE49-F238E27FC236}">
                <a16:creationId xmlns:a16="http://schemas.microsoft.com/office/drawing/2014/main" id="{32864114-AE2A-4E8B-B776-AA5B0FC900F2}"/>
              </a:ext>
            </a:extLst>
          </p:cNvPr>
          <p:cNvGrpSpPr/>
          <p:nvPr/>
        </p:nvGrpSpPr>
        <p:grpSpPr>
          <a:xfrm>
            <a:off x="1397900" y="349561"/>
            <a:ext cx="2053897" cy="860028"/>
            <a:chOff x="37736" y="1837335"/>
            <a:chExt cx="1624537" cy="781843"/>
          </a:xfrm>
        </p:grpSpPr>
        <p:sp>
          <p:nvSpPr>
            <p:cNvPr id="59" name="Rectangle 58">
              <a:extLst>
                <a:ext uri="{FF2B5EF4-FFF2-40B4-BE49-F238E27FC236}">
                  <a16:creationId xmlns:a16="http://schemas.microsoft.com/office/drawing/2014/main" id="{7DB29ED3-8FA5-4ED4-B65D-2585FB943141}"/>
                </a:ext>
              </a:extLst>
            </p:cNvPr>
            <p:cNvSpPr/>
            <p:nvPr/>
          </p:nvSpPr>
          <p:spPr>
            <a:xfrm>
              <a:off x="37736" y="1975646"/>
              <a:ext cx="1485269" cy="643532"/>
            </a:xfrm>
            <a:prstGeom prst="rect">
              <a:avLst/>
            </a:prstGeom>
          </p:spPr>
          <p:txBody>
            <a:bodyPr wrap="square">
              <a:spAutoFit/>
            </a:bodyPr>
            <a:lstStyle/>
            <a:p>
              <a:pPr marL="342900" indent="-342900">
                <a:buFont typeface="Wingdings" panose="05000000000000000000" pitchFamily="2" charset="2"/>
                <a:buChar char="v"/>
              </a:pPr>
              <a:r>
                <a:rPr lang="en-US" sz="2000" b="1" dirty="0"/>
                <a:t>Cho</a:t>
              </a:r>
              <a:r>
                <a:rPr lang="en-US" sz="2000" dirty="0"/>
                <a:t> P(</a:t>
              </a:r>
              <a:r>
                <a:rPr lang="en-US" sz="2000"/>
                <a:t>A) = </a:t>
              </a:r>
              <a:endParaRPr lang="en-US" sz="2000" dirty="0"/>
            </a:p>
          </p:txBody>
        </p:sp>
        <p:graphicFrame>
          <p:nvGraphicFramePr>
            <p:cNvPr id="60" name="Object 59">
              <a:extLst>
                <a:ext uri="{FF2B5EF4-FFF2-40B4-BE49-F238E27FC236}">
                  <a16:creationId xmlns:a16="http://schemas.microsoft.com/office/drawing/2014/main" id="{6DE6EBB9-2D90-4D75-B9D0-1603AE8E44D5}"/>
                </a:ext>
              </a:extLst>
            </p:cNvPr>
            <p:cNvGraphicFramePr>
              <a:graphicFrameLocks noChangeAspect="1"/>
            </p:cNvGraphicFramePr>
            <p:nvPr>
              <p:extLst>
                <p:ext uri="{D42A27DB-BD31-4B8C-83A1-F6EECF244321}">
                  <p14:modId xmlns:p14="http://schemas.microsoft.com/office/powerpoint/2010/main" val="910795021"/>
                </p:ext>
              </p:extLst>
            </p:nvPr>
          </p:nvGraphicFramePr>
          <p:xfrm>
            <a:off x="1320357" y="1837335"/>
            <a:ext cx="341916" cy="621665"/>
          </p:xfrm>
          <a:graphic>
            <a:graphicData uri="http://schemas.openxmlformats.org/presentationml/2006/ole">
              <mc:AlternateContent xmlns:mc="http://schemas.openxmlformats.org/markup-compatibility/2006">
                <mc:Choice xmlns:v="urn:schemas-microsoft-com:vml" Requires="v">
                  <p:oleObj spid="_x0000_s266306" name="Equation" r:id="rId21" imgW="203040" imgH="393480" progId="Equation.DSMT4">
                    <p:embed/>
                  </p:oleObj>
                </mc:Choice>
                <mc:Fallback>
                  <p:oleObj name="Equation" r:id="rId21" imgW="203040" imgH="393480" progId="Equation.DSMT4">
                    <p:embed/>
                    <p:pic>
                      <p:nvPicPr>
                        <p:cNvPr id="5" name="Object 4"/>
                        <p:cNvPicPr>
                          <a:picLocks noChangeAspect="1" noChangeArrowheads="1"/>
                        </p:cNvPicPr>
                        <p:nvPr/>
                      </p:nvPicPr>
                      <p:blipFill>
                        <a:blip r:embed="rId22"/>
                        <a:srcRect/>
                        <a:stretch>
                          <a:fillRect/>
                        </a:stretch>
                      </p:blipFill>
                      <p:spPr bwMode="auto">
                        <a:xfrm>
                          <a:off x="1320357" y="1837335"/>
                          <a:ext cx="341916" cy="621665"/>
                        </a:xfrm>
                        <a:prstGeom prst="rect">
                          <a:avLst/>
                        </a:prstGeom>
                        <a:noFill/>
                        <a:extLst/>
                      </p:spPr>
                    </p:pic>
                  </p:oleObj>
                </mc:Fallback>
              </mc:AlternateContent>
            </a:graphicData>
          </a:graphic>
        </p:graphicFrame>
      </p:grpSp>
      <p:grpSp>
        <p:nvGrpSpPr>
          <p:cNvPr id="61" name="Group 60">
            <a:extLst>
              <a:ext uri="{FF2B5EF4-FFF2-40B4-BE49-F238E27FC236}">
                <a16:creationId xmlns:a16="http://schemas.microsoft.com/office/drawing/2014/main" id="{C4D64045-D653-42AA-BEDA-72706F79CD54}"/>
              </a:ext>
            </a:extLst>
          </p:cNvPr>
          <p:cNvGrpSpPr/>
          <p:nvPr/>
        </p:nvGrpSpPr>
        <p:grpSpPr>
          <a:xfrm>
            <a:off x="4102935" y="329433"/>
            <a:ext cx="1317790" cy="714566"/>
            <a:chOff x="168712" y="2435442"/>
            <a:chExt cx="1317790" cy="649605"/>
          </a:xfrm>
        </p:grpSpPr>
        <p:sp>
          <p:nvSpPr>
            <p:cNvPr id="62" name="Rectangle 61">
              <a:extLst>
                <a:ext uri="{FF2B5EF4-FFF2-40B4-BE49-F238E27FC236}">
                  <a16:creationId xmlns:a16="http://schemas.microsoft.com/office/drawing/2014/main" id="{DD068DB7-4561-4BA2-912F-D1AD007C599D}"/>
                </a:ext>
              </a:extLst>
            </p:cNvPr>
            <p:cNvSpPr/>
            <p:nvPr/>
          </p:nvSpPr>
          <p:spPr>
            <a:xfrm>
              <a:off x="168712" y="2578376"/>
              <a:ext cx="1309951" cy="363736"/>
            </a:xfrm>
            <a:prstGeom prst="rect">
              <a:avLst/>
            </a:prstGeom>
          </p:spPr>
          <p:txBody>
            <a:bodyPr wrap="square">
              <a:spAutoFit/>
            </a:bodyPr>
            <a:lstStyle/>
            <a:p>
              <a:r>
                <a:rPr lang="en-US" sz="2000" dirty="0"/>
                <a:t>P(B|</a:t>
              </a:r>
              <a:r>
                <a:rPr lang="en-US" sz="2000"/>
                <a:t>A) = </a:t>
              </a:r>
              <a:endParaRPr lang="en-US" sz="2000" dirty="0"/>
            </a:p>
          </p:txBody>
        </p:sp>
        <p:graphicFrame>
          <p:nvGraphicFramePr>
            <p:cNvPr id="63" name="Object 62">
              <a:extLst>
                <a:ext uri="{FF2B5EF4-FFF2-40B4-BE49-F238E27FC236}">
                  <a16:creationId xmlns:a16="http://schemas.microsoft.com/office/drawing/2014/main" id="{E0BC8F0C-4CC2-48CF-81B4-9480C2058E05}"/>
                </a:ext>
              </a:extLst>
            </p:cNvPr>
            <p:cNvGraphicFramePr>
              <a:graphicFrameLocks noChangeAspect="1"/>
            </p:cNvGraphicFramePr>
            <p:nvPr>
              <p:extLst/>
            </p:nvPr>
          </p:nvGraphicFramePr>
          <p:xfrm>
            <a:off x="1171478" y="2435442"/>
            <a:ext cx="315024" cy="649605"/>
          </p:xfrm>
          <a:graphic>
            <a:graphicData uri="http://schemas.openxmlformats.org/presentationml/2006/ole">
              <mc:AlternateContent xmlns:mc="http://schemas.openxmlformats.org/markup-compatibility/2006">
                <mc:Choice xmlns:v="urn:schemas-microsoft-com:vml" Requires="v">
                  <p:oleObj spid="_x0000_s266307" name="Equation" r:id="rId23" imgW="190440" imgH="393480" progId="Equation.DSMT4">
                    <p:embed/>
                  </p:oleObj>
                </mc:Choice>
                <mc:Fallback>
                  <p:oleObj name="Equation" r:id="rId23" imgW="190440" imgH="393480" progId="Equation.DSMT4">
                    <p:embed/>
                    <p:pic>
                      <p:nvPicPr>
                        <p:cNvPr id="20" name="Object 19"/>
                        <p:cNvPicPr/>
                        <p:nvPr/>
                      </p:nvPicPr>
                      <p:blipFill>
                        <a:blip r:embed="rId24"/>
                        <a:stretch>
                          <a:fillRect/>
                        </a:stretch>
                      </p:blipFill>
                      <p:spPr>
                        <a:xfrm>
                          <a:off x="1171478" y="2435442"/>
                          <a:ext cx="315024" cy="649605"/>
                        </a:xfrm>
                        <a:prstGeom prst="rect">
                          <a:avLst/>
                        </a:prstGeom>
                      </p:spPr>
                    </p:pic>
                  </p:oleObj>
                </mc:Fallback>
              </mc:AlternateContent>
            </a:graphicData>
          </a:graphic>
        </p:graphicFrame>
      </p:grpSp>
      <p:grpSp>
        <p:nvGrpSpPr>
          <p:cNvPr id="64" name="Group 63">
            <a:extLst>
              <a:ext uri="{FF2B5EF4-FFF2-40B4-BE49-F238E27FC236}">
                <a16:creationId xmlns:a16="http://schemas.microsoft.com/office/drawing/2014/main" id="{68208CF4-384B-447C-86EC-965929F247DD}"/>
              </a:ext>
            </a:extLst>
          </p:cNvPr>
          <p:cNvGrpSpPr/>
          <p:nvPr/>
        </p:nvGrpSpPr>
        <p:grpSpPr>
          <a:xfrm>
            <a:off x="6198281" y="326029"/>
            <a:ext cx="1392335" cy="689769"/>
            <a:chOff x="4508068" y="384727"/>
            <a:chExt cx="1391617" cy="626918"/>
          </a:xfrm>
        </p:grpSpPr>
        <p:grpSp>
          <p:nvGrpSpPr>
            <p:cNvPr id="65" name="Group 64">
              <a:extLst>
                <a:ext uri="{FF2B5EF4-FFF2-40B4-BE49-F238E27FC236}">
                  <a16:creationId xmlns:a16="http://schemas.microsoft.com/office/drawing/2014/main" id="{897B1D8F-95AA-4BDA-8CF2-C1898FB31F93}"/>
                </a:ext>
              </a:extLst>
            </p:cNvPr>
            <p:cNvGrpSpPr/>
            <p:nvPr/>
          </p:nvGrpSpPr>
          <p:grpSpPr>
            <a:xfrm>
              <a:off x="4508068" y="384727"/>
              <a:ext cx="1391617" cy="626918"/>
              <a:chOff x="278372" y="3020852"/>
              <a:chExt cx="1391617" cy="626918"/>
            </a:xfrm>
          </p:grpSpPr>
          <p:sp>
            <p:nvSpPr>
              <p:cNvPr id="67" name="Rectangle 66">
                <a:extLst>
                  <a:ext uri="{FF2B5EF4-FFF2-40B4-BE49-F238E27FC236}">
                    <a16:creationId xmlns:a16="http://schemas.microsoft.com/office/drawing/2014/main" id="{C372E708-0026-424A-9EBF-D79FCD739A1A}"/>
                  </a:ext>
                </a:extLst>
              </p:cNvPr>
              <p:cNvSpPr/>
              <p:nvPr/>
            </p:nvSpPr>
            <p:spPr>
              <a:xfrm>
                <a:off x="278372" y="3168905"/>
                <a:ext cx="1166833" cy="363652"/>
              </a:xfrm>
              <a:prstGeom prst="rect">
                <a:avLst/>
              </a:prstGeom>
            </p:spPr>
            <p:txBody>
              <a:bodyPr wrap="none">
                <a:spAutoFit/>
              </a:bodyPr>
              <a:lstStyle/>
              <a:p>
                <a:r>
                  <a:rPr lang="en-US" sz="2000"/>
                  <a:t>P           =</a:t>
                </a:r>
                <a:endParaRPr lang="en-US" sz="2000" dirty="0"/>
              </a:p>
            </p:txBody>
          </p:sp>
          <p:graphicFrame>
            <p:nvGraphicFramePr>
              <p:cNvPr id="68" name="Object 67">
                <a:extLst>
                  <a:ext uri="{FF2B5EF4-FFF2-40B4-BE49-F238E27FC236}">
                    <a16:creationId xmlns:a16="http://schemas.microsoft.com/office/drawing/2014/main" id="{6BAFD2D3-7B11-4A0E-8A2A-04889074231D}"/>
                  </a:ext>
                </a:extLst>
              </p:cNvPr>
              <p:cNvGraphicFramePr>
                <a:graphicFrameLocks noChangeAspect="1"/>
              </p:cNvGraphicFramePr>
              <p:nvPr>
                <p:extLst/>
              </p:nvPr>
            </p:nvGraphicFramePr>
            <p:xfrm>
              <a:off x="1368044" y="3020852"/>
              <a:ext cx="301945" cy="626918"/>
            </p:xfrm>
            <a:graphic>
              <a:graphicData uri="http://schemas.openxmlformats.org/presentationml/2006/ole">
                <mc:AlternateContent xmlns:mc="http://schemas.openxmlformats.org/markup-compatibility/2006">
                  <mc:Choice xmlns:v="urn:schemas-microsoft-com:vml" Requires="v">
                    <p:oleObj spid="_x0000_s266308" name="Equation" r:id="rId25" imgW="190440" imgH="393480" progId="Equation.DSMT4">
                      <p:embed/>
                    </p:oleObj>
                  </mc:Choice>
                  <mc:Fallback>
                    <p:oleObj name="Equation" r:id="rId25" imgW="190440" imgH="393480" progId="Equation.DSMT4">
                      <p:embed/>
                      <p:pic>
                        <p:nvPicPr>
                          <p:cNvPr id="25" name="Object 24"/>
                          <p:cNvPicPr/>
                          <p:nvPr/>
                        </p:nvPicPr>
                        <p:blipFill>
                          <a:blip r:embed="rId26"/>
                          <a:stretch>
                            <a:fillRect/>
                          </a:stretch>
                        </p:blipFill>
                        <p:spPr>
                          <a:xfrm>
                            <a:off x="1368044" y="3020852"/>
                            <a:ext cx="301945" cy="626918"/>
                          </a:xfrm>
                          <a:prstGeom prst="rect">
                            <a:avLst/>
                          </a:prstGeom>
                        </p:spPr>
                      </p:pic>
                    </p:oleObj>
                  </mc:Fallback>
                </mc:AlternateContent>
              </a:graphicData>
            </a:graphic>
          </p:graphicFrame>
        </p:grpSp>
        <p:graphicFrame>
          <p:nvGraphicFramePr>
            <p:cNvPr id="66" name="Object 65">
              <a:extLst>
                <a:ext uri="{FF2B5EF4-FFF2-40B4-BE49-F238E27FC236}">
                  <a16:creationId xmlns:a16="http://schemas.microsoft.com/office/drawing/2014/main" id="{5A64BF33-5FFD-4C86-B8CC-38EFF2BFA3EC}"/>
                </a:ext>
              </a:extLst>
            </p:cNvPr>
            <p:cNvGraphicFramePr>
              <a:graphicFrameLocks noChangeAspect="1"/>
            </p:cNvGraphicFramePr>
            <p:nvPr>
              <p:extLst/>
            </p:nvPr>
          </p:nvGraphicFramePr>
          <p:xfrm>
            <a:off x="4709949" y="533206"/>
            <a:ext cx="680202" cy="355726"/>
          </p:xfrm>
          <a:graphic>
            <a:graphicData uri="http://schemas.openxmlformats.org/presentationml/2006/ole">
              <mc:AlternateContent xmlns:mc="http://schemas.openxmlformats.org/markup-compatibility/2006">
                <mc:Choice xmlns:v="urn:schemas-microsoft-com:vml" Requires="v">
                  <p:oleObj spid="_x0000_s266309" name="Equation" r:id="rId27" imgW="393480" imgH="241200" progId="Equation.DSMT4">
                    <p:embed/>
                  </p:oleObj>
                </mc:Choice>
                <mc:Fallback>
                  <p:oleObj name="Equation" r:id="rId27" imgW="393480" imgH="241200" progId="Equation.DSMT4">
                    <p:embed/>
                    <p:pic>
                      <p:nvPicPr>
                        <p:cNvPr id="30" name="Object 29"/>
                        <p:cNvPicPr/>
                        <p:nvPr/>
                      </p:nvPicPr>
                      <p:blipFill>
                        <a:blip r:embed="rId28"/>
                        <a:stretch>
                          <a:fillRect/>
                        </a:stretch>
                      </p:blipFill>
                      <p:spPr>
                        <a:xfrm>
                          <a:off x="4709949" y="533206"/>
                          <a:ext cx="680202" cy="355726"/>
                        </a:xfrm>
                        <a:prstGeom prst="rect">
                          <a:avLst/>
                        </a:prstGeom>
                      </p:spPr>
                    </p:pic>
                  </p:oleObj>
                </mc:Fallback>
              </mc:AlternateContent>
            </a:graphicData>
          </a:graphic>
        </p:graphicFrame>
      </p:grpSp>
      <p:sp>
        <p:nvSpPr>
          <p:cNvPr id="69" name="Rectangle: Rounded Corners 68">
            <a:extLst>
              <a:ext uri="{FF2B5EF4-FFF2-40B4-BE49-F238E27FC236}">
                <a16:creationId xmlns:a16="http://schemas.microsoft.com/office/drawing/2014/main" id="{45D72DF2-CC16-4957-A8C5-034E386EA586}"/>
              </a:ext>
            </a:extLst>
          </p:cNvPr>
          <p:cNvSpPr/>
          <p:nvPr/>
        </p:nvSpPr>
        <p:spPr>
          <a:xfrm>
            <a:off x="203593" y="115219"/>
            <a:ext cx="8854660" cy="1142995"/>
          </a:xfrm>
          <a:prstGeom prst="round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074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par>
                                <p:cTn id="8" presetID="22" presetClass="entr" presetSubtype="8"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par>
                                <p:cTn id="11" presetID="22" presetClass="entr" presetSubtype="8"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500"/>
                                        <p:tgtEl>
                                          <p:spTgt spid="6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heel(1)">
                                      <p:cBhvr>
                                        <p:cTn id="36"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D0411811-4387-47EC-A23C-A617F4E23B59}"/>
              </a:ext>
            </a:extLst>
          </p:cNvPr>
          <p:cNvGrpSpPr/>
          <p:nvPr/>
        </p:nvGrpSpPr>
        <p:grpSpPr>
          <a:xfrm>
            <a:off x="38202" y="1881811"/>
            <a:ext cx="9067595" cy="1397232"/>
            <a:chOff x="31516" y="2143487"/>
            <a:chExt cx="9067595" cy="1397232"/>
          </a:xfrm>
        </p:grpSpPr>
        <p:sp>
          <p:nvSpPr>
            <p:cNvPr id="82" name="Rounded Rectangle 34">
              <a:extLst>
                <a:ext uri="{FF2B5EF4-FFF2-40B4-BE49-F238E27FC236}">
                  <a16:creationId xmlns:a16="http://schemas.microsoft.com/office/drawing/2014/main" id="{6918885D-BDDF-4A14-9885-D4FEE25BE69D}"/>
                </a:ext>
              </a:extLst>
            </p:cNvPr>
            <p:cNvSpPr/>
            <p:nvPr/>
          </p:nvSpPr>
          <p:spPr>
            <a:xfrm>
              <a:off x="545300" y="2143487"/>
              <a:ext cx="8553811" cy="1387786"/>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B879EC58-53FB-4B5F-9343-E3D2C95BCE80}"/>
                </a:ext>
              </a:extLst>
            </p:cNvPr>
            <p:cNvSpPr/>
            <p:nvPr/>
          </p:nvSpPr>
          <p:spPr>
            <a:xfrm>
              <a:off x="39160" y="2148983"/>
              <a:ext cx="1391736" cy="13917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4" name="Oval 83">
              <a:extLst>
                <a:ext uri="{FF2B5EF4-FFF2-40B4-BE49-F238E27FC236}">
                  <a16:creationId xmlns:a16="http://schemas.microsoft.com/office/drawing/2014/main" id="{9BD6F0F8-4202-4342-AE4B-E99AC87BD0FE}"/>
                </a:ext>
              </a:extLst>
            </p:cNvPr>
            <p:cNvSpPr/>
            <p:nvPr/>
          </p:nvSpPr>
          <p:spPr>
            <a:xfrm>
              <a:off x="31516" y="2181804"/>
              <a:ext cx="1326094" cy="132609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5" name="Rectangle 84">
              <a:extLst>
                <a:ext uri="{FF2B5EF4-FFF2-40B4-BE49-F238E27FC236}">
                  <a16:creationId xmlns:a16="http://schemas.microsoft.com/office/drawing/2014/main" id="{7498CFD4-0979-4218-8C0E-F5C7C9E530C8}"/>
                </a:ext>
              </a:extLst>
            </p:cNvPr>
            <p:cNvSpPr/>
            <p:nvPr/>
          </p:nvSpPr>
          <p:spPr>
            <a:xfrm>
              <a:off x="40057" y="2352339"/>
              <a:ext cx="1237839"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.15</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pSp>
          <p:nvGrpSpPr>
            <p:cNvPr id="86" name="Group 85">
              <a:extLst>
                <a:ext uri="{FF2B5EF4-FFF2-40B4-BE49-F238E27FC236}">
                  <a16:creationId xmlns:a16="http://schemas.microsoft.com/office/drawing/2014/main" id="{5D4BBF8E-909E-46F5-A5FD-A4BC308A444E}"/>
                </a:ext>
              </a:extLst>
            </p:cNvPr>
            <p:cNvGrpSpPr/>
            <p:nvPr/>
          </p:nvGrpSpPr>
          <p:grpSpPr>
            <a:xfrm>
              <a:off x="2022204" y="2659730"/>
              <a:ext cx="614198" cy="412960"/>
              <a:chOff x="1865373" y="825986"/>
              <a:chExt cx="614198" cy="412960"/>
            </a:xfrm>
          </p:grpSpPr>
          <p:pic>
            <p:nvPicPr>
              <p:cNvPr id="103" name="Picture 102">
                <a:extLst>
                  <a:ext uri="{FF2B5EF4-FFF2-40B4-BE49-F238E27FC236}">
                    <a16:creationId xmlns:a16="http://schemas.microsoft.com/office/drawing/2014/main" id="{CDCF05F3-F262-493D-B931-19ADD03B2535}"/>
                  </a:ext>
                </a:extLst>
              </p:cNvPr>
              <p:cNvPicPr>
                <a:picLocks noChangeAspect="1"/>
              </p:cNvPicPr>
              <p:nvPr/>
            </p:nvPicPr>
            <p:blipFill>
              <a:blip r:embed="rId4"/>
              <a:stretch>
                <a:fillRect/>
              </a:stretch>
            </p:blipFill>
            <p:spPr>
              <a:xfrm>
                <a:off x="1865373" y="825986"/>
                <a:ext cx="397318" cy="412960"/>
              </a:xfrm>
              <a:prstGeom prst="rect">
                <a:avLst/>
              </a:prstGeom>
            </p:spPr>
          </p:pic>
          <p:sp>
            <p:nvSpPr>
              <p:cNvPr id="104" name="TextBox 103">
                <a:extLst>
                  <a:ext uri="{FF2B5EF4-FFF2-40B4-BE49-F238E27FC236}">
                    <a16:creationId xmlns:a16="http://schemas.microsoft.com/office/drawing/2014/main" id="{988E7CC9-C320-47D1-9D8A-4F83071A4E6B}"/>
                  </a:ext>
                </a:extLst>
              </p:cNvPr>
              <p:cNvSpPr txBox="1"/>
              <p:nvPr/>
            </p:nvSpPr>
            <p:spPr>
              <a:xfrm>
                <a:off x="2179489" y="868999"/>
                <a:ext cx="300082" cy="369332"/>
              </a:xfrm>
              <a:prstGeom prst="rect">
                <a:avLst/>
              </a:prstGeom>
              <a:noFill/>
            </p:spPr>
            <p:txBody>
              <a:bodyPr wrap="none" rtlCol="0">
                <a:spAutoFit/>
              </a:bodyPr>
              <a:lstStyle/>
              <a:p>
                <a:r>
                  <a:rPr lang="en-US" b="1" dirty="0"/>
                  <a:t>. </a:t>
                </a:r>
              </a:p>
            </p:txBody>
          </p:sp>
        </p:grpSp>
        <p:grpSp>
          <p:nvGrpSpPr>
            <p:cNvPr id="87" name="Group 86">
              <a:extLst>
                <a:ext uri="{FF2B5EF4-FFF2-40B4-BE49-F238E27FC236}">
                  <a16:creationId xmlns:a16="http://schemas.microsoft.com/office/drawing/2014/main" id="{71D2030C-9F39-4879-8619-C1149EE6AA22}"/>
                </a:ext>
              </a:extLst>
            </p:cNvPr>
            <p:cNvGrpSpPr/>
            <p:nvPr/>
          </p:nvGrpSpPr>
          <p:grpSpPr>
            <a:xfrm>
              <a:off x="3645449" y="2675372"/>
              <a:ext cx="620541" cy="397318"/>
              <a:chOff x="3488618" y="841628"/>
              <a:chExt cx="620541" cy="397318"/>
            </a:xfrm>
          </p:grpSpPr>
          <p:pic>
            <p:nvPicPr>
              <p:cNvPr id="101" name="Picture 100">
                <a:extLst>
                  <a:ext uri="{FF2B5EF4-FFF2-40B4-BE49-F238E27FC236}">
                    <a16:creationId xmlns:a16="http://schemas.microsoft.com/office/drawing/2014/main" id="{374C1A44-F64C-4B62-A270-B0DC7C2631CE}"/>
                  </a:ext>
                </a:extLst>
              </p:cNvPr>
              <p:cNvPicPr>
                <a:picLocks noChangeAspect="1"/>
              </p:cNvPicPr>
              <p:nvPr/>
            </p:nvPicPr>
            <p:blipFill>
              <a:blip r:embed="rId5"/>
              <a:stretch>
                <a:fillRect/>
              </a:stretch>
            </p:blipFill>
            <p:spPr>
              <a:xfrm>
                <a:off x="3488618" y="841628"/>
                <a:ext cx="397318" cy="397318"/>
              </a:xfrm>
              <a:prstGeom prst="rect">
                <a:avLst/>
              </a:prstGeom>
            </p:spPr>
          </p:pic>
          <p:sp>
            <p:nvSpPr>
              <p:cNvPr id="102" name="TextBox 101">
                <a:extLst>
                  <a:ext uri="{FF2B5EF4-FFF2-40B4-BE49-F238E27FC236}">
                    <a16:creationId xmlns:a16="http://schemas.microsoft.com/office/drawing/2014/main" id="{24749F41-1222-420A-AC16-72FD183B1B01}"/>
                  </a:ext>
                </a:extLst>
              </p:cNvPr>
              <p:cNvSpPr txBox="1"/>
              <p:nvPr/>
            </p:nvSpPr>
            <p:spPr>
              <a:xfrm>
                <a:off x="3809077" y="847800"/>
                <a:ext cx="300082" cy="369332"/>
              </a:xfrm>
              <a:prstGeom prst="rect">
                <a:avLst/>
              </a:prstGeom>
              <a:noFill/>
            </p:spPr>
            <p:txBody>
              <a:bodyPr wrap="none" rtlCol="0">
                <a:spAutoFit/>
              </a:bodyPr>
              <a:lstStyle/>
              <a:p>
                <a:r>
                  <a:rPr lang="en-US" b="1" dirty="0"/>
                  <a:t>. </a:t>
                </a:r>
              </a:p>
            </p:txBody>
          </p:sp>
        </p:grpSp>
        <p:grpSp>
          <p:nvGrpSpPr>
            <p:cNvPr id="88" name="Group 87">
              <a:extLst>
                <a:ext uri="{FF2B5EF4-FFF2-40B4-BE49-F238E27FC236}">
                  <a16:creationId xmlns:a16="http://schemas.microsoft.com/office/drawing/2014/main" id="{5F5D45D9-32B2-4222-AF28-8F2DBDB8CCAF}"/>
                </a:ext>
              </a:extLst>
            </p:cNvPr>
            <p:cNvGrpSpPr/>
            <p:nvPr/>
          </p:nvGrpSpPr>
          <p:grpSpPr>
            <a:xfrm>
              <a:off x="5494849" y="2691966"/>
              <a:ext cx="617936" cy="417252"/>
              <a:chOff x="5338018" y="858222"/>
              <a:chExt cx="617936" cy="417252"/>
            </a:xfrm>
          </p:grpSpPr>
          <p:pic>
            <p:nvPicPr>
              <p:cNvPr id="99" name="Picture 98">
                <a:extLst>
                  <a:ext uri="{FF2B5EF4-FFF2-40B4-BE49-F238E27FC236}">
                    <a16:creationId xmlns:a16="http://schemas.microsoft.com/office/drawing/2014/main" id="{31E00187-61FC-4FD9-926F-3178062A7470}"/>
                  </a:ext>
                </a:extLst>
              </p:cNvPr>
              <p:cNvPicPr>
                <a:picLocks noChangeAspect="1"/>
              </p:cNvPicPr>
              <p:nvPr/>
            </p:nvPicPr>
            <p:blipFill>
              <a:blip r:embed="rId6"/>
              <a:stretch>
                <a:fillRect/>
              </a:stretch>
            </p:blipFill>
            <p:spPr>
              <a:xfrm>
                <a:off x="5338018" y="881286"/>
                <a:ext cx="397318" cy="394188"/>
              </a:xfrm>
              <a:prstGeom prst="rect">
                <a:avLst/>
              </a:prstGeom>
            </p:spPr>
          </p:pic>
          <p:sp>
            <p:nvSpPr>
              <p:cNvPr id="100" name="TextBox 99">
                <a:extLst>
                  <a:ext uri="{FF2B5EF4-FFF2-40B4-BE49-F238E27FC236}">
                    <a16:creationId xmlns:a16="http://schemas.microsoft.com/office/drawing/2014/main" id="{32A01555-A8DC-4166-A433-239B06021113}"/>
                  </a:ext>
                </a:extLst>
              </p:cNvPr>
              <p:cNvSpPr txBox="1"/>
              <p:nvPr/>
            </p:nvSpPr>
            <p:spPr>
              <a:xfrm>
                <a:off x="5655872" y="858222"/>
                <a:ext cx="300082" cy="369332"/>
              </a:xfrm>
              <a:prstGeom prst="rect">
                <a:avLst/>
              </a:prstGeom>
              <a:noFill/>
            </p:spPr>
            <p:txBody>
              <a:bodyPr wrap="none" rtlCol="0">
                <a:spAutoFit/>
              </a:bodyPr>
              <a:lstStyle/>
              <a:p>
                <a:r>
                  <a:rPr lang="en-US" b="1" dirty="0"/>
                  <a:t>. </a:t>
                </a:r>
              </a:p>
            </p:txBody>
          </p:sp>
        </p:grpSp>
        <p:grpSp>
          <p:nvGrpSpPr>
            <p:cNvPr id="89" name="Group 88">
              <a:extLst>
                <a:ext uri="{FF2B5EF4-FFF2-40B4-BE49-F238E27FC236}">
                  <a16:creationId xmlns:a16="http://schemas.microsoft.com/office/drawing/2014/main" id="{58FD1CB6-ED5E-43A3-A4CC-FF60C496C05A}"/>
                </a:ext>
              </a:extLst>
            </p:cNvPr>
            <p:cNvGrpSpPr/>
            <p:nvPr/>
          </p:nvGrpSpPr>
          <p:grpSpPr>
            <a:xfrm>
              <a:off x="7236799" y="2714089"/>
              <a:ext cx="617736" cy="407935"/>
              <a:chOff x="7079968" y="880345"/>
              <a:chExt cx="617736" cy="407935"/>
            </a:xfrm>
          </p:grpSpPr>
          <p:pic>
            <p:nvPicPr>
              <p:cNvPr id="97" name="Picture 96">
                <a:extLst>
                  <a:ext uri="{FF2B5EF4-FFF2-40B4-BE49-F238E27FC236}">
                    <a16:creationId xmlns:a16="http://schemas.microsoft.com/office/drawing/2014/main" id="{04793E02-4176-4547-B647-051829DAFBBC}"/>
                  </a:ext>
                </a:extLst>
              </p:cNvPr>
              <p:cNvPicPr>
                <a:picLocks noChangeAspect="1"/>
              </p:cNvPicPr>
              <p:nvPr/>
            </p:nvPicPr>
            <p:blipFill>
              <a:blip r:embed="rId7"/>
              <a:stretch>
                <a:fillRect/>
              </a:stretch>
            </p:blipFill>
            <p:spPr>
              <a:xfrm>
                <a:off x="7079968" y="900348"/>
                <a:ext cx="397318" cy="387932"/>
              </a:xfrm>
              <a:prstGeom prst="rect">
                <a:avLst/>
              </a:prstGeom>
            </p:spPr>
          </p:pic>
          <p:sp>
            <p:nvSpPr>
              <p:cNvPr id="98" name="TextBox 97">
                <a:extLst>
                  <a:ext uri="{FF2B5EF4-FFF2-40B4-BE49-F238E27FC236}">
                    <a16:creationId xmlns:a16="http://schemas.microsoft.com/office/drawing/2014/main" id="{4F2940C6-08D3-4D14-8378-9C7A4C441D6E}"/>
                  </a:ext>
                </a:extLst>
              </p:cNvPr>
              <p:cNvSpPr txBox="1"/>
              <p:nvPr/>
            </p:nvSpPr>
            <p:spPr>
              <a:xfrm>
                <a:off x="7397622" y="880345"/>
                <a:ext cx="300082" cy="369332"/>
              </a:xfrm>
              <a:prstGeom prst="rect">
                <a:avLst/>
              </a:prstGeom>
              <a:noFill/>
            </p:spPr>
            <p:txBody>
              <a:bodyPr wrap="none" rtlCol="0">
                <a:spAutoFit/>
              </a:bodyPr>
              <a:lstStyle/>
              <a:p>
                <a:r>
                  <a:rPr lang="en-US" b="1" dirty="0"/>
                  <a:t>. </a:t>
                </a:r>
              </a:p>
            </p:txBody>
          </p:sp>
        </p:grpSp>
        <p:graphicFrame>
          <p:nvGraphicFramePr>
            <p:cNvPr id="90" name="Object 89">
              <a:extLst>
                <a:ext uri="{FF2B5EF4-FFF2-40B4-BE49-F238E27FC236}">
                  <a16:creationId xmlns:a16="http://schemas.microsoft.com/office/drawing/2014/main" id="{1121AF08-98C0-4926-B24F-4BAC88FB706B}"/>
                </a:ext>
              </a:extLst>
            </p:cNvPr>
            <p:cNvGraphicFramePr>
              <a:graphicFrameLocks noChangeAspect="1"/>
            </p:cNvGraphicFramePr>
            <p:nvPr>
              <p:extLst>
                <p:ext uri="{D42A27DB-BD31-4B8C-83A1-F6EECF244321}">
                  <p14:modId xmlns:p14="http://schemas.microsoft.com/office/powerpoint/2010/main" val="2221157415"/>
                </p:ext>
              </p:extLst>
            </p:nvPr>
          </p:nvGraphicFramePr>
          <p:xfrm>
            <a:off x="2539649" y="2606237"/>
            <a:ext cx="234347" cy="664623"/>
          </p:xfrm>
          <a:graphic>
            <a:graphicData uri="http://schemas.openxmlformats.org/presentationml/2006/ole">
              <mc:AlternateContent xmlns:mc="http://schemas.openxmlformats.org/markup-compatibility/2006">
                <mc:Choice xmlns:v="urn:schemas-microsoft-com:vml" Requires="v">
                  <p:oleObj spid="_x0000_s259198" name="Equation" r:id="rId8" imgW="139680" imgH="393480" progId="Equation.DSMT4">
                    <p:embed/>
                  </p:oleObj>
                </mc:Choice>
                <mc:Fallback>
                  <p:oleObj name="Equation" r:id="rId8" imgW="139680" imgH="393480" progId="Equation.DSMT4">
                    <p:embed/>
                    <p:pic>
                      <p:nvPicPr>
                        <p:cNvPr id="52" name="Object 51"/>
                        <p:cNvPicPr/>
                        <p:nvPr/>
                      </p:nvPicPr>
                      <p:blipFill>
                        <a:blip r:embed="rId9"/>
                        <a:stretch>
                          <a:fillRect/>
                        </a:stretch>
                      </p:blipFill>
                      <p:spPr>
                        <a:xfrm>
                          <a:off x="2539649" y="2606237"/>
                          <a:ext cx="234347" cy="664623"/>
                        </a:xfrm>
                        <a:prstGeom prst="rect">
                          <a:avLst/>
                        </a:prstGeom>
                      </p:spPr>
                    </p:pic>
                  </p:oleObj>
                </mc:Fallback>
              </mc:AlternateContent>
            </a:graphicData>
          </a:graphic>
        </p:graphicFrame>
        <p:graphicFrame>
          <p:nvGraphicFramePr>
            <p:cNvPr id="91" name="Object 90">
              <a:extLst>
                <a:ext uri="{FF2B5EF4-FFF2-40B4-BE49-F238E27FC236}">
                  <a16:creationId xmlns:a16="http://schemas.microsoft.com/office/drawing/2014/main" id="{122E0B29-7073-4066-AFA0-F6B3FC15F23B}"/>
                </a:ext>
              </a:extLst>
            </p:cNvPr>
            <p:cNvGraphicFramePr>
              <a:graphicFrameLocks noChangeAspect="1"/>
            </p:cNvGraphicFramePr>
            <p:nvPr>
              <p:extLst>
                <p:ext uri="{D42A27DB-BD31-4B8C-83A1-F6EECF244321}">
                  <p14:modId xmlns:p14="http://schemas.microsoft.com/office/powerpoint/2010/main" val="703722753"/>
                </p:ext>
              </p:extLst>
            </p:nvPr>
          </p:nvGraphicFramePr>
          <p:xfrm>
            <a:off x="4208587" y="2568749"/>
            <a:ext cx="261239" cy="668465"/>
          </p:xfrm>
          <a:graphic>
            <a:graphicData uri="http://schemas.openxmlformats.org/presentationml/2006/ole">
              <mc:AlternateContent xmlns:mc="http://schemas.openxmlformats.org/markup-compatibility/2006">
                <mc:Choice xmlns:v="urn:schemas-microsoft-com:vml" Requires="v">
                  <p:oleObj spid="_x0000_s259199" name="Equation" r:id="rId10" imgW="152280" imgH="393480" progId="Equation.DSMT4">
                    <p:embed/>
                  </p:oleObj>
                </mc:Choice>
                <mc:Fallback>
                  <p:oleObj name="Equation" r:id="rId10" imgW="152280" imgH="393480" progId="Equation.DSMT4">
                    <p:embed/>
                    <p:pic>
                      <p:nvPicPr>
                        <p:cNvPr id="53" name="Object 52"/>
                        <p:cNvPicPr/>
                        <p:nvPr/>
                      </p:nvPicPr>
                      <p:blipFill>
                        <a:blip r:embed="rId11"/>
                        <a:stretch>
                          <a:fillRect/>
                        </a:stretch>
                      </p:blipFill>
                      <p:spPr>
                        <a:xfrm>
                          <a:off x="4208587" y="2568749"/>
                          <a:ext cx="261239" cy="668465"/>
                        </a:xfrm>
                        <a:prstGeom prst="rect">
                          <a:avLst/>
                        </a:prstGeom>
                      </p:spPr>
                    </p:pic>
                  </p:oleObj>
                </mc:Fallback>
              </mc:AlternateContent>
            </a:graphicData>
          </a:graphic>
        </p:graphicFrame>
        <p:graphicFrame>
          <p:nvGraphicFramePr>
            <p:cNvPr id="93" name="Object 92">
              <a:extLst>
                <a:ext uri="{FF2B5EF4-FFF2-40B4-BE49-F238E27FC236}">
                  <a16:creationId xmlns:a16="http://schemas.microsoft.com/office/drawing/2014/main" id="{8FD5F533-05B2-4558-AE44-75FEB02A5E50}"/>
                </a:ext>
              </a:extLst>
            </p:cNvPr>
            <p:cNvGraphicFramePr>
              <a:graphicFrameLocks noChangeAspect="1"/>
            </p:cNvGraphicFramePr>
            <p:nvPr>
              <p:extLst>
                <p:ext uri="{D42A27DB-BD31-4B8C-83A1-F6EECF244321}">
                  <p14:modId xmlns:p14="http://schemas.microsoft.com/office/powerpoint/2010/main" val="984163673"/>
                </p:ext>
              </p:extLst>
            </p:nvPr>
          </p:nvGraphicFramePr>
          <p:xfrm>
            <a:off x="6054798" y="2592266"/>
            <a:ext cx="263160" cy="679990"/>
          </p:xfrm>
          <a:graphic>
            <a:graphicData uri="http://schemas.openxmlformats.org/presentationml/2006/ole">
              <mc:AlternateContent xmlns:mc="http://schemas.openxmlformats.org/markup-compatibility/2006">
                <mc:Choice xmlns:v="urn:schemas-microsoft-com:vml" Requires="v">
                  <p:oleObj spid="_x0000_s259200" name="Equation" r:id="rId12" imgW="152280" imgH="393480" progId="Equation.DSMT4">
                    <p:embed/>
                  </p:oleObj>
                </mc:Choice>
                <mc:Fallback>
                  <p:oleObj name="Equation" r:id="rId12" imgW="152280" imgH="393480" progId="Equation.DSMT4">
                    <p:embed/>
                    <p:pic>
                      <p:nvPicPr>
                        <p:cNvPr id="54" name="Object 53"/>
                        <p:cNvPicPr/>
                        <p:nvPr/>
                      </p:nvPicPr>
                      <p:blipFill>
                        <a:blip r:embed="rId13"/>
                        <a:stretch>
                          <a:fillRect/>
                        </a:stretch>
                      </p:blipFill>
                      <p:spPr>
                        <a:xfrm>
                          <a:off x="6054798" y="2592266"/>
                          <a:ext cx="263160" cy="679990"/>
                        </a:xfrm>
                        <a:prstGeom prst="rect">
                          <a:avLst/>
                        </a:prstGeom>
                      </p:spPr>
                    </p:pic>
                  </p:oleObj>
                </mc:Fallback>
              </mc:AlternateContent>
            </a:graphicData>
          </a:graphic>
        </p:graphicFrame>
        <p:graphicFrame>
          <p:nvGraphicFramePr>
            <p:cNvPr id="94" name="Object 93">
              <a:extLst>
                <a:ext uri="{FF2B5EF4-FFF2-40B4-BE49-F238E27FC236}">
                  <a16:creationId xmlns:a16="http://schemas.microsoft.com/office/drawing/2014/main" id="{A9E8A5F0-CCC8-43E7-B0A9-E8106092E82C}"/>
                </a:ext>
              </a:extLst>
            </p:cNvPr>
            <p:cNvGraphicFramePr>
              <a:graphicFrameLocks noChangeAspect="1"/>
            </p:cNvGraphicFramePr>
            <p:nvPr>
              <p:extLst>
                <p:ext uri="{D42A27DB-BD31-4B8C-83A1-F6EECF244321}">
                  <p14:modId xmlns:p14="http://schemas.microsoft.com/office/powerpoint/2010/main" val="3442122121"/>
                </p:ext>
              </p:extLst>
            </p:nvPr>
          </p:nvGraphicFramePr>
          <p:xfrm>
            <a:off x="7829796" y="2630810"/>
            <a:ext cx="243950" cy="630047"/>
          </p:xfrm>
          <a:graphic>
            <a:graphicData uri="http://schemas.openxmlformats.org/presentationml/2006/ole">
              <mc:AlternateContent xmlns:mc="http://schemas.openxmlformats.org/markup-compatibility/2006">
                <mc:Choice xmlns:v="urn:schemas-microsoft-com:vml" Requires="v">
                  <p:oleObj spid="_x0000_s259201" name="Equation" r:id="rId14" imgW="152280" imgH="393480" progId="Equation.DSMT4">
                    <p:embed/>
                  </p:oleObj>
                </mc:Choice>
                <mc:Fallback>
                  <p:oleObj name="Equation" r:id="rId14" imgW="152280" imgH="393480" progId="Equation.DSMT4">
                    <p:embed/>
                    <p:pic>
                      <p:nvPicPr>
                        <p:cNvPr id="55" name="Object 54"/>
                        <p:cNvPicPr/>
                        <p:nvPr/>
                      </p:nvPicPr>
                      <p:blipFill>
                        <a:blip r:embed="rId15"/>
                        <a:stretch>
                          <a:fillRect/>
                        </a:stretch>
                      </p:blipFill>
                      <p:spPr>
                        <a:xfrm>
                          <a:off x="7829796" y="2630810"/>
                          <a:ext cx="243950" cy="630047"/>
                        </a:xfrm>
                        <a:prstGeom prst="rect">
                          <a:avLst/>
                        </a:prstGeom>
                      </p:spPr>
                    </p:pic>
                  </p:oleObj>
                </mc:Fallback>
              </mc:AlternateContent>
            </a:graphicData>
          </a:graphic>
        </p:graphicFrame>
        <p:sp>
          <p:nvSpPr>
            <p:cNvPr id="95" name="Rectangle 94">
              <a:extLst>
                <a:ext uri="{FF2B5EF4-FFF2-40B4-BE49-F238E27FC236}">
                  <a16:creationId xmlns:a16="http://schemas.microsoft.com/office/drawing/2014/main" id="{942F6397-BC87-4A2C-9E7E-5A6116382378}"/>
                </a:ext>
              </a:extLst>
            </p:cNvPr>
            <p:cNvSpPr/>
            <p:nvPr/>
          </p:nvSpPr>
          <p:spPr>
            <a:xfrm>
              <a:off x="1689830" y="2159294"/>
              <a:ext cx="6661313" cy="400110"/>
            </a:xfrm>
            <a:prstGeom prst="rect">
              <a:avLst/>
            </a:prstGeom>
          </p:spPr>
          <p:txBody>
            <a:bodyPr wrap="square">
              <a:spAutoFit/>
            </a:bodyPr>
            <a:lstStyle/>
            <a:p>
              <a:pPr marL="342900" indent="-342900">
                <a:buFont typeface="Wingdings" panose="05000000000000000000" pitchFamily="2" charset="2"/>
                <a:buChar char="v"/>
              </a:pPr>
              <a:r>
                <a:rPr lang="vi-VN" sz="2000" b="1" dirty="0"/>
                <a:t>Xác suất để Bình nhận được 2 chiếc </a:t>
              </a:r>
              <a:r>
                <a:rPr lang="vi-VN" sz="2000" b="1"/>
                <a:t>kẹo sôcôla </a:t>
              </a:r>
              <a:r>
                <a:rPr lang="vi-VN" sz="2000" b="1" dirty="0"/>
                <a:t>đen là</a:t>
              </a:r>
              <a:endParaRPr lang="en-US" sz="2000" b="1" dirty="0"/>
            </a:p>
          </p:txBody>
        </p:sp>
      </p:grpSp>
      <p:sp>
        <p:nvSpPr>
          <p:cNvPr id="106" name="Rectangle: Rounded Corners 10">
            <a:extLst>
              <a:ext uri="{FF2B5EF4-FFF2-40B4-BE49-F238E27FC236}">
                <a16:creationId xmlns:a16="http://schemas.microsoft.com/office/drawing/2014/main" id="{2B948D32-E722-43CA-BEED-9952B3959E1E}"/>
              </a:ext>
            </a:extLst>
          </p:cNvPr>
          <p:cNvSpPr/>
          <p:nvPr/>
        </p:nvSpPr>
        <p:spPr>
          <a:xfrm>
            <a:off x="1914685" y="2325627"/>
            <a:ext cx="1092142" cy="717059"/>
          </a:xfrm>
          <a:prstGeom prst="roundRect">
            <a:avLst>
              <a:gd name="adj" fmla="val 827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982FAF7-2B15-4711-826B-5C37BB248DC8}"/>
              </a:ext>
            </a:extLst>
          </p:cNvPr>
          <p:cNvGrpSpPr/>
          <p:nvPr/>
        </p:nvGrpSpPr>
        <p:grpSpPr>
          <a:xfrm>
            <a:off x="203593" y="115219"/>
            <a:ext cx="8854660" cy="1649347"/>
            <a:chOff x="203593" y="115219"/>
            <a:chExt cx="8854660" cy="1649347"/>
          </a:xfrm>
        </p:grpSpPr>
        <p:sp>
          <p:nvSpPr>
            <p:cNvPr id="105" name="Rectangle 104">
              <a:extLst>
                <a:ext uri="{FF2B5EF4-FFF2-40B4-BE49-F238E27FC236}">
                  <a16:creationId xmlns:a16="http://schemas.microsoft.com/office/drawing/2014/main" id="{691819B6-205E-4FC1-8A87-84DE7F760B80}"/>
                </a:ext>
              </a:extLst>
            </p:cNvPr>
            <p:cNvSpPr/>
            <p:nvPr/>
          </p:nvSpPr>
          <p:spPr>
            <a:xfrm>
              <a:off x="551984" y="133350"/>
              <a:ext cx="8442444" cy="1631216"/>
            </a:xfrm>
            <a:prstGeom prst="rect">
              <a:avLst/>
            </a:prstGeom>
          </p:spPr>
          <p:txBody>
            <a:bodyPr wrap="square">
              <a:spAutoFit/>
            </a:bodyPr>
            <a:lstStyle/>
            <a:p>
              <a:pPr marL="285750" indent="-285750">
                <a:buFont typeface="Wingdings" panose="05000000000000000000" pitchFamily="2" charset="2"/>
                <a:buChar char="v"/>
              </a:pPr>
              <a:r>
                <a:rPr lang="vi-VN" sz="2000" b="1" dirty="0"/>
                <a:t>Sử dụng dữ kiện sau để trả lời các câu từ 6.15 đến 6.17</a:t>
              </a:r>
              <a:r>
                <a:rPr lang="vi-VN" sz="2000" b="1"/>
                <a:t>: </a:t>
              </a:r>
              <a:endParaRPr lang="en-US" sz="2000" b="1"/>
            </a:p>
            <a:p>
              <a:r>
                <a:rPr lang="vi-VN" sz="2000"/>
                <a:t>Bạn </a:t>
              </a:r>
              <a:r>
                <a:rPr lang="vi-VN" sz="2000" dirty="0"/>
                <a:t>An có một túi gồm một số chiếc kẹo cùng loại, chỉ khác màu, trong đó có 6 chiếc </a:t>
              </a:r>
              <a:r>
                <a:rPr lang="vi-VN" sz="2000"/>
                <a:t>kẹo sôcôla </a:t>
              </a:r>
              <a:r>
                <a:rPr lang="vi-VN" sz="2000" dirty="0"/>
                <a:t>đen, còn lại 4 chiếc </a:t>
              </a:r>
              <a:r>
                <a:rPr lang="vi-VN" sz="2000"/>
                <a:t>kẹo sôcôla </a:t>
              </a:r>
              <a:r>
                <a:rPr lang="vi-VN" sz="2000" dirty="0"/>
                <a:t>trắng. An lấy ngẫu nhiên 1 chiếc kẹo trong túi để cho Bình, rồi lại lấy ngẫu nhiên tiếp 1 chiếc kẹo nữa trong túi và cũng đưa cho Bình.</a:t>
              </a:r>
              <a:endParaRPr lang="en-US" sz="2000" dirty="0"/>
            </a:p>
          </p:txBody>
        </p:sp>
        <p:sp>
          <p:nvSpPr>
            <p:cNvPr id="49" name="Rectangle: Rounded Corners 48">
              <a:extLst>
                <a:ext uri="{FF2B5EF4-FFF2-40B4-BE49-F238E27FC236}">
                  <a16:creationId xmlns:a16="http://schemas.microsoft.com/office/drawing/2014/main" id="{276AC03C-B242-47BA-B636-9508BFFE7981}"/>
                </a:ext>
              </a:extLst>
            </p:cNvPr>
            <p:cNvSpPr/>
            <p:nvPr/>
          </p:nvSpPr>
          <p:spPr>
            <a:xfrm>
              <a:off x="203593" y="115219"/>
              <a:ext cx="8854660" cy="1649347"/>
            </a:xfrm>
            <a:prstGeom prst="roundRect">
              <a:avLst>
                <a:gd name="adj" fmla="val 9058"/>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F684AF61-A8FD-4580-A2DF-EDB2D586A1E8}"/>
              </a:ext>
            </a:extLst>
          </p:cNvPr>
          <p:cNvSpPr/>
          <p:nvPr/>
        </p:nvSpPr>
        <p:spPr>
          <a:xfrm>
            <a:off x="1446547" y="4054441"/>
            <a:ext cx="5569904" cy="400110"/>
          </a:xfrm>
          <a:prstGeom prst="rect">
            <a:avLst/>
          </a:prstGeom>
        </p:spPr>
        <p:txBody>
          <a:bodyPr wrap="square">
            <a:spAutoFit/>
          </a:bodyPr>
          <a:lstStyle/>
          <a:p>
            <a:r>
              <a:rPr lang="en-US" sz="2000"/>
              <a:t>F là biến cố: “Chiếc thứ hai là chocolate đen”.</a:t>
            </a:r>
          </a:p>
        </p:txBody>
      </p:sp>
      <p:graphicFrame>
        <p:nvGraphicFramePr>
          <p:cNvPr id="56" name="Object 55">
            <a:extLst>
              <a:ext uri="{FF2B5EF4-FFF2-40B4-BE49-F238E27FC236}">
                <a16:creationId xmlns:a16="http://schemas.microsoft.com/office/drawing/2014/main" id="{A706EBD2-B1EF-429B-B974-30FE67A9D7EE}"/>
              </a:ext>
            </a:extLst>
          </p:cNvPr>
          <p:cNvGraphicFramePr>
            <a:graphicFrameLocks noChangeAspect="1"/>
          </p:cNvGraphicFramePr>
          <p:nvPr>
            <p:extLst>
              <p:ext uri="{D42A27DB-BD31-4B8C-83A1-F6EECF244321}">
                <p14:modId xmlns:p14="http://schemas.microsoft.com/office/powerpoint/2010/main" val="2305764130"/>
              </p:ext>
            </p:extLst>
          </p:nvPr>
        </p:nvGraphicFramePr>
        <p:xfrm>
          <a:off x="898110" y="4485942"/>
          <a:ext cx="2582862" cy="414337"/>
        </p:xfrm>
        <a:graphic>
          <a:graphicData uri="http://schemas.openxmlformats.org/presentationml/2006/ole">
            <mc:AlternateContent xmlns:mc="http://schemas.openxmlformats.org/markup-compatibility/2006">
              <mc:Choice xmlns:v="urn:schemas-microsoft-com:vml" Requires="v">
                <p:oleObj spid="_x0000_s259202" name="Equation" r:id="rId16" imgW="1600200" imgH="253800" progId="Equation.DSMT4">
                  <p:embed/>
                </p:oleObj>
              </mc:Choice>
              <mc:Fallback>
                <p:oleObj name="Equation" r:id="rId16" imgW="1600200" imgH="253800" progId="Equation.DSMT4">
                  <p:embed/>
                  <p:pic>
                    <p:nvPicPr>
                      <p:cNvPr id="5" name="Object 4">
                        <a:extLst>
                          <a:ext uri="{FF2B5EF4-FFF2-40B4-BE49-F238E27FC236}">
                            <a16:creationId xmlns:a16="http://schemas.microsoft.com/office/drawing/2014/main" id="{0FB958B1-876C-4826-9F85-F36833541568}"/>
                          </a:ext>
                        </a:extLst>
                      </p:cNvPr>
                      <p:cNvPicPr>
                        <a:picLocks noChangeAspect="1" noChangeArrowheads="1"/>
                      </p:cNvPicPr>
                      <p:nvPr/>
                    </p:nvPicPr>
                    <p:blipFill>
                      <a:blip r:embed="rId17"/>
                      <a:srcRect/>
                      <a:stretch>
                        <a:fillRect/>
                      </a:stretch>
                    </p:blipFill>
                    <p:spPr bwMode="auto">
                      <a:xfrm>
                        <a:off x="898110" y="4485942"/>
                        <a:ext cx="2582862" cy="414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56">
            <a:extLst>
              <a:ext uri="{FF2B5EF4-FFF2-40B4-BE49-F238E27FC236}">
                <a16:creationId xmlns:a16="http://schemas.microsoft.com/office/drawing/2014/main" id="{EA61DB69-E828-46A9-B4ED-2C3E8FA39F8C}"/>
              </a:ext>
            </a:extLst>
          </p:cNvPr>
          <p:cNvGraphicFramePr>
            <a:graphicFrameLocks noChangeAspect="1"/>
          </p:cNvGraphicFramePr>
          <p:nvPr>
            <p:extLst>
              <p:ext uri="{D42A27DB-BD31-4B8C-83A1-F6EECF244321}">
                <p14:modId xmlns:p14="http://schemas.microsoft.com/office/powerpoint/2010/main" val="3169189171"/>
              </p:ext>
            </p:extLst>
          </p:nvPr>
        </p:nvGraphicFramePr>
        <p:xfrm>
          <a:off x="3480972" y="4388393"/>
          <a:ext cx="5276998" cy="644285"/>
        </p:xfrm>
        <a:graphic>
          <a:graphicData uri="http://schemas.openxmlformats.org/presentationml/2006/ole">
            <mc:AlternateContent xmlns:mc="http://schemas.openxmlformats.org/markup-compatibility/2006">
              <mc:Choice xmlns:v="urn:schemas-microsoft-com:vml" Requires="v">
                <p:oleObj spid="_x0000_s259203" name="Equation" r:id="rId18" imgW="3276360" imgH="393480" progId="Equation.DSMT4">
                  <p:embed/>
                </p:oleObj>
              </mc:Choice>
              <mc:Fallback>
                <p:oleObj name="Equation" r:id="rId18" imgW="3276360" imgH="393480" progId="Equation.DSMT4">
                  <p:embed/>
                  <p:pic>
                    <p:nvPicPr>
                      <p:cNvPr id="6" name="Object 5">
                        <a:extLst>
                          <a:ext uri="{FF2B5EF4-FFF2-40B4-BE49-F238E27FC236}">
                            <a16:creationId xmlns:a16="http://schemas.microsoft.com/office/drawing/2014/main" id="{5F3DBB44-1C6D-49EC-B29E-3B6FA2F28BF7}"/>
                          </a:ext>
                        </a:extLst>
                      </p:cNvPr>
                      <p:cNvPicPr>
                        <a:picLocks noChangeAspect="1" noChangeArrowheads="1"/>
                      </p:cNvPicPr>
                      <p:nvPr/>
                    </p:nvPicPr>
                    <p:blipFill>
                      <a:blip r:embed="rId19"/>
                      <a:srcRect/>
                      <a:stretch>
                        <a:fillRect/>
                      </a:stretch>
                    </p:blipFill>
                    <p:spPr bwMode="auto">
                      <a:xfrm>
                        <a:off x="3480972" y="4388393"/>
                        <a:ext cx="5276998" cy="644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a:extLst>
              <a:ext uri="{FF2B5EF4-FFF2-40B4-BE49-F238E27FC236}">
                <a16:creationId xmlns:a16="http://schemas.microsoft.com/office/drawing/2014/main" id="{BCC91ECA-D41A-423F-BCA5-13373CF6BA8A}"/>
              </a:ext>
            </a:extLst>
          </p:cNvPr>
          <p:cNvSpPr/>
          <p:nvPr/>
        </p:nvSpPr>
        <p:spPr>
          <a:xfrm>
            <a:off x="990600" y="3672991"/>
            <a:ext cx="5453337" cy="400110"/>
          </a:xfrm>
          <a:prstGeom prst="rect">
            <a:avLst/>
          </a:prstGeom>
        </p:spPr>
        <p:txBody>
          <a:bodyPr wrap="square">
            <a:spAutoFit/>
          </a:bodyPr>
          <a:lstStyle/>
          <a:p>
            <a:r>
              <a:rPr lang="en-US" sz="2000"/>
              <a:t>Gọi E là biến cố: “Chiếc thứ nhất là chocolate đen” </a:t>
            </a:r>
          </a:p>
        </p:txBody>
      </p:sp>
      <p:pic>
        <p:nvPicPr>
          <p:cNvPr id="6" name="Picture 5">
            <a:extLst>
              <a:ext uri="{FF2B5EF4-FFF2-40B4-BE49-F238E27FC236}">
                <a16:creationId xmlns:a16="http://schemas.microsoft.com/office/drawing/2014/main" id="{F39C0CB5-E774-49D7-855B-A34C879EC6CF}"/>
              </a:ext>
            </a:extLst>
          </p:cNvPr>
          <p:cNvPicPr>
            <a:picLocks noChangeAspect="1"/>
          </p:cNvPicPr>
          <p:nvPr/>
        </p:nvPicPr>
        <p:blipFill>
          <a:blip r:embed="rId20"/>
          <a:stretch>
            <a:fillRect/>
          </a:stretch>
        </p:blipFill>
        <p:spPr>
          <a:xfrm>
            <a:off x="3997121" y="3378932"/>
            <a:ext cx="1042506" cy="249958"/>
          </a:xfrm>
          <a:prstGeom prst="rect">
            <a:avLst/>
          </a:prstGeom>
        </p:spPr>
      </p:pic>
    </p:spTree>
    <p:extLst>
      <p:ext uri="{BB962C8B-B14F-4D97-AF65-F5344CB8AC3E}">
        <p14:creationId xmlns:p14="http://schemas.microsoft.com/office/powerpoint/2010/main" val="832542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wipe(left)">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left)">
                                      <p:cBhvr>
                                        <p:cTn id="32" dur="5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heel(1)">
                                      <p:cBhvr>
                                        <p:cTn id="42" dur="75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580EBC-6D9E-4631-9C88-FE0B64708398}"/>
              </a:ext>
            </a:extLst>
          </p:cNvPr>
          <p:cNvGrpSpPr/>
          <p:nvPr/>
        </p:nvGrpSpPr>
        <p:grpSpPr>
          <a:xfrm>
            <a:off x="32547" y="1594952"/>
            <a:ext cx="9281163" cy="1414755"/>
            <a:chOff x="13447" y="133350"/>
            <a:chExt cx="9281163" cy="1414755"/>
          </a:xfrm>
        </p:grpSpPr>
        <p:sp>
          <p:nvSpPr>
            <p:cNvPr id="62" name="Rectangle 5"/>
            <p:cNvSpPr>
              <a:spLocks noChangeArrowheads="1"/>
            </p:cNvSpPr>
            <p:nvPr/>
          </p:nvSpPr>
          <p:spPr bwMode="auto">
            <a:xfrm>
              <a:off x="19890" y="133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6" name="Rounded Rectangle 65"/>
            <p:cNvSpPr/>
            <p:nvPr/>
          </p:nvSpPr>
          <p:spPr>
            <a:xfrm>
              <a:off x="524288" y="157123"/>
              <a:ext cx="8559423" cy="1375524"/>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9237" y="156369"/>
              <a:ext cx="1391736" cy="13917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Oval 67"/>
            <p:cNvSpPr/>
            <p:nvPr/>
          </p:nvSpPr>
          <p:spPr>
            <a:xfrm>
              <a:off x="13447" y="187587"/>
              <a:ext cx="1329299" cy="132929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2" name="Rectangle 81"/>
            <p:cNvSpPr/>
            <p:nvPr/>
          </p:nvSpPr>
          <p:spPr>
            <a:xfrm>
              <a:off x="86884" y="452872"/>
              <a:ext cx="1237839"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.16</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pSp>
          <p:nvGrpSpPr>
            <p:cNvPr id="83" name="Group 82">
              <a:extLst>
                <a:ext uri="{FF2B5EF4-FFF2-40B4-BE49-F238E27FC236}">
                  <a16:creationId xmlns:a16="http://schemas.microsoft.com/office/drawing/2014/main" id="{12790131-65D1-440E-9652-A10F00862DC9}"/>
                </a:ext>
              </a:extLst>
            </p:cNvPr>
            <p:cNvGrpSpPr/>
            <p:nvPr/>
          </p:nvGrpSpPr>
          <p:grpSpPr>
            <a:xfrm>
              <a:off x="2074790" y="689150"/>
              <a:ext cx="614198" cy="412960"/>
              <a:chOff x="1865373" y="825986"/>
              <a:chExt cx="614198" cy="412960"/>
            </a:xfrm>
          </p:grpSpPr>
          <p:pic>
            <p:nvPicPr>
              <p:cNvPr id="84" name="Picture 83">
                <a:extLst>
                  <a:ext uri="{FF2B5EF4-FFF2-40B4-BE49-F238E27FC236}">
                    <a16:creationId xmlns:a16="http://schemas.microsoft.com/office/drawing/2014/main" id="{8BADC2E9-5734-4903-A081-5BC80E7ADB57}"/>
                  </a:ext>
                </a:extLst>
              </p:cNvPr>
              <p:cNvPicPr>
                <a:picLocks noChangeAspect="1"/>
              </p:cNvPicPr>
              <p:nvPr/>
            </p:nvPicPr>
            <p:blipFill>
              <a:blip r:embed="rId4"/>
              <a:stretch>
                <a:fillRect/>
              </a:stretch>
            </p:blipFill>
            <p:spPr>
              <a:xfrm>
                <a:off x="1865373" y="825986"/>
                <a:ext cx="397318" cy="412960"/>
              </a:xfrm>
              <a:prstGeom prst="rect">
                <a:avLst/>
              </a:prstGeom>
            </p:spPr>
          </p:pic>
          <p:sp>
            <p:nvSpPr>
              <p:cNvPr id="85" name="TextBox 84">
                <a:extLst>
                  <a:ext uri="{FF2B5EF4-FFF2-40B4-BE49-F238E27FC236}">
                    <a16:creationId xmlns:a16="http://schemas.microsoft.com/office/drawing/2014/main" id="{78A0209F-CF6B-421D-B3A0-F0D909D99847}"/>
                  </a:ext>
                </a:extLst>
              </p:cNvPr>
              <p:cNvSpPr txBox="1"/>
              <p:nvPr/>
            </p:nvSpPr>
            <p:spPr>
              <a:xfrm>
                <a:off x="2179489" y="868999"/>
                <a:ext cx="300082" cy="369332"/>
              </a:xfrm>
              <a:prstGeom prst="rect">
                <a:avLst/>
              </a:prstGeom>
              <a:noFill/>
            </p:spPr>
            <p:txBody>
              <a:bodyPr wrap="none" rtlCol="0">
                <a:spAutoFit/>
              </a:bodyPr>
              <a:lstStyle/>
              <a:p>
                <a:r>
                  <a:rPr lang="en-US" b="1" dirty="0"/>
                  <a:t>. </a:t>
                </a:r>
              </a:p>
            </p:txBody>
          </p:sp>
        </p:grpSp>
        <p:grpSp>
          <p:nvGrpSpPr>
            <p:cNvPr id="86" name="Group 85">
              <a:extLst>
                <a:ext uri="{FF2B5EF4-FFF2-40B4-BE49-F238E27FC236}">
                  <a16:creationId xmlns:a16="http://schemas.microsoft.com/office/drawing/2014/main" id="{66562FD4-A721-42B1-B63F-578C4FC441D8}"/>
                </a:ext>
              </a:extLst>
            </p:cNvPr>
            <p:cNvGrpSpPr/>
            <p:nvPr/>
          </p:nvGrpSpPr>
          <p:grpSpPr>
            <a:xfrm>
              <a:off x="3698035" y="704792"/>
              <a:ext cx="620541" cy="397318"/>
              <a:chOff x="3488618" y="841628"/>
              <a:chExt cx="620541" cy="397318"/>
            </a:xfrm>
          </p:grpSpPr>
          <p:pic>
            <p:nvPicPr>
              <p:cNvPr id="91" name="Picture 90">
                <a:extLst>
                  <a:ext uri="{FF2B5EF4-FFF2-40B4-BE49-F238E27FC236}">
                    <a16:creationId xmlns:a16="http://schemas.microsoft.com/office/drawing/2014/main" id="{6B657E85-0711-447B-B6DB-2B154582A229}"/>
                  </a:ext>
                </a:extLst>
              </p:cNvPr>
              <p:cNvPicPr>
                <a:picLocks noChangeAspect="1"/>
              </p:cNvPicPr>
              <p:nvPr/>
            </p:nvPicPr>
            <p:blipFill>
              <a:blip r:embed="rId5"/>
              <a:stretch>
                <a:fillRect/>
              </a:stretch>
            </p:blipFill>
            <p:spPr>
              <a:xfrm>
                <a:off x="3488618" y="841628"/>
                <a:ext cx="397318" cy="397318"/>
              </a:xfrm>
              <a:prstGeom prst="rect">
                <a:avLst/>
              </a:prstGeom>
            </p:spPr>
          </p:pic>
          <p:sp>
            <p:nvSpPr>
              <p:cNvPr id="93" name="TextBox 92">
                <a:extLst>
                  <a:ext uri="{FF2B5EF4-FFF2-40B4-BE49-F238E27FC236}">
                    <a16:creationId xmlns:a16="http://schemas.microsoft.com/office/drawing/2014/main" id="{C838F341-915C-4121-8FD3-1C65280CBC28}"/>
                  </a:ext>
                </a:extLst>
              </p:cNvPr>
              <p:cNvSpPr txBox="1"/>
              <p:nvPr/>
            </p:nvSpPr>
            <p:spPr>
              <a:xfrm>
                <a:off x="3809077" y="847800"/>
                <a:ext cx="300082" cy="369332"/>
              </a:xfrm>
              <a:prstGeom prst="rect">
                <a:avLst/>
              </a:prstGeom>
              <a:noFill/>
            </p:spPr>
            <p:txBody>
              <a:bodyPr wrap="none" rtlCol="0">
                <a:spAutoFit/>
              </a:bodyPr>
              <a:lstStyle/>
              <a:p>
                <a:r>
                  <a:rPr lang="en-US" b="1" dirty="0"/>
                  <a:t>. </a:t>
                </a:r>
              </a:p>
            </p:txBody>
          </p:sp>
        </p:grpSp>
        <p:grpSp>
          <p:nvGrpSpPr>
            <p:cNvPr id="94" name="Group 93">
              <a:extLst>
                <a:ext uri="{FF2B5EF4-FFF2-40B4-BE49-F238E27FC236}">
                  <a16:creationId xmlns:a16="http://schemas.microsoft.com/office/drawing/2014/main" id="{031A42FC-FA00-4556-B51E-B9B3D21A2EE6}"/>
                </a:ext>
              </a:extLst>
            </p:cNvPr>
            <p:cNvGrpSpPr/>
            <p:nvPr/>
          </p:nvGrpSpPr>
          <p:grpSpPr>
            <a:xfrm>
              <a:off x="5547435" y="721386"/>
              <a:ext cx="617936" cy="417252"/>
              <a:chOff x="5338018" y="858222"/>
              <a:chExt cx="617936" cy="417252"/>
            </a:xfrm>
          </p:grpSpPr>
          <p:pic>
            <p:nvPicPr>
              <p:cNvPr id="95" name="Picture 94">
                <a:extLst>
                  <a:ext uri="{FF2B5EF4-FFF2-40B4-BE49-F238E27FC236}">
                    <a16:creationId xmlns:a16="http://schemas.microsoft.com/office/drawing/2014/main" id="{310EF815-E39B-493F-9F06-D743CEF64B1E}"/>
                  </a:ext>
                </a:extLst>
              </p:cNvPr>
              <p:cNvPicPr>
                <a:picLocks noChangeAspect="1"/>
              </p:cNvPicPr>
              <p:nvPr/>
            </p:nvPicPr>
            <p:blipFill>
              <a:blip r:embed="rId6"/>
              <a:stretch>
                <a:fillRect/>
              </a:stretch>
            </p:blipFill>
            <p:spPr>
              <a:xfrm>
                <a:off x="5338018" y="881286"/>
                <a:ext cx="397318" cy="394188"/>
              </a:xfrm>
              <a:prstGeom prst="rect">
                <a:avLst/>
              </a:prstGeom>
            </p:spPr>
          </p:pic>
          <p:sp>
            <p:nvSpPr>
              <p:cNvPr id="99" name="TextBox 98">
                <a:extLst>
                  <a:ext uri="{FF2B5EF4-FFF2-40B4-BE49-F238E27FC236}">
                    <a16:creationId xmlns:a16="http://schemas.microsoft.com/office/drawing/2014/main" id="{70593E2A-0B94-40FE-BC70-06B464A3E9A4}"/>
                  </a:ext>
                </a:extLst>
              </p:cNvPr>
              <p:cNvSpPr txBox="1"/>
              <p:nvPr/>
            </p:nvSpPr>
            <p:spPr>
              <a:xfrm>
                <a:off x="5655872" y="858222"/>
                <a:ext cx="300082" cy="369332"/>
              </a:xfrm>
              <a:prstGeom prst="rect">
                <a:avLst/>
              </a:prstGeom>
              <a:noFill/>
            </p:spPr>
            <p:txBody>
              <a:bodyPr wrap="none" rtlCol="0">
                <a:spAutoFit/>
              </a:bodyPr>
              <a:lstStyle/>
              <a:p>
                <a:r>
                  <a:rPr lang="en-US" b="1" dirty="0"/>
                  <a:t>. </a:t>
                </a:r>
              </a:p>
            </p:txBody>
          </p:sp>
        </p:grpSp>
        <p:grpSp>
          <p:nvGrpSpPr>
            <p:cNvPr id="102" name="Group 101">
              <a:extLst>
                <a:ext uri="{FF2B5EF4-FFF2-40B4-BE49-F238E27FC236}">
                  <a16:creationId xmlns:a16="http://schemas.microsoft.com/office/drawing/2014/main" id="{99DE5151-1772-4345-8E09-EBC067C7CE26}"/>
                </a:ext>
              </a:extLst>
            </p:cNvPr>
            <p:cNvGrpSpPr/>
            <p:nvPr/>
          </p:nvGrpSpPr>
          <p:grpSpPr>
            <a:xfrm>
              <a:off x="7289385" y="743509"/>
              <a:ext cx="617736" cy="407935"/>
              <a:chOff x="7079968" y="880345"/>
              <a:chExt cx="617736" cy="407935"/>
            </a:xfrm>
          </p:grpSpPr>
          <p:pic>
            <p:nvPicPr>
              <p:cNvPr id="104" name="Picture 103">
                <a:extLst>
                  <a:ext uri="{FF2B5EF4-FFF2-40B4-BE49-F238E27FC236}">
                    <a16:creationId xmlns:a16="http://schemas.microsoft.com/office/drawing/2014/main" id="{C0CDC5C1-AEBE-4EC4-94CF-F9DC1B5565A8}"/>
                  </a:ext>
                </a:extLst>
              </p:cNvPr>
              <p:cNvPicPr>
                <a:picLocks noChangeAspect="1"/>
              </p:cNvPicPr>
              <p:nvPr/>
            </p:nvPicPr>
            <p:blipFill>
              <a:blip r:embed="rId7"/>
              <a:stretch>
                <a:fillRect/>
              </a:stretch>
            </p:blipFill>
            <p:spPr>
              <a:xfrm>
                <a:off x="7079968" y="900348"/>
                <a:ext cx="397318" cy="387932"/>
              </a:xfrm>
              <a:prstGeom prst="rect">
                <a:avLst/>
              </a:prstGeom>
            </p:spPr>
          </p:pic>
          <p:sp>
            <p:nvSpPr>
              <p:cNvPr id="105" name="TextBox 104">
                <a:extLst>
                  <a:ext uri="{FF2B5EF4-FFF2-40B4-BE49-F238E27FC236}">
                    <a16:creationId xmlns:a16="http://schemas.microsoft.com/office/drawing/2014/main" id="{FDE8034F-268A-4DB1-8C57-5CB3F3A3DFE6}"/>
                  </a:ext>
                </a:extLst>
              </p:cNvPr>
              <p:cNvSpPr txBox="1"/>
              <p:nvPr/>
            </p:nvSpPr>
            <p:spPr>
              <a:xfrm>
                <a:off x="7397622" y="880345"/>
                <a:ext cx="300082" cy="369332"/>
              </a:xfrm>
              <a:prstGeom prst="rect">
                <a:avLst/>
              </a:prstGeom>
              <a:noFill/>
            </p:spPr>
            <p:txBody>
              <a:bodyPr wrap="none" rtlCol="0">
                <a:spAutoFit/>
              </a:bodyPr>
              <a:lstStyle/>
              <a:p>
                <a:r>
                  <a:rPr lang="en-US" b="1" dirty="0"/>
                  <a:t>. </a:t>
                </a:r>
              </a:p>
            </p:txBody>
          </p:sp>
        </p:grpSp>
        <p:graphicFrame>
          <p:nvGraphicFramePr>
            <p:cNvPr id="107" name="Object 106"/>
            <p:cNvGraphicFramePr>
              <a:graphicFrameLocks noChangeAspect="1"/>
            </p:cNvGraphicFramePr>
            <p:nvPr>
              <p:extLst>
                <p:ext uri="{D42A27DB-BD31-4B8C-83A1-F6EECF244321}">
                  <p14:modId xmlns:p14="http://schemas.microsoft.com/office/powerpoint/2010/main" val="304572420"/>
                </p:ext>
              </p:extLst>
            </p:nvPr>
          </p:nvGraphicFramePr>
          <p:xfrm>
            <a:off x="2640550" y="625574"/>
            <a:ext cx="234347" cy="664623"/>
          </p:xfrm>
          <a:graphic>
            <a:graphicData uri="http://schemas.openxmlformats.org/presentationml/2006/ole">
              <mc:AlternateContent xmlns:mc="http://schemas.openxmlformats.org/markup-compatibility/2006">
                <mc:Choice xmlns:v="urn:schemas-microsoft-com:vml" Requires="v">
                  <p:oleObj spid="_x0000_s264270" name="Equation" r:id="rId8" imgW="139680" imgH="393480" progId="Equation.DSMT4">
                    <p:embed/>
                  </p:oleObj>
                </mc:Choice>
                <mc:Fallback>
                  <p:oleObj name="Equation" r:id="rId8" imgW="139680" imgH="393480" progId="Equation.DSMT4">
                    <p:embed/>
                    <p:pic>
                      <p:nvPicPr>
                        <p:cNvPr id="107" name="Object 106"/>
                        <p:cNvPicPr/>
                        <p:nvPr/>
                      </p:nvPicPr>
                      <p:blipFill>
                        <a:blip r:embed="rId9"/>
                        <a:stretch>
                          <a:fillRect/>
                        </a:stretch>
                      </p:blipFill>
                      <p:spPr>
                        <a:xfrm>
                          <a:off x="2640550" y="625574"/>
                          <a:ext cx="234347" cy="664623"/>
                        </a:xfrm>
                        <a:prstGeom prst="rect">
                          <a:avLst/>
                        </a:prstGeom>
                      </p:spPr>
                    </p:pic>
                  </p:oleObj>
                </mc:Fallback>
              </mc:AlternateContent>
            </a:graphicData>
          </a:graphic>
        </p:graphicFrame>
        <p:graphicFrame>
          <p:nvGraphicFramePr>
            <p:cNvPr id="108" name="Object 107"/>
            <p:cNvGraphicFramePr>
              <a:graphicFrameLocks noChangeAspect="1"/>
            </p:cNvGraphicFramePr>
            <p:nvPr>
              <p:extLst>
                <p:ext uri="{D42A27DB-BD31-4B8C-83A1-F6EECF244321}">
                  <p14:modId xmlns:p14="http://schemas.microsoft.com/office/powerpoint/2010/main" val="1281558111"/>
                </p:ext>
              </p:extLst>
            </p:nvPr>
          </p:nvGraphicFramePr>
          <p:xfrm>
            <a:off x="4226814" y="623596"/>
            <a:ext cx="347679" cy="668465"/>
          </p:xfrm>
          <a:graphic>
            <a:graphicData uri="http://schemas.openxmlformats.org/presentationml/2006/ole">
              <mc:AlternateContent xmlns:mc="http://schemas.openxmlformats.org/markup-compatibility/2006">
                <mc:Choice xmlns:v="urn:schemas-microsoft-com:vml" Requires="v">
                  <p:oleObj spid="_x0000_s264271" name="Equation" r:id="rId10" imgW="203040" imgH="393480" progId="Equation.DSMT4">
                    <p:embed/>
                  </p:oleObj>
                </mc:Choice>
                <mc:Fallback>
                  <p:oleObj name="Equation" r:id="rId10" imgW="203040" imgH="393480" progId="Equation.DSMT4">
                    <p:embed/>
                    <p:pic>
                      <p:nvPicPr>
                        <p:cNvPr id="108" name="Object 107"/>
                        <p:cNvPicPr/>
                        <p:nvPr/>
                      </p:nvPicPr>
                      <p:blipFill>
                        <a:blip r:embed="rId11"/>
                        <a:stretch>
                          <a:fillRect/>
                        </a:stretch>
                      </p:blipFill>
                      <p:spPr>
                        <a:xfrm>
                          <a:off x="4226814" y="623596"/>
                          <a:ext cx="347679" cy="668465"/>
                        </a:xfrm>
                        <a:prstGeom prst="rect">
                          <a:avLst/>
                        </a:prstGeom>
                      </p:spPr>
                    </p:pic>
                  </p:oleObj>
                </mc:Fallback>
              </mc:AlternateContent>
            </a:graphicData>
          </a:graphic>
        </p:graphicFrame>
        <p:graphicFrame>
          <p:nvGraphicFramePr>
            <p:cNvPr id="109" name="Object 108"/>
            <p:cNvGraphicFramePr>
              <a:graphicFrameLocks noChangeAspect="1"/>
            </p:cNvGraphicFramePr>
            <p:nvPr>
              <p:extLst>
                <p:ext uri="{D42A27DB-BD31-4B8C-83A1-F6EECF244321}">
                  <p14:modId xmlns:p14="http://schemas.microsoft.com/office/powerpoint/2010/main" val="119567581"/>
                </p:ext>
              </p:extLst>
            </p:nvPr>
          </p:nvGraphicFramePr>
          <p:xfrm>
            <a:off x="5975498" y="622508"/>
            <a:ext cx="351519" cy="679990"/>
          </p:xfrm>
          <a:graphic>
            <a:graphicData uri="http://schemas.openxmlformats.org/presentationml/2006/ole">
              <mc:AlternateContent xmlns:mc="http://schemas.openxmlformats.org/markup-compatibility/2006">
                <mc:Choice xmlns:v="urn:schemas-microsoft-com:vml" Requires="v">
                  <p:oleObj spid="_x0000_s264272" name="Equation" r:id="rId12" imgW="203040" imgH="393480" progId="Equation.DSMT4">
                    <p:embed/>
                  </p:oleObj>
                </mc:Choice>
                <mc:Fallback>
                  <p:oleObj name="Equation" r:id="rId12" imgW="203040" imgH="393480" progId="Equation.DSMT4">
                    <p:embed/>
                    <p:pic>
                      <p:nvPicPr>
                        <p:cNvPr id="109" name="Object 108"/>
                        <p:cNvPicPr/>
                        <p:nvPr/>
                      </p:nvPicPr>
                      <p:blipFill>
                        <a:blip r:embed="rId13"/>
                        <a:stretch>
                          <a:fillRect/>
                        </a:stretch>
                      </p:blipFill>
                      <p:spPr>
                        <a:xfrm>
                          <a:off x="5975498" y="622508"/>
                          <a:ext cx="351519" cy="679990"/>
                        </a:xfrm>
                        <a:prstGeom prst="rect">
                          <a:avLst/>
                        </a:prstGeom>
                      </p:spPr>
                    </p:pic>
                  </p:oleObj>
                </mc:Fallback>
              </mc:AlternateContent>
            </a:graphicData>
          </a:graphic>
        </p:graphicFrame>
        <p:graphicFrame>
          <p:nvGraphicFramePr>
            <p:cNvPr id="110" name="Object 109"/>
            <p:cNvGraphicFramePr>
              <a:graphicFrameLocks noChangeAspect="1"/>
            </p:cNvGraphicFramePr>
            <p:nvPr>
              <p:extLst>
                <p:ext uri="{D42A27DB-BD31-4B8C-83A1-F6EECF244321}">
                  <p14:modId xmlns:p14="http://schemas.microsoft.com/office/powerpoint/2010/main" val="1155082879"/>
                </p:ext>
              </p:extLst>
            </p:nvPr>
          </p:nvGraphicFramePr>
          <p:xfrm>
            <a:off x="7739955" y="660181"/>
            <a:ext cx="324628" cy="630047"/>
          </p:xfrm>
          <a:graphic>
            <a:graphicData uri="http://schemas.openxmlformats.org/presentationml/2006/ole">
              <mc:AlternateContent xmlns:mc="http://schemas.openxmlformats.org/markup-compatibility/2006">
                <mc:Choice xmlns:v="urn:schemas-microsoft-com:vml" Requires="v">
                  <p:oleObj spid="_x0000_s264273" name="Equation" r:id="rId14" imgW="203040" imgH="393480" progId="Equation.DSMT4">
                    <p:embed/>
                  </p:oleObj>
                </mc:Choice>
                <mc:Fallback>
                  <p:oleObj name="Equation" r:id="rId14" imgW="203040" imgH="393480" progId="Equation.DSMT4">
                    <p:embed/>
                    <p:pic>
                      <p:nvPicPr>
                        <p:cNvPr id="110" name="Object 109"/>
                        <p:cNvPicPr/>
                        <p:nvPr/>
                      </p:nvPicPr>
                      <p:blipFill>
                        <a:blip r:embed="rId15"/>
                        <a:stretch>
                          <a:fillRect/>
                        </a:stretch>
                      </p:blipFill>
                      <p:spPr>
                        <a:xfrm>
                          <a:off x="7739955" y="660181"/>
                          <a:ext cx="324628" cy="630047"/>
                        </a:xfrm>
                        <a:prstGeom prst="rect">
                          <a:avLst/>
                        </a:prstGeom>
                      </p:spPr>
                    </p:pic>
                  </p:oleObj>
                </mc:Fallback>
              </mc:AlternateContent>
            </a:graphicData>
          </a:graphic>
        </p:graphicFrame>
        <p:sp>
          <p:nvSpPr>
            <p:cNvPr id="112" name="Rectangle 111">
              <a:extLst>
                <a:ext uri="{FF2B5EF4-FFF2-40B4-BE49-F238E27FC236}">
                  <a16:creationId xmlns:a16="http://schemas.microsoft.com/office/drawing/2014/main" id="{2C4C4226-08E5-405C-8441-B839DA008585}"/>
                </a:ext>
              </a:extLst>
            </p:cNvPr>
            <p:cNvSpPr/>
            <p:nvPr/>
          </p:nvSpPr>
          <p:spPr>
            <a:xfrm>
              <a:off x="1807318" y="163298"/>
              <a:ext cx="7487292" cy="400110"/>
            </a:xfrm>
            <a:prstGeom prst="rect">
              <a:avLst/>
            </a:prstGeom>
          </p:spPr>
          <p:txBody>
            <a:bodyPr wrap="square">
              <a:spAutoFit/>
            </a:bodyPr>
            <a:lstStyle/>
            <a:p>
              <a:pPr marL="285750" indent="-285750">
                <a:buFont typeface="Wingdings" panose="05000000000000000000" pitchFamily="2" charset="2"/>
                <a:buChar char="v"/>
              </a:pPr>
              <a:r>
                <a:rPr lang="vi-VN" sz="2000" b="1" dirty="0"/>
                <a:t>Xác suất để Bình nhận được 2 chiếc </a:t>
              </a:r>
              <a:r>
                <a:rPr lang="vi-VN" sz="2000" b="1"/>
                <a:t>kẹo sôcôla </a:t>
              </a:r>
              <a:r>
                <a:rPr lang="vi-VN" sz="2000" b="1" dirty="0"/>
                <a:t>trắng là</a:t>
              </a:r>
              <a:endParaRPr lang="en-US" sz="2000" b="1" dirty="0"/>
            </a:p>
          </p:txBody>
        </p:sp>
      </p:grpSp>
      <p:pic>
        <p:nvPicPr>
          <p:cNvPr id="17" name="Picture 16">
            <a:extLst>
              <a:ext uri="{FF2B5EF4-FFF2-40B4-BE49-F238E27FC236}">
                <a16:creationId xmlns:a16="http://schemas.microsoft.com/office/drawing/2014/main" id="{5E343265-7CAA-4E62-9591-527E2CAA2589}"/>
              </a:ext>
            </a:extLst>
          </p:cNvPr>
          <p:cNvPicPr>
            <a:picLocks noChangeAspect="1"/>
          </p:cNvPicPr>
          <p:nvPr/>
        </p:nvPicPr>
        <p:blipFill>
          <a:blip r:embed="rId16"/>
          <a:stretch>
            <a:fillRect/>
          </a:stretch>
        </p:blipFill>
        <p:spPr>
          <a:xfrm>
            <a:off x="7557298" y="4389906"/>
            <a:ext cx="1531339" cy="804742"/>
          </a:xfrm>
          <a:prstGeom prst="rect">
            <a:avLst/>
          </a:prstGeom>
        </p:spPr>
      </p:pic>
      <p:grpSp>
        <p:nvGrpSpPr>
          <p:cNvPr id="50" name="Group 49">
            <a:extLst>
              <a:ext uri="{FF2B5EF4-FFF2-40B4-BE49-F238E27FC236}">
                <a16:creationId xmlns:a16="http://schemas.microsoft.com/office/drawing/2014/main" id="{6B0887F3-4FE3-4D85-93E2-B4FDED75F4FA}"/>
              </a:ext>
            </a:extLst>
          </p:cNvPr>
          <p:cNvGrpSpPr/>
          <p:nvPr/>
        </p:nvGrpSpPr>
        <p:grpSpPr>
          <a:xfrm>
            <a:off x="203593" y="115220"/>
            <a:ext cx="8854660" cy="1416044"/>
            <a:chOff x="203593" y="115220"/>
            <a:chExt cx="8854660" cy="1416044"/>
          </a:xfrm>
        </p:grpSpPr>
        <p:sp>
          <p:nvSpPr>
            <p:cNvPr id="51" name="Rectangle 50">
              <a:extLst>
                <a:ext uri="{FF2B5EF4-FFF2-40B4-BE49-F238E27FC236}">
                  <a16:creationId xmlns:a16="http://schemas.microsoft.com/office/drawing/2014/main" id="{A07D6097-6E74-4859-9F2A-340A4181EAE5}"/>
                </a:ext>
              </a:extLst>
            </p:cNvPr>
            <p:cNvSpPr/>
            <p:nvPr/>
          </p:nvSpPr>
          <p:spPr>
            <a:xfrm>
              <a:off x="407642" y="170565"/>
              <a:ext cx="8442444" cy="1323439"/>
            </a:xfrm>
            <a:prstGeom prst="rect">
              <a:avLst/>
            </a:prstGeom>
          </p:spPr>
          <p:txBody>
            <a:bodyPr wrap="square">
              <a:spAutoFit/>
            </a:bodyPr>
            <a:lstStyle/>
            <a:p>
              <a:pPr marL="342900" indent="-342900">
                <a:buFont typeface="Wingdings" panose="05000000000000000000" pitchFamily="2" charset="2"/>
                <a:buChar char="v"/>
              </a:pPr>
              <a:r>
                <a:rPr lang="vi-VN" sz="2000"/>
                <a:t>Bạn </a:t>
              </a:r>
              <a:r>
                <a:rPr lang="vi-VN" sz="2000" dirty="0"/>
                <a:t>An có một túi gồm một số chiếc kẹo cùng loại, chỉ khác màu, trong đó có 6 chiếc </a:t>
              </a:r>
              <a:r>
                <a:rPr lang="vi-VN" sz="2000"/>
                <a:t>kẹo sôcôla </a:t>
              </a:r>
              <a:r>
                <a:rPr lang="vi-VN" sz="2000" dirty="0"/>
                <a:t>đen, còn lại 4 chiếc </a:t>
              </a:r>
              <a:r>
                <a:rPr lang="vi-VN" sz="2000"/>
                <a:t>kẹo sôcôla </a:t>
              </a:r>
              <a:r>
                <a:rPr lang="vi-VN" sz="2000" dirty="0"/>
                <a:t>trắng. An lấy ngẫu nhiên 1 chiếc kẹo trong túi để cho Bình, rồi lại lấy ngẫu nhiên tiếp 1 chiếc kẹo nữa trong túi và cũng đưa cho Bình.</a:t>
              </a:r>
              <a:endParaRPr lang="en-US" sz="2000" dirty="0"/>
            </a:p>
          </p:txBody>
        </p:sp>
        <p:sp>
          <p:nvSpPr>
            <p:cNvPr id="52" name="Rectangle: Rounded Corners 51">
              <a:extLst>
                <a:ext uri="{FF2B5EF4-FFF2-40B4-BE49-F238E27FC236}">
                  <a16:creationId xmlns:a16="http://schemas.microsoft.com/office/drawing/2014/main" id="{16784593-6819-4F8C-9C02-04F23D9F33C1}"/>
                </a:ext>
              </a:extLst>
            </p:cNvPr>
            <p:cNvSpPr/>
            <p:nvPr/>
          </p:nvSpPr>
          <p:spPr>
            <a:xfrm>
              <a:off x="203593" y="115220"/>
              <a:ext cx="8854660" cy="1416044"/>
            </a:xfrm>
            <a:prstGeom prst="roundRect">
              <a:avLst>
                <a:gd name="adj" fmla="val 9058"/>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98C69EB6-014A-4846-9250-14D23974133B}"/>
              </a:ext>
            </a:extLst>
          </p:cNvPr>
          <p:cNvSpPr/>
          <p:nvPr/>
        </p:nvSpPr>
        <p:spPr>
          <a:xfrm>
            <a:off x="740331" y="3986241"/>
            <a:ext cx="5792868" cy="400110"/>
          </a:xfrm>
          <a:prstGeom prst="rect">
            <a:avLst/>
          </a:prstGeom>
        </p:spPr>
        <p:txBody>
          <a:bodyPr wrap="square">
            <a:spAutoFit/>
          </a:bodyPr>
          <a:lstStyle/>
          <a:p>
            <a:r>
              <a:rPr lang="en-US" sz="2000"/>
              <a:t>F là biến cố: “Chiếc thứ hai là chocolate trắng”. </a:t>
            </a:r>
          </a:p>
        </p:txBody>
      </p:sp>
      <p:graphicFrame>
        <p:nvGraphicFramePr>
          <p:cNvPr id="4" name="Object 3">
            <a:extLst>
              <a:ext uri="{FF2B5EF4-FFF2-40B4-BE49-F238E27FC236}">
                <a16:creationId xmlns:a16="http://schemas.microsoft.com/office/drawing/2014/main" id="{FDAFEA68-3EA5-47C7-B80C-9244C3542B95}"/>
              </a:ext>
            </a:extLst>
          </p:cNvPr>
          <p:cNvGraphicFramePr>
            <a:graphicFrameLocks noChangeAspect="1"/>
          </p:cNvGraphicFramePr>
          <p:nvPr>
            <p:extLst>
              <p:ext uri="{D42A27DB-BD31-4B8C-83A1-F6EECF244321}">
                <p14:modId xmlns:p14="http://schemas.microsoft.com/office/powerpoint/2010/main" val="789655196"/>
              </p:ext>
            </p:extLst>
          </p:nvPr>
        </p:nvGraphicFramePr>
        <p:xfrm>
          <a:off x="715963" y="4386263"/>
          <a:ext cx="7197725" cy="635000"/>
        </p:xfrm>
        <a:graphic>
          <a:graphicData uri="http://schemas.openxmlformats.org/presentationml/2006/ole">
            <mc:AlternateContent xmlns:mc="http://schemas.openxmlformats.org/markup-compatibility/2006">
              <mc:Choice xmlns:v="urn:schemas-microsoft-com:vml" Requires="v">
                <p:oleObj spid="_x0000_s264274" name="Equation" r:id="rId17" imgW="4470120" imgH="393480" progId="Equation.DSMT4">
                  <p:embed/>
                </p:oleObj>
              </mc:Choice>
              <mc:Fallback>
                <p:oleObj name="Equation" r:id="rId17" imgW="4470120" imgH="393480" progId="Equation.DSMT4">
                  <p:embed/>
                  <p:pic>
                    <p:nvPicPr>
                      <p:cNvPr id="0" name=""/>
                      <p:cNvPicPr/>
                      <p:nvPr/>
                    </p:nvPicPr>
                    <p:blipFill>
                      <a:blip r:embed="rId18"/>
                      <a:stretch>
                        <a:fillRect/>
                      </a:stretch>
                    </p:blipFill>
                    <p:spPr>
                      <a:xfrm>
                        <a:off x="715963" y="4386263"/>
                        <a:ext cx="7197725" cy="635000"/>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3518EBFA-79E8-439E-888B-CF18D1E492E1}"/>
              </a:ext>
            </a:extLst>
          </p:cNvPr>
          <p:cNvSpPr/>
          <p:nvPr/>
        </p:nvSpPr>
        <p:spPr>
          <a:xfrm>
            <a:off x="710189" y="3590741"/>
            <a:ext cx="5792868" cy="400110"/>
          </a:xfrm>
          <a:prstGeom prst="rect">
            <a:avLst/>
          </a:prstGeom>
        </p:spPr>
        <p:txBody>
          <a:bodyPr wrap="square">
            <a:spAutoFit/>
          </a:bodyPr>
          <a:lstStyle/>
          <a:p>
            <a:r>
              <a:rPr lang="en-US" sz="2000"/>
              <a:t>Gọi E là biến cố: “Chiếc thứ nhất là chocolate trắng”; </a:t>
            </a:r>
          </a:p>
        </p:txBody>
      </p:sp>
      <p:pic>
        <p:nvPicPr>
          <p:cNvPr id="7" name="Picture 6">
            <a:extLst>
              <a:ext uri="{FF2B5EF4-FFF2-40B4-BE49-F238E27FC236}">
                <a16:creationId xmlns:a16="http://schemas.microsoft.com/office/drawing/2014/main" id="{98B57DC1-3144-4C96-AAB2-541643BA66D0}"/>
              </a:ext>
            </a:extLst>
          </p:cNvPr>
          <p:cNvPicPr>
            <a:picLocks noChangeAspect="1"/>
          </p:cNvPicPr>
          <p:nvPr/>
        </p:nvPicPr>
        <p:blipFill>
          <a:blip r:embed="rId19"/>
          <a:stretch>
            <a:fillRect/>
          </a:stretch>
        </p:blipFill>
        <p:spPr>
          <a:xfrm>
            <a:off x="3958155" y="3209718"/>
            <a:ext cx="1042506" cy="249958"/>
          </a:xfrm>
          <a:prstGeom prst="rect">
            <a:avLst/>
          </a:prstGeom>
        </p:spPr>
      </p:pic>
      <p:sp>
        <p:nvSpPr>
          <p:cNvPr id="88" name="Rectangle: Rounded Corners 10">
            <a:extLst>
              <a:ext uri="{FF2B5EF4-FFF2-40B4-BE49-F238E27FC236}">
                <a16:creationId xmlns:a16="http://schemas.microsoft.com/office/drawing/2014/main" id="{F800DE48-1E66-412F-89A0-7F26C9AB25AF}"/>
              </a:ext>
            </a:extLst>
          </p:cNvPr>
          <p:cNvSpPr/>
          <p:nvPr/>
        </p:nvSpPr>
        <p:spPr>
          <a:xfrm>
            <a:off x="3538461" y="2042881"/>
            <a:ext cx="1398935" cy="710782"/>
          </a:xfrm>
          <a:prstGeom prst="roundRect">
            <a:avLst>
              <a:gd name="adj" fmla="val 827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5522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heel(1)">
                                      <p:cBhvr>
                                        <p:cTn id="35" dur="75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E343265-7CAA-4E62-9591-527E2CAA2589}"/>
              </a:ext>
            </a:extLst>
          </p:cNvPr>
          <p:cNvPicPr>
            <a:picLocks noChangeAspect="1"/>
          </p:cNvPicPr>
          <p:nvPr/>
        </p:nvPicPr>
        <p:blipFill>
          <a:blip r:embed="rId4"/>
          <a:stretch>
            <a:fillRect/>
          </a:stretch>
        </p:blipFill>
        <p:spPr>
          <a:xfrm>
            <a:off x="7567085" y="4483319"/>
            <a:ext cx="1596805" cy="804742"/>
          </a:xfrm>
          <a:prstGeom prst="rect">
            <a:avLst/>
          </a:prstGeom>
        </p:spPr>
      </p:pic>
      <p:grpSp>
        <p:nvGrpSpPr>
          <p:cNvPr id="5" name="Group 4">
            <a:extLst>
              <a:ext uri="{FF2B5EF4-FFF2-40B4-BE49-F238E27FC236}">
                <a16:creationId xmlns:a16="http://schemas.microsoft.com/office/drawing/2014/main" id="{F9F06425-1A6C-4E6E-93BE-115ECFAD4A5C}"/>
              </a:ext>
            </a:extLst>
          </p:cNvPr>
          <p:cNvGrpSpPr/>
          <p:nvPr/>
        </p:nvGrpSpPr>
        <p:grpSpPr>
          <a:xfrm>
            <a:off x="-1153" y="1598935"/>
            <a:ext cx="9075691" cy="1428062"/>
            <a:chOff x="19890" y="2429436"/>
            <a:chExt cx="9075691" cy="1428062"/>
          </a:xfrm>
        </p:grpSpPr>
        <p:sp>
          <p:nvSpPr>
            <p:cNvPr id="57" name="Rounded Rectangle 34">
              <a:extLst>
                <a:ext uri="{FF2B5EF4-FFF2-40B4-BE49-F238E27FC236}">
                  <a16:creationId xmlns:a16="http://schemas.microsoft.com/office/drawing/2014/main" id="{C3524E54-A9FF-4AAD-818B-C901F7F8ACE3}"/>
                </a:ext>
              </a:extLst>
            </p:cNvPr>
            <p:cNvSpPr/>
            <p:nvPr/>
          </p:nvSpPr>
          <p:spPr>
            <a:xfrm>
              <a:off x="541770" y="2467976"/>
              <a:ext cx="8553811" cy="1389522"/>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DE89FEB3-4609-43E6-8B62-946C25B7ED11}"/>
                </a:ext>
              </a:extLst>
            </p:cNvPr>
            <p:cNvSpPr/>
            <p:nvPr/>
          </p:nvSpPr>
          <p:spPr>
            <a:xfrm>
              <a:off x="55814" y="2456390"/>
              <a:ext cx="1391736" cy="13917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9" name="Oval 58">
              <a:extLst>
                <a:ext uri="{FF2B5EF4-FFF2-40B4-BE49-F238E27FC236}">
                  <a16:creationId xmlns:a16="http://schemas.microsoft.com/office/drawing/2014/main" id="{068EF996-9531-4FED-9C8E-98B4F159C562}"/>
                </a:ext>
              </a:extLst>
            </p:cNvPr>
            <p:cNvSpPr/>
            <p:nvPr/>
          </p:nvSpPr>
          <p:spPr>
            <a:xfrm>
              <a:off x="19890" y="2463515"/>
              <a:ext cx="1349476" cy="13494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0" name="Rectangle 59">
              <a:extLst>
                <a:ext uri="{FF2B5EF4-FFF2-40B4-BE49-F238E27FC236}">
                  <a16:creationId xmlns:a16="http://schemas.microsoft.com/office/drawing/2014/main" id="{FB00275D-1411-4F50-ABC3-3D97C51CDD5E}"/>
                </a:ext>
              </a:extLst>
            </p:cNvPr>
            <p:cNvSpPr/>
            <p:nvPr/>
          </p:nvSpPr>
          <p:spPr>
            <a:xfrm>
              <a:off x="56711" y="2659746"/>
              <a:ext cx="1237839"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.17</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grpSp>
          <p:nvGrpSpPr>
            <p:cNvPr id="61" name="Group 60">
              <a:extLst>
                <a:ext uri="{FF2B5EF4-FFF2-40B4-BE49-F238E27FC236}">
                  <a16:creationId xmlns:a16="http://schemas.microsoft.com/office/drawing/2014/main" id="{1DD7AA48-2D6E-4A0F-B2C5-8D9DD37F2843}"/>
                </a:ext>
              </a:extLst>
            </p:cNvPr>
            <p:cNvGrpSpPr/>
            <p:nvPr/>
          </p:nvGrpSpPr>
          <p:grpSpPr>
            <a:xfrm>
              <a:off x="2140256" y="3167851"/>
              <a:ext cx="614198" cy="412960"/>
              <a:chOff x="1865373" y="825986"/>
              <a:chExt cx="614198" cy="412960"/>
            </a:xfrm>
          </p:grpSpPr>
          <p:pic>
            <p:nvPicPr>
              <p:cNvPr id="80" name="Picture 79">
                <a:extLst>
                  <a:ext uri="{FF2B5EF4-FFF2-40B4-BE49-F238E27FC236}">
                    <a16:creationId xmlns:a16="http://schemas.microsoft.com/office/drawing/2014/main" id="{BF1BD8FD-8AFC-44FF-B24A-D2D2736E891B}"/>
                  </a:ext>
                </a:extLst>
              </p:cNvPr>
              <p:cNvPicPr>
                <a:picLocks noChangeAspect="1"/>
              </p:cNvPicPr>
              <p:nvPr/>
            </p:nvPicPr>
            <p:blipFill>
              <a:blip r:embed="rId5"/>
              <a:stretch>
                <a:fillRect/>
              </a:stretch>
            </p:blipFill>
            <p:spPr>
              <a:xfrm>
                <a:off x="1865373" y="825986"/>
                <a:ext cx="397318" cy="412960"/>
              </a:xfrm>
              <a:prstGeom prst="rect">
                <a:avLst/>
              </a:prstGeom>
            </p:spPr>
          </p:pic>
          <p:sp>
            <p:nvSpPr>
              <p:cNvPr id="81" name="TextBox 80">
                <a:extLst>
                  <a:ext uri="{FF2B5EF4-FFF2-40B4-BE49-F238E27FC236}">
                    <a16:creationId xmlns:a16="http://schemas.microsoft.com/office/drawing/2014/main" id="{1FB76BC6-77FF-42D6-A223-858941AB913B}"/>
                  </a:ext>
                </a:extLst>
              </p:cNvPr>
              <p:cNvSpPr txBox="1"/>
              <p:nvPr/>
            </p:nvSpPr>
            <p:spPr>
              <a:xfrm>
                <a:off x="2179489" y="868999"/>
                <a:ext cx="300082" cy="369332"/>
              </a:xfrm>
              <a:prstGeom prst="rect">
                <a:avLst/>
              </a:prstGeom>
              <a:noFill/>
            </p:spPr>
            <p:txBody>
              <a:bodyPr wrap="none" rtlCol="0">
                <a:spAutoFit/>
              </a:bodyPr>
              <a:lstStyle/>
              <a:p>
                <a:r>
                  <a:rPr lang="en-US" b="1" dirty="0"/>
                  <a:t>. </a:t>
                </a:r>
              </a:p>
            </p:txBody>
          </p:sp>
        </p:grpSp>
        <p:grpSp>
          <p:nvGrpSpPr>
            <p:cNvPr id="63" name="Group 62">
              <a:extLst>
                <a:ext uri="{FF2B5EF4-FFF2-40B4-BE49-F238E27FC236}">
                  <a16:creationId xmlns:a16="http://schemas.microsoft.com/office/drawing/2014/main" id="{79C01300-8DF8-47DE-9A98-3F942D254167}"/>
                </a:ext>
              </a:extLst>
            </p:cNvPr>
            <p:cNvGrpSpPr/>
            <p:nvPr/>
          </p:nvGrpSpPr>
          <p:grpSpPr>
            <a:xfrm>
              <a:off x="3763501" y="3183493"/>
              <a:ext cx="620541" cy="397318"/>
              <a:chOff x="3488618" y="841628"/>
              <a:chExt cx="620541" cy="397318"/>
            </a:xfrm>
          </p:grpSpPr>
          <p:pic>
            <p:nvPicPr>
              <p:cNvPr id="78" name="Picture 77">
                <a:extLst>
                  <a:ext uri="{FF2B5EF4-FFF2-40B4-BE49-F238E27FC236}">
                    <a16:creationId xmlns:a16="http://schemas.microsoft.com/office/drawing/2014/main" id="{FD6B4489-B4DE-45B4-896E-05182E9D3CE1}"/>
                  </a:ext>
                </a:extLst>
              </p:cNvPr>
              <p:cNvPicPr>
                <a:picLocks noChangeAspect="1"/>
              </p:cNvPicPr>
              <p:nvPr/>
            </p:nvPicPr>
            <p:blipFill>
              <a:blip r:embed="rId6"/>
              <a:stretch>
                <a:fillRect/>
              </a:stretch>
            </p:blipFill>
            <p:spPr>
              <a:xfrm>
                <a:off x="3488618" y="841628"/>
                <a:ext cx="397318" cy="397318"/>
              </a:xfrm>
              <a:prstGeom prst="rect">
                <a:avLst/>
              </a:prstGeom>
            </p:spPr>
          </p:pic>
          <p:sp>
            <p:nvSpPr>
              <p:cNvPr id="79" name="TextBox 78">
                <a:extLst>
                  <a:ext uri="{FF2B5EF4-FFF2-40B4-BE49-F238E27FC236}">
                    <a16:creationId xmlns:a16="http://schemas.microsoft.com/office/drawing/2014/main" id="{04CB2BCE-E14F-4B93-980C-4DF0F9392453}"/>
                  </a:ext>
                </a:extLst>
              </p:cNvPr>
              <p:cNvSpPr txBox="1"/>
              <p:nvPr/>
            </p:nvSpPr>
            <p:spPr>
              <a:xfrm>
                <a:off x="3809077" y="847800"/>
                <a:ext cx="300082" cy="369332"/>
              </a:xfrm>
              <a:prstGeom prst="rect">
                <a:avLst/>
              </a:prstGeom>
              <a:noFill/>
            </p:spPr>
            <p:txBody>
              <a:bodyPr wrap="none" rtlCol="0">
                <a:spAutoFit/>
              </a:bodyPr>
              <a:lstStyle/>
              <a:p>
                <a:r>
                  <a:rPr lang="en-US" b="1" dirty="0"/>
                  <a:t>. </a:t>
                </a:r>
              </a:p>
            </p:txBody>
          </p:sp>
        </p:grpSp>
        <p:grpSp>
          <p:nvGrpSpPr>
            <p:cNvPr id="64" name="Group 63">
              <a:extLst>
                <a:ext uri="{FF2B5EF4-FFF2-40B4-BE49-F238E27FC236}">
                  <a16:creationId xmlns:a16="http://schemas.microsoft.com/office/drawing/2014/main" id="{7BF853F1-613B-49C4-B415-9C51A38B3D7C}"/>
                </a:ext>
              </a:extLst>
            </p:cNvPr>
            <p:cNvGrpSpPr/>
            <p:nvPr/>
          </p:nvGrpSpPr>
          <p:grpSpPr>
            <a:xfrm>
              <a:off x="5612901" y="3200087"/>
              <a:ext cx="617936" cy="417252"/>
              <a:chOff x="5338018" y="858222"/>
              <a:chExt cx="617936" cy="417252"/>
            </a:xfrm>
          </p:grpSpPr>
          <p:pic>
            <p:nvPicPr>
              <p:cNvPr id="76" name="Picture 75">
                <a:extLst>
                  <a:ext uri="{FF2B5EF4-FFF2-40B4-BE49-F238E27FC236}">
                    <a16:creationId xmlns:a16="http://schemas.microsoft.com/office/drawing/2014/main" id="{EEC89D9E-C842-4FAC-8B99-541E29DE3D99}"/>
                  </a:ext>
                </a:extLst>
              </p:cNvPr>
              <p:cNvPicPr>
                <a:picLocks noChangeAspect="1"/>
              </p:cNvPicPr>
              <p:nvPr/>
            </p:nvPicPr>
            <p:blipFill>
              <a:blip r:embed="rId7"/>
              <a:stretch>
                <a:fillRect/>
              </a:stretch>
            </p:blipFill>
            <p:spPr>
              <a:xfrm>
                <a:off x="5338018" y="881286"/>
                <a:ext cx="397318" cy="394188"/>
              </a:xfrm>
              <a:prstGeom prst="rect">
                <a:avLst/>
              </a:prstGeom>
            </p:spPr>
          </p:pic>
          <p:sp>
            <p:nvSpPr>
              <p:cNvPr id="77" name="TextBox 76">
                <a:extLst>
                  <a:ext uri="{FF2B5EF4-FFF2-40B4-BE49-F238E27FC236}">
                    <a16:creationId xmlns:a16="http://schemas.microsoft.com/office/drawing/2014/main" id="{C0A73C1E-80BC-431E-8479-66FC1B47E4D8}"/>
                  </a:ext>
                </a:extLst>
              </p:cNvPr>
              <p:cNvSpPr txBox="1"/>
              <p:nvPr/>
            </p:nvSpPr>
            <p:spPr>
              <a:xfrm>
                <a:off x="5655872" y="858222"/>
                <a:ext cx="300082" cy="369332"/>
              </a:xfrm>
              <a:prstGeom prst="rect">
                <a:avLst/>
              </a:prstGeom>
              <a:noFill/>
            </p:spPr>
            <p:txBody>
              <a:bodyPr wrap="none" rtlCol="0">
                <a:spAutoFit/>
              </a:bodyPr>
              <a:lstStyle/>
              <a:p>
                <a:r>
                  <a:rPr lang="en-US" b="1" dirty="0"/>
                  <a:t>. </a:t>
                </a:r>
              </a:p>
            </p:txBody>
          </p:sp>
        </p:grpSp>
        <p:grpSp>
          <p:nvGrpSpPr>
            <p:cNvPr id="65" name="Group 64">
              <a:extLst>
                <a:ext uri="{FF2B5EF4-FFF2-40B4-BE49-F238E27FC236}">
                  <a16:creationId xmlns:a16="http://schemas.microsoft.com/office/drawing/2014/main" id="{824278ED-E628-4AF8-8B32-E51D9A2D6645}"/>
                </a:ext>
              </a:extLst>
            </p:cNvPr>
            <p:cNvGrpSpPr/>
            <p:nvPr/>
          </p:nvGrpSpPr>
          <p:grpSpPr>
            <a:xfrm>
              <a:off x="7354851" y="3222210"/>
              <a:ext cx="617736" cy="407935"/>
              <a:chOff x="7079968" y="880345"/>
              <a:chExt cx="617736" cy="407935"/>
            </a:xfrm>
          </p:grpSpPr>
          <p:pic>
            <p:nvPicPr>
              <p:cNvPr id="74" name="Picture 73">
                <a:extLst>
                  <a:ext uri="{FF2B5EF4-FFF2-40B4-BE49-F238E27FC236}">
                    <a16:creationId xmlns:a16="http://schemas.microsoft.com/office/drawing/2014/main" id="{EEE8BBB8-B390-413B-BC9E-7E1C6D2644D6}"/>
                  </a:ext>
                </a:extLst>
              </p:cNvPr>
              <p:cNvPicPr>
                <a:picLocks noChangeAspect="1"/>
              </p:cNvPicPr>
              <p:nvPr/>
            </p:nvPicPr>
            <p:blipFill>
              <a:blip r:embed="rId8"/>
              <a:stretch>
                <a:fillRect/>
              </a:stretch>
            </p:blipFill>
            <p:spPr>
              <a:xfrm>
                <a:off x="7079968" y="900348"/>
                <a:ext cx="397318" cy="387932"/>
              </a:xfrm>
              <a:prstGeom prst="rect">
                <a:avLst/>
              </a:prstGeom>
            </p:spPr>
          </p:pic>
          <p:sp>
            <p:nvSpPr>
              <p:cNvPr id="75" name="TextBox 74">
                <a:extLst>
                  <a:ext uri="{FF2B5EF4-FFF2-40B4-BE49-F238E27FC236}">
                    <a16:creationId xmlns:a16="http://schemas.microsoft.com/office/drawing/2014/main" id="{6D716984-EC53-48DB-9C31-FA7E097560D1}"/>
                  </a:ext>
                </a:extLst>
              </p:cNvPr>
              <p:cNvSpPr txBox="1"/>
              <p:nvPr/>
            </p:nvSpPr>
            <p:spPr>
              <a:xfrm>
                <a:off x="7397622" y="880345"/>
                <a:ext cx="300082" cy="369332"/>
              </a:xfrm>
              <a:prstGeom prst="rect">
                <a:avLst/>
              </a:prstGeom>
              <a:noFill/>
            </p:spPr>
            <p:txBody>
              <a:bodyPr wrap="none" rtlCol="0">
                <a:spAutoFit/>
              </a:bodyPr>
              <a:lstStyle/>
              <a:p>
                <a:r>
                  <a:rPr lang="en-US" b="1" dirty="0"/>
                  <a:t>. </a:t>
                </a:r>
              </a:p>
            </p:txBody>
          </p:sp>
        </p:grpSp>
        <p:graphicFrame>
          <p:nvGraphicFramePr>
            <p:cNvPr id="69" name="Object 68">
              <a:extLst>
                <a:ext uri="{FF2B5EF4-FFF2-40B4-BE49-F238E27FC236}">
                  <a16:creationId xmlns:a16="http://schemas.microsoft.com/office/drawing/2014/main" id="{ED7311A3-1D9E-489E-9F3E-6B7F61048CF3}"/>
                </a:ext>
              </a:extLst>
            </p:cNvPr>
            <p:cNvGraphicFramePr>
              <a:graphicFrameLocks noChangeAspect="1"/>
            </p:cNvGraphicFramePr>
            <p:nvPr>
              <p:extLst/>
            </p:nvPr>
          </p:nvGraphicFramePr>
          <p:xfrm>
            <a:off x="2706016" y="3104275"/>
            <a:ext cx="234347" cy="664623"/>
          </p:xfrm>
          <a:graphic>
            <a:graphicData uri="http://schemas.openxmlformats.org/presentationml/2006/ole">
              <mc:AlternateContent xmlns:mc="http://schemas.openxmlformats.org/markup-compatibility/2006">
                <mc:Choice xmlns:v="urn:schemas-microsoft-com:vml" Requires="v">
                  <p:oleObj spid="_x0000_s268323" name="Equation" r:id="rId9" imgW="139680" imgH="393480" progId="Equation.DSMT4">
                    <p:embed/>
                  </p:oleObj>
                </mc:Choice>
                <mc:Fallback>
                  <p:oleObj name="Equation" r:id="rId9" imgW="139680" imgH="393480" progId="Equation.DSMT4">
                    <p:embed/>
                    <p:pic>
                      <p:nvPicPr>
                        <p:cNvPr id="69" name="Object 68">
                          <a:extLst>
                            <a:ext uri="{FF2B5EF4-FFF2-40B4-BE49-F238E27FC236}">
                              <a16:creationId xmlns:a16="http://schemas.microsoft.com/office/drawing/2014/main" id="{ED7311A3-1D9E-489E-9F3E-6B7F61048CF3}"/>
                            </a:ext>
                          </a:extLst>
                        </p:cNvPr>
                        <p:cNvPicPr/>
                        <p:nvPr/>
                      </p:nvPicPr>
                      <p:blipFill>
                        <a:blip r:embed="rId10"/>
                        <a:stretch>
                          <a:fillRect/>
                        </a:stretch>
                      </p:blipFill>
                      <p:spPr>
                        <a:xfrm>
                          <a:off x="2706016" y="3104275"/>
                          <a:ext cx="234347" cy="664623"/>
                        </a:xfrm>
                        <a:prstGeom prst="rect">
                          <a:avLst/>
                        </a:prstGeom>
                      </p:spPr>
                    </p:pic>
                  </p:oleObj>
                </mc:Fallback>
              </mc:AlternateContent>
            </a:graphicData>
          </a:graphic>
        </p:graphicFrame>
        <p:graphicFrame>
          <p:nvGraphicFramePr>
            <p:cNvPr id="70" name="Object 69">
              <a:extLst>
                <a:ext uri="{FF2B5EF4-FFF2-40B4-BE49-F238E27FC236}">
                  <a16:creationId xmlns:a16="http://schemas.microsoft.com/office/drawing/2014/main" id="{A1F283F6-ADEB-46A1-9F6D-C36F45A6D5FD}"/>
                </a:ext>
              </a:extLst>
            </p:cNvPr>
            <p:cNvGraphicFramePr>
              <a:graphicFrameLocks noChangeAspect="1"/>
            </p:cNvGraphicFramePr>
            <p:nvPr>
              <p:extLst/>
            </p:nvPr>
          </p:nvGraphicFramePr>
          <p:xfrm>
            <a:off x="4318576" y="3080259"/>
            <a:ext cx="347678" cy="668465"/>
          </p:xfrm>
          <a:graphic>
            <a:graphicData uri="http://schemas.openxmlformats.org/presentationml/2006/ole">
              <mc:AlternateContent xmlns:mc="http://schemas.openxmlformats.org/markup-compatibility/2006">
                <mc:Choice xmlns:v="urn:schemas-microsoft-com:vml" Requires="v">
                  <p:oleObj spid="_x0000_s268324" name="Equation" r:id="rId11" imgW="203040" imgH="393480" progId="Equation.DSMT4">
                    <p:embed/>
                  </p:oleObj>
                </mc:Choice>
                <mc:Fallback>
                  <p:oleObj name="Equation" r:id="rId11" imgW="203040" imgH="393480" progId="Equation.DSMT4">
                    <p:embed/>
                    <p:pic>
                      <p:nvPicPr>
                        <p:cNvPr id="70" name="Object 69">
                          <a:extLst>
                            <a:ext uri="{FF2B5EF4-FFF2-40B4-BE49-F238E27FC236}">
                              <a16:creationId xmlns:a16="http://schemas.microsoft.com/office/drawing/2014/main" id="{A1F283F6-ADEB-46A1-9F6D-C36F45A6D5FD}"/>
                            </a:ext>
                          </a:extLst>
                        </p:cNvPr>
                        <p:cNvPicPr/>
                        <p:nvPr/>
                      </p:nvPicPr>
                      <p:blipFill>
                        <a:blip r:embed="rId12"/>
                        <a:stretch>
                          <a:fillRect/>
                        </a:stretch>
                      </p:blipFill>
                      <p:spPr>
                        <a:xfrm>
                          <a:off x="4318576" y="3080259"/>
                          <a:ext cx="347678" cy="668465"/>
                        </a:xfrm>
                        <a:prstGeom prst="rect">
                          <a:avLst/>
                        </a:prstGeom>
                      </p:spPr>
                    </p:pic>
                  </p:oleObj>
                </mc:Fallback>
              </mc:AlternateContent>
            </a:graphicData>
          </a:graphic>
        </p:graphicFrame>
        <p:graphicFrame>
          <p:nvGraphicFramePr>
            <p:cNvPr id="71" name="Object 70">
              <a:extLst>
                <a:ext uri="{FF2B5EF4-FFF2-40B4-BE49-F238E27FC236}">
                  <a16:creationId xmlns:a16="http://schemas.microsoft.com/office/drawing/2014/main" id="{F7934C85-F05A-4E7D-AD0E-6477ED043326}"/>
                </a:ext>
              </a:extLst>
            </p:cNvPr>
            <p:cNvGraphicFramePr>
              <a:graphicFrameLocks noChangeAspect="1"/>
            </p:cNvGraphicFramePr>
            <p:nvPr>
              <p:extLst/>
            </p:nvPr>
          </p:nvGraphicFramePr>
          <p:xfrm>
            <a:off x="6155193" y="3100046"/>
            <a:ext cx="263160" cy="679990"/>
          </p:xfrm>
          <a:graphic>
            <a:graphicData uri="http://schemas.openxmlformats.org/presentationml/2006/ole">
              <mc:AlternateContent xmlns:mc="http://schemas.openxmlformats.org/markup-compatibility/2006">
                <mc:Choice xmlns:v="urn:schemas-microsoft-com:vml" Requires="v">
                  <p:oleObj spid="_x0000_s268325" name="Equation" r:id="rId13" imgW="152280" imgH="393480" progId="Equation.DSMT4">
                    <p:embed/>
                  </p:oleObj>
                </mc:Choice>
                <mc:Fallback>
                  <p:oleObj name="Equation" r:id="rId13" imgW="152280" imgH="393480" progId="Equation.DSMT4">
                    <p:embed/>
                    <p:pic>
                      <p:nvPicPr>
                        <p:cNvPr id="71" name="Object 70">
                          <a:extLst>
                            <a:ext uri="{FF2B5EF4-FFF2-40B4-BE49-F238E27FC236}">
                              <a16:creationId xmlns:a16="http://schemas.microsoft.com/office/drawing/2014/main" id="{F7934C85-F05A-4E7D-AD0E-6477ED043326}"/>
                            </a:ext>
                          </a:extLst>
                        </p:cNvPr>
                        <p:cNvPicPr/>
                        <p:nvPr/>
                      </p:nvPicPr>
                      <p:blipFill>
                        <a:blip r:embed="rId14"/>
                        <a:stretch>
                          <a:fillRect/>
                        </a:stretch>
                      </p:blipFill>
                      <p:spPr>
                        <a:xfrm>
                          <a:off x="6155193" y="3100046"/>
                          <a:ext cx="263160" cy="679990"/>
                        </a:xfrm>
                        <a:prstGeom prst="rect">
                          <a:avLst/>
                        </a:prstGeom>
                      </p:spPr>
                    </p:pic>
                  </p:oleObj>
                </mc:Fallback>
              </mc:AlternateContent>
            </a:graphicData>
          </a:graphic>
        </p:graphicFrame>
        <p:graphicFrame>
          <p:nvGraphicFramePr>
            <p:cNvPr id="72" name="Object 71">
              <a:extLst>
                <a:ext uri="{FF2B5EF4-FFF2-40B4-BE49-F238E27FC236}">
                  <a16:creationId xmlns:a16="http://schemas.microsoft.com/office/drawing/2014/main" id="{2B65A4DA-8E8F-455D-9964-0E9FC92DFA6A}"/>
                </a:ext>
              </a:extLst>
            </p:cNvPr>
            <p:cNvGraphicFramePr>
              <a:graphicFrameLocks noChangeAspect="1"/>
            </p:cNvGraphicFramePr>
            <p:nvPr>
              <p:extLst/>
            </p:nvPr>
          </p:nvGraphicFramePr>
          <p:xfrm>
            <a:off x="7864040" y="3138851"/>
            <a:ext cx="326549" cy="630047"/>
          </p:xfrm>
          <a:graphic>
            <a:graphicData uri="http://schemas.openxmlformats.org/presentationml/2006/ole">
              <mc:AlternateContent xmlns:mc="http://schemas.openxmlformats.org/markup-compatibility/2006">
                <mc:Choice xmlns:v="urn:schemas-microsoft-com:vml" Requires="v">
                  <p:oleObj spid="_x0000_s268326" name="Equation" r:id="rId15" imgW="203040" imgH="393480" progId="Equation.DSMT4">
                    <p:embed/>
                  </p:oleObj>
                </mc:Choice>
                <mc:Fallback>
                  <p:oleObj name="Equation" r:id="rId15" imgW="203040" imgH="393480" progId="Equation.DSMT4">
                    <p:embed/>
                    <p:pic>
                      <p:nvPicPr>
                        <p:cNvPr id="72" name="Object 71">
                          <a:extLst>
                            <a:ext uri="{FF2B5EF4-FFF2-40B4-BE49-F238E27FC236}">
                              <a16:creationId xmlns:a16="http://schemas.microsoft.com/office/drawing/2014/main" id="{2B65A4DA-8E8F-455D-9964-0E9FC92DFA6A}"/>
                            </a:ext>
                          </a:extLst>
                        </p:cNvPr>
                        <p:cNvPicPr/>
                        <p:nvPr/>
                      </p:nvPicPr>
                      <p:blipFill>
                        <a:blip r:embed="rId16"/>
                        <a:stretch>
                          <a:fillRect/>
                        </a:stretch>
                      </p:blipFill>
                      <p:spPr>
                        <a:xfrm>
                          <a:off x="7864040" y="3138851"/>
                          <a:ext cx="326549" cy="630047"/>
                        </a:xfrm>
                        <a:prstGeom prst="rect">
                          <a:avLst/>
                        </a:prstGeom>
                      </p:spPr>
                    </p:pic>
                  </p:oleObj>
                </mc:Fallback>
              </mc:AlternateContent>
            </a:graphicData>
          </a:graphic>
        </p:graphicFrame>
        <p:sp>
          <p:nvSpPr>
            <p:cNvPr id="73" name="Rectangle 72">
              <a:extLst>
                <a:ext uri="{FF2B5EF4-FFF2-40B4-BE49-F238E27FC236}">
                  <a16:creationId xmlns:a16="http://schemas.microsoft.com/office/drawing/2014/main" id="{9F2670A9-6157-4AD8-A7FA-02DF26316CDA}"/>
                </a:ext>
              </a:extLst>
            </p:cNvPr>
            <p:cNvSpPr/>
            <p:nvPr/>
          </p:nvSpPr>
          <p:spPr>
            <a:xfrm>
              <a:off x="1431646" y="2429436"/>
              <a:ext cx="7294113" cy="707886"/>
            </a:xfrm>
            <a:prstGeom prst="rect">
              <a:avLst/>
            </a:prstGeom>
          </p:spPr>
          <p:txBody>
            <a:bodyPr wrap="square">
              <a:spAutoFit/>
            </a:bodyPr>
            <a:lstStyle/>
            <a:p>
              <a:pPr marL="285750" indent="-285750">
                <a:buFont typeface="Wingdings" panose="05000000000000000000" pitchFamily="2" charset="2"/>
                <a:buChar char="v"/>
              </a:pPr>
              <a:r>
                <a:rPr lang="vi-VN" sz="2000" b="1" dirty="0"/>
                <a:t>Xác suất để Bình nhận được chiếc </a:t>
              </a:r>
              <a:r>
                <a:rPr lang="vi-VN" sz="2000" b="1"/>
                <a:t>kẹo sôcôla </a:t>
              </a:r>
              <a:r>
                <a:rPr lang="vi-VN" sz="2000" b="1" dirty="0"/>
                <a:t>đen ở lần thứ nhất, chiếc </a:t>
              </a:r>
              <a:r>
                <a:rPr lang="vi-VN" sz="2000" b="1"/>
                <a:t>kẹo sôcôla </a:t>
              </a:r>
              <a:r>
                <a:rPr lang="vi-VN" sz="2000" b="1" dirty="0"/>
                <a:t>trắng ở lần thứ hai là</a:t>
              </a:r>
              <a:endParaRPr lang="en-US" sz="2000" b="1" dirty="0"/>
            </a:p>
          </p:txBody>
        </p:sp>
      </p:grpSp>
      <p:sp>
        <p:nvSpPr>
          <p:cNvPr id="87" name="Rectangle: Rounded Corners 10">
            <a:extLst>
              <a:ext uri="{FF2B5EF4-FFF2-40B4-BE49-F238E27FC236}">
                <a16:creationId xmlns:a16="http://schemas.microsoft.com/office/drawing/2014/main" id="{D2166C61-4103-4951-9A34-69C56F0376D1}"/>
              </a:ext>
            </a:extLst>
          </p:cNvPr>
          <p:cNvSpPr/>
          <p:nvPr/>
        </p:nvSpPr>
        <p:spPr>
          <a:xfrm>
            <a:off x="7234025" y="2323196"/>
            <a:ext cx="1092142" cy="622586"/>
          </a:xfrm>
          <a:prstGeom prst="roundRect">
            <a:avLst>
              <a:gd name="adj" fmla="val 8272"/>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33BA962B-48C4-4EBD-8A22-E02B8C32BFC0}"/>
              </a:ext>
            </a:extLst>
          </p:cNvPr>
          <p:cNvGrpSpPr/>
          <p:nvPr/>
        </p:nvGrpSpPr>
        <p:grpSpPr>
          <a:xfrm>
            <a:off x="203593" y="115220"/>
            <a:ext cx="8854660" cy="1416044"/>
            <a:chOff x="203593" y="115220"/>
            <a:chExt cx="8854660" cy="1416044"/>
          </a:xfrm>
        </p:grpSpPr>
        <p:sp>
          <p:nvSpPr>
            <p:cNvPr id="51" name="Rectangle 50">
              <a:extLst>
                <a:ext uri="{FF2B5EF4-FFF2-40B4-BE49-F238E27FC236}">
                  <a16:creationId xmlns:a16="http://schemas.microsoft.com/office/drawing/2014/main" id="{4854956D-D7D5-479D-8655-0068543F19B7}"/>
                </a:ext>
              </a:extLst>
            </p:cNvPr>
            <p:cNvSpPr/>
            <p:nvPr/>
          </p:nvSpPr>
          <p:spPr>
            <a:xfrm>
              <a:off x="407642" y="170565"/>
              <a:ext cx="8442444" cy="1323439"/>
            </a:xfrm>
            <a:prstGeom prst="rect">
              <a:avLst/>
            </a:prstGeom>
          </p:spPr>
          <p:txBody>
            <a:bodyPr wrap="square">
              <a:spAutoFit/>
            </a:bodyPr>
            <a:lstStyle/>
            <a:p>
              <a:pPr marL="342900" indent="-342900">
                <a:buFont typeface="Wingdings" panose="05000000000000000000" pitchFamily="2" charset="2"/>
                <a:buChar char="v"/>
              </a:pPr>
              <a:r>
                <a:rPr lang="vi-VN" sz="2000"/>
                <a:t>Bạn </a:t>
              </a:r>
              <a:r>
                <a:rPr lang="vi-VN" sz="2000" dirty="0"/>
                <a:t>An có một túi gồm một số chiếc kẹo cùng loại, chỉ khác màu, trong đó có 6 chiếc </a:t>
              </a:r>
              <a:r>
                <a:rPr lang="vi-VN" sz="2000"/>
                <a:t>kẹo sôcôla </a:t>
              </a:r>
              <a:r>
                <a:rPr lang="vi-VN" sz="2000" dirty="0"/>
                <a:t>đen, còn lại 4 chiếc </a:t>
              </a:r>
              <a:r>
                <a:rPr lang="vi-VN" sz="2000"/>
                <a:t>kẹo sôcôla </a:t>
              </a:r>
              <a:r>
                <a:rPr lang="vi-VN" sz="2000" dirty="0"/>
                <a:t>trắng. An lấy ngẫu nhiên 1 chiếc kẹo trong túi để cho Bình, rồi lại lấy ngẫu nhiên tiếp 1 chiếc kẹo nữa trong túi và cũng đưa cho Bình.</a:t>
              </a:r>
              <a:endParaRPr lang="en-US" sz="2000" dirty="0"/>
            </a:p>
          </p:txBody>
        </p:sp>
        <p:sp>
          <p:nvSpPr>
            <p:cNvPr id="52" name="Rectangle: Rounded Corners 51">
              <a:extLst>
                <a:ext uri="{FF2B5EF4-FFF2-40B4-BE49-F238E27FC236}">
                  <a16:creationId xmlns:a16="http://schemas.microsoft.com/office/drawing/2014/main" id="{1627385D-FD3D-447E-87B8-EB328B872DE4}"/>
                </a:ext>
              </a:extLst>
            </p:cNvPr>
            <p:cNvSpPr/>
            <p:nvPr/>
          </p:nvSpPr>
          <p:spPr>
            <a:xfrm>
              <a:off x="203593" y="115220"/>
              <a:ext cx="8854660" cy="1416044"/>
            </a:xfrm>
            <a:prstGeom prst="roundRect">
              <a:avLst>
                <a:gd name="adj" fmla="val 9058"/>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3" name="Picture 52">
            <a:extLst>
              <a:ext uri="{FF2B5EF4-FFF2-40B4-BE49-F238E27FC236}">
                <a16:creationId xmlns:a16="http://schemas.microsoft.com/office/drawing/2014/main" id="{3FAD33C1-5AC1-48A6-AA38-FD572C28C748}"/>
              </a:ext>
            </a:extLst>
          </p:cNvPr>
          <p:cNvPicPr>
            <a:picLocks noChangeAspect="1"/>
          </p:cNvPicPr>
          <p:nvPr/>
        </p:nvPicPr>
        <p:blipFill>
          <a:blip r:embed="rId17"/>
          <a:stretch>
            <a:fillRect/>
          </a:stretch>
        </p:blipFill>
        <p:spPr>
          <a:xfrm>
            <a:off x="3975315" y="3262560"/>
            <a:ext cx="1042506" cy="249958"/>
          </a:xfrm>
          <a:prstGeom prst="rect">
            <a:avLst/>
          </a:prstGeom>
        </p:spPr>
      </p:pic>
      <p:sp>
        <p:nvSpPr>
          <p:cNvPr id="2" name="Rectangle 1">
            <a:extLst>
              <a:ext uri="{FF2B5EF4-FFF2-40B4-BE49-F238E27FC236}">
                <a16:creationId xmlns:a16="http://schemas.microsoft.com/office/drawing/2014/main" id="{01DE81CD-43A9-4E62-B79B-C386F3A7DC2A}"/>
              </a:ext>
            </a:extLst>
          </p:cNvPr>
          <p:cNvSpPr/>
          <p:nvPr/>
        </p:nvSpPr>
        <p:spPr>
          <a:xfrm>
            <a:off x="1882687" y="3586554"/>
            <a:ext cx="6443479" cy="400110"/>
          </a:xfrm>
          <a:prstGeom prst="rect">
            <a:avLst/>
          </a:prstGeom>
        </p:spPr>
        <p:txBody>
          <a:bodyPr wrap="square">
            <a:spAutoFit/>
          </a:bodyPr>
          <a:lstStyle/>
          <a:p>
            <a:r>
              <a:rPr lang="en-US" sz="2000"/>
              <a:t>Gọi E là biến cố: “Chiếc thứ nhất là chocolate đen’’;   </a:t>
            </a:r>
          </a:p>
        </p:txBody>
      </p:sp>
      <p:graphicFrame>
        <p:nvGraphicFramePr>
          <p:cNvPr id="55" name="Object 54">
            <a:extLst>
              <a:ext uri="{FF2B5EF4-FFF2-40B4-BE49-F238E27FC236}">
                <a16:creationId xmlns:a16="http://schemas.microsoft.com/office/drawing/2014/main" id="{1280D2A0-D997-41EF-AD78-56213C643B3E}"/>
              </a:ext>
            </a:extLst>
          </p:cNvPr>
          <p:cNvGraphicFramePr>
            <a:graphicFrameLocks noChangeAspect="1"/>
          </p:cNvGraphicFramePr>
          <p:nvPr>
            <p:extLst>
              <p:ext uri="{D42A27DB-BD31-4B8C-83A1-F6EECF244321}">
                <p14:modId xmlns:p14="http://schemas.microsoft.com/office/powerpoint/2010/main" val="991558712"/>
              </p:ext>
            </p:extLst>
          </p:nvPr>
        </p:nvGraphicFramePr>
        <p:xfrm>
          <a:off x="1959656" y="4410592"/>
          <a:ext cx="5374152" cy="644285"/>
        </p:xfrm>
        <a:graphic>
          <a:graphicData uri="http://schemas.openxmlformats.org/presentationml/2006/ole">
            <mc:AlternateContent xmlns:mc="http://schemas.openxmlformats.org/markup-compatibility/2006">
              <mc:Choice xmlns:v="urn:schemas-microsoft-com:vml" Requires="v">
                <p:oleObj spid="_x0000_s268327" name="Equation" r:id="rId18" imgW="3340080" imgH="393480" progId="Equation.DSMT4">
                  <p:embed/>
                </p:oleObj>
              </mc:Choice>
              <mc:Fallback>
                <p:oleObj name="Equation" r:id="rId18" imgW="3340080" imgH="393480" progId="Equation.DSMT4">
                  <p:embed/>
                  <p:pic>
                    <p:nvPicPr>
                      <p:cNvPr id="13" name="Object 12">
                        <a:extLst>
                          <a:ext uri="{FF2B5EF4-FFF2-40B4-BE49-F238E27FC236}">
                            <a16:creationId xmlns:a16="http://schemas.microsoft.com/office/drawing/2014/main" id="{473AC94C-0D19-4648-B61E-B18D40B23743}"/>
                          </a:ext>
                        </a:extLst>
                      </p:cNvPr>
                      <p:cNvPicPr>
                        <a:picLocks noChangeAspect="1" noChangeArrowheads="1"/>
                      </p:cNvPicPr>
                      <p:nvPr/>
                    </p:nvPicPr>
                    <p:blipFill>
                      <a:blip r:embed="rId19"/>
                      <a:srcRect/>
                      <a:stretch>
                        <a:fillRect/>
                      </a:stretch>
                    </p:blipFill>
                    <p:spPr bwMode="auto">
                      <a:xfrm>
                        <a:off x="1959656" y="4410592"/>
                        <a:ext cx="5374152" cy="644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a:extLst>
              <a:ext uri="{FF2B5EF4-FFF2-40B4-BE49-F238E27FC236}">
                <a16:creationId xmlns:a16="http://schemas.microsoft.com/office/drawing/2014/main" id="{B900A12D-35E0-4DA2-B51E-CD462585CDAB}"/>
              </a:ext>
            </a:extLst>
          </p:cNvPr>
          <p:cNvSpPr/>
          <p:nvPr/>
        </p:nvSpPr>
        <p:spPr>
          <a:xfrm>
            <a:off x="1959656" y="3998573"/>
            <a:ext cx="5073825" cy="400110"/>
          </a:xfrm>
          <a:prstGeom prst="rect">
            <a:avLst/>
          </a:prstGeom>
        </p:spPr>
        <p:txBody>
          <a:bodyPr wrap="none">
            <a:spAutoFit/>
          </a:bodyPr>
          <a:lstStyle/>
          <a:p>
            <a:r>
              <a:rPr lang="en-US" sz="2000"/>
              <a:t>F là biến cố: “Chiếc thứ hai là chocolate trắng”.</a:t>
            </a:r>
          </a:p>
        </p:txBody>
      </p:sp>
    </p:spTree>
    <p:extLst>
      <p:ext uri="{BB962C8B-B14F-4D97-AF65-F5344CB8AC3E}">
        <p14:creationId xmlns:p14="http://schemas.microsoft.com/office/powerpoint/2010/main" val="1788046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left)">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left)">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heel(1)">
                                      <p:cBhvr>
                                        <p:cTn id="35"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510167-88BD-476B-9EC6-A06C8ED6B8E3}"/>
              </a:ext>
            </a:extLst>
          </p:cNvPr>
          <p:cNvPicPr>
            <a:picLocks noChangeAspect="1"/>
          </p:cNvPicPr>
          <p:nvPr/>
        </p:nvPicPr>
        <p:blipFill>
          <a:blip r:embed="rId3"/>
          <a:stretch>
            <a:fillRect/>
          </a:stretch>
        </p:blipFill>
        <p:spPr>
          <a:xfrm>
            <a:off x="1905000" y="1123824"/>
            <a:ext cx="5956308" cy="2895851"/>
          </a:xfrm>
          <a:prstGeom prst="rect">
            <a:avLst/>
          </a:prstGeom>
        </p:spPr>
      </p:pic>
    </p:spTree>
    <p:extLst>
      <p:ext uri="{BB962C8B-B14F-4D97-AF65-F5344CB8AC3E}">
        <p14:creationId xmlns:p14="http://schemas.microsoft.com/office/powerpoint/2010/main" val="880762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11930</TotalTime>
  <Words>1530</Words>
  <Application>Microsoft Office PowerPoint</Application>
  <PresentationFormat>On-screen Show (16:9)</PresentationFormat>
  <Paragraphs>138</Paragraphs>
  <Slides>18</Slides>
  <Notes>17</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30" baseType="lpstr">
      <vt:lpstr>SimSun</vt:lpstr>
      <vt:lpstr>.VnCentury SchoolbookH</vt:lpstr>
      <vt:lpstr>Arial</vt:lpstr>
      <vt:lpstr>Calibri</vt:lpstr>
      <vt:lpstr>Calibri Light</vt:lpstr>
      <vt:lpstr>Cambria Math</vt:lpstr>
      <vt:lpstr>Times New Roman</vt:lpstr>
      <vt:lpstr>Wingdings</vt:lpstr>
      <vt:lpstr>Office Theme</vt:lpstr>
      <vt:lpstr>1_Office Theme</vt:lpstr>
      <vt:lpstr>4_Office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LENOVO</cp:lastModifiedBy>
  <cp:revision>781</cp:revision>
  <dcterms:created xsi:type="dcterms:W3CDTF">2021-08-04T05:24:17Z</dcterms:created>
  <dcterms:modified xsi:type="dcterms:W3CDTF">2024-09-01T02:32:08Z</dcterms:modified>
</cp:coreProperties>
</file>