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Proxima Nova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Roboto Medium"/>
      <p:regular r:id="rId50"/>
      <p:bold r:id="rId51"/>
      <p:italic r:id="rId52"/>
      <p:boldItalic r:id="rId53"/>
    </p:embeddedFont>
    <p:embeddedFont>
      <p:font typeface="Fira Sans Extra Condensed Medium"/>
      <p:regular r:id="rId54"/>
      <p:bold r:id="rId55"/>
      <p:italic r:id="rId56"/>
      <p:boldItalic r:id="rId57"/>
    </p:embeddedFont>
    <p:embeddedFont>
      <p:font typeface="Fira Sans Condensed Medium"/>
      <p:regular r:id="rId58"/>
      <p:bold r:id="rId59"/>
      <p:italic r:id="rId60"/>
      <p:boldItalic r:id="rId61"/>
    </p:embeddedFont>
    <p:embeddedFont>
      <p:font typeface="Fira Sans"/>
      <p:regular r:id="rId62"/>
      <p:bold r:id="rId63"/>
      <p:italic r:id="rId64"/>
      <p:boldItalic r:id="rId65"/>
    </p:embeddedFont>
    <p:embeddedFont>
      <p:font typeface="Proxima Nova Semibold"/>
      <p:regular r:id="rId66"/>
      <p:bold r:id="rId67"/>
      <p:boldItalic r:id="rId68"/>
    </p:embeddedFont>
    <p:embeddedFont>
      <p:font typeface="Fira Sans Extra Condensed SemiBold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DADA16-7394-4AFA-89C3-2FA7730184C3}">
  <a:tblStyle styleId="{40DADA16-7394-4AFA-89C3-2FA7730184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ProximaNova-regular.fntdata"/><Relationship Id="rId41" Type="http://schemas.openxmlformats.org/officeDocument/2006/relationships/slide" Target="slides/slide34.xml"/><Relationship Id="rId44" Type="http://schemas.openxmlformats.org/officeDocument/2006/relationships/font" Target="fonts/ProximaNova-italic.fntdata"/><Relationship Id="rId43" Type="http://schemas.openxmlformats.org/officeDocument/2006/relationships/font" Target="fonts/ProximaNova-bold.fntdata"/><Relationship Id="rId46" Type="http://schemas.openxmlformats.org/officeDocument/2006/relationships/font" Target="fonts/Roboto-regular.fntdata"/><Relationship Id="rId45" Type="http://schemas.openxmlformats.org/officeDocument/2006/relationships/font" Target="fonts/ProximaNova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FiraSansExtraCondensedSemiBold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FiraSansExtraCondensedSemiBold-italic.fntdata"/><Relationship Id="rId70" Type="http://schemas.openxmlformats.org/officeDocument/2006/relationships/font" Target="fonts/FiraSansExtraCondensedSemiBold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FiraSans-regular.fntdata"/><Relationship Id="rId61" Type="http://schemas.openxmlformats.org/officeDocument/2006/relationships/font" Target="fonts/FiraSansCondensedMedium-boldItalic.fntdata"/><Relationship Id="rId20" Type="http://schemas.openxmlformats.org/officeDocument/2006/relationships/slide" Target="slides/slide13.xml"/><Relationship Id="rId64" Type="http://schemas.openxmlformats.org/officeDocument/2006/relationships/font" Target="fonts/FiraSans-italic.fntdata"/><Relationship Id="rId63" Type="http://schemas.openxmlformats.org/officeDocument/2006/relationships/font" Target="fonts/FiraSans-bold.fntdata"/><Relationship Id="rId22" Type="http://schemas.openxmlformats.org/officeDocument/2006/relationships/slide" Target="slides/slide15.xml"/><Relationship Id="rId66" Type="http://schemas.openxmlformats.org/officeDocument/2006/relationships/font" Target="fonts/ProximaNovaSemibold-regular.fntdata"/><Relationship Id="rId21" Type="http://schemas.openxmlformats.org/officeDocument/2006/relationships/slide" Target="slides/slide14.xml"/><Relationship Id="rId65" Type="http://schemas.openxmlformats.org/officeDocument/2006/relationships/font" Target="fonts/FiraSans-boldItalic.fntdata"/><Relationship Id="rId24" Type="http://schemas.openxmlformats.org/officeDocument/2006/relationships/slide" Target="slides/slide17.xml"/><Relationship Id="rId68" Type="http://schemas.openxmlformats.org/officeDocument/2006/relationships/font" Target="fonts/ProximaNovaSemibold-boldItalic.fntdata"/><Relationship Id="rId23" Type="http://schemas.openxmlformats.org/officeDocument/2006/relationships/slide" Target="slides/slide16.xml"/><Relationship Id="rId67" Type="http://schemas.openxmlformats.org/officeDocument/2006/relationships/font" Target="fonts/ProximaNovaSemibold-bold.fntdata"/><Relationship Id="rId60" Type="http://schemas.openxmlformats.org/officeDocument/2006/relationships/font" Target="fonts/FiraSansCondensedMedium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FiraSansExtraCondensedSemiBold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Medium-bold.fntdata"/><Relationship Id="rId50" Type="http://schemas.openxmlformats.org/officeDocument/2006/relationships/font" Target="fonts/RobotoMedium-regular.fntdata"/><Relationship Id="rId53" Type="http://schemas.openxmlformats.org/officeDocument/2006/relationships/font" Target="fonts/RobotoMedium-boldItalic.fntdata"/><Relationship Id="rId52" Type="http://schemas.openxmlformats.org/officeDocument/2006/relationships/font" Target="fonts/RobotoMedium-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Medium-bold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Medium-regular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Medium-boldItalic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Medium-italic.fntdata"/><Relationship Id="rId15" Type="http://schemas.openxmlformats.org/officeDocument/2006/relationships/slide" Target="slides/slide8.xml"/><Relationship Id="rId59" Type="http://schemas.openxmlformats.org/officeDocument/2006/relationships/font" Target="fonts/FiraSansCondensedMedium-bold.fntdata"/><Relationship Id="rId14" Type="http://schemas.openxmlformats.org/officeDocument/2006/relationships/slide" Target="slides/slide7.xml"/><Relationship Id="rId58" Type="http://schemas.openxmlformats.org/officeDocument/2006/relationships/font" Target="fonts/FiraSansCondensedMedium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be2a1ae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be2a1ae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ae2b0a61d1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ae2b0a61d1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ae2b0a61d1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ae2b0a61d1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e2b0a61d1_1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e2b0a61d1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e2b0a61d1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e2b0a61d1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e3cc48da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ae3cc48da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e2b0a61d1_1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e2b0a61d1_1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e2b0a61d1_1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e2b0a61d1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e2b0a61d1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ae2b0a61d1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e2b0a61d1_1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e2b0a61d1_1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ae2b0a61d1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ae2b0a61d1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4c9993479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4c9993479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ae2b0a61d1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ae2b0a61d1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ae2b0a61d1_1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ae2b0a61d1_1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e2b0a61d1_1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e2b0a61d1_1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ae2b0a61d1_1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ae2b0a61d1_1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ae2b0a61d1_1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ae2b0a61d1_1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ae2b0a61d1_1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ae2b0a61d1_1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ae2b0a61d1_1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ae2b0a61d1_1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ae2b0a61d1_1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ae2b0a61d1_1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e2b0a61d1_1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e2b0a61d1_1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ae2b0a61d1_1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ae2b0a61d1_1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ae2b0a61d1_1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ae2b0a61d1_1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e2b0a61d1_1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e2b0a61d1_1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09f3e88cb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09f3e88cb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09f3e88cb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109f3e88cb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ae16f1ade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ae16f1ade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e16f1ad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e16f1ad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e16f1ade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e16f1ade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e2b0a61d1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ae2b0a61d1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4c999347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4c999347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e2b0a61d1_1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e2b0a61d1_1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e2b0a61d1_1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e2b0a61d1_1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0" y="445025"/>
            <a:ext cx="60369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4778075" y="445025"/>
            <a:ext cx="39087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685800" y="445025"/>
            <a:ext cx="38793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1044025" y="559650"/>
            <a:ext cx="3879300" cy="6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"/>
              <a:buNone/>
              <a:defRPr b="1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/>
        </p:nvSpPr>
        <p:spPr>
          <a:xfrm>
            <a:off x="4160225" y="1325825"/>
            <a:ext cx="42672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 sz="50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" name="Google Shape;65;p19"/>
          <p:cNvSpPr txBox="1"/>
          <p:nvPr/>
        </p:nvSpPr>
        <p:spPr>
          <a:xfrm>
            <a:off x="4160225" y="3631225"/>
            <a:ext cx="34011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Here is where this template begins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" name="Google Shape;66;p19"/>
          <p:cNvGrpSpPr/>
          <p:nvPr/>
        </p:nvGrpSpPr>
        <p:grpSpPr>
          <a:xfrm>
            <a:off x="713225" y="1060299"/>
            <a:ext cx="3249458" cy="3044401"/>
            <a:chOff x="713225" y="1060299"/>
            <a:chExt cx="3249458" cy="3044401"/>
          </a:xfrm>
        </p:grpSpPr>
        <p:sp>
          <p:nvSpPr>
            <p:cNvPr id="67" name="Google Shape;67;p19"/>
            <p:cNvSpPr/>
            <p:nvPr/>
          </p:nvSpPr>
          <p:spPr>
            <a:xfrm>
              <a:off x="713275" y="4031800"/>
              <a:ext cx="3249300" cy="729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713225" y="1317312"/>
              <a:ext cx="3249458" cy="2748947"/>
            </a:xfrm>
            <a:custGeom>
              <a:rect b="b" l="l" r="r" t="t"/>
              <a:pathLst>
                <a:path extrusionOk="0" h="191631" w="226522">
                  <a:moveTo>
                    <a:pt x="19045" y="1"/>
                  </a:moveTo>
                  <a:lnTo>
                    <a:pt x="18551" y="20"/>
                  </a:lnTo>
                  <a:lnTo>
                    <a:pt x="18058" y="20"/>
                  </a:lnTo>
                  <a:lnTo>
                    <a:pt x="17584" y="60"/>
                  </a:lnTo>
                  <a:lnTo>
                    <a:pt x="17091" y="99"/>
                  </a:lnTo>
                  <a:lnTo>
                    <a:pt x="16617" y="159"/>
                  </a:lnTo>
                  <a:lnTo>
                    <a:pt x="16143" y="218"/>
                  </a:lnTo>
                  <a:lnTo>
                    <a:pt x="15670" y="297"/>
                  </a:lnTo>
                  <a:lnTo>
                    <a:pt x="15196" y="395"/>
                  </a:lnTo>
                  <a:lnTo>
                    <a:pt x="14742" y="494"/>
                  </a:lnTo>
                  <a:lnTo>
                    <a:pt x="14288" y="612"/>
                  </a:lnTo>
                  <a:lnTo>
                    <a:pt x="13381" y="869"/>
                  </a:lnTo>
                  <a:lnTo>
                    <a:pt x="12492" y="1165"/>
                  </a:lnTo>
                  <a:lnTo>
                    <a:pt x="11624" y="1501"/>
                  </a:lnTo>
                  <a:lnTo>
                    <a:pt x="10795" y="1876"/>
                  </a:lnTo>
                  <a:lnTo>
                    <a:pt x="9966" y="2310"/>
                  </a:lnTo>
                  <a:lnTo>
                    <a:pt x="9177" y="2764"/>
                  </a:lnTo>
                  <a:lnTo>
                    <a:pt x="8407" y="3257"/>
                  </a:lnTo>
                  <a:lnTo>
                    <a:pt x="7657" y="3790"/>
                  </a:lnTo>
                  <a:lnTo>
                    <a:pt x="6927" y="4342"/>
                  </a:lnTo>
                  <a:lnTo>
                    <a:pt x="6236" y="4954"/>
                  </a:lnTo>
                  <a:lnTo>
                    <a:pt x="5585" y="5586"/>
                  </a:lnTo>
                  <a:lnTo>
                    <a:pt x="4954" y="6237"/>
                  </a:lnTo>
                  <a:lnTo>
                    <a:pt x="4362" y="6928"/>
                  </a:lnTo>
                  <a:lnTo>
                    <a:pt x="3789" y="7658"/>
                  </a:lnTo>
                  <a:lnTo>
                    <a:pt x="3256" y="8388"/>
                  </a:lnTo>
                  <a:lnTo>
                    <a:pt x="2763" y="9178"/>
                  </a:lnTo>
                  <a:lnTo>
                    <a:pt x="2309" y="9967"/>
                  </a:lnTo>
                  <a:lnTo>
                    <a:pt x="1895" y="10776"/>
                  </a:lnTo>
                  <a:lnTo>
                    <a:pt x="1500" y="11625"/>
                  </a:lnTo>
                  <a:lnTo>
                    <a:pt x="1164" y="12493"/>
                  </a:lnTo>
                  <a:lnTo>
                    <a:pt x="868" y="13381"/>
                  </a:lnTo>
                  <a:lnTo>
                    <a:pt x="612" y="14289"/>
                  </a:lnTo>
                  <a:lnTo>
                    <a:pt x="493" y="14743"/>
                  </a:lnTo>
                  <a:lnTo>
                    <a:pt x="395" y="15197"/>
                  </a:lnTo>
                  <a:lnTo>
                    <a:pt x="296" y="15671"/>
                  </a:lnTo>
                  <a:lnTo>
                    <a:pt x="237" y="16144"/>
                  </a:lnTo>
                  <a:lnTo>
                    <a:pt x="158" y="16618"/>
                  </a:lnTo>
                  <a:lnTo>
                    <a:pt x="99" y="17092"/>
                  </a:lnTo>
                  <a:lnTo>
                    <a:pt x="59" y="17565"/>
                  </a:lnTo>
                  <a:lnTo>
                    <a:pt x="39" y="18059"/>
                  </a:lnTo>
                  <a:lnTo>
                    <a:pt x="20" y="18552"/>
                  </a:lnTo>
                  <a:lnTo>
                    <a:pt x="0" y="19045"/>
                  </a:lnTo>
                  <a:lnTo>
                    <a:pt x="0" y="172586"/>
                  </a:lnTo>
                  <a:lnTo>
                    <a:pt x="20" y="173080"/>
                  </a:lnTo>
                  <a:lnTo>
                    <a:pt x="39" y="173573"/>
                  </a:lnTo>
                  <a:lnTo>
                    <a:pt x="59" y="174067"/>
                  </a:lnTo>
                  <a:lnTo>
                    <a:pt x="99" y="174540"/>
                  </a:lnTo>
                  <a:lnTo>
                    <a:pt x="158" y="175014"/>
                  </a:lnTo>
                  <a:lnTo>
                    <a:pt x="237" y="175487"/>
                  </a:lnTo>
                  <a:lnTo>
                    <a:pt x="296" y="175961"/>
                  </a:lnTo>
                  <a:lnTo>
                    <a:pt x="395" y="176435"/>
                  </a:lnTo>
                  <a:lnTo>
                    <a:pt x="493" y="176889"/>
                  </a:lnTo>
                  <a:lnTo>
                    <a:pt x="612" y="177343"/>
                  </a:lnTo>
                  <a:lnTo>
                    <a:pt x="868" y="178250"/>
                  </a:lnTo>
                  <a:lnTo>
                    <a:pt x="1164" y="179139"/>
                  </a:lnTo>
                  <a:lnTo>
                    <a:pt x="1500" y="180007"/>
                  </a:lnTo>
                  <a:lnTo>
                    <a:pt x="1895" y="180856"/>
                  </a:lnTo>
                  <a:lnTo>
                    <a:pt x="2309" y="181665"/>
                  </a:lnTo>
                  <a:lnTo>
                    <a:pt x="2763" y="182454"/>
                  </a:lnTo>
                  <a:lnTo>
                    <a:pt x="3256" y="183243"/>
                  </a:lnTo>
                  <a:lnTo>
                    <a:pt x="3789" y="183974"/>
                  </a:lnTo>
                  <a:lnTo>
                    <a:pt x="4362" y="184704"/>
                  </a:lnTo>
                  <a:lnTo>
                    <a:pt x="4954" y="185395"/>
                  </a:lnTo>
                  <a:lnTo>
                    <a:pt x="5585" y="186046"/>
                  </a:lnTo>
                  <a:lnTo>
                    <a:pt x="6236" y="186677"/>
                  </a:lnTo>
                  <a:lnTo>
                    <a:pt x="6927" y="187289"/>
                  </a:lnTo>
                  <a:lnTo>
                    <a:pt x="7657" y="187842"/>
                  </a:lnTo>
                  <a:lnTo>
                    <a:pt x="8407" y="188375"/>
                  </a:lnTo>
                  <a:lnTo>
                    <a:pt x="9177" y="188868"/>
                  </a:lnTo>
                  <a:lnTo>
                    <a:pt x="9966" y="189322"/>
                  </a:lnTo>
                  <a:lnTo>
                    <a:pt x="10795" y="189756"/>
                  </a:lnTo>
                  <a:lnTo>
                    <a:pt x="11624" y="190131"/>
                  </a:lnTo>
                  <a:lnTo>
                    <a:pt x="12492" y="190467"/>
                  </a:lnTo>
                  <a:lnTo>
                    <a:pt x="13381" y="190763"/>
                  </a:lnTo>
                  <a:lnTo>
                    <a:pt x="14288" y="191019"/>
                  </a:lnTo>
                  <a:lnTo>
                    <a:pt x="14742" y="191138"/>
                  </a:lnTo>
                  <a:lnTo>
                    <a:pt x="15196" y="191236"/>
                  </a:lnTo>
                  <a:lnTo>
                    <a:pt x="15670" y="191335"/>
                  </a:lnTo>
                  <a:lnTo>
                    <a:pt x="16143" y="191414"/>
                  </a:lnTo>
                  <a:lnTo>
                    <a:pt x="16617" y="191473"/>
                  </a:lnTo>
                  <a:lnTo>
                    <a:pt x="17091" y="191532"/>
                  </a:lnTo>
                  <a:lnTo>
                    <a:pt x="17584" y="191572"/>
                  </a:lnTo>
                  <a:lnTo>
                    <a:pt x="18058" y="191611"/>
                  </a:lnTo>
                  <a:lnTo>
                    <a:pt x="18551" y="191611"/>
                  </a:lnTo>
                  <a:lnTo>
                    <a:pt x="19045" y="191631"/>
                  </a:lnTo>
                  <a:lnTo>
                    <a:pt x="207477" y="191631"/>
                  </a:lnTo>
                  <a:lnTo>
                    <a:pt x="207971" y="191611"/>
                  </a:lnTo>
                  <a:lnTo>
                    <a:pt x="208464" y="191611"/>
                  </a:lnTo>
                  <a:lnTo>
                    <a:pt x="208958" y="191572"/>
                  </a:lnTo>
                  <a:lnTo>
                    <a:pt x="209431" y="191532"/>
                  </a:lnTo>
                  <a:lnTo>
                    <a:pt x="209905" y="191473"/>
                  </a:lnTo>
                  <a:lnTo>
                    <a:pt x="210379" y="191414"/>
                  </a:lnTo>
                  <a:lnTo>
                    <a:pt x="210852" y="191335"/>
                  </a:lnTo>
                  <a:lnTo>
                    <a:pt x="211326" y="191236"/>
                  </a:lnTo>
                  <a:lnTo>
                    <a:pt x="211780" y="191138"/>
                  </a:lnTo>
                  <a:lnTo>
                    <a:pt x="212234" y="191019"/>
                  </a:lnTo>
                  <a:lnTo>
                    <a:pt x="213141" y="190763"/>
                  </a:lnTo>
                  <a:lnTo>
                    <a:pt x="214030" y="190467"/>
                  </a:lnTo>
                  <a:lnTo>
                    <a:pt x="214898" y="190131"/>
                  </a:lnTo>
                  <a:lnTo>
                    <a:pt x="215727" y="189756"/>
                  </a:lnTo>
                  <a:lnTo>
                    <a:pt x="216556" y="189322"/>
                  </a:lnTo>
                  <a:lnTo>
                    <a:pt x="217345" y="188868"/>
                  </a:lnTo>
                  <a:lnTo>
                    <a:pt x="218134" y="188375"/>
                  </a:lnTo>
                  <a:lnTo>
                    <a:pt x="218865" y="187842"/>
                  </a:lnTo>
                  <a:lnTo>
                    <a:pt x="219595" y="187289"/>
                  </a:lnTo>
                  <a:lnTo>
                    <a:pt x="220286" y="186677"/>
                  </a:lnTo>
                  <a:lnTo>
                    <a:pt x="220937" y="186046"/>
                  </a:lnTo>
                  <a:lnTo>
                    <a:pt x="221568" y="185395"/>
                  </a:lnTo>
                  <a:lnTo>
                    <a:pt x="222161" y="184704"/>
                  </a:lnTo>
                  <a:lnTo>
                    <a:pt x="222733" y="183974"/>
                  </a:lnTo>
                  <a:lnTo>
                    <a:pt x="223266" y="183243"/>
                  </a:lnTo>
                  <a:lnTo>
                    <a:pt x="223759" y="182454"/>
                  </a:lnTo>
                  <a:lnTo>
                    <a:pt x="224213" y="181665"/>
                  </a:lnTo>
                  <a:lnTo>
                    <a:pt x="224647" y="180856"/>
                  </a:lnTo>
                  <a:lnTo>
                    <a:pt x="225022" y="180007"/>
                  </a:lnTo>
                  <a:lnTo>
                    <a:pt x="225358" y="179139"/>
                  </a:lnTo>
                  <a:lnTo>
                    <a:pt x="225654" y="178250"/>
                  </a:lnTo>
                  <a:lnTo>
                    <a:pt x="225910" y="177343"/>
                  </a:lnTo>
                  <a:lnTo>
                    <a:pt x="226029" y="176889"/>
                  </a:lnTo>
                  <a:lnTo>
                    <a:pt x="226127" y="176435"/>
                  </a:lnTo>
                  <a:lnTo>
                    <a:pt x="226226" y="175961"/>
                  </a:lnTo>
                  <a:lnTo>
                    <a:pt x="226305" y="175487"/>
                  </a:lnTo>
                  <a:lnTo>
                    <a:pt x="226364" y="175014"/>
                  </a:lnTo>
                  <a:lnTo>
                    <a:pt x="226423" y="174540"/>
                  </a:lnTo>
                  <a:lnTo>
                    <a:pt x="226463" y="174067"/>
                  </a:lnTo>
                  <a:lnTo>
                    <a:pt x="226483" y="173573"/>
                  </a:lnTo>
                  <a:lnTo>
                    <a:pt x="226502" y="173080"/>
                  </a:lnTo>
                  <a:lnTo>
                    <a:pt x="226522" y="172586"/>
                  </a:lnTo>
                  <a:lnTo>
                    <a:pt x="226522" y="19045"/>
                  </a:lnTo>
                  <a:lnTo>
                    <a:pt x="226502" y="18552"/>
                  </a:lnTo>
                  <a:lnTo>
                    <a:pt x="226483" y="18059"/>
                  </a:lnTo>
                  <a:lnTo>
                    <a:pt x="226463" y="17565"/>
                  </a:lnTo>
                  <a:lnTo>
                    <a:pt x="226423" y="17092"/>
                  </a:lnTo>
                  <a:lnTo>
                    <a:pt x="226364" y="16618"/>
                  </a:lnTo>
                  <a:lnTo>
                    <a:pt x="226305" y="16144"/>
                  </a:lnTo>
                  <a:lnTo>
                    <a:pt x="226226" y="15671"/>
                  </a:lnTo>
                  <a:lnTo>
                    <a:pt x="226127" y="15197"/>
                  </a:lnTo>
                  <a:lnTo>
                    <a:pt x="226029" y="14743"/>
                  </a:lnTo>
                  <a:lnTo>
                    <a:pt x="225910" y="14289"/>
                  </a:lnTo>
                  <a:lnTo>
                    <a:pt x="225654" y="13381"/>
                  </a:lnTo>
                  <a:lnTo>
                    <a:pt x="225358" y="12493"/>
                  </a:lnTo>
                  <a:lnTo>
                    <a:pt x="225022" y="11625"/>
                  </a:lnTo>
                  <a:lnTo>
                    <a:pt x="224647" y="10776"/>
                  </a:lnTo>
                  <a:lnTo>
                    <a:pt x="224213" y="9967"/>
                  </a:lnTo>
                  <a:lnTo>
                    <a:pt x="223759" y="9178"/>
                  </a:lnTo>
                  <a:lnTo>
                    <a:pt x="223266" y="8388"/>
                  </a:lnTo>
                  <a:lnTo>
                    <a:pt x="222733" y="7658"/>
                  </a:lnTo>
                  <a:lnTo>
                    <a:pt x="222161" y="6928"/>
                  </a:lnTo>
                  <a:lnTo>
                    <a:pt x="221568" y="6237"/>
                  </a:lnTo>
                  <a:lnTo>
                    <a:pt x="220937" y="5586"/>
                  </a:lnTo>
                  <a:lnTo>
                    <a:pt x="220286" y="4954"/>
                  </a:lnTo>
                  <a:lnTo>
                    <a:pt x="219595" y="4342"/>
                  </a:lnTo>
                  <a:lnTo>
                    <a:pt x="218865" y="3790"/>
                  </a:lnTo>
                  <a:lnTo>
                    <a:pt x="218134" y="3257"/>
                  </a:lnTo>
                  <a:lnTo>
                    <a:pt x="217345" y="2764"/>
                  </a:lnTo>
                  <a:lnTo>
                    <a:pt x="216556" y="2310"/>
                  </a:lnTo>
                  <a:lnTo>
                    <a:pt x="215727" y="1876"/>
                  </a:lnTo>
                  <a:lnTo>
                    <a:pt x="214898" y="1501"/>
                  </a:lnTo>
                  <a:lnTo>
                    <a:pt x="214030" y="1165"/>
                  </a:lnTo>
                  <a:lnTo>
                    <a:pt x="213141" y="869"/>
                  </a:lnTo>
                  <a:lnTo>
                    <a:pt x="212234" y="612"/>
                  </a:lnTo>
                  <a:lnTo>
                    <a:pt x="211780" y="494"/>
                  </a:lnTo>
                  <a:lnTo>
                    <a:pt x="211326" y="395"/>
                  </a:lnTo>
                  <a:lnTo>
                    <a:pt x="210852" y="297"/>
                  </a:lnTo>
                  <a:lnTo>
                    <a:pt x="210379" y="218"/>
                  </a:lnTo>
                  <a:lnTo>
                    <a:pt x="209905" y="159"/>
                  </a:lnTo>
                  <a:lnTo>
                    <a:pt x="209431" y="99"/>
                  </a:lnTo>
                  <a:lnTo>
                    <a:pt x="208958" y="60"/>
                  </a:lnTo>
                  <a:lnTo>
                    <a:pt x="208464" y="20"/>
                  </a:lnTo>
                  <a:lnTo>
                    <a:pt x="207971" y="20"/>
                  </a:lnTo>
                  <a:lnTo>
                    <a:pt x="20747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2558788" y="3386801"/>
              <a:ext cx="341712" cy="339460"/>
            </a:xfrm>
            <a:custGeom>
              <a:rect b="b" l="l" r="r" t="t"/>
              <a:pathLst>
                <a:path extrusionOk="0" h="23664" w="23821">
                  <a:moveTo>
                    <a:pt x="1915" y="1"/>
                  </a:moveTo>
                  <a:lnTo>
                    <a:pt x="1717" y="21"/>
                  </a:lnTo>
                  <a:lnTo>
                    <a:pt x="1540" y="40"/>
                  </a:lnTo>
                  <a:lnTo>
                    <a:pt x="1342" y="10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73"/>
                  </a:lnTo>
                  <a:lnTo>
                    <a:pt x="434" y="711"/>
                  </a:lnTo>
                  <a:lnTo>
                    <a:pt x="336" y="850"/>
                  </a:lnTo>
                  <a:lnTo>
                    <a:pt x="237" y="1007"/>
                  </a:lnTo>
                  <a:lnTo>
                    <a:pt x="158" y="1185"/>
                  </a:lnTo>
                  <a:lnTo>
                    <a:pt x="79" y="1343"/>
                  </a:lnTo>
                  <a:lnTo>
                    <a:pt x="40" y="1540"/>
                  </a:lnTo>
                  <a:lnTo>
                    <a:pt x="20" y="1718"/>
                  </a:lnTo>
                  <a:lnTo>
                    <a:pt x="0" y="1915"/>
                  </a:lnTo>
                  <a:lnTo>
                    <a:pt x="0" y="21749"/>
                  </a:lnTo>
                  <a:lnTo>
                    <a:pt x="20" y="21947"/>
                  </a:lnTo>
                  <a:lnTo>
                    <a:pt x="40" y="22144"/>
                  </a:lnTo>
                  <a:lnTo>
                    <a:pt x="79" y="22322"/>
                  </a:lnTo>
                  <a:lnTo>
                    <a:pt x="158" y="22499"/>
                  </a:lnTo>
                  <a:lnTo>
                    <a:pt x="237" y="22657"/>
                  </a:lnTo>
                  <a:lnTo>
                    <a:pt x="336" y="22815"/>
                  </a:lnTo>
                  <a:lnTo>
                    <a:pt x="434" y="22973"/>
                  </a:lnTo>
                  <a:lnTo>
                    <a:pt x="553" y="23111"/>
                  </a:lnTo>
                  <a:lnTo>
                    <a:pt x="691" y="23229"/>
                  </a:lnTo>
                  <a:lnTo>
                    <a:pt x="849" y="23348"/>
                  </a:lnTo>
                  <a:lnTo>
                    <a:pt x="1007" y="23446"/>
                  </a:lnTo>
                  <a:lnTo>
                    <a:pt x="1165" y="23525"/>
                  </a:lnTo>
                  <a:lnTo>
                    <a:pt x="1342" y="23585"/>
                  </a:lnTo>
                  <a:lnTo>
                    <a:pt x="1540" y="23624"/>
                  </a:lnTo>
                  <a:lnTo>
                    <a:pt x="1717" y="23664"/>
                  </a:lnTo>
                  <a:lnTo>
                    <a:pt x="22104" y="23664"/>
                  </a:lnTo>
                  <a:lnTo>
                    <a:pt x="22281" y="23624"/>
                  </a:lnTo>
                  <a:lnTo>
                    <a:pt x="22459" y="23585"/>
                  </a:lnTo>
                  <a:lnTo>
                    <a:pt x="22637" y="23525"/>
                  </a:lnTo>
                  <a:lnTo>
                    <a:pt x="22814" y="23446"/>
                  </a:lnTo>
                  <a:lnTo>
                    <a:pt x="22972" y="23348"/>
                  </a:lnTo>
                  <a:lnTo>
                    <a:pt x="23110" y="23229"/>
                  </a:lnTo>
                  <a:lnTo>
                    <a:pt x="23248" y="23111"/>
                  </a:lnTo>
                  <a:lnTo>
                    <a:pt x="23367" y="22973"/>
                  </a:lnTo>
                  <a:lnTo>
                    <a:pt x="23485" y="22815"/>
                  </a:lnTo>
                  <a:lnTo>
                    <a:pt x="23584" y="22657"/>
                  </a:lnTo>
                  <a:lnTo>
                    <a:pt x="23663" y="22499"/>
                  </a:lnTo>
                  <a:lnTo>
                    <a:pt x="23722" y="22322"/>
                  </a:lnTo>
                  <a:lnTo>
                    <a:pt x="23781" y="22144"/>
                  </a:lnTo>
                  <a:lnTo>
                    <a:pt x="23801" y="21947"/>
                  </a:lnTo>
                  <a:lnTo>
                    <a:pt x="23821" y="21749"/>
                  </a:lnTo>
                  <a:lnTo>
                    <a:pt x="23821" y="1915"/>
                  </a:lnTo>
                  <a:lnTo>
                    <a:pt x="23801" y="1718"/>
                  </a:lnTo>
                  <a:lnTo>
                    <a:pt x="23781" y="1540"/>
                  </a:lnTo>
                  <a:lnTo>
                    <a:pt x="23722" y="1343"/>
                  </a:lnTo>
                  <a:lnTo>
                    <a:pt x="23663" y="1185"/>
                  </a:lnTo>
                  <a:lnTo>
                    <a:pt x="23584" y="1007"/>
                  </a:lnTo>
                  <a:lnTo>
                    <a:pt x="23485" y="850"/>
                  </a:lnTo>
                  <a:lnTo>
                    <a:pt x="23367" y="711"/>
                  </a:lnTo>
                  <a:lnTo>
                    <a:pt x="23248" y="573"/>
                  </a:lnTo>
                  <a:lnTo>
                    <a:pt x="23110" y="435"/>
                  </a:lnTo>
                  <a:lnTo>
                    <a:pt x="22972" y="336"/>
                  </a:lnTo>
                  <a:lnTo>
                    <a:pt x="22814" y="238"/>
                  </a:lnTo>
                  <a:lnTo>
                    <a:pt x="22637" y="159"/>
                  </a:lnTo>
                  <a:lnTo>
                    <a:pt x="22459" y="100"/>
                  </a:lnTo>
                  <a:lnTo>
                    <a:pt x="22281" y="40"/>
                  </a:lnTo>
                  <a:lnTo>
                    <a:pt x="22104" y="21"/>
                  </a:lnTo>
                  <a:lnTo>
                    <a:pt x="219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1010999" y="3009191"/>
              <a:ext cx="378522" cy="346819"/>
            </a:xfrm>
            <a:custGeom>
              <a:rect b="b" l="l" r="r" t="t"/>
              <a:pathLst>
                <a:path extrusionOk="0" h="24177" w="26387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3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2262"/>
                  </a:lnTo>
                  <a:lnTo>
                    <a:pt x="1" y="22460"/>
                  </a:lnTo>
                  <a:lnTo>
                    <a:pt x="40" y="22637"/>
                  </a:lnTo>
                  <a:lnTo>
                    <a:pt x="79" y="22835"/>
                  </a:lnTo>
                  <a:lnTo>
                    <a:pt x="158" y="22993"/>
                  </a:lnTo>
                  <a:lnTo>
                    <a:pt x="237" y="23170"/>
                  </a:lnTo>
                  <a:lnTo>
                    <a:pt x="336" y="23328"/>
                  </a:lnTo>
                  <a:lnTo>
                    <a:pt x="435" y="23466"/>
                  </a:lnTo>
                  <a:lnTo>
                    <a:pt x="553" y="23604"/>
                  </a:lnTo>
                  <a:lnTo>
                    <a:pt x="691" y="23743"/>
                  </a:lnTo>
                  <a:lnTo>
                    <a:pt x="849" y="23841"/>
                  </a:lnTo>
                  <a:lnTo>
                    <a:pt x="1007" y="23940"/>
                  </a:lnTo>
                  <a:lnTo>
                    <a:pt x="1165" y="24019"/>
                  </a:lnTo>
                  <a:lnTo>
                    <a:pt x="1343" y="24078"/>
                  </a:lnTo>
                  <a:lnTo>
                    <a:pt x="1520" y="24137"/>
                  </a:lnTo>
                  <a:lnTo>
                    <a:pt x="1718" y="24157"/>
                  </a:lnTo>
                  <a:lnTo>
                    <a:pt x="1915" y="24177"/>
                  </a:lnTo>
                  <a:lnTo>
                    <a:pt x="24472" y="24177"/>
                  </a:lnTo>
                  <a:lnTo>
                    <a:pt x="24670" y="24157"/>
                  </a:lnTo>
                  <a:lnTo>
                    <a:pt x="24847" y="24137"/>
                  </a:lnTo>
                  <a:lnTo>
                    <a:pt x="25045" y="24078"/>
                  </a:lnTo>
                  <a:lnTo>
                    <a:pt x="25222" y="24019"/>
                  </a:lnTo>
                  <a:lnTo>
                    <a:pt x="25380" y="23940"/>
                  </a:lnTo>
                  <a:lnTo>
                    <a:pt x="25538" y="23841"/>
                  </a:lnTo>
                  <a:lnTo>
                    <a:pt x="25676" y="23743"/>
                  </a:lnTo>
                  <a:lnTo>
                    <a:pt x="25814" y="23604"/>
                  </a:lnTo>
                  <a:lnTo>
                    <a:pt x="25953" y="23466"/>
                  </a:lnTo>
                  <a:lnTo>
                    <a:pt x="26051" y="23328"/>
                  </a:lnTo>
                  <a:lnTo>
                    <a:pt x="26150" y="23170"/>
                  </a:lnTo>
                  <a:lnTo>
                    <a:pt x="26229" y="22993"/>
                  </a:lnTo>
                  <a:lnTo>
                    <a:pt x="26288" y="22835"/>
                  </a:lnTo>
                  <a:lnTo>
                    <a:pt x="26347" y="22637"/>
                  </a:lnTo>
                  <a:lnTo>
                    <a:pt x="26367" y="22460"/>
                  </a:lnTo>
                  <a:lnTo>
                    <a:pt x="26387" y="22262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14" y="554"/>
                  </a:lnTo>
                  <a:lnTo>
                    <a:pt x="25676" y="435"/>
                  </a:lnTo>
                  <a:lnTo>
                    <a:pt x="25538" y="317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47" y="40"/>
                  </a:lnTo>
                  <a:lnTo>
                    <a:pt x="2467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1010999" y="3386801"/>
              <a:ext cx="378522" cy="339460"/>
            </a:xfrm>
            <a:custGeom>
              <a:rect b="b" l="l" r="r" t="t"/>
              <a:pathLst>
                <a:path extrusionOk="0" h="23664" w="26387">
                  <a:moveTo>
                    <a:pt x="191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10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73"/>
                  </a:lnTo>
                  <a:lnTo>
                    <a:pt x="435" y="711"/>
                  </a:lnTo>
                  <a:lnTo>
                    <a:pt x="336" y="850"/>
                  </a:lnTo>
                  <a:lnTo>
                    <a:pt x="237" y="1007"/>
                  </a:lnTo>
                  <a:lnTo>
                    <a:pt x="158" y="1185"/>
                  </a:lnTo>
                  <a:lnTo>
                    <a:pt x="79" y="1343"/>
                  </a:lnTo>
                  <a:lnTo>
                    <a:pt x="40" y="1540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1749"/>
                  </a:lnTo>
                  <a:lnTo>
                    <a:pt x="1" y="21947"/>
                  </a:lnTo>
                  <a:lnTo>
                    <a:pt x="40" y="22144"/>
                  </a:lnTo>
                  <a:lnTo>
                    <a:pt x="79" y="22322"/>
                  </a:lnTo>
                  <a:lnTo>
                    <a:pt x="158" y="22499"/>
                  </a:lnTo>
                  <a:lnTo>
                    <a:pt x="237" y="22657"/>
                  </a:lnTo>
                  <a:lnTo>
                    <a:pt x="336" y="22815"/>
                  </a:lnTo>
                  <a:lnTo>
                    <a:pt x="435" y="22973"/>
                  </a:lnTo>
                  <a:lnTo>
                    <a:pt x="553" y="23111"/>
                  </a:lnTo>
                  <a:lnTo>
                    <a:pt x="691" y="23229"/>
                  </a:lnTo>
                  <a:lnTo>
                    <a:pt x="849" y="23348"/>
                  </a:lnTo>
                  <a:lnTo>
                    <a:pt x="1007" y="23446"/>
                  </a:lnTo>
                  <a:lnTo>
                    <a:pt x="1165" y="23525"/>
                  </a:lnTo>
                  <a:lnTo>
                    <a:pt x="1343" y="23585"/>
                  </a:lnTo>
                  <a:lnTo>
                    <a:pt x="1520" y="23624"/>
                  </a:lnTo>
                  <a:lnTo>
                    <a:pt x="1718" y="23664"/>
                  </a:lnTo>
                  <a:lnTo>
                    <a:pt x="24670" y="23664"/>
                  </a:lnTo>
                  <a:lnTo>
                    <a:pt x="24847" y="23624"/>
                  </a:lnTo>
                  <a:lnTo>
                    <a:pt x="25045" y="23585"/>
                  </a:lnTo>
                  <a:lnTo>
                    <a:pt x="25222" y="23525"/>
                  </a:lnTo>
                  <a:lnTo>
                    <a:pt x="25380" y="23446"/>
                  </a:lnTo>
                  <a:lnTo>
                    <a:pt x="25538" y="23348"/>
                  </a:lnTo>
                  <a:lnTo>
                    <a:pt x="25676" y="23229"/>
                  </a:lnTo>
                  <a:lnTo>
                    <a:pt x="25814" y="23111"/>
                  </a:lnTo>
                  <a:lnTo>
                    <a:pt x="25953" y="22973"/>
                  </a:lnTo>
                  <a:lnTo>
                    <a:pt x="26051" y="22815"/>
                  </a:lnTo>
                  <a:lnTo>
                    <a:pt x="26150" y="22657"/>
                  </a:lnTo>
                  <a:lnTo>
                    <a:pt x="26229" y="22499"/>
                  </a:lnTo>
                  <a:lnTo>
                    <a:pt x="26288" y="22322"/>
                  </a:lnTo>
                  <a:lnTo>
                    <a:pt x="26347" y="22144"/>
                  </a:lnTo>
                  <a:lnTo>
                    <a:pt x="26367" y="21947"/>
                  </a:lnTo>
                  <a:lnTo>
                    <a:pt x="26387" y="21749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40"/>
                  </a:lnTo>
                  <a:lnTo>
                    <a:pt x="26288" y="1343"/>
                  </a:lnTo>
                  <a:lnTo>
                    <a:pt x="26229" y="118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711"/>
                  </a:lnTo>
                  <a:lnTo>
                    <a:pt x="25814" y="573"/>
                  </a:lnTo>
                  <a:lnTo>
                    <a:pt x="2567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100"/>
                  </a:lnTo>
                  <a:lnTo>
                    <a:pt x="2484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2181182" y="3386801"/>
              <a:ext cx="341440" cy="339460"/>
            </a:xfrm>
            <a:custGeom>
              <a:rect b="b" l="l" r="r" t="t"/>
              <a:pathLst>
                <a:path extrusionOk="0" h="23664" w="23802">
                  <a:moveTo>
                    <a:pt x="1915" y="1"/>
                  </a:moveTo>
                  <a:lnTo>
                    <a:pt x="1717" y="21"/>
                  </a:lnTo>
                  <a:lnTo>
                    <a:pt x="1520" y="40"/>
                  </a:lnTo>
                  <a:lnTo>
                    <a:pt x="1342" y="10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29" y="336"/>
                  </a:lnTo>
                  <a:lnTo>
                    <a:pt x="691" y="435"/>
                  </a:lnTo>
                  <a:lnTo>
                    <a:pt x="553" y="573"/>
                  </a:lnTo>
                  <a:lnTo>
                    <a:pt x="435" y="711"/>
                  </a:lnTo>
                  <a:lnTo>
                    <a:pt x="316" y="850"/>
                  </a:lnTo>
                  <a:lnTo>
                    <a:pt x="217" y="1007"/>
                  </a:lnTo>
                  <a:lnTo>
                    <a:pt x="139" y="1185"/>
                  </a:lnTo>
                  <a:lnTo>
                    <a:pt x="79" y="1343"/>
                  </a:lnTo>
                  <a:lnTo>
                    <a:pt x="40" y="1540"/>
                  </a:lnTo>
                  <a:lnTo>
                    <a:pt x="0" y="1718"/>
                  </a:lnTo>
                  <a:lnTo>
                    <a:pt x="0" y="1915"/>
                  </a:lnTo>
                  <a:lnTo>
                    <a:pt x="0" y="21749"/>
                  </a:lnTo>
                  <a:lnTo>
                    <a:pt x="0" y="21947"/>
                  </a:lnTo>
                  <a:lnTo>
                    <a:pt x="40" y="22144"/>
                  </a:lnTo>
                  <a:lnTo>
                    <a:pt x="79" y="22322"/>
                  </a:lnTo>
                  <a:lnTo>
                    <a:pt x="139" y="22499"/>
                  </a:lnTo>
                  <a:lnTo>
                    <a:pt x="217" y="22657"/>
                  </a:lnTo>
                  <a:lnTo>
                    <a:pt x="316" y="22815"/>
                  </a:lnTo>
                  <a:lnTo>
                    <a:pt x="435" y="22973"/>
                  </a:lnTo>
                  <a:lnTo>
                    <a:pt x="553" y="23111"/>
                  </a:lnTo>
                  <a:lnTo>
                    <a:pt x="691" y="23229"/>
                  </a:lnTo>
                  <a:lnTo>
                    <a:pt x="829" y="23348"/>
                  </a:lnTo>
                  <a:lnTo>
                    <a:pt x="987" y="23446"/>
                  </a:lnTo>
                  <a:lnTo>
                    <a:pt x="1165" y="23525"/>
                  </a:lnTo>
                  <a:lnTo>
                    <a:pt x="1342" y="23585"/>
                  </a:lnTo>
                  <a:lnTo>
                    <a:pt x="1520" y="23624"/>
                  </a:lnTo>
                  <a:lnTo>
                    <a:pt x="1717" y="23664"/>
                  </a:lnTo>
                  <a:lnTo>
                    <a:pt x="22084" y="23664"/>
                  </a:lnTo>
                  <a:lnTo>
                    <a:pt x="22282" y="23624"/>
                  </a:lnTo>
                  <a:lnTo>
                    <a:pt x="22459" y="23585"/>
                  </a:lnTo>
                  <a:lnTo>
                    <a:pt x="22637" y="23525"/>
                  </a:lnTo>
                  <a:lnTo>
                    <a:pt x="22795" y="23446"/>
                  </a:lnTo>
                  <a:lnTo>
                    <a:pt x="22953" y="23348"/>
                  </a:lnTo>
                  <a:lnTo>
                    <a:pt x="23110" y="23229"/>
                  </a:lnTo>
                  <a:lnTo>
                    <a:pt x="23249" y="23111"/>
                  </a:lnTo>
                  <a:lnTo>
                    <a:pt x="23367" y="22973"/>
                  </a:lnTo>
                  <a:lnTo>
                    <a:pt x="23485" y="22815"/>
                  </a:lnTo>
                  <a:lnTo>
                    <a:pt x="23564" y="22657"/>
                  </a:lnTo>
                  <a:lnTo>
                    <a:pt x="23663" y="22499"/>
                  </a:lnTo>
                  <a:lnTo>
                    <a:pt x="23722" y="22322"/>
                  </a:lnTo>
                  <a:lnTo>
                    <a:pt x="23762" y="22144"/>
                  </a:lnTo>
                  <a:lnTo>
                    <a:pt x="23801" y="21947"/>
                  </a:lnTo>
                  <a:lnTo>
                    <a:pt x="23801" y="21749"/>
                  </a:lnTo>
                  <a:lnTo>
                    <a:pt x="23801" y="1915"/>
                  </a:lnTo>
                  <a:lnTo>
                    <a:pt x="23801" y="1718"/>
                  </a:lnTo>
                  <a:lnTo>
                    <a:pt x="23762" y="1540"/>
                  </a:lnTo>
                  <a:lnTo>
                    <a:pt x="23722" y="1343"/>
                  </a:lnTo>
                  <a:lnTo>
                    <a:pt x="23663" y="1185"/>
                  </a:lnTo>
                  <a:lnTo>
                    <a:pt x="23564" y="1007"/>
                  </a:lnTo>
                  <a:lnTo>
                    <a:pt x="23485" y="850"/>
                  </a:lnTo>
                  <a:lnTo>
                    <a:pt x="23367" y="711"/>
                  </a:lnTo>
                  <a:lnTo>
                    <a:pt x="23249" y="573"/>
                  </a:lnTo>
                  <a:lnTo>
                    <a:pt x="23110" y="435"/>
                  </a:lnTo>
                  <a:lnTo>
                    <a:pt x="22953" y="336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59" y="100"/>
                  </a:lnTo>
                  <a:lnTo>
                    <a:pt x="22282" y="40"/>
                  </a:lnTo>
                  <a:lnTo>
                    <a:pt x="22084" y="21"/>
                  </a:lnTo>
                  <a:lnTo>
                    <a:pt x="2188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1425682" y="3386801"/>
              <a:ext cx="341440" cy="339460"/>
            </a:xfrm>
            <a:custGeom>
              <a:rect b="b" l="l" r="r" t="t"/>
              <a:pathLst>
                <a:path extrusionOk="0" h="23664" w="23802">
                  <a:moveTo>
                    <a:pt x="191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10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36"/>
                  </a:lnTo>
                  <a:lnTo>
                    <a:pt x="692" y="435"/>
                  </a:lnTo>
                  <a:lnTo>
                    <a:pt x="553" y="573"/>
                  </a:lnTo>
                  <a:lnTo>
                    <a:pt x="435" y="711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85"/>
                  </a:lnTo>
                  <a:lnTo>
                    <a:pt x="80" y="1343"/>
                  </a:lnTo>
                  <a:lnTo>
                    <a:pt x="40" y="1540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1749"/>
                  </a:lnTo>
                  <a:lnTo>
                    <a:pt x="1" y="21947"/>
                  </a:lnTo>
                  <a:lnTo>
                    <a:pt x="40" y="22144"/>
                  </a:lnTo>
                  <a:lnTo>
                    <a:pt x="80" y="22322"/>
                  </a:lnTo>
                  <a:lnTo>
                    <a:pt x="139" y="22499"/>
                  </a:lnTo>
                  <a:lnTo>
                    <a:pt x="218" y="22657"/>
                  </a:lnTo>
                  <a:lnTo>
                    <a:pt x="317" y="22815"/>
                  </a:lnTo>
                  <a:lnTo>
                    <a:pt x="435" y="22973"/>
                  </a:lnTo>
                  <a:lnTo>
                    <a:pt x="553" y="23111"/>
                  </a:lnTo>
                  <a:lnTo>
                    <a:pt x="692" y="23229"/>
                  </a:lnTo>
                  <a:lnTo>
                    <a:pt x="830" y="23348"/>
                  </a:lnTo>
                  <a:lnTo>
                    <a:pt x="988" y="23446"/>
                  </a:lnTo>
                  <a:lnTo>
                    <a:pt x="1165" y="23525"/>
                  </a:lnTo>
                  <a:lnTo>
                    <a:pt x="1343" y="23585"/>
                  </a:lnTo>
                  <a:lnTo>
                    <a:pt x="1520" y="23624"/>
                  </a:lnTo>
                  <a:lnTo>
                    <a:pt x="1718" y="23664"/>
                  </a:lnTo>
                  <a:lnTo>
                    <a:pt x="22085" y="23664"/>
                  </a:lnTo>
                  <a:lnTo>
                    <a:pt x="22282" y="23624"/>
                  </a:lnTo>
                  <a:lnTo>
                    <a:pt x="22460" y="23585"/>
                  </a:lnTo>
                  <a:lnTo>
                    <a:pt x="22637" y="23525"/>
                  </a:lnTo>
                  <a:lnTo>
                    <a:pt x="22795" y="23446"/>
                  </a:lnTo>
                  <a:lnTo>
                    <a:pt x="22953" y="23348"/>
                  </a:lnTo>
                  <a:lnTo>
                    <a:pt x="23111" y="23229"/>
                  </a:lnTo>
                  <a:lnTo>
                    <a:pt x="23249" y="23111"/>
                  </a:lnTo>
                  <a:lnTo>
                    <a:pt x="23367" y="22973"/>
                  </a:lnTo>
                  <a:lnTo>
                    <a:pt x="23486" y="22815"/>
                  </a:lnTo>
                  <a:lnTo>
                    <a:pt x="23585" y="22657"/>
                  </a:lnTo>
                  <a:lnTo>
                    <a:pt x="23663" y="22499"/>
                  </a:lnTo>
                  <a:lnTo>
                    <a:pt x="23723" y="22322"/>
                  </a:lnTo>
                  <a:lnTo>
                    <a:pt x="23762" y="22144"/>
                  </a:lnTo>
                  <a:lnTo>
                    <a:pt x="23802" y="21947"/>
                  </a:lnTo>
                  <a:lnTo>
                    <a:pt x="23802" y="21749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40"/>
                  </a:lnTo>
                  <a:lnTo>
                    <a:pt x="23723" y="1343"/>
                  </a:lnTo>
                  <a:lnTo>
                    <a:pt x="23663" y="1185"/>
                  </a:lnTo>
                  <a:lnTo>
                    <a:pt x="23585" y="1007"/>
                  </a:lnTo>
                  <a:lnTo>
                    <a:pt x="23486" y="850"/>
                  </a:lnTo>
                  <a:lnTo>
                    <a:pt x="23367" y="711"/>
                  </a:lnTo>
                  <a:lnTo>
                    <a:pt x="23249" y="573"/>
                  </a:lnTo>
                  <a:lnTo>
                    <a:pt x="23111" y="435"/>
                  </a:lnTo>
                  <a:lnTo>
                    <a:pt x="22953" y="336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60" y="100"/>
                  </a:lnTo>
                  <a:lnTo>
                    <a:pt x="22282" y="40"/>
                  </a:lnTo>
                  <a:lnTo>
                    <a:pt x="22085" y="21"/>
                  </a:lnTo>
                  <a:lnTo>
                    <a:pt x="2188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1803288" y="3386801"/>
              <a:ext cx="341727" cy="339460"/>
            </a:xfrm>
            <a:custGeom>
              <a:rect b="b" l="l" r="r" t="t"/>
              <a:pathLst>
                <a:path extrusionOk="0" h="23664" w="23822">
                  <a:moveTo>
                    <a:pt x="1915" y="1"/>
                  </a:moveTo>
                  <a:lnTo>
                    <a:pt x="1718" y="21"/>
                  </a:lnTo>
                  <a:lnTo>
                    <a:pt x="1540" y="40"/>
                  </a:lnTo>
                  <a:lnTo>
                    <a:pt x="1343" y="10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73" y="573"/>
                  </a:lnTo>
                  <a:lnTo>
                    <a:pt x="435" y="711"/>
                  </a:lnTo>
                  <a:lnTo>
                    <a:pt x="336" y="850"/>
                  </a:lnTo>
                  <a:lnTo>
                    <a:pt x="238" y="1007"/>
                  </a:lnTo>
                  <a:lnTo>
                    <a:pt x="159" y="1185"/>
                  </a:lnTo>
                  <a:lnTo>
                    <a:pt x="99" y="1343"/>
                  </a:lnTo>
                  <a:lnTo>
                    <a:pt x="40" y="1540"/>
                  </a:lnTo>
                  <a:lnTo>
                    <a:pt x="20" y="1718"/>
                  </a:lnTo>
                  <a:lnTo>
                    <a:pt x="1" y="1915"/>
                  </a:lnTo>
                  <a:lnTo>
                    <a:pt x="1" y="21749"/>
                  </a:lnTo>
                  <a:lnTo>
                    <a:pt x="20" y="21947"/>
                  </a:lnTo>
                  <a:lnTo>
                    <a:pt x="40" y="22144"/>
                  </a:lnTo>
                  <a:lnTo>
                    <a:pt x="99" y="22322"/>
                  </a:lnTo>
                  <a:lnTo>
                    <a:pt x="159" y="22499"/>
                  </a:lnTo>
                  <a:lnTo>
                    <a:pt x="238" y="22657"/>
                  </a:lnTo>
                  <a:lnTo>
                    <a:pt x="336" y="22815"/>
                  </a:lnTo>
                  <a:lnTo>
                    <a:pt x="435" y="22973"/>
                  </a:lnTo>
                  <a:lnTo>
                    <a:pt x="573" y="23111"/>
                  </a:lnTo>
                  <a:lnTo>
                    <a:pt x="691" y="23229"/>
                  </a:lnTo>
                  <a:lnTo>
                    <a:pt x="849" y="23348"/>
                  </a:lnTo>
                  <a:lnTo>
                    <a:pt x="1007" y="23446"/>
                  </a:lnTo>
                  <a:lnTo>
                    <a:pt x="1165" y="23525"/>
                  </a:lnTo>
                  <a:lnTo>
                    <a:pt x="1343" y="23585"/>
                  </a:lnTo>
                  <a:lnTo>
                    <a:pt x="1540" y="23624"/>
                  </a:lnTo>
                  <a:lnTo>
                    <a:pt x="1718" y="23664"/>
                  </a:lnTo>
                  <a:lnTo>
                    <a:pt x="22104" y="23664"/>
                  </a:lnTo>
                  <a:lnTo>
                    <a:pt x="22282" y="23624"/>
                  </a:lnTo>
                  <a:lnTo>
                    <a:pt x="22479" y="23585"/>
                  </a:lnTo>
                  <a:lnTo>
                    <a:pt x="22637" y="23525"/>
                  </a:lnTo>
                  <a:lnTo>
                    <a:pt x="22815" y="23446"/>
                  </a:lnTo>
                  <a:lnTo>
                    <a:pt x="22973" y="23348"/>
                  </a:lnTo>
                  <a:lnTo>
                    <a:pt x="23111" y="23229"/>
                  </a:lnTo>
                  <a:lnTo>
                    <a:pt x="23249" y="23111"/>
                  </a:lnTo>
                  <a:lnTo>
                    <a:pt x="23387" y="22973"/>
                  </a:lnTo>
                  <a:lnTo>
                    <a:pt x="23486" y="22815"/>
                  </a:lnTo>
                  <a:lnTo>
                    <a:pt x="23584" y="22657"/>
                  </a:lnTo>
                  <a:lnTo>
                    <a:pt x="23663" y="22499"/>
                  </a:lnTo>
                  <a:lnTo>
                    <a:pt x="23723" y="22322"/>
                  </a:lnTo>
                  <a:lnTo>
                    <a:pt x="23782" y="22144"/>
                  </a:lnTo>
                  <a:lnTo>
                    <a:pt x="23802" y="21947"/>
                  </a:lnTo>
                  <a:lnTo>
                    <a:pt x="23821" y="21749"/>
                  </a:lnTo>
                  <a:lnTo>
                    <a:pt x="23821" y="1915"/>
                  </a:lnTo>
                  <a:lnTo>
                    <a:pt x="23802" y="1718"/>
                  </a:lnTo>
                  <a:lnTo>
                    <a:pt x="23782" y="1540"/>
                  </a:lnTo>
                  <a:lnTo>
                    <a:pt x="23723" y="1343"/>
                  </a:lnTo>
                  <a:lnTo>
                    <a:pt x="23663" y="1185"/>
                  </a:lnTo>
                  <a:lnTo>
                    <a:pt x="23584" y="1007"/>
                  </a:lnTo>
                  <a:lnTo>
                    <a:pt x="23486" y="850"/>
                  </a:lnTo>
                  <a:lnTo>
                    <a:pt x="23387" y="711"/>
                  </a:lnTo>
                  <a:lnTo>
                    <a:pt x="23249" y="573"/>
                  </a:lnTo>
                  <a:lnTo>
                    <a:pt x="23111" y="435"/>
                  </a:lnTo>
                  <a:lnTo>
                    <a:pt x="22973" y="336"/>
                  </a:lnTo>
                  <a:lnTo>
                    <a:pt x="22815" y="238"/>
                  </a:lnTo>
                  <a:lnTo>
                    <a:pt x="22637" y="159"/>
                  </a:lnTo>
                  <a:lnTo>
                    <a:pt x="22479" y="100"/>
                  </a:lnTo>
                  <a:lnTo>
                    <a:pt x="22282" y="40"/>
                  </a:lnTo>
                  <a:lnTo>
                    <a:pt x="22104" y="21"/>
                  </a:lnTo>
                  <a:lnTo>
                    <a:pt x="2190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1010999" y="2657342"/>
              <a:ext cx="378522" cy="320783"/>
            </a:xfrm>
            <a:custGeom>
              <a:rect b="b" l="l" r="r" t="t"/>
              <a:pathLst>
                <a:path extrusionOk="0" h="22362" w="26387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39"/>
                  </a:lnTo>
                  <a:lnTo>
                    <a:pt x="987" y="21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53" y="553"/>
                  </a:lnTo>
                  <a:lnTo>
                    <a:pt x="435" y="692"/>
                  </a:lnTo>
                  <a:lnTo>
                    <a:pt x="316" y="830"/>
                  </a:lnTo>
                  <a:lnTo>
                    <a:pt x="237" y="988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0"/>
                  </a:lnTo>
                  <a:lnTo>
                    <a:pt x="1" y="1698"/>
                  </a:lnTo>
                  <a:lnTo>
                    <a:pt x="1" y="1895"/>
                  </a:lnTo>
                  <a:lnTo>
                    <a:pt x="1" y="20466"/>
                  </a:lnTo>
                  <a:lnTo>
                    <a:pt x="1" y="20664"/>
                  </a:lnTo>
                  <a:lnTo>
                    <a:pt x="40" y="20841"/>
                  </a:lnTo>
                  <a:lnTo>
                    <a:pt x="79" y="21019"/>
                  </a:lnTo>
                  <a:lnTo>
                    <a:pt x="158" y="21197"/>
                  </a:lnTo>
                  <a:lnTo>
                    <a:pt x="237" y="21374"/>
                  </a:lnTo>
                  <a:lnTo>
                    <a:pt x="316" y="21532"/>
                  </a:lnTo>
                  <a:lnTo>
                    <a:pt x="435" y="21670"/>
                  </a:lnTo>
                  <a:lnTo>
                    <a:pt x="553" y="21808"/>
                  </a:lnTo>
                  <a:lnTo>
                    <a:pt x="691" y="21927"/>
                  </a:lnTo>
                  <a:lnTo>
                    <a:pt x="849" y="22045"/>
                  </a:lnTo>
                  <a:lnTo>
                    <a:pt x="987" y="22144"/>
                  </a:lnTo>
                  <a:lnTo>
                    <a:pt x="1165" y="22223"/>
                  </a:lnTo>
                  <a:lnTo>
                    <a:pt x="1343" y="22282"/>
                  </a:lnTo>
                  <a:lnTo>
                    <a:pt x="1520" y="22322"/>
                  </a:lnTo>
                  <a:lnTo>
                    <a:pt x="1718" y="22361"/>
                  </a:lnTo>
                  <a:lnTo>
                    <a:pt x="24670" y="22361"/>
                  </a:lnTo>
                  <a:lnTo>
                    <a:pt x="24867" y="22322"/>
                  </a:lnTo>
                  <a:lnTo>
                    <a:pt x="25045" y="22282"/>
                  </a:lnTo>
                  <a:lnTo>
                    <a:pt x="25222" y="22223"/>
                  </a:lnTo>
                  <a:lnTo>
                    <a:pt x="25380" y="22144"/>
                  </a:lnTo>
                  <a:lnTo>
                    <a:pt x="25538" y="22045"/>
                  </a:lnTo>
                  <a:lnTo>
                    <a:pt x="25696" y="21927"/>
                  </a:lnTo>
                  <a:lnTo>
                    <a:pt x="25834" y="21808"/>
                  </a:lnTo>
                  <a:lnTo>
                    <a:pt x="25953" y="21670"/>
                  </a:lnTo>
                  <a:lnTo>
                    <a:pt x="26051" y="21532"/>
                  </a:lnTo>
                  <a:lnTo>
                    <a:pt x="26150" y="21374"/>
                  </a:lnTo>
                  <a:lnTo>
                    <a:pt x="26229" y="21197"/>
                  </a:lnTo>
                  <a:lnTo>
                    <a:pt x="26288" y="21019"/>
                  </a:lnTo>
                  <a:lnTo>
                    <a:pt x="26347" y="20841"/>
                  </a:lnTo>
                  <a:lnTo>
                    <a:pt x="26367" y="20664"/>
                  </a:lnTo>
                  <a:lnTo>
                    <a:pt x="26387" y="20466"/>
                  </a:lnTo>
                  <a:lnTo>
                    <a:pt x="26387" y="1895"/>
                  </a:lnTo>
                  <a:lnTo>
                    <a:pt x="26367" y="1698"/>
                  </a:lnTo>
                  <a:lnTo>
                    <a:pt x="26347" y="1520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988"/>
                  </a:lnTo>
                  <a:lnTo>
                    <a:pt x="26051" y="830"/>
                  </a:lnTo>
                  <a:lnTo>
                    <a:pt x="25953" y="692"/>
                  </a:lnTo>
                  <a:lnTo>
                    <a:pt x="25834" y="553"/>
                  </a:lnTo>
                  <a:lnTo>
                    <a:pt x="25696" y="435"/>
                  </a:lnTo>
                  <a:lnTo>
                    <a:pt x="25538" y="317"/>
                  </a:lnTo>
                  <a:lnTo>
                    <a:pt x="25380" y="218"/>
                  </a:lnTo>
                  <a:lnTo>
                    <a:pt x="25222" y="13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2936587" y="2264727"/>
              <a:ext cx="341440" cy="361537"/>
            </a:xfrm>
            <a:custGeom>
              <a:rect b="b" l="l" r="r" t="t"/>
              <a:pathLst>
                <a:path extrusionOk="0" h="25203" w="23802">
                  <a:moveTo>
                    <a:pt x="1896" y="1"/>
                  </a:moveTo>
                  <a:lnTo>
                    <a:pt x="1698" y="21"/>
                  </a:lnTo>
                  <a:lnTo>
                    <a:pt x="1521" y="40"/>
                  </a:lnTo>
                  <a:lnTo>
                    <a:pt x="1323" y="8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36"/>
                  </a:lnTo>
                  <a:lnTo>
                    <a:pt x="692" y="435"/>
                  </a:lnTo>
                  <a:lnTo>
                    <a:pt x="554" y="554"/>
                  </a:lnTo>
                  <a:lnTo>
                    <a:pt x="435" y="692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80" y="23861"/>
                  </a:lnTo>
                  <a:lnTo>
                    <a:pt x="139" y="24039"/>
                  </a:lnTo>
                  <a:lnTo>
                    <a:pt x="218" y="24216"/>
                  </a:lnTo>
                  <a:lnTo>
                    <a:pt x="317" y="24374"/>
                  </a:lnTo>
                  <a:lnTo>
                    <a:pt x="435" y="24512"/>
                  </a:lnTo>
                  <a:lnTo>
                    <a:pt x="554" y="24650"/>
                  </a:lnTo>
                  <a:lnTo>
                    <a:pt x="692" y="24769"/>
                  </a:lnTo>
                  <a:lnTo>
                    <a:pt x="830" y="24887"/>
                  </a:lnTo>
                  <a:lnTo>
                    <a:pt x="988" y="24966"/>
                  </a:lnTo>
                  <a:lnTo>
                    <a:pt x="1165" y="25065"/>
                  </a:lnTo>
                  <a:lnTo>
                    <a:pt x="1323" y="25124"/>
                  </a:lnTo>
                  <a:lnTo>
                    <a:pt x="1521" y="25164"/>
                  </a:lnTo>
                  <a:lnTo>
                    <a:pt x="1698" y="25203"/>
                  </a:lnTo>
                  <a:lnTo>
                    <a:pt x="22085" y="25203"/>
                  </a:lnTo>
                  <a:lnTo>
                    <a:pt x="22282" y="25164"/>
                  </a:lnTo>
                  <a:lnTo>
                    <a:pt x="22460" y="25124"/>
                  </a:lnTo>
                  <a:lnTo>
                    <a:pt x="22637" y="25065"/>
                  </a:lnTo>
                  <a:lnTo>
                    <a:pt x="22815" y="24966"/>
                  </a:lnTo>
                  <a:lnTo>
                    <a:pt x="22953" y="24887"/>
                  </a:lnTo>
                  <a:lnTo>
                    <a:pt x="23111" y="24769"/>
                  </a:lnTo>
                  <a:lnTo>
                    <a:pt x="23249" y="24650"/>
                  </a:lnTo>
                  <a:lnTo>
                    <a:pt x="23368" y="24512"/>
                  </a:lnTo>
                  <a:lnTo>
                    <a:pt x="23486" y="24374"/>
                  </a:lnTo>
                  <a:lnTo>
                    <a:pt x="23565" y="24216"/>
                  </a:lnTo>
                  <a:lnTo>
                    <a:pt x="23644" y="24039"/>
                  </a:lnTo>
                  <a:lnTo>
                    <a:pt x="23723" y="23861"/>
                  </a:lnTo>
                  <a:lnTo>
                    <a:pt x="23762" y="23683"/>
                  </a:lnTo>
                  <a:lnTo>
                    <a:pt x="23802" y="23486"/>
                  </a:lnTo>
                  <a:lnTo>
                    <a:pt x="23802" y="23308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21"/>
                  </a:lnTo>
                  <a:lnTo>
                    <a:pt x="23723" y="1343"/>
                  </a:lnTo>
                  <a:lnTo>
                    <a:pt x="23644" y="1165"/>
                  </a:lnTo>
                  <a:lnTo>
                    <a:pt x="23565" y="1007"/>
                  </a:lnTo>
                  <a:lnTo>
                    <a:pt x="23486" y="850"/>
                  </a:lnTo>
                  <a:lnTo>
                    <a:pt x="23368" y="692"/>
                  </a:lnTo>
                  <a:lnTo>
                    <a:pt x="23249" y="554"/>
                  </a:lnTo>
                  <a:lnTo>
                    <a:pt x="23111" y="435"/>
                  </a:lnTo>
                  <a:lnTo>
                    <a:pt x="22953" y="336"/>
                  </a:lnTo>
                  <a:lnTo>
                    <a:pt x="22815" y="238"/>
                  </a:lnTo>
                  <a:lnTo>
                    <a:pt x="22637" y="15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085" y="21"/>
                  </a:lnTo>
                  <a:lnTo>
                    <a:pt x="2190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3314274" y="2264727"/>
              <a:ext cx="377962" cy="361537"/>
            </a:xfrm>
            <a:custGeom>
              <a:rect b="b" l="l" r="r" t="t"/>
              <a:pathLst>
                <a:path extrusionOk="0" h="25203" w="26348">
                  <a:moveTo>
                    <a:pt x="191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2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7" y="850"/>
                  </a:lnTo>
                  <a:lnTo>
                    <a:pt x="238" y="1007"/>
                  </a:lnTo>
                  <a:lnTo>
                    <a:pt x="15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2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21" y="23486"/>
                  </a:lnTo>
                  <a:lnTo>
                    <a:pt x="40" y="23683"/>
                  </a:lnTo>
                  <a:lnTo>
                    <a:pt x="80" y="23861"/>
                  </a:lnTo>
                  <a:lnTo>
                    <a:pt x="159" y="24039"/>
                  </a:lnTo>
                  <a:lnTo>
                    <a:pt x="238" y="24216"/>
                  </a:lnTo>
                  <a:lnTo>
                    <a:pt x="317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2" y="24769"/>
                  </a:lnTo>
                  <a:lnTo>
                    <a:pt x="849" y="24887"/>
                  </a:lnTo>
                  <a:lnTo>
                    <a:pt x="100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31" y="25203"/>
                  </a:lnTo>
                  <a:lnTo>
                    <a:pt x="24828" y="25164"/>
                  </a:lnTo>
                  <a:lnTo>
                    <a:pt x="25006" y="25124"/>
                  </a:lnTo>
                  <a:lnTo>
                    <a:pt x="25183" y="25065"/>
                  </a:lnTo>
                  <a:lnTo>
                    <a:pt x="25361" y="24966"/>
                  </a:lnTo>
                  <a:lnTo>
                    <a:pt x="25499" y="24887"/>
                  </a:lnTo>
                  <a:lnTo>
                    <a:pt x="25657" y="24769"/>
                  </a:lnTo>
                  <a:lnTo>
                    <a:pt x="25795" y="24650"/>
                  </a:lnTo>
                  <a:lnTo>
                    <a:pt x="25913" y="24512"/>
                  </a:lnTo>
                  <a:lnTo>
                    <a:pt x="26032" y="24374"/>
                  </a:lnTo>
                  <a:lnTo>
                    <a:pt x="26111" y="24216"/>
                  </a:lnTo>
                  <a:lnTo>
                    <a:pt x="26190" y="24039"/>
                  </a:lnTo>
                  <a:lnTo>
                    <a:pt x="26269" y="23861"/>
                  </a:lnTo>
                  <a:lnTo>
                    <a:pt x="26308" y="23683"/>
                  </a:lnTo>
                  <a:lnTo>
                    <a:pt x="26348" y="23486"/>
                  </a:lnTo>
                  <a:lnTo>
                    <a:pt x="26348" y="23308"/>
                  </a:lnTo>
                  <a:lnTo>
                    <a:pt x="26348" y="1915"/>
                  </a:lnTo>
                  <a:lnTo>
                    <a:pt x="26348" y="1718"/>
                  </a:lnTo>
                  <a:lnTo>
                    <a:pt x="26308" y="1521"/>
                  </a:lnTo>
                  <a:lnTo>
                    <a:pt x="26269" y="1343"/>
                  </a:lnTo>
                  <a:lnTo>
                    <a:pt x="26190" y="1165"/>
                  </a:lnTo>
                  <a:lnTo>
                    <a:pt x="26111" y="1007"/>
                  </a:lnTo>
                  <a:lnTo>
                    <a:pt x="26032" y="850"/>
                  </a:lnTo>
                  <a:lnTo>
                    <a:pt x="25913" y="692"/>
                  </a:lnTo>
                  <a:lnTo>
                    <a:pt x="25795" y="554"/>
                  </a:lnTo>
                  <a:lnTo>
                    <a:pt x="25657" y="435"/>
                  </a:lnTo>
                  <a:lnTo>
                    <a:pt x="25499" y="336"/>
                  </a:lnTo>
                  <a:lnTo>
                    <a:pt x="25361" y="238"/>
                  </a:lnTo>
                  <a:lnTo>
                    <a:pt x="25183" y="159"/>
                  </a:lnTo>
                  <a:lnTo>
                    <a:pt x="25006" y="80"/>
                  </a:lnTo>
                  <a:lnTo>
                    <a:pt x="24828" y="40"/>
                  </a:lnTo>
                  <a:lnTo>
                    <a:pt x="24631" y="21"/>
                  </a:lnTo>
                  <a:lnTo>
                    <a:pt x="2445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2558788" y="2264729"/>
              <a:ext cx="341712" cy="361537"/>
            </a:xfrm>
            <a:custGeom>
              <a:rect b="b" l="l" r="r" t="t"/>
              <a:pathLst>
                <a:path extrusionOk="0" h="25203" w="23821">
                  <a:moveTo>
                    <a:pt x="1915" y="1"/>
                  </a:moveTo>
                  <a:lnTo>
                    <a:pt x="1717" y="21"/>
                  </a:lnTo>
                  <a:lnTo>
                    <a:pt x="1520" y="40"/>
                  </a:lnTo>
                  <a:lnTo>
                    <a:pt x="1342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4" y="692"/>
                  </a:lnTo>
                  <a:lnTo>
                    <a:pt x="33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20" y="1718"/>
                  </a:lnTo>
                  <a:lnTo>
                    <a:pt x="0" y="1915"/>
                  </a:lnTo>
                  <a:lnTo>
                    <a:pt x="0" y="23308"/>
                  </a:lnTo>
                  <a:lnTo>
                    <a:pt x="20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36" y="24374"/>
                  </a:lnTo>
                  <a:lnTo>
                    <a:pt x="434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1007" y="24966"/>
                  </a:lnTo>
                  <a:lnTo>
                    <a:pt x="1165" y="25065"/>
                  </a:lnTo>
                  <a:lnTo>
                    <a:pt x="1342" y="25124"/>
                  </a:lnTo>
                  <a:lnTo>
                    <a:pt x="1520" y="25164"/>
                  </a:lnTo>
                  <a:lnTo>
                    <a:pt x="1717" y="25203"/>
                  </a:lnTo>
                  <a:lnTo>
                    <a:pt x="22104" y="25203"/>
                  </a:lnTo>
                  <a:lnTo>
                    <a:pt x="22301" y="25164"/>
                  </a:lnTo>
                  <a:lnTo>
                    <a:pt x="22479" y="25124"/>
                  </a:lnTo>
                  <a:lnTo>
                    <a:pt x="22656" y="25065"/>
                  </a:lnTo>
                  <a:lnTo>
                    <a:pt x="22814" y="24966"/>
                  </a:lnTo>
                  <a:lnTo>
                    <a:pt x="22972" y="24887"/>
                  </a:lnTo>
                  <a:lnTo>
                    <a:pt x="23110" y="24769"/>
                  </a:lnTo>
                  <a:lnTo>
                    <a:pt x="23248" y="24650"/>
                  </a:lnTo>
                  <a:lnTo>
                    <a:pt x="23387" y="24512"/>
                  </a:lnTo>
                  <a:lnTo>
                    <a:pt x="23485" y="24374"/>
                  </a:lnTo>
                  <a:lnTo>
                    <a:pt x="23584" y="24216"/>
                  </a:lnTo>
                  <a:lnTo>
                    <a:pt x="23663" y="24039"/>
                  </a:lnTo>
                  <a:lnTo>
                    <a:pt x="23722" y="23861"/>
                  </a:lnTo>
                  <a:lnTo>
                    <a:pt x="23781" y="23683"/>
                  </a:lnTo>
                  <a:lnTo>
                    <a:pt x="23801" y="23486"/>
                  </a:lnTo>
                  <a:lnTo>
                    <a:pt x="23821" y="23308"/>
                  </a:lnTo>
                  <a:lnTo>
                    <a:pt x="23821" y="1915"/>
                  </a:lnTo>
                  <a:lnTo>
                    <a:pt x="23801" y="1718"/>
                  </a:lnTo>
                  <a:lnTo>
                    <a:pt x="23781" y="1521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84" y="1007"/>
                  </a:lnTo>
                  <a:lnTo>
                    <a:pt x="23485" y="850"/>
                  </a:lnTo>
                  <a:lnTo>
                    <a:pt x="23387" y="692"/>
                  </a:lnTo>
                  <a:lnTo>
                    <a:pt x="23248" y="554"/>
                  </a:lnTo>
                  <a:lnTo>
                    <a:pt x="23110" y="435"/>
                  </a:lnTo>
                  <a:lnTo>
                    <a:pt x="22972" y="336"/>
                  </a:lnTo>
                  <a:lnTo>
                    <a:pt x="22814" y="238"/>
                  </a:lnTo>
                  <a:lnTo>
                    <a:pt x="22656" y="159"/>
                  </a:lnTo>
                  <a:lnTo>
                    <a:pt x="22479" y="80"/>
                  </a:lnTo>
                  <a:lnTo>
                    <a:pt x="22301" y="40"/>
                  </a:lnTo>
                  <a:lnTo>
                    <a:pt x="22104" y="21"/>
                  </a:lnTo>
                  <a:lnTo>
                    <a:pt x="2190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803288" y="2264729"/>
              <a:ext cx="341727" cy="361537"/>
            </a:xfrm>
            <a:custGeom>
              <a:rect b="b" l="l" r="r" t="t"/>
              <a:pathLst>
                <a:path extrusionOk="0" h="25203" w="23822">
                  <a:moveTo>
                    <a:pt x="191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36" y="850"/>
                  </a:lnTo>
                  <a:lnTo>
                    <a:pt x="238" y="1007"/>
                  </a:lnTo>
                  <a:lnTo>
                    <a:pt x="159" y="1165"/>
                  </a:lnTo>
                  <a:lnTo>
                    <a:pt x="99" y="1343"/>
                  </a:lnTo>
                  <a:lnTo>
                    <a:pt x="40" y="1521"/>
                  </a:lnTo>
                  <a:lnTo>
                    <a:pt x="20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20" y="23486"/>
                  </a:lnTo>
                  <a:lnTo>
                    <a:pt x="40" y="23683"/>
                  </a:lnTo>
                  <a:lnTo>
                    <a:pt x="99" y="23861"/>
                  </a:lnTo>
                  <a:lnTo>
                    <a:pt x="159" y="24039"/>
                  </a:lnTo>
                  <a:lnTo>
                    <a:pt x="238" y="24216"/>
                  </a:lnTo>
                  <a:lnTo>
                    <a:pt x="33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100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2104" y="25203"/>
                  </a:lnTo>
                  <a:lnTo>
                    <a:pt x="22302" y="25164"/>
                  </a:lnTo>
                  <a:lnTo>
                    <a:pt x="22479" y="25124"/>
                  </a:lnTo>
                  <a:lnTo>
                    <a:pt x="22657" y="25065"/>
                  </a:lnTo>
                  <a:lnTo>
                    <a:pt x="22815" y="24966"/>
                  </a:lnTo>
                  <a:lnTo>
                    <a:pt x="22973" y="24887"/>
                  </a:lnTo>
                  <a:lnTo>
                    <a:pt x="23131" y="24769"/>
                  </a:lnTo>
                  <a:lnTo>
                    <a:pt x="23249" y="24650"/>
                  </a:lnTo>
                  <a:lnTo>
                    <a:pt x="23387" y="24512"/>
                  </a:lnTo>
                  <a:lnTo>
                    <a:pt x="23486" y="24374"/>
                  </a:lnTo>
                  <a:lnTo>
                    <a:pt x="23584" y="24216"/>
                  </a:lnTo>
                  <a:lnTo>
                    <a:pt x="23663" y="24039"/>
                  </a:lnTo>
                  <a:lnTo>
                    <a:pt x="23723" y="23861"/>
                  </a:lnTo>
                  <a:lnTo>
                    <a:pt x="23782" y="23683"/>
                  </a:lnTo>
                  <a:lnTo>
                    <a:pt x="23802" y="23486"/>
                  </a:lnTo>
                  <a:lnTo>
                    <a:pt x="23821" y="23308"/>
                  </a:lnTo>
                  <a:lnTo>
                    <a:pt x="23821" y="1915"/>
                  </a:lnTo>
                  <a:lnTo>
                    <a:pt x="23802" y="1718"/>
                  </a:lnTo>
                  <a:lnTo>
                    <a:pt x="23782" y="1521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4" y="1007"/>
                  </a:lnTo>
                  <a:lnTo>
                    <a:pt x="23486" y="850"/>
                  </a:lnTo>
                  <a:lnTo>
                    <a:pt x="23387" y="692"/>
                  </a:lnTo>
                  <a:lnTo>
                    <a:pt x="23249" y="554"/>
                  </a:lnTo>
                  <a:lnTo>
                    <a:pt x="23131" y="435"/>
                  </a:lnTo>
                  <a:lnTo>
                    <a:pt x="22973" y="336"/>
                  </a:lnTo>
                  <a:lnTo>
                    <a:pt x="22815" y="238"/>
                  </a:lnTo>
                  <a:lnTo>
                    <a:pt x="22657" y="159"/>
                  </a:lnTo>
                  <a:lnTo>
                    <a:pt x="22479" y="80"/>
                  </a:lnTo>
                  <a:lnTo>
                    <a:pt x="22302" y="40"/>
                  </a:lnTo>
                  <a:lnTo>
                    <a:pt x="22104" y="21"/>
                  </a:lnTo>
                  <a:lnTo>
                    <a:pt x="2190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425682" y="2264727"/>
              <a:ext cx="341440" cy="361537"/>
            </a:xfrm>
            <a:custGeom>
              <a:rect b="b" l="l" r="r" t="t"/>
              <a:pathLst>
                <a:path extrusionOk="0" h="25203" w="23802">
                  <a:moveTo>
                    <a:pt x="1895" y="1"/>
                  </a:moveTo>
                  <a:lnTo>
                    <a:pt x="169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36"/>
                  </a:lnTo>
                  <a:lnTo>
                    <a:pt x="692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80" y="23861"/>
                  </a:lnTo>
                  <a:lnTo>
                    <a:pt x="139" y="24039"/>
                  </a:lnTo>
                  <a:lnTo>
                    <a:pt x="218" y="24216"/>
                  </a:lnTo>
                  <a:lnTo>
                    <a:pt x="317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2" y="24769"/>
                  </a:lnTo>
                  <a:lnTo>
                    <a:pt x="830" y="24887"/>
                  </a:lnTo>
                  <a:lnTo>
                    <a:pt x="988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698" y="25203"/>
                  </a:lnTo>
                  <a:lnTo>
                    <a:pt x="22104" y="25203"/>
                  </a:lnTo>
                  <a:lnTo>
                    <a:pt x="22282" y="25164"/>
                  </a:lnTo>
                  <a:lnTo>
                    <a:pt x="22460" y="25124"/>
                  </a:lnTo>
                  <a:lnTo>
                    <a:pt x="22637" y="25065"/>
                  </a:lnTo>
                  <a:lnTo>
                    <a:pt x="22815" y="24966"/>
                  </a:lnTo>
                  <a:lnTo>
                    <a:pt x="22973" y="24887"/>
                  </a:lnTo>
                  <a:lnTo>
                    <a:pt x="23111" y="24769"/>
                  </a:lnTo>
                  <a:lnTo>
                    <a:pt x="23249" y="24650"/>
                  </a:lnTo>
                  <a:lnTo>
                    <a:pt x="23367" y="24512"/>
                  </a:lnTo>
                  <a:lnTo>
                    <a:pt x="23486" y="24374"/>
                  </a:lnTo>
                  <a:lnTo>
                    <a:pt x="23585" y="24216"/>
                  </a:lnTo>
                  <a:lnTo>
                    <a:pt x="23663" y="24039"/>
                  </a:lnTo>
                  <a:lnTo>
                    <a:pt x="23723" y="23861"/>
                  </a:lnTo>
                  <a:lnTo>
                    <a:pt x="23762" y="23683"/>
                  </a:lnTo>
                  <a:lnTo>
                    <a:pt x="23802" y="23486"/>
                  </a:lnTo>
                  <a:lnTo>
                    <a:pt x="23802" y="23308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21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5" y="1007"/>
                  </a:lnTo>
                  <a:lnTo>
                    <a:pt x="23486" y="850"/>
                  </a:lnTo>
                  <a:lnTo>
                    <a:pt x="23367" y="692"/>
                  </a:lnTo>
                  <a:lnTo>
                    <a:pt x="23249" y="554"/>
                  </a:lnTo>
                  <a:lnTo>
                    <a:pt x="23111" y="435"/>
                  </a:lnTo>
                  <a:lnTo>
                    <a:pt x="22973" y="336"/>
                  </a:lnTo>
                  <a:lnTo>
                    <a:pt x="22815" y="238"/>
                  </a:lnTo>
                  <a:lnTo>
                    <a:pt x="22637" y="15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104" y="21"/>
                  </a:lnTo>
                  <a:lnTo>
                    <a:pt x="2190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2181182" y="2264729"/>
              <a:ext cx="341440" cy="361537"/>
            </a:xfrm>
            <a:custGeom>
              <a:rect b="b" l="l" r="r" t="t"/>
              <a:pathLst>
                <a:path extrusionOk="0" h="25203" w="23802">
                  <a:moveTo>
                    <a:pt x="1895" y="1"/>
                  </a:moveTo>
                  <a:lnTo>
                    <a:pt x="1698" y="21"/>
                  </a:lnTo>
                  <a:lnTo>
                    <a:pt x="1520" y="40"/>
                  </a:lnTo>
                  <a:lnTo>
                    <a:pt x="132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2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17" y="1007"/>
                  </a:lnTo>
                  <a:lnTo>
                    <a:pt x="139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0" y="1718"/>
                  </a:lnTo>
                  <a:lnTo>
                    <a:pt x="0" y="1915"/>
                  </a:lnTo>
                  <a:lnTo>
                    <a:pt x="0" y="23308"/>
                  </a:lnTo>
                  <a:lnTo>
                    <a:pt x="0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39" y="24039"/>
                  </a:lnTo>
                  <a:lnTo>
                    <a:pt x="21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2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23" y="25124"/>
                  </a:lnTo>
                  <a:lnTo>
                    <a:pt x="1520" y="25164"/>
                  </a:lnTo>
                  <a:lnTo>
                    <a:pt x="1698" y="25203"/>
                  </a:lnTo>
                  <a:lnTo>
                    <a:pt x="22084" y="25203"/>
                  </a:lnTo>
                  <a:lnTo>
                    <a:pt x="22282" y="25164"/>
                  </a:lnTo>
                  <a:lnTo>
                    <a:pt x="22459" y="25124"/>
                  </a:lnTo>
                  <a:lnTo>
                    <a:pt x="22637" y="25065"/>
                  </a:lnTo>
                  <a:lnTo>
                    <a:pt x="22814" y="24966"/>
                  </a:lnTo>
                  <a:lnTo>
                    <a:pt x="22972" y="24887"/>
                  </a:lnTo>
                  <a:lnTo>
                    <a:pt x="23110" y="24769"/>
                  </a:lnTo>
                  <a:lnTo>
                    <a:pt x="23249" y="24650"/>
                  </a:lnTo>
                  <a:lnTo>
                    <a:pt x="23367" y="24512"/>
                  </a:lnTo>
                  <a:lnTo>
                    <a:pt x="23485" y="24374"/>
                  </a:lnTo>
                  <a:lnTo>
                    <a:pt x="23564" y="24216"/>
                  </a:lnTo>
                  <a:lnTo>
                    <a:pt x="23663" y="24039"/>
                  </a:lnTo>
                  <a:lnTo>
                    <a:pt x="23722" y="23861"/>
                  </a:lnTo>
                  <a:lnTo>
                    <a:pt x="23762" y="23683"/>
                  </a:lnTo>
                  <a:lnTo>
                    <a:pt x="23801" y="23486"/>
                  </a:lnTo>
                  <a:lnTo>
                    <a:pt x="23801" y="23308"/>
                  </a:lnTo>
                  <a:lnTo>
                    <a:pt x="23801" y="1915"/>
                  </a:lnTo>
                  <a:lnTo>
                    <a:pt x="23801" y="1718"/>
                  </a:lnTo>
                  <a:lnTo>
                    <a:pt x="23762" y="1521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64" y="1007"/>
                  </a:lnTo>
                  <a:lnTo>
                    <a:pt x="23485" y="850"/>
                  </a:lnTo>
                  <a:lnTo>
                    <a:pt x="23367" y="692"/>
                  </a:lnTo>
                  <a:lnTo>
                    <a:pt x="23249" y="554"/>
                  </a:lnTo>
                  <a:lnTo>
                    <a:pt x="23110" y="435"/>
                  </a:lnTo>
                  <a:lnTo>
                    <a:pt x="22972" y="336"/>
                  </a:lnTo>
                  <a:lnTo>
                    <a:pt x="22814" y="238"/>
                  </a:lnTo>
                  <a:lnTo>
                    <a:pt x="22637" y="159"/>
                  </a:lnTo>
                  <a:lnTo>
                    <a:pt x="22459" y="80"/>
                  </a:lnTo>
                  <a:lnTo>
                    <a:pt x="22282" y="40"/>
                  </a:lnTo>
                  <a:lnTo>
                    <a:pt x="22084" y="21"/>
                  </a:lnTo>
                  <a:lnTo>
                    <a:pt x="2190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1010999" y="2264727"/>
              <a:ext cx="378522" cy="361537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1803288" y="2657342"/>
              <a:ext cx="341727" cy="320783"/>
            </a:xfrm>
            <a:custGeom>
              <a:rect b="b" l="l" r="r" t="t"/>
              <a:pathLst>
                <a:path extrusionOk="0" h="22362" w="23822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39"/>
                  </a:lnTo>
                  <a:lnTo>
                    <a:pt x="1007" y="21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53" y="553"/>
                  </a:lnTo>
                  <a:lnTo>
                    <a:pt x="435" y="692"/>
                  </a:lnTo>
                  <a:lnTo>
                    <a:pt x="336" y="830"/>
                  </a:lnTo>
                  <a:lnTo>
                    <a:pt x="238" y="988"/>
                  </a:lnTo>
                  <a:lnTo>
                    <a:pt x="159" y="1165"/>
                  </a:lnTo>
                  <a:lnTo>
                    <a:pt x="99" y="1343"/>
                  </a:lnTo>
                  <a:lnTo>
                    <a:pt x="40" y="1520"/>
                  </a:lnTo>
                  <a:lnTo>
                    <a:pt x="20" y="1698"/>
                  </a:lnTo>
                  <a:lnTo>
                    <a:pt x="1" y="1895"/>
                  </a:lnTo>
                  <a:lnTo>
                    <a:pt x="1" y="20466"/>
                  </a:lnTo>
                  <a:lnTo>
                    <a:pt x="20" y="20664"/>
                  </a:lnTo>
                  <a:lnTo>
                    <a:pt x="40" y="20841"/>
                  </a:lnTo>
                  <a:lnTo>
                    <a:pt x="99" y="21019"/>
                  </a:lnTo>
                  <a:lnTo>
                    <a:pt x="159" y="21197"/>
                  </a:lnTo>
                  <a:lnTo>
                    <a:pt x="238" y="21374"/>
                  </a:lnTo>
                  <a:lnTo>
                    <a:pt x="336" y="21532"/>
                  </a:lnTo>
                  <a:lnTo>
                    <a:pt x="435" y="21670"/>
                  </a:lnTo>
                  <a:lnTo>
                    <a:pt x="553" y="21808"/>
                  </a:lnTo>
                  <a:lnTo>
                    <a:pt x="691" y="21927"/>
                  </a:lnTo>
                  <a:lnTo>
                    <a:pt x="849" y="22045"/>
                  </a:lnTo>
                  <a:lnTo>
                    <a:pt x="1007" y="22144"/>
                  </a:lnTo>
                  <a:lnTo>
                    <a:pt x="1165" y="22223"/>
                  </a:lnTo>
                  <a:lnTo>
                    <a:pt x="1343" y="22282"/>
                  </a:lnTo>
                  <a:lnTo>
                    <a:pt x="1520" y="22322"/>
                  </a:lnTo>
                  <a:lnTo>
                    <a:pt x="1718" y="22361"/>
                  </a:lnTo>
                  <a:lnTo>
                    <a:pt x="22104" y="22361"/>
                  </a:lnTo>
                  <a:lnTo>
                    <a:pt x="22302" y="22322"/>
                  </a:lnTo>
                  <a:lnTo>
                    <a:pt x="22479" y="22282"/>
                  </a:lnTo>
                  <a:lnTo>
                    <a:pt x="22657" y="22223"/>
                  </a:lnTo>
                  <a:lnTo>
                    <a:pt x="22815" y="22144"/>
                  </a:lnTo>
                  <a:lnTo>
                    <a:pt x="22973" y="22045"/>
                  </a:lnTo>
                  <a:lnTo>
                    <a:pt x="23131" y="21927"/>
                  </a:lnTo>
                  <a:lnTo>
                    <a:pt x="23249" y="21808"/>
                  </a:lnTo>
                  <a:lnTo>
                    <a:pt x="23387" y="21670"/>
                  </a:lnTo>
                  <a:lnTo>
                    <a:pt x="23486" y="21532"/>
                  </a:lnTo>
                  <a:lnTo>
                    <a:pt x="23584" y="21374"/>
                  </a:lnTo>
                  <a:lnTo>
                    <a:pt x="23663" y="21197"/>
                  </a:lnTo>
                  <a:lnTo>
                    <a:pt x="23723" y="21019"/>
                  </a:lnTo>
                  <a:lnTo>
                    <a:pt x="23782" y="20841"/>
                  </a:lnTo>
                  <a:lnTo>
                    <a:pt x="23802" y="20664"/>
                  </a:lnTo>
                  <a:lnTo>
                    <a:pt x="23821" y="20466"/>
                  </a:lnTo>
                  <a:lnTo>
                    <a:pt x="23821" y="1895"/>
                  </a:lnTo>
                  <a:lnTo>
                    <a:pt x="23802" y="1698"/>
                  </a:lnTo>
                  <a:lnTo>
                    <a:pt x="23782" y="1520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4" y="988"/>
                  </a:lnTo>
                  <a:lnTo>
                    <a:pt x="23486" y="830"/>
                  </a:lnTo>
                  <a:lnTo>
                    <a:pt x="23387" y="692"/>
                  </a:lnTo>
                  <a:lnTo>
                    <a:pt x="23249" y="553"/>
                  </a:lnTo>
                  <a:lnTo>
                    <a:pt x="23131" y="435"/>
                  </a:lnTo>
                  <a:lnTo>
                    <a:pt x="22973" y="317"/>
                  </a:lnTo>
                  <a:lnTo>
                    <a:pt x="22815" y="218"/>
                  </a:lnTo>
                  <a:lnTo>
                    <a:pt x="22657" y="139"/>
                  </a:lnTo>
                  <a:lnTo>
                    <a:pt x="22479" y="80"/>
                  </a:lnTo>
                  <a:lnTo>
                    <a:pt x="22302" y="40"/>
                  </a:lnTo>
                  <a:lnTo>
                    <a:pt x="2210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2558788" y="2657342"/>
              <a:ext cx="341712" cy="320783"/>
            </a:xfrm>
            <a:custGeom>
              <a:rect b="b" l="l" r="r" t="t"/>
              <a:pathLst>
                <a:path extrusionOk="0" h="22362" w="23821">
                  <a:moveTo>
                    <a:pt x="1717" y="1"/>
                  </a:moveTo>
                  <a:lnTo>
                    <a:pt x="1520" y="40"/>
                  </a:lnTo>
                  <a:lnTo>
                    <a:pt x="1342" y="80"/>
                  </a:lnTo>
                  <a:lnTo>
                    <a:pt x="1165" y="139"/>
                  </a:lnTo>
                  <a:lnTo>
                    <a:pt x="1007" y="21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53" y="553"/>
                  </a:lnTo>
                  <a:lnTo>
                    <a:pt x="434" y="692"/>
                  </a:lnTo>
                  <a:lnTo>
                    <a:pt x="336" y="830"/>
                  </a:lnTo>
                  <a:lnTo>
                    <a:pt x="237" y="988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0"/>
                  </a:lnTo>
                  <a:lnTo>
                    <a:pt x="20" y="1698"/>
                  </a:lnTo>
                  <a:lnTo>
                    <a:pt x="0" y="1895"/>
                  </a:lnTo>
                  <a:lnTo>
                    <a:pt x="0" y="20466"/>
                  </a:lnTo>
                  <a:lnTo>
                    <a:pt x="20" y="20664"/>
                  </a:lnTo>
                  <a:lnTo>
                    <a:pt x="40" y="20841"/>
                  </a:lnTo>
                  <a:lnTo>
                    <a:pt x="79" y="21019"/>
                  </a:lnTo>
                  <a:lnTo>
                    <a:pt x="158" y="21197"/>
                  </a:lnTo>
                  <a:lnTo>
                    <a:pt x="237" y="21374"/>
                  </a:lnTo>
                  <a:lnTo>
                    <a:pt x="336" y="21532"/>
                  </a:lnTo>
                  <a:lnTo>
                    <a:pt x="434" y="21670"/>
                  </a:lnTo>
                  <a:lnTo>
                    <a:pt x="553" y="21808"/>
                  </a:lnTo>
                  <a:lnTo>
                    <a:pt x="691" y="21927"/>
                  </a:lnTo>
                  <a:lnTo>
                    <a:pt x="849" y="22045"/>
                  </a:lnTo>
                  <a:lnTo>
                    <a:pt x="1007" y="22144"/>
                  </a:lnTo>
                  <a:lnTo>
                    <a:pt x="1165" y="22223"/>
                  </a:lnTo>
                  <a:lnTo>
                    <a:pt x="1342" y="22282"/>
                  </a:lnTo>
                  <a:lnTo>
                    <a:pt x="1520" y="22322"/>
                  </a:lnTo>
                  <a:lnTo>
                    <a:pt x="1717" y="22361"/>
                  </a:lnTo>
                  <a:lnTo>
                    <a:pt x="22104" y="22361"/>
                  </a:lnTo>
                  <a:lnTo>
                    <a:pt x="22301" y="22322"/>
                  </a:lnTo>
                  <a:lnTo>
                    <a:pt x="22479" y="22282"/>
                  </a:lnTo>
                  <a:lnTo>
                    <a:pt x="22656" y="22223"/>
                  </a:lnTo>
                  <a:lnTo>
                    <a:pt x="22814" y="22144"/>
                  </a:lnTo>
                  <a:lnTo>
                    <a:pt x="22972" y="22045"/>
                  </a:lnTo>
                  <a:lnTo>
                    <a:pt x="23110" y="21927"/>
                  </a:lnTo>
                  <a:lnTo>
                    <a:pt x="23248" y="21808"/>
                  </a:lnTo>
                  <a:lnTo>
                    <a:pt x="23387" y="21670"/>
                  </a:lnTo>
                  <a:lnTo>
                    <a:pt x="23485" y="21532"/>
                  </a:lnTo>
                  <a:lnTo>
                    <a:pt x="23584" y="21374"/>
                  </a:lnTo>
                  <a:lnTo>
                    <a:pt x="23663" y="21197"/>
                  </a:lnTo>
                  <a:lnTo>
                    <a:pt x="23722" y="21019"/>
                  </a:lnTo>
                  <a:lnTo>
                    <a:pt x="23781" y="20841"/>
                  </a:lnTo>
                  <a:lnTo>
                    <a:pt x="23801" y="20664"/>
                  </a:lnTo>
                  <a:lnTo>
                    <a:pt x="23821" y="20466"/>
                  </a:lnTo>
                  <a:lnTo>
                    <a:pt x="23821" y="1895"/>
                  </a:lnTo>
                  <a:lnTo>
                    <a:pt x="23801" y="1698"/>
                  </a:lnTo>
                  <a:lnTo>
                    <a:pt x="23781" y="1520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84" y="988"/>
                  </a:lnTo>
                  <a:lnTo>
                    <a:pt x="23485" y="830"/>
                  </a:lnTo>
                  <a:lnTo>
                    <a:pt x="23387" y="692"/>
                  </a:lnTo>
                  <a:lnTo>
                    <a:pt x="23248" y="553"/>
                  </a:lnTo>
                  <a:lnTo>
                    <a:pt x="23110" y="435"/>
                  </a:lnTo>
                  <a:lnTo>
                    <a:pt x="22972" y="317"/>
                  </a:lnTo>
                  <a:lnTo>
                    <a:pt x="22814" y="218"/>
                  </a:lnTo>
                  <a:lnTo>
                    <a:pt x="22656" y="139"/>
                  </a:lnTo>
                  <a:lnTo>
                    <a:pt x="22479" y="80"/>
                  </a:lnTo>
                  <a:lnTo>
                    <a:pt x="22301" y="40"/>
                  </a:lnTo>
                  <a:lnTo>
                    <a:pt x="2210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9"/>
            <p:cNvSpPr/>
            <p:nvPr/>
          </p:nvSpPr>
          <p:spPr>
            <a:xfrm>
              <a:off x="2936667" y="3009191"/>
              <a:ext cx="341440" cy="346819"/>
            </a:xfrm>
            <a:custGeom>
              <a:rect b="b" l="l" r="r" t="t"/>
              <a:pathLst>
                <a:path extrusionOk="0" h="24177" w="23802">
                  <a:moveTo>
                    <a:pt x="1718" y="1"/>
                  </a:moveTo>
                  <a:lnTo>
                    <a:pt x="1521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17"/>
                  </a:lnTo>
                  <a:lnTo>
                    <a:pt x="692" y="435"/>
                  </a:lnTo>
                  <a:lnTo>
                    <a:pt x="554" y="554"/>
                  </a:lnTo>
                  <a:lnTo>
                    <a:pt x="435" y="692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2262"/>
                  </a:lnTo>
                  <a:lnTo>
                    <a:pt x="1" y="22460"/>
                  </a:lnTo>
                  <a:lnTo>
                    <a:pt x="40" y="22637"/>
                  </a:lnTo>
                  <a:lnTo>
                    <a:pt x="80" y="22835"/>
                  </a:lnTo>
                  <a:lnTo>
                    <a:pt x="139" y="22993"/>
                  </a:lnTo>
                  <a:lnTo>
                    <a:pt x="218" y="23170"/>
                  </a:lnTo>
                  <a:lnTo>
                    <a:pt x="317" y="23328"/>
                  </a:lnTo>
                  <a:lnTo>
                    <a:pt x="435" y="23466"/>
                  </a:lnTo>
                  <a:lnTo>
                    <a:pt x="554" y="23604"/>
                  </a:lnTo>
                  <a:lnTo>
                    <a:pt x="692" y="23743"/>
                  </a:lnTo>
                  <a:lnTo>
                    <a:pt x="830" y="23841"/>
                  </a:lnTo>
                  <a:lnTo>
                    <a:pt x="988" y="23940"/>
                  </a:lnTo>
                  <a:lnTo>
                    <a:pt x="1165" y="24019"/>
                  </a:lnTo>
                  <a:lnTo>
                    <a:pt x="1343" y="24078"/>
                  </a:lnTo>
                  <a:lnTo>
                    <a:pt x="1521" y="24137"/>
                  </a:lnTo>
                  <a:lnTo>
                    <a:pt x="1718" y="24157"/>
                  </a:lnTo>
                  <a:lnTo>
                    <a:pt x="1915" y="24177"/>
                  </a:lnTo>
                  <a:lnTo>
                    <a:pt x="21887" y="24177"/>
                  </a:lnTo>
                  <a:lnTo>
                    <a:pt x="22085" y="24157"/>
                  </a:lnTo>
                  <a:lnTo>
                    <a:pt x="22282" y="24137"/>
                  </a:lnTo>
                  <a:lnTo>
                    <a:pt x="22460" y="24078"/>
                  </a:lnTo>
                  <a:lnTo>
                    <a:pt x="22637" y="24019"/>
                  </a:lnTo>
                  <a:lnTo>
                    <a:pt x="22795" y="23940"/>
                  </a:lnTo>
                  <a:lnTo>
                    <a:pt x="22953" y="23841"/>
                  </a:lnTo>
                  <a:lnTo>
                    <a:pt x="23111" y="23743"/>
                  </a:lnTo>
                  <a:lnTo>
                    <a:pt x="23249" y="23604"/>
                  </a:lnTo>
                  <a:lnTo>
                    <a:pt x="23368" y="23466"/>
                  </a:lnTo>
                  <a:lnTo>
                    <a:pt x="23466" y="23328"/>
                  </a:lnTo>
                  <a:lnTo>
                    <a:pt x="23565" y="23170"/>
                  </a:lnTo>
                  <a:lnTo>
                    <a:pt x="23644" y="22993"/>
                  </a:lnTo>
                  <a:lnTo>
                    <a:pt x="23723" y="22835"/>
                  </a:lnTo>
                  <a:lnTo>
                    <a:pt x="23762" y="22637"/>
                  </a:lnTo>
                  <a:lnTo>
                    <a:pt x="23802" y="22460"/>
                  </a:lnTo>
                  <a:lnTo>
                    <a:pt x="23802" y="22262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21"/>
                  </a:lnTo>
                  <a:lnTo>
                    <a:pt x="23723" y="1343"/>
                  </a:lnTo>
                  <a:lnTo>
                    <a:pt x="23644" y="1165"/>
                  </a:lnTo>
                  <a:lnTo>
                    <a:pt x="23565" y="1007"/>
                  </a:lnTo>
                  <a:lnTo>
                    <a:pt x="23466" y="850"/>
                  </a:lnTo>
                  <a:lnTo>
                    <a:pt x="23368" y="692"/>
                  </a:lnTo>
                  <a:lnTo>
                    <a:pt x="23249" y="554"/>
                  </a:lnTo>
                  <a:lnTo>
                    <a:pt x="23111" y="435"/>
                  </a:lnTo>
                  <a:lnTo>
                    <a:pt x="22953" y="317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08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2181182" y="2657342"/>
              <a:ext cx="341440" cy="320783"/>
            </a:xfrm>
            <a:custGeom>
              <a:rect b="b" l="l" r="r" t="t"/>
              <a:pathLst>
                <a:path extrusionOk="0" h="22362" w="23802">
                  <a:moveTo>
                    <a:pt x="1698" y="1"/>
                  </a:moveTo>
                  <a:lnTo>
                    <a:pt x="1520" y="40"/>
                  </a:lnTo>
                  <a:lnTo>
                    <a:pt x="1323" y="80"/>
                  </a:lnTo>
                  <a:lnTo>
                    <a:pt x="1165" y="139"/>
                  </a:lnTo>
                  <a:lnTo>
                    <a:pt x="987" y="218"/>
                  </a:lnTo>
                  <a:lnTo>
                    <a:pt x="829" y="317"/>
                  </a:lnTo>
                  <a:lnTo>
                    <a:pt x="691" y="435"/>
                  </a:lnTo>
                  <a:lnTo>
                    <a:pt x="553" y="553"/>
                  </a:lnTo>
                  <a:lnTo>
                    <a:pt x="435" y="692"/>
                  </a:lnTo>
                  <a:lnTo>
                    <a:pt x="316" y="830"/>
                  </a:lnTo>
                  <a:lnTo>
                    <a:pt x="217" y="988"/>
                  </a:lnTo>
                  <a:lnTo>
                    <a:pt x="139" y="1165"/>
                  </a:lnTo>
                  <a:lnTo>
                    <a:pt x="79" y="1343"/>
                  </a:lnTo>
                  <a:lnTo>
                    <a:pt x="40" y="1520"/>
                  </a:lnTo>
                  <a:lnTo>
                    <a:pt x="0" y="1698"/>
                  </a:lnTo>
                  <a:lnTo>
                    <a:pt x="0" y="1895"/>
                  </a:lnTo>
                  <a:lnTo>
                    <a:pt x="0" y="20466"/>
                  </a:lnTo>
                  <a:lnTo>
                    <a:pt x="0" y="20664"/>
                  </a:lnTo>
                  <a:lnTo>
                    <a:pt x="40" y="20841"/>
                  </a:lnTo>
                  <a:lnTo>
                    <a:pt x="79" y="21019"/>
                  </a:lnTo>
                  <a:lnTo>
                    <a:pt x="139" y="21197"/>
                  </a:lnTo>
                  <a:lnTo>
                    <a:pt x="217" y="21374"/>
                  </a:lnTo>
                  <a:lnTo>
                    <a:pt x="316" y="21532"/>
                  </a:lnTo>
                  <a:lnTo>
                    <a:pt x="435" y="21670"/>
                  </a:lnTo>
                  <a:lnTo>
                    <a:pt x="553" y="21808"/>
                  </a:lnTo>
                  <a:lnTo>
                    <a:pt x="691" y="21927"/>
                  </a:lnTo>
                  <a:lnTo>
                    <a:pt x="829" y="22045"/>
                  </a:lnTo>
                  <a:lnTo>
                    <a:pt x="987" y="22144"/>
                  </a:lnTo>
                  <a:lnTo>
                    <a:pt x="1165" y="22223"/>
                  </a:lnTo>
                  <a:lnTo>
                    <a:pt x="1323" y="22282"/>
                  </a:lnTo>
                  <a:lnTo>
                    <a:pt x="1520" y="22322"/>
                  </a:lnTo>
                  <a:lnTo>
                    <a:pt x="1698" y="22361"/>
                  </a:lnTo>
                  <a:lnTo>
                    <a:pt x="22084" y="22361"/>
                  </a:lnTo>
                  <a:lnTo>
                    <a:pt x="22282" y="22322"/>
                  </a:lnTo>
                  <a:lnTo>
                    <a:pt x="22459" y="22282"/>
                  </a:lnTo>
                  <a:lnTo>
                    <a:pt x="22637" y="22223"/>
                  </a:lnTo>
                  <a:lnTo>
                    <a:pt x="22814" y="22144"/>
                  </a:lnTo>
                  <a:lnTo>
                    <a:pt x="22972" y="22045"/>
                  </a:lnTo>
                  <a:lnTo>
                    <a:pt x="23110" y="21927"/>
                  </a:lnTo>
                  <a:lnTo>
                    <a:pt x="23249" y="21808"/>
                  </a:lnTo>
                  <a:lnTo>
                    <a:pt x="23367" y="21670"/>
                  </a:lnTo>
                  <a:lnTo>
                    <a:pt x="23485" y="21532"/>
                  </a:lnTo>
                  <a:lnTo>
                    <a:pt x="23564" y="21374"/>
                  </a:lnTo>
                  <a:lnTo>
                    <a:pt x="23663" y="21197"/>
                  </a:lnTo>
                  <a:lnTo>
                    <a:pt x="23722" y="21019"/>
                  </a:lnTo>
                  <a:lnTo>
                    <a:pt x="23762" y="20841"/>
                  </a:lnTo>
                  <a:lnTo>
                    <a:pt x="23801" y="20664"/>
                  </a:lnTo>
                  <a:lnTo>
                    <a:pt x="23801" y="20466"/>
                  </a:lnTo>
                  <a:lnTo>
                    <a:pt x="23801" y="1895"/>
                  </a:lnTo>
                  <a:lnTo>
                    <a:pt x="23801" y="1698"/>
                  </a:lnTo>
                  <a:lnTo>
                    <a:pt x="23762" y="1520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64" y="988"/>
                  </a:lnTo>
                  <a:lnTo>
                    <a:pt x="23485" y="830"/>
                  </a:lnTo>
                  <a:lnTo>
                    <a:pt x="23367" y="692"/>
                  </a:lnTo>
                  <a:lnTo>
                    <a:pt x="23249" y="553"/>
                  </a:lnTo>
                  <a:lnTo>
                    <a:pt x="23110" y="435"/>
                  </a:lnTo>
                  <a:lnTo>
                    <a:pt x="22972" y="317"/>
                  </a:lnTo>
                  <a:lnTo>
                    <a:pt x="22814" y="218"/>
                  </a:lnTo>
                  <a:lnTo>
                    <a:pt x="22637" y="139"/>
                  </a:lnTo>
                  <a:lnTo>
                    <a:pt x="22459" y="80"/>
                  </a:lnTo>
                  <a:lnTo>
                    <a:pt x="22282" y="40"/>
                  </a:lnTo>
                  <a:lnTo>
                    <a:pt x="2208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2558788" y="3009191"/>
              <a:ext cx="341712" cy="346819"/>
            </a:xfrm>
            <a:custGeom>
              <a:rect b="b" l="l" r="r" t="t"/>
              <a:pathLst>
                <a:path extrusionOk="0" h="24177" w="23821">
                  <a:moveTo>
                    <a:pt x="1717" y="1"/>
                  </a:moveTo>
                  <a:lnTo>
                    <a:pt x="1540" y="40"/>
                  </a:lnTo>
                  <a:lnTo>
                    <a:pt x="1342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4" y="692"/>
                  </a:lnTo>
                  <a:lnTo>
                    <a:pt x="33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20" y="1718"/>
                  </a:lnTo>
                  <a:lnTo>
                    <a:pt x="0" y="1915"/>
                  </a:lnTo>
                  <a:lnTo>
                    <a:pt x="0" y="22262"/>
                  </a:lnTo>
                  <a:lnTo>
                    <a:pt x="20" y="22460"/>
                  </a:lnTo>
                  <a:lnTo>
                    <a:pt x="40" y="22637"/>
                  </a:lnTo>
                  <a:lnTo>
                    <a:pt x="79" y="22835"/>
                  </a:lnTo>
                  <a:lnTo>
                    <a:pt x="158" y="22993"/>
                  </a:lnTo>
                  <a:lnTo>
                    <a:pt x="237" y="23170"/>
                  </a:lnTo>
                  <a:lnTo>
                    <a:pt x="336" y="23328"/>
                  </a:lnTo>
                  <a:lnTo>
                    <a:pt x="434" y="23466"/>
                  </a:lnTo>
                  <a:lnTo>
                    <a:pt x="553" y="23604"/>
                  </a:lnTo>
                  <a:lnTo>
                    <a:pt x="691" y="23743"/>
                  </a:lnTo>
                  <a:lnTo>
                    <a:pt x="849" y="23841"/>
                  </a:lnTo>
                  <a:lnTo>
                    <a:pt x="1007" y="23940"/>
                  </a:lnTo>
                  <a:lnTo>
                    <a:pt x="1165" y="24019"/>
                  </a:lnTo>
                  <a:lnTo>
                    <a:pt x="1342" y="24078"/>
                  </a:lnTo>
                  <a:lnTo>
                    <a:pt x="1540" y="24137"/>
                  </a:lnTo>
                  <a:lnTo>
                    <a:pt x="1717" y="24157"/>
                  </a:lnTo>
                  <a:lnTo>
                    <a:pt x="1915" y="24177"/>
                  </a:lnTo>
                  <a:lnTo>
                    <a:pt x="21906" y="24177"/>
                  </a:lnTo>
                  <a:lnTo>
                    <a:pt x="22104" y="24157"/>
                  </a:lnTo>
                  <a:lnTo>
                    <a:pt x="22281" y="24137"/>
                  </a:lnTo>
                  <a:lnTo>
                    <a:pt x="22459" y="24078"/>
                  </a:lnTo>
                  <a:lnTo>
                    <a:pt x="22637" y="24019"/>
                  </a:lnTo>
                  <a:lnTo>
                    <a:pt x="22814" y="23940"/>
                  </a:lnTo>
                  <a:lnTo>
                    <a:pt x="22972" y="23841"/>
                  </a:lnTo>
                  <a:lnTo>
                    <a:pt x="23110" y="23743"/>
                  </a:lnTo>
                  <a:lnTo>
                    <a:pt x="23248" y="23604"/>
                  </a:lnTo>
                  <a:lnTo>
                    <a:pt x="23367" y="23466"/>
                  </a:lnTo>
                  <a:lnTo>
                    <a:pt x="23485" y="23328"/>
                  </a:lnTo>
                  <a:lnTo>
                    <a:pt x="23584" y="23170"/>
                  </a:lnTo>
                  <a:lnTo>
                    <a:pt x="23663" y="22993"/>
                  </a:lnTo>
                  <a:lnTo>
                    <a:pt x="23722" y="22835"/>
                  </a:lnTo>
                  <a:lnTo>
                    <a:pt x="23781" y="22637"/>
                  </a:lnTo>
                  <a:lnTo>
                    <a:pt x="23801" y="22460"/>
                  </a:lnTo>
                  <a:lnTo>
                    <a:pt x="23821" y="22262"/>
                  </a:lnTo>
                  <a:lnTo>
                    <a:pt x="23821" y="1915"/>
                  </a:lnTo>
                  <a:lnTo>
                    <a:pt x="23801" y="1718"/>
                  </a:lnTo>
                  <a:lnTo>
                    <a:pt x="23781" y="1521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84" y="1007"/>
                  </a:lnTo>
                  <a:lnTo>
                    <a:pt x="23485" y="850"/>
                  </a:lnTo>
                  <a:lnTo>
                    <a:pt x="23367" y="692"/>
                  </a:lnTo>
                  <a:lnTo>
                    <a:pt x="23248" y="554"/>
                  </a:lnTo>
                  <a:lnTo>
                    <a:pt x="23110" y="435"/>
                  </a:lnTo>
                  <a:lnTo>
                    <a:pt x="22972" y="317"/>
                  </a:lnTo>
                  <a:lnTo>
                    <a:pt x="22814" y="238"/>
                  </a:lnTo>
                  <a:lnTo>
                    <a:pt x="22637" y="159"/>
                  </a:lnTo>
                  <a:lnTo>
                    <a:pt x="22459" y="80"/>
                  </a:lnTo>
                  <a:lnTo>
                    <a:pt x="22281" y="40"/>
                  </a:lnTo>
                  <a:lnTo>
                    <a:pt x="2210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2936667" y="2657342"/>
              <a:ext cx="341440" cy="320783"/>
            </a:xfrm>
            <a:custGeom>
              <a:rect b="b" l="l" r="r" t="t"/>
              <a:pathLst>
                <a:path extrusionOk="0" h="22362" w="23802">
                  <a:moveTo>
                    <a:pt x="1698" y="1"/>
                  </a:moveTo>
                  <a:lnTo>
                    <a:pt x="1521" y="40"/>
                  </a:lnTo>
                  <a:lnTo>
                    <a:pt x="1323" y="80"/>
                  </a:lnTo>
                  <a:lnTo>
                    <a:pt x="1165" y="139"/>
                  </a:lnTo>
                  <a:lnTo>
                    <a:pt x="988" y="218"/>
                  </a:lnTo>
                  <a:lnTo>
                    <a:pt x="830" y="317"/>
                  </a:lnTo>
                  <a:lnTo>
                    <a:pt x="692" y="435"/>
                  </a:lnTo>
                  <a:lnTo>
                    <a:pt x="554" y="553"/>
                  </a:lnTo>
                  <a:lnTo>
                    <a:pt x="435" y="692"/>
                  </a:lnTo>
                  <a:lnTo>
                    <a:pt x="317" y="830"/>
                  </a:lnTo>
                  <a:lnTo>
                    <a:pt x="218" y="988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0"/>
                  </a:lnTo>
                  <a:lnTo>
                    <a:pt x="1" y="1698"/>
                  </a:lnTo>
                  <a:lnTo>
                    <a:pt x="1" y="1895"/>
                  </a:lnTo>
                  <a:lnTo>
                    <a:pt x="1" y="20466"/>
                  </a:lnTo>
                  <a:lnTo>
                    <a:pt x="1" y="20664"/>
                  </a:lnTo>
                  <a:lnTo>
                    <a:pt x="40" y="20841"/>
                  </a:lnTo>
                  <a:lnTo>
                    <a:pt x="80" y="21019"/>
                  </a:lnTo>
                  <a:lnTo>
                    <a:pt x="139" y="21197"/>
                  </a:lnTo>
                  <a:lnTo>
                    <a:pt x="218" y="21374"/>
                  </a:lnTo>
                  <a:lnTo>
                    <a:pt x="317" y="21532"/>
                  </a:lnTo>
                  <a:lnTo>
                    <a:pt x="435" y="21670"/>
                  </a:lnTo>
                  <a:lnTo>
                    <a:pt x="554" y="21808"/>
                  </a:lnTo>
                  <a:lnTo>
                    <a:pt x="692" y="21927"/>
                  </a:lnTo>
                  <a:lnTo>
                    <a:pt x="830" y="22045"/>
                  </a:lnTo>
                  <a:lnTo>
                    <a:pt x="988" y="22144"/>
                  </a:lnTo>
                  <a:lnTo>
                    <a:pt x="1165" y="22223"/>
                  </a:lnTo>
                  <a:lnTo>
                    <a:pt x="1323" y="22282"/>
                  </a:lnTo>
                  <a:lnTo>
                    <a:pt x="1521" y="22322"/>
                  </a:lnTo>
                  <a:lnTo>
                    <a:pt x="1698" y="22361"/>
                  </a:lnTo>
                  <a:lnTo>
                    <a:pt x="22085" y="22361"/>
                  </a:lnTo>
                  <a:lnTo>
                    <a:pt x="22282" y="22322"/>
                  </a:lnTo>
                  <a:lnTo>
                    <a:pt x="22460" y="22282"/>
                  </a:lnTo>
                  <a:lnTo>
                    <a:pt x="22637" y="22223"/>
                  </a:lnTo>
                  <a:lnTo>
                    <a:pt x="22815" y="22144"/>
                  </a:lnTo>
                  <a:lnTo>
                    <a:pt x="22953" y="22045"/>
                  </a:lnTo>
                  <a:lnTo>
                    <a:pt x="23111" y="21927"/>
                  </a:lnTo>
                  <a:lnTo>
                    <a:pt x="23249" y="21808"/>
                  </a:lnTo>
                  <a:lnTo>
                    <a:pt x="23368" y="21670"/>
                  </a:lnTo>
                  <a:lnTo>
                    <a:pt x="23486" y="21532"/>
                  </a:lnTo>
                  <a:lnTo>
                    <a:pt x="23565" y="21374"/>
                  </a:lnTo>
                  <a:lnTo>
                    <a:pt x="23644" y="21197"/>
                  </a:lnTo>
                  <a:lnTo>
                    <a:pt x="23723" y="21019"/>
                  </a:lnTo>
                  <a:lnTo>
                    <a:pt x="23762" y="20841"/>
                  </a:lnTo>
                  <a:lnTo>
                    <a:pt x="23802" y="20664"/>
                  </a:lnTo>
                  <a:lnTo>
                    <a:pt x="23802" y="20466"/>
                  </a:lnTo>
                  <a:lnTo>
                    <a:pt x="23802" y="1895"/>
                  </a:lnTo>
                  <a:lnTo>
                    <a:pt x="23802" y="1698"/>
                  </a:lnTo>
                  <a:lnTo>
                    <a:pt x="23762" y="1520"/>
                  </a:lnTo>
                  <a:lnTo>
                    <a:pt x="23723" y="1343"/>
                  </a:lnTo>
                  <a:lnTo>
                    <a:pt x="23644" y="1165"/>
                  </a:lnTo>
                  <a:lnTo>
                    <a:pt x="23565" y="988"/>
                  </a:lnTo>
                  <a:lnTo>
                    <a:pt x="23486" y="830"/>
                  </a:lnTo>
                  <a:lnTo>
                    <a:pt x="23368" y="692"/>
                  </a:lnTo>
                  <a:lnTo>
                    <a:pt x="23249" y="553"/>
                  </a:lnTo>
                  <a:lnTo>
                    <a:pt x="23111" y="435"/>
                  </a:lnTo>
                  <a:lnTo>
                    <a:pt x="22953" y="317"/>
                  </a:lnTo>
                  <a:lnTo>
                    <a:pt x="22815" y="218"/>
                  </a:lnTo>
                  <a:lnTo>
                    <a:pt x="22637" y="13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08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2936667" y="3386801"/>
              <a:ext cx="341440" cy="339460"/>
            </a:xfrm>
            <a:custGeom>
              <a:rect b="b" l="l" r="r" t="t"/>
              <a:pathLst>
                <a:path extrusionOk="0" h="23664" w="23802">
                  <a:moveTo>
                    <a:pt x="1915" y="1"/>
                  </a:moveTo>
                  <a:lnTo>
                    <a:pt x="1718" y="21"/>
                  </a:lnTo>
                  <a:lnTo>
                    <a:pt x="1521" y="40"/>
                  </a:lnTo>
                  <a:lnTo>
                    <a:pt x="1343" y="10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36"/>
                  </a:lnTo>
                  <a:lnTo>
                    <a:pt x="692" y="435"/>
                  </a:lnTo>
                  <a:lnTo>
                    <a:pt x="554" y="573"/>
                  </a:lnTo>
                  <a:lnTo>
                    <a:pt x="435" y="711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85"/>
                  </a:lnTo>
                  <a:lnTo>
                    <a:pt x="80" y="1343"/>
                  </a:lnTo>
                  <a:lnTo>
                    <a:pt x="40" y="1540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1749"/>
                  </a:lnTo>
                  <a:lnTo>
                    <a:pt x="1" y="21947"/>
                  </a:lnTo>
                  <a:lnTo>
                    <a:pt x="40" y="22144"/>
                  </a:lnTo>
                  <a:lnTo>
                    <a:pt x="80" y="22322"/>
                  </a:lnTo>
                  <a:lnTo>
                    <a:pt x="139" y="22499"/>
                  </a:lnTo>
                  <a:lnTo>
                    <a:pt x="218" y="22657"/>
                  </a:lnTo>
                  <a:lnTo>
                    <a:pt x="317" y="22815"/>
                  </a:lnTo>
                  <a:lnTo>
                    <a:pt x="435" y="22973"/>
                  </a:lnTo>
                  <a:lnTo>
                    <a:pt x="554" y="23111"/>
                  </a:lnTo>
                  <a:lnTo>
                    <a:pt x="692" y="23229"/>
                  </a:lnTo>
                  <a:lnTo>
                    <a:pt x="830" y="23348"/>
                  </a:lnTo>
                  <a:lnTo>
                    <a:pt x="988" y="23446"/>
                  </a:lnTo>
                  <a:lnTo>
                    <a:pt x="1165" y="23525"/>
                  </a:lnTo>
                  <a:lnTo>
                    <a:pt x="1343" y="23585"/>
                  </a:lnTo>
                  <a:lnTo>
                    <a:pt x="1521" y="23624"/>
                  </a:lnTo>
                  <a:lnTo>
                    <a:pt x="1718" y="23664"/>
                  </a:lnTo>
                  <a:lnTo>
                    <a:pt x="22085" y="23664"/>
                  </a:lnTo>
                  <a:lnTo>
                    <a:pt x="22282" y="23624"/>
                  </a:lnTo>
                  <a:lnTo>
                    <a:pt x="22460" y="23585"/>
                  </a:lnTo>
                  <a:lnTo>
                    <a:pt x="22637" y="23525"/>
                  </a:lnTo>
                  <a:lnTo>
                    <a:pt x="22795" y="23446"/>
                  </a:lnTo>
                  <a:lnTo>
                    <a:pt x="22953" y="23348"/>
                  </a:lnTo>
                  <a:lnTo>
                    <a:pt x="23111" y="23229"/>
                  </a:lnTo>
                  <a:lnTo>
                    <a:pt x="23249" y="23111"/>
                  </a:lnTo>
                  <a:lnTo>
                    <a:pt x="23368" y="22973"/>
                  </a:lnTo>
                  <a:lnTo>
                    <a:pt x="23466" y="22815"/>
                  </a:lnTo>
                  <a:lnTo>
                    <a:pt x="23565" y="22657"/>
                  </a:lnTo>
                  <a:lnTo>
                    <a:pt x="23644" y="22499"/>
                  </a:lnTo>
                  <a:lnTo>
                    <a:pt x="23723" y="22322"/>
                  </a:lnTo>
                  <a:lnTo>
                    <a:pt x="23762" y="22144"/>
                  </a:lnTo>
                  <a:lnTo>
                    <a:pt x="23802" y="21947"/>
                  </a:lnTo>
                  <a:lnTo>
                    <a:pt x="23802" y="21749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40"/>
                  </a:lnTo>
                  <a:lnTo>
                    <a:pt x="23723" y="1343"/>
                  </a:lnTo>
                  <a:lnTo>
                    <a:pt x="23644" y="1185"/>
                  </a:lnTo>
                  <a:lnTo>
                    <a:pt x="23565" y="1007"/>
                  </a:lnTo>
                  <a:lnTo>
                    <a:pt x="23466" y="850"/>
                  </a:lnTo>
                  <a:lnTo>
                    <a:pt x="23368" y="711"/>
                  </a:lnTo>
                  <a:lnTo>
                    <a:pt x="23249" y="573"/>
                  </a:lnTo>
                  <a:lnTo>
                    <a:pt x="23111" y="435"/>
                  </a:lnTo>
                  <a:lnTo>
                    <a:pt x="22953" y="336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60" y="100"/>
                  </a:lnTo>
                  <a:lnTo>
                    <a:pt x="22282" y="40"/>
                  </a:lnTo>
                  <a:lnTo>
                    <a:pt x="22085" y="21"/>
                  </a:lnTo>
                  <a:lnTo>
                    <a:pt x="2188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3314274" y="2657342"/>
              <a:ext cx="377962" cy="320783"/>
            </a:xfrm>
            <a:custGeom>
              <a:rect b="b" l="l" r="r" t="t"/>
              <a:pathLst>
                <a:path extrusionOk="0" h="22362" w="26348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39"/>
                  </a:lnTo>
                  <a:lnTo>
                    <a:pt x="1007" y="218"/>
                  </a:lnTo>
                  <a:lnTo>
                    <a:pt x="849" y="317"/>
                  </a:lnTo>
                  <a:lnTo>
                    <a:pt x="692" y="435"/>
                  </a:lnTo>
                  <a:lnTo>
                    <a:pt x="553" y="553"/>
                  </a:lnTo>
                  <a:lnTo>
                    <a:pt x="435" y="692"/>
                  </a:lnTo>
                  <a:lnTo>
                    <a:pt x="317" y="830"/>
                  </a:lnTo>
                  <a:lnTo>
                    <a:pt x="238" y="988"/>
                  </a:lnTo>
                  <a:lnTo>
                    <a:pt x="159" y="1165"/>
                  </a:lnTo>
                  <a:lnTo>
                    <a:pt x="80" y="1343"/>
                  </a:lnTo>
                  <a:lnTo>
                    <a:pt x="40" y="1520"/>
                  </a:lnTo>
                  <a:lnTo>
                    <a:pt x="21" y="1698"/>
                  </a:lnTo>
                  <a:lnTo>
                    <a:pt x="1" y="1895"/>
                  </a:lnTo>
                  <a:lnTo>
                    <a:pt x="1" y="20466"/>
                  </a:lnTo>
                  <a:lnTo>
                    <a:pt x="21" y="20664"/>
                  </a:lnTo>
                  <a:lnTo>
                    <a:pt x="40" y="20841"/>
                  </a:lnTo>
                  <a:lnTo>
                    <a:pt x="80" y="21019"/>
                  </a:lnTo>
                  <a:lnTo>
                    <a:pt x="159" y="21197"/>
                  </a:lnTo>
                  <a:lnTo>
                    <a:pt x="238" y="21374"/>
                  </a:lnTo>
                  <a:lnTo>
                    <a:pt x="317" y="21532"/>
                  </a:lnTo>
                  <a:lnTo>
                    <a:pt x="435" y="21670"/>
                  </a:lnTo>
                  <a:lnTo>
                    <a:pt x="553" y="21808"/>
                  </a:lnTo>
                  <a:lnTo>
                    <a:pt x="692" y="21927"/>
                  </a:lnTo>
                  <a:lnTo>
                    <a:pt x="849" y="22045"/>
                  </a:lnTo>
                  <a:lnTo>
                    <a:pt x="1007" y="22144"/>
                  </a:lnTo>
                  <a:lnTo>
                    <a:pt x="1165" y="22223"/>
                  </a:lnTo>
                  <a:lnTo>
                    <a:pt x="1343" y="22282"/>
                  </a:lnTo>
                  <a:lnTo>
                    <a:pt x="1520" y="22322"/>
                  </a:lnTo>
                  <a:lnTo>
                    <a:pt x="1718" y="22361"/>
                  </a:lnTo>
                  <a:lnTo>
                    <a:pt x="24631" y="22361"/>
                  </a:lnTo>
                  <a:lnTo>
                    <a:pt x="24828" y="22322"/>
                  </a:lnTo>
                  <a:lnTo>
                    <a:pt x="25006" y="22282"/>
                  </a:lnTo>
                  <a:lnTo>
                    <a:pt x="25183" y="22223"/>
                  </a:lnTo>
                  <a:lnTo>
                    <a:pt x="25361" y="22144"/>
                  </a:lnTo>
                  <a:lnTo>
                    <a:pt x="25499" y="22045"/>
                  </a:lnTo>
                  <a:lnTo>
                    <a:pt x="25657" y="21927"/>
                  </a:lnTo>
                  <a:lnTo>
                    <a:pt x="25795" y="21808"/>
                  </a:lnTo>
                  <a:lnTo>
                    <a:pt x="25913" y="21670"/>
                  </a:lnTo>
                  <a:lnTo>
                    <a:pt x="26032" y="21532"/>
                  </a:lnTo>
                  <a:lnTo>
                    <a:pt x="26111" y="21374"/>
                  </a:lnTo>
                  <a:lnTo>
                    <a:pt x="26190" y="21197"/>
                  </a:lnTo>
                  <a:lnTo>
                    <a:pt x="26269" y="21019"/>
                  </a:lnTo>
                  <a:lnTo>
                    <a:pt x="26308" y="20841"/>
                  </a:lnTo>
                  <a:lnTo>
                    <a:pt x="26348" y="20664"/>
                  </a:lnTo>
                  <a:lnTo>
                    <a:pt x="26348" y="20466"/>
                  </a:lnTo>
                  <a:lnTo>
                    <a:pt x="26348" y="1895"/>
                  </a:lnTo>
                  <a:lnTo>
                    <a:pt x="26348" y="1698"/>
                  </a:lnTo>
                  <a:lnTo>
                    <a:pt x="26308" y="1520"/>
                  </a:lnTo>
                  <a:lnTo>
                    <a:pt x="26269" y="1343"/>
                  </a:lnTo>
                  <a:lnTo>
                    <a:pt x="26190" y="1165"/>
                  </a:lnTo>
                  <a:lnTo>
                    <a:pt x="26111" y="988"/>
                  </a:lnTo>
                  <a:lnTo>
                    <a:pt x="26032" y="830"/>
                  </a:lnTo>
                  <a:lnTo>
                    <a:pt x="25913" y="692"/>
                  </a:lnTo>
                  <a:lnTo>
                    <a:pt x="25795" y="553"/>
                  </a:lnTo>
                  <a:lnTo>
                    <a:pt x="25657" y="435"/>
                  </a:lnTo>
                  <a:lnTo>
                    <a:pt x="25499" y="317"/>
                  </a:lnTo>
                  <a:lnTo>
                    <a:pt x="25361" y="218"/>
                  </a:lnTo>
                  <a:lnTo>
                    <a:pt x="25183" y="139"/>
                  </a:lnTo>
                  <a:lnTo>
                    <a:pt x="25006" y="80"/>
                  </a:lnTo>
                  <a:lnTo>
                    <a:pt x="24828" y="40"/>
                  </a:lnTo>
                  <a:lnTo>
                    <a:pt x="2463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3314274" y="3009191"/>
              <a:ext cx="377962" cy="346819"/>
            </a:xfrm>
            <a:custGeom>
              <a:rect b="b" l="l" r="r" t="t"/>
              <a:pathLst>
                <a:path extrusionOk="0" h="24177" w="26348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17"/>
                  </a:lnTo>
                  <a:lnTo>
                    <a:pt x="692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36" y="850"/>
                  </a:lnTo>
                  <a:lnTo>
                    <a:pt x="238" y="1007"/>
                  </a:lnTo>
                  <a:lnTo>
                    <a:pt x="15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21" y="1718"/>
                  </a:lnTo>
                  <a:lnTo>
                    <a:pt x="1" y="1915"/>
                  </a:lnTo>
                  <a:lnTo>
                    <a:pt x="1" y="22262"/>
                  </a:lnTo>
                  <a:lnTo>
                    <a:pt x="21" y="22460"/>
                  </a:lnTo>
                  <a:lnTo>
                    <a:pt x="40" y="22637"/>
                  </a:lnTo>
                  <a:lnTo>
                    <a:pt x="80" y="22835"/>
                  </a:lnTo>
                  <a:lnTo>
                    <a:pt x="159" y="22993"/>
                  </a:lnTo>
                  <a:lnTo>
                    <a:pt x="238" y="23170"/>
                  </a:lnTo>
                  <a:lnTo>
                    <a:pt x="336" y="23328"/>
                  </a:lnTo>
                  <a:lnTo>
                    <a:pt x="435" y="23466"/>
                  </a:lnTo>
                  <a:lnTo>
                    <a:pt x="553" y="23604"/>
                  </a:lnTo>
                  <a:lnTo>
                    <a:pt x="692" y="23743"/>
                  </a:lnTo>
                  <a:lnTo>
                    <a:pt x="849" y="23841"/>
                  </a:lnTo>
                  <a:lnTo>
                    <a:pt x="1007" y="23940"/>
                  </a:lnTo>
                  <a:lnTo>
                    <a:pt x="1165" y="24019"/>
                  </a:lnTo>
                  <a:lnTo>
                    <a:pt x="1343" y="24078"/>
                  </a:lnTo>
                  <a:lnTo>
                    <a:pt x="1520" y="24137"/>
                  </a:lnTo>
                  <a:lnTo>
                    <a:pt x="1718" y="24157"/>
                  </a:lnTo>
                  <a:lnTo>
                    <a:pt x="1915" y="24177"/>
                  </a:lnTo>
                  <a:lnTo>
                    <a:pt x="24433" y="24177"/>
                  </a:lnTo>
                  <a:lnTo>
                    <a:pt x="24631" y="24157"/>
                  </a:lnTo>
                  <a:lnTo>
                    <a:pt x="24828" y="24137"/>
                  </a:lnTo>
                  <a:lnTo>
                    <a:pt x="25006" y="24078"/>
                  </a:lnTo>
                  <a:lnTo>
                    <a:pt x="25183" y="24019"/>
                  </a:lnTo>
                  <a:lnTo>
                    <a:pt x="25341" y="23940"/>
                  </a:lnTo>
                  <a:lnTo>
                    <a:pt x="25499" y="23841"/>
                  </a:lnTo>
                  <a:lnTo>
                    <a:pt x="25657" y="23743"/>
                  </a:lnTo>
                  <a:lnTo>
                    <a:pt x="25795" y="23604"/>
                  </a:lnTo>
                  <a:lnTo>
                    <a:pt x="25913" y="23466"/>
                  </a:lnTo>
                  <a:lnTo>
                    <a:pt x="26012" y="23328"/>
                  </a:lnTo>
                  <a:lnTo>
                    <a:pt x="26111" y="23170"/>
                  </a:lnTo>
                  <a:lnTo>
                    <a:pt x="26190" y="22993"/>
                  </a:lnTo>
                  <a:lnTo>
                    <a:pt x="26269" y="22835"/>
                  </a:lnTo>
                  <a:lnTo>
                    <a:pt x="26308" y="22637"/>
                  </a:lnTo>
                  <a:lnTo>
                    <a:pt x="26348" y="22460"/>
                  </a:lnTo>
                  <a:lnTo>
                    <a:pt x="26348" y="22262"/>
                  </a:lnTo>
                  <a:lnTo>
                    <a:pt x="26348" y="1915"/>
                  </a:lnTo>
                  <a:lnTo>
                    <a:pt x="26348" y="1718"/>
                  </a:lnTo>
                  <a:lnTo>
                    <a:pt x="26308" y="1521"/>
                  </a:lnTo>
                  <a:lnTo>
                    <a:pt x="26269" y="1343"/>
                  </a:lnTo>
                  <a:lnTo>
                    <a:pt x="26190" y="1165"/>
                  </a:lnTo>
                  <a:lnTo>
                    <a:pt x="26111" y="1007"/>
                  </a:lnTo>
                  <a:lnTo>
                    <a:pt x="26012" y="850"/>
                  </a:lnTo>
                  <a:lnTo>
                    <a:pt x="25913" y="692"/>
                  </a:lnTo>
                  <a:lnTo>
                    <a:pt x="25795" y="554"/>
                  </a:lnTo>
                  <a:lnTo>
                    <a:pt x="25657" y="435"/>
                  </a:lnTo>
                  <a:lnTo>
                    <a:pt x="25499" y="317"/>
                  </a:lnTo>
                  <a:lnTo>
                    <a:pt x="25341" y="238"/>
                  </a:lnTo>
                  <a:lnTo>
                    <a:pt x="25183" y="159"/>
                  </a:lnTo>
                  <a:lnTo>
                    <a:pt x="25006" y="80"/>
                  </a:lnTo>
                  <a:lnTo>
                    <a:pt x="24828" y="40"/>
                  </a:lnTo>
                  <a:lnTo>
                    <a:pt x="2463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2181182" y="3009191"/>
              <a:ext cx="341440" cy="346819"/>
            </a:xfrm>
            <a:custGeom>
              <a:rect b="b" l="l" r="r" t="t"/>
              <a:pathLst>
                <a:path extrusionOk="0" h="24177" w="23802">
                  <a:moveTo>
                    <a:pt x="1717" y="1"/>
                  </a:moveTo>
                  <a:lnTo>
                    <a:pt x="1520" y="40"/>
                  </a:lnTo>
                  <a:lnTo>
                    <a:pt x="1342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29" y="317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17" y="1007"/>
                  </a:lnTo>
                  <a:lnTo>
                    <a:pt x="139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0" y="1718"/>
                  </a:lnTo>
                  <a:lnTo>
                    <a:pt x="0" y="1915"/>
                  </a:lnTo>
                  <a:lnTo>
                    <a:pt x="0" y="22262"/>
                  </a:lnTo>
                  <a:lnTo>
                    <a:pt x="0" y="22460"/>
                  </a:lnTo>
                  <a:lnTo>
                    <a:pt x="40" y="22637"/>
                  </a:lnTo>
                  <a:lnTo>
                    <a:pt x="79" y="22835"/>
                  </a:lnTo>
                  <a:lnTo>
                    <a:pt x="139" y="22993"/>
                  </a:lnTo>
                  <a:lnTo>
                    <a:pt x="217" y="23170"/>
                  </a:lnTo>
                  <a:lnTo>
                    <a:pt x="316" y="23328"/>
                  </a:lnTo>
                  <a:lnTo>
                    <a:pt x="435" y="23466"/>
                  </a:lnTo>
                  <a:lnTo>
                    <a:pt x="553" y="23604"/>
                  </a:lnTo>
                  <a:lnTo>
                    <a:pt x="691" y="23743"/>
                  </a:lnTo>
                  <a:lnTo>
                    <a:pt x="829" y="23841"/>
                  </a:lnTo>
                  <a:lnTo>
                    <a:pt x="987" y="23940"/>
                  </a:lnTo>
                  <a:lnTo>
                    <a:pt x="1165" y="24019"/>
                  </a:lnTo>
                  <a:lnTo>
                    <a:pt x="1342" y="24078"/>
                  </a:lnTo>
                  <a:lnTo>
                    <a:pt x="1520" y="24137"/>
                  </a:lnTo>
                  <a:lnTo>
                    <a:pt x="1717" y="24157"/>
                  </a:lnTo>
                  <a:lnTo>
                    <a:pt x="1915" y="24177"/>
                  </a:lnTo>
                  <a:lnTo>
                    <a:pt x="21887" y="24177"/>
                  </a:lnTo>
                  <a:lnTo>
                    <a:pt x="22084" y="24157"/>
                  </a:lnTo>
                  <a:lnTo>
                    <a:pt x="22282" y="24137"/>
                  </a:lnTo>
                  <a:lnTo>
                    <a:pt x="22459" y="24078"/>
                  </a:lnTo>
                  <a:lnTo>
                    <a:pt x="22637" y="24019"/>
                  </a:lnTo>
                  <a:lnTo>
                    <a:pt x="22795" y="23940"/>
                  </a:lnTo>
                  <a:lnTo>
                    <a:pt x="22953" y="23841"/>
                  </a:lnTo>
                  <a:lnTo>
                    <a:pt x="23110" y="23743"/>
                  </a:lnTo>
                  <a:lnTo>
                    <a:pt x="23249" y="23604"/>
                  </a:lnTo>
                  <a:lnTo>
                    <a:pt x="23367" y="23466"/>
                  </a:lnTo>
                  <a:lnTo>
                    <a:pt x="23485" y="23328"/>
                  </a:lnTo>
                  <a:lnTo>
                    <a:pt x="23564" y="23170"/>
                  </a:lnTo>
                  <a:lnTo>
                    <a:pt x="23663" y="22993"/>
                  </a:lnTo>
                  <a:lnTo>
                    <a:pt x="23722" y="22835"/>
                  </a:lnTo>
                  <a:lnTo>
                    <a:pt x="23762" y="22637"/>
                  </a:lnTo>
                  <a:lnTo>
                    <a:pt x="23801" y="22460"/>
                  </a:lnTo>
                  <a:lnTo>
                    <a:pt x="23801" y="22262"/>
                  </a:lnTo>
                  <a:lnTo>
                    <a:pt x="23801" y="1915"/>
                  </a:lnTo>
                  <a:lnTo>
                    <a:pt x="23801" y="1718"/>
                  </a:lnTo>
                  <a:lnTo>
                    <a:pt x="23762" y="1521"/>
                  </a:lnTo>
                  <a:lnTo>
                    <a:pt x="23722" y="1343"/>
                  </a:lnTo>
                  <a:lnTo>
                    <a:pt x="23663" y="1165"/>
                  </a:lnTo>
                  <a:lnTo>
                    <a:pt x="23564" y="1007"/>
                  </a:lnTo>
                  <a:lnTo>
                    <a:pt x="23485" y="850"/>
                  </a:lnTo>
                  <a:lnTo>
                    <a:pt x="23367" y="692"/>
                  </a:lnTo>
                  <a:lnTo>
                    <a:pt x="23249" y="554"/>
                  </a:lnTo>
                  <a:lnTo>
                    <a:pt x="23110" y="435"/>
                  </a:lnTo>
                  <a:lnTo>
                    <a:pt x="22953" y="317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59" y="80"/>
                  </a:lnTo>
                  <a:lnTo>
                    <a:pt x="22282" y="40"/>
                  </a:lnTo>
                  <a:lnTo>
                    <a:pt x="2208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3314274" y="3386801"/>
              <a:ext cx="377962" cy="339460"/>
            </a:xfrm>
            <a:custGeom>
              <a:rect b="b" l="l" r="r" t="t"/>
              <a:pathLst>
                <a:path extrusionOk="0" h="23664" w="26348">
                  <a:moveTo>
                    <a:pt x="191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10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36"/>
                  </a:lnTo>
                  <a:lnTo>
                    <a:pt x="692" y="435"/>
                  </a:lnTo>
                  <a:lnTo>
                    <a:pt x="553" y="573"/>
                  </a:lnTo>
                  <a:lnTo>
                    <a:pt x="435" y="711"/>
                  </a:lnTo>
                  <a:lnTo>
                    <a:pt x="336" y="850"/>
                  </a:lnTo>
                  <a:lnTo>
                    <a:pt x="238" y="1007"/>
                  </a:lnTo>
                  <a:lnTo>
                    <a:pt x="159" y="1185"/>
                  </a:lnTo>
                  <a:lnTo>
                    <a:pt x="80" y="1343"/>
                  </a:lnTo>
                  <a:lnTo>
                    <a:pt x="40" y="1540"/>
                  </a:lnTo>
                  <a:lnTo>
                    <a:pt x="21" y="1718"/>
                  </a:lnTo>
                  <a:lnTo>
                    <a:pt x="1" y="1915"/>
                  </a:lnTo>
                  <a:lnTo>
                    <a:pt x="1" y="21749"/>
                  </a:lnTo>
                  <a:lnTo>
                    <a:pt x="21" y="21947"/>
                  </a:lnTo>
                  <a:lnTo>
                    <a:pt x="40" y="22144"/>
                  </a:lnTo>
                  <a:lnTo>
                    <a:pt x="80" y="22322"/>
                  </a:lnTo>
                  <a:lnTo>
                    <a:pt x="159" y="22499"/>
                  </a:lnTo>
                  <a:lnTo>
                    <a:pt x="238" y="22657"/>
                  </a:lnTo>
                  <a:lnTo>
                    <a:pt x="336" y="22815"/>
                  </a:lnTo>
                  <a:lnTo>
                    <a:pt x="435" y="22973"/>
                  </a:lnTo>
                  <a:lnTo>
                    <a:pt x="553" y="23111"/>
                  </a:lnTo>
                  <a:lnTo>
                    <a:pt x="692" y="23229"/>
                  </a:lnTo>
                  <a:lnTo>
                    <a:pt x="849" y="23348"/>
                  </a:lnTo>
                  <a:lnTo>
                    <a:pt x="1007" y="23446"/>
                  </a:lnTo>
                  <a:lnTo>
                    <a:pt x="1165" y="23525"/>
                  </a:lnTo>
                  <a:lnTo>
                    <a:pt x="1343" y="23585"/>
                  </a:lnTo>
                  <a:lnTo>
                    <a:pt x="1520" y="23624"/>
                  </a:lnTo>
                  <a:lnTo>
                    <a:pt x="1718" y="23664"/>
                  </a:lnTo>
                  <a:lnTo>
                    <a:pt x="24631" y="23664"/>
                  </a:lnTo>
                  <a:lnTo>
                    <a:pt x="24828" y="23624"/>
                  </a:lnTo>
                  <a:lnTo>
                    <a:pt x="25006" y="23585"/>
                  </a:lnTo>
                  <a:lnTo>
                    <a:pt x="25183" y="23525"/>
                  </a:lnTo>
                  <a:lnTo>
                    <a:pt x="25341" y="23446"/>
                  </a:lnTo>
                  <a:lnTo>
                    <a:pt x="25499" y="23348"/>
                  </a:lnTo>
                  <a:lnTo>
                    <a:pt x="25657" y="23229"/>
                  </a:lnTo>
                  <a:lnTo>
                    <a:pt x="25795" y="23111"/>
                  </a:lnTo>
                  <a:lnTo>
                    <a:pt x="25913" y="22973"/>
                  </a:lnTo>
                  <a:lnTo>
                    <a:pt x="26012" y="22815"/>
                  </a:lnTo>
                  <a:lnTo>
                    <a:pt x="26111" y="22657"/>
                  </a:lnTo>
                  <a:lnTo>
                    <a:pt x="26190" y="22499"/>
                  </a:lnTo>
                  <a:lnTo>
                    <a:pt x="26269" y="22322"/>
                  </a:lnTo>
                  <a:lnTo>
                    <a:pt x="26308" y="22144"/>
                  </a:lnTo>
                  <a:lnTo>
                    <a:pt x="26348" y="21947"/>
                  </a:lnTo>
                  <a:lnTo>
                    <a:pt x="26348" y="21749"/>
                  </a:lnTo>
                  <a:lnTo>
                    <a:pt x="26348" y="1915"/>
                  </a:lnTo>
                  <a:lnTo>
                    <a:pt x="26348" y="1718"/>
                  </a:lnTo>
                  <a:lnTo>
                    <a:pt x="26308" y="1540"/>
                  </a:lnTo>
                  <a:lnTo>
                    <a:pt x="26269" y="1343"/>
                  </a:lnTo>
                  <a:lnTo>
                    <a:pt x="26190" y="1185"/>
                  </a:lnTo>
                  <a:lnTo>
                    <a:pt x="26111" y="1007"/>
                  </a:lnTo>
                  <a:lnTo>
                    <a:pt x="26012" y="850"/>
                  </a:lnTo>
                  <a:lnTo>
                    <a:pt x="25913" y="711"/>
                  </a:lnTo>
                  <a:lnTo>
                    <a:pt x="25795" y="573"/>
                  </a:lnTo>
                  <a:lnTo>
                    <a:pt x="25657" y="435"/>
                  </a:lnTo>
                  <a:lnTo>
                    <a:pt x="25499" y="336"/>
                  </a:lnTo>
                  <a:lnTo>
                    <a:pt x="25341" y="238"/>
                  </a:lnTo>
                  <a:lnTo>
                    <a:pt x="25183" y="159"/>
                  </a:lnTo>
                  <a:lnTo>
                    <a:pt x="25006" y="100"/>
                  </a:lnTo>
                  <a:lnTo>
                    <a:pt x="24828" y="40"/>
                  </a:lnTo>
                  <a:lnTo>
                    <a:pt x="24631" y="21"/>
                  </a:lnTo>
                  <a:lnTo>
                    <a:pt x="2443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1425682" y="3009191"/>
              <a:ext cx="341440" cy="346819"/>
            </a:xfrm>
            <a:custGeom>
              <a:rect b="b" l="l" r="r" t="t"/>
              <a:pathLst>
                <a:path extrusionOk="0" h="24177" w="23802">
                  <a:moveTo>
                    <a:pt x="171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8" y="238"/>
                  </a:lnTo>
                  <a:lnTo>
                    <a:pt x="830" y="317"/>
                  </a:lnTo>
                  <a:lnTo>
                    <a:pt x="692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7" y="850"/>
                  </a:lnTo>
                  <a:lnTo>
                    <a:pt x="218" y="1007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2262"/>
                  </a:lnTo>
                  <a:lnTo>
                    <a:pt x="1" y="22460"/>
                  </a:lnTo>
                  <a:lnTo>
                    <a:pt x="40" y="22637"/>
                  </a:lnTo>
                  <a:lnTo>
                    <a:pt x="80" y="22835"/>
                  </a:lnTo>
                  <a:lnTo>
                    <a:pt x="139" y="22993"/>
                  </a:lnTo>
                  <a:lnTo>
                    <a:pt x="218" y="23170"/>
                  </a:lnTo>
                  <a:lnTo>
                    <a:pt x="317" y="23328"/>
                  </a:lnTo>
                  <a:lnTo>
                    <a:pt x="435" y="23466"/>
                  </a:lnTo>
                  <a:lnTo>
                    <a:pt x="553" y="23604"/>
                  </a:lnTo>
                  <a:lnTo>
                    <a:pt x="692" y="23743"/>
                  </a:lnTo>
                  <a:lnTo>
                    <a:pt x="830" y="23841"/>
                  </a:lnTo>
                  <a:lnTo>
                    <a:pt x="988" y="23940"/>
                  </a:lnTo>
                  <a:lnTo>
                    <a:pt x="1165" y="24019"/>
                  </a:lnTo>
                  <a:lnTo>
                    <a:pt x="1343" y="24078"/>
                  </a:lnTo>
                  <a:lnTo>
                    <a:pt x="1520" y="24137"/>
                  </a:lnTo>
                  <a:lnTo>
                    <a:pt x="1718" y="24157"/>
                  </a:lnTo>
                  <a:lnTo>
                    <a:pt x="1915" y="24177"/>
                  </a:lnTo>
                  <a:lnTo>
                    <a:pt x="21887" y="24177"/>
                  </a:lnTo>
                  <a:lnTo>
                    <a:pt x="22085" y="24157"/>
                  </a:lnTo>
                  <a:lnTo>
                    <a:pt x="22282" y="24137"/>
                  </a:lnTo>
                  <a:lnTo>
                    <a:pt x="22460" y="24078"/>
                  </a:lnTo>
                  <a:lnTo>
                    <a:pt x="22637" y="24019"/>
                  </a:lnTo>
                  <a:lnTo>
                    <a:pt x="22795" y="23940"/>
                  </a:lnTo>
                  <a:lnTo>
                    <a:pt x="22953" y="23841"/>
                  </a:lnTo>
                  <a:lnTo>
                    <a:pt x="23111" y="23743"/>
                  </a:lnTo>
                  <a:lnTo>
                    <a:pt x="23249" y="23604"/>
                  </a:lnTo>
                  <a:lnTo>
                    <a:pt x="23367" y="23466"/>
                  </a:lnTo>
                  <a:lnTo>
                    <a:pt x="23486" y="23328"/>
                  </a:lnTo>
                  <a:lnTo>
                    <a:pt x="23585" y="23170"/>
                  </a:lnTo>
                  <a:lnTo>
                    <a:pt x="23663" y="22993"/>
                  </a:lnTo>
                  <a:lnTo>
                    <a:pt x="23723" y="22835"/>
                  </a:lnTo>
                  <a:lnTo>
                    <a:pt x="23762" y="22637"/>
                  </a:lnTo>
                  <a:lnTo>
                    <a:pt x="23802" y="22460"/>
                  </a:lnTo>
                  <a:lnTo>
                    <a:pt x="23802" y="22262"/>
                  </a:lnTo>
                  <a:lnTo>
                    <a:pt x="23802" y="1915"/>
                  </a:lnTo>
                  <a:lnTo>
                    <a:pt x="23802" y="1718"/>
                  </a:lnTo>
                  <a:lnTo>
                    <a:pt x="23762" y="1521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5" y="1007"/>
                  </a:lnTo>
                  <a:lnTo>
                    <a:pt x="23486" y="850"/>
                  </a:lnTo>
                  <a:lnTo>
                    <a:pt x="23367" y="692"/>
                  </a:lnTo>
                  <a:lnTo>
                    <a:pt x="23249" y="554"/>
                  </a:lnTo>
                  <a:lnTo>
                    <a:pt x="23111" y="435"/>
                  </a:lnTo>
                  <a:lnTo>
                    <a:pt x="22953" y="317"/>
                  </a:lnTo>
                  <a:lnTo>
                    <a:pt x="22795" y="238"/>
                  </a:lnTo>
                  <a:lnTo>
                    <a:pt x="22637" y="15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08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803288" y="3009191"/>
              <a:ext cx="341727" cy="346819"/>
            </a:xfrm>
            <a:custGeom>
              <a:rect b="b" l="l" r="r" t="t"/>
              <a:pathLst>
                <a:path extrusionOk="0" h="24177" w="23822">
                  <a:moveTo>
                    <a:pt x="1718" y="1"/>
                  </a:moveTo>
                  <a:lnTo>
                    <a:pt x="154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1007" y="238"/>
                  </a:lnTo>
                  <a:lnTo>
                    <a:pt x="849" y="317"/>
                  </a:lnTo>
                  <a:lnTo>
                    <a:pt x="691" y="435"/>
                  </a:lnTo>
                  <a:lnTo>
                    <a:pt x="573" y="554"/>
                  </a:lnTo>
                  <a:lnTo>
                    <a:pt x="435" y="692"/>
                  </a:lnTo>
                  <a:lnTo>
                    <a:pt x="336" y="850"/>
                  </a:lnTo>
                  <a:lnTo>
                    <a:pt x="238" y="1007"/>
                  </a:lnTo>
                  <a:lnTo>
                    <a:pt x="159" y="1165"/>
                  </a:lnTo>
                  <a:lnTo>
                    <a:pt x="99" y="1343"/>
                  </a:lnTo>
                  <a:lnTo>
                    <a:pt x="40" y="1521"/>
                  </a:lnTo>
                  <a:lnTo>
                    <a:pt x="20" y="1718"/>
                  </a:lnTo>
                  <a:lnTo>
                    <a:pt x="1" y="1915"/>
                  </a:lnTo>
                  <a:lnTo>
                    <a:pt x="1" y="22262"/>
                  </a:lnTo>
                  <a:lnTo>
                    <a:pt x="20" y="22460"/>
                  </a:lnTo>
                  <a:lnTo>
                    <a:pt x="40" y="22637"/>
                  </a:lnTo>
                  <a:lnTo>
                    <a:pt x="99" y="22835"/>
                  </a:lnTo>
                  <a:lnTo>
                    <a:pt x="159" y="22993"/>
                  </a:lnTo>
                  <a:lnTo>
                    <a:pt x="238" y="23170"/>
                  </a:lnTo>
                  <a:lnTo>
                    <a:pt x="336" y="23328"/>
                  </a:lnTo>
                  <a:lnTo>
                    <a:pt x="435" y="23466"/>
                  </a:lnTo>
                  <a:lnTo>
                    <a:pt x="573" y="23604"/>
                  </a:lnTo>
                  <a:lnTo>
                    <a:pt x="691" y="23743"/>
                  </a:lnTo>
                  <a:lnTo>
                    <a:pt x="849" y="23841"/>
                  </a:lnTo>
                  <a:lnTo>
                    <a:pt x="1007" y="23940"/>
                  </a:lnTo>
                  <a:lnTo>
                    <a:pt x="1165" y="24019"/>
                  </a:lnTo>
                  <a:lnTo>
                    <a:pt x="1343" y="24078"/>
                  </a:lnTo>
                  <a:lnTo>
                    <a:pt x="1540" y="24137"/>
                  </a:lnTo>
                  <a:lnTo>
                    <a:pt x="1718" y="24157"/>
                  </a:lnTo>
                  <a:lnTo>
                    <a:pt x="1915" y="24177"/>
                  </a:lnTo>
                  <a:lnTo>
                    <a:pt x="21907" y="24177"/>
                  </a:lnTo>
                  <a:lnTo>
                    <a:pt x="22104" y="24157"/>
                  </a:lnTo>
                  <a:lnTo>
                    <a:pt x="22282" y="24137"/>
                  </a:lnTo>
                  <a:lnTo>
                    <a:pt x="22479" y="24078"/>
                  </a:lnTo>
                  <a:lnTo>
                    <a:pt x="22637" y="24019"/>
                  </a:lnTo>
                  <a:lnTo>
                    <a:pt x="22815" y="23940"/>
                  </a:lnTo>
                  <a:lnTo>
                    <a:pt x="22973" y="23841"/>
                  </a:lnTo>
                  <a:lnTo>
                    <a:pt x="23111" y="23743"/>
                  </a:lnTo>
                  <a:lnTo>
                    <a:pt x="23249" y="23604"/>
                  </a:lnTo>
                  <a:lnTo>
                    <a:pt x="23387" y="23466"/>
                  </a:lnTo>
                  <a:lnTo>
                    <a:pt x="23486" y="23328"/>
                  </a:lnTo>
                  <a:lnTo>
                    <a:pt x="23584" y="23170"/>
                  </a:lnTo>
                  <a:lnTo>
                    <a:pt x="23663" y="22993"/>
                  </a:lnTo>
                  <a:lnTo>
                    <a:pt x="23723" y="22835"/>
                  </a:lnTo>
                  <a:lnTo>
                    <a:pt x="23782" y="22637"/>
                  </a:lnTo>
                  <a:lnTo>
                    <a:pt x="23802" y="22460"/>
                  </a:lnTo>
                  <a:lnTo>
                    <a:pt x="23821" y="22262"/>
                  </a:lnTo>
                  <a:lnTo>
                    <a:pt x="23821" y="1915"/>
                  </a:lnTo>
                  <a:lnTo>
                    <a:pt x="23802" y="1718"/>
                  </a:lnTo>
                  <a:lnTo>
                    <a:pt x="23782" y="1521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4" y="1007"/>
                  </a:lnTo>
                  <a:lnTo>
                    <a:pt x="23486" y="850"/>
                  </a:lnTo>
                  <a:lnTo>
                    <a:pt x="23387" y="692"/>
                  </a:lnTo>
                  <a:lnTo>
                    <a:pt x="23249" y="554"/>
                  </a:lnTo>
                  <a:lnTo>
                    <a:pt x="23111" y="435"/>
                  </a:lnTo>
                  <a:lnTo>
                    <a:pt x="22973" y="317"/>
                  </a:lnTo>
                  <a:lnTo>
                    <a:pt x="22815" y="238"/>
                  </a:lnTo>
                  <a:lnTo>
                    <a:pt x="22637" y="159"/>
                  </a:lnTo>
                  <a:lnTo>
                    <a:pt x="22479" y="80"/>
                  </a:lnTo>
                  <a:lnTo>
                    <a:pt x="22282" y="40"/>
                  </a:lnTo>
                  <a:lnTo>
                    <a:pt x="2210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425682" y="2657342"/>
              <a:ext cx="341440" cy="320783"/>
            </a:xfrm>
            <a:custGeom>
              <a:rect b="b" l="l" r="r" t="t"/>
              <a:pathLst>
                <a:path extrusionOk="0" h="22362" w="23802">
                  <a:moveTo>
                    <a:pt x="1698" y="1"/>
                  </a:moveTo>
                  <a:lnTo>
                    <a:pt x="1520" y="40"/>
                  </a:lnTo>
                  <a:lnTo>
                    <a:pt x="1343" y="80"/>
                  </a:lnTo>
                  <a:lnTo>
                    <a:pt x="1165" y="139"/>
                  </a:lnTo>
                  <a:lnTo>
                    <a:pt x="988" y="218"/>
                  </a:lnTo>
                  <a:lnTo>
                    <a:pt x="830" y="317"/>
                  </a:lnTo>
                  <a:lnTo>
                    <a:pt x="692" y="435"/>
                  </a:lnTo>
                  <a:lnTo>
                    <a:pt x="553" y="553"/>
                  </a:lnTo>
                  <a:lnTo>
                    <a:pt x="435" y="692"/>
                  </a:lnTo>
                  <a:lnTo>
                    <a:pt x="317" y="830"/>
                  </a:lnTo>
                  <a:lnTo>
                    <a:pt x="218" y="988"/>
                  </a:lnTo>
                  <a:lnTo>
                    <a:pt x="139" y="1165"/>
                  </a:lnTo>
                  <a:lnTo>
                    <a:pt x="80" y="1343"/>
                  </a:lnTo>
                  <a:lnTo>
                    <a:pt x="40" y="1520"/>
                  </a:lnTo>
                  <a:lnTo>
                    <a:pt x="1" y="1698"/>
                  </a:lnTo>
                  <a:lnTo>
                    <a:pt x="1" y="1895"/>
                  </a:lnTo>
                  <a:lnTo>
                    <a:pt x="1" y="20466"/>
                  </a:lnTo>
                  <a:lnTo>
                    <a:pt x="1" y="20664"/>
                  </a:lnTo>
                  <a:lnTo>
                    <a:pt x="40" y="20841"/>
                  </a:lnTo>
                  <a:lnTo>
                    <a:pt x="80" y="21019"/>
                  </a:lnTo>
                  <a:lnTo>
                    <a:pt x="139" y="21197"/>
                  </a:lnTo>
                  <a:lnTo>
                    <a:pt x="218" y="21374"/>
                  </a:lnTo>
                  <a:lnTo>
                    <a:pt x="317" y="21532"/>
                  </a:lnTo>
                  <a:lnTo>
                    <a:pt x="435" y="21670"/>
                  </a:lnTo>
                  <a:lnTo>
                    <a:pt x="553" y="21808"/>
                  </a:lnTo>
                  <a:lnTo>
                    <a:pt x="692" y="21927"/>
                  </a:lnTo>
                  <a:lnTo>
                    <a:pt x="830" y="22045"/>
                  </a:lnTo>
                  <a:lnTo>
                    <a:pt x="988" y="22144"/>
                  </a:lnTo>
                  <a:lnTo>
                    <a:pt x="1165" y="22223"/>
                  </a:lnTo>
                  <a:lnTo>
                    <a:pt x="1343" y="22282"/>
                  </a:lnTo>
                  <a:lnTo>
                    <a:pt x="1520" y="22322"/>
                  </a:lnTo>
                  <a:lnTo>
                    <a:pt x="1698" y="22361"/>
                  </a:lnTo>
                  <a:lnTo>
                    <a:pt x="22104" y="22361"/>
                  </a:lnTo>
                  <a:lnTo>
                    <a:pt x="22282" y="22322"/>
                  </a:lnTo>
                  <a:lnTo>
                    <a:pt x="22460" y="22282"/>
                  </a:lnTo>
                  <a:lnTo>
                    <a:pt x="22637" y="22223"/>
                  </a:lnTo>
                  <a:lnTo>
                    <a:pt x="22815" y="22144"/>
                  </a:lnTo>
                  <a:lnTo>
                    <a:pt x="22973" y="22045"/>
                  </a:lnTo>
                  <a:lnTo>
                    <a:pt x="23111" y="21927"/>
                  </a:lnTo>
                  <a:lnTo>
                    <a:pt x="23249" y="21808"/>
                  </a:lnTo>
                  <a:lnTo>
                    <a:pt x="23367" y="21670"/>
                  </a:lnTo>
                  <a:lnTo>
                    <a:pt x="23486" y="21532"/>
                  </a:lnTo>
                  <a:lnTo>
                    <a:pt x="23585" y="21374"/>
                  </a:lnTo>
                  <a:lnTo>
                    <a:pt x="23663" y="21197"/>
                  </a:lnTo>
                  <a:lnTo>
                    <a:pt x="23723" y="21019"/>
                  </a:lnTo>
                  <a:lnTo>
                    <a:pt x="23762" y="20841"/>
                  </a:lnTo>
                  <a:lnTo>
                    <a:pt x="23802" y="20664"/>
                  </a:lnTo>
                  <a:lnTo>
                    <a:pt x="23802" y="20466"/>
                  </a:lnTo>
                  <a:lnTo>
                    <a:pt x="23802" y="1895"/>
                  </a:lnTo>
                  <a:lnTo>
                    <a:pt x="23802" y="1698"/>
                  </a:lnTo>
                  <a:lnTo>
                    <a:pt x="23762" y="1520"/>
                  </a:lnTo>
                  <a:lnTo>
                    <a:pt x="23723" y="1343"/>
                  </a:lnTo>
                  <a:lnTo>
                    <a:pt x="23663" y="1165"/>
                  </a:lnTo>
                  <a:lnTo>
                    <a:pt x="23585" y="988"/>
                  </a:lnTo>
                  <a:lnTo>
                    <a:pt x="23486" y="830"/>
                  </a:lnTo>
                  <a:lnTo>
                    <a:pt x="23367" y="692"/>
                  </a:lnTo>
                  <a:lnTo>
                    <a:pt x="23249" y="553"/>
                  </a:lnTo>
                  <a:lnTo>
                    <a:pt x="23111" y="435"/>
                  </a:lnTo>
                  <a:lnTo>
                    <a:pt x="22973" y="317"/>
                  </a:lnTo>
                  <a:lnTo>
                    <a:pt x="22815" y="218"/>
                  </a:lnTo>
                  <a:lnTo>
                    <a:pt x="22637" y="139"/>
                  </a:lnTo>
                  <a:lnTo>
                    <a:pt x="22460" y="80"/>
                  </a:lnTo>
                  <a:lnTo>
                    <a:pt x="22282" y="40"/>
                  </a:lnTo>
                  <a:lnTo>
                    <a:pt x="2210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767571" y="1871270"/>
              <a:ext cx="3160863" cy="43623"/>
            </a:xfrm>
            <a:custGeom>
              <a:rect b="b" l="l" r="r" t="t"/>
              <a:pathLst>
                <a:path extrusionOk="0" h="3041" w="220346">
                  <a:moveTo>
                    <a:pt x="1520" y="1"/>
                  </a:moveTo>
                  <a:lnTo>
                    <a:pt x="1362" y="21"/>
                  </a:lnTo>
                  <a:lnTo>
                    <a:pt x="1204" y="40"/>
                  </a:lnTo>
                  <a:lnTo>
                    <a:pt x="1066" y="80"/>
                  </a:lnTo>
                  <a:lnTo>
                    <a:pt x="928" y="119"/>
                  </a:lnTo>
                  <a:lnTo>
                    <a:pt x="790" y="198"/>
                  </a:lnTo>
                  <a:lnTo>
                    <a:pt x="671" y="277"/>
                  </a:lnTo>
                  <a:lnTo>
                    <a:pt x="553" y="356"/>
                  </a:lnTo>
                  <a:lnTo>
                    <a:pt x="434" y="455"/>
                  </a:lnTo>
                  <a:lnTo>
                    <a:pt x="336" y="553"/>
                  </a:lnTo>
                  <a:lnTo>
                    <a:pt x="257" y="672"/>
                  </a:lnTo>
                  <a:lnTo>
                    <a:pt x="178" y="810"/>
                  </a:lnTo>
                  <a:lnTo>
                    <a:pt x="119" y="928"/>
                  </a:lnTo>
                  <a:lnTo>
                    <a:pt x="59" y="1067"/>
                  </a:lnTo>
                  <a:lnTo>
                    <a:pt x="20" y="1224"/>
                  </a:lnTo>
                  <a:lnTo>
                    <a:pt x="0" y="1363"/>
                  </a:lnTo>
                  <a:lnTo>
                    <a:pt x="0" y="1520"/>
                  </a:lnTo>
                  <a:lnTo>
                    <a:pt x="0" y="1678"/>
                  </a:lnTo>
                  <a:lnTo>
                    <a:pt x="20" y="1836"/>
                  </a:lnTo>
                  <a:lnTo>
                    <a:pt x="59" y="1974"/>
                  </a:lnTo>
                  <a:lnTo>
                    <a:pt x="119" y="2112"/>
                  </a:lnTo>
                  <a:lnTo>
                    <a:pt x="178" y="2251"/>
                  </a:lnTo>
                  <a:lnTo>
                    <a:pt x="257" y="2369"/>
                  </a:lnTo>
                  <a:lnTo>
                    <a:pt x="336" y="2487"/>
                  </a:lnTo>
                  <a:lnTo>
                    <a:pt x="434" y="2606"/>
                  </a:lnTo>
                  <a:lnTo>
                    <a:pt x="553" y="2705"/>
                  </a:lnTo>
                  <a:lnTo>
                    <a:pt x="671" y="2783"/>
                  </a:lnTo>
                  <a:lnTo>
                    <a:pt x="790" y="2862"/>
                  </a:lnTo>
                  <a:lnTo>
                    <a:pt x="928" y="2922"/>
                  </a:lnTo>
                  <a:lnTo>
                    <a:pt x="1066" y="2981"/>
                  </a:lnTo>
                  <a:lnTo>
                    <a:pt x="1204" y="3020"/>
                  </a:lnTo>
                  <a:lnTo>
                    <a:pt x="1362" y="3040"/>
                  </a:lnTo>
                  <a:lnTo>
                    <a:pt x="218983" y="3040"/>
                  </a:lnTo>
                  <a:lnTo>
                    <a:pt x="219121" y="3020"/>
                  </a:lnTo>
                  <a:lnTo>
                    <a:pt x="219279" y="2981"/>
                  </a:lnTo>
                  <a:lnTo>
                    <a:pt x="219417" y="2922"/>
                  </a:lnTo>
                  <a:lnTo>
                    <a:pt x="219556" y="2862"/>
                  </a:lnTo>
                  <a:lnTo>
                    <a:pt x="219674" y="2783"/>
                  </a:lnTo>
                  <a:lnTo>
                    <a:pt x="219792" y="2705"/>
                  </a:lnTo>
                  <a:lnTo>
                    <a:pt x="219891" y="2606"/>
                  </a:lnTo>
                  <a:lnTo>
                    <a:pt x="219990" y="2487"/>
                  </a:lnTo>
                  <a:lnTo>
                    <a:pt x="220088" y="2369"/>
                  </a:lnTo>
                  <a:lnTo>
                    <a:pt x="220167" y="2251"/>
                  </a:lnTo>
                  <a:lnTo>
                    <a:pt x="220227" y="2112"/>
                  </a:lnTo>
                  <a:lnTo>
                    <a:pt x="220266" y="1974"/>
                  </a:lnTo>
                  <a:lnTo>
                    <a:pt x="220306" y="1836"/>
                  </a:lnTo>
                  <a:lnTo>
                    <a:pt x="220345" y="1678"/>
                  </a:lnTo>
                  <a:lnTo>
                    <a:pt x="220345" y="1520"/>
                  </a:lnTo>
                  <a:lnTo>
                    <a:pt x="220345" y="1363"/>
                  </a:lnTo>
                  <a:lnTo>
                    <a:pt x="220306" y="1224"/>
                  </a:lnTo>
                  <a:lnTo>
                    <a:pt x="220266" y="1067"/>
                  </a:lnTo>
                  <a:lnTo>
                    <a:pt x="220227" y="928"/>
                  </a:lnTo>
                  <a:lnTo>
                    <a:pt x="220167" y="810"/>
                  </a:lnTo>
                  <a:lnTo>
                    <a:pt x="220088" y="672"/>
                  </a:lnTo>
                  <a:lnTo>
                    <a:pt x="219990" y="553"/>
                  </a:lnTo>
                  <a:lnTo>
                    <a:pt x="219891" y="455"/>
                  </a:lnTo>
                  <a:lnTo>
                    <a:pt x="219792" y="356"/>
                  </a:lnTo>
                  <a:lnTo>
                    <a:pt x="219674" y="277"/>
                  </a:lnTo>
                  <a:lnTo>
                    <a:pt x="219556" y="198"/>
                  </a:lnTo>
                  <a:lnTo>
                    <a:pt x="219417" y="119"/>
                  </a:lnTo>
                  <a:lnTo>
                    <a:pt x="219279" y="80"/>
                  </a:lnTo>
                  <a:lnTo>
                    <a:pt x="219121" y="40"/>
                  </a:lnTo>
                  <a:lnTo>
                    <a:pt x="218983" y="21"/>
                  </a:lnTo>
                  <a:lnTo>
                    <a:pt x="2188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1132312" y="2007491"/>
              <a:ext cx="87175" cy="128488"/>
            </a:xfrm>
            <a:custGeom>
              <a:rect b="b" l="l" r="r" t="t"/>
              <a:pathLst>
                <a:path extrusionOk="0" h="8957" w="6077">
                  <a:moveTo>
                    <a:pt x="3030" y="1"/>
                  </a:moveTo>
                  <a:cubicBezTo>
                    <a:pt x="2085" y="1"/>
                    <a:pt x="1344" y="220"/>
                    <a:pt x="807" y="660"/>
                  </a:cubicBezTo>
                  <a:cubicBezTo>
                    <a:pt x="269" y="1099"/>
                    <a:pt x="0" y="1700"/>
                    <a:pt x="0" y="2464"/>
                  </a:cubicBezTo>
                  <a:cubicBezTo>
                    <a:pt x="0" y="3123"/>
                    <a:pt x="195" y="3637"/>
                    <a:pt x="584" y="4007"/>
                  </a:cubicBezTo>
                  <a:cubicBezTo>
                    <a:pt x="973" y="4377"/>
                    <a:pt x="1604" y="4649"/>
                    <a:pt x="2475" y="4823"/>
                  </a:cubicBezTo>
                  <a:lnTo>
                    <a:pt x="3186" y="4961"/>
                  </a:lnTo>
                  <a:cubicBezTo>
                    <a:pt x="3779" y="5081"/>
                    <a:pt x="4206" y="5260"/>
                    <a:pt x="4467" y="5499"/>
                  </a:cubicBezTo>
                  <a:cubicBezTo>
                    <a:pt x="4727" y="5738"/>
                    <a:pt x="4857" y="6069"/>
                    <a:pt x="4857" y="6493"/>
                  </a:cubicBezTo>
                  <a:cubicBezTo>
                    <a:pt x="4857" y="6979"/>
                    <a:pt x="4676" y="7353"/>
                    <a:pt x="4313" y="7615"/>
                  </a:cubicBezTo>
                  <a:cubicBezTo>
                    <a:pt x="3951" y="7877"/>
                    <a:pt x="3436" y="8008"/>
                    <a:pt x="2770" y="8008"/>
                  </a:cubicBezTo>
                  <a:cubicBezTo>
                    <a:pt x="2330" y="8008"/>
                    <a:pt x="1883" y="7941"/>
                    <a:pt x="1428" y="7806"/>
                  </a:cubicBezTo>
                  <a:cubicBezTo>
                    <a:pt x="973" y="7671"/>
                    <a:pt x="509" y="7471"/>
                    <a:pt x="35" y="7205"/>
                  </a:cubicBezTo>
                  <a:lnTo>
                    <a:pt x="35" y="8407"/>
                  </a:lnTo>
                  <a:cubicBezTo>
                    <a:pt x="528" y="8588"/>
                    <a:pt x="1005" y="8725"/>
                    <a:pt x="1466" y="8818"/>
                  </a:cubicBezTo>
                  <a:cubicBezTo>
                    <a:pt x="1926" y="8910"/>
                    <a:pt x="2361" y="8957"/>
                    <a:pt x="2770" y="8957"/>
                  </a:cubicBezTo>
                  <a:cubicBezTo>
                    <a:pt x="3853" y="8957"/>
                    <a:pt x="4675" y="8741"/>
                    <a:pt x="5236" y="8309"/>
                  </a:cubicBezTo>
                  <a:cubicBezTo>
                    <a:pt x="5796" y="7877"/>
                    <a:pt x="6077" y="7243"/>
                    <a:pt x="6077" y="6407"/>
                  </a:cubicBezTo>
                  <a:cubicBezTo>
                    <a:pt x="6077" y="5705"/>
                    <a:pt x="5870" y="5145"/>
                    <a:pt x="5455" y="4727"/>
                  </a:cubicBezTo>
                  <a:cubicBezTo>
                    <a:pt x="5041" y="4309"/>
                    <a:pt x="4398" y="4017"/>
                    <a:pt x="3527" y="3851"/>
                  </a:cubicBezTo>
                  <a:lnTo>
                    <a:pt x="2822" y="3707"/>
                  </a:lnTo>
                  <a:cubicBezTo>
                    <a:pt x="2182" y="3587"/>
                    <a:pt x="1747" y="3430"/>
                    <a:pt x="1518" y="3235"/>
                  </a:cubicBezTo>
                  <a:cubicBezTo>
                    <a:pt x="1288" y="3041"/>
                    <a:pt x="1174" y="2753"/>
                    <a:pt x="1174" y="2371"/>
                  </a:cubicBezTo>
                  <a:cubicBezTo>
                    <a:pt x="1174" y="1916"/>
                    <a:pt x="1346" y="1566"/>
                    <a:pt x="1691" y="1319"/>
                  </a:cubicBezTo>
                  <a:cubicBezTo>
                    <a:pt x="2036" y="1072"/>
                    <a:pt x="2527" y="949"/>
                    <a:pt x="3163" y="949"/>
                  </a:cubicBezTo>
                  <a:cubicBezTo>
                    <a:pt x="3529" y="949"/>
                    <a:pt x="3909" y="1001"/>
                    <a:pt x="4302" y="1105"/>
                  </a:cubicBezTo>
                  <a:cubicBezTo>
                    <a:pt x="4695" y="1209"/>
                    <a:pt x="5113" y="1367"/>
                    <a:pt x="5556" y="1579"/>
                  </a:cubicBezTo>
                  <a:lnTo>
                    <a:pt x="5556" y="440"/>
                  </a:lnTo>
                  <a:cubicBezTo>
                    <a:pt x="5117" y="294"/>
                    <a:pt x="4687" y="184"/>
                    <a:pt x="4267" y="110"/>
                  </a:cubicBezTo>
                  <a:cubicBezTo>
                    <a:pt x="3847" y="37"/>
                    <a:pt x="3434" y="1"/>
                    <a:pt x="303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523874" y="2009728"/>
              <a:ext cx="113311" cy="123840"/>
            </a:xfrm>
            <a:custGeom>
              <a:rect b="b" l="l" r="r" t="t"/>
              <a:pathLst>
                <a:path extrusionOk="0" h="8633" w="7899">
                  <a:moveTo>
                    <a:pt x="1" y="1"/>
                  </a:moveTo>
                  <a:lnTo>
                    <a:pt x="1" y="8633"/>
                  </a:lnTo>
                  <a:lnTo>
                    <a:pt x="1134" y="8633"/>
                  </a:lnTo>
                  <a:lnTo>
                    <a:pt x="1134" y="1053"/>
                  </a:lnTo>
                  <a:lnTo>
                    <a:pt x="3360" y="6973"/>
                  </a:lnTo>
                  <a:lnTo>
                    <a:pt x="4534" y="6973"/>
                  </a:lnTo>
                  <a:lnTo>
                    <a:pt x="6760" y="1053"/>
                  </a:lnTo>
                  <a:lnTo>
                    <a:pt x="6760" y="8633"/>
                  </a:lnTo>
                  <a:lnTo>
                    <a:pt x="7899" y="8633"/>
                  </a:lnTo>
                  <a:lnTo>
                    <a:pt x="7899" y="1"/>
                  </a:lnTo>
                  <a:lnTo>
                    <a:pt x="6158" y="1"/>
                  </a:lnTo>
                  <a:lnTo>
                    <a:pt x="3944" y="5875"/>
                  </a:lnTo>
                  <a:lnTo>
                    <a:pt x="174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1880912" y="2009728"/>
              <a:ext cx="104776" cy="123840"/>
            </a:xfrm>
            <a:custGeom>
              <a:rect b="b" l="l" r="r" t="t"/>
              <a:pathLst>
                <a:path extrusionOk="0" h="8633" w="7304">
                  <a:moveTo>
                    <a:pt x="1" y="1"/>
                  </a:moveTo>
                  <a:lnTo>
                    <a:pt x="1" y="984"/>
                  </a:lnTo>
                  <a:lnTo>
                    <a:pt x="3065" y="984"/>
                  </a:lnTo>
                  <a:lnTo>
                    <a:pt x="3065" y="8633"/>
                  </a:lnTo>
                  <a:lnTo>
                    <a:pt x="4239" y="8633"/>
                  </a:lnTo>
                  <a:lnTo>
                    <a:pt x="4239" y="984"/>
                  </a:lnTo>
                  <a:lnTo>
                    <a:pt x="7303" y="984"/>
                  </a:lnTo>
                  <a:lnTo>
                    <a:pt x="730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2279101" y="2009728"/>
              <a:ext cx="156762" cy="123840"/>
            </a:xfrm>
            <a:custGeom>
              <a:rect b="b" l="l" r="r" t="t"/>
              <a:pathLst>
                <a:path extrusionOk="0" h="8633" w="10928">
                  <a:moveTo>
                    <a:pt x="0" y="1"/>
                  </a:moveTo>
                  <a:lnTo>
                    <a:pt x="2163" y="8633"/>
                  </a:lnTo>
                  <a:lnTo>
                    <a:pt x="3631" y="8633"/>
                  </a:lnTo>
                  <a:lnTo>
                    <a:pt x="5470" y="1140"/>
                  </a:lnTo>
                  <a:lnTo>
                    <a:pt x="7291" y="8633"/>
                  </a:lnTo>
                  <a:lnTo>
                    <a:pt x="8760" y="8633"/>
                  </a:lnTo>
                  <a:lnTo>
                    <a:pt x="10928" y="1"/>
                  </a:lnTo>
                  <a:lnTo>
                    <a:pt x="9742" y="1"/>
                  </a:lnTo>
                  <a:lnTo>
                    <a:pt x="7933" y="7297"/>
                  </a:lnTo>
                  <a:lnTo>
                    <a:pt x="6117" y="1"/>
                  </a:lnTo>
                  <a:lnTo>
                    <a:pt x="4805" y="1"/>
                  </a:lnTo>
                  <a:lnTo>
                    <a:pt x="2995" y="7297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2636412" y="2009728"/>
              <a:ext cx="104762" cy="123840"/>
            </a:xfrm>
            <a:custGeom>
              <a:rect b="b" l="l" r="r" t="t"/>
              <a:pathLst>
                <a:path extrusionOk="0" h="8633" w="7303">
                  <a:moveTo>
                    <a:pt x="1" y="1"/>
                  </a:moveTo>
                  <a:lnTo>
                    <a:pt x="1" y="984"/>
                  </a:lnTo>
                  <a:lnTo>
                    <a:pt x="3065" y="984"/>
                  </a:lnTo>
                  <a:lnTo>
                    <a:pt x="3065" y="8633"/>
                  </a:lnTo>
                  <a:lnTo>
                    <a:pt x="4239" y="8633"/>
                  </a:lnTo>
                  <a:lnTo>
                    <a:pt x="4239" y="984"/>
                  </a:lnTo>
                  <a:lnTo>
                    <a:pt x="7303" y="984"/>
                  </a:lnTo>
                  <a:lnTo>
                    <a:pt x="730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3020430" y="2009728"/>
              <a:ext cx="71180" cy="123840"/>
            </a:xfrm>
            <a:custGeom>
              <a:rect b="b" l="l" r="r" t="t"/>
              <a:pathLst>
                <a:path extrusionOk="0" h="8633" w="4962">
                  <a:moveTo>
                    <a:pt x="0" y="1"/>
                  </a:moveTo>
                  <a:lnTo>
                    <a:pt x="0" y="8633"/>
                  </a:lnTo>
                  <a:lnTo>
                    <a:pt x="1168" y="8633"/>
                  </a:lnTo>
                  <a:lnTo>
                    <a:pt x="1168" y="4510"/>
                  </a:lnTo>
                  <a:lnTo>
                    <a:pt x="4591" y="4510"/>
                  </a:lnTo>
                  <a:lnTo>
                    <a:pt x="4591" y="3528"/>
                  </a:lnTo>
                  <a:lnTo>
                    <a:pt x="1168" y="3528"/>
                  </a:lnTo>
                  <a:lnTo>
                    <a:pt x="1168" y="984"/>
                  </a:lnTo>
                  <a:lnTo>
                    <a:pt x="4961" y="984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3416051" y="2007491"/>
              <a:ext cx="87189" cy="128488"/>
            </a:xfrm>
            <a:custGeom>
              <a:rect b="b" l="l" r="r" t="t"/>
              <a:pathLst>
                <a:path extrusionOk="0" h="8957" w="6078">
                  <a:moveTo>
                    <a:pt x="3030" y="1"/>
                  </a:moveTo>
                  <a:cubicBezTo>
                    <a:pt x="2086" y="1"/>
                    <a:pt x="1345" y="220"/>
                    <a:pt x="807" y="660"/>
                  </a:cubicBezTo>
                  <a:cubicBezTo>
                    <a:pt x="270" y="1099"/>
                    <a:pt x="1" y="1700"/>
                    <a:pt x="1" y="2464"/>
                  </a:cubicBezTo>
                  <a:cubicBezTo>
                    <a:pt x="1" y="3123"/>
                    <a:pt x="195" y="3637"/>
                    <a:pt x="585" y="4007"/>
                  </a:cubicBezTo>
                  <a:cubicBezTo>
                    <a:pt x="974" y="4377"/>
                    <a:pt x="1604" y="4649"/>
                    <a:pt x="2475" y="4823"/>
                  </a:cubicBezTo>
                  <a:lnTo>
                    <a:pt x="3186" y="4961"/>
                  </a:lnTo>
                  <a:cubicBezTo>
                    <a:pt x="3780" y="5081"/>
                    <a:pt x="4207" y="5260"/>
                    <a:pt x="4467" y="5499"/>
                  </a:cubicBezTo>
                  <a:cubicBezTo>
                    <a:pt x="4727" y="5738"/>
                    <a:pt x="4857" y="6069"/>
                    <a:pt x="4857" y="6493"/>
                  </a:cubicBezTo>
                  <a:cubicBezTo>
                    <a:pt x="4857" y="6979"/>
                    <a:pt x="4676" y="7353"/>
                    <a:pt x="4314" y="7615"/>
                  </a:cubicBezTo>
                  <a:cubicBezTo>
                    <a:pt x="3952" y="7877"/>
                    <a:pt x="3437" y="8008"/>
                    <a:pt x="2770" y="8008"/>
                  </a:cubicBezTo>
                  <a:cubicBezTo>
                    <a:pt x="2331" y="8008"/>
                    <a:pt x="1884" y="7941"/>
                    <a:pt x="1429" y="7806"/>
                  </a:cubicBezTo>
                  <a:cubicBezTo>
                    <a:pt x="974" y="7671"/>
                    <a:pt x="509" y="7471"/>
                    <a:pt x="35" y="7205"/>
                  </a:cubicBezTo>
                  <a:lnTo>
                    <a:pt x="35" y="8407"/>
                  </a:lnTo>
                  <a:cubicBezTo>
                    <a:pt x="529" y="8588"/>
                    <a:pt x="1006" y="8725"/>
                    <a:pt x="1466" y="8818"/>
                  </a:cubicBezTo>
                  <a:cubicBezTo>
                    <a:pt x="1927" y="8910"/>
                    <a:pt x="2362" y="8957"/>
                    <a:pt x="2770" y="8957"/>
                  </a:cubicBezTo>
                  <a:cubicBezTo>
                    <a:pt x="3853" y="8957"/>
                    <a:pt x="4675" y="8741"/>
                    <a:pt x="5236" y="8309"/>
                  </a:cubicBezTo>
                  <a:cubicBezTo>
                    <a:pt x="5797" y="7877"/>
                    <a:pt x="6077" y="7243"/>
                    <a:pt x="6077" y="6407"/>
                  </a:cubicBezTo>
                  <a:cubicBezTo>
                    <a:pt x="6077" y="5705"/>
                    <a:pt x="5870" y="5145"/>
                    <a:pt x="5456" y="4727"/>
                  </a:cubicBezTo>
                  <a:cubicBezTo>
                    <a:pt x="5041" y="4309"/>
                    <a:pt x="4399" y="4017"/>
                    <a:pt x="3528" y="3851"/>
                  </a:cubicBezTo>
                  <a:lnTo>
                    <a:pt x="2822" y="3707"/>
                  </a:lnTo>
                  <a:cubicBezTo>
                    <a:pt x="2182" y="3587"/>
                    <a:pt x="1748" y="3430"/>
                    <a:pt x="1518" y="3235"/>
                  </a:cubicBezTo>
                  <a:cubicBezTo>
                    <a:pt x="1289" y="3041"/>
                    <a:pt x="1174" y="2753"/>
                    <a:pt x="1174" y="2371"/>
                  </a:cubicBezTo>
                  <a:cubicBezTo>
                    <a:pt x="1174" y="1916"/>
                    <a:pt x="1347" y="1566"/>
                    <a:pt x="1692" y="1319"/>
                  </a:cubicBezTo>
                  <a:cubicBezTo>
                    <a:pt x="2037" y="1072"/>
                    <a:pt x="2527" y="949"/>
                    <a:pt x="3163" y="949"/>
                  </a:cubicBezTo>
                  <a:cubicBezTo>
                    <a:pt x="3529" y="949"/>
                    <a:pt x="3909" y="1001"/>
                    <a:pt x="4302" y="1105"/>
                  </a:cubicBezTo>
                  <a:cubicBezTo>
                    <a:pt x="4695" y="1209"/>
                    <a:pt x="5114" y="1367"/>
                    <a:pt x="5557" y="1579"/>
                  </a:cubicBezTo>
                  <a:lnTo>
                    <a:pt x="5557" y="440"/>
                  </a:lnTo>
                  <a:cubicBezTo>
                    <a:pt x="5118" y="294"/>
                    <a:pt x="4688" y="184"/>
                    <a:pt x="4268" y="110"/>
                  </a:cubicBezTo>
                  <a:cubicBezTo>
                    <a:pt x="3847" y="37"/>
                    <a:pt x="3435" y="1"/>
                    <a:pt x="303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1026002" y="1060299"/>
              <a:ext cx="488648" cy="488648"/>
            </a:xfrm>
            <a:custGeom>
              <a:rect b="b" l="l" r="r" t="t"/>
              <a:pathLst>
                <a:path extrusionOk="0" h="34064" w="34064">
                  <a:moveTo>
                    <a:pt x="17032" y="0"/>
                  </a:moveTo>
                  <a:lnTo>
                    <a:pt x="16144" y="20"/>
                  </a:lnTo>
                  <a:lnTo>
                    <a:pt x="15295" y="79"/>
                  </a:lnTo>
                  <a:lnTo>
                    <a:pt x="14427" y="197"/>
                  </a:lnTo>
                  <a:lnTo>
                    <a:pt x="13598" y="336"/>
                  </a:lnTo>
                  <a:lnTo>
                    <a:pt x="12769" y="533"/>
                  </a:lnTo>
                  <a:lnTo>
                    <a:pt x="11960" y="770"/>
                  </a:lnTo>
                  <a:lnTo>
                    <a:pt x="11171" y="1026"/>
                  </a:lnTo>
                  <a:lnTo>
                    <a:pt x="10401" y="1342"/>
                  </a:lnTo>
                  <a:lnTo>
                    <a:pt x="9651" y="1678"/>
                  </a:lnTo>
                  <a:lnTo>
                    <a:pt x="8921" y="2052"/>
                  </a:lnTo>
                  <a:lnTo>
                    <a:pt x="8191" y="2467"/>
                  </a:lnTo>
                  <a:lnTo>
                    <a:pt x="7500" y="2921"/>
                  </a:lnTo>
                  <a:lnTo>
                    <a:pt x="6849" y="3394"/>
                  </a:lnTo>
                  <a:lnTo>
                    <a:pt x="6197" y="3888"/>
                  </a:lnTo>
                  <a:lnTo>
                    <a:pt x="5586" y="4421"/>
                  </a:lnTo>
                  <a:lnTo>
                    <a:pt x="4994" y="4993"/>
                  </a:lnTo>
                  <a:lnTo>
                    <a:pt x="4421" y="5585"/>
                  </a:lnTo>
                  <a:lnTo>
                    <a:pt x="3888" y="6197"/>
                  </a:lnTo>
                  <a:lnTo>
                    <a:pt x="3375" y="6848"/>
                  </a:lnTo>
                  <a:lnTo>
                    <a:pt x="2902" y="7519"/>
                  </a:lnTo>
                  <a:lnTo>
                    <a:pt x="2467" y="8210"/>
                  </a:lnTo>
                  <a:lnTo>
                    <a:pt x="2053" y="8920"/>
                  </a:lnTo>
                  <a:lnTo>
                    <a:pt x="1678" y="9651"/>
                  </a:lnTo>
                  <a:lnTo>
                    <a:pt x="1343" y="10401"/>
                  </a:lnTo>
                  <a:lnTo>
                    <a:pt x="1027" y="11170"/>
                  </a:lnTo>
                  <a:lnTo>
                    <a:pt x="770" y="11979"/>
                  </a:lnTo>
                  <a:lnTo>
                    <a:pt x="533" y="12769"/>
                  </a:lnTo>
                  <a:lnTo>
                    <a:pt x="336" y="13598"/>
                  </a:lnTo>
                  <a:lnTo>
                    <a:pt x="198" y="14446"/>
                  </a:lnTo>
                  <a:lnTo>
                    <a:pt x="79" y="15295"/>
                  </a:lnTo>
                  <a:lnTo>
                    <a:pt x="20" y="16163"/>
                  </a:lnTo>
                  <a:lnTo>
                    <a:pt x="1" y="17032"/>
                  </a:lnTo>
                  <a:lnTo>
                    <a:pt x="20" y="17900"/>
                  </a:lnTo>
                  <a:lnTo>
                    <a:pt x="79" y="18768"/>
                  </a:lnTo>
                  <a:lnTo>
                    <a:pt x="198" y="19617"/>
                  </a:lnTo>
                  <a:lnTo>
                    <a:pt x="336" y="20466"/>
                  </a:lnTo>
                  <a:lnTo>
                    <a:pt x="533" y="21275"/>
                  </a:lnTo>
                  <a:lnTo>
                    <a:pt x="770" y="22084"/>
                  </a:lnTo>
                  <a:lnTo>
                    <a:pt x="1027" y="22873"/>
                  </a:lnTo>
                  <a:lnTo>
                    <a:pt x="1343" y="23643"/>
                  </a:lnTo>
                  <a:lnTo>
                    <a:pt x="1678" y="24413"/>
                  </a:lnTo>
                  <a:lnTo>
                    <a:pt x="2053" y="25143"/>
                  </a:lnTo>
                  <a:lnTo>
                    <a:pt x="2467" y="25853"/>
                  </a:lnTo>
                  <a:lnTo>
                    <a:pt x="2902" y="26544"/>
                  </a:lnTo>
                  <a:lnTo>
                    <a:pt x="3375" y="27215"/>
                  </a:lnTo>
                  <a:lnTo>
                    <a:pt x="3888" y="27847"/>
                  </a:lnTo>
                  <a:lnTo>
                    <a:pt x="4421" y="28478"/>
                  </a:lnTo>
                  <a:lnTo>
                    <a:pt x="4994" y="29070"/>
                  </a:lnTo>
                  <a:lnTo>
                    <a:pt x="5586" y="29623"/>
                  </a:lnTo>
                  <a:lnTo>
                    <a:pt x="6197" y="30175"/>
                  </a:lnTo>
                  <a:lnTo>
                    <a:pt x="6849" y="30669"/>
                  </a:lnTo>
                  <a:lnTo>
                    <a:pt x="7500" y="31142"/>
                  </a:lnTo>
                  <a:lnTo>
                    <a:pt x="8191" y="31596"/>
                  </a:lnTo>
                  <a:lnTo>
                    <a:pt x="8921" y="32011"/>
                  </a:lnTo>
                  <a:lnTo>
                    <a:pt x="9651" y="32386"/>
                  </a:lnTo>
                  <a:lnTo>
                    <a:pt x="10401" y="32721"/>
                  </a:lnTo>
                  <a:lnTo>
                    <a:pt x="11171" y="33017"/>
                  </a:lnTo>
                  <a:lnTo>
                    <a:pt x="11960" y="33294"/>
                  </a:lnTo>
                  <a:lnTo>
                    <a:pt x="12769" y="33530"/>
                  </a:lnTo>
                  <a:lnTo>
                    <a:pt x="13598" y="33708"/>
                  </a:lnTo>
                  <a:lnTo>
                    <a:pt x="14427" y="33866"/>
                  </a:lnTo>
                  <a:lnTo>
                    <a:pt x="15295" y="33965"/>
                  </a:lnTo>
                  <a:lnTo>
                    <a:pt x="16144" y="34043"/>
                  </a:lnTo>
                  <a:lnTo>
                    <a:pt x="17032" y="34063"/>
                  </a:lnTo>
                  <a:lnTo>
                    <a:pt x="17210" y="34043"/>
                  </a:lnTo>
                  <a:lnTo>
                    <a:pt x="17210" y="31379"/>
                  </a:lnTo>
                  <a:lnTo>
                    <a:pt x="17032" y="31399"/>
                  </a:lnTo>
                  <a:lnTo>
                    <a:pt x="16282" y="31379"/>
                  </a:lnTo>
                  <a:lnTo>
                    <a:pt x="15552" y="31320"/>
                  </a:lnTo>
                  <a:lnTo>
                    <a:pt x="14841" y="31221"/>
                  </a:lnTo>
                  <a:lnTo>
                    <a:pt x="14131" y="31103"/>
                  </a:lnTo>
                  <a:lnTo>
                    <a:pt x="13440" y="30945"/>
                  </a:lnTo>
                  <a:lnTo>
                    <a:pt x="12750" y="30748"/>
                  </a:lnTo>
                  <a:lnTo>
                    <a:pt x="12098" y="30511"/>
                  </a:lnTo>
                  <a:lnTo>
                    <a:pt x="11447" y="30254"/>
                  </a:lnTo>
                  <a:lnTo>
                    <a:pt x="10796" y="29978"/>
                  </a:lnTo>
                  <a:lnTo>
                    <a:pt x="10184" y="29662"/>
                  </a:lnTo>
                  <a:lnTo>
                    <a:pt x="9592" y="29307"/>
                  </a:lnTo>
                  <a:lnTo>
                    <a:pt x="9000" y="28932"/>
                  </a:lnTo>
                  <a:lnTo>
                    <a:pt x="8428" y="28537"/>
                  </a:lnTo>
                  <a:lnTo>
                    <a:pt x="7895" y="28103"/>
                  </a:lnTo>
                  <a:lnTo>
                    <a:pt x="7382" y="27649"/>
                  </a:lnTo>
                  <a:lnTo>
                    <a:pt x="6868" y="27176"/>
                  </a:lnTo>
                  <a:lnTo>
                    <a:pt x="6395" y="26682"/>
                  </a:lnTo>
                  <a:lnTo>
                    <a:pt x="5941" y="26169"/>
                  </a:lnTo>
                  <a:lnTo>
                    <a:pt x="5526" y="25616"/>
                  </a:lnTo>
                  <a:lnTo>
                    <a:pt x="5112" y="25044"/>
                  </a:lnTo>
                  <a:lnTo>
                    <a:pt x="4737" y="24472"/>
                  </a:lnTo>
                  <a:lnTo>
                    <a:pt x="4402" y="23860"/>
                  </a:lnTo>
                  <a:lnTo>
                    <a:pt x="4086" y="23248"/>
                  </a:lnTo>
                  <a:lnTo>
                    <a:pt x="3790" y="22617"/>
                  </a:lnTo>
                  <a:lnTo>
                    <a:pt x="3533" y="21965"/>
                  </a:lnTo>
                  <a:lnTo>
                    <a:pt x="3316" y="21294"/>
                  </a:lnTo>
                  <a:lnTo>
                    <a:pt x="3119" y="20623"/>
                  </a:lnTo>
                  <a:lnTo>
                    <a:pt x="2961" y="19913"/>
                  </a:lnTo>
                  <a:lnTo>
                    <a:pt x="2823" y="19222"/>
                  </a:lnTo>
                  <a:lnTo>
                    <a:pt x="2744" y="18492"/>
                  </a:lnTo>
                  <a:lnTo>
                    <a:pt x="2685" y="17762"/>
                  </a:lnTo>
                  <a:lnTo>
                    <a:pt x="2665" y="17032"/>
                  </a:lnTo>
                  <a:lnTo>
                    <a:pt x="2685" y="16282"/>
                  </a:lnTo>
                  <a:lnTo>
                    <a:pt x="2744" y="15571"/>
                  </a:lnTo>
                  <a:lnTo>
                    <a:pt x="2823" y="14841"/>
                  </a:lnTo>
                  <a:lnTo>
                    <a:pt x="2961" y="14131"/>
                  </a:lnTo>
                  <a:lnTo>
                    <a:pt x="3119" y="13440"/>
                  </a:lnTo>
                  <a:lnTo>
                    <a:pt x="3316" y="12769"/>
                  </a:lnTo>
                  <a:lnTo>
                    <a:pt x="3533" y="12098"/>
                  </a:lnTo>
                  <a:lnTo>
                    <a:pt x="3790" y="11447"/>
                  </a:lnTo>
                  <a:lnTo>
                    <a:pt x="4086" y="10815"/>
                  </a:lnTo>
                  <a:lnTo>
                    <a:pt x="4402" y="10183"/>
                  </a:lnTo>
                  <a:lnTo>
                    <a:pt x="4737" y="9591"/>
                  </a:lnTo>
                  <a:lnTo>
                    <a:pt x="5112" y="8999"/>
                  </a:lnTo>
                  <a:lnTo>
                    <a:pt x="5526" y="8447"/>
                  </a:lnTo>
                  <a:lnTo>
                    <a:pt x="5941" y="7894"/>
                  </a:lnTo>
                  <a:lnTo>
                    <a:pt x="6395" y="7381"/>
                  </a:lnTo>
                  <a:lnTo>
                    <a:pt x="6868" y="6888"/>
                  </a:lnTo>
                  <a:lnTo>
                    <a:pt x="7382" y="6394"/>
                  </a:lnTo>
                  <a:lnTo>
                    <a:pt x="7895" y="5960"/>
                  </a:lnTo>
                  <a:lnTo>
                    <a:pt x="8428" y="5526"/>
                  </a:lnTo>
                  <a:lnTo>
                    <a:pt x="9000" y="5131"/>
                  </a:lnTo>
                  <a:lnTo>
                    <a:pt x="9592" y="4756"/>
                  </a:lnTo>
                  <a:lnTo>
                    <a:pt x="10184" y="4401"/>
                  </a:lnTo>
                  <a:lnTo>
                    <a:pt x="10796" y="4085"/>
                  </a:lnTo>
                  <a:lnTo>
                    <a:pt x="11447" y="3789"/>
                  </a:lnTo>
                  <a:lnTo>
                    <a:pt x="12098" y="3533"/>
                  </a:lnTo>
                  <a:lnTo>
                    <a:pt x="12750" y="3316"/>
                  </a:lnTo>
                  <a:lnTo>
                    <a:pt x="13440" y="3118"/>
                  </a:lnTo>
                  <a:lnTo>
                    <a:pt x="14131" y="2960"/>
                  </a:lnTo>
                  <a:lnTo>
                    <a:pt x="14841" y="2842"/>
                  </a:lnTo>
                  <a:lnTo>
                    <a:pt x="15552" y="2743"/>
                  </a:lnTo>
                  <a:lnTo>
                    <a:pt x="16282" y="2684"/>
                  </a:lnTo>
                  <a:lnTo>
                    <a:pt x="17032" y="2664"/>
                  </a:lnTo>
                  <a:lnTo>
                    <a:pt x="17762" y="2684"/>
                  </a:lnTo>
                  <a:lnTo>
                    <a:pt x="18493" y="2743"/>
                  </a:lnTo>
                  <a:lnTo>
                    <a:pt x="19203" y="2842"/>
                  </a:lnTo>
                  <a:lnTo>
                    <a:pt x="19913" y="2960"/>
                  </a:lnTo>
                  <a:lnTo>
                    <a:pt x="20604" y="3118"/>
                  </a:lnTo>
                  <a:lnTo>
                    <a:pt x="21295" y="3316"/>
                  </a:lnTo>
                  <a:lnTo>
                    <a:pt x="21966" y="3533"/>
                  </a:lnTo>
                  <a:lnTo>
                    <a:pt x="22617" y="3789"/>
                  </a:lnTo>
                  <a:lnTo>
                    <a:pt x="23249" y="4085"/>
                  </a:lnTo>
                  <a:lnTo>
                    <a:pt x="23861" y="4401"/>
                  </a:lnTo>
                  <a:lnTo>
                    <a:pt x="24472" y="4756"/>
                  </a:lnTo>
                  <a:lnTo>
                    <a:pt x="25045" y="5131"/>
                  </a:lnTo>
                  <a:lnTo>
                    <a:pt x="25617" y="5526"/>
                  </a:lnTo>
                  <a:lnTo>
                    <a:pt x="26150" y="5960"/>
                  </a:lnTo>
                  <a:lnTo>
                    <a:pt x="26683" y="6394"/>
                  </a:lnTo>
                  <a:lnTo>
                    <a:pt x="27176" y="6888"/>
                  </a:lnTo>
                  <a:lnTo>
                    <a:pt x="27650" y="7381"/>
                  </a:lnTo>
                  <a:lnTo>
                    <a:pt x="28104" y="7894"/>
                  </a:lnTo>
                  <a:lnTo>
                    <a:pt x="28538" y="8447"/>
                  </a:lnTo>
                  <a:lnTo>
                    <a:pt x="28933" y="8999"/>
                  </a:lnTo>
                  <a:lnTo>
                    <a:pt x="29307" y="9591"/>
                  </a:lnTo>
                  <a:lnTo>
                    <a:pt x="29643" y="10183"/>
                  </a:lnTo>
                  <a:lnTo>
                    <a:pt x="29959" y="10815"/>
                  </a:lnTo>
                  <a:lnTo>
                    <a:pt x="30255" y="11447"/>
                  </a:lnTo>
                  <a:lnTo>
                    <a:pt x="30511" y="12098"/>
                  </a:lnTo>
                  <a:lnTo>
                    <a:pt x="30748" y="12769"/>
                  </a:lnTo>
                  <a:lnTo>
                    <a:pt x="30926" y="13440"/>
                  </a:lnTo>
                  <a:lnTo>
                    <a:pt x="31103" y="14131"/>
                  </a:lnTo>
                  <a:lnTo>
                    <a:pt x="31222" y="14841"/>
                  </a:lnTo>
                  <a:lnTo>
                    <a:pt x="31320" y="15571"/>
                  </a:lnTo>
                  <a:lnTo>
                    <a:pt x="31360" y="16282"/>
                  </a:lnTo>
                  <a:lnTo>
                    <a:pt x="31380" y="17032"/>
                  </a:lnTo>
                  <a:lnTo>
                    <a:pt x="31380" y="17407"/>
                  </a:lnTo>
                  <a:lnTo>
                    <a:pt x="31340" y="17801"/>
                  </a:lnTo>
                  <a:lnTo>
                    <a:pt x="34044" y="17801"/>
                  </a:lnTo>
                  <a:lnTo>
                    <a:pt x="34064" y="17032"/>
                  </a:lnTo>
                  <a:lnTo>
                    <a:pt x="34024" y="16163"/>
                  </a:lnTo>
                  <a:lnTo>
                    <a:pt x="33965" y="15295"/>
                  </a:lnTo>
                  <a:lnTo>
                    <a:pt x="33866" y="14446"/>
                  </a:lnTo>
                  <a:lnTo>
                    <a:pt x="33708" y="13598"/>
                  </a:lnTo>
                  <a:lnTo>
                    <a:pt x="33511" y="12769"/>
                  </a:lnTo>
                  <a:lnTo>
                    <a:pt x="33294" y="11979"/>
                  </a:lnTo>
                  <a:lnTo>
                    <a:pt x="33018" y="11170"/>
                  </a:lnTo>
                  <a:lnTo>
                    <a:pt x="32722" y="10401"/>
                  </a:lnTo>
                  <a:lnTo>
                    <a:pt x="32366" y="9651"/>
                  </a:lnTo>
                  <a:lnTo>
                    <a:pt x="31991" y="8920"/>
                  </a:lnTo>
                  <a:lnTo>
                    <a:pt x="31577" y="8210"/>
                  </a:lnTo>
                  <a:lnTo>
                    <a:pt x="31143" y="7519"/>
                  </a:lnTo>
                  <a:lnTo>
                    <a:pt x="30669" y="6848"/>
                  </a:lnTo>
                  <a:lnTo>
                    <a:pt x="30156" y="6197"/>
                  </a:lnTo>
                  <a:lnTo>
                    <a:pt x="29623" y="5585"/>
                  </a:lnTo>
                  <a:lnTo>
                    <a:pt x="29071" y="4993"/>
                  </a:lnTo>
                  <a:lnTo>
                    <a:pt x="28479" y="4421"/>
                  </a:lnTo>
                  <a:lnTo>
                    <a:pt x="27847" y="3888"/>
                  </a:lnTo>
                  <a:lnTo>
                    <a:pt x="27216" y="3394"/>
                  </a:lnTo>
                  <a:lnTo>
                    <a:pt x="26545" y="2921"/>
                  </a:lnTo>
                  <a:lnTo>
                    <a:pt x="25854" y="2467"/>
                  </a:lnTo>
                  <a:lnTo>
                    <a:pt x="25143" y="2052"/>
                  </a:lnTo>
                  <a:lnTo>
                    <a:pt x="24393" y="1678"/>
                  </a:lnTo>
                  <a:lnTo>
                    <a:pt x="23643" y="1342"/>
                  </a:lnTo>
                  <a:lnTo>
                    <a:pt x="22874" y="1026"/>
                  </a:lnTo>
                  <a:lnTo>
                    <a:pt x="22084" y="770"/>
                  </a:lnTo>
                  <a:lnTo>
                    <a:pt x="21275" y="533"/>
                  </a:lnTo>
                  <a:lnTo>
                    <a:pt x="20446" y="336"/>
                  </a:lnTo>
                  <a:lnTo>
                    <a:pt x="19617" y="197"/>
                  </a:lnTo>
                  <a:lnTo>
                    <a:pt x="18769" y="79"/>
                  </a:lnTo>
                  <a:lnTo>
                    <a:pt x="17900" y="20"/>
                  </a:lnTo>
                  <a:lnTo>
                    <a:pt x="17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1721204" y="1060299"/>
              <a:ext cx="488648" cy="488648"/>
            </a:xfrm>
            <a:custGeom>
              <a:rect b="b" l="l" r="r" t="t"/>
              <a:pathLst>
                <a:path extrusionOk="0" h="34064" w="34064">
                  <a:moveTo>
                    <a:pt x="17032" y="0"/>
                  </a:moveTo>
                  <a:lnTo>
                    <a:pt x="16144" y="20"/>
                  </a:lnTo>
                  <a:lnTo>
                    <a:pt x="15295" y="79"/>
                  </a:lnTo>
                  <a:lnTo>
                    <a:pt x="14447" y="197"/>
                  </a:lnTo>
                  <a:lnTo>
                    <a:pt x="13598" y="336"/>
                  </a:lnTo>
                  <a:lnTo>
                    <a:pt x="12769" y="533"/>
                  </a:lnTo>
                  <a:lnTo>
                    <a:pt x="11960" y="770"/>
                  </a:lnTo>
                  <a:lnTo>
                    <a:pt x="11171" y="1026"/>
                  </a:lnTo>
                  <a:lnTo>
                    <a:pt x="10401" y="1342"/>
                  </a:lnTo>
                  <a:lnTo>
                    <a:pt x="9651" y="1678"/>
                  </a:lnTo>
                  <a:lnTo>
                    <a:pt x="8921" y="2052"/>
                  </a:lnTo>
                  <a:lnTo>
                    <a:pt x="8210" y="2467"/>
                  </a:lnTo>
                  <a:lnTo>
                    <a:pt x="7520" y="2921"/>
                  </a:lnTo>
                  <a:lnTo>
                    <a:pt x="6849" y="3394"/>
                  </a:lnTo>
                  <a:lnTo>
                    <a:pt x="6197" y="3888"/>
                  </a:lnTo>
                  <a:lnTo>
                    <a:pt x="5586" y="4421"/>
                  </a:lnTo>
                  <a:lnTo>
                    <a:pt x="4994" y="4993"/>
                  </a:lnTo>
                  <a:lnTo>
                    <a:pt x="4421" y="5585"/>
                  </a:lnTo>
                  <a:lnTo>
                    <a:pt x="3888" y="6197"/>
                  </a:lnTo>
                  <a:lnTo>
                    <a:pt x="3375" y="6848"/>
                  </a:lnTo>
                  <a:lnTo>
                    <a:pt x="2902" y="7519"/>
                  </a:lnTo>
                  <a:lnTo>
                    <a:pt x="2467" y="8210"/>
                  </a:lnTo>
                  <a:lnTo>
                    <a:pt x="2053" y="8920"/>
                  </a:lnTo>
                  <a:lnTo>
                    <a:pt x="1678" y="9651"/>
                  </a:lnTo>
                  <a:lnTo>
                    <a:pt x="1342" y="10401"/>
                  </a:lnTo>
                  <a:lnTo>
                    <a:pt x="1027" y="11170"/>
                  </a:lnTo>
                  <a:lnTo>
                    <a:pt x="770" y="11979"/>
                  </a:lnTo>
                  <a:lnTo>
                    <a:pt x="533" y="12769"/>
                  </a:lnTo>
                  <a:lnTo>
                    <a:pt x="336" y="13598"/>
                  </a:lnTo>
                  <a:lnTo>
                    <a:pt x="198" y="14446"/>
                  </a:lnTo>
                  <a:lnTo>
                    <a:pt x="79" y="15295"/>
                  </a:lnTo>
                  <a:lnTo>
                    <a:pt x="20" y="16163"/>
                  </a:lnTo>
                  <a:lnTo>
                    <a:pt x="0" y="17032"/>
                  </a:lnTo>
                  <a:lnTo>
                    <a:pt x="20" y="17900"/>
                  </a:lnTo>
                  <a:lnTo>
                    <a:pt x="79" y="18768"/>
                  </a:lnTo>
                  <a:lnTo>
                    <a:pt x="198" y="19617"/>
                  </a:lnTo>
                  <a:lnTo>
                    <a:pt x="336" y="20466"/>
                  </a:lnTo>
                  <a:lnTo>
                    <a:pt x="533" y="21275"/>
                  </a:lnTo>
                  <a:lnTo>
                    <a:pt x="770" y="22084"/>
                  </a:lnTo>
                  <a:lnTo>
                    <a:pt x="1027" y="22873"/>
                  </a:lnTo>
                  <a:lnTo>
                    <a:pt x="1342" y="23643"/>
                  </a:lnTo>
                  <a:lnTo>
                    <a:pt x="1678" y="24413"/>
                  </a:lnTo>
                  <a:lnTo>
                    <a:pt x="2053" y="25143"/>
                  </a:lnTo>
                  <a:lnTo>
                    <a:pt x="2467" y="25853"/>
                  </a:lnTo>
                  <a:lnTo>
                    <a:pt x="2902" y="26544"/>
                  </a:lnTo>
                  <a:lnTo>
                    <a:pt x="3375" y="27215"/>
                  </a:lnTo>
                  <a:lnTo>
                    <a:pt x="3888" y="27847"/>
                  </a:lnTo>
                  <a:lnTo>
                    <a:pt x="4421" y="28478"/>
                  </a:lnTo>
                  <a:lnTo>
                    <a:pt x="4994" y="29070"/>
                  </a:lnTo>
                  <a:lnTo>
                    <a:pt x="5586" y="29623"/>
                  </a:lnTo>
                  <a:lnTo>
                    <a:pt x="6197" y="30175"/>
                  </a:lnTo>
                  <a:lnTo>
                    <a:pt x="6849" y="30669"/>
                  </a:lnTo>
                  <a:lnTo>
                    <a:pt x="7520" y="31142"/>
                  </a:lnTo>
                  <a:lnTo>
                    <a:pt x="8210" y="31596"/>
                  </a:lnTo>
                  <a:lnTo>
                    <a:pt x="8921" y="32011"/>
                  </a:lnTo>
                  <a:lnTo>
                    <a:pt x="9651" y="32386"/>
                  </a:lnTo>
                  <a:lnTo>
                    <a:pt x="10401" y="32721"/>
                  </a:lnTo>
                  <a:lnTo>
                    <a:pt x="11171" y="33017"/>
                  </a:lnTo>
                  <a:lnTo>
                    <a:pt x="11960" y="33294"/>
                  </a:lnTo>
                  <a:lnTo>
                    <a:pt x="12769" y="33530"/>
                  </a:lnTo>
                  <a:lnTo>
                    <a:pt x="13598" y="33708"/>
                  </a:lnTo>
                  <a:lnTo>
                    <a:pt x="14447" y="33866"/>
                  </a:lnTo>
                  <a:lnTo>
                    <a:pt x="15295" y="33965"/>
                  </a:lnTo>
                  <a:lnTo>
                    <a:pt x="16144" y="34043"/>
                  </a:lnTo>
                  <a:lnTo>
                    <a:pt x="17032" y="34063"/>
                  </a:lnTo>
                  <a:lnTo>
                    <a:pt x="17210" y="34043"/>
                  </a:lnTo>
                  <a:lnTo>
                    <a:pt x="17210" y="31379"/>
                  </a:lnTo>
                  <a:lnTo>
                    <a:pt x="17032" y="31399"/>
                  </a:lnTo>
                  <a:lnTo>
                    <a:pt x="16282" y="31379"/>
                  </a:lnTo>
                  <a:lnTo>
                    <a:pt x="15552" y="31320"/>
                  </a:lnTo>
                  <a:lnTo>
                    <a:pt x="14841" y="31221"/>
                  </a:lnTo>
                  <a:lnTo>
                    <a:pt x="14131" y="31103"/>
                  </a:lnTo>
                  <a:lnTo>
                    <a:pt x="13440" y="30945"/>
                  </a:lnTo>
                  <a:lnTo>
                    <a:pt x="12769" y="30748"/>
                  </a:lnTo>
                  <a:lnTo>
                    <a:pt x="12098" y="30511"/>
                  </a:lnTo>
                  <a:lnTo>
                    <a:pt x="11447" y="30254"/>
                  </a:lnTo>
                  <a:lnTo>
                    <a:pt x="10815" y="29978"/>
                  </a:lnTo>
                  <a:lnTo>
                    <a:pt x="10184" y="29662"/>
                  </a:lnTo>
                  <a:lnTo>
                    <a:pt x="9592" y="29307"/>
                  </a:lnTo>
                  <a:lnTo>
                    <a:pt x="9000" y="28932"/>
                  </a:lnTo>
                  <a:lnTo>
                    <a:pt x="8447" y="28537"/>
                  </a:lnTo>
                  <a:lnTo>
                    <a:pt x="7895" y="28103"/>
                  </a:lnTo>
                  <a:lnTo>
                    <a:pt x="7381" y="27649"/>
                  </a:lnTo>
                  <a:lnTo>
                    <a:pt x="6868" y="27176"/>
                  </a:lnTo>
                  <a:lnTo>
                    <a:pt x="6395" y="26682"/>
                  </a:lnTo>
                  <a:lnTo>
                    <a:pt x="5941" y="26169"/>
                  </a:lnTo>
                  <a:lnTo>
                    <a:pt x="5526" y="25616"/>
                  </a:lnTo>
                  <a:lnTo>
                    <a:pt x="5132" y="25044"/>
                  </a:lnTo>
                  <a:lnTo>
                    <a:pt x="4757" y="24472"/>
                  </a:lnTo>
                  <a:lnTo>
                    <a:pt x="4401" y="23860"/>
                  </a:lnTo>
                  <a:lnTo>
                    <a:pt x="4086" y="23248"/>
                  </a:lnTo>
                  <a:lnTo>
                    <a:pt x="3790" y="22617"/>
                  </a:lnTo>
                  <a:lnTo>
                    <a:pt x="3533" y="21965"/>
                  </a:lnTo>
                  <a:lnTo>
                    <a:pt x="3316" y="21294"/>
                  </a:lnTo>
                  <a:lnTo>
                    <a:pt x="3119" y="20623"/>
                  </a:lnTo>
                  <a:lnTo>
                    <a:pt x="2961" y="19913"/>
                  </a:lnTo>
                  <a:lnTo>
                    <a:pt x="2823" y="19222"/>
                  </a:lnTo>
                  <a:lnTo>
                    <a:pt x="2744" y="18492"/>
                  </a:lnTo>
                  <a:lnTo>
                    <a:pt x="2684" y="17762"/>
                  </a:lnTo>
                  <a:lnTo>
                    <a:pt x="2665" y="17032"/>
                  </a:lnTo>
                  <a:lnTo>
                    <a:pt x="2684" y="16282"/>
                  </a:lnTo>
                  <a:lnTo>
                    <a:pt x="2744" y="15571"/>
                  </a:lnTo>
                  <a:lnTo>
                    <a:pt x="2823" y="14841"/>
                  </a:lnTo>
                  <a:lnTo>
                    <a:pt x="2961" y="14131"/>
                  </a:lnTo>
                  <a:lnTo>
                    <a:pt x="3119" y="13440"/>
                  </a:lnTo>
                  <a:lnTo>
                    <a:pt x="3316" y="12769"/>
                  </a:lnTo>
                  <a:lnTo>
                    <a:pt x="3533" y="12098"/>
                  </a:lnTo>
                  <a:lnTo>
                    <a:pt x="3790" y="11447"/>
                  </a:lnTo>
                  <a:lnTo>
                    <a:pt x="4086" y="10815"/>
                  </a:lnTo>
                  <a:lnTo>
                    <a:pt x="4401" y="10183"/>
                  </a:lnTo>
                  <a:lnTo>
                    <a:pt x="4757" y="9591"/>
                  </a:lnTo>
                  <a:lnTo>
                    <a:pt x="5132" y="8999"/>
                  </a:lnTo>
                  <a:lnTo>
                    <a:pt x="5526" y="8447"/>
                  </a:lnTo>
                  <a:lnTo>
                    <a:pt x="5941" y="7894"/>
                  </a:lnTo>
                  <a:lnTo>
                    <a:pt x="6395" y="7381"/>
                  </a:lnTo>
                  <a:lnTo>
                    <a:pt x="6868" y="6888"/>
                  </a:lnTo>
                  <a:lnTo>
                    <a:pt x="7381" y="6394"/>
                  </a:lnTo>
                  <a:lnTo>
                    <a:pt x="7895" y="5960"/>
                  </a:lnTo>
                  <a:lnTo>
                    <a:pt x="8447" y="5526"/>
                  </a:lnTo>
                  <a:lnTo>
                    <a:pt x="9000" y="5131"/>
                  </a:lnTo>
                  <a:lnTo>
                    <a:pt x="9592" y="4756"/>
                  </a:lnTo>
                  <a:lnTo>
                    <a:pt x="10184" y="4401"/>
                  </a:lnTo>
                  <a:lnTo>
                    <a:pt x="10815" y="4085"/>
                  </a:lnTo>
                  <a:lnTo>
                    <a:pt x="11447" y="3789"/>
                  </a:lnTo>
                  <a:lnTo>
                    <a:pt x="12098" y="3533"/>
                  </a:lnTo>
                  <a:lnTo>
                    <a:pt x="12769" y="3316"/>
                  </a:lnTo>
                  <a:lnTo>
                    <a:pt x="13440" y="3118"/>
                  </a:lnTo>
                  <a:lnTo>
                    <a:pt x="14131" y="2960"/>
                  </a:lnTo>
                  <a:lnTo>
                    <a:pt x="14841" y="2842"/>
                  </a:lnTo>
                  <a:lnTo>
                    <a:pt x="15552" y="2743"/>
                  </a:lnTo>
                  <a:lnTo>
                    <a:pt x="16282" y="2684"/>
                  </a:lnTo>
                  <a:lnTo>
                    <a:pt x="17032" y="2664"/>
                  </a:lnTo>
                  <a:lnTo>
                    <a:pt x="17762" y="2684"/>
                  </a:lnTo>
                  <a:lnTo>
                    <a:pt x="18492" y="2743"/>
                  </a:lnTo>
                  <a:lnTo>
                    <a:pt x="19203" y="2842"/>
                  </a:lnTo>
                  <a:lnTo>
                    <a:pt x="19913" y="2960"/>
                  </a:lnTo>
                  <a:lnTo>
                    <a:pt x="20604" y="3118"/>
                  </a:lnTo>
                  <a:lnTo>
                    <a:pt x="21295" y="3316"/>
                  </a:lnTo>
                  <a:lnTo>
                    <a:pt x="21966" y="3533"/>
                  </a:lnTo>
                  <a:lnTo>
                    <a:pt x="22617" y="3789"/>
                  </a:lnTo>
                  <a:lnTo>
                    <a:pt x="23249" y="4085"/>
                  </a:lnTo>
                  <a:lnTo>
                    <a:pt x="23860" y="4401"/>
                  </a:lnTo>
                  <a:lnTo>
                    <a:pt x="24472" y="4756"/>
                  </a:lnTo>
                  <a:lnTo>
                    <a:pt x="25045" y="5131"/>
                  </a:lnTo>
                  <a:lnTo>
                    <a:pt x="25617" y="5526"/>
                  </a:lnTo>
                  <a:lnTo>
                    <a:pt x="26150" y="5960"/>
                  </a:lnTo>
                  <a:lnTo>
                    <a:pt x="26683" y="6394"/>
                  </a:lnTo>
                  <a:lnTo>
                    <a:pt x="27176" y="6888"/>
                  </a:lnTo>
                  <a:lnTo>
                    <a:pt x="27650" y="7381"/>
                  </a:lnTo>
                  <a:lnTo>
                    <a:pt x="28104" y="7894"/>
                  </a:lnTo>
                  <a:lnTo>
                    <a:pt x="28538" y="8447"/>
                  </a:lnTo>
                  <a:lnTo>
                    <a:pt x="28932" y="8999"/>
                  </a:lnTo>
                  <a:lnTo>
                    <a:pt x="29307" y="9591"/>
                  </a:lnTo>
                  <a:lnTo>
                    <a:pt x="29663" y="10183"/>
                  </a:lnTo>
                  <a:lnTo>
                    <a:pt x="29978" y="10815"/>
                  </a:lnTo>
                  <a:lnTo>
                    <a:pt x="30255" y="11447"/>
                  </a:lnTo>
                  <a:lnTo>
                    <a:pt x="30511" y="12098"/>
                  </a:lnTo>
                  <a:lnTo>
                    <a:pt x="30748" y="12769"/>
                  </a:lnTo>
                  <a:lnTo>
                    <a:pt x="30945" y="13440"/>
                  </a:lnTo>
                  <a:lnTo>
                    <a:pt x="31103" y="14131"/>
                  </a:lnTo>
                  <a:lnTo>
                    <a:pt x="31222" y="14841"/>
                  </a:lnTo>
                  <a:lnTo>
                    <a:pt x="31320" y="15571"/>
                  </a:lnTo>
                  <a:lnTo>
                    <a:pt x="31380" y="16282"/>
                  </a:lnTo>
                  <a:lnTo>
                    <a:pt x="31380" y="17032"/>
                  </a:lnTo>
                  <a:lnTo>
                    <a:pt x="31380" y="17407"/>
                  </a:lnTo>
                  <a:lnTo>
                    <a:pt x="31360" y="17801"/>
                  </a:lnTo>
                  <a:lnTo>
                    <a:pt x="34044" y="17801"/>
                  </a:lnTo>
                  <a:lnTo>
                    <a:pt x="34064" y="17032"/>
                  </a:lnTo>
                  <a:lnTo>
                    <a:pt x="34044" y="16163"/>
                  </a:lnTo>
                  <a:lnTo>
                    <a:pt x="33965" y="15295"/>
                  </a:lnTo>
                  <a:lnTo>
                    <a:pt x="33866" y="14446"/>
                  </a:lnTo>
                  <a:lnTo>
                    <a:pt x="33708" y="13598"/>
                  </a:lnTo>
                  <a:lnTo>
                    <a:pt x="33531" y="12769"/>
                  </a:lnTo>
                  <a:lnTo>
                    <a:pt x="33294" y="11979"/>
                  </a:lnTo>
                  <a:lnTo>
                    <a:pt x="33018" y="11170"/>
                  </a:lnTo>
                  <a:lnTo>
                    <a:pt x="32722" y="10401"/>
                  </a:lnTo>
                  <a:lnTo>
                    <a:pt x="32386" y="9651"/>
                  </a:lnTo>
                  <a:lnTo>
                    <a:pt x="31991" y="8920"/>
                  </a:lnTo>
                  <a:lnTo>
                    <a:pt x="31597" y="8210"/>
                  </a:lnTo>
                  <a:lnTo>
                    <a:pt x="31143" y="7519"/>
                  </a:lnTo>
                  <a:lnTo>
                    <a:pt x="30669" y="6848"/>
                  </a:lnTo>
                  <a:lnTo>
                    <a:pt x="30156" y="6197"/>
                  </a:lnTo>
                  <a:lnTo>
                    <a:pt x="29623" y="5585"/>
                  </a:lnTo>
                  <a:lnTo>
                    <a:pt x="29071" y="4993"/>
                  </a:lnTo>
                  <a:lnTo>
                    <a:pt x="28479" y="4421"/>
                  </a:lnTo>
                  <a:lnTo>
                    <a:pt x="27847" y="3888"/>
                  </a:lnTo>
                  <a:lnTo>
                    <a:pt x="27215" y="3394"/>
                  </a:lnTo>
                  <a:lnTo>
                    <a:pt x="26544" y="2921"/>
                  </a:lnTo>
                  <a:lnTo>
                    <a:pt x="25854" y="2467"/>
                  </a:lnTo>
                  <a:lnTo>
                    <a:pt x="25143" y="2052"/>
                  </a:lnTo>
                  <a:lnTo>
                    <a:pt x="24413" y="1678"/>
                  </a:lnTo>
                  <a:lnTo>
                    <a:pt x="23643" y="1342"/>
                  </a:lnTo>
                  <a:lnTo>
                    <a:pt x="22874" y="1026"/>
                  </a:lnTo>
                  <a:lnTo>
                    <a:pt x="22084" y="770"/>
                  </a:lnTo>
                  <a:lnTo>
                    <a:pt x="21275" y="533"/>
                  </a:lnTo>
                  <a:lnTo>
                    <a:pt x="20446" y="336"/>
                  </a:lnTo>
                  <a:lnTo>
                    <a:pt x="19617" y="197"/>
                  </a:lnTo>
                  <a:lnTo>
                    <a:pt x="18769" y="79"/>
                  </a:lnTo>
                  <a:lnTo>
                    <a:pt x="17900" y="20"/>
                  </a:lnTo>
                  <a:lnTo>
                    <a:pt x="17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2416406" y="1060299"/>
              <a:ext cx="488648" cy="488648"/>
            </a:xfrm>
            <a:custGeom>
              <a:rect b="b" l="l" r="r" t="t"/>
              <a:pathLst>
                <a:path extrusionOk="0" h="34064" w="34064">
                  <a:moveTo>
                    <a:pt x="17032" y="0"/>
                  </a:moveTo>
                  <a:lnTo>
                    <a:pt x="16164" y="20"/>
                  </a:lnTo>
                  <a:lnTo>
                    <a:pt x="15295" y="79"/>
                  </a:lnTo>
                  <a:lnTo>
                    <a:pt x="14447" y="197"/>
                  </a:lnTo>
                  <a:lnTo>
                    <a:pt x="13598" y="336"/>
                  </a:lnTo>
                  <a:lnTo>
                    <a:pt x="12789" y="533"/>
                  </a:lnTo>
                  <a:lnTo>
                    <a:pt x="11980" y="770"/>
                  </a:lnTo>
                  <a:lnTo>
                    <a:pt x="11190" y="1026"/>
                  </a:lnTo>
                  <a:lnTo>
                    <a:pt x="10401" y="1342"/>
                  </a:lnTo>
                  <a:lnTo>
                    <a:pt x="9651" y="1678"/>
                  </a:lnTo>
                  <a:lnTo>
                    <a:pt x="8921" y="2052"/>
                  </a:lnTo>
                  <a:lnTo>
                    <a:pt x="8210" y="2467"/>
                  </a:lnTo>
                  <a:lnTo>
                    <a:pt x="7520" y="2921"/>
                  </a:lnTo>
                  <a:lnTo>
                    <a:pt x="6849" y="3394"/>
                  </a:lnTo>
                  <a:lnTo>
                    <a:pt x="6197" y="3888"/>
                  </a:lnTo>
                  <a:lnTo>
                    <a:pt x="5586" y="4421"/>
                  </a:lnTo>
                  <a:lnTo>
                    <a:pt x="4993" y="4993"/>
                  </a:lnTo>
                  <a:lnTo>
                    <a:pt x="4421" y="5585"/>
                  </a:lnTo>
                  <a:lnTo>
                    <a:pt x="3888" y="6197"/>
                  </a:lnTo>
                  <a:lnTo>
                    <a:pt x="3395" y="6848"/>
                  </a:lnTo>
                  <a:lnTo>
                    <a:pt x="2921" y="7519"/>
                  </a:lnTo>
                  <a:lnTo>
                    <a:pt x="2467" y="8210"/>
                  </a:lnTo>
                  <a:lnTo>
                    <a:pt x="2053" y="8920"/>
                  </a:lnTo>
                  <a:lnTo>
                    <a:pt x="1678" y="9651"/>
                  </a:lnTo>
                  <a:lnTo>
                    <a:pt x="1342" y="10401"/>
                  </a:lnTo>
                  <a:lnTo>
                    <a:pt x="1027" y="11170"/>
                  </a:lnTo>
                  <a:lnTo>
                    <a:pt x="770" y="11979"/>
                  </a:lnTo>
                  <a:lnTo>
                    <a:pt x="533" y="12769"/>
                  </a:lnTo>
                  <a:lnTo>
                    <a:pt x="356" y="13598"/>
                  </a:lnTo>
                  <a:lnTo>
                    <a:pt x="198" y="14446"/>
                  </a:lnTo>
                  <a:lnTo>
                    <a:pt x="79" y="15295"/>
                  </a:lnTo>
                  <a:lnTo>
                    <a:pt x="20" y="16163"/>
                  </a:lnTo>
                  <a:lnTo>
                    <a:pt x="0" y="17032"/>
                  </a:lnTo>
                  <a:lnTo>
                    <a:pt x="20" y="17900"/>
                  </a:lnTo>
                  <a:lnTo>
                    <a:pt x="79" y="18768"/>
                  </a:lnTo>
                  <a:lnTo>
                    <a:pt x="198" y="19617"/>
                  </a:lnTo>
                  <a:lnTo>
                    <a:pt x="356" y="20466"/>
                  </a:lnTo>
                  <a:lnTo>
                    <a:pt x="533" y="21275"/>
                  </a:lnTo>
                  <a:lnTo>
                    <a:pt x="770" y="22084"/>
                  </a:lnTo>
                  <a:lnTo>
                    <a:pt x="1027" y="22873"/>
                  </a:lnTo>
                  <a:lnTo>
                    <a:pt x="1342" y="23643"/>
                  </a:lnTo>
                  <a:lnTo>
                    <a:pt x="1678" y="24413"/>
                  </a:lnTo>
                  <a:lnTo>
                    <a:pt x="2053" y="25143"/>
                  </a:lnTo>
                  <a:lnTo>
                    <a:pt x="2467" y="25853"/>
                  </a:lnTo>
                  <a:lnTo>
                    <a:pt x="2921" y="26544"/>
                  </a:lnTo>
                  <a:lnTo>
                    <a:pt x="3395" y="27215"/>
                  </a:lnTo>
                  <a:lnTo>
                    <a:pt x="3888" y="27847"/>
                  </a:lnTo>
                  <a:lnTo>
                    <a:pt x="4421" y="28478"/>
                  </a:lnTo>
                  <a:lnTo>
                    <a:pt x="4993" y="29070"/>
                  </a:lnTo>
                  <a:lnTo>
                    <a:pt x="5586" y="29623"/>
                  </a:lnTo>
                  <a:lnTo>
                    <a:pt x="6197" y="30175"/>
                  </a:lnTo>
                  <a:lnTo>
                    <a:pt x="6849" y="30669"/>
                  </a:lnTo>
                  <a:lnTo>
                    <a:pt x="7520" y="31142"/>
                  </a:lnTo>
                  <a:lnTo>
                    <a:pt x="8210" y="31596"/>
                  </a:lnTo>
                  <a:lnTo>
                    <a:pt x="8921" y="32011"/>
                  </a:lnTo>
                  <a:lnTo>
                    <a:pt x="9651" y="32386"/>
                  </a:lnTo>
                  <a:lnTo>
                    <a:pt x="10401" y="32721"/>
                  </a:lnTo>
                  <a:lnTo>
                    <a:pt x="11190" y="33017"/>
                  </a:lnTo>
                  <a:lnTo>
                    <a:pt x="11980" y="33294"/>
                  </a:lnTo>
                  <a:lnTo>
                    <a:pt x="12789" y="33530"/>
                  </a:lnTo>
                  <a:lnTo>
                    <a:pt x="13598" y="33708"/>
                  </a:lnTo>
                  <a:lnTo>
                    <a:pt x="14447" y="33866"/>
                  </a:lnTo>
                  <a:lnTo>
                    <a:pt x="15295" y="33965"/>
                  </a:lnTo>
                  <a:lnTo>
                    <a:pt x="16164" y="34043"/>
                  </a:lnTo>
                  <a:lnTo>
                    <a:pt x="17032" y="34063"/>
                  </a:lnTo>
                  <a:lnTo>
                    <a:pt x="17210" y="34043"/>
                  </a:lnTo>
                  <a:lnTo>
                    <a:pt x="17210" y="31379"/>
                  </a:lnTo>
                  <a:lnTo>
                    <a:pt x="17032" y="31399"/>
                  </a:lnTo>
                  <a:lnTo>
                    <a:pt x="16302" y="31379"/>
                  </a:lnTo>
                  <a:lnTo>
                    <a:pt x="15572" y="31320"/>
                  </a:lnTo>
                  <a:lnTo>
                    <a:pt x="14841" y="31221"/>
                  </a:lnTo>
                  <a:lnTo>
                    <a:pt x="14131" y="31103"/>
                  </a:lnTo>
                  <a:lnTo>
                    <a:pt x="13440" y="30945"/>
                  </a:lnTo>
                  <a:lnTo>
                    <a:pt x="12769" y="30748"/>
                  </a:lnTo>
                  <a:lnTo>
                    <a:pt x="12098" y="30511"/>
                  </a:lnTo>
                  <a:lnTo>
                    <a:pt x="11447" y="30254"/>
                  </a:lnTo>
                  <a:lnTo>
                    <a:pt x="10815" y="29978"/>
                  </a:lnTo>
                  <a:lnTo>
                    <a:pt x="10184" y="29662"/>
                  </a:lnTo>
                  <a:lnTo>
                    <a:pt x="9592" y="29307"/>
                  </a:lnTo>
                  <a:lnTo>
                    <a:pt x="9000" y="28932"/>
                  </a:lnTo>
                  <a:lnTo>
                    <a:pt x="8447" y="28537"/>
                  </a:lnTo>
                  <a:lnTo>
                    <a:pt x="7895" y="28103"/>
                  </a:lnTo>
                  <a:lnTo>
                    <a:pt x="7381" y="27649"/>
                  </a:lnTo>
                  <a:lnTo>
                    <a:pt x="6888" y="27176"/>
                  </a:lnTo>
                  <a:lnTo>
                    <a:pt x="6395" y="26682"/>
                  </a:lnTo>
                  <a:lnTo>
                    <a:pt x="5960" y="26169"/>
                  </a:lnTo>
                  <a:lnTo>
                    <a:pt x="5526" y="25616"/>
                  </a:lnTo>
                  <a:lnTo>
                    <a:pt x="5132" y="25044"/>
                  </a:lnTo>
                  <a:lnTo>
                    <a:pt x="4757" y="24472"/>
                  </a:lnTo>
                  <a:lnTo>
                    <a:pt x="4401" y="23860"/>
                  </a:lnTo>
                  <a:lnTo>
                    <a:pt x="4086" y="23248"/>
                  </a:lnTo>
                  <a:lnTo>
                    <a:pt x="3790" y="22617"/>
                  </a:lnTo>
                  <a:lnTo>
                    <a:pt x="3533" y="21965"/>
                  </a:lnTo>
                  <a:lnTo>
                    <a:pt x="3316" y="21294"/>
                  </a:lnTo>
                  <a:lnTo>
                    <a:pt x="3119" y="20623"/>
                  </a:lnTo>
                  <a:lnTo>
                    <a:pt x="2961" y="19913"/>
                  </a:lnTo>
                  <a:lnTo>
                    <a:pt x="2842" y="19222"/>
                  </a:lnTo>
                  <a:lnTo>
                    <a:pt x="2744" y="18492"/>
                  </a:lnTo>
                  <a:lnTo>
                    <a:pt x="2684" y="17762"/>
                  </a:lnTo>
                  <a:lnTo>
                    <a:pt x="2665" y="17032"/>
                  </a:lnTo>
                  <a:lnTo>
                    <a:pt x="2684" y="16282"/>
                  </a:lnTo>
                  <a:lnTo>
                    <a:pt x="2744" y="15571"/>
                  </a:lnTo>
                  <a:lnTo>
                    <a:pt x="2842" y="14841"/>
                  </a:lnTo>
                  <a:lnTo>
                    <a:pt x="2961" y="14131"/>
                  </a:lnTo>
                  <a:lnTo>
                    <a:pt x="3119" y="13440"/>
                  </a:lnTo>
                  <a:lnTo>
                    <a:pt x="3316" y="12769"/>
                  </a:lnTo>
                  <a:lnTo>
                    <a:pt x="3533" y="12098"/>
                  </a:lnTo>
                  <a:lnTo>
                    <a:pt x="3790" y="11447"/>
                  </a:lnTo>
                  <a:lnTo>
                    <a:pt x="4086" y="10815"/>
                  </a:lnTo>
                  <a:lnTo>
                    <a:pt x="4401" y="10183"/>
                  </a:lnTo>
                  <a:lnTo>
                    <a:pt x="4757" y="9591"/>
                  </a:lnTo>
                  <a:lnTo>
                    <a:pt x="5132" y="8999"/>
                  </a:lnTo>
                  <a:lnTo>
                    <a:pt x="5526" y="8447"/>
                  </a:lnTo>
                  <a:lnTo>
                    <a:pt x="5960" y="7894"/>
                  </a:lnTo>
                  <a:lnTo>
                    <a:pt x="6395" y="7381"/>
                  </a:lnTo>
                  <a:lnTo>
                    <a:pt x="6888" y="6888"/>
                  </a:lnTo>
                  <a:lnTo>
                    <a:pt x="7381" y="6394"/>
                  </a:lnTo>
                  <a:lnTo>
                    <a:pt x="7895" y="5960"/>
                  </a:lnTo>
                  <a:lnTo>
                    <a:pt x="8447" y="5526"/>
                  </a:lnTo>
                  <a:lnTo>
                    <a:pt x="9000" y="5131"/>
                  </a:lnTo>
                  <a:lnTo>
                    <a:pt x="9592" y="4756"/>
                  </a:lnTo>
                  <a:lnTo>
                    <a:pt x="10184" y="4401"/>
                  </a:lnTo>
                  <a:lnTo>
                    <a:pt x="10815" y="4085"/>
                  </a:lnTo>
                  <a:lnTo>
                    <a:pt x="11447" y="3789"/>
                  </a:lnTo>
                  <a:lnTo>
                    <a:pt x="12098" y="3533"/>
                  </a:lnTo>
                  <a:lnTo>
                    <a:pt x="12769" y="3316"/>
                  </a:lnTo>
                  <a:lnTo>
                    <a:pt x="13440" y="3118"/>
                  </a:lnTo>
                  <a:lnTo>
                    <a:pt x="14131" y="2960"/>
                  </a:lnTo>
                  <a:lnTo>
                    <a:pt x="14841" y="2842"/>
                  </a:lnTo>
                  <a:lnTo>
                    <a:pt x="15572" y="2743"/>
                  </a:lnTo>
                  <a:lnTo>
                    <a:pt x="16302" y="2684"/>
                  </a:lnTo>
                  <a:lnTo>
                    <a:pt x="17032" y="2664"/>
                  </a:lnTo>
                  <a:lnTo>
                    <a:pt x="17762" y="2684"/>
                  </a:lnTo>
                  <a:lnTo>
                    <a:pt x="18492" y="2743"/>
                  </a:lnTo>
                  <a:lnTo>
                    <a:pt x="19223" y="2842"/>
                  </a:lnTo>
                  <a:lnTo>
                    <a:pt x="19913" y="2960"/>
                  </a:lnTo>
                  <a:lnTo>
                    <a:pt x="20624" y="3118"/>
                  </a:lnTo>
                  <a:lnTo>
                    <a:pt x="21295" y="3316"/>
                  </a:lnTo>
                  <a:lnTo>
                    <a:pt x="21966" y="3533"/>
                  </a:lnTo>
                  <a:lnTo>
                    <a:pt x="22617" y="3789"/>
                  </a:lnTo>
                  <a:lnTo>
                    <a:pt x="23249" y="4085"/>
                  </a:lnTo>
                  <a:lnTo>
                    <a:pt x="23880" y="4401"/>
                  </a:lnTo>
                  <a:lnTo>
                    <a:pt x="24472" y="4756"/>
                  </a:lnTo>
                  <a:lnTo>
                    <a:pt x="25064" y="5131"/>
                  </a:lnTo>
                  <a:lnTo>
                    <a:pt x="25617" y="5526"/>
                  </a:lnTo>
                  <a:lnTo>
                    <a:pt x="26169" y="5960"/>
                  </a:lnTo>
                  <a:lnTo>
                    <a:pt x="26683" y="6394"/>
                  </a:lnTo>
                  <a:lnTo>
                    <a:pt x="27176" y="6888"/>
                  </a:lnTo>
                  <a:lnTo>
                    <a:pt x="27650" y="7381"/>
                  </a:lnTo>
                  <a:lnTo>
                    <a:pt x="28104" y="7894"/>
                  </a:lnTo>
                  <a:lnTo>
                    <a:pt x="28538" y="8447"/>
                  </a:lnTo>
                  <a:lnTo>
                    <a:pt x="28932" y="8999"/>
                  </a:lnTo>
                  <a:lnTo>
                    <a:pt x="29307" y="9591"/>
                  </a:lnTo>
                  <a:lnTo>
                    <a:pt x="29663" y="10183"/>
                  </a:lnTo>
                  <a:lnTo>
                    <a:pt x="29978" y="10815"/>
                  </a:lnTo>
                  <a:lnTo>
                    <a:pt x="30255" y="11447"/>
                  </a:lnTo>
                  <a:lnTo>
                    <a:pt x="30511" y="12098"/>
                  </a:lnTo>
                  <a:lnTo>
                    <a:pt x="30748" y="12769"/>
                  </a:lnTo>
                  <a:lnTo>
                    <a:pt x="30945" y="13440"/>
                  </a:lnTo>
                  <a:lnTo>
                    <a:pt x="31103" y="14131"/>
                  </a:lnTo>
                  <a:lnTo>
                    <a:pt x="31222" y="14841"/>
                  </a:lnTo>
                  <a:lnTo>
                    <a:pt x="31320" y="15571"/>
                  </a:lnTo>
                  <a:lnTo>
                    <a:pt x="31380" y="16282"/>
                  </a:lnTo>
                  <a:lnTo>
                    <a:pt x="31399" y="17032"/>
                  </a:lnTo>
                  <a:lnTo>
                    <a:pt x="31380" y="17407"/>
                  </a:lnTo>
                  <a:lnTo>
                    <a:pt x="31360" y="17801"/>
                  </a:lnTo>
                  <a:lnTo>
                    <a:pt x="34044" y="17801"/>
                  </a:lnTo>
                  <a:lnTo>
                    <a:pt x="34064" y="17032"/>
                  </a:lnTo>
                  <a:lnTo>
                    <a:pt x="34044" y="16163"/>
                  </a:lnTo>
                  <a:lnTo>
                    <a:pt x="33965" y="15295"/>
                  </a:lnTo>
                  <a:lnTo>
                    <a:pt x="33866" y="14446"/>
                  </a:lnTo>
                  <a:lnTo>
                    <a:pt x="33708" y="13598"/>
                  </a:lnTo>
                  <a:lnTo>
                    <a:pt x="33531" y="12769"/>
                  </a:lnTo>
                  <a:lnTo>
                    <a:pt x="33294" y="11979"/>
                  </a:lnTo>
                  <a:lnTo>
                    <a:pt x="33018" y="11170"/>
                  </a:lnTo>
                  <a:lnTo>
                    <a:pt x="32722" y="10401"/>
                  </a:lnTo>
                  <a:lnTo>
                    <a:pt x="32386" y="9651"/>
                  </a:lnTo>
                  <a:lnTo>
                    <a:pt x="32011" y="8920"/>
                  </a:lnTo>
                  <a:lnTo>
                    <a:pt x="31597" y="8210"/>
                  </a:lnTo>
                  <a:lnTo>
                    <a:pt x="31143" y="7519"/>
                  </a:lnTo>
                  <a:lnTo>
                    <a:pt x="30669" y="6848"/>
                  </a:lnTo>
                  <a:lnTo>
                    <a:pt x="30176" y="6197"/>
                  </a:lnTo>
                  <a:lnTo>
                    <a:pt x="29623" y="5585"/>
                  </a:lnTo>
                  <a:lnTo>
                    <a:pt x="29071" y="4993"/>
                  </a:lnTo>
                  <a:lnTo>
                    <a:pt x="28478" y="4421"/>
                  </a:lnTo>
                  <a:lnTo>
                    <a:pt x="27867" y="3888"/>
                  </a:lnTo>
                  <a:lnTo>
                    <a:pt x="27215" y="3394"/>
                  </a:lnTo>
                  <a:lnTo>
                    <a:pt x="26544" y="2921"/>
                  </a:lnTo>
                  <a:lnTo>
                    <a:pt x="25854" y="2467"/>
                  </a:lnTo>
                  <a:lnTo>
                    <a:pt x="25143" y="2052"/>
                  </a:lnTo>
                  <a:lnTo>
                    <a:pt x="24413" y="1678"/>
                  </a:lnTo>
                  <a:lnTo>
                    <a:pt x="23663" y="1342"/>
                  </a:lnTo>
                  <a:lnTo>
                    <a:pt x="22874" y="1026"/>
                  </a:lnTo>
                  <a:lnTo>
                    <a:pt x="22084" y="770"/>
                  </a:lnTo>
                  <a:lnTo>
                    <a:pt x="21275" y="533"/>
                  </a:lnTo>
                  <a:lnTo>
                    <a:pt x="20466" y="336"/>
                  </a:lnTo>
                  <a:lnTo>
                    <a:pt x="19617" y="197"/>
                  </a:lnTo>
                  <a:lnTo>
                    <a:pt x="18769" y="79"/>
                  </a:lnTo>
                  <a:lnTo>
                    <a:pt x="17900" y="20"/>
                  </a:lnTo>
                  <a:lnTo>
                    <a:pt x="17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3111608" y="1060299"/>
              <a:ext cx="488648" cy="488648"/>
            </a:xfrm>
            <a:custGeom>
              <a:rect b="b" l="l" r="r" t="t"/>
              <a:pathLst>
                <a:path extrusionOk="0" h="34064" w="34064">
                  <a:moveTo>
                    <a:pt x="17032" y="0"/>
                  </a:moveTo>
                  <a:lnTo>
                    <a:pt x="16164" y="20"/>
                  </a:lnTo>
                  <a:lnTo>
                    <a:pt x="15295" y="79"/>
                  </a:lnTo>
                  <a:lnTo>
                    <a:pt x="14447" y="197"/>
                  </a:lnTo>
                  <a:lnTo>
                    <a:pt x="13598" y="336"/>
                  </a:lnTo>
                  <a:lnTo>
                    <a:pt x="12789" y="533"/>
                  </a:lnTo>
                  <a:lnTo>
                    <a:pt x="11980" y="770"/>
                  </a:lnTo>
                  <a:lnTo>
                    <a:pt x="11190" y="1026"/>
                  </a:lnTo>
                  <a:lnTo>
                    <a:pt x="10421" y="1342"/>
                  </a:lnTo>
                  <a:lnTo>
                    <a:pt x="9651" y="1678"/>
                  </a:lnTo>
                  <a:lnTo>
                    <a:pt x="8921" y="2052"/>
                  </a:lnTo>
                  <a:lnTo>
                    <a:pt x="8210" y="2467"/>
                  </a:lnTo>
                  <a:lnTo>
                    <a:pt x="7520" y="2921"/>
                  </a:lnTo>
                  <a:lnTo>
                    <a:pt x="6849" y="3394"/>
                  </a:lnTo>
                  <a:lnTo>
                    <a:pt x="6197" y="3888"/>
                  </a:lnTo>
                  <a:lnTo>
                    <a:pt x="5585" y="4421"/>
                  </a:lnTo>
                  <a:lnTo>
                    <a:pt x="4993" y="4993"/>
                  </a:lnTo>
                  <a:lnTo>
                    <a:pt x="4441" y="5585"/>
                  </a:lnTo>
                  <a:lnTo>
                    <a:pt x="3888" y="6197"/>
                  </a:lnTo>
                  <a:lnTo>
                    <a:pt x="3395" y="6848"/>
                  </a:lnTo>
                  <a:lnTo>
                    <a:pt x="2921" y="7519"/>
                  </a:lnTo>
                  <a:lnTo>
                    <a:pt x="2467" y="8210"/>
                  </a:lnTo>
                  <a:lnTo>
                    <a:pt x="2053" y="8920"/>
                  </a:lnTo>
                  <a:lnTo>
                    <a:pt x="1678" y="9651"/>
                  </a:lnTo>
                  <a:lnTo>
                    <a:pt x="1342" y="10401"/>
                  </a:lnTo>
                  <a:lnTo>
                    <a:pt x="1046" y="11170"/>
                  </a:lnTo>
                  <a:lnTo>
                    <a:pt x="770" y="11979"/>
                  </a:lnTo>
                  <a:lnTo>
                    <a:pt x="533" y="12769"/>
                  </a:lnTo>
                  <a:lnTo>
                    <a:pt x="356" y="13598"/>
                  </a:lnTo>
                  <a:lnTo>
                    <a:pt x="198" y="14446"/>
                  </a:lnTo>
                  <a:lnTo>
                    <a:pt x="99" y="15295"/>
                  </a:lnTo>
                  <a:lnTo>
                    <a:pt x="20" y="16163"/>
                  </a:lnTo>
                  <a:lnTo>
                    <a:pt x="0" y="17032"/>
                  </a:lnTo>
                  <a:lnTo>
                    <a:pt x="20" y="17900"/>
                  </a:lnTo>
                  <a:lnTo>
                    <a:pt x="99" y="18768"/>
                  </a:lnTo>
                  <a:lnTo>
                    <a:pt x="198" y="19617"/>
                  </a:lnTo>
                  <a:lnTo>
                    <a:pt x="356" y="20466"/>
                  </a:lnTo>
                  <a:lnTo>
                    <a:pt x="533" y="21275"/>
                  </a:lnTo>
                  <a:lnTo>
                    <a:pt x="770" y="22084"/>
                  </a:lnTo>
                  <a:lnTo>
                    <a:pt x="1046" y="22873"/>
                  </a:lnTo>
                  <a:lnTo>
                    <a:pt x="1342" y="23643"/>
                  </a:lnTo>
                  <a:lnTo>
                    <a:pt x="1678" y="24413"/>
                  </a:lnTo>
                  <a:lnTo>
                    <a:pt x="2053" y="25143"/>
                  </a:lnTo>
                  <a:lnTo>
                    <a:pt x="2467" y="25853"/>
                  </a:lnTo>
                  <a:lnTo>
                    <a:pt x="2921" y="26544"/>
                  </a:lnTo>
                  <a:lnTo>
                    <a:pt x="3395" y="27215"/>
                  </a:lnTo>
                  <a:lnTo>
                    <a:pt x="3888" y="27847"/>
                  </a:lnTo>
                  <a:lnTo>
                    <a:pt x="4441" y="28478"/>
                  </a:lnTo>
                  <a:lnTo>
                    <a:pt x="4993" y="29070"/>
                  </a:lnTo>
                  <a:lnTo>
                    <a:pt x="5585" y="29623"/>
                  </a:lnTo>
                  <a:lnTo>
                    <a:pt x="6197" y="30175"/>
                  </a:lnTo>
                  <a:lnTo>
                    <a:pt x="6849" y="30669"/>
                  </a:lnTo>
                  <a:lnTo>
                    <a:pt x="7520" y="31142"/>
                  </a:lnTo>
                  <a:lnTo>
                    <a:pt x="8210" y="31596"/>
                  </a:lnTo>
                  <a:lnTo>
                    <a:pt x="8921" y="32011"/>
                  </a:lnTo>
                  <a:lnTo>
                    <a:pt x="9651" y="32386"/>
                  </a:lnTo>
                  <a:lnTo>
                    <a:pt x="10421" y="32721"/>
                  </a:lnTo>
                  <a:lnTo>
                    <a:pt x="11190" y="33017"/>
                  </a:lnTo>
                  <a:lnTo>
                    <a:pt x="11980" y="33294"/>
                  </a:lnTo>
                  <a:lnTo>
                    <a:pt x="12789" y="33530"/>
                  </a:lnTo>
                  <a:lnTo>
                    <a:pt x="13598" y="33708"/>
                  </a:lnTo>
                  <a:lnTo>
                    <a:pt x="14447" y="33866"/>
                  </a:lnTo>
                  <a:lnTo>
                    <a:pt x="15295" y="33965"/>
                  </a:lnTo>
                  <a:lnTo>
                    <a:pt x="16164" y="34043"/>
                  </a:lnTo>
                  <a:lnTo>
                    <a:pt x="17032" y="34063"/>
                  </a:lnTo>
                  <a:lnTo>
                    <a:pt x="17210" y="34043"/>
                  </a:lnTo>
                  <a:lnTo>
                    <a:pt x="17210" y="31379"/>
                  </a:lnTo>
                  <a:lnTo>
                    <a:pt x="17032" y="31399"/>
                  </a:lnTo>
                  <a:lnTo>
                    <a:pt x="16302" y="31379"/>
                  </a:lnTo>
                  <a:lnTo>
                    <a:pt x="15572" y="31320"/>
                  </a:lnTo>
                  <a:lnTo>
                    <a:pt x="14841" y="31221"/>
                  </a:lnTo>
                  <a:lnTo>
                    <a:pt x="14151" y="31103"/>
                  </a:lnTo>
                  <a:lnTo>
                    <a:pt x="13440" y="30945"/>
                  </a:lnTo>
                  <a:lnTo>
                    <a:pt x="12769" y="30748"/>
                  </a:lnTo>
                  <a:lnTo>
                    <a:pt x="12098" y="30511"/>
                  </a:lnTo>
                  <a:lnTo>
                    <a:pt x="11447" y="30254"/>
                  </a:lnTo>
                  <a:lnTo>
                    <a:pt x="10815" y="29978"/>
                  </a:lnTo>
                  <a:lnTo>
                    <a:pt x="10204" y="29662"/>
                  </a:lnTo>
                  <a:lnTo>
                    <a:pt x="9592" y="29307"/>
                  </a:lnTo>
                  <a:lnTo>
                    <a:pt x="9019" y="28932"/>
                  </a:lnTo>
                  <a:lnTo>
                    <a:pt x="8447" y="28537"/>
                  </a:lnTo>
                  <a:lnTo>
                    <a:pt x="7894" y="28103"/>
                  </a:lnTo>
                  <a:lnTo>
                    <a:pt x="7381" y="27649"/>
                  </a:lnTo>
                  <a:lnTo>
                    <a:pt x="6888" y="27176"/>
                  </a:lnTo>
                  <a:lnTo>
                    <a:pt x="6414" y="26682"/>
                  </a:lnTo>
                  <a:lnTo>
                    <a:pt x="5960" y="26169"/>
                  </a:lnTo>
                  <a:lnTo>
                    <a:pt x="5526" y="25616"/>
                  </a:lnTo>
                  <a:lnTo>
                    <a:pt x="5132" y="25044"/>
                  </a:lnTo>
                  <a:lnTo>
                    <a:pt x="4757" y="24472"/>
                  </a:lnTo>
                  <a:lnTo>
                    <a:pt x="4401" y="23860"/>
                  </a:lnTo>
                  <a:lnTo>
                    <a:pt x="4086" y="23248"/>
                  </a:lnTo>
                  <a:lnTo>
                    <a:pt x="3809" y="22617"/>
                  </a:lnTo>
                  <a:lnTo>
                    <a:pt x="3553" y="21965"/>
                  </a:lnTo>
                  <a:lnTo>
                    <a:pt x="3316" y="21294"/>
                  </a:lnTo>
                  <a:lnTo>
                    <a:pt x="3119" y="20623"/>
                  </a:lnTo>
                  <a:lnTo>
                    <a:pt x="2961" y="19913"/>
                  </a:lnTo>
                  <a:lnTo>
                    <a:pt x="2842" y="19222"/>
                  </a:lnTo>
                  <a:lnTo>
                    <a:pt x="2744" y="18492"/>
                  </a:lnTo>
                  <a:lnTo>
                    <a:pt x="2684" y="17762"/>
                  </a:lnTo>
                  <a:lnTo>
                    <a:pt x="2665" y="17032"/>
                  </a:lnTo>
                  <a:lnTo>
                    <a:pt x="2684" y="16282"/>
                  </a:lnTo>
                  <a:lnTo>
                    <a:pt x="2744" y="15571"/>
                  </a:lnTo>
                  <a:lnTo>
                    <a:pt x="2842" y="14841"/>
                  </a:lnTo>
                  <a:lnTo>
                    <a:pt x="2961" y="14131"/>
                  </a:lnTo>
                  <a:lnTo>
                    <a:pt x="3119" y="13440"/>
                  </a:lnTo>
                  <a:lnTo>
                    <a:pt x="3316" y="12769"/>
                  </a:lnTo>
                  <a:lnTo>
                    <a:pt x="3553" y="12098"/>
                  </a:lnTo>
                  <a:lnTo>
                    <a:pt x="3809" y="11447"/>
                  </a:lnTo>
                  <a:lnTo>
                    <a:pt x="4086" y="10815"/>
                  </a:lnTo>
                  <a:lnTo>
                    <a:pt x="4401" y="10183"/>
                  </a:lnTo>
                  <a:lnTo>
                    <a:pt x="4757" y="9591"/>
                  </a:lnTo>
                  <a:lnTo>
                    <a:pt x="5132" y="8999"/>
                  </a:lnTo>
                  <a:lnTo>
                    <a:pt x="5526" y="8447"/>
                  </a:lnTo>
                  <a:lnTo>
                    <a:pt x="5960" y="7894"/>
                  </a:lnTo>
                  <a:lnTo>
                    <a:pt x="6414" y="7381"/>
                  </a:lnTo>
                  <a:lnTo>
                    <a:pt x="6888" y="6888"/>
                  </a:lnTo>
                  <a:lnTo>
                    <a:pt x="7381" y="6394"/>
                  </a:lnTo>
                  <a:lnTo>
                    <a:pt x="7894" y="5960"/>
                  </a:lnTo>
                  <a:lnTo>
                    <a:pt x="8447" y="5526"/>
                  </a:lnTo>
                  <a:lnTo>
                    <a:pt x="9019" y="5131"/>
                  </a:lnTo>
                  <a:lnTo>
                    <a:pt x="9592" y="4756"/>
                  </a:lnTo>
                  <a:lnTo>
                    <a:pt x="10204" y="4401"/>
                  </a:lnTo>
                  <a:lnTo>
                    <a:pt x="10815" y="4085"/>
                  </a:lnTo>
                  <a:lnTo>
                    <a:pt x="11447" y="3789"/>
                  </a:lnTo>
                  <a:lnTo>
                    <a:pt x="12098" y="3533"/>
                  </a:lnTo>
                  <a:lnTo>
                    <a:pt x="12769" y="3316"/>
                  </a:lnTo>
                  <a:lnTo>
                    <a:pt x="13440" y="3118"/>
                  </a:lnTo>
                  <a:lnTo>
                    <a:pt x="14151" y="2960"/>
                  </a:lnTo>
                  <a:lnTo>
                    <a:pt x="14841" y="2842"/>
                  </a:lnTo>
                  <a:lnTo>
                    <a:pt x="15572" y="2743"/>
                  </a:lnTo>
                  <a:lnTo>
                    <a:pt x="16302" y="2684"/>
                  </a:lnTo>
                  <a:lnTo>
                    <a:pt x="17032" y="2664"/>
                  </a:lnTo>
                  <a:lnTo>
                    <a:pt x="17762" y="2684"/>
                  </a:lnTo>
                  <a:lnTo>
                    <a:pt x="18492" y="2743"/>
                  </a:lnTo>
                  <a:lnTo>
                    <a:pt x="19223" y="2842"/>
                  </a:lnTo>
                  <a:lnTo>
                    <a:pt x="19933" y="2960"/>
                  </a:lnTo>
                  <a:lnTo>
                    <a:pt x="20624" y="3118"/>
                  </a:lnTo>
                  <a:lnTo>
                    <a:pt x="21295" y="3316"/>
                  </a:lnTo>
                  <a:lnTo>
                    <a:pt x="21966" y="3533"/>
                  </a:lnTo>
                  <a:lnTo>
                    <a:pt x="22617" y="3789"/>
                  </a:lnTo>
                  <a:lnTo>
                    <a:pt x="23249" y="4085"/>
                  </a:lnTo>
                  <a:lnTo>
                    <a:pt x="23880" y="4401"/>
                  </a:lnTo>
                  <a:lnTo>
                    <a:pt x="24472" y="4756"/>
                  </a:lnTo>
                  <a:lnTo>
                    <a:pt x="25064" y="5131"/>
                  </a:lnTo>
                  <a:lnTo>
                    <a:pt x="25617" y="5526"/>
                  </a:lnTo>
                  <a:lnTo>
                    <a:pt x="26169" y="5960"/>
                  </a:lnTo>
                  <a:lnTo>
                    <a:pt x="26683" y="6394"/>
                  </a:lnTo>
                  <a:lnTo>
                    <a:pt x="27176" y="6888"/>
                  </a:lnTo>
                  <a:lnTo>
                    <a:pt x="27669" y="7381"/>
                  </a:lnTo>
                  <a:lnTo>
                    <a:pt x="28103" y="7894"/>
                  </a:lnTo>
                  <a:lnTo>
                    <a:pt x="28538" y="8447"/>
                  </a:lnTo>
                  <a:lnTo>
                    <a:pt x="28932" y="8999"/>
                  </a:lnTo>
                  <a:lnTo>
                    <a:pt x="29307" y="9591"/>
                  </a:lnTo>
                  <a:lnTo>
                    <a:pt x="29663" y="10183"/>
                  </a:lnTo>
                  <a:lnTo>
                    <a:pt x="29978" y="10815"/>
                  </a:lnTo>
                  <a:lnTo>
                    <a:pt x="30274" y="11447"/>
                  </a:lnTo>
                  <a:lnTo>
                    <a:pt x="30531" y="12098"/>
                  </a:lnTo>
                  <a:lnTo>
                    <a:pt x="30748" y="12769"/>
                  </a:lnTo>
                  <a:lnTo>
                    <a:pt x="30945" y="13440"/>
                  </a:lnTo>
                  <a:lnTo>
                    <a:pt x="31103" y="14131"/>
                  </a:lnTo>
                  <a:lnTo>
                    <a:pt x="31222" y="14841"/>
                  </a:lnTo>
                  <a:lnTo>
                    <a:pt x="31320" y="15571"/>
                  </a:lnTo>
                  <a:lnTo>
                    <a:pt x="31380" y="16282"/>
                  </a:lnTo>
                  <a:lnTo>
                    <a:pt x="31399" y="17032"/>
                  </a:lnTo>
                  <a:lnTo>
                    <a:pt x="31380" y="17407"/>
                  </a:lnTo>
                  <a:lnTo>
                    <a:pt x="31360" y="17801"/>
                  </a:lnTo>
                  <a:lnTo>
                    <a:pt x="34044" y="17801"/>
                  </a:lnTo>
                  <a:lnTo>
                    <a:pt x="34064" y="17032"/>
                  </a:lnTo>
                  <a:lnTo>
                    <a:pt x="34044" y="16163"/>
                  </a:lnTo>
                  <a:lnTo>
                    <a:pt x="33985" y="15295"/>
                  </a:lnTo>
                  <a:lnTo>
                    <a:pt x="33866" y="14446"/>
                  </a:lnTo>
                  <a:lnTo>
                    <a:pt x="33728" y="13598"/>
                  </a:lnTo>
                  <a:lnTo>
                    <a:pt x="33531" y="12769"/>
                  </a:lnTo>
                  <a:lnTo>
                    <a:pt x="33294" y="11979"/>
                  </a:lnTo>
                  <a:lnTo>
                    <a:pt x="33037" y="11170"/>
                  </a:lnTo>
                  <a:lnTo>
                    <a:pt x="32722" y="10401"/>
                  </a:lnTo>
                  <a:lnTo>
                    <a:pt x="32386" y="9651"/>
                  </a:lnTo>
                  <a:lnTo>
                    <a:pt x="32011" y="8920"/>
                  </a:lnTo>
                  <a:lnTo>
                    <a:pt x="31597" y="8210"/>
                  </a:lnTo>
                  <a:lnTo>
                    <a:pt x="31143" y="7519"/>
                  </a:lnTo>
                  <a:lnTo>
                    <a:pt x="30669" y="6848"/>
                  </a:lnTo>
                  <a:lnTo>
                    <a:pt x="30176" y="6197"/>
                  </a:lnTo>
                  <a:lnTo>
                    <a:pt x="29643" y="5585"/>
                  </a:lnTo>
                  <a:lnTo>
                    <a:pt x="29070" y="4993"/>
                  </a:lnTo>
                  <a:lnTo>
                    <a:pt x="28478" y="4421"/>
                  </a:lnTo>
                  <a:lnTo>
                    <a:pt x="27867" y="3888"/>
                  </a:lnTo>
                  <a:lnTo>
                    <a:pt x="27215" y="3394"/>
                  </a:lnTo>
                  <a:lnTo>
                    <a:pt x="26544" y="2921"/>
                  </a:lnTo>
                  <a:lnTo>
                    <a:pt x="25854" y="2467"/>
                  </a:lnTo>
                  <a:lnTo>
                    <a:pt x="25143" y="2052"/>
                  </a:lnTo>
                  <a:lnTo>
                    <a:pt x="24413" y="1678"/>
                  </a:lnTo>
                  <a:lnTo>
                    <a:pt x="23663" y="1342"/>
                  </a:lnTo>
                  <a:lnTo>
                    <a:pt x="22893" y="1026"/>
                  </a:lnTo>
                  <a:lnTo>
                    <a:pt x="22084" y="770"/>
                  </a:lnTo>
                  <a:lnTo>
                    <a:pt x="21295" y="533"/>
                  </a:lnTo>
                  <a:lnTo>
                    <a:pt x="20466" y="336"/>
                  </a:lnTo>
                  <a:lnTo>
                    <a:pt x="19617" y="197"/>
                  </a:lnTo>
                  <a:lnTo>
                    <a:pt x="18769" y="79"/>
                  </a:lnTo>
                  <a:lnTo>
                    <a:pt x="17900" y="20"/>
                  </a:lnTo>
                  <a:lnTo>
                    <a:pt x="170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1010999" y="2264727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1425674" y="2264727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803424" y="2264729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2181112" y="2264729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2936587" y="2264727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2558899" y="2264729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314274" y="2264727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010999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425674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803424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2181112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2936587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2558899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3314274" y="2657342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1010999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1425674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803424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181112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2936587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558899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3314274" y="3008204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010999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425674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803424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2181112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936587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558899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3314274" y="3384181"/>
              <a:ext cx="156805" cy="149769"/>
            </a:xfrm>
            <a:custGeom>
              <a:rect b="b" l="l" r="r" t="t"/>
              <a:pathLst>
                <a:path extrusionOk="0" h="25203" w="26387">
                  <a:moveTo>
                    <a:pt x="1895" y="1"/>
                  </a:moveTo>
                  <a:lnTo>
                    <a:pt x="1718" y="21"/>
                  </a:lnTo>
                  <a:lnTo>
                    <a:pt x="1520" y="40"/>
                  </a:lnTo>
                  <a:lnTo>
                    <a:pt x="1343" y="80"/>
                  </a:lnTo>
                  <a:lnTo>
                    <a:pt x="1165" y="159"/>
                  </a:lnTo>
                  <a:lnTo>
                    <a:pt x="987" y="238"/>
                  </a:lnTo>
                  <a:lnTo>
                    <a:pt x="849" y="336"/>
                  </a:lnTo>
                  <a:lnTo>
                    <a:pt x="691" y="435"/>
                  </a:lnTo>
                  <a:lnTo>
                    <a:pt x="553" y="554"/>
                  </a:lnTo>
                  <a:lnTo>
                    <a:pt x="435" y="692"/>
                  </a:lnTo>
                  <a:lnTo>
                    <a:pt x="316" y="850"/>
                  </a:lnTo>
                  <a:lnTo>
                    <a:pt x="237" y="1007"/>
                  </a:lnTo>
                  <a:lnTo>
                    <a:pt x="158" y="1165"/>
                  </a:lnTo>
                  <a:lnTo>
                    <a:pt x="79" y="1343"/>
                  </a:lnTo>
                  <a:lnTo>
                    <a:pt x="40" y="1521"/>
                  </a:lnTo>
                  <a:lnTo>
                    <a:pt x="1" y="1718"/>
                  </a:lnTo>
                  <a:lnTo>
                    <a:pt x="1" y="1915"/>
                  </a:lnTo>
                  <a:lnTo>
                    <a:pt x="1" y="23308"/>
                  </a:lnTo>
                  <a:lnTo>
                    <a:pt x="1" y="23486"/>
                  </a:lnTo>
                  <a:lnTo>
                    <a:pt x="40" y="23683"/>
                  </a:lnTo>
                  <a:lnTo>
                    <a:pt x="79" y="23861"/>
                  </a:lnTo>
                  <a:lnTo>
                    <a:pt x="158" y="24039"/>
                  </a:lnTo>
                  <a:lnTo>
                    <a:pt x="237" y="24216"/>
                  </a:lnTo>
                  <a:lnTo>
                    <a:pt x="316" y="24374"/>
                  </a:lnTo>
                  <a:lnTo>
                    <a:pt x="435" y="24512"/>
                  </a:lnTo>
                  <a:lnTo>
                    <a:pt x="553" y="24650"/>
                  </a:lnTo>
                  <a:lnTo>
                    <a:pt x="691" y="24769"/>
                  </a:lnTo>
                  <a:lnTo>
                    <a:pt x="849" y="24887"/>
                  </a:lnTo>
                  <a:lnTo>
                    <a:pt x="987" y="24966"/>
                  </a:lnTo>
                  <a:lnTo>
                    <a:pt x="1165" y="25065"/>
                  </a:lnTo>
                  <a:lnTo>
                    <a:pt x="1343" y="25124"/>
                  </a:lnTo>
                  <a:lnTo>
                    <a:pt x="1520" y="25164"/>
                  </a:lnTo>
                  <a:lnTo>
                    <a:pt x="1718" y="25203"/>
                  </a:lnTo>
                  <a:lnTo>
                    <a:pt x="24670" y="25203"/>
                  </a:lnTo>
                  <a:lnTo>
                    <a:pt x="24867" y="25164"/>
                  </a:lnTo>
                  <a:lnTo>
                    <a:pt x="25045" y="25124"/>
                  </a:lnTo>
                  <a:lnTo>
                    <a:pt x="25222" y="25065"/>
                  </a:lnTo>
                  <a:lnTo>
                    <a:pt x="25380" y="24966"/>
                  </a:lnTo>
                  <a:lnTo>
                    <a:pt x="25538" y="24887"/>
                  </a:lnTo>
                  <a:lnTo>
                    <a:pt x="25696" y="24769"/>
                  </a:lnTo>
                  <a:lnTo>
                    <a:pt x="25834" y="24650"/>
                  </a:lnTo>
                  <a:lnTo>
                    <a:pt x="25953" y="24512"/>
                  </a:lnTo>
                  <a:lnTo>
                    <a:pt x="26051" y="24374"/>
                  </a:lnTo>
                  <a:lnTo>
                    <a:pt x="26150" y="24216"/>
                  </a:lnTo>
                  <a:lnTo>
                    <a:pt x="26229" y="24039"/>
                  </a:lnTo>
                  <a:lnTo>
                    <a:pt x="26288" y="23861"/>
                  </a:lnTo>
                  <a:lnTo>
                    <a:pt x="26347" y="23683"/>
                  </a:lnTo>
                  <a:lnTo>
                    <a:pt x="26367" y="23486"/>
                  </a:lnTo>
                  <a:lnTo>
                    <a:pt x="26387" y="23308"/>
                  </a:lnTo>
                  <a:lnTo>
                    <a:pt x="26387" y="1915"/>
                  </a:lnTo>
                  <a:lnTo>
                    <a:pt x="26367" y="1718"/>
                  </a:lnTo>
                  <a:lnTo>
                    <a:pt x="26347" y="1521"/>
                  </a:lnTo>
                  <a:lnTo>
                    <a:pt x="26288" y="1343"/>
                  </a:lnTo>
                  <a:lnTo>
                    <a:pt x="26229" y="1165"/>
                  </a:lnTo>
                  <a:lnTo>
                    <a:pt x="26150" y="1007"/>
                  </a:lnTo>
                  <a:lnTo>
                    <a:pt x="26051" y="850"/>
                  </a:lnTo>
                  <a:lnTo>
                    <a:pt x="25953" y="692"/>
                  </a:lnTo>
                  <a:lnTo>
                    <a:pt x="25834" y="554"/>
                  </a:lnTo>
                  <a:lnTo>
                    <a:pt x="25696" y="435"/>
                  </a:lnTo>
                  <a:lnTo>
                    <a:pt x="25538" y="336"/>
                  </a:lnTo>
                  <a:lnTo>
                    <a:pt x="25380" y="238"/>
                  </a:lnTo>
                  <a:lnTo>
                    <a:pt x="25222" y="159"/>
                  </a:lnTo>
                  <a:lnTo>
                    <a:pt x="25045" y="80"/>
                  </a:lnTo>
                  <a:lnTo>
                    <a:pt x="24867" y="40"/>
                  </a:lnTo>
                  <a:lnTo>
                    <a:pt x="24670" y="21"/>
                  </a:lnTo>
                  <a:lnTo>
                    <a:pt x="24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8"/>
          <p:cNvGrpSpPr/>
          <p:nvPr/>
        </p:nvGrpSpPr>
        <p:grpSpPr>
          <a:xfrm>
            <a:off x="1701113" y="1225800"/>
            <a:ext cx="356804" cy="396300"/>
            <a:chOff x="1315350" y="1073400"/>
            <a:chExt cx="356804" cy="396300"/>
          </a:xfrm>
        </p:grpSpPr>
        <p:sp>
          <p:nvSpPr>
            <p:cNvPr id="355" name="Google Shape;355;p28"/>
            <p:cNvSpPr/>
            <p:nvPr/>
          </p:nvSpPr>
          <p:spPr>
            <a:xfrm>
              <a:off x="1333852" y="11225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315350" y="10734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28"/>
          <p:cNvGrpSpPr/>
          <p:nvPr/>
        </p:nvGrpSpPr>
        <p:grpSpPr>
          <a:xfrm>
            <a:off x="2415488" y="1225800"/>
            <a:ext cx="356804" cy="396300"/>
            <a:chOff x="1877325" y="921000"/>
            <a:chExt cx="356804" cy="396300"/>
          </a:xfrm>
        </p:grpSpPr>
        <p:sp>
          <p:nvSpPr>
            <p:cNvPr id="358" name="Google Shape;358;p28"/>
            <p:cNvSpPr/>
            <p:nvPr/>
          </p:nvSpPr>
          <p:spPr>
            <a:xfrm>
              <a:off x="1895827" y="9701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877325" y="9210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28"/>
          <p:cNvGrpSpPr/>
          <p:nvPr/>
        </p:nvGrpSpPr>
        <p:grpSpPr>
          <a:xfrm>
            <a:off x="6139763" y="1225800"/>
            <a:ext cx="356804" cy="396300"/>
            <a:chOff x="4839600" y="159000"/>
            <a:chExt cx="356804" cy="396300"/>
          </a:xfrm>
        </p:grpSpPr>
        <p:sp>
          <p:nvSpPr>
            <p:cNvPr id="361" name="Google Shape;361;p28"/>
            <p:cNvSpPr/>
            <p:nvPr/>
          </p:nvSpPr>
          <p:spPr>
            <a:xfrm>
              <a:off x="4858102" y="2081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4839600" y="1590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28"/>
          <p:cNvGrpSpPr/>
          <p:nvPr/>
        </p:nvGrpSpPr>
        <p:grpSpPr>
          <a:xfrm>
            <a:off x="3148913" y="1225800"/>
            <a:ext cx="356804" cy="396300"/>
            <a:chOff x="2448825" y="768600"/>
            <a:chExt cx="356804" cy="396300"/>
          </a:xfrm>
        </p:grpSpPr>
        <p:sp>
          <p:nvSpPr>
            <p:cNvPr id="364" name="Google Shape;364;p28"/>
            <p:cNvSpPr/>
            <p:nvPr/>
          </p:nvSpPr>
          <p:spPr>
            <a:xfrm>
              <a:off x="2467327" y="8177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2448825" y="7686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28"/>
          <p:cNvGrpSpPr/>
          <p:nvPr/>
        </p:nvGrpSpPr>
        <p:grpSpPr>
          <a:xfrm>
            <a:off x="4663388" y="1225800"/>
            <a:ext cx="356804" cy="396300"/>
            <a:chOff x="3658500" y="463800"/>
            <a:chExt cx="356804" cy="396300"/>
          </a:xfrm>
        </p:grpSpPr>
        <p:sp>
          <p:nvSpPr>
            <p:cNvPr id="367" name="Google Shape;367;p28"/>
            <p:cNvSpPr/>
            <p:nvPr/>
          </p:nvSpPr>
          <p:spPr>
            <a:xfrm>
              <a:off x="3677002" y="5129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3658500" y="4638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28"/>
          <p:cNvGrpSpPr/>
          <p:nvPr/>
        </p:nvGrpSpPr>
        <p:grpSpPr>
          <a:xfrm>
            <a:off x="3901388" y="1225800"/>
            <a:ext cx="356804" cy="396300"/>
            <a:chOff x="3048900" y="616200"/>
            <a:chExt cx="356804" cy="396300"/>
          </a:xfrm>
        </p:grpSpPr>
        <p:sp>
          <p:nvSpPr>
            <p:cNvPr id="370" name="Google Shape;370;p28"/>
            <p:cNvSpPr/>
            <p:nvPr/>
          </p:nvSpPr>
          <p:spPr>
            <a:xfrm>
              <a:off x="3067402" y="6653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048900" y="6162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28"/>
          <p:cNvGrpSpPr/>
          <p:nvPr/>
        </p:nvGrpSpPr>
        <p:grpSpPr>
          <a:xfrm>
            <a:off x="5415863" y="1225800"/>
            <a:ext cx="356804" cy="396300"/>
            <a:chOff x="4258575" y="311400"/>
            <a:chExt cx="356804" cy="396300"/>
          </a:xfrm>
        </p:grpSpPr>
        <p:sp>
          <p:nvSpPr>
            <p:cNvPr id="373" name="Google Shape;373;p28"/>
            <p:cNvSpPr/>
            <p:nvPr/>
          </p:nvSpPr>
          <p:spPr>
            <a:xfrm>
              <a:off x="4277077" y="360550"/>
              <a:ext cx="322578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4258575" y="311400"/>
              <a:ext cx="35680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8"/>
          <p:cNvGrpSpPr/>
          <p:nvPr/>
        </p:nvGrpSpPr>
        <p:grpSpPr>
          <a:xfrm>
            <a:off x="685800" y="1833038"/>
            <a:ext cx="823264" cy="396300"/>
            <a:chOff x="685800" y="1799700"/>
            <a:chExt cx="823264" cy="396300"/>
          </a:xfrm>
        </p:grpSpPr>
        <p:sp>
          <p:nvSpPr>
            <p:cNvPr id="376" name="Google Shape;376;p28"/>
            <p:cNvSpPr/>
            <p:nvPr/>
          </p:nvSpPr>
          <p:spPr>
            <a:xfrm>
              <a:off x="728489" y="1848850"/>
              <a:ext cx="744292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85800" y="1799700"/>
              <a:ext cx="82326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28"/>
          <p:cNvGrpSpPr/>
          <p:nvPr/>
        </p:nvGrpSpPr>
        <p:grpSpPr>
          <a:xfrm>
            <a:off x="685800" y="2406938"/>
            <a:ext cx="823264" cy="396300"/>
            <a:chOff x="685800" y="2373600"/>
            <a:chExt cx="823264" cy="396300"/>
          </a:xfrm>
        </p:grpSpPr>
        <p:sp>
          <p:nvSpPr>
            <p:cNvPr id="379" name="Google Shape;379;p28"/>
            <p:cNvSpPr/>
            <p:nvPr/>
          </p:nvSpPr>
          <p:spPr>
            <a:xfrm>
              <a:off x="728492" y="2422750"/>
              <a:ext cx="744292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85800" y="2373600"/>
              <a:ext cx="82326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28"/>
          <p:cNvGrpSpPr/>
          <p:nvPr/>
        </p:nvGrpSpPr>
        <p:grpSpPr>
          <a:xfrm>
            <a:off x="685800" y="2980838"/>
            <a:ext cx="823264" cy="396300"/>
            <a:chOff x="685800" y="2947500"/>
            <a:chExt cx="823264" cy="396300"/>
          </a:xfrm>
        </p:grpSpPr>
        <p:sp>
          <p:nvSpPr>
            <p:cNvPr id="382" name="Google Shape;382;p28"/>
            <p:cNvSpPr/>
            <p:nvPr/>
          </p:nvSpPr>
          <p:spPr>
            <a:xfrm>
              <a:off x="728492" y="2996650"/>
              <a:ext cx="744292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685800" y="2947500"/>
              <a:ext cx="82326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28"/>
          <p:cNvGrpSpPr/>
          <p:nvPr/>
        </p:nvGrpSpPr>
        <p:grpSpPr>
          <a:xfrm>
            <a:off x="685800" y="3554738"/>
            <a:ext cx="823264" cy="396300"/>
            <a:chOff x="685800" y="3521400"/>
            <a:chExt cx="823264" cy="396300"/>
          </a:xfrm>
        </p:grpSpPr>
        <p:sp>
          <p:nvSpPr>
            <p:cNvPr id="385" name="Google Shape;385;p28"/>
            <p:cNvSpPr/>
            <p:nvPr/>
          </p:nvSpPr>
          <p:spPr>
            <a:xfrm>
              <a:off x="728492" y="3570550"/>
              <a:ext cx="744292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85800" y="3521400"/>
              <a:ext cx="82326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685800" y="4157213"/>
            <a:ext cx="823264" cy="396300"/>
            <a:chOff x="685800" y="4123875"/>
            <a:chExt cx="823264" cy="396300"/>
          </a:xfrm>
        </p:grpSpPr>
        <p:sp>
          <p:nvSpPr>
            <p:cNvPr id="388" name="Google Shape;388;p28"/>
            <p:cNvSpPr/>
            <p:nvPr/>
          </p:nvSpPr>
          <p:spPr>
            <a:xfrm>
              <a:off x="728492" y="4173025"/>
              <a:ext cx="744292" cy="307200"/>
            </a:xfrm>
            <a:custGeom>
              <a:rect b="b" l="l" r="r" t="t"/>
              <a:pathLst>
                <a:path extrusionOk="0" h="12288" w="38425">
                  <a:moveTo>
                    <a:pt x="38424" y="0"/>
                  </a:moveTo>
                  <a:lnTo>
                    <a:pt x="0" y="459"/>
                  </a:lnTo>
                  <a:lnTo>
                    <a:pt x="0" y="12067"/>
                  </a:lnTo>
                  <a:lnTo>
                    <a:pt x="37543" y="12288"/>
                  </a:lnTo>
                  <a:lnTo>
                    <a:pt x="384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85800" y="4123875"/>
              <a:ext cx="823264" cy="396300"/>
            </a:xfrm>
            <a:custGeom>
              <a:rect b="b" l="l" r="r" t="t"/>
              <a:pathLst>
                <a:path extrusionOk="0" h="15852" w="42502">
                  <a:moveTo>
                    <a:pt x="41767" y="919"/>
                  </a:moveTo>
                  <a:lnTo>
                    <a:pt x="41657" y="1764"/>
                  </a:lnTo>
                  <a:lnTo>
                    <a:pt x="41547" y="2627"/>
                  </a:lnTo>
                  <a:lnTo>
                    <a:pt x="41473" y="3491"/>
                  </a:lnTo>
                  <a:lnTo>
                    <a:pt x="41400" y="4354"/>
                  </a:lnTo>
                  <a:lnTo>
                    <a:pt x="41363" y="5236"/>
                  </a:lnTo>
                  <a:lnTo>
                    <a:pt x="41326" y="6099"/>
                  </a:lnTo>
                  <a:lnTo>
                    <a:pt x="41290" y="7862"/>
                  </a:lnTo>
                  <a:lnTo>
                    <a:pt x="41271" y="9607"/>
                  </a:lnTo>
                  <a:lnTo>
                    <a:pt x="41271" y="11352"/>
                  </a:lnTo>
                  <a:lnTo>
                    <a:pt x="41271" y="13097"/>
                  </a:lnTo>
                  <a:lnTo>
                    <a:pt x="41253" y="14842"/>
                  </a:lnTo>
                  <a:lnTo>
                    <a:pt x="40683" y="14786"/>
                  </a:lnTo>
                  <a:lnTo>
                    <a:pt x="40114" y="14731"/>
                  </a:lnTo>
                  <a:lnTo>
                    <a:pt x="39545" y="14713"/>
                  </a:lnTo>
                  <a:lnTo>
                    <a:pt x="38975" y="14695"/>
                  </a:lnTo>
                  <a:lnTo>
                    <a:pt x="37818" y="14676"/>
                  </a:lnTo>
                  <a:lnTo>
                    <a:pt x="36661" y="14695"/>
                  </a:lnTo>
                  <a:lnTo>
                    <a:pt x="34347" y="14768"/>
                  </a:lnTo>
                  <a:lnTo>
                    <a:pt x="33208" y="14805"/>
                  </a:lnTo>
                  <a:lnTo>
                    <a:pt x="32069" y="14823"/>
                  </a:lnTo>
                  <a:lnTo>
                    <a:pt x="27000" y="14878"/>
                  </a:lnTo>
                  <a:lnTo>
                    <a:pt x="21949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60" y="15264"/>
                  </a:lnTo>
                  <a:lnTo>
                    <a:pt x="1378" y="15209"/>
                  </a:lnTo>
                  <a:lnTo>
                    <a:pt x="1268" y="11756"/>
                  </a:lnTo>
                  <a:lnTo>
                    <a:pt x="1121" y="8284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64" y="3087"/>
                  </a:lnTo>
                  <a:lnTo>
                    <a:pt x="735" y="1378"/>
                  </a:lnTo>
                  <a:lnTo>
                    <a:pt x="1304" y="1434"/>
                  </a:lnTo>
                  <a:lnTo>
                    <a:pt x="1892" y="1489"/>
                  </a:lnTo>
                  <a:lnTo>
                    <a:pt x="2462" y="1525"/>
                  </a:lnTo>
                  <a:lnTo>
                    <a:pt x="3049" y="1544"/>
                  </a:lnTo>
                  <a:lnTo>
                    <a:pt x="4206" y="1580"/>
                  </a:lnTo>
                  <a:lnTo>
                    <a:pt x="5364" y="1580"/>
                  </a:lnTo>
                  <a:lnTo>
                    <a:pt x="6539" y="1544"/>
                  </a:lnTo>
                  <a:lnTo>
                    <a:pt x="7696" y="1525"/>
                  </a:lnTo>
                  <a:lnTo>
                    <a:pt x="8872" y="1507"/>
                  </a:lnTo>
                  <a:lnTo>
                    <a:pt x="10010" y="1489"/>
                  </a:lnTo>
                  <a:lnTo>
                    <a:pt x="12674" y="1470"/>
                  </a:lnTo>
                  <a:lnTo>
                    <a:pt x="15337" y="1452"/>
                  </a:lnTo>
                  <a:lnTo>
                    <a:pt x="20663" y="1378"/>
                  </a:lnTo>
                  <a:lnTo>
                    <a:pt x="23290" y="1360"/>
                  </a:lnTo>
                  <a:lnTo>
                    <a:pt x="25935" y="1360"/>
                  </a:lnTo>
                  <a:lnTo>
                    <a:pt x="28580" y="1342"/>
                  </a:lnTo>
                  <a:lnTo>
                    <a:pt x="31224" y="1342"/>
                  </a:lnTo>
                  <a:lnTo>
                    <a:pt x="33869" y="1287"/>
                  </a:lnTo>
                  <a:lnTo>
                    <a:pt x="35192" y="1268"/>
                  </a:lnTo>
                  <a:lnTo>
                    <a:pt x="36514" y="1213"/>
                  </a:lnTo>
                  <a:lnTo>
                    <a:pt x="37837" y="1158"/>
                  </a:lnTo>
                  <a:lnTo>
                    <a:pt x="39141" y="1103"/>
                  </a:lnTo>
                  <a:lnTo>
                    <a:pt x="40463" y="1011"/>
                  </a:lnTo>
                  <a:lnTo>
                    <a:pt x="41767" y="919"/>
                  </a:lnTo>
                  <a:close/>
                  <a:moveTo>
                    <a:pt x="37965" y="1"/>
                  </a:moveTo>
                  <a:lnTo>
                    <a:pt x="36643" y="19"/>
                  </a:lnTo>
                  <a:lnTo>
                    <a:pt x="33979" y="56"/>
                  </a:lnTo>
                  <a:lnTo>
                    <a:pt x="31316" y="129"/>
                  </a:lnTo>
                  <a:lnTo>
                    <a:pt x="25971" y="313"/>
                  </a:lnTo>
                  <a:lnTo>
                    <a:pt x="23308" y="405"/>
                  </a:lnTo>
                  <a:lnTo>
                    <a:pt x="20663" y="460"/>
                  </a:lnTo>
                  <a:lnTo>
                    <a:pt x="15337" y="515"/>
                  </a:lnTo>
                  <a:lnTo>
                    <a:pt x="10010" y="570"/>
                  </a:lnTo>
                  <a:lnTo>
                    <a:pt x="7678" y="570"/>
                  </a:lnTo>
                  <a:lnTo>
                    <a:pt x="5308" y="534"/>
                  </a:lnTo>
                  <a:lnTo>
                    <a:pt x="4133" y="552"/>
                  </a:lnTo>
                  <a:lnTo>
                    <a:pt x="2957" y="589"/>
                  </a:lnTo>
                  <a:lnTo>
                    <a:pt x="2370" y="607"/>
                  </a:lnTo>
                  <a:lnTo>
                    <a:pt x="1782" y="662"/>
                  </a:lnTo>
                  <a:lnTo>
                    <a:pt x="1194" y="717"/>
                  </a:lnTo>
                  <a:lnTo>
                    <a:pt x="625" y="772"/>
                  </a:lnTo>
                  <a:lnTo>
                    <a:pt x="570" y="754"/>
                  </a:lnTo>
                  <a:lnTo>
                    <a:pt x="515" y="754"/>
                  </a:lnTo>
                  <a:lnTo>
                    <a:pt x="478" y="772"/>
                  </a:lnTo>
                  <a:lnTo>
                    <a:pt x="423" y="809"/>
                  </a:lnTo>
                  <a:lnTo>
                    <a:pt x="184" y="827"/>
                  </a:lnTo>
                  <a:lnTo>
                    <a:pt x="111" y="864"/>
                  </a:lnTo>
                  <a:lnTo>
                    <a:pt x="56" y="919"/>
                  </a:lnTo>
                  <a:lnTo>
                    <a:pt x="19" y="993"/>
                  </a:lnTo>
                  <a:lnTo>
                    <a:pt x="0" y="1066"/>
                  </a:lnTo>
                  <a:lnTo>
                    <a:pt x="19" y="1158"/>
                  </a:lnTo>
                  <a:lnTo>
                    <a:pt x="56" y="1231"/>
                  </a:lnTo>
                  <a:lnTo>
                    <a:pt x="111" y="1287"/>
                  </a:lnTo>
                  <a:lnTo>
                    <a:pt x="184" y="1305"/>
                  </a:lnTo>
                  <a:lnTo>
                    <a:pt x="331" y="1323"/>
                  </a:lnTo>
                  <a:lnTo>
                    <a:pt x="239" y="2168"/>
                  </a:lnTo>
                  <a:lnTo>
                    <a:pt x="166" y="3031"/>
                  </a:lnTo>
                  <a:lnTo>
                    <a:pt x="92" y="3913"/>
                  </a:lnTo>
                  <a:lnTo>
                    <a:pt x="56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40"/>
                  </a:lnTo>
                  <a:lnTo>
                    <a:pt x="19" y="8340"/>
                  </a:lnTo>
                  <a:lnTo>
                    <a:pt x="56" y="9221"/>
                  </a:lnTo>
                  <a:lnTo>
                    <a:pt x="92" y="10121"/>
                  </a:lnTo>
                  <a:lnTo>
                    <a:pt x="147" y="11003"/>
                  </a:lnTo>
                  <a:lnTo>
                    <a:pt x="202" y="11884"/>
                  </a:lnTo>
                  <a:lnTo>
                    <a:pt x="294" y="12748"/>
                  </a:lnTo>
                  <a:lnTo>
                    <a:pt x="386" y="13611"/>
                  </a:lnTo>
                  <a:lnTo>
                    <a:pt x="478" y="14474"/>
                  </a:lnTo>
                  <a:lnTo>
                    <a:pt x="607" y="15319"/>
                  </a:lnTo>
                  <a:lnTo>
                    <a:pt x="625" y="15393"/>
                  </a:lnTo>
                  <a:lnTo>
                    <a:pt x="643" y="15448"/>
                  </a:lnTo>
                  <a:lnTo>
                    <a:pt x="698" y="15503"/>
                  </a:lnTo>
                  <a:lnTo>
                    <a:pt x="753" y="15539"/>
                  </a:lnTo>
                  <a:lnTo>
                    <a:pt x="809" y="15576"/>
                  </a:lnTo>
                  <a:lnTo>
                    <a:pt x="864" y="15595"/>
                  </a:lnTo>
                  <a:lnTo>
                    <a:pt x="1011" y="15595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58" y="15760"/>
                  </a:lnTo>
                  <a:lnTo>
                    <a:pt x="1231" y="15778"/>
                  </a:lnTo>
                  <a:lnTo>
                    <a:pt x="6411" y="15815"/>
                  </a:lnTo>
                  <a:lnTo>
                    <a:pt x="11590" y="15833"/>
                  </a:lnTo>
                  <a:lnTo>
                    <a:pt x="21949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2" y="15778"/>
                  </a:lnTo>
                  <a:lnTo>
                    <a:pt x="34512" y="15815"/>
                  </a:lnTo>
                  <a:lnTo>
                    <a:pt x="35743" y="15833"/>
                  </a:lnTo>
                  <a:lnTo>
                    <a:pt x="36973" y="15852"/>
                  </a:lnTo>
                  <a:lnTo>
                    <a:pt x="38204" y="15852"/>
                  </a:lnTo>
                  <a:lnTo>
                    <a:pt x="38828" y="15833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59" y="15576"/>
                  </a:lnTo>
                  <a:lnTo>
                    <a:pt x="41914" y="15558"/>
                  </a:lnTo>
                  <a:lnTo>
                    <a:pt x="41969" y="15521"/>
                  </a:lnTo>
                  <a:lnTo>
                    <a:pt x="42024" y="15484"/>
                  </a:lnTo>
                  <a:lnTo>
                    <a:pt x="42043" y="15429"/>
                  </a:lnTo>
                  <a:lnTo>
                    <a:pt x="42098" y="15319"/>
                  </a:lnTo>
                  <a:lnTo>
                    <a:pt x="42098" y="15190"/>
                  </a:lnTo>
                  <a:lnTo>
                    <a:pt x="42116" y="15135"/>
                  </a:lnTo>
                  <a:lnTo>
                    <a:pt x="42116" y="15080"/>
                  </a:lnTo>
                  <a:lnTo>
                    <a:pt x="42190" y="13317"/>
                  </a:lnTo>
                  <a:lnTo>
                    <a:pt x="42281" y="11535"/>
                  </a:lnTo>
                  <a:lnTo>
                    <a:pt x="42373" y="9735"/>
                  </a:lnTo>
                  <a:lnTo>
                    <a:pt x="42447" y="7935"/>
                  </a:lnTo>
                  <a:lnTo>
                    <a:pt x="42483" y="6136"/>
                  </a:lnTo>
                  <a:lnTo>
                    <a:pt x="42502" y="5236"/>
                  </a:lnTo>
                  <a:lnTo>
                    <a:pt x="42483" y="4336"/>
                  </a:lnTo>
                  <a:lnTo>
                    <a:pt x="42465" y="3436"/>
                  </a:lnTo>
                  <a:lnTo>
                    <a:pt x="42428" y="2554"/>
                  </a:lnTo>
                  <a:lnTo>
                    <a:pt x="42373" y="1672"/>
                  </a:lnTo>
                  <a:lnTo>
                    <a:pt x="42281" y="791"/>
                  </a:lnTo>
                  <a:lnTo>
                    <a:pt x="42263" y="736"/>
                  </a:lnTo>
                  <a:lnTo>
                    <a:pt x="42318" y="625"/>
                  </a:lnTo>
                  <a:lnTo>
                    <a:pt x="42355" y="515"/>
                  </a:lnTo>
                  <a:lnTo>
                    <a:pt x="42355" y="423"/>
                  </a:lnTo>
                  <a:lnTo>
                    <a:pt x="42336" y="313"/>
                  </a:lnTo>
                  <a:lnTo>
                    <a:pt x="42281" y="221"/>
                  </a:lnTo>
                  <a:lnTo>
                    <a:pt x="42190" y="129"/>
                  </a:lnTo>
                  <a:lnTo>
                    <a:pt x="42098" y="74"/>
                  </a:lnTo>
                  <a:lnTo>
                    <a:pt x="41951" y="56"/>
                  </a:lnTo>
                  <a:lnTo>
                    <a:pt x="40628" y="19"/>
                  </a:lnTo>
                  <a:lnTo>
                    <a:pt x="39306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" name="Google Shape;390;p28"/>
          <p:cNvGrpSpPr/>
          <p:nvPr/>
        </p:nvGrpSpPr>
        <p:grpSpPr>
          <a:xfrm>
            <a:off x="5327061" y="3646046"/>
            <a:ext cx="534799" cy="274326"/>
            <a:chOff x="7177175" y="2838775"/>
            <a:chExt cx="534799" cy="396311"/>
          </a:xfrm>
        </p:grpSpPr>
        <p:sp>
          <p:nvSpPr>
            <p:cNvPr id="391" name="Google Shape;391;p28"/>
            <p:cNvSpPr/>
            <p:nvPr/>
          </p:nvSpPr>
          <p:spPr>
            <a:xfrm>
              <a:off x="7246206" y="2857262"/>
              <a:ext cx="437814" cy="315681"/>
            </a:xfrm>
            <a:custGeom>
              <a:rect b="b" l="l" r="r" t="t"/>
              <a:pathLst>
                <a:path extrusionOk="0" h="26964" w="37396">
                  <a:moveTo>
                    <a:pt x="37395" y="1"/>
                  </a:moveTo>
                  <a:lnTo>
                    <a:pt x="0" y="1635"/>
                  </a:lnTo>
                  <a:lnTo>
                    <a:pt x="165" y="3288"/>
                  </a:lnTo>
                  <a:lnTo>
                    <a:pt x="533" y="7219"/>
                  </a:lnTo>
                  <a:lnTo>
                    <a:pt x="753" y="9570"/>
                  </a:lnTo>
                  <a:lnTo>
                    <a:pt x="937" y="11939"/>
                  </a:lnTo>
                  <a:lnTo>
                    <a:pt x="1102" y="14125"/>
                  </a:lnTo>
                  <a:lnTo>
                    <a:pt x="1157" y="15080"/>
                  </a:lnTo>
                  <a:lnTo>
                    <a:pt x="1194" y="15925"/>
                  </a:lnTo>
                  <a:lnTo>
                    <a:pt x="1231" y="17596"/>
                  </a:lnTo>
                  <a:lnTo>
                    <a:pt x="1231" y="19415"/>
                  </a:lnTo>
                  <a:lnTo>
                    <a:pt x="1212" y="21251"/>
                  </a:lnTo>
                  <a:lnTo>
                    <a:pt x="1176" y="23015"/>
                  </a:lnTo>
                  <a:lnTo>
                    <a:pt x="1084" y="25825"/>
                  </a:lnTo>
                  <a:lnTo>
                    <a:pt x="1047" y="26964"/>
                  </a:lnTo>
                  <a:lnTo>
                    <a:pt x="1047" y="26964"/>
                  </a:lnTo>
                  <a:lnTo>
                    <a:pt x="3233" y="26927"/>
                  </a:lnTo>
                  <a:lnTo>
                    <a:pt x="8651" y="26853"/>
                  </a:lnTo>
                  <a:lnTo>
                    <a:pt x="11994" y="26780"/>
                  </a:lnTo>
                  <a:lnTo>
                    <a:pt x="15502" y="26706"/>
                  </a:lnTo>
                  <a:lnTo>
                    <a:pt x="18918" y="26615"/>
                  </a:lnTo>
                  <a:lnTo>
                    <a:pt x="22041" y="26504"/>
                  </a:lnTo>
                  <a:lnTo>
                    <a:pt x="23492" y="26468"/>
                  </a:lnTo>
                  <a:lnTo>
                    <a:pt x="24887" y="26431"/>
                  </a:lnTo>
                  <a:lnTo>
                    <a:pt x="27569" y="26431"/>
                  </a:lnTo>
                  <a:lnTo>
                    <a:pt x="28836" y="26449"/>
                  </a:lnTo>
                  <a:lnTo>
                    <a:pt x="30030" y="26468"/>
                  </a:lnTo>
                  <a:lnTo>
                    <a:pt x="32179" y="26541"/>
                  </a:lnTo>
                  <a:lnTo>
                    <a:pt x="33979" y="26633"/>
                  </a:lnTo>
                  <a:lnTo>
                    <a:pt x="35338" y="26725"/>
                  </a:lnTo>
                  <a:lnTo>
                    <a:pt x="36495" y="26817"/>
                  </a:lnTo>
                  <a:lnTo>
                    <a:pt x="36422" y="20847"/>
                  </a:lnTo>
                  <a:lnTo>
                    <a:pt x="36367" y="15870"/>
                  </a:lnTo>
                  <a:lnTo>
                    <a:pt x="36349" y="11756"/>
                  </a:lnTo>
                  <a:lnTo>
                    <a:pt x="36367" y="10947"/>
                  </a:lnTo>
                  <a:lnTo>
                    <a:pt x="36404" y="10066"/>
                  </a:lnTo>
                  <a:lnTo>
                    <a:pt x="36440" y="9129"/>
                  </a:lnTo>
                  <a:lnTo>
                    <a:pt x="36514" y="8156"/>
                  </a:lnTo>
                  <a:lnTo>
                    <a:pt x="36679" y="6209"/>
                  </a:lnTo>
                  <a:lnTo>
                    <a:pt x="36881" y="4317"/>
                  </a:lnTo>
                  <a:lnTo>
                    <a:pt x="37065" y="2609"/>
                  </a:lnTo>
                  <a:lnTo>
                    <a:pt x="37230" y="1250"/>
                  </a:lnTo>
                  <a:lnTo>
                    <a:pt x="373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7177175" y="2838775"/>
              <a:ext cx="534799" cy="396311"/>
            </a:xfrm>
            <a:custGeom>
              <a:rect b="b" l="l" r="r" t="t"/>
              <a:pathLst>
                <a:path extrusionOk="0" h="33851" w="45680">
                  <a:moveTo>
                    <a:pt x="4041" y="2663"/>
                  </a:moveTo>
                  <a:lnTo>
                    <a:pt x="4170" y="4867"/>
                  </a:lnTo>
                  <a:lnTo>
                    <a:pt x="3986" y="4978"/>
                  </a:lnTo>
                  <a:lnTo>
                    <a:pt x="3821" y="5106"/>
                  </a:lnTo>
                  <a:lnTo>
                    <a:pt x="3453" y="5437"/>
                  </a:lnTo>
                  <a:lnTo>
                    <a:pt x="3141" y="5731"/>
                  </a:lnTo>
                  <a:lnTo>
                    <a:pt x="2921" y="5951"/>
                  </a:lnTo>
                  <a:lnTo>
                    <a:pt x="2370" y="6447"/>
                  </a:lnTo>
                  <a:lnTo>
                    <a:pt x="1837" y="6961"/>
                  </a:lnTo>
                  <a:lnTo>
                    <a:pt x="1323" y="7476"/>
                  </a:lnTo>
                  <a:lnTo>
                    <a:pt x="827" y="8008"/>
                  </a:lnTo>
                  <a:lnTo>
                    <a:pt x="680" y="6704"/>
                  </a:lnTo>
                  <a:lnTo>
                    <a:pt x="1378" y="6061"/>
                  </a:lnTo>
                  <a:lnTo>
                    <a:pt x="2076" y="5437"/>
                  </a:lnTo>
                  <a:lnTo>
                    <a:pt x="2572" y="5033"/>
                  </a:lnTo>
                  <a:lnTo>
                    <a:pt x="3068" y="4647"/>
                  </a:lnTo>
                  <a:lnTo>
                    <a:pt x="3545" y="4225"/>
                  </a:lnTo>
                  <a:lnTo>
                    <a:pt x="3784" y="4023"/>
                  </a:lnTo>
                  <a:lnTo>
                    <a:pt x="4004" y="3784"/>
                  </a:lnTo>
                  <a:lnTo>
                    <a:pt x="4023" y="3765"/>
                  </a:lnTo>
                  <a:lnTo>
                    <a:pt x="4023" y="3747"/>
                  </a:lnTo>
                  <a:lnTo>
                    <a:pt x="4004" y="3692"/>
                  </a:lnTo>
                  <a:lnTo>
                    <a:pt x="3968" y="3655"/>
                  </a:lnTo>
                  <a:lnTo>
                    <a:pt x="3931" y="3655"/>
                  </a:lnTo>
                  <a:lnTo>
                    <a:pt x="3912" y="3674"/>
                  </a:lnTo>
                  <a:lnTo>
                    <a:pt x="3453" y="3931"/>
                  </a:lnTo>
                  <a:lnTo>
                    <a:pt x="3031" y="4225"/>
                  </a:lnTo>
                  <a:lnTo>
                    <a:pt x="2608" y="4537"/>
                  </a:lnTo>
                  <a:lnTo>
                    <a:pt x="2186" y="4886"/>
                  </a:lnTo>
                  <a:lnTo>
                    <a:pt x="1782" y="5253"/>
                  </a:lnTo>
                  <a:lnTo>
                    <a:pt x="1396" y="5639"/>
                  </a:lnTo>
                  <a:lnTo>
                    <a:pt x="661" y="6410"/>
                  </a:lnTo>
                  <a:lnTo>
                    <a:pt x="551" y="5474"/>
                  </a:lnTo>
                  <a:lnTo>
                    <a:pt x="606" y="5455"/>
                  </a:lnTo>
                  <a:lnTo>
                    <a:pt x="643" y="5437"/>
                  </a:lnTo>
                  <a:lnTo>
                    <a:pt x="1121" y="5069"/>
                  </a:lnTo>
                  <a:lnTo>
                    <a:pt x="1598" y="4684"/>
                  </a:lnTo>
                  <a:lnTo>
                    <a:pt x="2535" y="3894"/>
                  </a:lnTo>
                  <a:lnTo>
                    <a:pt x="2902" y="3618"/>
                  </a:lnTo>
                  <a:lnTo>
                    <a:pt x="3288" y="3325"/>
                  </a:lnTo>
                  <a:lnTo>
                    <a:pt x="3692" y="3012"/>
                  </a:lnTo>
                  <a:lnTo>
                    <a:pt x="3876" y="2847"/>
                  </a:lnTo>
                  <a:lnTo>
                    <a:pt x="4041" y="2663"/>
                  </a:lnTo>
                  <a:close/>
                  <a:moveTo>
                    <a:pt x="4206" y="5271"/>
                  </a:moveTo>
                  <a:lnTo>
                    <a:pt x="4317" y="7420"/>
                  </a:lnTo>
                  <a:lnTo>
                    <a:pt x="4408" y="9551"/>
                  </a:lnTo>
                  <a:lnTo>
                    <a:pt x="4188" y="9680"/>
                  </a:lnTo>
                  <a:lnTo>
                    <a:pt x="3968" y="9808"/>
                  </a:lnTo>
                  <a:lnTo>
                    <a:pt x="3563" y="10120"/>
                  </a:lnTo>
                  <a:lnTo>
                    <a:pt x="2755" y="10763"/>
                  </a:lnTo>
                  <a:lnTo>
                    <a:pt x="1268" y="11975"/>
                  </a:lnTo>
                  <a:lnTo>
                    <a:pt x="1139" y="10873"/>
                  </a:lnTo>
                  <a:lnTo>
                    <a:pt x="2682" y="9624"/>
                  </a:lnTo>
                  <a:lnTo>
                    <a:pt x="3068" y="9312"/>
                  </a:lnTo>
                  <a:lnTo>
                    <a:pt x="3472" y="9018"/>
                  </a:lnTo>
                  <a:lnTo>
                    <a:pt x="3674" y="8853"/>
                  </a:lnTo>
                  <a:lnTo>
                    <a:pt x="3857" y="8688"/>
                  </a:lnTo>
                  <a:lnTo>
                    <a:pt x="4023" y="8504"/>
                  </a:lnTo>
                  <a:lnTo>
                    <a:pt x="4170" y="8302"/>
                  </a:lnTo>
                  <a:lnTo>
                    <a:pt x="4188" y="8247"/>
                  </a:lnTo>
                  <a:lnTo>
                    <a:pt x="4170" y="8210"/>
                  </a:lnTo>
                  <a:lnTo>
                    <a:pt x="4114" y="8173"/>
                  </a:lnTo>
                  <a:lnTo>
                    <a:pt x="4078" y="8173"/>
                  </a:lnTo>
                  <a:lnTo>
                    <a:pt x="3857" y="8265"/>
                  </a:lnTo>
                  <a:lnTo>
                    <a:pt x="3655" y="8376"/>
                  </a:lnTo>
                  <a:lnTo>
                    <a:pt x="3453" y="8522"/>
                  </a:lnTo>
                  <a:lnTo>
                    <a:pt x="3251" y="8669"/>
                  </a:lnTo>
                  <a:lnTo>
                    <a:pt x="2884" y="9000"/>
                  </a:lnTo>
                  <a:lnTo>
                    <a:pt x="2535" y="9312"/>
                  </a:lnTo>
                  <a:lnTo>
                    <a:pt x="1819" y="9955"/>
                  </a:lnTo>
                  <a:lnTo>
                    <a:pt x="1102" y="10598"/>
                  </a:lnTo>
                  <a:lnTo>
                    <a:pt x="1010" y="9643"/>
                  </a:lnTo>
                  <a:lnTo>
                    <a:pt x="1782" y="8927"/>
                  </a:lnTo>
                  <a:lnTo>
                    <a:pt x="2572" y="8247"/>
                  </a:lnTo>
                  <a:lnTo>
                    <a:pt x="2957" y="7935"/>
                  </a:lnTo>
                  <a:lnTo>
                    <a:pt x="3343" y="7641"/>
                  </a:lnTo>
                  <a:lnTo>
                    <a:pt x="3545" y="7476"/>
                  </a:lnTo>
                  <a:lnTo>
                    <a:pt x="3729" y="7310"/>
                  </a:lnTo>
                  <a:lnTo>
                    <a:pt x="3894" y="7145"/>
                  </a:lnTo>
                  <a:lnTo>
                    <a:pt x="4059" y="6961"/>
                  </a:lnTo>
                  <a:lnTo>
                    <a:pt x="4059" y="6906"/>
                  </a:lnTo>
                  <a:lnTo>
                    <a:pt x="4041" y="6851"/>
                  </a:lnTo>
                  <a:lnTo>
                    <a:pt x="4004" y="6833"/>
                  </a:lnTo>
                  <a:lnTo>
                    <a:pt x="3949" y="6833"/>
                  </a:lnTo>
                  <a:lnTo>
                    <a:pt x="3747" y="6925"/>
                  </a:lnTo>
                  <a:lnTo>
                    <a:pt x="3545" y="7035"/>
                  </a:lnTo>
                  <a:lnTo>
                    <a:pt x="3343" y="7182"/>
                  </a:lnTo>
                  <a:lnTo>
                    <a:pt x="3159" y="7310"/>
                  </a:lnTo>
                  <a:lnTo>
                    <a:pt x="2792" y="7622"/>
                  </a:lnTo>
                  <a:lnTo>
                    <a:pt x="2443" y="7935"/>
                  </a:lnTo>
                  <a:lnTo>
                    <a:pt x="2057" y="8284"/>
                  </a:lnTo>
                  <a:lnTo>
                    <a:pt x="1690" y="8633"/>
                  </a:lnTo>
                  <a:lnTo>
                    <a:pt x="974" y="9367"/>
                  </a:lnTo>
                  <a:lnTo>
                    <a:pt x="845" y="8284"/>
                  </a:lnTo>
                  <a:lnTo>
                    <a:pt x="2608" y="6722"/>
                  </a:lnTo>
                  <a:lnTo>
                    <a:pt x="3545" y="5878"/>
                  </a:lnTo>
                  <a:lnTo>
                    <a:pt x="4206" y="5271"/>
                  </a:lnTo>
                  <a:close/>
                  <a:moveTo>
                    <a:pt x="4427" y="9845"/>
                  </a:moveTo>
                  <a:lnTo>
                    <a:pt x="4463" y="11112"/>
                  </a:lnTo>
                  <a:lnTo>
                    <a:pt x="4243" y="11278"/>
                  </a:lnTo>
                  <a:lnTo>
                    <a:pt x="4004" y="11443"/>
                  </a:lnTo>
                  <a:lnTo>
                    <a:pt x="3582" y="11810"/>
                  </a:lnTo>
                  <a:lnTo>
                    <a:pt x="2755" y="12582"/>
                  </a:lnTo>
                  <a:lnTo>
                    <a:pt x="1451" y="13775"/>
                  </a:lnTo>
                  <a:lnTo>
                    <a:pt x="1286" y="12233"/>
                  </a:lnTo>
                  <a:lnTo>
                    <a:pt x="2957" y="11002"/>
                  </a:lnTo>
                  <a:lnTo>
                    <a:pt x="3710" y="10451"/>
                  </a:lnTo>
                  <a:lnTo>
                    <a:pt x="4078" y="10157"/>
                  </a:lnTo>
                  <a:lnTo>
                    <a:pt x="4427" y="9845"/>
                  </a:lnTo>
                  <a:close/>
                  <a:moveTo>
                    <a:pt x="4482" y="11406"/>
                  </a:moveTo>
                  <a:lnTo>
                    <a:pt x="4537" y="13059"/>
                  </a:lnTo>
                  <a:lnTo>
                    <a:pt x="4372" y="13169"/>
                  </a:lnTo>
                  <a:lnTo>
                    <a:pt x="4206" y="13280"/>
                  </a:lnTo>
                  <a:lnTo>
                    <a:pt x="4059" y="13426"/>
                  </a:lnTo>
                  <a:lnTo>
                    <a:pt x="3894" y="13573"/>
                  </a:lnTo>
                  <a:lnTo>
                    <a:pt x="3619" y="13886"/>
                  </a:lnTo>
                  <a:lnTo>
                    <a:pt x="3361" y="14143"/>
                  </a:lnTo>
                  <a:lnTo>
                    <a:pt x="1672" y="15796"/>
                  </a:lnTo>
                  <a:lnTo>
                    <a:pt x="1488" y="14051"/>
                  </a:lnTo>
                  <a:lnTo>
                    <a:pt x="2957" y="12784"/>
                  </a:lnTo>
                  <a:lnTo>
                    <a:pt x="3747" y="12122"/>
                  </a:lnTo>
                  <a:lnTo>
                    <a:pt x="4114" y="11773"/>
                  </a:lnTo>
                  <a:lnTo>
                    <a:pt x="4298" y="11590"/>
                  </a:lnTo>
                  <a:lnTo>
                    <a:pt x="4482" y="11406"/>
                  </a:lnTo>
                  <a:close/>
                  <a:moveTo>
                    <a:pt x="4555" y="13426"/>
                  </a:moveTo>
                  <a:lnTo>
                    <a:pt x="4592" y="14804"/>
                  </a:lnTo>
                  <a:lnTo>
                    <a:pt x="3215" y="16090"/>
                  </a:lnTo>
                  <a:lnTo>
                    <a:pt x="2535" y="16714"/>
                  </a:lnTo>
                  <a:lnTo>
                    <a:pt x="1800" y="17302"/>
                  </a:lnTo>
                  <a:lnTo>
                    <a:pt x="1690" y="16108"/>
                  </a:lnTo>
                  <a:lnTo>
                    <a:pt x="3068" y="14859"/>
                  </a:lnTo>
                  <a:lnTo>
                    <a:pt x="3674" y="14235"/>
                  </a:lnTo>
                  <a:lnTo>
                    <a:pt x="4133" y="13794"/>
                  </a:lnTo>
                  <a:lnTo>
                    <a:pt x="4353" y="13610"/>
                  </a:lnTo>
                  <a:lnTo>
                    <a:pt x="4555" y="13426"/>
                  </a:lnTo>
                  <a:close/>
                  <a:moveTo>
                    <a:pt x="4610" y="15282"/>
                  </a:moveTo>
                  <a:lnTo>
                    <a:pt x="4629" y="16163"/>
                  </a:lnTo>
                  <a:lnTo>
                    <a:pt x="4629" y="16347"/>
                  </a:lnTo>
                  <a:lnTo>
                    <a:pt x="4445" y="16475"/>
                  </a:lnTo>
                  <a:lnTo>
                    <a:pt x="4280" y="16604"/>
                  </a:lnTo>
                  <a:lnTo>
                    <a:pt x="3931" y="16916"/>
                  </a:lnTo>
                  <a:lnTo>
                    <a:pt x="3288" y="17541"/>
                  </a:lnTo>
                  <a:lnTo>
                    <a:pt x="2608" y="18184"/>
                  </a:lnTo>
                  <a:lnTo>
                    <a:pt x="1947" y="18826"/>
                  </a:lnTo>
                  <a:lnTo>
                    <a:pt x="1837" y="17559"/>
                  </a:lnTo>
                  <a:lnTo>
                    <a:pt x="2572" y="17063"/>
                  </a:lnTo>
                  <a:lnTo>
                    <a:pt x="2939" y="16788"/>
                  </a:lnTo>
                  <a:lnTo>
                    <a:pt x="3288" y="16512"/>
                  </a:lnTo>
                  <a:lnTo>
                    <a:pt x="3637" y="16218"/>
                  </a:lnTo>
                  <a:lnTo>
                    <a:pt x="3968" y="15924"/>
                  </a:lnTo>
                  <a:lnTo>
                    <a:pt x="4298" y="15612"/>
                  </a:lnTo>
                  <a:lnTo>
                    <a:pt x="4610" y="15282"/>
                  </a:lnTo>
                  <a:close/>
                  <a:moveTo>
                    <a:pt x="4647" y="16788"/>
                  </a:moveTo>
                  <a:lnTo>
                    <a:pt x="4665" y="17504"/>
                  </a:lnTo>
                  <a:lnTo>
                    <a:pt x="4537" y="17577"/>
                  </a:lnTo>
                  <a:lnTo>
                    <a:pt x="4427" y="17688"/>
                  </a:lnTo>
                  <a:lnTo>
                    <a:pt x="4188" y="17926"/>
                  </a:lnTo>
                  <a:lnTo>
                    <a:pt x="4004" y="18165"/>
                  </a:lnTo>
                  <a:lnTo>
                    <a:pt x="3839" y="18349"/>
                  </a:lnTo>
                  <a:lnTo>
                    <a:pt x="3398" y="18753"/>
                  </a:lnTo>
                  <a:lnTo>
                    <a:pt x="2957" y="19157"/>
                  </a:lnTo>
                  <a:lnTo>
                    <a:pt x="2498" y="19561"/>
                  </a:lnTo>
                  <a:lnTo>
                    <a:pt x="2039" y="19928"/>
                  </a:lnTo>
                  <a:lnTo>
                    <a:pt x="1966" y="19102"/>
                  </a:lnTo>
                  <a:lnTo>
                    <a:pt x="2737" y="18441"/>
                  </a:lnTo>
                  <a:lnTo>
                    <a:pt x="3508" y="17779"/>
                  </a:lnTo>
                  <a:lnTo>
                    <a:pt x="4096" y="17302"/>
                  </a:lnTo>
                  <a:lnTo>
                    <a:pt x="4372" y="17045"/>
                  </a:lnTo>
                  <a:lnTo>
                    <a:pt x="4647" y="16788"/>
                  </a:lnTo>
                  <a:close/>
                  <a:moveTo>
                    <a:pt x="4665" y="18037"/>
                  </a:moveTo>
                  <a:lnTo>
                    <a:pt x="4665" y="18643"/>
                  </a:lnTo>
                  <a:lnTo>
                    <a:pt x="4500" y="18735"/>
                  </a:lnTo>
                  <a:lnTo>
                    <a:pt x="4335" y="18845"/>
                  </a:lnTo>
                  <a:lnTo>
                    <a:pt x="4170" y="18973"/>
                  </a:lnTo>
                  <a:lnTo>
                    <a:pt x="4023" y="19120"/>
                  </a:lnTo>
                  <a:lnTo>
                    <a:pt x="3729" y="19396"/>
                  </a:lnTo>
                  <a:lnTo>
                    <a:pt x="3453" y="19671"/>
                  </a:lnTo>
                  <a:lnTo>
                    <a:pt x="3104" y="20020"/>
                  </a:lnTo>
                  <a:lnTo>
                    <a:pt x="2774" y="20388"/>
                  </a:lnTo>
                  <a:lnTo>
                    <a:pt x="2112" y="21141"/>
                  </a:lnTo>
                  <a:lnTo>
                    <a:pt x="2057" y="20241"/>
                  </a:lnTo>
                  <a:lnTo>
                    <a:pt x="2443" y="19965"/>
                  </a:lnTo>
                  <a:lnTo>
                    <a:pt x="2810" y="19708"/>
                  </a:lnTo>
                  <a:lnTo>
                    <a:pt x="3178" y="19414"/>
                  </a:lnTo>
                  <a:lnTo>
                    <a:pt x="3545" y="19120"/>
                  </a:lnTo>
                  <a:lnTo>
                    <a:pt x="3912" y="18790"/>
                  </a:lnTo>
                  <a:lnTo>
                    <a:pt x="4261" y="18459"/>
                  </a:lnTo>
                  <a:lnTo>
                    <a:pt x="4647" y="18055"/>
                  </a:lnTo>
                  <a:lnTo>
                    <a:pt x="4665" y="18037"/>
                  </a:lnTo>
                  <a:close/>
                  <a:moveTo>
                    <a:pt x="4665" y="19047"/>
                  </a:moveTo>
                  <a:lnTo>
                    <a:pt x="4665" y="20112"/>
                  </a:lnTo>
                  <a:lnTo>
                    <a:pt x="4482" y="20222"/>
                  </a:lnTo>
                  <a:lnTo>
                    <a:pt x="4317" y="20351"/>
                  </a:lnTo>
                  <a:lnTo>
                    <a:pt x="3968" y="20626"/>
                  </a:lnTo>
                  <a:lnTo>
                    <a:pt x="3306" y="21214"/>
                  </a:lnTo>
                  <a:lnTo>
                    <a:pt x="2755" y="21747"/>
                  </a:lnTo>
                  <a:lnTo>
                    <a:pt x="2186" y="22279"/>
                  </a:lnTo>
                  <a:lnTo>
                    <a:pt x="2131" y="21453"/>
                  </a:lnTo>
                  <a:lnTo>
                    <a:pt x="2168" y="21435"/>
                  </a:lnTo>
                  <a:lnTo>
                    <a:pt x="2884" y="20700"/>
                  </a:lnTo>
                  <a:lnTo>
                    <a:pt x="3619" y="19984"/>
                  </a:lnTo>
                  <a:lnTo>
                    <a:pt x="3876" y="19763"/>
                  </a:lnTo>
                  <a:lnTo>
                    <a:pt x="4151" y="19524"/>
                  </a:lnTo>
                  <a:lnTo>
                    <a:pt x="4427" y="19286"/>
                  </a:lnTo>
                  <a:lnTo>
                    <a:pt x="4665" y="19047"/>
                  </a:lnTo>
                  <a:close/>
                  <a:moveTo>
                    <a:pt x="4665" y="20479"/>
                  </a:moveTo>
                  <a:lnTo>
                    <a:pt x="4665" y="21839"/>
                  </a:lnTo>
                  <a:lnTo>
                    <a:pt x="4519" y="21930"/>
                  </a:lnTo>
                  <a:lnTo>
                    <a:pt x="4372" y="22022"/>
                  </a:lnTo>
                  <a:lnTo>
                    <a:pt x="4096" y="22279"/>
                  </a:lnTo>
                  <a:lnTo>
                    <a:pt x="3839" y="22537"/>
                  </a:lnTo>
                  <a:lnTo>
                    <a:pt x="3582" y="22794"/>
                  </a:lnTo>
                  <a:lnTo>
                    <a:pt x="2939" y="23363"/>
                  </a:lnTo>
                  <a:lnTo>
                    <a:pt x="2278" y="23932"/>
                  </a:lnTo>
                  <a:lnTo>
                    <a:pt x="2204" y="22628"/>
                  </a:lnTo>
                  <a:lnTo>
                    <a:pt x="3545" y="21453"/>
                  </a:lnTo>
                  <a:lnTo>
                    <a:pt x="4114" y="20975"/>
                  </a:lnTo>
                  <a:lnTo>
                    <a:pt x="4408" y="20737"/>
                  </a:lnTo>
                  <a:lnTo>
                    <a:pt x="4665" y="20479"/>
                  </a:lnTo>
                  <a:close/>
                  <a:moveTo>
                    <a:pt x="4665" y="22298"/>
                  </a:moveTo>
                  <a:lnTo>
                    <a:pt x="4665" y="23124"/>
                  </a:lnTo>
                  <a:lnTo>
                    <a:pt x="4059" y="23730"/>
                  </a:lnTo>
                  <a:lnTo>
                    <a:pt x="3472" y="24373"/>
                  </a:lnTo>
                  <a:lnTo>
                    <a:pt x="2333" y="25659"/>
                  </a:lnTo>
                  <a:lnTo>
                    <a:pt x="2296" y="24281"/>
                  </a:lnTo>
                  <a:lnTo>
                    <a:pt x="3049" y="23712"/>
                  </a:lnTo>
                  <a:lnTo>
                    <a:pt x="3417" y="23418"/>
                  </a:lnTo>
                  <a:lnTo>
                    <a:pt x="3766" y="23124"/>
                  </a:lnTo>
                  <a:lnTo>
                    <a:pt x="4225" y="22720"/>
                  </a:lnTo>
                  <a:lnTo>
                    <a:pt x="4463" y="22518"/>
                  </a:lnTo>
                  <a:lnTo>
                    <a:pt x="4665" y="22298"/>
                  </a:lnTo>
                  <a:close/>
                  <a:moveTo>
                    <a:pt x="4665" y="23657"/>
                  </a:moveTo>
                  <a:lnTo>
                    <a:pt x="4647" y="24741"/>
                  </a:lnTo>
                  <a:lnTo>
                    <a:pt x="4078" y="25273"/>
                  </a:lnTo>
                  <a:lnTo>
                    <a:pt x="3508" y="25806"/>
                  </a:lnTo>
                  <a:lnTo>
                    <a:pt x="2939" y="26357"/>
                  </a:lnTo>
                  <a:lnTo>
                    <a:pt x="2351" y="26890"/>
                  </a:lnTo>
                  <a:lnTo>
                    <a:pt x="2333" y="25934"/>
                  </a:lnTo>
                  <a:lnTo>
                    <a:pt x="2370" y="25916"/>
                  </a:lnTo>
                  <a:lnTo>
                    <a:pt x="2406" y="25898"/>
                  </a:lnTo>
                  <a:lnTo>
                    <a:pt x="3545" y="24796"/>
                  </a:lnTo>
                  <a:lnTo>
                    <a:pt x="4114" y="24226"/>
                  </a:lnTo>
                  <a:lnTo>
                    <a:pt x="4665" y="23657"/>
                  </a:lnTo>
                  <a:close/>
                  <a:moveTo>
                    <a:pt x="4665" y="25255"/>
                  </a:moveTo>
                  <a:lnTo>
                    <a:pt x="4665" y="26412"/>
                  </a:lnTo>
                  <a:lnTo>
                    <a:pt x="4500" y="26522"/>
                  </a:lnTo>
                  <a:lnTo>
                    <a:pt x="4335" y="26632"/>
                  </a:lnTo>
                  <a:lnTo>
                    <a:pt x="4041" y="26890"/>
                  </a:lnTo>
                  <a:lnTo>
                    <a:pt x="3766" y="27165"/>
                  </a:lnTo>
                  <a:lnTo>
                    <a:pt x="3508" y="27459"/>
                  </a:lnTo>
                  <a:lnTo>
                    <a:pt x="3233" y="27753"/>
                  </a:lnTo>
                  <a:lnTo>
                    <a:pt x="2957" y="28028"/>
                  </a:lnTo>
                  <a:lnTo>
                    <a:pt x="2663" y="28304"/>
                  </a:lnTo>
                  <a:lnTo>
                    <a:pt x="2517" y="28414"/>
                  </a:lnTo>
                  <a:lnTo>
                    <a:pt x="2351" y="28524"/>
                  </a:lnTo>
                  <a:lnTo>
                    <a:pt x="2370" y="27238"/>
                  </a:lnTo>
                  <a:lnTo>
                    <a:pt x="3049" y="26706"/>
                  </a:lnTo>
                  <a:lnTo>
                    <a:pt x="3380" y="26430"/>
                  </a:lnTo>
                  <a:lnTo>
                    <a:pt x="3710" y="26136"/>
                  </a:lnTo>
                  <a:lnTo>
                    <a:pt x="4078" y="25787"/>
                  </a:lnTo>
                  <a:lnTo>
                    <a:pt x="4445" y="25439"/>
                  </a:lnTo>
                  <a:lnTo>
                    <a:pt x="4665" y="25255"/>
                  </a:lnTo>
                  <a:close/>
                  <a:moveTo>
                    <a:pt x="45110" y="772"/>
                  </a:moveTo>
                  <a:lnTo>
                    <a:pt x="44944" y="1653"/>
                  </a:lnTo>
                  <a:lnTo>
                    <a:pt x="44761" y="2516"/>
                  </a:lnTo>
                  <a:lnTo>
                    <a:pt x="44614" y="3398"/>
                  </a:lnTo>
                  <a:lnTo>
                    <a:pt x="44467" y="4280"/>
                  </a:lnTo>
                  <a:lnTo>
                    <a:pt x="44191" y="6043"/>
                  </a:lnTo>
                  <a:lnTo>
                    <a:pt x="43971" y="7806"/>
                  </a:lnTo>
                  <a:lnTo>
                    <a:pt x="43769" y="9606"/>
                  </a:lnTo>
                  <a:lnTo>
                    <a:pt x="43622" y="11388"/>
                  </a:lnTo>
                  <a:lnTo>
                    <a:pt x="43493" y="13188"/>
                  </a:lnTo>
                  <a:lnTo>
                    <a:pt x="43402" y="14988"/>
                  </a:lnTo>
                  <a:lnTo>
                    <a:pt x="43328" y="16788"/>
                  </a:lnTo>
                  <a:lnTo>
                    <a:pt x="43273" y="18588"/>
                  </a:lnTo>
                  <a:lnTo>
                    <a:pt x="43255" y="20388"/>
                  </a:lnTo>
                  <a:lnTo>
                    <a:pt x="43255" y="22188"/>
                  </a:lnTo>
                  <a:lnTo>
                    <a:pt x="43255" y="23988"/>
                  </a:lnTo>
                  <a:lnTo>
                    <a:pt x="43291" y="25769"/>
                  </a:lnTo>
                  <a:lnTo>
                    <a:pt x="43383" y="29332"/>
                  </a:lnTo>
                  <a:lnTo>
                    <a:pt x="43383" y="29332"/>
                  </a:lnTo>
                  <a:lnTo>
                    <a:pt x="42226" y="29185"/>
                  </a:lnTo>
                  <a:lnTo>
                    <a:pt x="41069" y="29057"/>
                  </a:lnTo>
                  <a:lnTo>
                    <a:pt x="39912" y="28965"/>
                  </a:lnTo>
                  <a:lnTo>
                    <a:pt x="38736" y="28892"/>
                  </a:lnTo>
                  <a:lnTo>
                    <a:pt x="37561" y="28836"/>
                  </a:lnTo>
                  <a:lnTo>
                    <a:pt x="36385" y="28800"/>
                  </a:lnTo>
                  <a:lnTo>
                    <a:pt x="35210" y="28763"/>
                  </a:lnTo>
                  <a:lnTo>
                    <a:pt x="34034" y="28745"/>
                  </a:lnTo>
                  <a:lnTo>
                    <a:pt x="31665" y="28745"/>
                  </a:lnTo>
                  <a:lnTo>
                    <a:pt x="29314" y="28763"/>
                  </a:lnTo>
                  <a:lnTo>
                    <a:pt x="26981" y="28781"/>
                  </a:lnTo>
                  <a:lnTo>
                    <a:pt x="24667" y="28781"/>
                  </a:lnTo>
                  <a:lnTo>
                    <a:pt x="22316" y="28763"/>
                  </a:lnTo>
                  <a:lnTo>
                    <a:pt x="19965" y="28781"/>
                  </a:lnTo>
                  <a:lnTo>
                    <a:pt x="17596" y="28800"/>
                  </a:lnTo>
                  <a:lnTo>
                    <a:pt x="15245" y="28836"/>
                  </a:lnTo>
                  <a:lnTo>
                    <a:pt x="12894" y="28910"/>
                  </a:lnTo>
                  <a:lnTo>
                    <a:pt x="10543" y="29002"/>
                  </a:lnTo>
                  <a:lnTo>
                    <a:pt x="8192" y="29130"/>
                  </a:lnTo>
                  <a:lnTo>
                    <a:pt x="7035" y="29222"/>
                  </a:lnTo>
                  <a:lnTo>
                    <a:pt x="5859" y="29314"/>
                  </a:lnTo>
                  <a:lnTo>
                    <a:pt x="5859" y="29314"/>
                  </a:lnTo>
                  <a:lnTo>
                    <a:pt x="5951" y="27826"/>
                  </a:lnTo>
                  <a:lnTo>
                    <a:pt x="6006" y="26339"/>
                  </a:lnTo>
                  <a:lnTo>
                    <a:pt x="6043" y="24832"/>
                  </a:lnTo>
                  <a:lnTo>
                    <a:pt x="6043" y="23345"/>
                  </a:lnTo>
                  <a:lnTo>
                    <a:pt x="6025" y="21839"/>
                  </a:lnTo>
                  <a:lnTo>
                    <a:pt x="5988" y="20314"/>
                  </a:lnTo>
                  <a:lnTo>
                    <a:pt x="5933" y="18808"/>
                  </a:lnTo>
                  <a:lnTo>
                    <a:pt x="5859" y="17302"/>
                  </a:lnTo>
                  <a:lnTo>
                    <a:pt x="5768" y="15796"/>
                  </a:lnTo>
                  <a:lnTo>
                    <a:pt x="5657" y="14290"/>
                  </a:lnTo>
                  <a:lnTo>
                    <a:pt x="5419" y="11259"/>
                  </a:lnTo>
                  <a:lnTo>
                    <a:pt x="5143" y="8265"/>
                  </a:lnTo>
                  <a:lnTo>
                    <a:pt x="4849" y="5271"/>
                  </a:lnTo>
                  <a:lnTo>
                    <a:pt x="4886" y="5216"/>
                  </a:lnTo>
                  <a:lnTo>
                    <a:pt x="4923" y="5161"/>
                  </a:lnTo>
                  <a:lnTo>
                    <a:pt x="4941" y="5106"/>
                  </a:lnTo>
                  <a:lnTo>
                    <a:pt x="4941" y="5033"/>
                  </a:lnTo>
                  <a:lnTo>
                    <a:pt x="4941" y="4978"/>
                  </a:lnTo>
                  <a:lnTo>
                    <a:pt x="4904" y="4922"/>
                  </a:lnTo>
                  <a:lnTo>
                    <a:pt x="4868" y="4849"/>
                  </a:lnTo>
                  <a:lnTo>
                    <a:pt x="4794" y="4812"/>
                  </a:lnTo>
                  <a:lnTo>
                    <a:pt x="4555" y="2480"/>
                  </a:lnTo>
                  <a:lnTo>
                    <a:pt x="4537" y="2388"/>
                  </a:lnTo>
                  <a:lnTo>
                    <a:pt x="4500" y="2333"/>
                  </a:lnTo>
                  <a:lnTo>
                    <a:pt x="4445" y="2278"/>
                  </a:lnTo>
                  <a:lnTo>
                    <a:pt x="4372" y="2241"/>
                  </a:lnTo>
                  <a:lnTo>
                    <a:pt x="6888" y="2149"/>
                  </a:lnTo>
                  <a:lnTo>
                    <a:pt x="9386" y="2020"/>
                  </a:lnTo>
                  <a:lnTo>
                    <a:pt x="11902" y="1874"/>
                  </a:lnTo>
                  <a:lnTo>
                    <a:pt x="14400" y="1708"/>
                  </a:lnTo>
                  <a:lnTo>
                    <a:pt x="16898" y="1543"/>
                  </a:lnTo>
                  <a:lnTo>
                    <a:pt x="19414" y="1378"/>
                  </a:lnTo>
                  <a:lnTo>
                    <a:pt x="21912" y="1249"/>
                  </a:lnTo>
                  <a:lnTo>
                    <a:pt x="24428" y="1139"/>
                  </a:lnTo>
                  <a:lnTo>
                    <a:pt x="26963" y="1065"/>
                  </a:lnTo>
                  <a:lnTo>
                    <a:pt x="29516" y="992"/>
                  </a:lnTo>
                  <a:lnTo>
                    <a:pt x="32051" y="937"/>
                  </a:lnTo>
                  <a:lnTo>
                    <a:pt x="34604" y="900"/>
                  </a:lnTo>
                  <a:lnTo>
                    <a:pt x="37157" y="882"/>
                  </a:lnTo>
                  <a:lnTo>
                    <a:pt x="39691" y="882"/>
                  </a:lnTo>
                  <a:lnTo>
                    <a:pt x="42245" y="900"/>
                  </a:lnTo>
                  <a:lnTo>
                    <a:pt x="44779" y="937"/>
                  </a:lnTo>
                  <a:lnTo>
                    <a:pt x="44889" y="918"/>
                  </a:lnTo>
                  <a:lnTo>
                    <a:pt x="44981" y="900"/>
                  </a:lnTo>
                  <a:lnTo>
                    <a:pt x="45055" y="845"/>
                  </a:lnTo>
                  <a:lnTo>
                    <a:pt x="45110" y="772"/>
                  </a:lnTo>
                  <a:close/>
                  <a:moveTo>
                    <a:pt x="4665" y="26816"/>
                  </a:moveTo>
                  <a:lnTo>
                    <a:pt x="4702" y="28267"/>
                  </a:lnTo>
                  <a:lnTo>
                    <a:pt x="4445" y="28451"/>
                  </a:lnTo>
                  <a:lnTo>
                    <a:pt x="4206" y="28671"/>
                  </a:lnTo>
                  <a:lnTo>
                    <a:pt x="3747" y="29075"/>
                  </a:lnTo>
                  <a:lnTo>
                    <a:pt x="3031" y="29736"/>
                  </a:lnTo>
                  <a:lnTo>
                    <a:pt x="2315" y="30398"/>
                  </a:lnTo>
                  <a:lnTo>
                    <a:pt x="2351" y="28818"/>
                  </a:lnTo>
                  <a:lnTo>
                    <a:pt x="2663" y="28653"/>
                  </a:lnTo>
                  <a:lnTo>
                    <a:pt x="2939" y="28469"/>
                  </a:lnTo>
                  <a:lnTo>
                    <a:pt x="3215" y="28249"/>
                  </a:lnTo>
                  <a:lnTo>
                    <a:pt x="3472" y="28010"/>
                  </a:lnTo>
                  <a:lnTo>
                    <a:pt x="4096" y="27459"/>
                  </a:lnTo>
                  <a:lnTo>
                    <a:pt x="4408" y="27147"/>
                  </a:lnTo>
                  <a:lnTo>
                    <a:pt x="4537" y="26981"/>
                  </a:lnTo>
                  <a:lnTo>
                    <a:pt x="4665" y="26816"/>
                  </a:lnTo>
                  <a:close/>
                  <a:moveTo>
                    <a:pt x="4721" y="28726"/>
                  </a:moveTo>
                  <a:lnTo>
                    <a:pt x="4776" y="29883"/>
                  </a:lnTo>
                  <a:lnTo>
                    <a:pt x="4794" y="30012"/>
                  </a:lnTo>
                  <a:lnTo>
                    <a:pt x="4831" y="30104"/>
                  </a:lnTo>
                  <a:lnTo>
                    <a:pt x="4537" y="30324"/>
                  </a:lnTo>
                  <a:lnTo>
                    <a:pt x="4261" y="30545"/>
                  </a:lnTo>
                  <a:lnTo>
                    <a:pt x="3747" y="30985"/>
                  </a:lnTo>
                  <a:lnTo>
                    <a:pt x="2994" y="31573"/>
                  </a:lnTo>
                  <a:lnTo>
                    <a:pt x="2608" y="31867"/>
                  </a:lnTo>
                  <a:lnTo>
                    <a:pt x="2223" y="32143"/>
                  </a:lnTo>
                  <a:lnTo>
                    <a:pt x="2296" y="30655"/>
                  </a:lnTo>
                  <a:lnTo>
                    <a:pt x="2333" y="30636"/>
                  </a:lnTo>
                  <a:lnTo>
                    <a:pt x="3159" y="29994"/>
                  </a:lnTo>
                  <a:lnTo>
                    <a:pt x="3986" y="29332"/>
                  </a:lnTo>
                  <a:lnTo>
                    <a:pt x="4353" y="29038"/>
                  </a:lnTo>
                  <a:lnTo>
                    <a:pt x="4721" y="28726"/>
                  </a:lnTo>
                  <a:close/>
                  <a:moveTo>
                    <a:pt x="28947" y="29975"/>
                  </a:moveTo>
                  <a:lnTo>
                    <a:pt x="30398" y="30049"/>
                  </a:lnTo>
                  <a:lnTo>
                    <a:pt x="30141" y="30251"/>
                  </a:lnTo>
                  <a:lnTo>
                    <a:pt x="29902" y="30489"/>
                  </a:lnTo>
                  <a:lnTo>
                    <a:pt x="29461" y="30985"/>
                  </a:lnTo>
                  <a:lnTo>
                    <a:pt x="28910" y="31610"/>
                  </a:lnTo>
                  <a:lnTo>
                    <a:pt x="28377" y="32253"/>
                  </a:lnTo>
                  <a:lnTo>
                    <a:pt x="26706" y="32253"/>
                  </a:lnTo>
                  <a:lnTo>
                    <a:pt x="27918" y="31206"/>
                  </a:lnTo>
                  <a:lnTo>
                    <a:pt x="28212" y="30949"/>
                  </a:lnTo>
                  <a:lnTo>
                    <a:pt x="28488" y="30692"/>
                  </a:lnTo>
                  <a:lnTo>
                    <a:pt x="28616" y="30545"/>
                  </a:lnTo>
                  <a:lnTo>
                    <a:pt x="28745" y="30416"/>
                  </a:lnTo>
                  <a:lnTo>
                    <a:pt x="28855" y="30251"/>
                  </a:lnTo>
                  <a:lnTo>
                    <a:pt x="28965" y="30085"/>
                  </a:lnTo>
                  <a:lnTo>
                    <a:pt x="28965" y="30067"/>
                  </a:lnTo>
                  <a:lnTo>
                    <a:pt x="28983" y="30030"/>
                  </a:lnTo>
                  <a:lnTo>
                    <a:pt x="28947" y="29975"/>
                  </a:lnTo>
                  <a:close/>
                  <a:moveTo>
                    <a:pt x="30765" y="30049"/>
                  </a:moveTo>
                  <a:lnTo>
                    <a:pt x="32106" y="30122"/>
                  </a:lnTo>
                  <a:lnTo>
                    <a:pt x="31849" y="30343"/>
                  </a:lnTo>
                  <a:lnTo>
                    <a:pt x="31610" y="30563"/>
                  </a:lnTo>
                  <a:lnTo>
                    <a:pt x="31132" y="31040"/>
                  </a:lnTo>
                  <a:lnTo>
                    <a:pt x="30655" y="31536"/>
                  </a:lnTo>
                  <a:lnTo>
                    <a:pt x="30196" y="32014"/>
                  </a:lnTo>
                  <a:lnTo>
                    <a:pt x="30159" y="32069"/>
                  </a:lnTo>
                  <a:lnTo>
                    <a:pt x="30141" y="32143"/>
                  </a:lnTo>
                  <a:lnTo>
                    <a:pt x="30177" y="32198"/>
                  </a:lnTo>
                  <a:lnTo>
                    <a:pt x="30232" y="32253"/>
                  </a:lnTo>
                  <a:lnTo>
                    <a:pt x="28892" y="32253"/>
                  </a:lnTo>
                  <a:lnTo>
                    <a:pt x="29369" y="31738"/>
                  </a:lnTo>
                  <a:lnTo>
                    <a:pt x="29847" y="31243"/>
                  </a:lnTo>
                  <a:lnTo>
                    <a:pt x="30104" y="30967"/>
                  </a:lnTo>
                  <a:lnTo>
                    <a:pt x="30361" y="30673"/>
                  </a:lnTo>
                  <a:lnTo>
                    <a:pt x="30581" y="30379"/>
                  </a:lnTo>
                  <a:lnTo>
                    <a:pt x="30673" y="30214"/>
                  </a:lnTo>
                  <a:lnTo>
                    <a:pt x="30765" y="30049"/>
                  </a:lnTo>
                  <a:close/>
                  <a:moveTo>
                    <a:pt x="21380" y="29847"/>
                  </a:moveTo>
                  <a:lnTo>
                    <a:pt x="21067" y="30122"/>
                  </a:lnTo>
                  <a:lnTo>
                    <a:pt x="20755" y="30416"/>
                  </a:lnTo>
                  <a:lnTo>
                    <a:pt x="20167" y="31022"/>
                  </a:lnTo>
                  <a:lnTo>
                    <a:pt x="19047" y="32271"/>
                  </a:lnTo>
                  <a:lnTo>
                    <a:pt x="17890" y="32271"/>
                  </a:lnTo>
                  <a:lnTo>
                    <a:pt x="18790" y="31371"/>
                  </a:lnTo>
                  <a:lnTo>
                    <a:pt x="19120" y="31040"/>
                  </a:lnTo>
                  <a:lnTo>
                    <a:pt x="19469" y="30692"/>
                  </a:lnTo>
                  <a:lnTo>
                    <a:pt x="19635" y="30508"/>
                  </a:lnTo>
                  <a:lnTo>
                    <a:pt x="19782" y="30324"/>
                  </a:lnTo>
                  <a:lnTo>
                    <a:pt x="19929" y="30122"/>
                  </a:lnTo>
                  <a:lnTo>
                    <a:pt x="20057" y="29920"/>
                  </a:lnTo>
                  <a:lnTo>
                    <a:pt x="20057" y="29883"/>
                  </a:lnTo>
                  <a:lnTo>
                    <a:pt x="20057" y="29865"/>
                  </a:lnTo>
                  <a:lnTo>
                    <a:pt x="21380" y="29847"/>
                  </a:lnTo>
                  <a:close/>
                  <a:moveTo>
                    <a:pt x="21894" y="29847"/>
                  </a:moveTo>
                  <a:lnTo>
                    <a:pt x="23290" y="29865"/>
                  </a:lnTo>
                  <a:lnTo>
                    <a:pt x="22977" y="30085"/>
                  </a:lnTo>
                  <a:lnTo>
                    <a:pt x="22684" y="30343"/>
                  </a:lnTo>
                  <a:lnTo>
                    <a:pt x="22114" y="30857"/>
                  </a:lnTo>
                  <a:lnTo>
                    <a:pt x="21765" y="31206"/>
                  </a:lnTo>
                  <a:lnTo>
                    <a:pt x="21435" y="31555"/>
                  </a:lnTo>
                  <a:lnTo>
                    <a:pt x="20792" y="32271"/>
                  </a:lnTo>
                  <a:lnTo>
                    <a:pt x="19488" y="32271"/>
                  </a:lnTo>
                  <a:lnTo>
                    <a:pt x="20131" y="31702"/>
                  </a:lnTo>
                  <a:lnTo>
                    <a:pt x="20755" y="31114"/>
                  </a:lnTo>
                  <a:lnTo>
                    <a:pt x="21067" y="30802"/>
                  </a:lnTo>
                  <a:lnTo>
                    <a:pt x="21361" y="30508"/>
                  </a:lnTo>
                  <a:lnTo>
                    <a:pt x="21637" y="30177"/>
                  </a:lnTo>
                  <a:lnTo>
                    <a:pt x="21894" y="29847"/>
                  </a:lnTo>
                  <a:close/>
                  <a:moveTo>
                    <a:pt x="24226" y="29865"/>
                  </a:moveTo>
                  <a:lnTo>
                    <a:pt x="25328" y="29883"/>
                  </a:lnTo>
                  <a:lnTo>
                    <a:pt x="25145" y="29975"/>
                  </a:lnTo>
                  <a:lnTo>
                    <a:pt x="24979" y="30085"/>
                  </a:lnTo>
                  <a:lnTo>
                    <a:pt x="24814" y="30214"/>
                  </a:lnTo>
                  <a:lnTo>
                    <a:pt x="24667" y="30361"/>
                  </a:lnTo>
                  <a:lnTo>
                    <a:pt x="24373" y="30673"/>
                  </a:lnTo>
                  <a:lnTo>
                    <a:pt x="24079" y="30967"/>
                  </a:lnTo>
                  <a:lnTo>
                    <a:pt x="22812" y="32271"/>
                  </a:lnTo>
                  <a:lnTo>
                    <a:pt x="21269" y="32271"/>
                  </a:lnTo>
                  <a:lnTo>
                    <a:pt x="22426" y="31187"/>
                  </a:lnTo>
                  <a:lnTo>
                    <a:pt x="23124" y="30545"/>
                  </a:lnTo>
                  <a:lnTo>
                    <a:pt x="23455" y="30214"/>
                  </a:lnTo>
                  <a:lnTo>
                    <a:pt x="23620" y="30030"/>
                  </a:lnTo>
                  <a:lnTo>
                    <a:pt x="23767" y="29865"/>
                  </a:lnTo>
                  <a:close/>
                  <a:moveTo>
                    <a:pt x="25457" y="29883"/>
                  </a:moveTo>
                  <a:lnTo>
                    <a:pt x="27000" y="29920"/>
                  </a:lnTo>
                  <a:lnTo>
                    <a:pt x="26706" y="30159"/>
                  </a:lnTo>
                  <a:lnTo>
                    <a:pt x="26412" y="30434"/>
                  </a:lnTo>
                  <a:lnTo>
                    <a:pt x="26155" y="30692"/>
                  </a:lnTo>
                  <a:lnTo>
                    <a:pt x="25879" y="30967"/>
                  </a:lnTo>
                  <a:lnTo>
                    <a:pt x="25163" y="31628"/>
                  </a:lnTo>
                  <a:lnTo>
                    <a:pt x="24410" y="32271"/>
                  </a:lnTo>
                  <a:lnTo>
                    <a:pt x="23198" y="32271"/>
                  </a:lnTo>
                  <a:lnTo>
                    <a:pt x="24337" y="31224"/>
                  </a:lnTo>
                  <a:lnTo>
                    <a:pt x="24667" y="30949"/>
                  </a:lnTo>
                  <a:lnTo>
                    <a:pt x="24979" y="30655"/>
                  </a:lnTo>
                  <a:lnTo>
                    <a:pt x="25145" y="30489"/>
                  </a:lnTo>
                  <a:lnTo>
                    <a:pt x="25273" y="30324"/>
                  </a:lnTo>
                  <a:lnTo>
                    <a:pt x="25402" y="30159"/>
                  </a:lnTo>
                  <a:lnTo>
                    <a:pt x="25494" y="29975"/>
                  </a:lnTo>
                  <a:lnTo>
                    <a:pt x="25494" y="29920"/>
                  </a:lnTo>
                  <a:lnTo>
                    <a:pt x="25457" y="29883"/>
                  </a:lnTo>
                  <a:close/>
                  <a:moveTo>
                    <a:pt x="27349" y="29920"/>
                  </a:moveTo>
                  <a:lnTo>
                    <a:pt x="28800" y="29975"/>
                  </a:lnTo>
                  <a:lnTo>
                    <a:pt x="28635" y="30067"/>
                  </a:lnTo>
                  <a:lnTo>
                    <a:pt x="28488" y="30159"/>
                  </a:lnTo>
                  <a:lnTo>
                    <a:pt x="28194" y="30398"/>
                  </a:lnTo>
                  <a:lnTo>
                    <a:pt x="27918" y="30655"/>
                  </a:lnTo>
                  <a:lnTo>
                    <a:pt x="27643" y="30930"/>
                  </a:lnTo>
                  <a:lnTo>
                    <a:pt x="26467" y="32106"/>
                  </a:lnTo>
                  <a:lnTo>
                    <a:pt x="26449" y="32143"/>
                  </a:lnTo>
                  <a:lnTo>
                    <a:pt x="26430" y="32179"/>
                  </a:lnTo>
                  <a:lnTo>
                    <a:pt x="26430" y="32216"/>
                  </a:lnTo>
                  <a:lnTo>
                    <a:pt x="26449" y="32253"/>
                  </a:lnTo>
                  <a:lnTo>
                    <a:pt x="24979" y="32271"/>
                  </a:lnTo>
                  <a:lnTo>
                    <a:pt x="25549" y="31812"/>
                  </a:lnTo>
                  <a:lnTo>
                    <a:pt x="25824" y="31573"/>
                  </a:lnTo>
                  <a:lnTo>
                    <a:pt x="26100" y="31316"/>
                  </a:lnTo>
                  <a:lnTo>
                    <a:pt x="26430" y="31004"/>
                  </a:lnTo>
                  <a:lnTo>
                    <a:pt x="26779" y="30673"/>
                  </a:lnTo>
                  <a:lnTo>
                    <a:pt x="26945" y="30489"/>
                  </a:lnTo>
                  <a:lnTo>
                    <a:pt x="27092" y="30306"/>
                  </a:lnTo>
                  <a:lnTo>
                    <a:pt x="27239" y="30122"/>
                  </a:lnTo>
                  <a:lnTo>
                    <a:pt x="27349" y="29920"/>
                  </a:lnTo>
                  <a:close/>
                  <a:moveTo>
                    <a:pt x="19855" y="29865"/>
                  </a:moveTo>
                  <a:lnTo>
                    <a:pt x="19671" y="29994"/>
                  </a:lnTo>
                  <a:lnTo>
                    <a:pt x="19488" y="30140"/>
                  </a:lnTo>
                  <a:lnTo>
                    <a:pt x="19157" y="30434"/>
                  </a:lnTo>
                  <a:lnTo>
                    <a:pt x="18827" y="30783"/>
                  </a:lnTo>
                  <a:lnTo>
                    <a:pt x="18514" y="31114"/>
                  </a:lnTo>
                  <a:lnTo>
                    <a:pt x="17982" y="31683"/>
                  </a:lnTo>
                  <a:lnTo>
                    <a:pt x="17449" y="32271"/>
                  </a:lnTo>
                  <a:lnTo>
                    <a:pt x="15888" y="32289"/>
                  </a:lnTo>
                  <a:lnTo>
                    <a:pt x="16384" y="31738"/>
                  </a:lnTo>
                  <a:lnTo>
                    <a:pt x="16898" y="31206"/>
                  </a:lnTo>
                  <a:lnTo>
                    <a:pt x="17229" y="30875"/>
                  </a:lnTo>
                  <a:lnTo>
                    <a:pt x="17578" y="30545"/>
                  </a:lnTo>
                  <a:lnTo>
                    <a:pt x="17908" y="30214"/>
                  </a:lnTo>
                  <a:lnTo>
                    <a:pt x="18220" y="29865"/>
                  </a:lnTo>
                  <a:close/>
                  <a:moveTo>
                    <a:pt x="17761" y="29865"/>
                  </a:moveTo>
                  <a:lnTo>
                    <a:pt x="17467" y="30140"/>
                  </a:lnTo>
                  <a:lnTo>
                    <a:pt x="17192" y="30416"/>
                  </a:lnTo>
                  <a:lnTo>
                    <a:pt x="16659" y="30967"/>
                  </a:lnTo>
                  <a:lnTo>
                    <a:pt x="16071" y="31610"/>
                  </a:lnTo>
                  <a:lnTo>
                    <a:pt x="15502" y="32289"/>
                  </a:lnTo>
                  <a:lnTo>
                    <a:pt x="14106" y="32308"/>
                  </a:lnTo>
                  <a:lnTo>
                    <a:pt x="14584" y="31812"/>
                  </a:lnTo>
                  <a:lnTo>
                    <a:pt x="15080" y="31334"/>
                  </a:lnTo>
                  <a:lnTo>
                    <a:pt x="15447" y="31022"/>
                  </a:lnTo>
                  <a:lnTo>
                    <a:pt x="15814" y="30710"/>
                  </a:lnTo>
                  <a:lnTo>
                    <a:pt x="15998" y="30526"/>
                  </a:lnTo>
                  <a:lnTo>
                    <a:pt x="16163" y="30361"/>
                  </a:lnTo>
                  <a:lnTo>
                    <a:pt x="16310" y="30177"/>
                  </a:lnTo>
                  <a:lnTo>
                    <a:pt x="16439" y="29975"/>
                  </a:lnTo>
                  <a:lnTo>
                    <a:pt x="16457" y="29920"/>
                  </a:lnTo>
                  <a:lnTo>
                    <a:pt x="16439" y="29883"/>
                  </a:lnTo>
                  <a:lnTo>
                    <a:pt x="17761" y="29865"/>
                  </a:lnTo>
                  <a:close/>
                  <a:moveTo>
                    <a:pt x="32418" y="30122"/>
                  </a:moveTo>
                  <a:lnTo>
                    <a:pt x="35669" y="30269"/>
                  </a:lnTo>
                  <a:lnTo>
                    <a:pt x="35485" y="30471"/>
                  </a:lnTo>
                  <a:lnTo>
                    <a:pt x="35302" y="30692"/>
                  </a:lnTo>
                  <a:lnTo>
                    <a:pt x="34990" y="31132"/>
                  </a:lnTo>
                  <a:lnTo>
                    <a:pt x="34163" y="32326"/>
                  </a:lnTo>
                  <a:lnTo>
                    <a:pt x="32932" y="32289"/>
                  </a:lnTo>
                  <a:lnTo>
                    <a:pt x="33483" y="31738"/>
                  </a:lnTo>
                  <a:lnTo>
                    <a:pt x="33722" y="31500"/>
                  </a:lnTo>
                  <a:lnTo>
                    <a:pt x="33943" y="31243"/>
                  </a:lnTo>
                  <a:lnTo>
                    <a:pt x="34053" y="31114"/>
                  </a:lnTo>
                  <a:lnTo>
                    <a:pt x="34145" y="30967"/>
                  </a:lnTo>
                  <a:lnTo>
                    <a:pt x="34236" y="30820"/>
                  </a:lnTo>
                  <a:lnTo>
                    <a:pt x="34310" y="30673"/>
                  </a:lnTo>
                  <a:lnTo>
                    <a:pt x="34310" y="30636"/>
                  </a:lnTo>
                  <a:lnTo>
                    <a:pt x="34310" y="30618"/>
                  </a:lnTo>
                  <a:lnTo>
                    <a:pt x="34273" y="30581"/>
                  </a:lnTo>
                  <a:lnTo>
                    <a:pt x="34218" y="30563"/>
                  </a:lnTo>
                  <a:lnTo>
                    <a:pt x="34163" y="30563"/>
                  </a:lnTo>
                  <a:lnTo>
                    <a:pt x="34016" y="30655"/>
                  </a:lnTo>
                  <a:lnTo>
                    <a:pt x="33869" y="30747"/>
                  </a:lnTo>
                  <a:lnTo>
                    <a:pt x="33722" y="30857"/>
                  </a:lnTo>
                  <a:lnTo>
                    <a:pt x="33594" y="30985"/>
                  </a:lnTo>
                  <a:lnTo>
                    <a:pt x="33336" y="31243"/>
                  </a:lnTo>
                  <a:lnTo>
                    <a:pt x="33116" y="31500"/>
                  </a:lnTo>
                  <a:lnTo>
                    <a:pt x="32767" y="31885"/>
                  </a:lnTo>
                  <a:lnTo>
                    <a:pt x="32418" y="32271"/>
                  </a:lnTo>
                  <a:lnTo>
                    <a:pt x="30379" y="32253"/>
                  </a:lnTo>
                  <a:lnTo>
                    <a:pt x="30416" y="32234"/>
                  </a:lnTo>
                  <a:lnTo>
                    <a:pt x="30949" y="31757"/>
                  </a:lnTo>
                  <a:lnTo>
                    <a:pt x="31224" y="31518"/>
                  </a:lnTo>
                  <a:lnTo>
                    <a:pt x="31500" y="31261"/>
                  </a:lnTo>
                  <a:lnTo>
                    <a:pt x="31757" y="31004"/>
                  </a:lnTo>
                  <a:lnTo>
                    <a:pt x="31996" y="30710"/>
                  </a:lnTo>
                  <a:lnTo>
                    <a:pt x="32216" y="30434"/>
                  </a:lnTo>
                  <a:lnTo>
                    <a:pt x="32418" y="30122"/>
                  </a:lnTo>
                  <a:close/>
                  <a:moveTo>
                    <a:pt x="16218" y="29883"/>
                  </a:moveTo>
                  <a:lnTo>
                    <a:pt x="16035" y="29994"/>
                  </a:lnTo>
                  <a:lnTo>
                    <a:pt x="15851" y="30104"/>
                  </a:lnTo>
                  <a:lnTo>
                    <a:pt x="15686" y="30251"/>
                  </a:lnTo>
                  <a:lnTo>
                    <a:pt x="15520" y="30398"/>
                  </a:lnTo>
                  <a:lnTo>
                    <a:pt x="15208" y="30710"/>
                  </a:lnTo>
                  <a:lnTo>
                    <a:pt x="14914" y="31022"/>
                  </a:lnTo>
                  <a:lnTo>
                    <a:pt x="14308" y="31647"/>
                  </a:lnTo>
                  <a:lnTo>
                    <a:pt x="13720" y="32308"/>
                  </a:lnTo>
                  <a:lnTo>
                    <a:pt x="11884" y="32345"/>
                  </a:lnTo>
                  <a:lnTo>
                    <a:pt x="12472" y="31738"/>
                  </a:lnTo>
                  <a:lnTo>
                    <a:pt x="13096" y="31169"/>
                  </a:lnTo>
                  <a:lnTo>
                    <a:pt x="13482" y="30857"/>
                  </a:lnTo>
                  <a:lnTo>
                    <a:pt x="13886" y="30545"/>
                  </a:lnTo>
                  <a:lnTo>
                    <a:pt x="14271" y="30232"/>
                  </a:lnTo>
                  <a:lnTo>
                    <a:pt x="14455" y="30067"/>
                  </a:lnTo>
                  <a:lnTo>
                    <a:pt x="14639" y="29902"/>
                  </a:lnTo>
                  <a:lnTo>
                    <a:pt x="16218" y="29883"/>
                  </a:lnTo>
                  <a:close/>
                  <a:moveTo>
                    <a:pt x="36055" y="30269"/>
                  </a:moveTo>
                  <a:lnTo>
                    <a:pt x="37965" y="30324"/>
                  </a:lnTo>
                  <a:lnTo>
                    <a:pt x="37818" y="30453"/>
                  </a:lnTo>
                  <a:lnTo>
                    <a:pt x="37671" y="30581"/>
                  </a:lnTo>
                  <a:lnTo>
                    <a:pt x="37396" y="30875"/>
                  </a:lnTo>
                  <a:lnTo>
                    <a:pt x="37120" y="31187"/>
                  </a:lnTo>
                  <a:lnTo>
                    <a:pt x="36863" y="31500"/>
                  </a:lnTo>
                  <a:lnTo>
                    <a:pt x="36404" y="31959"/>
                  </a:lnTo>
                  <a:lnTo>
                    <a:pt x="35945" y="32418"/>
                  </a:lnTo>
                  <a:lnTo>
                    <a:pt x="34475" y="32345"/>
                  </a:lnTo>
                  <a:lnTo>
                    <a:pt x="35302" y="31371"/>
                  </a:lnTo>
                  <a:lnTo>
                    <a:pt x="35504" y="31132"/>
                  </a:lnTo>
                  <a:lnTo>
                    <a:pt x="35724" y="30857"/>
                  </a:lnTo>
                  <a:lnTo>
                    <a:pt x="35834" y="30728"/>
                  </a:lnTo>
                  <a:lnTo>
                    <a:pt x="35926" y="30581"/>
                  </a:lnTo>
                  <a:lnTo>
                    <a:pt x="36000" y="30434"/>
                  </a:lnTo>
                  <a:lnTo>
                    <a:pt x="36055" y="30269"/>
                  </a:lnTo>
                  <a:close/>
                  <a:moveTo>
                    <a:pt x="14235" y="29902"/>
                  </a:moveTo>
                  <a:lnTo>
                    <a:pt x="13941" y="30104"/>
                  </a:lnTo>
                  <a:lnTo>
                    <a:pt x="13647" y="30324"/>
                  </a:lnTo>
                  <a:lnTo>
                    <a:pt x="13078" y="30802"/>
                  </a:lnTo>
                  <a:lnTo>
                    <a:pt x="12674" y="31169"/>
                  </a:lnTo>
                  <a:lnTo>
                    <a:pt x="12288" y="31555"/>
                  </a:lnTo>
                  <a:lnTo>
                    <a:pt x="11902" y="31940"/>
                  </a:lnTo>
                  <a:lnTo>
                    <a:pt x="11535" y="32345"/>
                  </a:lnTo>
                  <a:lnTo>
                    <a:pt x="10561" y="32381"/>
                  </a:lnTo>
                  <a:lnTo>
                    <a:pt x="10984" y="31922"/>
                  </a:lnTo>
                  <a:lnTo>
                    <a:pt x="11443" y="31463"/>
                  </a:lnTo>
                  <a:lnTo>
                    <a:pt x="11755" y="31187"/>
                  </a:lnTo>
                  <a:lnTo>
                    <a:pt x="12104" y="30894"/>
                  </a:lnTo>
                  <a:lnTo>
                    <a:pt x="12269" y="30747"/>
                  </a:lnTo>
                  <a:lnTo>
                    <a:pt x="12416" y="30581"/>
                  </a:lnTo>
                  <a:lnTo>
                    <a:pt x="12545" y="30416"/>
                  </a:lnTo>
                  <a:lnTo>
                    <a:pt x="12637" y="30232"/>
                  </a:lnTo>
                  <a:lnTo>
                    <a:pt x="12637" y="30196"/>
                  </a:lnTo>
                  <a:lnTo>
                    <a:pt x="12618" y="30159"/>
                  </a:lnTo>
                  <a:lnTo>
                    <a:pt x="12582" y="30140"/>
                  </a:lnTo>
                  <a:lnTo>
                    <a:pt x="12545" y="30140"/>
                  </a:lnTo>
                  <a:lnTo>
                    <a:pt x="12435" y="30159"/>
                  </a:lnTo>
                  <a:lnTo>
                    <a:pt x="12343" y="30196"/>
                  </a:lnTo>
                  <a:lnTo>
                    <a:pt x="12141" y="30306"/>
                  </a:lnTo>
                  <a:lnTo>
                    <a:pt x="11957" y="30434"/>
                  </a:lnTo>
                  <a:lnTo>
                    <a:pt x="11755" y="30600"/>
                  </a:lnTo>
                  <a:lnTo>
                    <a:pt x="11590" y="30765"/>
                  </a:lnTo>
                  <a:lnTo>
                    <a:pt x="11425" y="30949"/>
                  </a:lnTo>
                  <a:lnTo>
                    <a:pt x="11112" y="31279"/>
                  </a:lnTo>
                  <a:lnTo>
                    <a:pt x="10874" y="31536"/>
                  </a:lnTo>
                  <a:lnTo>
                    <a:pt x="10635" y="31812"/>
                  </a:lnTo>
                  <a:lnTo>
                    <a:pt x="10194" y="32381"/>
                  </a:lnTo>
                  <a:lnTo>
                    <a:pt x="8210" y="32473"/>
                  </a:lnTo>
                  <a:lnTo>
                    <a:pt x="8890" y="31904"/>
                  </a:lnTo>
                  <a:lnTo>
                    <a:pt x="9570" y="31316"/>
                  </a:lnTo>
                  <a:lnTo>
                    <a:pt x="10414" y="30563"/>
                  </a:lnTo>
                  <a:lnTo>
                    <a:pt x="10708" y="30269"/>
                  </a:lnTo>
                  <a:lnTo>
                    <a:pt x="10892" y="30067"/>
                  </a:lnTo>
                  <a:lnTo>
                    <a:pt x="11076" y="29902"/>
                  </a:lnTo>
                  <a:close/>
                  <a:moveTo>
                    <a:pt x="10433" y="29902"/>
                  </a:moveTo>
                  <a:lnTo>
                    <a:pt x="10249" y="30085"/>
                  </a:lnTo>
                  <a:lnTo>
                    <a:pt x="10084" y="30251"/>
                  </a:lnTo>
                  <a:lnTo>
                    <a:pt x="9790" y="30545"/>
                  </a:lnTo>
                  <a:lnTo>
                    <a:pt x="8743" y="31518"/>
                  </a:lnTo>
                  <a:lnTo>
                    <a:pt x="7696" y="32491"/>
                  </a:lnTo>
                  <a:lnTo>
                    <a:pt x="6723" y="32547"/>
                  </a:lnTo>
                  <a:lnTo>
                    <a:pt x="7237" y="31959"/>
                  </a:lnTo>
                  <a:lnTo>
                    <a:pt x="7770" y="31389"/>
                  </a:lnTo>
                  <a:lnTo>
                    <a:pt x="8100" y="31059"/>
                  </a:lnTo>
                  <a:lnTo>
                    <a:pt x="8467" y="30710"/>
                  </a:lnTo>
                  <a:lnTo>
                    <a:pt x="8633" y="30545"/>
                  </a:lnTo>
                  <a:lnTo>
                    <a:pt x="8798" y="30343"/>
                  </a:lnTo>
                  <a:lnTo>
                    <a:pt x="8945" y="30159"/>
                  </a:lnTo>
                  <a:lnTo>
                    <a:pt x="9055" y="29957"/>
                  </a:lnTo>
                  <a:lnTo>
                    <a:pt x="9055" y="29902"/>
                  </a:lnTo>
                  <a:close/>
                  <a:moveTo>
                    <a:pt x="39489" y="30324"/>
                  </a:moveTo>
                  <a:lnTo>
                    <a:pt x="39361" y="30453"/>
                  </a:lnTo>
                  <a:lnTo>
                    <a:pt x="39232" y="30563"/>
                  </a:lnTo>
                  <a:lnTo>
                    <a:pt x="38975" y="30838"/>
                  </a:lnTo>
                  <a:lnTo>
                    <a:pt x="38755" y="31114"/>
                  </a:lnTo>
                  <a:lnTo>
                    <a:pt x="38534" y="31389"/>
                  </a:lnTo>
                  <a:lnTo>
                    <a:pt x="38094" y="31959"/>
                  </a:lnTo>
                  <a:lnTo>
                    <a:pt x="37671" y="32547"/>
                  </a:lnTo>
                  <a:lnTo>
                    <a:pt x="36404" y="32455"/>
                  </a:lnTo>
                  <a:lnTo>
                    <a:pt x="36808" y="32087"/>
                  </a:lnTo>
                  <a:lnTo>
                    <a:pt x="37194" y="31702"/>
                  </a:lnTo>
                  <a:lnTo>
                    <a:pt x="37451" y="31408"/>
                  </a:lnTo>
                  <a:lnTo>
                    <a:pt x="37726" y="31096"/>
                  </a:lnTo>
                  <a:lnTo>
                    <a:pt x="37836" y="30930"/>
                  </a:lnTo>
                  <a:lnTo>
                    <a:pt x="37947" y="30765"/>
                  </a:lnTo>
                  <a:lnTo>
                    <a:pt x="38038" y="30600"/>
                  </a:lnTo>
                  <a:lnTo>
                    <a:pt x="38112" y="30416"/>
                  </a:lnTo>
                  <a:lnTo>
                    <a:pt x="38112" y="30361"/>
                  </a:lnTo>
                  <a:lnTo>
                    <a:pt x="38094" y="30324"/>
                  </a:lnTo>
                  <a:close/>
                  <a:moveTo>
                    <a:pt x="7843" y="29883"/>
                  </a:moveTo>
                  <a:lnTo>
                    <a:pt x="8816" y="29902"/>
                  </a:lnTo>
                  <a:lnTo>
                    <a:pt x="8633" y="30012"/>
                  </a:lnTo>
                  <a:lnTo>
                    <a:pt x="8449" y="30140"/>
                  </a:lnTo>
                  <a:lnTo>
                    <a:pt x="8284" y="30306"/>
                  </a:lnTo>
                  <a:lnTo>
                    <a:pt x="8119" y="30471"/>
                  </a:lnTo>
                  <a:lnTo>
                    <a:pt x="7806" y="30802"/>
                  </a:lnTo>
                  <a:lnTo>
                    <a:pt x="7512" y="31132"/>
                  </a:lnTo>
                  <a:lnTo>
                    <a:pt x="6888" y="31849"/>
                  </a:lnTo>
                  <a:lnTo>
                    <a:pt x="6300" y="32565"/>
                  </a:lnTo>
                  <a:lnTo>
                    <a:pt x="4629" y="32675"/>
                  </a:lnTo>
                  <a:lnTo>
                    <a:pt x="5878" y="31591"/>
                  </a:lnTo>
                  <a:lnTo>
                    <a:pt x="6374" y="31187"/>
                  </a:lnTo>
                  <a:lnTo>
                    <a:pt x="6888" y="30783"/>
                  </a:lnTo>
                  <a:lnTo>
                    <a:pt x="7145" y="30563"/>
                  </a:lnTo>
                  <a:lnTo>
                    <a:pt x="7384" y="30343"/>
                  </a:lnTo>
                  <a:lnTo>
                    <a:pt x="7623" y="30122"/>
                  </a:lnTo>
                  <a:lnTo>
                    <a:pt x="7843" y="29883"/>
                  </a:lnTo>
                  <a:close/>
                  <a:moveTo>
                    <a:pt x="41491" y="30306"/>
                  </a:moveTo>
                  <a:lnTo>
                    <a:pt x="41216" y="30600"/>
                  </a:lnTo>
                  <a:lnTo>
                    <a:pt x="40959" y="30912"/>
                  </a:lnTo>
                  <a:lnTo>
                    <a:pt x="40702" y="31243"/>
                  </a:lnTo>
                  <a:lnTo>
                    <a:pt x="40463" y="31555"/>
                  </a:lnTo>
                  <a:lnTo>
                    <a:pt x="39930" y="32143"/>
                  </a:lnTo>
                  <a:lnTo>
                    <a:pt x="39398" y="32730"/>
                  </a:lnTo>
                  <a:lnTo>
                    <a:pt x="38057" y="32583"/>
                  </a:lnTo>
                  <a:lnTo>
                    <a:pt x="38957" y="31536"/>
                  </a:lnTo>
                  <a:lnTo>
                    <a:pt x="39196" y="31261"/>
                  </a:lnTo>
                  <a:lnTo>
                    <a:pt x="39434" y="30967"/>
                  </a:lnTo>
                  <a:lnTo>
                    <a:pt x="39655" y="30655"/>
                  </a:lnTo>
                  <a:lnTo>
                    <a:pt x="39747" y="30508"/>
                  </a:lnTo>
                  <a:lnTo>
                    <a:pt x="39838" y="30324"/>
                  </a:lnTo>
                  <a:lnTo>
                    <a:pt x="41491" y="30306"/>
                  </a:lnTo>
                  <a:close/>
                  <a:moveTo>
                    <a:pt x="43144" y="30269"/>
                  </a:moveTo>
                  <a:lnTo>
                    <a:pt x="42832" y="30489"/>
                  </a:lnTo>
                  <a:lnTo>
                    <a:pt x="42520" y="30728"/>
                  </a:lnTo>
                  <a:lnTo>
                    <a:pt x="42245" y="30985"/>
                  </a:lnTo>
                  <a:lnTo>
                    <a:pt x="41951" y="31206"/>
                  </a:lnTo>
                  <a:lnTo>
                    <a:pt x="40977" y="31977"/>
                  </a:lnTo>
                  <a:lnTo>
                    <a:pt x="40463" y="32345"/>
                  </a:lnTo>
                  <a:lnTo>
                    <a:pt x="40206" y="32528"/>
                  </a:lnTo>
                  <a:lnTo>
                    <a:pt x="39930" y="32694"/>
                  </a:lnTo>
                  <a:lnTo>
                    <a:pt x="39894" y="32730"/>
                  </a:lnTo>
                  <a:lnTo>
                    <a:pt x="39838" y="32767"/>
                  </a:lnTo>
                  <a:lnTo>
                    <a:pt x="39747" y="32767"/>
                  </a:lnTo>
                  <a:lnTo>
                    <a:pt x="40353" y="32216"/>
                  </a:lnTo>
                  <a:lnTo>
                    <a:pt x="40647" y="31940"/>
                  </a:lnTo>
                  <a:lnTo>
                    <a:pt x="40922" y="31628"/>
                  </a:lnTo>
                  <a:lnTo>
                    <a:pt x="41198" y="31316"/>
                  </a:lnTo>
                  <a:lnTo>
                    <a:pt x="41455" y="31004"/>
                  </a:lnTo>
                  <a:lnTo>
                    <a:pt x="41657" y="30673"/>
                  </a:lnTo>
                  <a:lnTo>
                    <a:pt x="41840" y="30324"/>
                  </a:lnTo>
                  <a:lnTo>
                    <a:pt x="41840" y="30306"/>
                  </a:lnTo>
                  <a:lnTo>
                    <a:pt x="42483" y="30287"/>
                  </a:lnTo>
                  <a:lnTo>
                    <a:pt x="43144" y="30269"/>
                  </a:lnTo>
                  <a:close/>
                  <a:moveTo>
                    <a:pt x="5896" y="29865"/>
                  </a:moveTo>
                  <a:lnTo>
                    <a:pt x="7365" y="29883"/>
                  </a:lnTo>
                  <a:lnTo>
                    <a:pt x="7145" y="30030"/>
                  </a:lnTo>
                  <a:lnTo>
                    <a:pt x="6943" y="30177"/>
                  </a:lnTo>
                  <a:lnTo>
                    <a:pt x="6521" y="30526"/>
                  </a:lnTo>
                  <a:lnTo>
                    <a:pt x="5712" y="31224"/>
                  </a:lnTo>
                  <a:lnTo>
                    <a:pt x="4904" y="31959"/>
                  </a:lnTo>
                  <a:lnTo>
                    <a:pt x="4096" y="32712"/>
                  </a:lnTo>
                  <a:lnTo>
                    <a:pt x="2535" y="32840"/>
                  </a:lnTo>
                  <a:lnTo>
                    <a:pt x="3270" y="32216"/>
                  </a:lnTo>
                  <a:lnTo>
                    <a:pt x="4023" y="31610"/>
                  </a:lnTo>
                  <a:lnTo>
                    <a:pt x="4427" y="31298"/>
                  </a:lnTo>
                  <a:lnTo>
                    <a:pt x="4849" y="30967"/>
                  </a:lnTo>
                  <a:lnTo>
                    <a:pt x="5070" y="30802"/>
                  </a:lnTo>
                  <a:lnTo>
                    <a:pt x="5272" y="30636"/>
                  </a:lnTo>
                  <a:lnTo>
                    <a:pt x="5455" y="30453"/>
                  </a:lnTo>
                  <a:lnTo>
                    <a:pt x="5639" y="30251"/>
                  </a:lnTo>
                  <a:lnTo>
                    <a:pt x="5657" y="30232"/>
                  </a:lnTo>
                  <a:lnTo>
                    <a:pt x="5786" y="30049"/>
                  </a:lnTo>
                  <a:lnTo>
                    <a:pt x="5896" y="29865"/>
                  </a:lnTo>
                  <a:close/>
                  <a:moveTo>
                    <a:pt x="36973" y="0"/>
                  </a:moveTo>
                  <a:lnTo>
                    <a:pt x="34383" y="18"/>
                  </a:lnTo>
                  <a:lnTo>
                    <a:pt x="31775" y="55"/>
                  </a:lnTo>
                  <a:lnTo>
                    <a:pt x="29186" y="110"/>
                  </a:lnTo>
                  <a:lnTo>
                    <a:pt x="26577" y="184"/>
                  </a:lnTo>
                  <a:lnTo>
                    <a:pt x="23988" y="276"/>
                  </a:lnTo>
                  <a:lnTo>
                    <a:pt x="18992" y="496"/>
                  </a:lnTo>
                  <a:lnTo>
                    <a:pt x="16494" y="625"/>
                  </a:lnTo>
                  <a:lnTo>
                    <a:pt x="13996" y="772"/>
                  </a:lnTo>
                  <a:lnTo>
                    <a:pt x="11498" y="974"/>
                  </a:lnTo>
                  <a:lnTo>
                    <a:pt x="10249" y="1084"/>
                  </a:lnTo>
                  <a:lnTo>
                    <a:pt x="9000" y="1194"/>
                  </a:lnTo>
                  <a:lnTo>
                    <a:pt x="7770" y="1341"/>
                  </a:lnTo>
                  <a:lnTo>
                    <a:pt x="6521" y="1488"/>
                  </a:lnTo>
                  <a:lnTo>
                    <a:pt x="5290" y="1653"/>
                  </a:lnTo>
                  <a:lnTo>
                    <a:pt x="4059" y="1837"/>
                  </a:lnTo>
                  <a:lnTo>
                    <a:pt x="3986" y="1874"/>
                  </a:lnTo>
                  <a:lnTo>
                    <a:pt x="3931" y="1929"/>
                  </a:lnTo>
                  <a:lnTo>
                    <a:pt x="3912" y="1984"/>
                  </a:lnTo>
                  <a:lnTo>
                    <a:pt x="3912" y="2076"/>
                  </a:lnTo>
                  <a:lnTo>
                    <a:pt x="3692" y="2186"/>
                  </a:lnTo>
                  <a:lnTo>
                    <a:pt x="3472" y="2314"/>
                  </a:lnTo>
                  <a:lnTo>
                    <a:pt x="3251" y="2461"/>
                  </a:lnTo>
                  <a:lnTo>
                    <a:pt x="3049" y="2627"/>
                  </a:lnTo>
                  <a:lnTo>
                    <a:pt x="2645" y="2957"/>
                  </a:lnTo>
                  <a:lnTo>
                    <a:pt x="2259" y="3269"/>
                  </a:lnTo>
                  <a:lnTo>
                    <a:pt x="1268" y="4041"/>
                  </a:lnTo>
                  <a:lnTo>
                    <a:pt x="772" y="4408"/>
                  </a:lnTo>
                  <a:lnTo>
                    <a:pt x="496" y="4592"/>
                  </a:lnTo>
                  <a:lnTo>
                    <a:pt x="239" y="4757"/>
                  </a:lnTo>
                  <a:lnTo>
                    <a:pt x="147" y="4831"/>
                  </a:lnTo>
                  <a:lnTo>
                    <a:pt x="92" y="4922"/>
                  </a:lnTo>
                  <a:lnTo>
                    <a:pt x="55" y="5033"/>
                  </a:lnTo>
                  <a:lnTo>
                    <a:pt x="55" y="5161"/>
                  </a:lnTo>
                  <a:lnTo>
                    <a:pt x="19" y="5216"/>
                  </a:lnTo>
                  <a:lnTo>
                    <a:pt x="0" y="5308"/>
                  </a:lnTo>
                  <a:lnTo>
                    <a:pt x="110" y="6980"/>
                  </a:lnTo>
                  <a:lnTo>
                    <a:pt x="74" y="7035"/>
                  </a:lnTo>
                  <a:lnTo>
                    <a:pt x="55" y="7071"/>
                  </a:lnTo>
                  <a:lnTo>
                    <a:pt x="55" y="7127"/>
                  </a:lnTo>
                  <a:lnTo>
                    <a:pt x="92" y="7163"/>
                  </a:lnTo>
                  <a:lnTo>
                    <a:pt x="129" y="7182"/>
                  </a:lnTo>
                  <a:lnTo>
                    <a:pt x="331" y="10157"/>
                  </a:lnTo>
                  <a:lnTo>
                    <a:pt x="496" y="13133"/>
                  </a:lnTo>
                  <a:lnTo>
                    <a:pt x="808" y="19102"/>
                  </a:lnTo>
                  <a:lnTo>
                    <a:pt x="864" y="20828"/>
                  </a:lnTo>
                  <a:lnTo>
                    <a:pt x="919" y="22555"/>
                  </a:lnTo>
                  <a:lnTo>
                    <a:pt x="937" y="24300"/>
                  </a:lnTo>
                  <a:lnTo>
                    <a:pt x="955" y="26026"/>
                  </a:lnTo>
                  <a:lnTo>
                    <a:pt x="974" y="27753"/>
                  </a:lnTo>
                  <a:lnTo>
                    <a:pt x="992" y="29479"/>
                  </a:lnTo>
                  <a:lnTo>
                    <a:pt x="1047" y="31206"/>
                  </a:lnTo>
                  <a:lnTo>
                    <a:pt x="1121" y="32932"/>
                  </a:lnTo>
                  <a:lnTo>
                    <a:pt x="1139" y="33024"/>
                  </a:lnTo>
                  <a:lnTo>
                    <a:pt x="1157" y="33098"/>
                  </a:lnTo>
                  <a:lnTo>
                    <a:pt x="1231" y="33226"/>
                  </a:lnTo>
                  <a:lnTo>
                    <a:pt x="1323" y="33318"/>
                  </a:lnTo>
                  <a:lnTo>
                    <a:pt x="1433" y="33391"/>
                  </a:lnTo>
                  <a:lnTo>
                    <a:pt x="1561" y="33428"/>
                  </a:lnTo>
                  <a:lnTo>
                    <a:pt x="1690" y="33428"/>
                  </a:lnTo>
                  <a:lnTo>
                    <a:pt x="1819" y="33410"/>
                  </a:lnTo>
                  <a:lnTo>
                    <a:pt x="1947" y="33336"/>
                  </a:lnTo>
                  <a:lnTo>
                    <a:pt x="3545" y="33373"/>
                  </a:lnTo>
                  <a:lnTo>
                    <a:pt x="3600" y="33410"/>
                  </a:lnTo>
                  <a:lnTo>
                    <a:pt x="3655" y="33447"/>
                  </a:lnTo>
                  <a:lnTo>
                    <a:pt x="3710" y="33447"/>
                  </a:lnTo>
                  <a:lnTo>
                    <a:pt x="3766" y="33410"/>
                  </a:lnTo>
                  <a:lnTo>
                    <a:pt x="3802" y="33373"/>
                  </a:lnTo>
                  <a:lnTo>
                    <a:pt x="5970" y="33410"/>
                  </a:lnTo>
                  <a:lnTo>
                    <a:pt x="8137" y="33410"/>
                  </a:lnTo>
                  <a:lnTo>
                    <a:pt x="12453" y="33391"/>
                  </a:lnTo>
                  <a:lnTo>
                    <a:pt x="16769" y="33355"/>
                  </a:lnTo>
                  <a:lnTo>
                    <a:pt x="21086" y="33355"/>
                  </a:lnTo>
                  <a:lnTo>
                    <a:pt x="22280" y="33373"/>
                  </a:lnTo>
                  <a:lnTo>
                    <a:pt x="23492" y="33391"/>
                  </a:lnTo>
                  <a:lnTo>
                    <a:pt x="25879" y="33483"/>
                  </a:lnTo>
                  <a:lnTo>
                    <a:pt x="30710" y="33704"/>
                  </a:lnTo>
                  <a:lnTo>
                    <a:pt x="33116" y="33796"/>
                  </a:lnTo>
                  <a:lnTo>
                    <a:pt x="34310" y="33814"/>
                  </a:lnTo>
                  <a:lnTo>
                    <a:pt x="35522" y="33832"/>
                  </a:lnTo>
                  <a:lnTo>
                    <a:pt x="36716" y="33851"/>
                  </a:lnTo>
                  <a:lnTo>
                    <a:pt x="37910" y="33832"/>
                  </a:lnTo>
                  <a:lnTo>
                    <a:pt x="39104" y="33814"/>
                  </a:lnTo>
                  <a:lnTo>
                    <a:pt x="40298" y="33759"/>
                  </a:lnTo>
                  <a:lnTo>
                    <a:pt x="40426" y="33722"/>
                  </a:lnTo>
                  <a:lnTo>
                    <a:pt x="40518" y="33685"/>
                  </a:lnTo>
                  <a:lnTo>
                    <a:pt x="40610" y="33594"/>
                  </a:lnTo>
                  <a:lnTo>
                    <a:pt x="40683" y="33502"/>
                  </a:lnTo>
                  <a:lnTo>
                    <a:pt x="40720" y="33410"/>
                  </a:lnTo>
                  <a:lnTo>
                    <a:pt x="40738" y="33281"/>
                  </a:lnTo>
                  <a:lnTo>
                    <a:pt x="40738" y="33171"/>
                  </a:lnTo>
                  <a:lnTo>
                    <a:pt x="40720" y="33079"/>
                  </a:lnTo>
                  <a:lnTo>
                    <a:pt x="41473" y="32455"/>
                  </a:lnTo>
                  <a:lnTo>
                    <a:pt x="42226" y="31830"/>
                  </a:lnTo>
                  <a:lnTo>
                    <a:pt x="42704" y="31463"/>
                  </a:lnTo>
                  <a:lnTo>
                    <a:pt x="43218" y="31077"/>
                  </a:lnTo>
                  <a:lnTo>
                    <a:pt x="43457" y="30875"/>
                  </a:lnTo>
                  <a:lnTo>
                    <a:pt x="43677" y="30655"/>
                  </a:lnTo>
                  <a:lnTo>
                    <a:pt x="43879" y="30434"/>
                  </a:lnTo>
                  <a:lnTo>
                    <a:pt x="44044" y="30196"/>
                  </a:lnTo>
                  <a:lnTo>
                    <a:pt x="44191" y="30140"/>
                  </a:lnTo>
                  <a:lnTo>
                    <a:pt x="44247" y="30085"/>
                  </a:lnTo>
                  <a:lnTo>
                    <a:pt x="44302" y="30030"/>
                  </a:lnTo>
                  <a:lnTo>
                    <a:pt x="44338" y="29975"/>
                  </a:lnTo>
                  <a:lnTo>
                    <a:pt x="44375" y="29902"/>
                  </a:lnTo>
                  <a:lnTo>
                    <a:pt x="44393" y="29828"/>
                  </a:lnTo>
                  <a:lnTo>
                    <a:pt x="44393" y="29736"/>
                  </a:lnTo>
                  <a:lnTo>
                    <a:pt x="44375" y="27900"/>
                  </a:lnTo>
                  <a:lnTo>
                    <a:pt x="44375" y="26063"/>
                  </a:lnTo>
                  <a:lnTo>
                    <a:pt x="44393" y="24226"/>
                  </a:lnTo>
                  <a:lnTo>
                    <a:pt x="44449" y="22408"/>
                  </a:lnTo>
                  <a:lnTo>
                    <a:pt x="44504" y="20590"/>
                  </a:lnTo>
                  <a:lnTo>
                    <a:pt x="44595" y="18753"/>
                  </a:lnTo>
                  <a:lnTo>
                    <a:pt x="44687" y="16935"/>
                  </a:lnTo>
                  <a:lnTo>
                    <a:pt x="44798" y="15116"/>
                  </a:lnTo>
                  <a:lnTo>
                    <a:pt x="45018" y="11480"/>
                  </a:lnTo>
                  <a:lnTo>
                    <a:pt x="45257" y="7843"/>
                  </a:lnTo>
                  <a:lnTo>
                    <a:pt x="45495" y="4188"/>
                  </a:lnTo>
                  <a:lnTo>
                    <a:pt x="45587" y="2369"/>
                  </a:lnTo>
                  <a:lnTo>
                    <a:pt x="45679" y="533"/>
                  </a:lnTo>
                  <a:lnTo>
                    <a:pt x="45679" y="441"/>
                  </a:lnTo>
                  <a:lnTo>
                    <a:pt x="45624" y="367"/>
                  </a:lnTo>
                  <a:lnTo>
                    <a:pt x="45569" y="331"/>
                  </a:lnTo>
                  <a:lnTo>
                    <a:pt x="45477" y="294"/>
                  </a:lnTo>
                  <a:lnTo>
                    <a:pt x="45404" y="294"/>
                  </a:lnTo>
                  <a:lnTo>
                    <a:pt x="45330" y="312"/>
                  </a:lnTo>
                  <a:lnTo>
                    <a:pt x="45257" y="349"/>
                  </a:lnTo>
                  <a:lnTo>
                    <a:pt x="45202" y="423"/>
                  </a:lnTo>
                  <a:lnTo>
                    <a:pt x="45165" y="276"/>
                  </a:lnTo>
                  <a:lnTo>
                    <a:pt x="45128" y="221"/>
                  </a:lnTo>
                  <a:lnTo>
                    <a:pt x="45073" y="165"/>
                  </a:lnTo>
                  <a:lnTo>
                    <a:pt x="45018" y="110"/>
                  </a:lnTo>
                  <a:lnTo>
                    <a:pt x="44944" y="74"/>
                  </a:lnTo>
                  <a:lnTo>
                    <a:pt x="44871" y="55"/>
                  </a:lnTo>
                  <a:lnTo>
                    <a:pt x="44779" y="37"/>
                  </a:lnTo>
                  <a:lnTo>
                    <a:pt x="42189" y="18"/>
                  </a:lnTo>
                  <a:lnTo>
                    <a:pt x="39581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8"/>
          <p:cNvGrpSpPr/>
          <p:nvPr/>
        </p:nvGrpSpPr>
        <p:grpSpPr>
          <a:xfrm>
            <a:off x="5329288" y="2474612"/>
            <a:ext cx="530345" cy="274337"/>
            <a:chOff x="5067350" y="2388700"/>
            <a:chExt cx="530345" cy="403081"/>
          </a:xfrm>
        </p:grpSpPr>
        <p:sp>
          <p:nvSpPr>
            <p:cNvPr id="394" name="Google Shape;394;p28"/>
            <p:cNvSpPr/>
            <p:nvPr/>
          </p:nvSpPr>
          <p:spPr>
            <a:xfrm>
              <a:off x="5135796" y="2407503"/>
              <a:ext cx="434168" cy="321074"/>
            </a:xfrm>
            <a:custGeom>
              <a:rect b="b" l="l" r="r" t="t"/>
              <a:pathLst>
                <a:path extrusionOk="0" h="26964" w="37396">
                  <a:moveTo>
                    <a:pt x="37395" y="1"/>
                  </a:moveTo>
                  <a:lnTo>
                    <a:pt x="0" y="1635"/>
                  </a:lnTo>
                  <a:lnTo>
                    <a:pt x="165" y="3288"/>
                  </a:lnTo>
                  <a:lnTo>
                    <a:pt x="533" y="7219"/>
                  </a:lnTo>
                  <a:lnTo>
                    <a:pt x="753" y="9570"/>
                  </a:lnTo>
                  <a:lnTo>
                    <a:pt x="937" y="11939"/>
                  </a:lnTo>
                  <a:lnTo>
                    <a:pt x="1102" y="14125"/>
                  </a:lnTo>
                  <a:lnTo>
                    <a:pt x="1157" y="15080"/>
                  </a:lnTo>
                  <a:lnTo>
                    <a:pt x="1194" y="15925"/>
                  </a:lnTo>
                  <a:lnTo>
                    <a:pt x="1231" y="17596"/>
                  </a:lnTo>
                  <a:lnTo>
                    <a:pt x="1231" y="19415"/>
                  </a:lnTo>
                  <a:lnTo>
                    <a:pt x="1212" y="21251"/>
                  </a:lnTo>
                  <a:lnTo>
                    <a:pt x="1176" y="23015"/>
                  </a:lnTo>
                  <a:lnTo>
                    <a:pt x="1084" y="25825"/>
                  </a:lnTo>
                  <a:lnTo>
                    <a:pt x="1047" y="26964"/>
                  </a:lnTo>
                  <a:lnTo>
                    <a:pt x="1047" y="26964"/>
                  </a:lnTo>
                  <a:lnTo>
                    <a:pt x="3233" y="26927"/>
                  </a:lnTo>
                  <a:lnTo>
                    <a:pt x="8651" y="26853"/>
                  </a:lnTo>
                  <a:lnTo>
                    <a:pt x="11994" y="26780"/>
                  </a:lnTo>
                  <a:lnTo>
                    <a:pt x="15502" y="26706"/>
                  </a:lnTo>
                  <a:lnTo>
                    <a:pt x="18918" y="26615"/>
                  </a:lnTo>
                  <a:lnTo>
                    <a:pt x="22041" y="26504"/>
                  </a:lnTo>
                  <a:lnTo>
                    <a:pt x="23492" y="26468"/>
                  </a:lnTo>
                  <a:lnTo>
                    <a:pt x="24887" y="26431"/>
                  </a:lnTo>
                  <a:lnTo>
                    <a:pt x="27569" y="26431"/>
                  </a:lnTo>
                  <a:lnTo>
                    <a:pt x="28836" y="26449"/>
                  </a:lnTo>
                  <a:lnTo>
                    <a:pt x="30030" y="26468"/>
                  </a:lnTo>
                  <a:lnTo>
                    <a:pt x="32179" y="26541"/>
                  </a:lnTo>
                  <a:lnTo>
                    <a:pt x="33979" y="26633"/>
                  </a:lnTo>
                  <a:lnTo>
                    <a:pt x="35338" y="26725"/>
                  </a:lnTo>
                  <a:lnTo>
                    <a:pt x="36495" y="26817"/>
                  </a:lnTo>
                  <a:lnTo>
                    <a:pt x="36422" y="20847"/>
                  </a:lnTo>
                  <a:lnTo>
                    <a:pt x="36367" y="15870"/>
                  </a:lnTo>
                  <a:lnTo>
                    <a:pt x="36349" y="11756"/>
                  </a:lnTo>
                  <a:lnTo>
                    <a:pt x="36367" y="10947"/>
                  </a:lnTo>
                  <a:lnTo>
                    <a:pt x="36404" y="10066"/>
                  </a:lnTo>
                  <a:lnTo>
                    <a:pt x="36440" y="9129"/>
                  </a:lnTo>
                  <a:lnTo>
                    <a:pt x="36514" y="8156"/>
                  </a:lnTo>
                  <a:lnTo>
                    <a:pt x="36679" y="6209"/>
                  </a:lnTo>
                  <a:lnTo>
                    <a:pt x="36881" y="4317"/>
                  </a:lnTo>
                  <a:lnTo>
                    <a:pt x="37065" y="2609"/>
                  </a:lnTo>
                  <a:lnTo>
                    <a:pt x="37230" y="1250"/>
                  </a:lnTo>
                  <a:lnTo>
                    <a:pt x="373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067350" y="2388700"/>
              <a:ext cx="530345" cy="403081"/>
            </a:xfrm>
            <a:custGeom>
              <a:rect b="b" l="l" r="r" t="t"/>
              <a:pathLst>
                <a:path extrusionOk="0" h="33851" w="45680">
                  <a:moveTo>
                    <a:pt x="4041" y="2663"/>
                  </a:moveTo>
                  <a:lnTo>
                    <a:pt x="4170" y="4867"/>
                  </a:lnTo>
                  <a:lnTo>
                    <a:pt x="3986" y="4978"/>
                  </a:lnTo>
                  <a:lnTo>
                    <a:pt x="3821" y="5106"/>
                  </a:lnTo>
                  <a:lnTo>
                    <a:pt x="3453" y="5437"/>
                  </a:lnTo>
                  <a:lnTo>
                    <a:pt x="3141" y="5731"/>
                  </a:lnTo>
                  <a:lnTo>
                    <a:pt x="2921" y="5951"/>
                  </a:lnTo>
                  <a:lnTo>
                    <a:pt x="2370" y="6447"/>
                  </a:lnTo>
                  <a:lnTo>
                    <a:pt x="1837" y="6961"/>
                  </a:lnTo>
                  <a:lnTo>
                    <a:pt x="1323" y="7476"/>
                  </a:lnTo>
                  <a:lnTo>
                    <a:pt x="827" y="8008"/>
                  </a:lnTo>
                  <a:lnTo>
                    <a:pt x="680" y="6704"/>
                  </a:lnTo>
                  <a:lnTo>
                    <a:pt x="1378" y="6061"/>
                  </a:lnTo>
                  <a:lnTo>
                    <a:pt x="2076" y="5437"/>
                  </a:lnTo>
                  <a:lnTo>
                    <a:pt x="2572" y="5033"/>
                  </a:lnTo>
                  <a:lnTo>
                    <a:pt x="3068" y="4647"/>
                  </a:lnTo>
                  <a:lnTo>
                    <a:pt x="3545" y="4225"/>
                  </a:lnTo>
                  <a:lnTo>
                    <a:pt x="3784" y="4023"/>
                  </a:lnTo>
                  <a:lnTo>
                    <a:pt x="4004" y="3784"/>
                  </a:lnTo>
                  <a:lnTo>
                    <a:pt x="4023" y="3765"/>
                  </a:lnTo>
                  <a:lnTo>
                    <a:pt x="4023" y="3747"/>
                  </a:lnTo>
                  <a:lnTo>
                    <a:pt x="4004" y="3692"/>
                  </a:lnTo>
                  <a:lnTo>
                    <a:pt x="3968" y="3655"/>
                  </a:lnTo>
                  <a:lnTo>
                    <a:pt x="3931" y="3655"/>
                  </a:lnTo>
                  <a:lnTo>
                    <a:pt x="3912" y="3674"/>
                  </a:lnTo>
                  <a:lnTo>
                    <a:pt x="3453" y="3931"/>
                  </a:lnTo>
                  <a:lnTo>
                    <a:pt x="3031" y="4225"/>
                  </a:lnTo>
                  <a:lnTo>
                    <a:pt x="2608" y="4537"/>
                  </a:lnTo>
                  <a:lnTo>
                    <a:pt x="2186" y="4886"/>
                  </a:lnTo>
                  <a:lnTo>
                    <a:pt x="1782" y="5253"/>
                  </a:lnTo>
                  <a:lnTo>
                    <a:pt x="1396" y="5639"/>
                  </a:lnTo>
                  <a:lnTo>
                    <a:pt x="661" y="6410"/>
                  </a:lnTo>
                  <a:lnTo>
                    <a:pt x="551" y="5474"/>
                  </a:lnTo>
                  <a:lnTo>
                    <a:pt x="606" y="5455"/>
                  </a:lnTo>
                  <a:lnTo>
                    <a:pt x="643" y="5437"/>
                  </a:lnTo>
                  <a:lnTo>
                    <a:pt x="1121" y="5069"/>
                  </a:lnTo>
                  <a:lnTo>
                    <a:pt x="1598" y="4684"/>
                  </a:lnTo>
                  <a:lnTo>
                    <a:pt x="2535" y="3894"/>
                  </a:lnTo>
                  <a:lnTo>
                    <a:pt x="2902" y="3618"/>
                  </a:lnTo>
                  <a:lnTo>
                    <a:pt x="3288" y="3325"/>
                  </a:lnTo>
                  <a:lnTo>
                    <a:pt x="3692" y="3012"/>
                  </a:lnTo>
                  <a:lnTo>
                    <a:pt x="3876" y="2847"/>
                  </a:lnTo>
                  <a:lnTo>
                    <a:pt x="4041" y="2663"/>
                  </a:lnTo>
                  <a:close/>
                  <a:moveTo>
                    <a:pt x="4206" y="5271"/>
                  </a:moveTo>
                  <a:lnTo>
                    <a:pt x="4317" y="7420"/>
                  </a:lnTo>
                  <a:lnTo>
                    <a:pt x="4408" y="9551"/>
                  </a:lnTo>
                  <a:lnTo>
                    <a:pt x="4188" y="9680"/>
                  </a:lnTo>
                  <a:lnTo>
                    <a:pt x="3968" y="9808"/>
                  </a:lnTo>
                  <a:lnTo>
                    <a:pt x="3563" y="10120"/>
                  </a:lnTo>
                  <a:lnTo>
                    <a:pt x="2755" y="10763"/>
                  </a:lnTo>
                  <a:lnTo>
                    <a:pt x="1268" y="11975"/>
                  </a:lnTo>
                  <a:lnTo>
                    <a:pt x="1139" y="10873"/>
                  </a:lnTo>
                  <a:lnTo>
                    <a:pt x="2682" y="9624"/>
                  </a:lnTo>
                  <a:lnTo>
                    <a:pt x="3068" y="9312"/>
                  </a:lnTo>
                  <a:lnTo>
                    <a:pt x="3472" y="9018"/>
                  </a:lnTo>
                  <a:lnTo>
                    <a:pt x="3674" y="8853"/>
                  </a:lnTo>
                  <a:lnTo>
                    <a:pt x="3857" y="8688"/>
                  </a:lnTo>
                  <a:lnTo>
                    <a:pt x="4023" y="8504"/>
                  </a:lnTo>
                  <a:lnTo>
                    <a:pt x="4170" y="8302"/>
                  </a:lnTo>
                  <a:lnTo>
                    <a:pt x="4188" y="8247"/>
                  </a:lnTo>
                  <a:lnTo>
                    <a:pt x="4170" y="8210"/>
                  </a:lnTo>
                  <a:lnTo>
                    <a:pt x="4114" y="8173"/>
                  </a:lnTo>
                  <a:lnTo>
                    <a:pt x="4078" y="8173"/>
                  </a:lnTo>
                  <a:lnTo>
                    <a:pt x="3857" y="8265"/>
                  </a:lnTo>
                  <a:lnTo>
                    <a:pt x="3655" y="8376"/>
                  </a:lnTo>
                  <a:lnTo>
                    <a:pt x="3453" y="8522"/>
                  </a:lnTo>
                  <a:lnTo>
                    <a:pt x="3251" y="8669"/>
                  </a:lnTo>
                  <a:lnTo>
                    <a:pt x="2884" y="9000"/>
                  </a:lnTo>
                  <a:lnTo>
                    <a:pt x="2535" y="9312"/>
                  </a:lnTo>
                  <a:lnTo>
                    <a:pt x="1819" y="9955"/>
                  </a:lnTo>
                  <a:lnTo>
                    <a:pt x="1102" y="10598"/>
                  </a:lnTo>
                  <a:lnTo>
                    <a:pt x="1010" y="9643"/>
                  </a:lnTo>
                  <a:lnTo>
                    <a:pt x="1782" y="8927"/>
                  </a:lnTo>
                  <a:lnTo>
                    <a:pt x="2572" y="8247"/>
                  </a:lnTo>
                  <a:lnTo>
                    <a:pt x="2957" y="7935"/>
                  </a:lnTo>
                  <a:lnTo>
                    <a:pt x="3343" y="7641"/>
                  </a:lnTo>
                  <a:lnTo>
                    <a:pt x="3545" y="7476"/>
                  </a:lnTo>
                  <a:lnTo>
                    <a:pt x="3729" y="7310"/>
                  </a:lnTo>
                  <a:lnTo>
                    <a:pt x="3894" y="7145"/>
                  </a:lnTo>
                  <a:lnTo>
                    <a:pt x="4059" y="6961"/>
                  </a:lnTo>
                  <a:lnTo>
                    <a:pt x="4059" y="6906"/>
                  </a:lnTo>
                  <a:lnTo>
                    <a:pt x="4041" y="6851"/>
                  </a:lnTo>
                  <a:lnTo>
                    <a:pt x="4004" y="6833"/>
                  </a:lnTo>
                  <a:lnTo>
                    <a:pt x="3949" y="6833"/>
                  </a:lnTo>
                  <a:lnTo>
                    <a:pt x="3747" y="6925"/>
                  </a:lnTo>
                  <a:lnTo>
                    <a:pt x="3545" y="7035"/>
                  </a:lnTo>
                  <a:lnTo>
                    <a:pt x="3343" y="7182"/>
                  </a:lnTo>
                  <a:lnTo>
                    <a:pt x="3159" y="7310"/>
                  </a:lnTo>
                  <a:lnTo>
                    <a:pt x="2792" y="7622"/>
                  </a:lnTo>
                  <a:lnTo>
                    <a:pt x="2443" y="7935"/>
                  </a:lnTo>
                  <a:lnTo>
                    <a:pt x="2057" y="8284"/>
                  </a:lnTo>
                  <a:lnTo>
                    <a:pt x="1690" y="8633"/>
                  </a:lnTo>
                  <a:lnTo>
                    <a:pt x="974" y="9367"/>
                  </a:lnTo>
                  <a:lnTo>
                    <a:pt x="845" y="8284"/>
                  </a:lnTo>
                  <a:lnTo>
                    <a:pt x="2608" y="6722"/>
                  </a:lnTo>
                  <a:lnTo>
                    <a:pt x="3545" y="5878"/>
                  </a:lnTo>
                  <a:lnTo>
                    <a:pt x="4206" y="5271"/>
                  </a:lnTo>
                  <a:close/>
                  <a:moveTo>
                    <a:pt x="4427" y="9845"/>
                  </a:moveTo>
                  <a:lnTo>
                    <a:pt x="4463" y="11112"/>
                  </a:lnTo>
                  <a:lnTo>
                    <a:pt x="4243" y="11278"/>
                  </a:lnTo>
                  <a:lnTo>
                    <a:pt x="4004" y="11443"/>
                  </a:lnTo>
                  <a:lnTo>
                    <a:pt x="3582" y="11810"/>
                  </a:lnTo>
                  <a:lnTo>
                    <a:pt x="2755" y="12582"/>
                  </a:lnTo>
                  <a:lnTo>
                    <a:pt x="1451" y="13775"/>
                  </a:lnTo>
                  <a:lnTo>
                    <a:pt x="1286" y="12233"/>
                  </a:lnTo>
                  <a:lnTo>
                    <a:pt x="2957" y="11002"/>
                  </a:lnTo>
                  <a:lnTo>
                    <a:pt x="3710" y="10451"/>
                  </a:lnTo>
                  <a:lnTo>
                    <a:pt x="4078" y="10157"/>
                  </a:lnTo>
                  <a:lnTo>
                    <a:pt x="4427" y="9845"/>
                  </a:lnTo>
                  <a:close/>
                  <a:moveTo>
                    <a:pt x="4482" y="11406"/>
                  </a:moveTo>
                  <a:lnTo>
                    <a:pt x="4537" y="13059"/>
                  </a:lnTo>
                  <a:lnTo>
                    <a:pt x="4372" y="13169"/>
                  </a:lnTo>
                  <a:lnTo>
                    <a:pt x="4206" y="13280"/>
                  </a:lnTo>
                  <a:lnTo>
                    <a:pt x="4059" y="13426"/>
                  </a:lnTo>
                  <a:lnTo>
                    <a:pt x="3894" y="13573"/>
                  </a:lnTo>
                  <a:lnTo>
                    <a:pt x="3619" y="13886"/>
                  </a:lnTo>
                  <a:lnTo>
                    <a:pt x="3361" y="14143"/>
                  </a:lnTo>
                  <a:lnTo>
                    <a:pt x="1672" y="15796"/>
                  </a:lnTo>
                  <a:lnTo>
                    <a:pt x="1488" y="14051"/>
                  </a:lnTo>
                  <a:lnTo>
                    <a:pt x="2957" y="12784"/>
                  </a:lnTo>
                  <a:lnTo>
                    <a:pt x="3747" y="12122"/>
                  </a:lnTo>
                  <a:lnTo>
                    <a:pt x="4114" y="11773"/>
                  </a:lnTo>
                  <a:lnTo>
                    <a:pt x="4298" y="11590"/>
                  </a:lnTo>
                  <a:lnTo>
                    <a:pt x="4482" y="11406"/>
                  </a:lnTo>
                  <a:close/>
                  <a:moveTo>
                    <a:pt x="4555" y="13426"/>
                  </a:moveTo>
                  <a:lnTo>
                    <a:pt x="4592" y="14804"/>
                  </a:lnTo>
                  <a:lnTo>
                    <a:pt x="3215" y="16090"/>
                  </a:lnTo>
                  <a:lnTo>
                    <a:pt x="2535" y="16714"/>
                  </a:lnTo>
                  <a:lnTo>
                    <a:pt x="1800" y="17302"/>
                  </a:lnTo>
                  <a:lnTo>
                    <a:pt x="1690" y="16108"/>
                  </a:lnTo>
                  <a:lnTo>
                    <a:pt x="3068" y="14859"/>
                  </a:lnTo>
                  <a:lnTo>
                    <a:pt x="3674" y="14235"/>
                  </a:lnTo>
                  <a:lnTo>
                    <a:pt x="4133" y="13794"/>
                  </a:lnTo>
                  <a:lnTo>
                    <a:pt x="4353" y="13610"/>
                  </a:lnTo>
                  <a:lnTo>
                    <a:pt x="4555" y="13426"/>
                  </a:lnTo>
                  <a:close/>
                  <a:moveTo>
                    <a:pt x="4610" y="15282"/>
                  </a:moveTo>
                  <a:lnTo>
                    <a:pt x="4629" y="16163"/>
                  </a:lnTo>
                  <a:lnTo>
                    <a:pt x="4629" y="16347"/>
                  </a:lnTo>
                  <a:lnTo>
                    <a:pt x="4445" y="16475"/>
                  </a:lnTo>
                  <a:lnTo>
                    <a:pt x="4280" y="16604"/>
                  </a:lnTo>
                  <a:lnTo>
                    <a:pt x="3931" y="16916"/>
                  </a:lnTo>
                  <a:lnTo>
                    <a:pt x="3288" y="17541"/>
                  </a:lnTo>
                  <a:lnTo>
                    <a:pt x="2608" y="18184"/>
                  </a:lnTo>
                  <a:lnTo>
                    <a:pt x="1947" y="18826"/>
                  </a:lnTo>
                  <a:lnTo>
                    <a:pt x="1837" y="17559"/>
                  </a:lnTo>
                  <a:lnTo>
                    <a:pt x="2572" y="17063"/>
                  </a:lnTo>
                  <a:lnTo>
                    <a:pt x="2939" y="16788"/>
                  </a:lnTo>
                  <a:lnTo>
                    <a:pt x="3288" y="16512"/>
                  </a:lnTo>
                  <a:lnTo>
                    <a:pt x="3637" y="16218"/>
                  </a:lnTo>
                  <a:lnTo>
                    <a:pt x="3968" y="15924"/>
                  </a:lnTo>
                  <a:lnTo>
                    <a:pt x="4298" y="15612"/>
                  </a:lnTo>
                  <a:lnTo>
                    <a:pt x="4610" y="15282"/>
                  </a:lnTo>
                  <a:close/>
                  <a:moveTo>
                    <a:pt x="4647" y="16788"/>
                  </a:moveTo>
                  <a:lnTo>
                    <a:pt x="4665" y="17504"/>
                  </a:lnTo>
                  <a:lnTo>
                    <a:pt x="4537" y="17577"/>
                  </a:lnTo>
                  <a:lnTo>
                    <a:pt x="4427" y="17688"/>
                  </a:lnTo>
                  <a:lnTo>
                    <a:pt x="4188" y="17926"/>
                  </a:lnTo>
                  <a:lnTo>
                    <a:pt x="4004" y="18165"/>
                  </a:lnTo>
                  <a:lnTo>
                    <a:pt x="3839" y="18349"/>
                  </a:lnTo>
                  <a:lnTo>
                    <a:pt x="3398" y="18753"/>
                  </a:lnTo>
                  <a:lnTo>
                    <a:pt x="2957" y="19157"/>
                  </a:lnTo>
                  <a:lnTo>
                    <a:pt x="2498" y="19561"/>
                  </a:lnTo>
                  <a:lnTo>
                    <a:pt x="2039" y="19928"/>
                  </a:lnTo>
                  <a:lnTo>
                    <a:pt x="1966" y="19102"/>
                  </a:lnTo>
                  <a:lnTo>
                    <a:pt x="2737" y="18441"/>
                  </a:lnTo>
                  <a:lnTo>
                    <a:pt x="3508" y="17779"/>
                  </a:lnTo>
                  <a:lnTo>
                    <a:pt x="4096" y="17302"/>
                  </a:lnTo>
                  <a:lnTo>
                    <a:pt x="4372" y="17045"/>
                  </a:lnTo>
                  <a:lnTo>
                    <a:pt x="4647" y="16788"/>
                  </a:lnTo>
                  <a:close/>
                  <a:moveTo>
                    <a:pt x="4665" y="18037"/>
                  </a:moveTo>
                  <a:lnTo>
                    <a:pt x="4665" y="18643"/>
                  </a:lnTo>
                  <a:lnTo>
                    <a:pt x="4500" y="18735"/>
                  </a:lnTo>
                  <a:lnTo>
                    <a:pt x="4335" y="18845"/>
                  </a:lnTo>
                  <a:lnTo>
                    <a:pt x="4170" y="18973"/>
                  </a:lnTo>
                  <a:lnTo>
                    <a:pt x="4023" y="19120"/>
                  </a:lnTo>
                  <a:lnTo>
                    <a:pt x="3729" y="19396"/>
                  </a:lnTo>
                  <a:lnTo>
                    <a:pt x="3453" y="19671"/>
                  </a:lnTo>
                  <a:lnTo>
                    <a:pt x="3104" y="20020"/>
                  </a:lnTo>
                  <a:lnTo>
                    <a:pt x="2774" y="20388"/>
                  </a:lnTo>
                  <a:lnTo>
                    <a:pt x="2112" y="21141"/>
                  </a:lnTo>
                  <a:lnTo>
                    <a:pt x="2057" y="20241"/>
                  </a:lnTo>
                  <a:lnTo>
                    <a:pt x="2443" y="19965"/>
                  </a:lnTo>
                  <a:lnTo>
                    <a:pt x="2810" y="19708"/>
                  </a:lnTo>
                  <a:lnTo>
                    <a:pt x="3178" y="19414"/>
                  </a:lnTo>
                  <a:lnTo>
                    <a:pt x="3545" y="19120"/>
                  </a:lnTo>
                  <a:lnTo>
                    <a:pt x="3912" y="18790"/>
                  </a:lnTo>
                  <a:lnTo>
                    <a:pt x="4261" y="18459"/>
                  </a:lnTo>
                  <a:lnTo>
                    <a:pt x="4647" y="18055"/>
                  </a:lnTo>
                  <a:lnTo>
                    <a:pt x="4665" y="18037"/>
                  </a:lnTo>
                  <a:close/>
                  <a:moveTo>
                    <a:pt x="4665" y="19047"/>
                  </a:moveTo>
                  <a:lnTo>
                    <a:pt x="4665" y="20112"/>
                  </a:lnTo>
                  <a:lnTo>
                    <a:pt x="4482" y="20222"/>
                  </a:lnTo>
                  <a:lnTo>
                    <a:pt x="4317" y="20351"/>
                  </a:lnTo>
                  <a:lnTo>
                    <a:pt x="3968" y="20626"/>
                  </a:lnTo>
                  <a:lnTo>
                    <a:pt x="3306" y="21214"/>
                  </a:lnTo>
                  <a:lnTo>
                    <a:pt x="2755" y="21747"/>
                  </a:lnTo>
                  <a:lnTo>
                    <a:pt x="2186" y="22279"/>
                  </a:lnTo>
                  <a:lnTo>
                    <a:pt x="2131" y="21453"/>
                  </a:lnTo>
                  <a:lnTo>
                    <a:pt x="2168" y="21435"/>
                  </a:lnTo>
                  <a:lnTo>
                    <a:pt x="2884" y="20700"/>
                  </a:lnTo>
                  <a:lnTo>
                    <a:pt x="3619" y="19984"/>
                  </a:lnTo>
                  <a:lnTo>
                    <a:pt x="3876" y="19763"/>
                  </a:lnTo>
                  <a:lnTo>
                    <a:pt x="4151" y="19524"/>
                  </a:lnTo>
                  <a:lnTo>
                    <a:pt x="4427" y="19286"/>
                  </a:lnTo>
                  <a:lnTo>
                    <a:pt x="4665" y="19047"/>
                  </a:lnTo>
                  <a:close/>
                  <a:moveTo>
                    <a:pt x="4665" y="20479"/>
                  </a:moveTo>
                  <a:lnTo>
                    <a:pt x="4665" y="21839"/>
                  </a:lnTo>
                  <a:lnTo>
                    <a:pt x="4519" y="21930"/>
                  </a:lnTo>
                  <a:lnTo>
                    <a:pt x="4372" y="22022"/>
                  </a:lnTo>
                  <a:lnTo>
                    <a:pt x="4096" y="22279"/>
                  </a:lnTo>
                  <a:lnTo>
                    <a:pt x="3839" y="22537"/>
                  </a:lnTo>
                  <a:lnTo>
                    <a:pt x="3582" y="22794"/>
                  </a:lnTo>
                  <a:lnTo>
                    <a:pt x="2939" y="23363"/>
                  </a:lnTo>
                  <a:lnTo>
                    <a:pt x="2278" y="23932"/>
                  </a:lnTo>
                  <a:lnTo>
                    <a:pt x="2204" y="22628"/>
                  </a:lnTo>
                  <a:lnTo>
                    <a:pt x="3545" y="21453"/>
                  </a:lnTo>
                  <a:lnTo>
                    <a:pt x="4114" y="20975"/>
                  </a:lnTo>
                  <a:lnTo>
                    <a:pt x="4408" y="20737"/>
                  </a:lnTo>
                  <a:lnTo>
                    <a:pt x="4665" y="20479"/>
                  </a:lnTo>
                  <a:close/>
                  <a:moveTo>
                    <a:pt x="4665" y="22298"/>
                  </a:moveTo>
                  <a:lnTo>
                    <a:pt x="4665" y="23124"/>
                  </a:lnTo>
                  <a:lnTo>
                    <a:pt x="4059" y="23730"/>
                  </a:lnTo>
                  <a:lnTo>
                    <a:pt x="3472" y="24373"/>
                  </a:lnTo>
                  <a:lnTo>
                    <a:pt x="2333" y="25659"/>
                  </a:lnTo>
                  <a:lnTo>
                    <a:pt x="2296" y="24281"/>
                  </a:lnTo>
                  <a:lnTo>
                    <a:pt x="3049" y="23712"/>
                  </a:lnTo>
                  <a:lnTo>
                    <a:pt x="3417" y="23418"/>
                  </a:lnTo>
                  <a:lnTo>
                    <a:pt x="3766" y="23124"/>
                  </a:lnTo>
                  <a:lnTo>
                    <a:pt x="4225" y="22720"/>
                  </a:lnTo>
                  <a:lnTo>
                    <a:pt x="4463" y="22518"/>
                  </a:lnTo>
                  <a:lnTo>
                    <a:pt x="4665" y="22298"/>
                  </a:lnTo>
                  <a:close/>
                  <a:moveTo>
                    <a:pt x="4665" y="23657"/>
                  </a:moveTo>
                  <a:lnTo>
                    <a:pt x="4647" y="24741"/>
                  </a:lnTo>
                  <a:lnTo>
                    <a:pt x="4078" y="25273"/>
                  </a:lnTo>
                  <a:lnTo>
                    <a:pt x="3508" y="25806"/>
                  </a:lnTo>
                  <a:lnTo>
                    <a:pt x="2939" y="26357"/>
                  </a:lnTo>
                  <a:lnTo>
                    <a:pt x="2351" y="26890"/>
                  </a:lnTo>
                  <a:lnTo>
                    <a:pt x="2333" y="25934"/>
                  </a:lnTo>
                  <a:lnTo>
                    <a:pt x="2370" y="25916"/>
                  </a:lnTo>
                  <a:lnTo>
                    <a:pt x="2406" y="25898"/>
                  </a:lnTo>
                  <a:lnTo>
                    <a:pt x="3545" y="24796"/>
                  </a:lnTo>
                  <a:lnTo>
                    <a:pt x="4114" y="24226"/>
                  </a:lnTo>
                  <a:lnTo>
                    <a:pt x="4665" y="23657"/>
                  </a:lnTo>
                  <a:close/>
                  <a:moveTo>
                    <a:pt x="4665" y="25255"/>
                  </a:moveTo>
                  <a:lnTo>
                    <a:pt x="4665" y="26412"/>
                  </a:lnTo>
                  <a:lnTo>
                    <a:pt x="4500" y="26522"/>
                  </a:lnTo>
                  <a:lnTo>
                    <a:pt x="4335" y="26632"/>
                  </a:lnTo>
                  <a:lnTo>
                    <a:pt x="4041" y="26890"/>
                  </a:lnTo>
                  <a:lnTo>
                    <a:pt x="3766" y="27165"/>
                  </a:lnTo>
                  <a:lnTo>
                    <a:pt x="3508" y="27459"/>
                  </a:lnTo>
                  <a:lnTo>
                    <a:pt x="3233" y="27753"/>
                  </a:lnTo>
                  <a:lnTo>
                    <a:pt x="2957" y="28028"/>
                  </a:lnTo>
                  <a:lnTo>
                    <a:pt x="2663" y="28304"/>
                  </a:lnTo>
                  <a:lnTo>
                    <a:pt x="2517" y="28414"/>
                  </a:lnTo>
                  <a:lnTo>
                    <a:pt x="2351" y="28524"/>
                  </a:lnTo>
                  <a:lnTo>
                    <a:pt x="2370" y="27238"/>
                  </a:lnTo>
                  <a:lnTo>
                    <a:pt x="3049" y="26706"/>
                  </a:lnTo>
                  <a:lnTo>
                    <a:pt x="3380" y="26430"/>
                  </a:lnTo>
                  <a:lnTo>
                    <a:pt x="3710" y="26136"/>
                  </a:lnTo>
                  <a:lnTo>
                    <a:pt x="4078" y="25787"/>
                  </a:lnTo>
                  <a:lnTo>
                    <a:pt x="4445" y="25439"/>
                  </a:lnTo>
                  <a:lnTo>
                    <a:pt x="4665" y="25255"/>
                  </a:lnTo>
                  <a:close/>
                  <a:moveTo>
                    <a:pt x="45110" y="772"/>
                  </a:moveTo>
                  <a:lnTo>
                    <a:pt x="44944" y="1653"/>
                  </a:lnTo>
                  <a:lnTo>
                    <a:pt x="44761" y="2516"/>
                  </a:lnTo>
                  <a:lnTo>
                    <a:pt x="44614" y="3398"/>
                  </a:lnTo>
                  <a:lnTo>
                    <a:pt x="44467" y="4280"/>
                  </a:lnTo>
                  <a:lnTo>
                    <a:pt x="44191" y="6043"/>
                  </a:lnTo>
                  <a:lnTo>
                    <a:pt x="43971" y="7806"/>
                  </a:lnTo>
                  <a:lnTo>
                    <a:pt x="43769" y="9606"/>
                  </a:lnTo>
                  <a:lnTo>
                    <a:pt x="43622" y="11388"/>
                  </a:lnTo>
                  <a:lnTo>
                    <a:pt x="43493" y="13188"/>
                  </a:lnTo>
                  <a:lnTo>
                    <a:pt x="43402" y="14988"/>
                  </a:lnTo>
                  <a:lnTo>
                    <a:pt x="43328" y="16788"/>
                  </a:lnTo>
                  <a:lnTo>
                    <a:pt x="43273" y="18588"/>
                  </a:lnTo>
                  <a:lnTo>
                    <a:pt x="43255" y="20388"/>
                  </a:lnTo>
                  <a:lnTo>
                    <a:pt x="43255" y="22188"/>
                  </a:lnTo>
                  <a:lnTo>
                    <a:pt x="43255" y="23988"/>
                  </a:lnTo>
                  <a:lnTo>
                    <a:pt x="43291" y="25769"/>
                  </a:lnTo>
                  <a:lnTo>
                    <a:pt x="43383" y="29332"/>
                  </a:lnTo>
                  <a:lnTo>
                    <a:pt x="43383" y="29332"/>
                  </a:lnTo>
                  <a:lnTo>
                    <a:pt x="42226" y="29185"/>
                  </a:lnTo>
                  <a:lnTo>
                    <a:pt x="41069" y="29057"/>
                  </a:lnTo>
                  <a:lnTo>
                    <a:pt x="39912" y="28965"/>
                  </a:lnTo>
                  <a:lnTo>
                    <a:pt x="38736" y="28892"/>
                  </a:lnTo>
                  <a:lnTo>
                    <a:pt x="37561" y="28836"/>
                  </a:lnTo>
                  <a:lnTo>
                    <a:pt x="36385" y="28800"/>
                  </a:lnTo>
                  <a:lnTo>
                    <a:pt x="35210" y="28763"/>
                  </a:lnTo>
                  <a:lnTo>
                    <a:pt x="34034" y="28745"/>
                  </a:lnTo>
                  <a:lnTo>
                    <a:pt x="31665" y="28745"/>
                  </a:lnTo>
                  <a:lnTo>
                    <a:pt x="29314" y="28763"/>
                  </a:lnTo>
                  <a:lnTo>
                    <a:pt x="26981" y="28781"/>
                  </a:lnTo>
                  <a:lnTo>
                    <a:pt x="24667" y="28781"/>
                  </a:lnTo>
                  <a:lnTo>
                    <a:pt x="22316" y="28763"/>
                  </a:lnTo>
                  <a:lnTo>
                    <a:pt x="19965" y="28781"/>
                  </a:lnTo>
                  <a:lnTo>
                    <a:pt x="17596" y="28800"/>
                  </a:lnTo>
                  <a:lnTo>
                    <a:pt x="15245" y="28836"/>
                  </a:lnTo>
                  <a:lnTo>
                    <a:pt x="12894" y="28910"/>
                  </a:lnTo>
                  <a:lnTo>
                    <a:pt x="10543" y="29002"/>
                  </a:lnTo>
                  <a:lnTo>
                    <a:pt x="8192" y="29130"/>
                  </a:lnTo>
                  <a:lnTo>
                    <a:pt x="7035" y="29222"/>
                  </a:lnTo>
                  <a:lnTo>
                    <a:pt x="5859" y="29314"/>
                  </a:lnTo>
                  <a:lnTo>
                    <a:pt x="5859" y="29314"/>
                  </a:lnTo>
                  <a:lnTo>
                    <a:pt x="5951" y="27826"/>
                  </a:lnTo>
                  <a:lnTo>
                    <a:pt x="6006" y="26339"/>
                  </a:lnTo>
                  <a:lnTo>
                    <a:pt x="6043" y="24832"/>
                  </a:lnTo>
                  <a:lnTo>
                    <a:pt x="6043" y="23345"/>
                  </a:lnTo>
                  <a:lnTo>
                    <a:pt x="6025" y="21839"/>
                  </a:lnTo>
                  <a:lnTo>
                    <a:pt x="5988" y="20314"/>
                  </a:lnTo>
                  <a:lnTo>
                    <a:pt x="5933" y="18808"/>
                  </a:lnTo>
                  <a:lnTo>
                    <a:pt x="5859" y="17302"/>
                  </a:lnTo>
                  <a:lnTo>
                    <a:pt x="5768" y="15796"/>
                  </a:lnTo>
                  <a:lnTo>
                    <a:pt x="5657" y="14290"/>
                  </a:lnTo>
                  <a:lnTo>
                    <a:pt x="5419" y="11259"/>
                  </a:lnTo>
                  <a:lnTo>
                    <a:pt x="5143" y="8265"/>
                  </a:lnTo>
                  <a:lnTo>
                    <a:pt x="4849" y="5271"/>
                  </a:lnTo>
                  <a:lnTo>
                    <a:pt x="4886" y="5216"/>
                  </a:lnTo>
                  <a:lnTo>
                    <a:pt x="4923" y="5161"/>
                  </a:lnTo>
                  <a:lnTo>
                    <a:pt x="4941" y="5106"/>
                  </a:lnTo>
                  <a:lnTo>
                    <a:pt x="4941" y="5033"/>
                  </a:lnTo>
                  <a:lnTo>
                    <a:pt x="4941" y="4978"/>
                  </a:lnTo>
                  <a:lnTo>
                    <a:pt x="4904" y="4922"/>
                  </a:lnTo>
                  <a:lnTo>
                    <a:pt x="4868" y="4849"/>
                  </a:lnTo>
                  <a:lnTo>
                    <a:pt x="4794" y="4812"/>
                  </a:lnTo>
                  <a:lnTo>
                    <a:pt x="4555" y="2480"/>
                  </a:lnTo>
                  <a:lnTo>
                    <a:pt x="4537" y="2388"/>
                  </a:lnTo>
                  <a:lnTo>
                    <a:pt x="4500" y="2333"/>
                  </a:lnTo>
                  <a:lnTo>
                    <a:pt x="4445" y="2278"/>
                  </a:lnTo>
                  <a:lnTo>
                    <a:pt x="4372" y="2241"/>
                  </a:lnTo>
                  <a:lnTo>
                    <a:pt x="6888" y="2149"/>
                  </a:lnTo>
                  <a:lnTo>
                    <a:pt x="9386" y="2020"/>
                  </a:lnTo>
                  <a:lnTo>
                    <a:pt x="11902" y="1874"/>
                  </a:lnTo>
                  <a:lnTo>
                    <a:pt x="14400" y="1708"/>
                  </a:lnTo>
                  <a:lnTo>
                    <a:pt x="16898" y="1543"/>
                  </a:lnTo>
                  <a:lnTo>
                    <a:pt x="19414" y="1378"/>
                  </a:lnTo>
                  <a:lnTo>
                    <a:pt x="21912" y="1249"/>
                  </a:lnTo>
                  <a:lnTo>
                    <a:pt x="24428" y="1139"/>
                  </a:lnTo>
                  <a:lnTo>
                    <a:pt x="26963" y="1065"/>
                  </a:lnTo>
                  <a:lnTo>
                    <a:pt x="29516" y="992"/>
                  </a:lnTo>
                  <a:lnTo>
                    <a:pt x="32051" y="937"/>
                  </a:lnTo>
                  <a:lnTo>
                    <a:pt x="34604" y="900"/>
                  </a:lnTo>
                  <a:lnTo>
                    <a:pt x="37157" y="882"/>
                  </a:lnTo>
                  <a:lnTo>
                    <a:pt x="39691" y="882"/>
                  </a:lnTo>
                  <a:lnTo>
                    <a:pt x="42245" y="900"/>
                  </a:lnTo>
                  <a:lnTo>
                    <a:pt x="44779" y="937"/>
                  </a:lnTo>
                  <a:lnTo>
                    <a:pt x="44889" y="918"/>
                  </a:lnTo>
                  <a:lnTo>
                    <a:pt x="44981" y="900"/>
                  </a:lnTo>
                  <a:lnTo>
                    <a:pt x="45055" y="845"/>
                  </a:lnTo>
                  <a:lnTo>
                    <a:pt x="45110" y="772"/>
                  </a:lnTo>
                  <a:close/>
                  <a:moveTo>
                    <a:pt x="4665" y="26816"/>
                  </a:moveTo>
                  <a:lnTo>
                    <a:pt x="4702" y="28267"/>
                  </a:lnTo>
                  <a:lnTo>
                    <a:pt x="4445" y="28451"/>
                  </a:lnTo>
                  <a:lnTo>
                    <a:pt x="4206" y="28671"/>
                  </a:lnTo>
                  <a:lnTo>
                    <a:pt x="3747" y="29075"/>
                  </a:lnTo>
                  <a:lnTo>
                    <a:pt x="3031" y="29736"/>
                  </a:lnTo>
                  <a:lnTo>
                    <a:pt x="2315" y="30398"/>
                  </a:lnTo>
                  <a:lnTo>
                    <a:pt x="2351" y="28818"/>
                  </a:lnTo>
                  <a:lnTo>
                    <a:pt x="2663" y="28653"/>
                  </a:lnTo>
                  <a:lnTo>
                    <a:pt x="2939" y="28469"/>
                  </a:lnTo>
                  <a:lnTo>
                    <a:pt x="3215" y="28249"/>
                  </a:lnTo>
                  <a:lnTo>
                    <a:pt x="3472" y="28010"/>
                  </a:lnTo>
                  <a:lnTo>
                    <a:pt x="4096" y="27459"/>
                  </a:lnTo>
                  <a:lnTo>
                    <a:pt x="4408" y="27147"/>
                  </a:lnTo>
                  <a:lnTo>
                    <a:pt x="4537" y="26981"/>
                  </a:lnTo>
                  <a:lnTo>
                    <a:pt x="4665" y="26816"/>
                  </a:lnTo>
                  <a:close/>
                  <a:moveTo>
                    <a:pt x="4721" y="28726"/>
                  </a:moveTo>
                  <a:lnTo>
                    <a:pt x="4776" y="29883"/>
                  </a:lnTo>
                  <a:lnTo>
                    <a:pt x="4794" y="30012"/>
                  </a:lnTo>
                  <a:lnTo>
                    <a:pt x="4831" y="30104"/>
                  </a:lnTo>
                  <a:lnTo>
                    <a:pt x="4537" y="30324"/>
                  </a:lnTo>
                  <a:lnTo>
                    <a:pt x="4261" y="30545"/>
                  </a:lnTo>
                  <a:lnTo>
                    <a:pt x="3747" y="30985"/>
                  </a:lnTo>
                  <a:lnTo>
                    <a:pt x="2994" y="31573"/>
                  </a:lnTo>
                  <a:lnTo>
                    <a:pt x="2608" y="31867"/>
                  </a:lnTo>
                  <a:lnTo>
                    <a:pt x="2223" y="32143"/>
                  </a:lnTo>
                  <a:lnTo>
                    <a:pt x="2296" y="30655"/>
                  </a:lnTo>
                  <a:lnTo>
                    <a:pt x="2333" y="30636"/>
                  </a:lnTo>
                  <a:lnTo>
                    <a:pt x="3159" y="29994"/>
                  </a:lnTo>
                  <a:lnTo>
                    <a:pt x="3986" y="29332"/>
                  </a:lnTo>
                  <a:lnTo>
                    <a:pt x="4353" y="29038"/>
                  </a:lnTo>
                  <a:lnTo>
                    <a:pt x="4721" y="28726"/>
                  </a:lnTo>
                  <a:close/>
                  <a:moveTo>
                    <a:pt x="28947" y="29975"/>
                  </a:moveTo>
                  <a:lnTo>
                    <a:pt x="30398" y="30049"/>
                  </a:lnTo>
                  <a:lnTo>
                    <a:pt x="30141" y="30251"/>
                  </a:lnTo>
                  <a:lnTo>
                    <a:pt x="29902" y="30489"/>
                  </a:lnTo>
                  <a:lnTo>
                    <a:pt x="29461" y="30985"/>
                  </a:lnTo>
                  <a:lnTo>
                    <a:pt x="28910" y="31610"/>
                  </a:lnTo>
                  <a:lnTo>
                    <a:pt x="28377" y="32253"/>
                  </a:lnTo>
                  <a:lnTo>
                    <a:pt x="26706" y="32253"/>
                  </a:lnTo>
                  <a:lnTo>
                    <a:pt x="27918" y="31206"/>
                  </a:lnTo>
                  <a:lnTo>
                    <a:pt x="28212" y="30949"/>
                  </a:lnTo>
                  <a:lnTo>
                    <a:pt x="28488" y="30692"/>
                  </a:lnTo>
                  <a:lnTo>
                    <a:pt x="28616" y="30545"/>
                  </a:lnTo>
                  <a:lnTo>
                    <a:pt x="28745" y="30416"/>
                  </a:lnTo>
                  <a:lnTo>
                    <a:pt x="28855" y="30251"/>
                  </a:lnTo>
                  <a:lnTo>
                    <a:pt x="28965" y="30085"/>
                  </a:lnTo>
                  <a:lnTo>
                    <a:pt x="28965" y="30067"/>
                  </a:lnTo>
                  <a:lnTo>
                    <a:pt x="28983" y="30030"/>
                  </a:lnTo>
                  <a:lnTo>
                    <a:pt x="28947" y="29975"/>
                  </a:lnTo>
                  <a:close/>
                  <a:moveTo>
                    <a:pt x="30765" y="30049"/>
                  </a:moveTo>
                  <a:lnTo>
                    <a:pt x="32106" y="30122"/>
                  </a:lnTo>
                  <a:lnTo>
                    <a:pt x="31849" y="30343"/>
                  </a:lnTo>
                  <a:lnTo>
                    <a:pt x="31610" y="30563"/>
                  </a:lnTo>
                  <a:lnTo>
                    <a:pt x="31132" y="31040"/>
                  </a:lnTo>
                  <a:lnTo>
                    <a:pt x="30655" y="31536"/>
                  </a:lnTo>
                  <a:lnTo>
                    <a:pt x="30196" y="32014"/>
                  </a:lnTo>
                  <a:lnTo>
                    <a:pt x="30159" y="32069"/>
                  </a:lnTo>
                  <a:lnTo>
                    <a:pt x="30141" y="32143"/>
                  </a:lnTo>
                  <a:lnTo>
                    <a:pt x="30177" y="32198"/>
                  </a:lnTo>
                  <a:lnTo>
                    <a:pt x="30232" y="32253"/>
                  </a:lnTo>
                  <a:lnTo>
                    <a:pt x="28892" y="32253"/>
                  </a:lnTo>
                  <a:lnTo>
                    <a:pt x="29369" y="31738"/>
                  </a:lnTo>
                  <a:lnTo>
                    <a:pt x="29847" y="31243"/>
                  </a:lnTo>
                  <a:lnTo>
                    <a:pt x="30104" y="30967"/>
                  </a:lnTo>
                  <a:lnTo>
                    <a:pt x="30361" y="30673"/>
                  </a:lnTo>
                  <a:lnTo>
                    <a:pt x="30581" y="30379"/>
                  </a:lnTo>
                  <a:lnTo>
                    <a:pt x="30673" y="30214"/>
                  </a:lnTo>
                  <a:lnTo>
                    <a:pt x="30765" y="30049"/>
                  </a:lnTo>
                  <a:close/>
                  <a:moveTo>
                    <a:pt x="21380" y="29847"/>
                  </a:moveTo>
                  <a:lnTo>
                    <a:pt x="21067" y="30122"/>
                  </a:lnTo>
                  <a:lnTo>
                    <a:pt x="20755" y="30416"/>
                  </a:lnTo>
                  <a:lnTo>
                    <a:pt x="20167" y="31022"/>
                  </a:lnTo>
                  <a:lnTo>
                    <a:pt x="19047" y="32271"/>
                  </a:lnTo>
                  <a:lnTo>
                    <a:pt x="17890" y="32271"/>
                  </a:lnTo>
                  <a:lnTo>
                    <a:pt x="18790" y="31371"/>
                  </a:lnTo>
                  <a:lnTo>
                    <a:pt x="19120" y="31040"/>
                  </a:lnTo>
                  <a:lnTo>
                    <a:pt x="19469" y="30692"/>
                  </a:lnTo>
                  <a:lnTo>
                    <a:pt x="19635" y="30508"/>
                  </a:lnTo>
                  <a:lnTo>
                    <a:pt x="19782" y="30324"/>
                  </a:lnTo>
                  <a:lnTo>
                    <a:pt x="19929" y="30122"/>
                  </a:lnTo>
                  <a:lnTo>
                    <a:pt x="20057" y="29920"/>
                  </a:lnTo>
                  <a:lnTo>
                    <a:pt x="20057" y="29883"/>
                  </a:lnTo>
                  <a:lnTo>
                    <a:pt x="20057" y="29865"/>
                  </a:lnTo>
                  <a:lnTo>
                    <a:pt x="21380" y="29847"/>
                  </a:lnTo>
                  <a:close/>
                  <a:moveTo>
                    <a:pt x="21894" y="29847"/>
                  </a:moveTo>
                  <a:lnTo>
                    <a:pt x="23290" y="29865"/>
                  </a:lnTo>
                  <a:lnTo>
                    <a:pt x="22977" y="30085"/>
                  </a:lnTo>
                  <a:lnTo>
                    <a:pt x="22684" y="30343"/>
                  </a:lnTo>
                  <a:lnTo>
                    <a:pt x="22114" y="30857"/>
                  </a:lnTo>
                  <a:lnTo>
                    <a:pt x="21765" y="31206"/>
                  </a:lnTo>
                  <a:lnTo>
                    <a:pt x="21435" y="31555"/>
                  </a:lnTo>
                  <a:lnTo>
                    <a:pt x="20792" y="32271"/>
                  </a:lnTo>
                  <a:lnTo>
                    <a:pt x="19488" y="32271"/>
                  </a:lnTo>
                  <a:lnTo>
                    <a:pt x="20131" y="31702"/>
                  </a:lnTo>
                  <a:lnTo>
                    <a:pt x="20755" y="31114"/>
                  </a:lnTo>
                  <a:lnTo>
                    <a:pt x="21067" y="30802"/>
                  </a:lnTo>
                  <a:lnTo>
                    <a:pt x="21361" y="30508"/>
                  </a:lnTo>
                  <a:lnTo>
                    <a:pt x="21637" y="30177"/>
                  </a:lnTo>
                  <a:lnTo>
                    <a:pt x="21894" y="29847"/>
                  </a:lnTo>
                  <a:close/>
                  <a:moveTo>
                    <a:pt x="24226" y="29865"/>
                  </a:moveTo>
                  <a:lnTo>
                    <a:pt x="25328" y="29883"/>
                  </a:lnTo>
                  <a:lnTo>
                    <a:pt x="25145" y="29975"/>
                  </a:lnTo>
                  <a:lnTo>
                    <a:pt x="24979" y="30085"/>
                  </a:lnTo>
                  <a:lnTo>
                    <a:pt x="24814" y="30214"/>
                  </a:lnTo>
                  <a:lnTo>
                    <a:pt x="24667" y="30361"/>
                  </a:lnTo>
                  <a:lnTo>
                    <a:pt x="24373" y="30673"/>
                  </a:lnTo>
                  <a:lnTo>
                    <a:pt x="24079" y="30967"/>
                  </a:lnTo>
                  <a:lnTo>
                    <a:pt x="22812" y="32271"/>
                  </a:lnTo>
                  <a:lnTo>
                    <a:pt x="21269" y="32271"/>
                  </a:lnTo>
                  <a:lnTo>
                    <a:pt x="22426" y="31187"/>
                  </a:lnTo>
                  <a:lnTo>
                    <a:pt x="23124" y="30545"/>
                  </a:lnTo>
                  <a:lnTo>
                    <a:pt x="23455" y="30214"/>
                  </a:lnTo>
                  <a:lnTo>
                    <a:pt x="23620" y="30030"/>
                  </a:lnTo>
                  <a:lnTo>
                    <a:pt x="23767" y="29865"/>
                  </a:lnTo>
                  <a:close/>
                  <a:moveTo>
                    <a:pt x="25457" y="29883"/>
                  </a:moveTo>
                  <a:lnTo>
                    <a:pt x="27000" y="29920"/>
                  </a:lnTo>
                  <a:lnTo>
                    <a:pt x="26706" y="30159"/>
                  </a:lnTo>
                  <a:lnTo>
                    <a:pt x="26412" y="30434"/>
                  </a:lnTo>
                  <a:lnTo>
                    <a:pt x="26155" y="30692"/>
                  </a:lnTo>
                  <a:lnTo>
                    <a:pt x="25879" y="30967"/>
                  </a:lnTo>
                  <a:lnTo>
                    <a:pt x="25163" y="31628"/>
                  </a:lnTo>
                  <a:lnTo>
                    <a:pt x="24410" y="32271"/>
                  </a:lnTo>
                  <a:lnTo>
                    <a:pt x="23198" y="32271"/>
                  </a:lnTo>
                  <a:lnTo>
                    <a:pt x="24337" y="31224"/>
                  </a:lnTo>
                  <a:lnTo>
                    <a:pt x="24667" y="30949"/>
                  </a:lnTo>
                  <a:lnTo>
                    <a:pt x="24979" y="30655"/>
                  </a:lnTo>
                  <a:lnTo>
                    <a:pt x="25145" y="30489"/>
                  </a:lnTo>
                  <a:lnTo>
                    <a:pt x="25273" y="30324"/>
                  </a:lnTo>
                  <a:lnTo>
                    <a:pt x="25402" y="30159"/>
                  </a:lnTo>
                  <a:lnTo>
                    <a:pt x="25494" y="29975"/>
                  </a:lnTo>
                  <a:lnTo>
                    <a:pt x="25494" y="29920"/>
                  </a:lnTo>
                  <a:lnTo>
                    <a:pt x="25457" y="29883"/>
                  </a:lnTo>
                  <a:close/>
                  <a:moveTo>
                    <a:pt x="27349" y="29920"/>
                  </a:moveTo>
                  <a:lnTo>
                    <a:pt x="28800" y="29975"/>
                  </a:lnTo>
                  <a:lnTo>
                    <a:pt x="28635" y="30067"/>
                  </a:lnTo>
                  <a:lnTo>
                    <a:pt x="28488" y="30159"/>
                  </a:lnTo>
                  <a:lnTo>
                    <a:pt x="28194" y="30398"/>
                  </a:lnTo>
                  <a:lnTo>
                    <a:pt x="27918" y="30655"/>
                  </a:lnTo>
                  <a:lnTo>
                    <a:pt x="27643" y="30930"/>
                  </a:lnTo>
                  <a:lnTo>
                    <a:pt x="26467" y="32106"/>
                  </a:lnTo>
                  <a:lnTo>
                    <a:pt x="26449" y="32143"/>
                  </a:lnTo>
                  <a:lnTo>
                    <a:pt x="26430" y="32179"/>
                  </a:lnTo>
                  <a:lnTo>
                    <a:pt x="26430" y="32216"/>
                  </a:lnTo>
                  <a:lnTo>
                    <a:pt x="26449" y="32253"/>
                  </a:lnTo>
                  <a:lnTo>
                    <a:pt x="24979" y="32271"/>
                  </a:lnTo>
                  <a:lnTo>
                    <a:pt x="25549" y="31812"/>
                  </a:lnTo>
                  <a:lnTo>
                    <a:pt x="25824" y="31573"/>
                  </a:lnTo>
                  <a:lnTo>
                    <a:pt x="26100" y="31316"/>
                  </a:lnTo>
                  <a:lnTo>
                    <a:pt x="26430" y="31004"/>
                  </a:lnTo>
                  <a:lnTo>
                    <a:pt x="26779" y="30673"/>
                  </a:lnTo>
                  <a:lnTo>
                    <a:pt x="26945" y="30489"/>
                  </a:lnTo>
                  <a:lnTo>
                    <a:pt x="27092" y="30306"/>
                  </a:lnTo>
                  <a:lnTo>
                    <a:pt x="27239" y="30122"/>
                  </a:lnTo>
                  <a:lnTo>
                    <a:pt x="27349" y="29920"/>
                  </a:lnTo>
                  <a:close/>
                  <a:moveTo>
                    <a:pt x="19855" y="29865"/>
                  </a:moveTo>
                  <a:lnTo>
                    <a:pt x="19671" y="29994"/>
                  </a:lnTo>
                  <a:lnTo>
                    <a:pt x="19488" y="30140"/>
                  </a:lnTo>
                  <a:lnTo>
                    <a:pt x="19157" y="30434"/>
                  </a:lnTo>
                  <a:lnTo>
                    <a:pt x="18827" y="30783"/>
                  </a:lnTo>
                  <a:lnTo>
                    <a:pt x="18514" y="31114"/>
                  </a:lnTo>
                  <a:lnTo>
                    <a:pt x="17982" y="31683"/>
                  </a:lnTo>
                  <a:lnTo>
                    <a:pt x="17449" y="32271"/>
                  </a:lnTo>
                  <a:lnTo>
                    <a:pt x="15888" y="32289"/>
                  </a:lnTo>
                  <a:lnTo>
                    <a:pt x="16384" y="31738"/>
                  </a:lnTo>
                  <a:lnTo>
                    <a:pt x="16898" y="31206"/>
                  </a:lnTo>
                  <a:lnTo>
                    <a:pt x="17229" y="30875"/>
                  </a:lnTo>
                  <a:lnTo>
                    <a:pt x="17578" y="30545"/>
                  </a:lnTo>
                  <a:lnTo>
                    <a:pt x="17908" y="30214"/>
                  </a:lnTo>
                  <a:lnTo>
                    <a:pt x="18220" y="29865"/>
                  </a:lnTo>
                  <a:close/>
                  <a:moveTo>
                    <a:pt x="17761" y="29865"/>
                  </a:moveTo>
                  <a:lnTo>
                    <a:pt x="17467" y="30140"/>
                  </a:lnTo>
                  <a:lnTo>
                    <a:pt x="17192" y="30416"/>
                  </a:lnTo>
                  <a:lnTo>
                    <a:pt x="16659" y="30967"/>
                  </a:lnTo>
                  <a:lnTo>
                    <a:pt x="16071" y="31610"/>
                  </a:lnTo>
                  <a:lnTo>
                    <a:pt x="15502" y="32289"/>
                  </a:lnTo>
                  <a:lnTo>
                    <a:pt x="14106" y="32308"/>
                  </a:lnTo>
                  <a:lnTo>
                    <a:pt x="14584" y="31812"/>
                  </a:lnTo>
                  <a:lnTo>
                    <a:pt x="15080" y="31334"/>
                  </a:lnTo>
                  <a:lnTo>
                    <a:pt x="15447" y="31022"/>
                  </a:lnTo>
                  <a:lnTo>
                    <a:pt x="15814" y="30710"/>
                  </a:lnTo>
                  <a:lnTo>
                    <a:pt x="15998" y="30526"/>
                  </a:lnTo>
                  <a:lnTo>
                    <a:pt x="16163" y="30361"/>
                  </a:lnTo>
                  <a:lnTo>
                    <a:pt x="16310" y="30177"/>
                  </a:lnTo>
                  <a:lnTo>
                    <a:pt x="16439" y="29975"/>
                  </a:lnTo>
                  <a:lnTo>
                    <a:pt x="16457" y="29920"/>
                  </a:lnTo>
                  <a:lnTo>
                    <a:pt x="16439" y="29883"/>
                  </a:lnTo>
                  <a:lnTo>
                    <a:pt x="17761" y="29865"/>
                  </a:lnTo>
                  <a:close/>
                  <a:moveTo>
                    <a:pt x="32418" y="30122"/>
                  </a:moveTo>
                  <a:lnTo>
                    <a:pt x="35669" y="30269"/>
                  </a:lnTo>
                  <a:lnTo>
                    <a:pt x="35485" y="30471"/>
                  </a:lnTo>
                  <a:lnTo>
                    <a:pt x="35302" y="30692"/>
                  </a:lnTo>
                  <a:lnTo>
                    <a:pt x="34990" y="31132"/>
                  </a:lnTo>
                  <a:lnTo>
                    <a:pt x="34163" y="32326"/>
                  </a:lnTo>
                  <a:lnTo>
                    <a:pt x="32932" y="32289"/>
                  </a:lnTo>
                  <a:lnTo>
                    <a:pt x="33483" y="31738"/>
                  </a:lnTo>
                  <a:lnTo>
                    <a:pt x="33722" y="31500"/>
                  </a:lnTo>
                  <a:lnTo>
                    <a:pt x="33943" y="31243"/>
                  </a:lnTo>
                  <a:lnTo>
                    <a:pt x="34053" y="31114"/>
                  </a:lnTo>
                  <a:lnTo>
                    <a:pt x="34145" y="30967"/>
                  </a:lnTo>
                  <a:lnTo>
                    <a:pt x="34236" y="30820"/>
                  </a:lnTo>
                  <a:lnTo>
                    <a:pt x="34310" y="30673"/>
                  </a:lnTo>
                  <a:lnTo>
                    <a:pt x="34310" y="30636"/>
                  </a:lnTo>
                  <a:lnTo>
                    <a:pt x="34310" y="30618"/>
                  </a:lnTo>
                  <a:lnTo>
                    <a:pt x="34273" y="30581"/>
                  </a:lnTo>
                  <a:lnTo>
                    <a:pt x="34218" y="30563"/>
                  </a:lnTo>
                  <a:lnTo>
                    <a:pt x="34163" y="30563"/>
                  </a:lnTo>
                  <a:lnTo>
                    <a:pt x="34016" y="30655"/>
                  </a:lnTo>
                  <a:lnTo>
                    <a:pt x="33869" y="30747"/>
                  </a:lnTo>
                  <a:lnTo>
                    <a:pt x="33722" y="30857"/>
                  </a:lnTo>
                  <a:lnTo>
                    <a:pt x="33594" y="30985"/>
                  </a:lnTo>
                  <a:lnTo>
                    <a:pt x="33336" y="31243"/>
                  </a:lnTo>
                  <a:lnTo>
                    <a:pt x="33116" y="31500"/>
                  </a:lnTo>
                  <a:lnTo>
                    <a:pt x="32767" y="31885"/>
                  </a:lnTo>
                  <a:lnTo>
                    <a:pt x="32418" y="32271"/>
                  </a:lnTo>
                  <a:lnTo>
                    <a:pt x="30379" y="32253"/>
                  </a:lnTo>
                  <a:lnTo>
                    <a:pt x="30416" y="32234"/>
                  </a:lnTo>
                  <a:lnTo>
                    <a:pt x="30949" y="31757"/>
                  </a:lnTo>
                  <a:lnTo>
                    <a:pt x="31224" y="31518"/>
                  </a:lnTo>
                  <a:lnTo>
                    <a:pt x="31500" y="31261"/>
                  </a:lnTo>
                  <a:lnTo>
                    <a:pt x="31757" y="31004"/>
                  </a:lnTo>
                  <a:lnTo>
                    <a:pt x="31996" y="30710"/>
                  </a:lnTo>
                  <a:lnTo>
                    <a:pt x="32216" y="30434"/>
                  </a:lnTo>
                  <a:lnTo>
                    <a:pt x="32418" y="30122"/>
                  </a:lnTo>
                  <a:close/>
                  <a:moveTo>
                    <a:pt x="16218" y="29883"/>
                  </a:moveTo>
                  <a:lnTo>
                    <a:pt x="16035" y="29994"/>
                  </a:lnTo>
                  <a:lnTo>
                    <a:pt x="15851" y="30104"/>
                  </a:lnTo>
                  <a:lnTo>
                    <a:pt x="15686" y="30251"/>
                  </a:lnTo>
                  <a:lnTo>
                    <a:pt x="15520" y="30398"/>
                  </a:lnTo>
                  <a:lnTo>
                    <a:pt x="15208" y="30710"/>
                  </a:lnTo>
                  <a:lnTo>
                    <a:pt x="14914" y="31022"/>
                  </a:lnTo>
                  <a:lnTo>
                    <a:pt x="14308" y="31647"/>
                  </a:lnTo>
                  <a:lnTo>
                    <a:pt x="13720" y="32308"/>
                  </a:lnTo>
                  <a:lnTo>
                    <a:pt x="11884" y="32345"/>
                  </a:lnTo>
                  <a:lnTo>
                    <a:pt x="12472" y="31738"/>
                  </a:lnTo>
                  <a:lnTo>
                    <a:pt x="13096" y="31169"/>
                  </a:lnTo>
                  <a:lnTo>
                    <a:pt x="13482" y="30857"/>
                  </a:lnTo>
                  <a:lnTo>
                    <a:pt x="13886" y="30545"/>
                  </a:lnTo>
                  <a:lnTo>
                    <a:pt x="14271" y="30232"/>
                  </a:lnTo>
                  <a:lnTo>
                    <a:pt x="14455" y="30067"/>
                  </a:lnTo>
                  <a:lnTo>
                    <a:pt x="14639" y="29902"/>
                  </a:lnTo>
                  <a:lnTo>
                    <a:pt x="16218" y="29883"/>
                  </a:lnTo>
                  <a:close/>
                  <a:moveTo>
                    <a:pt x="36055" y="30269"/>
                  </a:moveTo>
                  <a:lnTo>
                    <a:pt x="37965" y="30324"/>
                  </a:lnTo>
                  <a:lnTo>
                    <a:pt x="37818" y="30453"/>
                  </a:lnTo>
                  <a:lnTo>
                    <a:pt x="37671" y="30581"/>
                  </a:lnTo>
                  <a:lnTo>
                    <a:pt x="37396" y="30875"/>
                  </a:lnTo>
                  <a:lnTo>
                    <a:pt x="37120" y="31187"/>
                  </a:lnTo>
                  <a:lnTo>
                    <a:pt x="36863" y="31500"/>
                  </a:lnTo>
                  <a:lnTo>
                    <a:pt x="36404" y="31959"/>
                  </a:lnTo>
                  <a:lnTo>
                    <a:pt x="35945" y="32418"/>
                  </a:lnTo>
                  <a:lnTo>
                    <a:pt x="34475" y="32345"/>
                  </a:lnTo>
                  <a:lnTo>
                    <a:pt x="35302" y="31371"/>
                  </a:lnTo>
                  <a:lnTo>
                    <a:pt x="35504" y="31132"/>
                  </a:lnTo>
                  <a:lnTo>
                    <a:pt x="35724" y="30857"/>
                  </a:lnTo>
                  <a:lnTo>
                    <a:pt x="35834" y="30728"/>
                  </a:lnTo>
                  <a:lnTo>
                    <a:pt x="35926" y="30581"/>
                  </a:lnTo>
                  <a:lnTo>
                    <a:pt x="36000" y="30434"/>
                  </a:lnTo>
                  <a:lnTo>
                    <a:pt x="36055" y="30269"/>
                  </a:lnTo>
                  <a:close/>
                  <a:moveTo>
                    <a:pt x="14235" y="29902"/>
                  </a:moveTo>
                  <a:lnTo>
                    <a:pt x="13941" y="30104"/>
                  </a:lnTo>
                  <a:lnTo>
                    <a:pt x="13647" y="30324"/>
                  </a:lnTo>
                  <a:lnTo>
                    <a:pt x="13078" y="30802"/>
                  </a:lnTo>
                  <a:lnTo>
                    <a:pt x="12674" y="31169"/>
                  </a:lnTo>
                  <a:lnTo>
                    <a:pt x="12288" y="31555"/>
                  </a:lnTo>
                  <a:lnTo>
                    <a:pt x="11902" y="31940"/>
                  </a:lnTo>
                  <a:lnTo>
                    <a:pt x="11535" y="32345"/>
                  </a:lnTo>
                  <a:lnTo>
                    <a:pt x="10561" y="32381"/>
                  </a:lnTo>
                  <a:lnTo>
                    <a:pt x="10984" y="31922"/>
                  </a:lnTo>
                  <a:lnTo>
                    <a:pt x="11443" y="31463"/>
                  </a:lnTo>
                  <a:lnTo>
                    <a:pt x="11755" y="31187"/>
                  </a:lnTo>
                  <a:lnTo>
                    <a:pt x="12104" y="30894"/>
                  </a:lnTo>
                  <a:lnTo>
                    <a:pt x="12269" y="30747"/>
                  </a:lnTo>
                  <a:lnTo>
                    <a:pt x="12416" y="30581"/>
                  </a:lnTo>
                  <a:lnTo>
                    <a:pt x="12545" y="30416"/>
                  </a:lnTo>
                  <a:lnTo>
                    <a:pt x="12637" y="30232"/>
                  </a:lnTo>
                  <a:lnTo>
                    <a:pt x="12637" y="30196"/>
                  </a:lnTo>
                  <a:lnTo>
                    <a:pt x="12618" y="30159"/>
                  </a:lnTo>
                  <a:lnTo>
                    <a:pt x="12582" y="30140"/>
                  </a:lnTo>
                  <a:lnTo>
                    <a:pt x="12545" y="30140"/>
                  </a:lnTo>
                  <a:lnTo>
                    <a:pt x="12435" y="30159"/>
                  </a:lnTo>
                  <a:lnTo>
                    <a:pt x="12343" y="30196"/>
                  </a:lnTo>
                  <a:lnTo>
                    <a:pt x="12141" y="30306"/>
                  </a:lnTo>
                  <a:lnTo>
                    <a:pt x="11957" y="30434"/>
                  </a:lnTo>
                  <a:lnTo>
                    <a:pt x="11755" y="30600"/>
                  </a:lnTo>
                  <a:lnTo>
                    <a:pt x="11590" y="30765"/>
                  </a:lnTo>
                  <a:lnTo>
                    <a:pt x="11425" y="30949"/>
                  </a:lnTo>
                  <a:lnTo>
                    <a:pt x="11112" y="31279"/>
                  </a:lnTo>
                  <a:lnTo>
                    <a:pt x="10874" y="31536"/>
                  </a:lnTo>
                  <a:lnTo>
                    <a:pt x="10635" y="31812"/>
                  </a:lnTo>
                  <a:lnTo>
                    <a:pt x="10194" y="32381"/>
                  </a:lnTo>
                  <a:lnTo>
                    <a:pt x="8210" y="32473"/>
                  </a:lnTo>
                  <a:lnTo>
                    <a:pt x="8890" y="31904"/>
                  </a:lnTo>
                  <a:lnTo>
                    <a:pt x="9570" y="31316"/>
                  </a:lnTo>
                  <a:lnTo>
                    <a:pt x="10414" y="30563"/>
                  </a:lnTo>
                  <a:lnTo>
                    <a:pt x="10708" y="30269"/>
                  </a:lnTo>
                  <a:lnTo>
                    <a:pt x="10892" y="30067"/>
                  </a:lnTo>
                  <a:lnTo>
                    <a:pt x="11076" y="29902"/>
                  </a:lnTo>
                  <a:close/>
                  <a:moveTo>
                    <a:pt x="10433" y="29902"/>
                  </a:moveTo>
                  <a:lnTo>
                    <a:pt x="10249" y="30085"/>
                  </a:lnTo>
                  <a:lnTo>
                    <a:pt x="10084" y="30251"/>
                  </a:lnTo>
                  <a:lnTo>
                    <a:pt x="9790" y="30545"/>
                  </a:lnTo>
                  <a:lnTo>
                    <a:pt x="8743" y="31518"/>
                  </a:lnTo>
                  <a:lnTo>
                    <a:pt x="7696" y="32491"/>
                  </a:lnTo>
                  <a:lnTo>
                    <a:pt x="6723" y="32547"/>
                  </a:lnTo>
                  <a:lnTo>
                    <a:pt x="7237" y="31959"/>
                  </a:lnTo>
                  <a:lnTo>
                    <a:pt x="7770" y="31389"/>
                  </a:lnTo>
                  <a:lnTo>
                    <a:pt x="8100" y="31059"/>
                  </a:lnTo>
                  <a:lnTo>
                    <a:pt x="8467" y="30710"/>
                  </a:lnTo>
                  <a:lnTo>
                    <a:pt x="8633" y="30545"/>
                  </a:lnTo>
                  <a:lnTo>
                    <a:pt x="8798" y="30343"/>
                  </a:lnTo>
                  <a:lnTo>
                    <a:pt x="8945" y="30159"/>
                  </a:lnTo>
                  <a:lnTo>
                    <a:pt x="9055" y="29957"/>
                  </a:lnTo>
                  <a:lnTo>
                    <a:pt x="9055" y="29902"/>
                  </a:lnTo>
                  <a:close/>
                  <a:moveTo>
                    <a:pt x="39489" y="30324"/>
                  </a:moveTo>
                  <a:lnTo>
                    <a:pt x="39361" y="30453"/>
                  </a:lnTo>
                  <a:lnTo>
                    <a:pt x="39232" y="30563"/>
                  </a:lnTo>
                  <a:lnTo>
                    <a:pt x="38975" y="30838"/>
                  </a:lnTo>
                  <a:lnTo>
                    <a:pt x="38755" y="31114"/>
                  </a:lnTo>
                  <a:lnTo>
                    <a:pt x="38534" y="31389"/>
                  </a:lnTo>
                  <a:lnTo>
                    <a:pt x="38094" y="31959"/>
                  </a:lnTo>
                  <a:lnTo>
                    <a:pt x="37671" y="32547"/>
                  </a:lnTo>
                  <a:lnTo>
                    <a:pt x="36404" y="32455"/>
                  </a:lnTo>
                  <a:lnTo>
                    <a:pt x="36808" y="32087"/>
                  </a:lnTo>
                  <a:lnTo>
                    <a:pt x="37194" y="31702"/>
                  </a:lnTo>
                  <a:lnTo>
                    <a:pt x="37451" y="31408"/>
                  </a:lnTo>
                  <a:lnTo>
                    <a:pt x="37726" y="31096"/>
                  </a:lnTo>
                  <a:lnTo>
                    <a:pt x="37836" y="30930"/>
                  </a:lnTo>
                  <a:lnTo>
                    <a:pt x="37947" y="30765"/>
                  </a:lnTo>
                  <a:lnTo>
                    <a:pt x="38038" y="30600"/>
                  </a:lnTo>
                  <a:lnTo>
                    <a:pt x="38112" y="30416"/>
                  </a:lnTo>
                  <a:lnTo>
                    <a:pt x="38112" y="30361"/>
                  </a:lnTo>
                  <a:lnTo>
                    <a:pt x="38094" y="30324"/>
                  </a:lnTo>
                  <a:close/>
                  <a:moveTo>
                    <a:pt x="7843" y="29883"/>
                  </a:moveTo>
                  <a:lnTo>
                    <a:pt x="8816" y="29902"/>
                  </a:lnTo>
                  <a:lnTo>
                    <a:pt x="8633" y="30012"/>
                  </a:lnTo>
                  <a:lnTo>
                    <a:pt x="8449" y="30140"/>
                  </a:lnTo>
                  <a:lnTo>
                    <a:pt x="8284" y="30306"/>
                  </a:lnTo>
                  <a:lnTo>
                    <a:pt x="8119" y="30471"/>
                  </a:lnTo>
                  <a:lnTo>
                    <a:pt x="7806" y="30802"/>
                  </a:lnTo>
                  <a:lnTo>
                    <a:pt x="7512" y="31132"/>
                  </a:lnTo>
                  <a:lnTo>
                    <a:pt x="6888" y="31849"/>
                  </a:lnTo>
                  <a:lnTo>
                    <a:pt x="6300" y="32565"/>
                  </a:lnTo>
                  <a:lnTo>
                    <a:pt x="4629" y="32675"/>
                  </a:lnTo>
                  <a:lnTo>
                    <a:pt x="5878" y="31591"/>
                  </a:lnTo>
                  <a:lnTo>
                    <a:pt x="6374" y="31187"/>
                  </a:lnTo>
                  <a:lnTo>
                    <a:pt x="6888" y="30783"/>
                  </a:lnTo>
                  <a:lnTo>
                    <a:pt x="7145" y="30563"/>
                  </a:lnTo>
                  <a:lnTo>
                    <a:pt x="7384" y="30343"/>
                  </a:lnTo>
                  <a:lnTo>
                    <a:pt x="7623" y="30122"/>
                  </a:lnTo>
                  <a:lnTo>
                    <a:pt x="7843" y="29883"/>
                  </a:lnTo>
                  <a:close/>
                  <a:moveTo>
                    <a:pt x="41491" y="30306"/>
                  </a:moveTo>
                  <a:lnTo>
                    <a:pt x="41216" y="30600"/>
                  </a:lnTo>
                  <a:lnTo>
                    <a:pt x="40959" y="30912"/>
                  </a:lnTo>
                  <a:lnTo>
                    <a:pt x="40702" y="31243"/>
                  </a:lnTo>
                  <a:lnTo>
                    <a:pt x="40463" y="31555"/>
                  </a:lnTo>
                  <a:lnTo>
                    <a:pt x="39930" y="32143"/>
                  </a:lnTo>
                  <a:lnTo>
                    <a:pt x="39398" y="32730"/>
                  </a:lnTo>
                  <a:lnTo>
                    <a:pt x="38057" y="32583"/>
                  </a:lnTo>
                  <a:lnTo>
                    <a:pt x="38957" y="31536"/>
                  </a:lnTo>
                  <a:lnTo>
                    <a:pt x="39196" y="31261"/>
                  </a:lnTo>
                  <a:lnTo>
                    <a:pt x="39434" y="30967"/>
                  </a:lnTo>
                  <a:lnTo>
                    <a:pt x="39655" y="30655"/>
                  </a:lnTo>
                  <a:lnTo>
                    <a:pt x="39747" y="30508"/>
                  </a:lnTo>
                  <a:lnTo>
                    <a:pt x="39838" y="30324"/>
                  </a:lnTo>
                  <a:lnTo>
                    <a:pt x="41491" y="30306"/>
                  </a:lnTo>
                  <a:close/>
                  <a:moveTo>
                    <a:pt x="43144" y="30269"/>
                  </a:moveTo>
                  <a:lnTo>
                    <a:pt x="42832" y="30489"/>
                  </a:lnTo>
                  <a:lnTo>
                    <a:pt x="42520" y="30728"/>
                  </a:lnTo>
                  <a:lnTo>
                    <a:pt x="42245" y="30985"/>
                  </a:lnTo>
                  <a:lnTo>
                    <a:pt x="41951" y="31206"/>
                  </a:lnTo>
                  <a:lnTo>
                    <a:pt x="40977" y="31977"/>
                  </a:lnTo>
                  <a:lnTo>
                    <a:pt x="40463" y="32345"/>
                  </a:lnTo>
                  <a:lnTo>
                    <a:pt x="40206" y="32528"/>
                  </a:lnTo>
                  <a:lnTo>
                    <a:pt x="39930" y="32694"/>
                  </a:lnTo>
                  <a:lnTo>
                    <a:pt x="39894" y="32730"/>
                  </a:lnTo>
                  <a:lnTo>
                    <a:pt x="39838" y="32767"/>
                  </a:lnTo>
                  <a:lnTo>
                    <a:pt x="39747" y="32767"/>
                  </a:lnTo>
                  <a:lnTo>
                    <a:pt x="40353" y="32216"/>
                  </a:lnTo>
                  <a:lnTo>
                    <a:pt x="40647" y="31940"/>
                  </a:lnTo>
                  <a:lnTo>
                    <a:pt x="40922" y="31628"/>
                  </a:lnTo>
                  <a:lnTo>
                    <a:pt x="41198" y="31316"/>
                  </a:lnTo>
                  <a:lnTo>
                    <a:pt x="41455" y="31004"/>
                  </a:lnTo>
                  <a:lnTo>
                    <a:pt x="41657" y="30673"/>
                  </a:lnTo>
                  <a:lnTo>
                    <a:pt x="41840" y="30324"/>
                  </a:lnTo>
                  <a:lnTo>
                    <a:pt x="41840" y="30306"/>
                  </a:lnTo>
                  <a:lnTo>
                    <a:pt x="42483" y="30287"/>
                  </a:lnTo>
                  <a:lnTo>
                    <a:pt x="43144" y="30269"/>
                  </a:lnTo>
                  <a:close/>
                  <a:moveTo>
                    <a:pt x="5896" y="29865"/>
                  </a:moveTo>
                  <a:lnTo>
                    <a:pt x="7365" y="29883"/>
                  </a:lnTo>
                  <a:lnTo>
                    <a:pt x="7145" y="30030"/>
                  </a:lnTo>
                  <a:lnTo>
                    <a:pt x="6943" y="30177"/>
                  </a:lnTo>
                  <a:lnTo>
                    <a:pt x="6521" y="30526"/>
                  </a:lnTo>
                  <a:lnTo>
                    <a:pt x="5712" y="31224"/>
                  </a:lnTo>
                  <a:lnTo>
                    <a:pt x="4904" y="31959"/>
                  </a:lnTo>
                  <a:lnTo>
                    <a:pt x="4096" y="32712"/>
                  </a:lnTo>
                  <a:lnTo>
                    <a:pt x="2535" y="32840"/>
                  </a:lnTo>
                  <a:lnTo>
                    <a:pt x="3270" y="32216"/>
                  </a:lnTo>
                  <a:lnTo>
                    <a:pt x="4023" y="31610"/>
                  </a:lnTo>
                  <a:lnTo>
                    <a:pt x="4427" y="31298"/>
                  </a:lnTo>
                  <a:lnTo>
                    <a:pt x="4849" y="30967"/>
                  </a:lnTo>
                  <a:lnTo>
                    <a:pt x="5070" y="30802"/>
                  </a:lnTo>
                  <a:lnTo>
                    <a:pt x="5272" y="30636"/>
                  </a:lnTo>
                  <a:lnTo>
                    <a:pt x="5455" y="30453"/>
                  </a:lnTo>
                  <a:lnTo>
                    <a:pt x="5639" y="30251"/>
                  </a:lnTo>
                  <a:lnTo>
                    <a:pt x="5657" y="30232"/>
                  </a:lnTo>
                  <a:lnTo>
                    <a:pt x="5786" y="30049"/>
                  </a:lnTo>
                  <a:lnTo>
                    <a:pt x="5896" y="29865"/>
                  </a:lnTo>
                  <a:close/>
                  <a:moveTo>
                    <a:pt x="36973" y="0"/>
                  </a:moveTo>
                  <a:lnTo>
                    <a:pt x="34383" y="18"/>
                  </a:lnTo>
                  <a:lnTo>
                    <a:pt x="31775" y="55"/>
                  </a:lnTo>
                  <a:lnTo>
                    <a:pt x="29186" y="110"/>
                  </a:lnTo>
                  <a:lnTo>
                    <a:pt x="26577" y="184"/>
                  </a:lnTo>
                  <a:lnTo>
                    <a:pt x="23988" y="276"/>
                  </a:lnTo>
                  <a:lnTo>
                    <a:pt x="18992" y="496"/>
                  </a:lnTo>
                  <a:lnTo>
                    <a:pt x="16494" y="625"/>
                  </a:lnTo>
                  <a:lnTo>
                    <a:pt x="13996" y="772"/>
                  </a:lnTo>
                  <a:lnTo>
                    <a:pt x="11498" y="974"/>
                  </a:lnTo>
                  <a:lnTo>
                    <a:pt x="10249" y="1084"/>
                  </a:lnTo>
                  <a:lnTo>
                    <a:pt x="9000" y="1194"/>
                  </a:lnTo>
                  <a:lnTo>
                    <a:pt x="7770" y="1341"/>
                  </a:lnTo>
                  <a:lnTo>
                    <a:pt x="6521" y="1488"/>
                  </a:lnTo>
                  <a:lnTo>
                    <a:pt x="5290" y="1653"/>
                  </a:lnTo>
                  <a:lnTo>
                    <a:pt x="4059" y="1837"/>
                  </a:lnTo>
                  <a:lnTo>
                    <a:pt x="3986" y="1874"/>
                  </a:lnTo>
                  <a:lnTo>
                    <a:pt x="3931" y="1929"/>
                  </a:lnTo>
                  <a:lnTo>
                    <a:pt x="3912" y="1984"/>
                  </a:lnTo>
                  <a:lnTo>
                    <a:pt x="3912" y="2076"/>
                  </a:lnTo>
                  <a:lnTo>
                    <a:pt x="3692" y="2186"/>
                  </a:lnTo>
                  <a:lnTo>
                    <a:pt x="3472" y="2314"/>
                  </a:lnTo>
                  <a:lnTo>
                    <a:pt x="3251" y="2461"/>
                  </a:lnTo>
                  <a:lnTo>
                    <a:pt x="3049" y="2627"/>
                  </a:lnTo>
                  <a:lnTo>
                    <a:pt x="2645" y="2957"/>
                  </a:lnTo>
                  <a:lnTo>
                    <a:pt x="2259" y="3269"/>
                  </a:lnTo>
                  <a:lnTo>
                    <a:pt x="1268" y="4041"/>
                  </a:lnTo>
                  <a:lnTo>
                    <a:pt x="772" y="4408"/>
                  </a:lnTo>
                  <a:lnTo>
                    <a:pt x="496" y="4592"/>
                  </a:lnTo>
                  <a:lnTo>
                    <a:pt x="239" y="4757"/>
                  </a:lnTo>
                  <a:lnTo>
                    <a:pt x="147" y="4831"/>
                  </a:lnTo>
                  <a:lnTo>
                    <a:pt x="92" y="4922"/>
                  </a:lnTo>
                  <a:lnTo>
                    <a:pt x="55" y="5033"/>
                  </a:lnTo>
                  <a:lnTo>
                    <a:pt x="55" y="5161"/>
                  </a:lnTo>
                  <a:lnTo>
                    <a:pt x="19" y="5216"/>
                  </a:lnTo>
                  <a:lnTo>
                    <a:pt x="0" y="5308"/>
                  </a:lnTo>
                  <a:lnTo>
                    <a:pt x="110" y="6980"/>
                  </a:lnTo>
                  <a:lnTo>
                    <a:pt x="74" y="7035"/>
                  </a:lnTo>
                  <a:lnTo>
                    <a:pt x="55" y="7071"/>
                  </a:lnTo>
                  <a:lnTo>
                    <a:pt x="55" y="7127"/>
                  </a:lnTo>
                  <a:lnTo>
                    <a:pt x="92" y="7163"/>
                  </a:lnTo>
                  <a:lnTo>
                    <a:pt x="129" y="7182"/>
                  </a:lnTo>
                  <a:lnTo>
                    <a:pt x="331" y="10157"/>
                  </a:lnTo>
                  <a:lnTo>
                    <a:pt x="496" y="13133"/>
                  </a:lnTo>
                  <a:lnTo>
                    <a:pt x="808" y="19102"/>
                  </a:lnTo>
                  <a:lnTo>
                    <a:pt x="864" y="20828"/>
                  </a:lnTo>
                  <a:lnTo>
                    <a:pt x="919" y="22555"/>
                  </a:lnTo>
                  <a:lnTo>
                    <a:pt x="937" y="24300"/>
                  </a:lnTo>
                  <a:lnTo>
                    <a:pt x="955" y="26026"/>
                  </a:lnTo>
                  <a:lnTo>
                    <a:pt x="974" y="27753"/>
                  </a:lnTo>
                  <a:lnTo>
                    <a:pt x="992" y="29479"/>
                  </a:lnTo>
                  <a:lnTo>
                    <a:pt x="1047" y="31206"/>
                  </a:lnTo>
                  <a:lnTo>
                    <a:pt x="1121" y="32932"/>
                  </a:lnTo>
                  <a:lnTo>
                    <a:pt x="1139" y="33024"/>
                  </a:lnTo>
                  <a:lnTo>
                    <a:pt x="1157" y="33098"/>
                  </a:lnTo>
                  <a:lnTo>
                    <a:pt x="1231" y="33226"/>
                  </a:lnTo>
                  <a:lnTo>
                    <a:pt x="1323" y="33318"/>
                  </a:lnTo>
                  <a:lnTo>
                    <a:pt x="1433" y="33391"/>
                  </a:lnTo>
                  <a:lnTo>
                    <a:pt x="1561" y="33428"/>
                  </a:lnTo>
                  <a:lnTo>
                    <a:pt x="1690" y="33428"/>
                  </a:lnTo>
                  <a:lnTo>
                    <a:pt x="1819" y="33410"/>
                  </a:lnTo>
                  <a:lnTo>
                    <a:pt x="1947" y="33336"/>
                  </a:lnTo>
                  <a:lnTo>
                    <a:pt x="3545" y="33373"/>
                  </a:lnTo>
                  <a:lnTo>
                    <a:pt x="3600" y="33410"/>
                  </a:lnTo>
                  <a:lnTo>
                    <a:pt x="3655" y="33447"/>
                  </a:lnTo>
                  <a:lnTo>
                    <a:pt x="3710" y="33447"/>
                  </a:lnTo>
                  <a:lnTo>
                    <a:pt x="3766" y="33410"/>
                  </a:lnTo>
                  <a:lnTo>
                    <a:pt x="3802" y="33373"/>
                  </a:lnTo>
                  <a:lnTo>
                    <a:pt x="5970" y="33410"/>
                  </a:lnTo>
                  <a:lnTo>
                    <a:pt x="8137" y="33410"/>
                  </a:lnTo>
                  <a:lnTo>
                    <a:pt x="12453" y="33391"/>
                  </a:lnTo>
                  <a:lnTo>
                    <a:pt x="16769" y="33355"/>
                  </a:lnTo>
                  <a:lnTo>
                    <a:pt x="21086" y="33355"/>
                  </a:lnTo>
                  <a:lnTo>
                    <a:pt x="22280" y="33373"/>
                  </a:lnTo>
                  <a:lnTo>
                    <a:pt x="23492" y="33391"/>
                  </a:lnTo>
                  <a:lnTo>
                    <a:pt x="25879" y="33483"/>
                  </a:lnTo>
                  <a:lnTo>
                    <a:pt x="30710" y="33704"/>
                  </a:lnTo>
                  <a:lnTo>
                    <a:pt x="33116" y="33796"/>
                  </a:lnTo>
                  <a:lnTo>
                    <a:pt x="34310" y="33814"/>
                  </a:lnTo>
                  <a:lnTo>
                    <a:pt x="35522" y="33832"/>
                  </a:lnTo>
                  <a:lnTo>
                    <a:pt x="36716" y="33851"/>
                  </a:lnTo>
                  <a:lnTo>
                    <a:pt x="37910" y="33832"/>
                  </a:lnTo>
                  <a:lnTo>
                    <a:pt x="39104" y="33814"/>
                  </a:lnTo>
                  <a:lnTo>
                    <a:pt x="40298" y="33759"/>
                  </a:lnTo>
                  <a:lnTo>
                    <a:pt x="40426" y="33722"/>
                  </a:lnTo>
                  <a:lnTo>
                    <a:pt x="40518" y="33685"/>
                  </a:lnTo>
                  <a:lnTo>
                    <a:pt x="40610" y="33594"/>
                  </a:lnTo>
                  <a:lnTo>
                    <a:pt x="40683" y="33502"/>
                  </a:lnTo>
                  <a:lnTo>
                    <a:pt x="40720" y="33410"/>
                  </a:lnTo>
                  <a:lnTo>
                    <a:pt x="40738" y="33281"/>
                  </a:lnTo>
                  <a:lnTo>
                    <a:pt x="40738" y="33171"/>
                  </a:lnTo>
                  <a:lnTo>
                    <a:pt x="40720" y="33079"/>
                  </a:lnTo>
                  <a:lnTo>
                    <a:pt x="41473" y="32455"/>
                  </a:lnTo>
                  <a:lnTo>
                    <a:pt x="42226" y="31830"/>
                  </a:lnTo>
                  <a:lnTo>
                    <a:pt x="42704" y="31463"/>
                  </a:lnTo>
                  <a:lnTo>
                    <a:pt x="43218" y="31077"/>
                  </a:lnTo>
                  <a:lnTo>
                    <a:pt x="43457" y="30875"/>
                  </a:lnTo>
                  <a:lnTo>
                    <a:pt x="43677" y="30655"/>
                  </a:lnTo>
                  <a:lnTo>
                    <a:pt x="43879" y="30434"/>
                  </a:lnTo>
                  <a:lnTo>
                    <a:pt x="44044" y="30196"/>
                  </a:lnTo>
                  <a:lnTo>
                    <a:pt x="44191" y="30140"/>
                  </a:lnTo>
                  <a:lnTo>
                    <a:pt x="44247" y="30085"/>
                  </a:lnTo>
                  <a:lnTo>
                    <a:pt x="44302" y="30030"/>
                  </a:lnTo>
                  <a:lnTo>
                    <a:pt x="44338" y="29975"/>
                  </a:lnTo>
                  <a:lnTo>
                    <a:pt x="44375" y="29902"/>
                  </a:lnTo>
                  <a:lnTo>
                    <a:pt x="44393" y="29828"/>
                  </a:lnTo>
                  <a:lnTo>
                    <a:pt x="44393" y="29736"/>
                  </a:lnTo>
                  <a:lnTo>
                    <a:pt x="44375" y="27900"/>
                  </a:lnTo>
                  <a:lnTo>
                    <a:pt x="44375" y="26063"/>
                  </a:lnTo>
                  <a:lnTo>
                    <a:pt x="44393" y="24226"/>
                  </a:lnTo>
                  <a:lnTo>
                    <a:pt x="44449" y="22408"/>
                  </a:lnTo>
                  <a:lnTo>
                    <a:pt x="44504" y="20590"/>
                  </a:lnTo>
                  <a:lnTo>
                    <a:pt x="44595" y="18753"/>
                  </a:lnTo>
                  <a:lnTo>
                    <a:pt x="44687" y="16935"/>
                  </a:lnTo>
                  <a:lnTo>
                    <a:pt x="44798" y="15116"/>
                  </a:lnTo>
                  <a:lnTo>
                    <a:pt x="45018" y="11480"/>
                  </a:lnTo>
                  <a:lnTo>
                    <a:pt x="45257" y="7843"/>
                  </a:lnTo>
                  <a:lnTo>
                    <a:pt x="45495" y="4188"/>
                  </a:lnTo>
                  <a:lnTo>
                    <a:pt x="45587" y="2369"/>
                  </a:lnTo>
                  <a:lnTo>
                    <a:pt x="45679" y="533"/>
                  </a:lnTo>
                  <a:lnTo>
                    <a:pt x="45679" y="441"/>
                  </a:lnTo>
                  <a:lnTo>
                    <a:pt x="45624" y="367"/>
                  </a:lnTo>
                  <a:lnTo>
                    <a:pt x="45569" y="331"/>
                  </a:lnTo>
                  <a:lnTo>
                    <a:pt x="45477" y="294"/>
                  </a:lnTo>
                  <a:lnTo>
                    <a:pt x="45404" y="294"/>
                  </a:lnTo>
                  <a:lnTo>
                    <a:pt x="45330" y="312"/>
                  </a:lnTo>
                  <a:lnTo>
                    <a:pt x="45257" y="349"/>
                  </a:lnTo>
                  <a:lnTo>
                    <a:pt x="45202" y="423"/>
                  </a:lnTo>
                  <a:lnTo>
                    <a:pt x="45165" y="276"/>
                  </a:lnTo>
                  <a:lnTo>
                    <a:pt x="45128" y="221"/>
                  </a:lnTo>
                  <a:lnTo>
                    <a:pt x="45073" y="165"/>
                  </a:lnTo>
                  <a:lnTo>
                    <a:pt x="45018" y="110"/>
                  </a:lnTo>
                  <a:lnTo>
                    <a:pt x="44944" y="74"/>
                  </a:lnTo>
                  <a:lnTo>
                    <a:pt x="44871" y="55"/>
                  </a:lnTo>
                  <a:lnTo>
                    <a:pt x="44779" y="37"/>
                  </a:lnTo>
                  <a:lnTo>
                    <a:pt x="42189" y="18"/>
                  </a:lnTo>
                  <a:lnTo>
                    <a:pt x="395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8"/>
          <p:cNvGrpSpPr/>
          <p:nvPr/>
        </p:nvGrpSpPr>
        <p:grpSpPr>
          <a:xfrm>
            <a:off x="3062385" y="3060398"/>
            <a:ext cx="530345" cy="274805"/>
            <a:chOff x="2795600" y="2982625"/>
            <a:chExt cx="530345" cy="397749"/>
          </a:xfrm>
        </p:grpSpPr>
        <p:sp>
          <p:nvSpPr>
            <p:cNvPr id="397" name="Google Shape;397;p28"/>
            <p:cNvSpPr/>
            <p:nvPr/>
          </p:nvSpPr>
          <p:spPr>
            <a:xfrm>
              <a:off x="2864061" y="3001178"/>
              <a:ext cx="434168" cy="316827"/>
            </a:xfrm>
            <a:custGeom>
              <a:rect b="b" l="l" r="r" t="t"/>
              <a:pathLst>
                <a:path extrusionOk="0" h="26964" w="37396">
                  <a:moveTo>
                    <a:pt x="37395" y="1"/>
                  </a:moveTo>
                  <a:lnTo>
                    <a:pt x="0" y="1635"/>
                  </a:lnTo>
                  <a:lnTo>
                    <a:pt x="165" y="3288"/>
                  </a:lnTo>
                  <a:lnTo>
                    <a:pt x="533" y="7219"/>
                  </a:lnTo>
                  <a:lnTo>
                    <a:pt x="753" y="9570"/>
                  </a:lnTo>
                  <a:lnTo>
                    <a:pt x="937" y="11939"/>
                  </a:lnTo>
                  <a:lnTo>
                    <a:pt x="1102" y="14125"/>
                  </a:lnTo>
                  <a:lnTo>
                    <a:pt x="1157" y="15080"/>
                  </a:lnTo>
                  <a:lnTo>
                    <a:pt x="1194" y="15925"/>
                  </a:lnTo>
                  <a:lnTo>
                    <a:pt x="1231" y="17596"/>
                  </a:lnTo>
                  <a:lnTo>
                    <a:pt x="1231" y="19415"/>
                  </a:lnTo>
                  <a:lnTo>
                    <a:pt x="1212" y="21251"/>
                  </a:lnTo>
                  <a:lnTo>
                    <a:pt x="1176" y="23015"/>
                  </a:lnTo>
                  <a:lnTo>
                    <a:pt x="1084" y="25825"/>
                  </a:lnTo>
                  <a:lnTo>
                    <a:pt x="1047" y="26964"/>
                  </a:lnTo>
                  <a:lnTo>
                    <a:pt x="1047" y="26964"/>
                  </a:lnTo>
                  <a:lnTo>
                    <a:pt x="3233" y="26927"/>
                  </a:lnTo>
                  <a:lnTo>
                    <a:pt x="8651" y="26853"/>
                  </a:lnTo>
                  <a:lnTo>
                    <a:pt x="11994" y="26780"/>
                  </a:lnTo>
                  <a:lnTo>
                    <a:pt x="15502" y="26706"/>
                  </a:lnTo>
                  <a:lnTo>
                    <a:pt x="18918" y="26615"/>
                  </a:lnTo>
                  <a:lnTo>
                    <a:pt x="22041" y="26504"/>
                  </a:lnTo>
                  <a:lnTo>
                    <a:pt x="23492" y="26468"/>
                  </a:lnTo>
                  <a:lnTo>
                    <a:pt x="24887" y="26431"/>
                  </a:lnTo>
                  <a:lnTo>
                    <a:pt x="27569" y="26431"/>
                  </a:lnTo>
                  <a:lnTo>
                    <a:pt x="28836" y="26449"/>
                  </a:lnTo>
                  <a:lnTo>
                    <a:pt x="30030" y="26468"/>
                  </a:lnTo>
                  <a:lnTo>
                    <a:pt x="32179" y="26541"/>
                  </a:lnTo>
                  <a:lnTo>
                    <a:pt x="33979" y="26633"/>
                  </a:lnTo>
                  <a:lnTo>
                    <a:pt x="35338" y="26725"/>
                  </a:lnTo>
                  <a:lnTo>
                    <a:pt x="36495" y="26817"/>
                  </a:lnTo>
                  <a:lnTo>
                    <a:pt x="36422" y="20847"/>
                  </a:lnTo>
                  <a:lnTo>
                    <a:pt x="36367" y="15870"/>
                  </a:lnTo>
                  <a:lnTo>
                    <a:pt x="36349" y="11756"/>
                  </a:lnTo>
                  <a:lnTo>
                    <a:pt x="36367" y="10947"/>
                  </a:lnTo>
                  <a:lnTo>
                    <a:pt x="36404" y="10066"/>
                  </a:lnTo>
                  <a:lnTo>
                    <a:pt x="36440" y="9129"/>
                  </a:lnTo>
                  <a:lnTo>
                    <a:pt x="36514" y="8156"/>
                  </a:lnTo>
                  <a:lnTo>
                    <a:pt x="36679" y="6209"/>
                  </a:lnTo>
                  <a:lnTo>
                    <a:pt x="36881" y="4317"/>
                  </a:lnTo>
                  <a:lnTo>
                    <a:pt x="37065" y="2609"/>
                  </a:lnTo>
                  <a:lnTo>
                    <a:pt x="37230" y="1250"/>
                  </a:lnTo>
                  <a:lnTo>
                    <a:pt x="37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2795600" y="2982625"/>
              <a:ext cx="530345" cy="397749"/>
            </a:xfrm>
            <a:custGeom>
              <a:rect b="b" l="l" r="r" t="t"/>
              <a:pathLst>
                <a:path extrusionOk="0" h="33851" w="45680">
                  <a:moveTo>
                    <a:pt x="4041" y="2663"/>
                  </a:moveTo>
                  <a:lnTo>
                    <a:pt x="4170" y="4867"/>
                  </a:lnTo>
                  <a:lnTo>
                    <a:pt x="3986" y="4978"/>
                  </a:lnTo>
                  <a:lnTo>
                    <a:pt x="3821" y="5106"/>
                  </a:lnTo>
                  <a:lnTo>
                    <a:pt x="3453" y="5437"/>
                  </a:lnTo>
                  <a:lnTo>
                    <a:pt x="3141" y="5731"/>
                  </a:lnTo>
                  <a:lnTo>
                    <a:pt x="2921" y="5951"/>
                  </a:lnTo>
                  <a:lnTo>
                    <a:pt x="2370" y="6447"/>
                  </a:lnTo>
                  <a:lnTo>
                    <a:pt x="1837" y="6961"/>
                  </a:lnTo>
                  <a:lnTo>
                    <a:pt x="1323" y="7476"/>
                  </a:lnTo>
                  <a:lnTo>
                    <a:pt x="827" y="8008"/>
                  </a:lnTo>
                  <a:lnTo>
                    <a:pt x="680" y="6704"/>
                  </a:lnTo>
                  <a:lnTo>
                    <a:pt x="1378" y="6061"/>
                  </a:lnTo>
                  <a:lnTo>
                    <a:pt x="2076" y="5437"/>
                  </a:lnTo>
                  <a:lnTo>
                    <a:pt x="2572" y="5033"/>
                  </a:lnTo>
                  <a:lnTo>
                    <a:pt x="3068" y="4647"/>
                  </a:lnTo>
                  <a:lnTo>
                    <a:pt x="3545" y="4225"/>
                  </a:lnTo>
                  <a:lnTo>
                    <a:pt x="3784" y="4023"/>
                  </a:lnTo>
                  <a:lnTo>
                    <a:pt x="4004" y="3784"/>
                  </a:lnTo>
                  <a:lnTo>
                    <a:pt x="4023" y="3765"/>
                  </a:lnTo>
                  <a:lnTo>
                    <a:pt x="4023" y="3747"/>
                  </a:lnTo>
                  <a:lnTo>
                    <a:pt x="4004" y="3692"/>
                  </a:lnTo>
                  <a:lnTo>
                    <a:pt x="3968" y="3655"/>
                  </a:lnTo>
                  <a:lnTo>
                    <a:pt x="3931" y="3655"/>
                  </a:lnTo>
                  <a:lnTo>
                    <a:pt x="3912" y="3674"/>
                  </a:lnTo>
                  <a:lnTo>
                    <a:pt x="3453" y="3931"/>
                  </a:lnTo>
                  <a:lnTo>
                    <a:pt x="3031" y="4225"/>
                  </a:lnTo>
                  <a:lnTo>
                    <a:pt x="2608" y="4537"/>
                  </a:lnTo>
                  <a:lnTo>
                    <a:pt x="2186" y="4886"/>
                  </a:lnTo>
                  <a:lnTo>
                    <a:pt x="1782" y="5253"/>
                  </a:lnTo>
                  <a:lnTo>
                    <a:pt x="1396" y="5639"/>
                  </a:lnTo>
                  <a:lnTo>
                    <a:pt x="661" y="6410"/>
                  </a:lnTo>
                  <a:lnTo>
                    <a:pt x="551" y="5474"/>
                  </a:lnTo>
                  <a:lnTo>
                    <a:pt x="606" y="5455"/>
                  </a:lnTo>
                  <a:lnTo>
                    <a:pt x="643" y="5437"/>
                  </a:lnTo>
                  <a:lnTo>
                    <a:pt x="1121" y="5069"/>
                  </a:lnTo>
                  <a:lnTo>
                    <a:pt x="1598" y="4684"/>
                  </a:lnTo>
                  <a:lnTo>
                    <a:pt x="2535" y="3894"/>
                  </a:lnTo>
                  <a:lnTo>
                    <a:pt x="2902" y="3618"/>
                  </a:lnTo>
                  <a:lnTo>
                    <a:pt x="3288" y="3325"/>
                  </a:lnTo>
                  <a:lnTo>
                    <a:pt x="3692" y="3012"/>
                  </a:lnTo>
                  <a:lnTo>
                    <a:pt x="3876" y="2847"/>
                  </a:lnTo>
                  <a:lnTo>
                    <a:pt x="4041" y="2663"/>
                  </a:lnTo>
                  <a:close/>
                  <a:moveTo>
                    <a:pt x="4206" y="5271"/>
                  </a:moveTo>
                  <a:lnTo>
                    <a:pt x="4317" y="7420"/>
                  </a:lnTo>
                  <a:lnTo>
                    <a:pt x="4408" y="9551"/>
                  </a:lnTo>
                  <a:lnTo>
                    <a:pt x="4188" y="9680"/>
                  </a:lnTo>
                  <a:lnTo>
                    <a:pt x="3968" y="9808"/>
                  </a:lnTo>
                  <a:lnTo>
                    <a:pt x="3563" y="10120"/>
                  </a:lnTo>
                  <a:lnTo>
                    <a:pt x="2755" y="10763"/>
                  </a:lnTo>
                  <a:lnTo>
                    <a:pt x="1268" y="11975"/>
                  </a:lnTo>
                  <a:lnTo>
                    <a:pt x="1139" y="10873"/>
                  </a:lnTo>
                  <a:lnTo>
                    <a:pt x="2682" y="9624"/>
                  </a:lnTo>
                  <a:lnTo>
                    <a:pt x="3068" y="9312"/>
                  </a:lnTo>
                  <a:lnTo>
                    <a:pt x="3472" y="9018"/>
                  </a:lnTo>
                  <a:lnTo>
                    <a:pt x="3674" y="8853"/>
                  </a:lnTo>
                  <a:lnTo>
                    <a:pt x="3857" y="8688"/>
                  </a:lnTo>
                  <a:lnTo>
                    <a:pt x="4023" y="8504"/>
                  </a:lnTo>
                  <a:lnTo>
                    <a:pt x="4170" y="8302"/>
                  </a:lnTo>
                  <a:lnTo>
                    <a:pt x="4188" y="8247"/>
                  </a:lnTo>
                  <a:lnTo>
                    <a:pt x="4170" y="8210"/>
                  </a:lnTo>
                  <a:lnTo>
                    <a:pt x="4114" y="8173"/>
                  </a:lnTo>
                  <a:lnTo>
                    <a:pt x="4078" y="8173"/>
                  </a:lnTo>
                  <a:lnTo>
                    <a:pt x="3857" y="8265"/>
                  </a:lnTo>
                  <a:lnTo>
                    <a:pt x="3655" y="8376"/>
                  </a:lnTo>
                  <a:lnTo>
                    <a:pt x="3453" y="8522"/>
                  </a:lnTo>
                  <a:lnTo>
                    <a:pt x="3251" y="8669"/>
                  </a:lnTo>
                  <a:lnTo>
                    <a:pt x="2884" y="9000"/>
                  </a:lnTo>
                  <a:lnTo>
                    <a:pt x="2535" y="9312"/>
                  </a:lnTo>
                  <a:lnTo>
                    <a:pt x="1819" y="9955"/>
                  </a:lnTo>
                  <a:lnTo>
                    <a:pt x="1102" y="10598"/>
                  </a:lnTo>
                  <a:lnTo>
                    <a:pt x="1010" y="9643"/>
                  </a:lnTo>
                  <a:lnTo>
                    <a:pt x="1782" y="8927"/>
                  </a:lnTo>
                  <a:lnTo>
                    <a:pt x="2572" y="8247"/>
                  </a:lnTo>
                  <a:lnTo>
                    <a:pt x="2957" y="7935"/>
                  </a:lnTo>
                  <a:lnTo>
                    <a:pt x="3343" y="7641"/>
                  </a:lnTo>
                  <a:lnTo>
                    <a:pt x="3545" y="7476"/>
                  </a:lnTo>
                  <a:lnTo>
                    <a:pt x="3729" y="7310"/>
                  </a:lnTo>
                  <a:lnTo>
                    <a:pt x="3894" y="7145"/>
                  </a:lnTo>
                  <a:lnTo>
                    <a:pt x="4059" y="6961"/>
                  </a:lnTo>
                  <a:lnTo>
                    <a:pt x="4059" y="6906"/>
                  </a:lnTo>
                  <a:lnTo>
                    <a:pt x="4041" y="6851"/>
                  </a:lnTo>
                  <a:lnTo>
                    <a:pt x="4004" y="6833"/>
                  </a:lnTo>
                  <a:lnTo>
                    <a:pt x="3949" y="6833"/>
                  </a:lnTo>
                  <a:lnTo>
                    <a:pt x="3747" y="6925"/>
                  </a:lnTo>
                  <a:lnTo>
                    <a:pt x="3545" y="7035"/>
                  </a:lnTo>
                  <a:lnTo>
                    <a:pt x="3343" y="7182"/>
                  </a:lnTo>
                  <a:lnTo>
                    <a:pt x="3159" y="7310"/>
                  </a:lnTo>
                  <a:lnTo>
                    <a:pt x="2792" y="7622"/>
                  </a:lnTo>
                  <a:lnTo>
                    <a:pt x="2443" y="7935"/>
                  </a:lnTo>
                  <a:lnTo>
                    <a:pt x="2057" y="8284"/>
                  </a:lnTo>
                  <a:lnTo>
                    <a:pt x="1690" y="8633"/>
                  </a:lnTo>
                  <a:lnTo>
                    <a:pt x="974" y="9367"/>
                  </a:lnTo>
                  <a:lnTo>
                    <a:pt x="845" y="8284"/>
                  </a:lnTo>
                  <a:lnTo>
                    <a:pt x="2608" y="6722"/>
                  </a:lnTo>
                  <a:lnTo>
                    <a:pt x="3545" y="5878"/>
                  </a:lnTo>
                  <a:lnTo>
                    <a:pt x="4206" y="5271"/>
                  </a:lnTo>
                  <a:close/>
                  <a:moveTo>
                    <a:pt x="4427" y="9845"/>
                  </a:moveTo>
                  <a:lnTo>
                    <a:pt x="4463" y="11112"/>
                  </a:lnTo>
                  <a:lnTo>
                    <a:pt x="4243" y="11278"/>
                  </a:lnTo>
                  <a:lnTo>
                    <a:pt x="4004" y="11443"/>
                  </a:lnTo>
                  <a:lnTo>
                    <a:pt x="3582" y="11810"/>
                  </a:lnTo>
                  <a:lnTo>
                    <a:pt x="2755" y="12582"/>
                  </a:lnTo>
                  <a:lnTo>
                    <a:pt x="1451" y="13775"/>
                  </a:lnTo>
                  <a:lnTo>
                    <a:pt x="1286" y="12233"/>
                  </a:lnTo>
                  <a:lnTo>
                    <a:pt x="2957" y="11002"/>
                  </a:lnTo>
                  <a:lnTo>
                    <a:pt x="3710" y="10451"/>
                  </a:lnTo>
                  <a:lnTo>
                    <a:pt x="4078" y="10157"/>
                  </a:lnTo>
                  <a:lnTo>
                    <a:pt x="4427" y="9845"/>
                  </a:lnTo>
                  <a:close/>
                  <a:moveTo>
                    <a:pt x="4482" y="11406"/>
                  </a:moveTo>
                  <a:lnTo>
                    <a:pt x="4537" y="13059"/>
                  </a:lnTo>
                  <a:lnTo>
                    <a:pt x="4372" y="13169"/>
                  </a:lnTo>
                  <a:lnTo>
                    <a:pt x="4206" y="13280"/>
                  </a:lnTo>
                  <a:lnTo>
                    <a:pt x="4059" y="13426"/>
                  </a:lnTo>
                  <a:lnTo>
                    <a:pt x="3894" y="13573"/>
                  </a:lnTo>
                  <a:lnTo>
                    <a:pt x="3619" y="13886"/>
                  </a:lnTo>
                  <a:lnTo>
                    <a:pt x="3361" y="14143"/>
                  </a:lnTo>
                  <a:lnTo>
                    <a:pt x="1672" y="15796"/>
                  </a:lnTo>
                  <a:lnTo>
                    <a:pt x="1488" y="14051"/>
                  </a:lnTo>
                  <a:lnTo>
                    <a:pt x="2957" y="12784"/>
                  </a:lnTo>
                  <a:lnTo>
                    <a:pt x="3747" y="12122"/>
                  </a:lnTo>
                  <a:lnTo>
                    <a:pt x="4114" y="11773"/>
                  </a:lnTo>
                  <a:lnTo>
                    <a:pt x="4298" y="11590"/>
                  </a:lnTo>
                  <a:lnTo>
                    <a:pt x="4482" y="11406"/>
                  </a:lnTo>
                  <a:close/>
                  <a:moveTo>
                    <a:pt x="4555" y="13426"/>
                  </a:moveTo>
                  <a:lnTo>
                    <a:pt x="4592" y="14804"/>
                  </a:lnTo>
                  <a:lnTo>
                    <a:pt x="3215" y="16090"/>
                  </a:lnTo>
                  <a:lnTo>
                    <a:pt x="2535" y="16714"/>
                  </a:lnTo>
                  <a:lnTo>
                    <a:pt x="1800" y="17302"/>
                  </a:lnTo>
                  <a:lnTo>
                    <a:pt x="1690" y="16108"/>
                  </a:lnTo>
                  <a:lnTo>
                    <a:pt x="3068" y="14859"/>
                  </a:lnTo>
                  <a:lnTo>
                    <a:pt x="3674" y="14235"/>
                  </a:lnTo>
                  <a:lnTo>
                    <a:pt x="4133" y="13794"/>
                  </a:lnTo>
                  <a:lnTo>
                    <a:pt x="4353" y="13610"/>
                  </a:lnTo>
                  <a:lnTo>
                    <a:pt x="4555" y="13426"/>
                  </a:lnTo>
                  <a:close/>
                  <a:moveTo>
                    <a:pt x="4610" y="15282"/>
                  </a:moveTo>
                  <a:lnTo>
                    <a:pt x="4629" y="16163"/>
                  </a:lnTo>
                  <a:lnTo>
                    <a:pt x="4629" y="16347"/>
                  </a:lnTo>
                  <a:lnTo>
                    <a:pt x="4445" y="16475"/>
                  </a:lnTo>
                  <a:lnTo>
                    <a:pt x="4280" y="16604"/>
                  </a:lnTo>
                  <a:lnTo>
                    <a:pt x="3931" y="16916"/>
                  </a:lnTo>
                  <a:lnTo>
                    <a:pt x="3288" y="17541"/>
                  </a:lnTo>
                  <a:lnTo>
                    <a:pt x="2608" y="18184"/>
                  </a:lnTo>
                  <a:lnTo>
                    <a:pt x="1947" y="18826"/>
                  </a:lnTo>
                  <a:lnTo>
                    <a:pt x="1837" y="17559"/>
                  </a:lnTo>
                  <a:lnTo>
                    <a:pt x="2572" y="17063"/>
                  </a:lnTo>
                  <a:lnTo>
                    <a:pt x="2939" y="16788"/>
                  </a:lnTo>
                  <a:lnTo>
                    <a:pt x="3288" y="16512"/>
                  </a:lnTo>
                  <a:lnTo>
                    <a:pt x="3637" y="16218"/>
                  </a:lnTo>
                  <a:lnTo>
                    <a:pt x="3968" y="15924"/>
                  </a:lnTo>
                  <a:lnTo>
                    <a:pt x="4298" y="15612"/>
                  </a:lnTo>
                  <a:lnTo>
                    <a:pt x="4610" y="15282"/>
                  </a:lnTo>
                  <a:close/>
                  <a:moveTo>
                    <a:pt x="4647" y="16788"/>
                  </a:moveTo>
                  <a:lnTo>
                    <a:pt x="4665" y="17504"/>
                  </a:lnTo>
                  <a:lnTo>
                    <a:pt x="4537" y="17577"/>
                  </a:lnTo>
                  <a:lnTo>
                    <a:pt x="4427" y="17688"/>
                  </a:lnTo>
                  <a:lnTo>
                    <a:pt x="4188" y="17926"/>
                  </a:lnTo>
                  <a:lnTo>
                    <a:pt x="4004" y="18165"/>
                  </a:lnTo>
                  <a:lnTo>
                    <a:pt x="3839" y="18349"/>
                  </a:lnTo>
                  <a:lnTo>
                    <a:pt x="3398" y="18753"/>
                  </a:lnTo>
                  <a:lnTo>
                    <a:pt x="2957" y="19157"/>
                  </a:lnTo>
                  <a:lnTo>
                    <a:pt x="2498" y="19561"/>
                  </a:lnTo>
                  <a:lnTo>
                    <a:pt x="2039" y="19928"/>
                  </a:lnTo>
                  <a:lnTo>
                    <a:pt x="1966" y="19102"/>
                  </a:lnTo>
                  <a:lnTo>
                    <a:pt x="2737" y="18441"/>
                  </a:lnTo>
                  <a:lnTo>
                    <a:pt x="3508" y="17779"/>
                  </a:lnTo>
                  <a:lnTo>
                    <a:pt x="4096" y="17302"/>
                  </a:lnTo>
                  <a:lnTo>
                    <a:pt x="4372" y="17045"/>
                  </a:lnTo>
                  <a:lnTo>
                    <a:pt x="4647" y="16788"/>
                  </a:lnTo>
                  <a:close/>
                  <a:moveTo>
                    <a:pt x="4665" y="18037"/>
                  </a:moveTo>
                  <a:lnTo>
                    <a:pt x="4665" y="18643"/>
                  </a:lnTo>
                  <a:lnTo>
                    <a:pt x="4500" y="18735"/>
                  </a:lnTo>
                  <a:lnTo>
                    <a:pt x="4335" y="18845"/>
                  </a:lnTo>
                  <a:lnTo>
                    <a:pt x="4170" y="18973"/>
                  </a:lnTo>
                  <a:lnTo>
                    <a:pt x="4023" y="19120"/>
                  </a:lnTo>
                  <a:lnTo>
                    <a:pt x="3729" y="19396"/>
                  </a:lnTo>
                  <a:lnTo>
                    <a:pt x="3453" y="19671"/>
                  </a:lnTo>
                  <a:lnTo>
                    <a:pt x="3104" y="20020"/>
                  </a:lnTo>
                  <a:lnTo>
                    <a:pt x="2774" y="20388"/>
                  </a:lnTo>
                  <a:lnTo>
                    <a:pt x="2112" y="21141"/>
                  </a:lnTo>
                  <a:lnTo>
                    <a:pt x="2057" y="20241"/>
                  </a:lnTo>
                  <a:lnTo>
                    <a:pt x="2443" y="19965"/>
                  </a:lnTo>
                  <a:lnTo>
                    <a:pt x="2810" y="19708"/>
                  </a:lnTo>
                  <a:lnTo>
                    <a:pt x="3178" y="19414"/>
                  </a:lnTo>
                  <a:lnTo>
                    <a:pt x="3545" y="19120"/>
                  </a:lnTo>
                  <a:lnTo>
                    <a:pt x="3912" y="18790"/>
                  </a:lnTo>
                  <a:lnTo>
                    <a:pt x="4261" y="18459"/>
                  </a:lnTo>
                  <a:lnTo>
                    <a:pt x="4647" y="18055"/>
                  </a:lnTo>
                  <a:lnTo>
                    <a:pt x="4665" y="18037"/>
                  </a:lnTo>
                  <a:close/>
                  <a:moveTo>
                    <a:pt x="4665" y="19047"/>
                  </a:moveTo>
                  <a:lnTo>
                    <a:pt x="4665" y="20112"/>
                  </a:lnTo>
                  <a:lnTo>
                    <a:pt x="4482" y="20222"/>
                  </a:lnTo>
                  <a:lnTo>
                    <a:pt x="4317" y="20351"/>
                  </a:lnTo>
                  <a:lnTo>
                    <a:pt x="3968" y="20626"/>
                  </a:lnTo>
                  <a:lnTo>
                    <a:pt x="3306" y="21214"/>
                  </a:lnTo>
                  <a:lnTo>
                    <a:pt x="2755" y="21747"/>
                  </a:lnTo>
                  <a:lnTo>
                    <a:pt x="2186" y="22279"/>
                  </a:lnTo>
                  <a:lnTo>
                    <a:pt x="2131" y="21453"/>
                  </a:lnTo>
                  <a:lnTo>
                    <a:pt x="2168" y="21435"/>
                  </a:lnTo>
                  <a:lnTo>
                    <a:pt x="2884" y="20700"/>
                  </a:lnTo>
                  <a:lnTo>
                    <a:pt x="3619" y="19984"/>
                  </a:lnTo>
                  <a:lnTo>
                    <a:pt x="3876" y="19763"/>
                  </a:lnTo>
                  <a:lnTo>
                    <a:pt x="4151" y="19524"/>
                  </a:lnTo>
                  <a:lnTo>
                    <a:pt x="4427" y="19286"/>
                  </a:lnTo>
                  <a:lnTo>
                    <a:pt x="4665" y="19047"/>
                  </a:lnTo>
                  <a:close/>
                  <a:moveTo>
                    <a:pt x="4665" y="20479"/>
                  </a:moveTo>
                  <a:lnTo>
                    <a:pt x="4665" y="21839"/>
                  </a:lnTo>
                  <a:lnTo>
                    <a:pt x="4519" y="21930"/>
                  </a:lnTo>
                  <a:lnTo>
                    <a:pt x="4372" y="22022"/>
                  </a:lnTo>
                  <a:lnTo>
                    <a:pt x="4096" y="22279"/>
                  </a:lnTo>
                  <a:lnTo>
                    <a:pt x="3839" y="22537"/>
                  </a:lnTo>
                  <a:lnTo>
                    <a:pt x="3582" y="22794"/>
                  </a:lnTo>
                  <a:lnTo>
                    <a:pt x="2939" y="23363"/>
                  </a:lnTo>
                  <a:lnTo>
                    <a:pt x="2278" y="23932"/>
                  </a:lnTo>
                  <a:lnTo>
                    <a:pt x="2204" y="22628"/>
                  </a:lnTo>
                  <a:lnTo>
                    <a:pt x="3545" y="21453"/>
                  </a:lnTo>
                  <a:lnTo>
                    <a:pt x="4114" y="20975"/>
                  </a:lnTo>
                  <a:lnTo>
                    <a:pt x="4408" y="20737"/>
                  </a:lnTo>
                  <a:lnTo>
                    <a:pt x="4665" y="20479"/>
                  </a:lnTo>
                  <a:close/>
                  <a:moveTo>
                    <a:pt x="4665" y="22298"/>
                  </a:moveTo>
                  <a:lnTo>
                    <a:pt x="4665" y="23124"/>
                  </a:lnTo>
                  <a:lnTo>
                    <a:pt x="4059" y="23730"/>
                  </a:lnTo>
                  <a:lnTo>
                    <a:pt x="3472" y="24373"/>
                  </a:lnTo>
                  <a:lnTo>
                    <a:pt x="2333" y="25659"/>
                  </a:lnTo>
                  <a:lnTo>
                    <a:pt x="2296" y="24281"/>
                  </a:lnTo>
                  <a:lnTo>
                    <a:pt x="3049" y="23712"/>
                  </a:lnTo>
                  <a:lnTo>
                    <a:pt x="3417" y="23418"/>
                  </a:lnTo>
                  <a:lnTo>
                    <a:pt x="3766" y="23124"/>
                  </a:lnTo>
                  <a:lnTo>
                    <a:pt x="4225" y="22720"/>
                  </a:lnTo>
                  <a:lnTo>
                    <a:pt x="4463" y="22518"/>
                  </a:lnTo>
                  <a:lnTo>
                    <a:pt x="4665" y="22298"/>
                  </a:lnTo>
                  <a:close/>
                  <a:moveTo>
                    <a:pt x="4665" y="23657"/>
                  </a:moveTo>
                  <a:lnTo>
                    <a:pt x="4647" y="24741"/>
                  </a:lnTo>
                  <a:lnTo>
                    <a:pt x="4078" y="25273"/>
                  </a:lnTo>
                  <a:lnTo>
                    <a:pt x="3508" y="25806"/>
                  </a:lnTo>
                  <a:lnTo>
                    <a:pt x="2939" y="26357"/>
                  </a:lnTo>
                  <a:lnTo>
                    <a:pt x="2351" y="26890"/>
                  </a:lnTo>
                  <a:lnTo>
                    <a:pt x="2333" y="25934"/>
                  </a:lnTo>
                  <a:lnTo>
                    <a:pt x="2370" y="25916"/>
                  </a:lnTo>
                  <a:lnTo>
                    <a:pt x="2406" y="25898"/>
                  </a:lnTo>
                  <a:lnTo>
                    <a:pt x="3545" y="24796"/>
                  </a:lnTo>
                  <a:lnTo>
                    <a:pt x="4114" y="24226"/>
                  </a:lnTo>
                  <a:lnTo>
                    <a:pt x="4665" y="23657"/>
                  </a:lnTo>
                  <a:close/>
                  <a:moveTo>
                    <a:pt x="4665" y="25255"/>
                  </a:moveTo>
                  <a:lnTo>
                    <a:pt x="4665" y="26412"/>
                  </a:lnTo>
                  <a:lnTo>
                    <a:pt x="4500" y="26522"/>
                  </a:lnTo>
                  <a:lnTo>
                    <a:pt x="4335" y="26632"/>
                  </a:lnTo>
                  <a:lnTo>
                    <a:pt x="4041" y="26890"/>
                  </a:lnTo>
                  <a:lnTo>
                    <a:pt x="3766" y="27165"/>
                  </a:lnTo>
                  <a:lnTo>
                    <a:pt x="3508" y="27459"/>
                  </a:lnTo>
                  <a:lnTo>
                    <a:pt x="3233" y="27753"/>
                  </a:lnTo>
                  <a:lnTo>
                    <a:pt x="2957" y="28028"/>
                  </a:lnTo>
                  <a:lnTo>
                    <a:pt x="2663" y="28304"/>
                  </a:lnTo>
                  <a:lnTo>
                    <a:pt x="2517" y="28414"/>
                  </a:lnTo>
                  <a:lnTo>
                    <a:pt x="2351" y="28524"/>
                  </a:lnTo>
                  <a:lnTo>
                    <a:pt x="2370" y="27238"/>
                  </a:lnTo>
                  <a:lnTo>
                    <a:pt x="3049" y="26706"/>
                  </a:lnTo>
                  <a:lnTo>
                    <a:pt x="3380" y="26430"/>
                  </a:lnTo>
                  <a:lnTo>
                    <a:pt x="3710" y="26136"/>
                  </a:lnTo>
                  <a:lnTo>
                    <a:pt x="4078" y="25787"/>
                  </a:lnTo>
                  <a:lnTo>
                    <a:pt x="4445" y="25439"/>
                  </a:lnTo>
                  <a:lnTo>
                    <a:pt x="4665" y="25255"/>
                  </a:lnTo>
                  <a:close/>
                  <a:moveTo>
                    <a:pt x="45110" y="772"/>
                  </a:moveTo>
                  <a:lnTo>
                    <a:pt x="44944" y="1653"/>
                  </a:lnTo>
                  <a:lnTo>
                    <a:pt x="44761" y="2516"/>
                  </a:lnTo>
                  <a:lnTo>
                    <a:pt x="44614" y="3398"/>
                  </a:lnTo>
                  <a:lnTo>
                    <a:pt x="44467" y="4280"/>
                  </a:lnTo>
                  <a:lnTo>
                    <a:pt x="44191" y="6043"/>
                  </a:lnTo>
                  <a:lnTo>
                    <a:pt x="43971" y="7806"/>
                  </a:lnTo>
                  <a:lnTo>
                    <a:pt x="43769" y="9606"/>
                  </a:lnTo>
                  <a:lnTo>
                    <a:pt x="43622" y="11388"/>
                  </a:lnTo>
                  <a:lnTo>
                    <a:pt x="43493" y="13188"/>
                  </a:lnTo>
                  <a:lnTo>
                    <a:pt x="43402" y="14988"/>
                  </a:lnTo>
                  <a:lnTo>
                    <a:pt x="43328" y="16788"/>
                  </a:lnTo>
                  <a:lnTo>
                    <a:pt x="43273" y="18588"/>
                  </a:lnTo>
                  <a:lnTo>
                    <a:pt x="43255" y="20388"/>
                  </a:lnTo>
                  <a:lnTo>
                    <a:pt x="43255" y="22188"/>
                  </a:lnTo>
                  <a:lnTo>
                    <a:pt x="43255" y="23988"/>
                  </a:lnTo>
                  <a:lnTo>
                    <a:pt x="43291" y="25769"/>
                  </a:lnTo>
                  <a:lnTo>
                    <a:pt x="43383" y="29332"/>
                  </a:lnTo>
                  <a:lnTo>
                    <a:pt x="43383" y="29332"/>
                  </a:lnTo>
                  <a:lnTo>
                    <a:pt x="42226" y="29185"/>
                  </a:lnTo>
                  <a:lnTo>
                    <a:pt x="41069" y="29057"/>
                  </a:lnTo>
                  <a:lnTo>
                    <a:pt x="39912" y="28965"/>
                  </a:lnTo>
                  <a:lnTo>
                    <a:pt x="38736" y="28892"/>
                  </a:lnTo>
                  <a:lnTo>
                    <a:pt x="37561" y="28836"/>
                  </a:lnTo>
                  <a:lnTo>
                    <a:pt x="36385" y="28800"/>
                  </a:lnTo>
                  <a:lnTo>
                    <a:pt x="35210" y="28763"/>
                  </a:lnTo>
                  <a:lnTo>
                    <a:pt x="34034" y="28745"/>
                  </a:lnTo>
                  <a:lnTo>
                    <a:pt x="31665" y="28745"/>
                  </a:lnTo>
                  <a:lnTo>
                    <a:pt x="29314" y="28763"/>
                  </a:lnTo>
                  <a:lnTo>
                    <a:pt x="26981" y="28781"/>
                  </a:lnTo>
                  <a:lnTo>
                    <a:pt x="24667" y="28781"/>
                  </a:lnTo>
                  <a:lnTo>
                    <a:pt x="22316" y="28763"/>
                  </a:lnTo>
                  <a:lnTo>
                    <a:pt x="19965" y="28781"/>
                  </a:lnTo>
                  <a:lnTo>
                    <a:pt x="17596" y="28800"/>
                  </a:lnTo>
                  <a:lnTo>
                    <a:pt x="15245" y="28836"/>
                  </a:lnTo>
                  <a:lnTo>
                    <a:pt x="12894" y="28910"/>
                  </a:lnTo>
                  <a:lnTo>
                    <a:pt x="10543" y="29002"/>
                  </a:lnTo>
                  <a:lnTo>
                    <a:pt x="8192" y="29130"/>
                  </a:lnTo>
                  <a:lnTo>
                    <a:pt x="7035" y="29222"/>
                  </a:lnTo>
                  <a:lnTo>
                    <a:pt x="5859" y="29314"/>
                  </a:lnTo>
                  <a:lnTo>
                    <a:pt x="5859" y="29314"/>
                  </a:lnTo>
                  <a:lnTo>
                    <a:pt x="5951" y="27826"/>
                  </a:lnTo>
                  <a:lnTo>
                    <a:pt x="6006" y="26339"/>
                  </a:lnTo>
                  <a:lnTo>
                    <a:pt x="6043" y="24832"/>
                  </a:lnTo>
                  <a:lnTo>
                    <a:pt x="6043" y="23345"/>
                  </a:lnTo>
                  <a:lnTo>
                    <a:pt x="6025" y="21839"/>
                  </a:lnTo>
                  <a:lnTo>
                    <a:pt x="5988" y="20314"/>
                  </a:lnTo>
                  <a:lnTo>
                    <a:pt x="5933" y="18808"/>
                  </a:lnTo>
                  <a:lnTo>
                    <a:pt x="5859" y="17302"/>
                  </a:lnTo>
                  <a:lnTo>
                    <a:pt x="5768" y="15796"/>
                  </a:lnTo>
                  <a:lnTo>
                    <a:pt x="5657" y="14290"/>
                  </a:lnTo>
                  <a:lnTo>
                    <a:pt x="5419" y="11259"/>
                  </a:lnTo>
                  <a:lnTo>
                    <a:pt x="5143" y="8265"/>
                  </a:lnTo>
                  <a:lnTo>
                    <a:pt x="4849" y="5271"/>
                  </a:lnTo>
                  <a:lnTo>
                    <a:pt x="4886" y="5216"/>
                  </a:lnTo>
                  <a:lnTo>
                    <a:pt x="4923" y="5161"/>
                  </a:lnTo>
                  <a:lnTo>
                    <a:pt x="4941" y="5106"/>
                  </a:lnTo>
                  <a:lnTo>
                    <a:pt x="4941" y="5033"/>
                  </a:lnTo>
                  <a:lnTo>
                    <a:pt x="4941" y="4978"/>
                  </a:lnTo>
                  <a:lnTo>
                    <a:pt x="4904" y="4922"/>
                  </a:lnTo>
                  <a:lnTo>
                    <a:pt x="4868" y="4849"/>
                  </a:lnTo>
                  <a:lnTo>
                    <a:pt x="4794" y="4812"/>
                  </a:lnTo>
                  <a:lnTo>
                    <a:pt x="4555" y="2480"/>
                  </a:lnTo>
                  <a:lnTo>
                    <a:pt x="4537" y="2388"/>
                  </a:lnTo>
                  <a:lnTo>
                    <a:pt x="4500" y="2333"/>
                  </a:lnTo>
                  <a:lnTo>
                    <a:pt x="4445" y="2278"/>
                  </a:lnTo>
                  <a:lnTo>
                    <a:pt x="4372" y="2241"/>
                  </a:lnTo>
                  <a:lnTo>
                    <a:pt x="6888" y="2149"/>
                  </a:lnTo>
                  <a:lnTo>
                    <a:pt x="9386" y="2020"/>
                  </a:lnTo>
                  <a:lnTo>
                    <a:pt x="11902" y="1874"/>
                  </a:lnTo>
                  <a:lnTo>
                    <a:pt x="14400" y="1708"/>
                  </a:lnTo>
                  <a:lnTo>
                    <a:pt x="16898" y="1543"/>
                  </a:lnTo>
                  <a:lnTo>
                    <a:pt x="19414" y="1378"/>
                  </a:lnTo>
                  <a:lnTo>
                    <a:pt x="21912" y="1249"/>
                  </a:lnTo>
                  <a:lnTo>
                    <a:pt x="24428" y="1139"/>
                  </a:lnTo>
                  <a:lnTo>
                    <a:pt x="26963" y="1065"/>
                  </a:lnTo>
                  <a:lnTo>
                    <a:pt x="29516" y="992"/>
                  </a:lnTo>
                  <a:lnTo>
                    <a:pt x="32051" y="937"/>
                  </a:lnTo>
                  <a:lnTo>
                    <a:pt x="34604" y="900"/>
                  </a:lnTo>
                  <a:lnTo>
                    <a:pt x="37157" y="882"/>
                  </a:lnTo>
                  <a:lnTo>
                    <a:pt x="39691" y="882"/>
                  </a:lnTo>
                  <a:lnTo>
                    <a:pt x="42245" y="900"/>
                  </a:lnTo>
                  <a:lnTo>
                    <a:pt x="44779" y="937"/>
                  </a:lnTo>
                  <a:lnTo>
                    <a:pt x="44889" y="918"/>
                  </a:lnTo>
                  <a:lnTo>
                    <a:pt x="44981" y="900"/>
                  </a:lnTo>
                  <a:lnTo>
                    <a:pt x="45055" y="845"/>
                  </a:lnTo>
                  <a:lnTo>
                    <a:pt x="45110" y="772"/>
                  </a:lnTo>
                  <a:close/>
                  <a:moveTo>
                    <a:pt x="4665" y="26816"/>
                  </a:moveTo>
                  <a:lnTo>
                    <a:pt x="4702" y="28267"/>
                  </a:lnTo>
                  <a:lnTo>
                    <a:pt x="4445" y="28451"/>
                  </a:lnTo>
                  <a:lnTo>
                    <a:pt x="4206" y="28671"/>
                  </a:lnTo>
                  <a:lnTo>
                    <a:pt x="3747" y="29075"/>
                  </a:lnTo>
                  <a:lnTo>
                    <a:pt x="3031" y="29736"/>
                  </a:lnTo>
                  <a:lnTo>
                    <a:pt x="2315" y="30398"/>
                  </a:lnTo>
                  <a:lnTo>
                    <a:pt x="2351" y="28818"/>
                  </a:lnTo>
                  <a:lnTo>
                    <a:pt x="2663" y="28653"/>
                  </a:lnTo>
                  <a:lnTo>
                    <a:pt x="2939" y="28469"/>
                  </a:lnTo>
                  <a:lnTo>
                    <a:pt x="3215" y="28249"/>
                  </a:lnTo>
                  <a:lnTo>
                    <a:pt x="3472" y="28010"/>
                  </a:lnTo>
                  <a:lnTo>
                    <a:pt x="4096" y="27459"/>
                  </a:lnTo>
                  <a:lnTo>
                    <a:pt x="4408" y="27147"/>
                  </a:lnTo>
                  <a:lnTo>
                    <a:pt x="4537" y="26981"/>
                  </a:lnTo>
                  <a:lnTo>
                    <a:pt x="4665" y="26816"/>
                  </a:lnTo>
                  <a:close/>
                  <a:moveTo>
                    <a:pt x="4721" y="28726"/>
                  </a:moveTo>
                  <a:lnTo>
                    <a:pt x="4776" y="29883"/>
                  </a:lnTo>
                  <a:lnTo>
                    <a:pt x="4794" y="30012"/>
                  </a:lnTo>
                  <a:lnTo>
                    <a:pt x="4831" y="30104"/>
                  </a:lnTo>
                  <a:lnTo>
                    <a:pt x="4537" y="30324"/>
                  </a:lnTo>
                  <a:lnTo>
                    <a:pt x="4261" y="30545"/>
                  </a:lnTo>
                  <a:lnTo>
                    <a:pt x="3747" y="30985"/>
                  </a:lnTo>
                  <a:lnTo>
                    <a:pt x="2994" y="31573"/>
                  </a:lnTo>
                  <a:lnTo>
                    <a:pt x="2608" y="31867"/>
                  </a:lnTo>
                  <a:lnTo>
                    <a:pt x="2223" y="32143"/>
                  </a:lnTo>
                  <a:lnTo>
                    <a:pt x="2296" y="30655"/>
                  </a:lnTo>
                  <a:lnTo>
                    <a:pt x="2333" y="30636"/>
                  </a:lnTo>
                  <a:lnTo>
                    <a:pt x="3159" y="29994"/>
                  </a:lnTo>
                  <a:lnTo>
                    <a:pt x="3986" y="29332"/>
                  </a:lnTo>
                  <a:lnTo>
                    <a:pt x="4353" y="29038"/>
                  </a:lnTo>
                  <a:lnTo>
                    <a:pt x="4721" y="28726"/>
                  </a:lnTo>
                  <a:close/>
                  <a:moveTo>
                    <a:pt x="28947" y="29975"/>
                  </a:moveTo>
                  <a:lnTo>
                    <a:pt x="30398" y="30049"/>
                  </a:lnTo>
                  <a:lnTo>
                    <a:pt x="30141" y="30251"/>
                  </a:lnTo>
                  <a:lnTo>
                    <a:pt x="29902" y="30489"/>
                  </a:lnTo>
                  <a:lnTo>
                    <a:pt x="29461" y="30985"/>
                  </a:lnTo>
                  <a:lnTo>
                    <a:pt x="28910" y="31610"/>
                  </a:lnTo>
                  <a:lnTo>
                    <a:pt x="28377" y="32253"/>
                  </a:lnTo>
                  <a:lnTo>
                    <a:pt x="26706" y="32253"/>
                  </a:lnTo>
                  <a:lnTo>
                    <a:pt x="27918" y="31206"/>
                  </a:lnTo>
                  <a:lnTo>
                    <a:pt x="28212" y="30949"/>
                  </a:lnTo>
                  <a:lnTo>
                    <a:pt x="28488" y="30692"/>
                  </a:lnTo>
                  <a:lnTo>
                    <a:pt x="28616" y="30545"/>
                  </a:lnTo>
                  <a:lnTo>
                    <a:pt x="28745" y="30416"/>
                  </a:lnTo>
                  <a:lnTo>
                    <a:pt x="28855" y="30251"/>
                  </a:lnTo>
                  <a:lnTo>
                    <a:pt x="28965" y="30085"/>
                  </a:lnTo>
                  <a:lnTo>
                    <a:pt x="28965" y="30067"/>
                  </a:lnTo>
                  <a:lnTo>
                    <a:pt x="28983" y="30030"/>
                  </a:lnTo>
                  <a:lnTo>
                    <a:pt x="28947" y="29975"/>
                  </a:lnTo>
                  <a:close/>
                  <a:moveTo>
                    <a:pt x="30765" y="30049"/>
                  </a:moveTo>
                  <a:lnTo>
                    <a:pt x="32106" y="30122"/>
                  </a:lnTo>
                  <a:lnTo>
                    <a:pt x="31849" y="30343"/>
                  </a:lnTo>
                  <a:lnTo>
                    <a:pt x="31610" y="30563"/>
                  </a:lnTo>
                  <a:lnTo>
                    <a:pt x="31132" y="31040"/>
                  </a:lnTo>
                  <a:lnTo>
                    <a:pt x="30655" y="31536"/>
                  </a:lnTo>
                  <a:lnTo>
                    <a:pt x="30196" y="32014"/>
                  </a:lnTo>
                  <a:lnTo>
                    <a:pt x="30159" y="32069"/>
                  </a:lnTo>
                  <a:lnTo>
                    <a:pt x="30141" y="32143"/>
                  </a:lnTo>
                  <a:lnTo>
                    <a:pt x="30177" y="32198"/>
                  </a:lnTo>
                  <a:lnTo>
                    <a:pt x="30232" y="32253"/>
                  </a:lnTo>
                  <a:lnTo>
                    <a:pt x="28892" y="32253"/>
                  </a:lnTo>
                  <a:lnTo>
                    <a:pt x="29369" y="31738"/>
                  </a:lnTo>
                  <a:lnTo>
                    <a:pt x="29847" y="31243"/>
                  </a:lnTo>
                  <a:lnTo>
                    <a:pt x="30104" y="30967"/>
                  </a:lnTo>
                  <a:lnTo>
                    <a:pt x="30361" y="30673"/>
                  </a:lnTo>
                  <a:lnTo>
                    <a:pt x="30581" y="30379"/>
                  </a:lnTo>
                  <a:lnTo>
                    <a:pt x="30673" y="30214"/>
                  </a:lnTo>
                  <a:lnTo>
                    <a:pt x="30765" y="30049"/>
                  </a:lnTo>
                  <a:close/>
                  <a:moveTo>
                    <a:pt x="21380" y="29847"/>
                  </a:moveTo>
                  <a:lnTo>
                    <a:pt x="21067" y="30122"/>
                  </a:lnTo>
                  <a:lnTo>
                    <a:pt x="20755" y="30416"/>
                  </a:lnTo>
                  <a:lnTo>
                    <a:pt x="20167" y="31022"/>
                  </a:lnTo>
                  <a:lnTo>
                    <a:pt x="19047" y="32271"/>
                  </a:lnTo>
                  <a:lnTo>
                    <a:pt x="17890" y="32271"/>
                  </a:lnTo>
                  <a:lnTo>
                    <a:pt x="18790" y="31371"/>
                  </a:lnTo>
                  <a:lnTo>
                    <a:pt x="19120" y="31040"/>
                  </a:lnTo>
                  <a:lnTo>
                    <a:pt x="19469" y="30692"/>
                  </a:lnTo>
                  <a:lnTo>
                    <a:pt x="19635" y="30508"/>
                  </a:lnTo>
                  <a:lnTo>
                    <a:pt x="19782" y="30324"/>
                  </a:lnTo>
                  <a:lnTo>
                    <a:pt x="19929" y="30122"/>
                  </a:lnTo>
                  <a:lnTo>
                    <a:pt x="20057" y="29920"/>
                  </a:lnTo>
                  <a:lnTo>
                    <a:pt x="20057" y="29883"/>
                  </a:lnTo>
                  <a:lnTo>
                    <a:pt x="20057" y="29865"/>
                  </a:lnTo>
                  <a:lnTo>
                    <a:pt x="21380" y="29847"/>
                  </a:lnTo>
                  <a:close/>
                  <a:moveTo>
                    <a:pt x="21894" y="29847"/>
                  </a:moveTo>
                  <a:lnTo>
                    <a:pt x="23290" y="29865"/>
                  </a:lnTo>
                  <a:lnTo>
                    <a:pt x="22977" y="30085"/>
                  </a:lnTo>
                  <a:lnTo>
                    <a:pt x="22684" y="30343"/>
                  </a:lnTo>
                  <a:lnTo>
                    <a:pt x="22114" y="30857"/>
                  </a:lnTo>
                  <a:lnTo>
                    <a:pt x="21765" y="31206"/>
                  </a:lnTo>
                  <a:lnTo>
                    <a:pt x="21435" y="31555"/>
                  </a:lnTo>
                  <a:lnTo>
                    <a:pt x="20792" y="32271"/>
                  </a:lnTo>
                  <a:lnTo>
                    <a:pt x="19488" y="32271"/>
                  </a:lnTo>
                  <a:lnTo>
                    <a:pt x="20131" y="31702"/>
                  </a:lnTo>
                  <a:lnTo>
                    <a:pt x="20755" y="31114"/>
                  </a:lnTo>
                  <a:lnTo>
                    <a:pt x="21067" y="30802"/>
                  </a:lnTo>
                  <a:lnTo>
                    <a:pt x="21361" y="30508"/>
                  </a:lnTo>
                  <a:lnTo>
                    <a:pt x="21637" y="30177"/>
                  </a:lnTo>
                  <a:lnTo>
                    <a:pt x="21894" y="29847"/>
                  </a:lnTo>
                  <a:close/>
                  <a:moveTo>
                    <a:pt x="24226" y="29865"/>
                  </a:moveTo>
                  <a:lnTo>
                    <a:pt x="25328" y="29883"/>
                  </a:lnTo>
                  <a:lnTo>
                    <a:pt x="25145" y="29975"/>
                  </a:lnTo>
                  <a:lnTo>
                    <a:pt x="24979" y="30085"/>
                  </a:lnTo>
                  <a:lnTo>
                    <a:pt x="24814" y="30214"/>
                  </a:lnTo>
                  <a:lnTo>
                    <a:pt x="24667" y="30361"/>
                  </a:lnTo>
                  <a:lnTo>
                    <a:pt x="24373" y="30673"/>
                  </a:lnTo>
                  <a:lnTo>
                    <a:pt x="24079" y="30967"/>
                  </a:lnTo>
                  <a:lnTo>
                    <a:pt x="22812" y="32271"/>
                  </a:lnTo>
                  <a:lnTo>
                    <a:pt x="21269" y="32271"/>
                  </a:lnTo>
                  <a:lnTo>
                    <a:pt x="22426" y="31187"/>
                  </a:lnTo>
                  <a:lnTo>
                    <a:pt x="23124" y="30545"/>
                  </a:lnTo>
                  <a:lnTo>
                    <a:pt x="23455" y="30214"/>
                  </a:lnTo>
                  <a:lnTo>
                    <a:pt x="23620" y="30030"/>
                  </a:lnTo>
                  <a:lnTo>
                    <a:pt x="23767" y="29865"/>
                  </a:lnTo>
                  <a:close/>
                  <a:moveTo>
                    <a:pt x="25457" y="29883"/>
                  </a:moveTo>
                  <a:lnTo>
                    <a:pt x="27000" y="29920"/>
                  </a:lnTo>
                  <a:lnTo>
                    <a:pt x="26706" y="30159"/>
                  </a:lnTo>
                  <a:lnTo>
                    <a:pt x="26412" y="30434"/>
                  </a:lnTo>
                  <a:lnTo>
                    <a:pt x="26155" y="30692"/>
                  </a:lnTo>
                  <a:lnTo>
                    <a:pt x="25879" y="30967"/>
                  </a:lnTo>
                  <a:lnTo>
                    <a:pt x="25163" y="31628"/>
                  </a:lnTo>
                  <a:lnTo>
                    <a:pt x="24410" y="32271"/>
                  </a:lnTo>
                  <a:lnTo>
                    <a:pt x="23198" y="32271"/>
                  </a:lnTo>
                  <a:lnTo>
                    <a:pt x="24337" y="31224"/>
                  </a:lnTo>
                  <a:lnTo>
                    <a:pt x="24667" y="30949"/>
                  </a:lnTo>
                  <a:lnTo>
                    <a:pt x="24979" y="30655"/>
                  </a:lnTo>
                  <a:lnTo>
                    <a:pt x="25145" y="30489"/>
                  </a:lnTo>
                  <a:lnTo>
                    <a:pt x="25273" y="30324"/>
                  </a:lnTo>
                  <a:lnTo>
                    <a:pt x="25402" y="30159"/>
                  </a:lnTo>
                  <a:lnTo>
                    <a:pt x="25494" y="29975"/>
                  </a:lnTo>
                  <a:lnTo>
                    <a:pt x="25494" y="29920"/>
                  </a:lnTo>
                  <a:lnTo>
                    <a:pt x="25457" y="29883"/>
                  </a:lnTo>
                  <a:close/>
                  <a:moveTo>
                    <a:pt x="27349" y="29920"/>
                  </a:moveTo>
                  <a:lnTo>
                    <a:pt x="28800" y="29975"/>
                  </a:lnTo>
                  <a:lnTo>
                    <a:pt x="28635" y="30067"/>
                  </a:lnTo>
                  <a:lnTo>
                    <a:pt x="28488" y="30159"/>
                  </a:lnTo>
                  <a:lnTo>
                    <a:pt x="28194" y="30398"/>
                  </a:lnTo>
                  <a:lnTo>
                    <a:pt x="27918" y="30655"/>
                  </a:lnTo>
                  <a:lnTo>
                    <a:pt x="27643" y="30930"/>
                  </a:lnTo>
                  <a:lnTo>
                    <a:pt x="26467" y="32106"/>
                  </a:lnTo>
                  <a:lnTo>
                    <a:pt x="26449" y="32143"/>
                  </a:lnTo>
                  <a:lnTo>
                    <a:pt x="26430" y="32179"/>
                  </a:lnTo>
                  <a:lnTo>
                    <a:pt x="26430" y="32216"/>
                  </a:lnTo>
                  <a:lnTo>
                    <a:pt x="26449" y="32253"/>
                  </a:lnTo>
                  <a:lnTo>
                    <a:pt x="24979" y="32271"/>
                  </a:lnTo>
                  <a:lnTo>
                    <a:pt x="25549" y="31812"/>
                  </a:lnTo>
                  <a:lnTo>
                    <a:pt x="25824" y="31573"/>
                  </a:lnTo>
                  <a:lnTo>
                    <a:pt x="26100" y="31316"/>
                  </a:lnTo>
                  <a:lnTo>
                    <a:pt x="26430" y="31004"/>
                  </a:lnTo>
                  <a:lnTo>
                    <a:pt x="26779" y="30673"/>
                  </a:lnTo>
                  <a:lnTo>
                    <a:pt x="26945" y="30489"/>
                  </a:lnTo>
                  <a:lnTo>
                    <a:pt x="27092" y="30306"/>
                  </a:lnTo>
                  <a:lnTo>
                    <a:pt x="27239" y="30122"/>
                  </a:lnTo>
                  <a:lnTo>
                    <a:pt x="27349" y="29920"/>
                  </a:lnTo>
                  <a:close/>
                  <a:moveTo>
                    <a:pt x="19855" y="29865"/>
                  </a:moveTo>
                  <a:lnTo>
                    <a:pt x="19671" y="29994"/>
                  </a:lnTo>
                  <a:lnTo>
                    <a:pt x="19488" y="30140"/>
                  </a:lnTo>
                  <a:lnTo>
                    <a:pt x="19157" y="30434"/>
                  </a:lnTo>
                  <a:lnTo>
                    <a:pt x="18827" y="30783"/>
                  </a:lnTo>
                  <a:lnTo>
                    <a:pt x="18514" y="31114"/>
                  </a:lnTo>
                  <a:lnTo>
                    <a:pt x="17982" y="31683"/>
                  </a:lnTo>
                  <a:lnTo>
                    <a:pt x="17449" y="32271"/>
                  </a:lnTo>
                  <a:lnTo>
                    <a:pt x="15888" y="32289"/>
                  </a:lnTo>
                  <a:lnTo>
                    <a:pt x="16384" y="31738"/>
                  </a:lnTo>
                  <a:lnTo>
                    <a:pt x="16898" y="31206"/>
                  </a:lnTo>
                  <a:lnTo>
                    <a:pt x="17229" y="30875"/>
                  </a:lnTo>
                  <a:lnTo>
                    <a:pt x="17578" y="30545"/>
                  </a:lnTo>
                  <a:lnTo>
                    <a:pt x="17908" y="30214"/>
                  </a:lnTo>
                  <a:lnTo>
                    <a:pt x="18220" y="29865"/>
                  </a:lnTo>
                  <a:close/>
                  <a:moveTo>
                    <a:pt x="17761" y="29865"/>
                  </a:moveTo>
                  <a:lnTo>
                    <a:pt x="17467" y="30140"/>
                  </a:lnTo>
                  <a:lnTo>
                    <a:pt x="17192" y="30416"/>
                  </a:lnTo>
                  <a:lnTo>
                    <a:pt x="16659" y="30967"/>
                  </a:lnTo>
                  <a:lnTo>
                    <a:pt x="16071" y="31610"/>
                  </a:lnTo>
                  <a:lnTo>
                    <a:pt x="15502" y="32289"/>
                  </a:lnTo>
                  <a:lnTo>
                    <a:pt x="14106" y="32308"/>
                  </a:lnTo>
                  <a:lnTo>
                    <a:pt x="14584" y="31812"/>
                  </a:lnTo>
                  <a:lnTo>
                    <a:pt x="15080" y="31334"/>
                  </a:lnTo>
                  <a:lnTo>
                    <a:pt x="15447" y="31022"/>
                  </a:lnTo>
                  <a:lnTo>
                    <a:pt x="15814" y="30710"/>
                  </a:lnTo>
                  <a:lnTo>
                    <a:pt x="15998" y="30526"/>
                  </a:lnTo>
                  <a:lnTo>
                    <a:pt x="16163" y="30361"/>
                  </a:lnTo>
                  <a:lnTo>
                    <a:pt x="16310" y="30177"/>
                  </a:lnTo>
                  <a:lnTo>
                    <a:pt x="16439" y="29975"/>
                  </a:lnTo>
                  <a:lnTo>
                    <a:pt x="16457" y="29920"/>
                  </a:lnTo>
                  <a:lnTo>
                    <a:pt x="16439" y="29883"/>
                  </a:lnTo>
                  <a:lnTo>
                    <a:pt x="17761" y="29865"/>
                  </a:lnTo>
                  <a:close/>
                  <a:moveTo>
                    <a:pt x="32418" y="30122"/>
                  </a:moveTo>
                  <a:lnTo>
                    <a:pt x="35669" y="30269"/>
                  </a:lnTo>
                  <a:lnTo>
                    <a:pt x="35485" y="30471"/>
                  </a:lnTo>
                  <a:lnTo>
                    <a:pt x="35302" y="30692"/>
                  </a:lnTo>
                  <a:lnTo>
                    <a:pt x="34990" y="31132"/>
                  </a:lnTo>
                  <a:lnTo>
                    <a:pt x="34163" y="32326"/>
                  </a:lnTo>
                  <a:lnTo>
                    <a:pt x="32932" y="32289"/>
                  </a:lnTo>
                  <a:lnTo>
                    <a:pt x="33483" y="31738"/>
                  </a:lnTo>
                  <a:lnTo>
                    <a:pt x="33722" y="31500"/>
                  </a:lnTo>
                  <a:lnTo>
                    <a:pt x="33943" y="31243"/>
                  </a:lnTo>
                  <a:lnTo>
                    <a:pt x="34053" y="31114"/>
                  </a:lnTo>
                  <a:lnTo>
                    <a:pt x="34145" y="30967"/>
                  </a:lnTo>
                  <a:lnTo>
                    <a:pt x="34236" y="30820"/>
                  </a:lnTo>
                  <a:lnTo>
                    <a:pt x="34310" y="30673"/>
                  </a:lnTo>
                  <a:lnTo>
                    <a:pt x="34310" y="30636"/>
                  </a:lnTo>
                  <a:lnTo>
                    <a:pt x="34310" y="30618"/>
                  </a:lnTo>
                  <a:lnTo>
                    <a:pt x="34273" y="30581"/>
                  </a:lnTo>
                  <a:lnTo>
                    <a:pt x="34218" y="30563"/>
                  </a:lnTo>
                  <a:lnTo>
                    <a:pt x="34163" y="30563"/>
                  </a:lnTo>
                  <a:lnTo>
                    <a:pt x="34016" y="30655"/>
                  </a:lnTo>
                  <a:lnTo>
                    <a:pt x="33869" y="30747"/>
                  </a:lnTo>
                  <a:lnTo>
                    <a:pt x="33722" y="30857"/>
                  </a:lnTo>
                  <a:lnTo>
                    <a:pt x="33594" y="30985"/>
                  </a:lnTo>
                  <a:lnTo>
                    <a:pt x="33336" y="31243"/>
                  </a:lnTo>
                  <a:lnTo>
                    <a:pt x="33116" y="31500"/>
                  </a:lnTo>
                  <a:lnTo>
                    <a:pt x="32767" y="31885"/>
                  </a:lnTo>
                  <a:lnTo>
                    <a:pt x="32418" y="32271"/>
                  </a:lnTo>
                  <a:lnTo>
                    <a:pt x="30379" y="32253"/>
                  </a:lnTo>
                  <a:lnTo>
                    <a:pt x="30416" y="32234"/>
                  </a:lnTo>
                  <a:lnTo>
                    <a:pt x="30949" y="31757"/>
                  </a:lnTo>
                  <a:lnTo>
                    <a:pt x="31224" y="31518"/>
                  </a:lnTo>
                  <a:lnTo>
                    <a:pt x="31500" y="31261"/>
                  </a:lnTo>
                  <a:lnTo>
                    <a:pt x="31757" y="31004"/>
                  </a:lnTo>
                  <a:lnTo>
                    <a:pt x="31996" y="30710"/>
                  </a:lnTo>
                  <a:lnTo>
                    <a:pt x="32216" y="30434"/>
                  </a:lnTo>
                  <a:lnTo>
                    <a:pt x="32418" y="30122"/>
                  </a:lnTo>
                  <a:close/>
                  <a:moveTo>
                    <a:pt x="16218" y="29883"/>
                  </a:moveTo>
                  <a:lnTo>
                    <a:pt x="16035" y="29994"/>
                  </a:lnTo>
                  <a:lnTo>
                    <a:pt x="15851" y="30104"/>
                  </a:lnTo>
                  <a:lnTo>
                    <a:pt x="15686" y="30251"/>
                  </a:lnTo>
                  <a:lnTo>
                    <a:pt x="15520" y="30398"/>
                  </a:lnTo>
                  <a:lnTo>
                    <a:pt x="15208" y="30710"/>
                  </a:lnTo>
                  <a:lnTo>
                    <a:pt x="14914" y="31022"/>
                  </a:lnTo>
                  <a:lnTo>
                    <a:pt x="14308" y="31647"/>
                  </a:lnTo>
                  <a:lnTo>
                    <a:pt x="13720" y="32308"/>
                  </a:lnTo>
                  <a:lnTo>
                    <a:pt x="11884" y="32345"/>
                  </a:lnTo>
                  <a:lnTo>
                    <a:pt x="12472" y="31738"/>
                  </a:lnTo>
                  <a:lnTo>
                    <a:pt x="13096" y="31169"/>
                  </a:lnTo>
                  <a:lnTo>
                    <a:pt x="13482" y="30857"/>
                  </a:lnTo>
                  <a:lnTo>
                    <a:pt x="13886" y="30545"/>
                  </a:lnTo>
                  <a:lnTo>
                    <a:pt x="14271" y="30232"/>
                  </a:lnTo>
                  <a:lnTo>
                    <a:pt x="14455" y="30067"/>
                  </a:lnTo>
                  <a:lnTo>
                    <a:pt x="14639" y="29902"/>
                  </a:lnTo>
                  <a:lnTo>
                    <a:pt x="16218" y="29883"/>
                  </a:lnTo>
                  <a:close/>
                  <a:moveTo>
                    <a:pt x="36055" y="30269"/>
                  </a:moveTo>
                  <a:lnTo>
                    <a:pt x="37965" y="30324"/>
                  </a:lnTo>
                  <a:lnTo>
                    <a:pt x="37818" y="30453"/>
                  </a:lnTo>
                  <a:lnTo>
                    <a:pt x="37671" y="30581"/>
                  </a:lnTo>
                  <a:lnTo>
                    <a:pt x="37396" y="30875"/>
                  </a:lnTo>
                  <a:lnTo>
                    <a:pt x="37120" y="31187"/>
                  </a:lnTo>
                  <a:lnTo>
                    <a:pt x="36863" y="31500"/>
                  </a:lnTo>
                  <a:lnTo>
                    <a:pt x="36404" y="31959"/>
                  </a:lnTo>
                  <a:lnTo>
                    <a:pt x="35945" y="32418"/>
                  </a:lnTo>
                  <a:lnTo>
                    <a:pt x="34475" y="32345"/>
                  </a:lnTo>
                  <a:lnTo>
                    <a:pt x="35302" y="31371"/>
                  </a:lnTo>
                  <a:lnTo>
                    <a:pt x="35504" y="31132"/>
                  </a:lnTo>
                  <a:lnTo>
                    <a:pt x="35724" y="30857"/>
                  </a:lnTo>
                  <a:lnTo>
                    <a:pt x="35834" y="30728"/>
                  </a:lnTo>
                  <a:lnTo>
                    <a:pt x="35926" y="30581"/>
                  </a:lnTo>
                  <a:lnTo>
                    <a:pt x="36000" y="30434"/>
                  </a:lnTo>
                  <a:lnTo>
                    <a:pt x="36055" y="30269"/>
                  </a:lnTo>
                  <a:close/>
                  <a:moveTo>
                    <a:pt x="14235" y="29902"/>
                  </a:moveTo>
                  <a:lnTo>
                    <a:pt x="13941" y="30104"/>
                  </a:lnTo>
                  <a:lnTo>
                    <a:pt x="13647" y="30324"/>
                  </a:lnTo>
                  <a:lnTo>
                    <a:pt x="13078" y="30802"/>
                  </a:lnTo>
                  <a:lnTo>
                    <a:pt x="12674" y="31169"/>
                  </a:lnTo>
                  <a:lnTo>
                    <a:pt x="12288" y="31555"/>
                  </a:lnTo>
                  <a:lnTo>
                    <a:pt x="11902" y="31940"/>
                  </a:lnTo>
                  <a:lnTo>
                    <a:pt x="11535" y="32345"/>
                  </a:lnTo>
                  <a:lnTo>
                    <a:pt x="10561" y="32381"/>
                  </a:lnTo>
                  <a:lnTo>
                    <a:pt x="10984" y="31922"/>
                  </a:lnTo>
                  <a:lnTo>
                    <a:pt x="11443" y="31463"/>
                  </a:lnTo>
                  <a:lnTo>
                    <a:pt x="11755" y="31187"/>
                  </a:lnTo>
                  <a:lnTo>
                    <a:pt x="12104" y="30894"/>
                  </a:lnTo>
                  <a:lnTo>
                    <a:pt x="12269" y="30747"/>
                  </a:lnTo>
                  <a:lnTo>
                    <a:pt x="12416" y="30581"/>
                  </a:lnTo>
                  <a:lnTo>
                    <a:pt x="12545" y="30416"/>
                  </a:lnTo>
                  <a:lnTo>
                    <a:pt x="12637" y="30232"/>
                  </a:lnTo>
                  <a:lnTo>
                    <a:pt x="12637" y="30196"/>
                  </a:lnTo>
                  <a:lnTo>
                    <a:pt x="12618" y="30159"/>
                  </a:lnTo>
                  <a:lnTo>
                    <a:pt x="12582" y="30140"/>
                  </a:lnTo>
                  <a:lnTo>
                    <a:pt x="12545" y="30140"/>
                  </a:lnTo>
                  <a:lnTo>
                    <a:pt x="12435" y="30159"/>
                  </a:lnTo>
                  <a:lnTo>
                    <a:pt x="12343" y="30196"/>
                  </a:lnTo>
                  <a:lnTo>
                    <a:pt x="12141" y="30306"/>
                  </a:lnTo>
                  <a:lnTo>
                    <a:pt x="11957" y="30434"/>
                  </a:lnTo>
                  <a:lnTo>
                    <a:pt x="11755" y="30600"/>
                  </a:lnTo>
                  <a:lnTo>
                    <a:pt x="11590" y="30765"/>
                  </a:lnTo>
                  <a:lnTo>
                    <a:pt x="11425" y="30949"/>
                  </a:lnTo>
                  <a:lnTo>
                    <a:pt x="11112" y="31279"/>
                  </a:lnTo>
                  <a:lnTo>
                    <a:pt x="10874" y="31536"/>
                  </a:lnTo>
                  <a:lnTo>
                    <a:pt x="10635" y="31812"/>
                  </a:lnTo>
                  <a:lnTo>
                    <a:pt x="10194" y="32381"/>
                  </a:lnTo>
                  <a:lnTo>
                    <a:pt x="8210" y="32473"/>
                  </a:lnTo>
                  <a:lnTo>
                    <a:pt x="8890" y="31904"/>
                  </a:lnTo>
                  <a:lnTo>
                    <a:pt x="9570" y="31316"/>
                  </a:lnTo>
                  <a:lnTo>
                    <a:pt x="10414" y="30563"/>
                  </a:lnTo>
                  <a:lnTo>
                    <a:pt x="10708" y="30269"/>
                  </a:lnTo>
                  <a:lnTo>
                    <a:pt x="10892" y="30067"/>
                  </a:lnTo>
                  <a:lnTo>
                    <a:pt x="11076" y="29902"/>
                  </a:lnTo>
                  <a:close/>
                  <a:moveTo>
                    <a:pt x="10433" y="29902"/>
                  </a:moveTo>
                  <a:lnTo>
                    <a:pt x="10249" y="30085"/>
                  </a:lnTo>
                  <a:lnTo>
                    <a:pt x="10084" y="30251"/>
                  </a:lnTo>
                  <a:lnTo>
                    <a:pt x="9790" y="30545"/>
                  </a:lnTo>
                  <a:lnTo>
                    <a:pt x="8743" y="31518"/>
                  </a:lnTo>
                  <a:lnTo>
                    <a:pt x="7696" y="32491"/>
                  </a:lnTo>
                  <a:lnTo>
                    <a:pt x="6723" y="32547"/>
                  </a:lnTo>
                  <a:lnTo>
                    <a:pt x="7237" y="31959"/>
                  </a:lnTo>
                  <a:lnTo>
                    <a:pt x="7770" y="31389"/>
                  </a:lnTo>
                  <a:lnTo>
                    <a:pt x="8100" y="31059"/>
                  </a:lnTo>
                  <a:lnTo>
                    <a:pt x="8467" y="30710"/>
                  </a:lnTo>
                  <a:lnTo>
                    <a:pt x="8633" y="30545"/>
                  </a:lnTo>
                  <a:lnTo>
                    <a:pt x="8798" y="30343"/>
                  </a:lnTo>
                  <a:lnTo>
                    <a:pt x="8945" y="30159"/>
                  </a:lnTo>
                  <a:lnTo>
                    <a:pt x="9055" y="29957"/>
                  </a:lnTo>
                  <a:lnTo>
                    <a:pt x="9055" y="29902"/>
                  </a:lnTo>
                  <a:close/>
                  <a:moveTo>
                    <a:pt x="39489" y="30324"/>
                  </a:moveTo>
                  <a:lnTo>
                    <a:pt x="39361" y="30453"/>
                  </a:lnTo>
                  <a:lnTo>
                    <a:pt x="39232" y="30563"/>
                  </a:lnTo>
                  <a:lnTo>
                    <a:pt x="38975" y="30838"/>
                  </a:lnTo>
                  <a:lnTo>
                    <a:pt x="38755" y="31114"/>
                  </a:lnTo>
                  <a:lnTo>
                    <a:pt x="38534" y="31389"/>
                  </a:lnTo>
                  <a:lnTo>
                    <a:pt x="38094" y="31959"/>
                  </a:lnTo>
                  <a:lnTo>
                    <a:pt x="37671" y="32547"/>
                  </a:lnTo>
                  <a:lnTo>
                    <a:pt x="36404" y="32455"/>
                  </a:lnTo>
                  <a:lnTo>
                    <a:pt x="36808" y="32087"/>
                  </a:lnTo>
                  <a:lnTo>
                    <a:pt x="37194" y="31702"/>
                  </a:lnTo>
                  <a:lnTo>
                    <a:pt x="37451" y="31408"/>
                  </a:lnTo>
                  <a:lnTo>
                    <a:pt x="37726" y="31096"/>
                  </a:lnTo>
                  <a:lnTo>
                    <a:pt x="37836" y="30930"/>
                  </a:lnTo>
                  <a:lnTo>
                    <a:pt x="37947" y="30765"/>
                  </a:lnTo>
                  <a:lnTo>
                    <a:pt x="38038" y="30600"/>
                  </a:lnTo>
                  <a:lnTo>
                    <a:pt x="38112" y="30416"/>
                  </a:lnTo>
                  <a:lnTo>
                    <a:pt x="38112" y="30361"/>
                  </a:lnTo>
                  <a:lnTo>
                    <a:pt x="38094" y="30324"/>
                  </a:lnTo>
                  <a:close/>
                  <a:moveTo>
                    <a:pt x="7843" y="29883"/>
                  </a:moveTo>
                  <a:lnTo>
                    <a:pt x="8816" y="29902"/>
                  </a:lnTo>
                  <a:lnTo>
                    <a:pt x="8633" y="30012"/>
                  </a:lnTo>
                  <a:lnTo>
                    <a:pt x="8449" y="30140"/>
                  </a:lnTo>
                  <a:lnTo>
                    <a:pt x="8284" y="30306"/>
                  </a:lnTo>
                  <a:lnTo>
                    <a:pt x="8119" y="30471"/>
                  </a:lnTo>
                  <a:lnTo>
                    <a:pt x="7806" y="30802"/>
                  </a:lnTo>
                  <a:lnTo>
                    <a:pt x="7512" y="31132"/>
                  </a:lnTo>
                  <a:lnTo>
                    <a:pt x="6888" y="31849"/>
                  </a:lnTo>
                  <a:lnTo>
                    <a:pt x="6300" y="32565"/>
                  </a:lnTo>
                  <a:lnTo>
                    <a:pt x="4629" y="32675"/>
                  </a:lnTo>
                  <a:lnTo>
                    <a:pt x="5878" y="31591"/>
                  </a:lnTo>
                  <a:lnTo>
                    <a:pt x="6374" y="31187"/>
                  </a:lnTo>
                  <a:lnTo>
                    <a:pt x="6888" y="30783"/>
                  </a:lnTo>
                  <a:lnTo>
                    <a:pt x="7145" y="30563"/>
                  </a:lnTo>
                  <a:lnTo>
                    <a:pt x="7384" y="30343"/>
                  </a:lnTo>
                  <a:lnTo>
                    <a:pt x="7623" y="30122"/>
                  </a:lnTo>
                  <a:lnTo>
                    <a:pt x="7843" y="29883"/>
                  </a:lnTo>
                  <a:close/>
                  <a:moveTo>
                    <a:pt x="41491" y="30306"/>
                  </a:moveTo>
                  <a:lnTo>
                    <a:pt x="41216" y="30600"/>
                  </a:lnTo>
                  <a:lnTo>
                    <a:pt x="40959" y="30912"/>
                  </a:lnTo>
                  <a:lnTo>
                    <a:pt x="40702" y="31243"/>
                  </a:lnTo>
                  <a:lnTo>
                    <a:pt x="40463" y="31555"/>
                  </a:lnTo>
                  <a:lnTo>
                    <a:pt x="39930" y="32143"/>
                  </a:lnTo>
                  <a:lnTo>
                    <a:pt x="39398" y="32730"/>
                  </a:lnTo>
                  <a:lnTo>
                    <a:pt x="38057" y="32583"/>
                  </a:lnTo>
                  <a:lnTo>
                    <a:pt x="38957" y="31536"/>
                  </a:lnTo>
                  <a:lnTo>
                    <a:pt x="39196" y="31261"/>
                  </a:lnTo>
                  <a:lnTo>
                    <a:pt x="39434" y="30967"/>
                  </a:lnTo>
                  <a:lnTo>
                    <a:pt x="39655" y="30655"/>
                  </a:lnTo>
                  <a:lnTo>
                    <a:pt x="39747" y="30508"/>
                  </a:lnTo>
                  <a:lnTo>
                    <a:pt x="39838" y="30324"/>
                  </a:lnTo>
                  <a:lnTo>
                    <a:pt x="41491" y="30306"/>
                  </a:lnTo>
                  <a:close/>
                  <a:moveTo>
                    <a:pt x="43144" y="30269"/>
                  </a:moveTo>
                  <a:lnTo>
                    <a:pt x="42832" y="30489"/>
                  </a:lnTo>
                  <a:lnTo>
                    <a:pt x="42520" y="30728"/>
                  </a:lnTo>
                  <a:lnTo>
                    <a:pt x="42245" y="30985"/>
                  </a:lnTo>
                  <a:lnTo>
                    <a:pt x="41951" y="31206"/>
                  </a:lnTo>
                  <a:lnTo>
                    <a:pt x="40977" y="31977"/>
                  </a:lnTo>
                  <a:lnTo>
                    <a:pt x="40463" y="32345"/>
                  </a:lnTo>
                  <a:lnTo>
                    <a:pt x="40206" y="32528"/>
                  </a:lnTo>
                  <a:lnTo>
                    <a:pt x="39930" y="32694"/>
                  </a:lnTo>
                  <a:lnTo>
                    <a:pt x="39894" y="32730"/>
                  </a:lnTo>
                  <a:lnTo>
                    <a:pt x="39838" y="32767"/>
                  </a:lnTo>
                  <a:lnTo>
                    <a:pt x="39747" y="32767"/>
                  </a:lnTo>
                  <a:lnTo>
                    <a:pt x="40353" y="32216"/>
                  </a:lnTo>
                  <a:lnTo>
                    <a:pt x="40647" y="31940"/>
                  </a:lnTo>
                  <a:lnTo>
                    <a:pt x="40922" y="31628"/>
                  </a:lnTo>
                  <a:lnTo>
                    <a:pt x="41198" y="31316"/>
                  </a:lnTo>
                  <a:lnTo>
                    <a:pt x="41455" y="31004"/>
                  </a:lnTo>
                  <a:lnTo>
                    <a:pt x="41657" y="30673"/>
                  </a:lnTo>
                  <a:lnTo>
                    <a:pt x="41840" y="30324"/>
                  </a:lnTo>
                  <a:lnTo>
                    <a:pt x="41840" y="30306"/>
                  </a:lnTo>
                  <a:lnTo>
                    <a:pt x="42483" y="30287"/>
                  </a:lnTo>
                  <a:lnTo>
                    <a:pt x="43144" y="30269"/>
                  </a:lnTo>
                  <a:close/>
                  <a:moveTo>
                    <a:pt x="5896" y="29865"/>
                  </a:moveTo>
                  <a:lnTo>
                    <a:pt x="7365" y="29883"/>
                  </a:lnTo>
                  <a:lnTo>
                    <a:pt x="7145" y="30030"/>
                  </a:lnTo>
                  <a:lnTo>
                    <a:pt x="6943" y="30177"/>
                  </a:lnTo>
                  <a:lnTo>
                    <a:pt x="6521" y="30526"/>
                  </a:lnTo>
                  <a:lnTo>
                    <a:pt x="5712" y="31224"/>
                  </a:lnTo>
                  <a:lnTo>
                    <a:pt x="4904" y="31959"/>
                  </a:lnTo>
                  <a:lnTo>
                    <a:pt x="4096" y="32712"/>
                  </a:lnTo>
                  <a:lnTo>
                    <a:pt x="2535" y="32840"/>
                  </a:lnTo>
                  <a:lnTo>
                    <a:pt x="3270" y="32216"/>
                  </a:lnTo>
                  <a:lnTo>
                    <a:pt x="4023" y="31610"/>
                  </a:lnTo>
                  <a:lnTo>
                    <a:pt x="4427" y="31298"/>
                  </a:lnTo>
                  <a:lnTo>
                    <a:pt x="4849" y="30967"/>
                  </a:lnTo>
                  <a:lnTo>
                    <a:pt x="5070" y="30802"/>
                  </a:lnTo>
                  <a:lnTo>
                    <a:pt x="5272" y="30636"/>
                  </a:lnTo>
                  <a:lnTo>
                    <a:pt x="5455" y="30453"/>
                  </a:lnTo>
                  <a:lnTo>
                    <a:pt x="5639" y="30251"/>
                  </a:lnTo>
                  <a:lnTo>
                    <a:pt x="5657" y="30232"/>
                  </a:lnTo>
                  <a:lnTo>
                    <a:pt x="5786" y="30049"/>
                  </a:lnTo>
                  <a:lnTo>
                    <a:pt x="5896" y="29865"/>
                  </a:lnTo>
                  <a:close/>
                  <a:moveTo>
                    <a:pt x="36973" y="0"/>
                  </a:moveTo>
                  <a:lnTo>
                    <a:pt x="34383" y="18"/>
                  </a:lnTo>
                  <a:lnTo>
                    <a:pt x="31775" y="55"/>
                  </a:lnTo>
                  <a:lnTo>
                    <a:pt x="29186" y="110"/>
                  </a:lnTo>
                  <a:lnTo>
                    <a:pt x="26577" y="184"/>
                  </a:lnTo>
                  <a:lnTo>
                    <a:pt x="23988" y="276"/>
                  </a:lnTo>
                  <a:lnTo>
                    <a:pt x="18992" y="496"/>
                  </a:lnTo>
                  <a:lnTo>
                    <a:pt x="16494" y="625"/>
                  </a:lnTo>
                  <a:lnTo>
                    <a:pt x="13996" y="772"/>
                  </a:lnTo>
                  <a:lnTo>
                    <a:pt x="11498" y="974"/>
                  </a:lnTo>
                  <a:lnTo>
                    <a:pt x="10249" y="1084"/>
                  </a:lnTo>
                  <a:lnTo>
                    <a:pt x="9000" y="1194"/>
                  </a:lnTo>
                  <a:lnTo>
                    <a:pt x="7770" y="1341"/>
                  </a:lnTo>
                  <a:lnTo>
                    <a:pt x="6521" y="1488"/>
                  </a:lnTo>
                  <a:lnTo>
                    <a:pt x="5290" y="1653"/>
                  </a:lnTo>
                  <a:lnTo>
                    <a:pt x="4059" y="1837"/>
                  </a:lnTo>
                  <a:lnTo>
                    <a:pt x="3986" y="1874"/>
                  </a:lnTo>
                  <a:lnTo>
                    <a:pt x="3931" y="1929"/>
                  </a:lnTo>
                  <a:lnTo>
                    <a:pt x="3912" y="1984"/>
                  </a:lnTo>
                  <a:lnTo>
                    <a:pt x="3912" y="2076"/>
                  </a:lnTo>
                  <a:lnTo>
                    <a:pt x="3692" y="2186"/>
                  </a:lnTo>
                  <a:lnTo>
                    <a:pt x="3472" y="2314"/>
                  </a:lnTo>
                  <a:lnTo>
                    <a:pt x="3251" y="2461"/>
                  </a:lnTo>
                  <a:lnTo>
                    <a:pt x="3049" y="2627"/>
                  </a:lnTo>
                  <a:lnTo>
                    <a:pt x="2645" y="2957"/>
                  </a:lnTo>
                  <a:lnTo>
                    <a:pt x="2259" y="3269"/>
                  </a:lnTo>
                  <a:lnTo>
                    <a:pt x="1268" y="4041"/>
                  </a:lnTo>
                  <a:lnTo>
                    <a:pt x="772" y="4408"/>
                  </a:lnTo>
                  <a:lnTo>
                    <a:pt x="496" y="4592"/>
                  </a:lnTo>
                  <a:lnTo>
                    <a:pt x="239" y="4757"/>
                  </a:lnTo>
                  <a:lnTo>
                    <a:pt x="147" y="4831"/>
                  </a:lnTo>
                  <a:lnTo>
                    <a:pt x="92" y="4922"/>
                  </a:lnTo>
                  <a:lnTo>
                    <a:pt x="55" y="5033"/>
                  </a:lnTo>
                  <a:lnTo>
                    <a:pt x="55" y="5161"/>
                  </a:lnTo>
                  <a:lnTo>
                    <a:pt x="19" y="5216"/>
                  </a:lnTo>
                  <a:lnTo>
                    <a:pt x="0" y="5308"/>
                  </a:lnTo>
                  <a:lnTo>
                    <a:pt x="110" y="6980"/>
                  </a:lnTo>
                  <a:lnTo>
                    <a:pt x="74" y="7035"/>
                  </a:lnTo>
                  <a:lnTo>
                    <a:pt x="55" y="7071"/>
                  </a:lnTo>
                  <a:lnTo>
                    <a:pt x="55" y="7127"/>
                  </a:lnTo>
                  <a:lnTo>
                    <a:pt x="92" y="7163"/>
                  </a:lnTo>
                  <a:lnTo>
                    <a:pt x="129" y="7182"/>
                  </a:lnTo>
                  <a:lnTo>
                    <a:pt x="331" y="10157"/>
                  </a:lnTo>
                  <a:lnTo>
                    <a:pt x="496" y="13133"/>
                  </a:lnTo>
                  <a:lnTo>
                    <a:pt x="808" y="19102"/>
                  </a:lnTo>
                  <a:lnTo>
                    <a:pt x="864" y="20828"/>
                  </a:lnTo>
                  <a:lnTo>
                    <a:pt x="919" y="22555"/>
                  </a:lnTo>
                  <a:lnTo>
                    <a:pt x="937" y="24300"/>
                  </a:lnTo>
                  <a:lnTo>
                    <a:pt x="955" y="26026"/>
                  </a:lnTo>
                  <a:lnTo>
                    <a:pt x="974" y="27753"/>
                  </a:lnTo>
                  <a:lnTo>
                    <a:pt x="992" y="29479"/>
                  </a:lnTo>
                  <a:lnTo>
                    <a:pt x="1047" y="31206"/>
                  </a:lnTo>
                  <a:lnTo>
                    <a:pt x="1121" y="32932"/>
                  </a:lnTo>
                  <a:lnTo>
                    <a:pt x="1139" y="33024"/>
                  </a:lnTo>
                  <a:lnTo>
                    <a:pt x="1157" y="33098"/>
                  </a:lnTo>
                  <a:lnTo>
                    <a:pt x="1231" y="33226"/>
                  </a:lnTo>
                  <a:lnTo>
                    <a:pt x="1323" y="33318"/>
                  </a:lnTo>
                  <a:lnTo>
                    <a:pt x="1433" y="33391"/>
                  </a:lnTo>
                  <a:lnTo>
                    <a:pt x="1561" y="33428"/>
                  </a:lnTo>
                  <a:lnTo>
                    <a:pt x="1690" y="33428"/>
                  </a:lnTo>
                  <a:lnTo>
                    <a:pt x="1819" y="33410"/>
                  </a:lnTo>
                  <a:lnTo>
                    <a:pt x="1947" y="33336"/>
                  </a:lnTo>
                  <a:lnTo>
                    <a:pt x="3545" y="33373"/>
                  </a:lnTo>
                  <a:lnTo>
                    <a:pt x="3600" y="33410"/>
                  </a:lnTo>
                  <a:lnTo>
                    <a:pt x="3655" y="33447"/>
                  </a:lnTo>
                  <a:lnTo>
                    <a:pt x="3710" y="33447"/>
                  </a:lnTo>
                  <a:lnTo>
                    <a:pt x="3766" y="33410"/>
                  </a:lnTo>
                  <a:lnTo>
                    <a:pt x="3802" y="33373"/>
                  </a:lnTo>
                  <a:lnTo>
                    <a:pt x="5970" y="33410"/>
                  </a:lnTo>
                  <a:lnTo>
                    <a:pt x="8137" y="33410"/>
                  </a:lnTo>
                  <a:lnTo>
                    <a:pt x="12453" y="33391"/>
                  </a:lnTo>
                  <a:lnTo>
                    <a:pt x="16769" y="33355"/>
                  </a:lnTo>
                  <a:lnTo>
                    <a:pt x="21086" y="33355"/>
                  </a:lnTo>
                  <a:lnTo>
                    <a:pt x="22280" y="33373"/>
                  </a:lnTo>
                  <a:lnTo>
                    <a:pt x="23492" y="33391"/>
                  </a:lnTo>
                  <a:lnTo>
                    <a:pt x="25879" y="33483"/>
                  </a:lnTo>
                  <a:lnTo>
                    <a:pt x="30710" y="33704"/>
                  </a:lnTo>
                  <a:lnTo>
                    <a:pt x="33116" y="33796"/>
                  </a:lnTo>
                  <a:lnTo>
                    <a:pt x="34310" y="33814"/>
                  </a:lnTo>
                  <a:lnTo>
                    <a:pt x="35522" y="33832"/>
                  </a:lnTo>
                  <a:lnTo>
                    <a:pt x="36716" y="33851"/>
                  </a:lnTo>
                  <a:lnTo>
                    <a:pt x="37910" y="33832"/>
                  </a:lnTo>
                  <a:lnTo>
                    <a:pt x="39104" y="33814"/>
                  </a:lnTo>
                  <a:lnTo>
                    <a:pt x="40298" y="33759"/>
                  </a:lnTo>
                  <a:lnTo>
                    <a:pt x="40426" y="33722"/>
                  </a:lnTo>
                  <a:lnTo>
                    <a:pt x="40518" y="33685"/>
                  </a:lnTo>
                  <a:lnTo>
                    <a:pt x="40610" y="33594"/>
                  </a:lnTo>
                  <a:lnTo>
                    <a:pt x="40683" y="33502"/>
                  </a:lnTo>
                  <a:lnTo>
                    <a:pt x="40720" y="33410"/>
                  </a:lnTo>
                  <a:lnTo>
                    <a:pt x="40738" y="33281"/>
                  </a:lnTo>
                  <a:lnTo>
                    <a:pt x="40738" y="33171"/>
                  </a:lnTo>
                  <a:lnTo>
                    <a:pt x="40720" y="33079"/>
                  </a:lnTo>
                  <a:lnTo>
                    <a:pt x="41473" y="32455"/>
                  </a:lnTo>
                  <a:lnTo>
                    <a:pt x="42226" y="31830"/>
                  </a:lnTo>
                  <a:lnTo>
                    <a:pt x="42704" y="31463"/>
                  </a:lnTo>
                  <a:lnTo>
                    <a:pt x="43218" y="31077"/>
                  </a:lnTo>
                  <a:lnTo>
                    <a:pt x="43457" y="30875"/>
                  </a:lnTo>
                  <a:lnTo>
                    <a:pt x="43677" y="30655"/>
                  </a:lnTo>
                  <a:lnTo>
                    <a:pt x="43879" y="30434"/>
                  </a:lnTo>
                  <a:lnTo>
                    <a:pt x="44044" y="30196"/>
                  </a:lnTo>
                  <a:lnTo>
                    <a:pt x="44191" y="30140"/>
                  </a:lnTo>
                  <a:lnTo>
                    <a:pt x="44247" y="30085"/>
                  </a:lnTo>
                  <a:lnTo>
                    <a:pt x="44302" y="30030"/>
                  </a:lnTo>
                  <a:lnTo>
                    <a:pt x="44338" y="29975"/>
                  </a:lnTo>
                  <a:lnTo>
                    <a:pt x="44375" y="29902"/>
                  </a:lnTo>
                  <a:lnTo>
                    <a:pt x="44393" y="29828"/>
                  </a:lnTo>
                  <a:lnTo>
                    <a:pt x="44393" y="29736"/>
                  </a:lnTo>
                  <a:lnTo>
                    <a:pt x="44375" y="27900"/>
                  </a:lnTo>
                  <a:lnTo>
                    <a:pt x="44375" y="26063"/>
                  </a:lnTo>
                  <a:lnTo>
                    <a:pt x="44393" y="24226"/>
                  </a:lnTo>
                  <a:lnTo>
                    <a:pt x="44449" y="22408"/>
                  </a:lnTo>
                  <a:lnTo>
                    <a:pt x="44504" y="20590"/>
                  </a:lnTo>
                  <a:lnTo>
                    <a:pt x="44595" y="18753"/>
                  </a:lnTo>
                  <a:lnTo>
                    <a:pt x="44687" y="16935"/>
                  </a:lnTo>
                  <a:lnTo>
                    <a:pt x="44798" y="15116"/>
                  </a:lnTo>
                  <a:lnTo>
                    <a:pt x="45018" y="11480"/>
                  </a:lnTo>
                  <a:lnTo>
                    <a:pt x="45257" y="7843"/>
                  </a:lnTo>
                  <a:lnTo>
                    <a:pt x="45495" y="4188"/>
                  </a:lnTo>
                  <a:lnTo>
                    <a:pt x="45587" y="2369"/>
                  </a:lnTo>
                  <a:lnTo>
                    <a:pt x="45679" y="533"/>
                  </a:lnTo>
                  <a:lnTo>
                    <a:pt x="45679" y="441"/>
                  </a:lnTo>
                  <a:lnTo>
                    <a:pt x="45624" y="367"/>
                  </a:lnTo>
                  <a:lnTo>
                    <a:pt x="45569" y="331"/>
                  </a:lnTo>
                  <a:lnTo>
                    <a:pt x="45477" y="294"/>
                  </a:lnTo>
                  <a:lnTo>
                    <a:pt x="45404" y="294"/>
                  </a:lnTo>
                  <a:lnTo>
                    <a:pt x="45330" y="312"/>
                  </a:lnTo>
                  <a:lnTo>
                    <a:pt x="45257" y="349"/>
                  </a:lnTo>
                  <a:lnTo>
                    <a:pt x="45202" y="423"/>
                  </a:lnTo>
                  <a:lnTo>
                    <a:pt x="45165" y="276"/>
                  </a:lnTo>
                  <a:lnTo>
                    <a:pt x="45128" y="221"/>
                  </a:lnTo>
                  <a:lnTo>
                    <a:pt x="45073" y="165"/>
                  </a:lnTo>
                  <a:lnTo>
                    <a:pt x="45018" y="110"/>
                  </a:lnTo>
                  <a:lnTo>
                    <a:pt x="44944" y="74"/>
                  </a:lnTo>
                  <a:lnTo>
                    <a:pt x="44871" y="55"/>
                  </a:lnTo>
                  <a:lnTo>
                    <a:pt x="44779" y="37"/>
                  </a:lnTo>
                  <a:lnTo>
                    <a:pt x="42189" y="18"/>
                  </a:lnTo>
                  <a:lnTo>
                    <a:pt x="39581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28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pSp>
        <p:nvGrpSpPr>
          <p:cNvPr id="400" name="Google Shape;400;p28"/>
          <p:cNvGrpSpPr/>
          <p:nvPr/>
        </p:nvGrpSpPr>
        <p:grpSpPr>
          <a:xfrm>
            <a:off x="7119803" y="1849000"/>
            <a:ext cx="472528" cy="463750"/>
            <a:chOff x="7091228" y="1849000"/>
            <a:chExt cx="472528" cy="463750"/>
          </a:xfrm>
        </p:grpSpPr>
        <p:sp>
          <p:nvSpPr>
            <p:cNvPr id="401" name="Google Shape;401;p28"/>
            <p:cNvSpPr/>
            <p:nvPr/>
          </p:nvSpPr>
          <p:spPr>
            <a:xfrm>
              <a:off x="7111447" y="1904348"/>
              <a:ext cx="430040" cy="360041"/>
            </a:xfrm>
            <a:custGeom>
              <a:rect b="b" l="l" r="r" t="t"/>
              <a:pathLst>
                <a:path extrusionOk="0" h="12307" w="38664">
                  <a:moveTo>
                    <a:pt x="38663" y="1"/>
                  </a:moveTo>
                  <a:lnTo>
                    <a:pt x="1" y="680"/>
                  </a:lnTo>
                  <a:lnTo>
                    <a:pt x="680" y="12306"/>
                  </a:lnTo>
                  <a:lnTo>
                    <a:pt x="38443" y="11847"/>
                  </a:lnTo>
                  <a:lnTo>
                    <a:pt x="3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7091228" y="1849000"/>
              <a:ext cx="472528" cy="463750"/>
            </a:xfrm>
            <a:custGeom>
              <a:rect b="b" l="l" r="r" t="t"/>
              <a:pathLst>
                <a:path extrusionOk="0" h="15852" w="42484">
                  <a:moveTo>
                    <a:pt x="41749" y="919"/>
                  </a:moveTo>
                  <a:lnTo>
                    <a:pt x="41638" y="1764"/>
                  </a:lnTo>
                  <a:lnTo>
                    <a:pt x="41547" y="2627"/>
                  </a:lnTo>
                  <a:lnTo>
                    <a:pt x="41455" y="3490"/>
                  </a:lnTo>
                  <a:lnTo>
                    <a:pt x="41400" y="4372"/>
                  </a:lnTo>
                  <a:lnTo>
                    <a:pt x="41345" y="5235"/>
                  </a:lnTo>
                  <a:lnTo>
                    <a:pt x="41308" y="6117"/>
                  </a:lnTo>
                  <a:lnTo>
                    <a:pt x="41271" y="7862"/>
                  </a:lnTo>
                  <a:lnTo>
                    <a:pt x="41253" y="9607"/>
                  </a:lnTo>
                  <a:lnTo>
                    <a:pt x="41253" y="11370"/>
                  </a:lnTo>
                  <a:lnTo>
                    <a:pt x="41253" y="13115"/>
                  </a:lnTo>
                  <a:lnTo>
                    <a:pt x="41253" y="14841"/>
                  </a:lnTo>
                  <a:lnTo>
                    <a:pt x="40683" y="14786"/>
                  </a:lnTo>
                  <a:lnTo>
                    <a:pt x="40114" y="14749"/>
                  </a:lnTo>
                  <a:lnTo>
                    <a:pt x="39545" y="14713"/>
                  </a:lnTo>
                  <a:lnTo>
                    <a:pt x="38975" y="14694"/>
                  </a:lnTo>
                  <a:lnTo>
                    <a:pt x="37818" y="14676"/>
                  </a:lnTo>
                  <a:lnTo>
                    <a:pt x="36661" y="14694"/>
                  </a:lnTo>
                  <a:lnTo>
                    <a:pt x="34347" y="14786"/>
                  </a:lnTo>
                  <a:lnTo>
                    <a:pt x="33190" y="14823"/>
                  </a:lnTo>
                  <a:lnTo>
                    <a:pt x="32069" y="14841"/>
                  </a:lnTo>
                  <a:lnTo>
                    <a:pt x="27000" y="14878"/>
                  </a:lnTo>
                  <a:lnTo>
                    <a:pt x="21931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59" y="15264"/>
                  </a:lnTo>
                  <a:lnTo>
                    <a:pt x="1359" y="15209"/>
                  </a:lnTo>
                  <a:lnTo>
                    <a:pt x="1249" y="11774"/>
                  </a:lnTo>
                  <a:lnTo>
                    <a:pt x="1121" y="8303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45" y="3105"/>
                  </a:lnTo>
                  <a:lnTo>
                    <a:pt x="735" y="1378"/>
                  </a:lnTo>
                  <a:lnTo>
                    <a:pt x="735" y="1378"/>
                  </a:lnTo>
                  <a:lnTo>
                    <a:pt x="1304" y="1433"/>
                  </a:lnTo>
                  <a:lnTo>
                    <a:pt x="1874" y="1488"/>
                  </a:lnTo>
                  <a:lnTo>
                    <a:pt x="2443" y="1525"/>
                  </a:lnTo>
                  <a:lnTo>
                    <a:pt x="3031" y="1544"/>
                  </a:lnTo>
                  <a:lnTo>
                    <a:pt x="4188" y="1580"/>
                  </a:lnTo>
                  <a:lnTo>
                    <a:pt x="5364" y="1580"/>
                  </a:lnTo>
                  <a:lnTo>
                    <a:pt x="7696" y="1525"/>
                  </a:lnTo>
                  <a:lnTo>
                    <a:pt x="8853" y="1507"/>
                  </a:lnTo>
                  <a:lnTo>
                    <a:pt x="10010" y="1488"/>
                  </a:lnTo>
                  <a:lnTo>
                    <a:pt x="12655" y="1470"/>
                  </a:lnTo>
                  <a:lnTo>
                    <a:pt x="15318" y="1452"/>
                  </a:lnTo>
                  <a:lnTo>
                    <a:pt x="20645" y="1397"/>
                  </a:lnTo>
                  <a:lnTo>
                    <a:pt x="23271" y="1360"/>
                  </a:lnTo>
                  <a:lnTo>
                    <a:pt x="28561" y="1360"/>
                  </a:lnTo>
                  <a:lnTo>
                    <a:pt x="31206" y="1342"/>
                  </a:lnTo>
                  <a:lnTo>
                    <a:pt x="33851" y="1305"/>
                  </a:lnTo>
                  <a:lnTo>
                    <a:pt x="35173" y="1268"/>
                  </a:lnTo>
                  <a:lnTo>
                    <a:pt x="36496" y="1231"/>
                  </a:lnTo>
                  <a:lnTo>
                    <a:pt x="37818" y="1176"/>
                  </a:lnTo>
                  <a:lnTo>
                    <a:pt x="39141" y="1103"/>
                  </a:lnTo>
                  <a:lnTo>
                    <a:pt x="40445" y="1011"/>
                  </a:lnTo>
                  <a:lnTo>
                    <a:pt x="41749" y="919"/>
                  </a:lnTo>
                  <a:close/>
                  <a:moveTo>
                    <a:pt x="37965" y="1"/>
                  </a:moveTo>
                  <a:lnTo>
                    <a:pt x="36624" y="19"/>
                  </a:lnTo>
                  <a:lnTo>
                    <a:pt x="33961" y="74"/>
                  </a:lnTo>
                  <a:lnTo>
                    <a:pt x="31298" y="148"/>
                  </a:lnTo>
                  <a:lnTo>
                    <a:pt x="25971" y="331"/>
                  </a:lnTo>
                  <a:lnTo>
                    <a:pt x="23308" y="405"/>
                  </a:lnTo>
                  <a:lnTo>
                    <a:pt x="20645" y="460"/>
                  </a:lnTo>
                  <a:lnTo>
                    <a:pt x="15318" y="533"/>
                  </a:lnTo>
                  <a:lnTo>
                    <a:pt x="10010" y="588"/>
                  </a:lnTo>
                  <a:lnTo>
                    <a:pt x="8835" y="588"/>
                  </a:lnTo>
                  <a:lnTo>
                    <a:pt x="7659" y="570"/>
                  </a:lnTo>
                  <a:lnTo>
                    <a:pt x="5308" y="552"/>
                  </a:lnTo>
                  <a:lnTo>
                    <a:pt x="4115" y="552"/>
                  </a:lnTo>
                  <a:lnTo>
                    <a:pt x="2939" y="588"/>
                  </a:lnTo>
                  <a:lnTo>
                    <a:pt x="2351" y="625"/>
                  </a:lnTo>
                  <a:lnTo>
                    <a:pt x="1764" y="662"/>
                  </a:lnTo>
                  <a:lnTo>
                    <a:pt x="1194" y="717"/>
                  </a:lnTo>
                  <a:lnTo>
                    <a:pt x="606" y="791"/>
                  </a:lnTo>
                  <a:lnTo>
                    <a:pt x="570" y="772"/>
                  </a:lnTo>
                  <a:lnTo>
                    <a:pt x="460" y="772"/>
                  </a:lnTo>
                  <a:lnTo>
                    <a:pt x="423" y="809"/>
                  </a:lnTo>
                  <a:lnTo>
                    <a:pt x="166" y="827"/>
                  </a:lnTo>
                  <a:lnTo>
                    <a:pt x="92" y="864"/>
                  </a:lnTo>
                  <a:lnTo>
                    <a:pt x="37" y="919"/>
                  </a:lnTo>
                  <a:lnTo>
                    <a:pt x="0" y="993"/>
                  </a:lnTo>
                  <a:lnTo>
                    <a:pt x="0" y="1066"/>
                  </a:lnTo>
                  <a:lnTo>
                    <a:pt x="0" y="1158"/>
                  </a:lnTo>
                  <a:lnTo>
                    <a:pt x="37" y="1231"/>
                  </a:lnTo>
                  <a:lnTo>
                    <a:pt x="92" y="1286"/>
                  </a:lnTo>
                  <a:lnTo>
                    <a:pt x="166" y="1305"/>
                  </a:lnTo>
                  <a:lnTo>
                    <a:pt x="313" y="1323"/>
                  </a:lnTo>
                  <a:lnTo>
                    <a:pt x="221" y="2186"/>
                  </a:lnTo>
                  <a:lnTo>
                    <a:pt x="147" y="3050"/>
                  </a:lnTo>
                  <a:lnTo>
                    <a:pt x="92" y="3913"/>
                  </a:lnTo>
                  <a:lnTo>
                    <a:pt x="37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58"/>
                  </a:lnTo>
                  <a:lnTo>
                    <a:pt x="19" y="8339"/>
                  </a:lnTo>
                  <a:lnTo>
                    <a:pt x="37" y="9221"/>
                  </a:lnTo>
                  <a:lnTo>
                    <a:pt x="74" y="10121"/>
                  </a:lnTo>
                  <a:lnTo>
                    <a:pt x="129" y="11003"/>
                  </a:lnTo>
                  <a:lnTo>
                    <a:pt x="202" y="11884"/>
                  </a:lnTo>
                  <a:lnTo>
                    <a:pt x="276" y="12747"/>
                  </a:lnTo>
                  <a:lnTo>
                    <a:pt x="368" y="13611"/>
                  </a:lnTo>
                  <a:lnTo>
                    <a:pt x="478" y="14474"/>
                  </a:lnTo>
                  <a:lnTo>
                    <a:pt x="588" y="15319"/>
                  </a:lnTo>
                  <a:lnTo>
                    <a:pt x="606" y="15392"/>
                  </a:lnTo>
                  <a:lnTo>
                    <a:pt x="643" y="15466"/>
                  </a:lnTo>
                  <a:lnTo>
                    <a:pt x="680" y="15503"/>
                  </a:lnTo>
                  <a:lnTo>
                    <a:pt x="735" y="15558"/>
                  </a:lnTo>
                  <a:lnTo>
                    <a:pt x="790" y="15576"/>
                  </a:lnTo>
                  <a:lnTo>
                    <a:pt x="864" y="15594"/>
                  </a:lnTo>
                  <a:lnTo>
                    <a:pt x="992" y="15594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39" y="15760"/>
                  </a:lnTo>
                  <a:lnTo>
                    <a:pt x="1231" y="15778"/>
                  </a:lnTo>
                  <a:lnTo>
                    <a:pt x="6410" y="15815"/>
                  </a:lnTo>
                  <a:lnTo>
                    <a:pt x="11590" y="15833"/>
                  </a:lnTo>
                  <a:lnTo>
                    <a:pt x="21931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1" y="15796"/>
                  </a:lnTo>
                  <a:lnTo>
                    <a:pt x="34494" y="15815"/>
                  </a:lnTo>
                  <a:lnTo>
                    <a:pt x="35724" y="15833"/>
                  </a:lnTo>
                  <a:lnTo>
                    <a:pt x="36973" y="15852"/>
                  </a:lnTo>
                  <a:lnTo>
                    <a:pt x="38810" y="15852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41" y="15576"/>
                  </a:lnTo>
                  <a:lnTo>
                    <a:pt x="41914" y="15558"/>
                  </a:lnTo>
                  <a:lnTo>
                    <a:pt x="41969" y="15539"/>
                  </a:lnTo>
                  <a:lnTo>
                    <a:pt x="42006" y="15484"/>
                  </a:lnTo>
                  <a:lnTo>
                    <a:pt x="42043" y="15447"/>
                  </a:lnTo>
                  <a:lnTo>
                    <a:pt x="42079" y="15319"/>
                  </a:lnTo>
                  <a:lnTo>
                    <a:pt x="42098" y="15190"/>
                  </a:lnTo>
                  <a:lnTo>
                    <a:pt x="42098" y="15154"/>
                  </a:lnTo>
                  <a:lnTo>
                    <a:pt x="42116" y="15098"/>
                  </a:lnTo>
                  <a:lnTo>
                    <a:pt x="42189" y="13317"/>
                  </a:lnTo>
                  <a:lnTo>
                    <a:pt x="42263" y="11535"/>
                  </a:lnTo>
                  <a:lnTo>
                    <a:pt x="42355" y="9735"/>
                  </a:lnTo>
                  <a:lnTo>
                    <a:pt x="42428" y="7935"/>
                  </a:lnTo>
                  <a:lnTo>
                    <a:pt x="42483" y="6135"/>
                  </a:lnTo>
                  <a:lnTo>
                    <a:pt x="42483" y="5235"/>
                  </a:lnTo>
                  <a:lnTo>
                    <a:pt x="42483" y="4335"/>
                  </a:lnTo>
                  <a:lnTo>
                    <a:pt x="42465" y="3454"/>
                  </a:lnTo>
                  <a:lnTo>
                    <a:pt x="42410" y="2554"/>
                  </a:lnTo>
                  <a:lnTo>
                    <a:pt x="42355" y="1672"/>
                  </a:lnTo>
                  <a:lnTo>
                    <a:pt x="42281" y="791"/>
                  </a:lnTo>
                  <a:lnTo>
                    <a:pt x="42263" y="735"/>
                  </a:lnTo>
                  <a:lnTo>
                    <a:pt x="42318" y="644"/>
                  </a:lnTo>
                  <a:lnTo>
                    <a:pt x="42336" y="533"/>
                  </a:lnTo>
                  <a:lnTo>
                    <a:pt x="42336" y="423"/>
                  </a:lnTo>
                  <a:lnTo>
                    <a:pt x="42318" y="313"/>
                  </a:lnTo>
                  <a:lnTo>
                    <a:pt x="42263" y="221"/>
                  </a:lnTo>
                  <a:lnTo>
                    <a:pt x="42189" y="148"/>
                  </a:lnTo>
                  <a:lnTo>
                    <a:pt x="42079" y="93"/>
                  </a:lnTo>
                  <a:lnTo>
                    <a:pt x="41951" y="56"/>
                  </a:lnTo>
                  <a:lnTo>
                    <a:pt x="40628" y="37"/>
                  </a:lnTo>
                  <a:lnTo>
                    <a:pt x="39287" y="19"/>
                  </a:lnTo>
                  <a:lnTo>
                    <a:pt x="37965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28"/>
          <p:cNvSpPr txBox="1"/>
          <p:nvPr/>
        </p:nvSpPr>
        <p:spPr>
          <a:xfrm>
            <a:off x="7644713" y="1847779"/>
            <a:ext cx="1002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Saturn is a gas giant and has rings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28"/>
          <p:cNvSpPr txBox="1"/>
          <p:nvPr/>
        </p:nvSpPr>
        <p:spPr>
          <a:xfrm>
            <a:off x="7644713" y="2647879"/>
            <a:ext cx="1002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7644713" y="3447979"/>
            <a:ext cx="1002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6" name="Google Shape;406;p28"/>
          <p:cNvGrpSpPr/>
          <p:nvPr/>
        </p:nvGrpSpPr>
        <p:grpSpPr>
          <a:xfrm>
            <a:off x="7119803" y="2645463"/>
            <a:ext cx="472528" cy="463750"/>
            <a:chOff x="7091228" y="2687200"/>
            <a:chExt cx="472528" cy="463750"/>
          </a:xfrm>
        </p:grpSpPr>
        <p:sp>
          <p:nvSpPr>
            <p:cNvPr id="407" name="Google Shape;407;p28"/>
            <p:cNvSpPr/>
            <p:nvPr/>
          </p:nvSpPr>
          <p:spPr>
            <a:xfrm>
              <a:off x="7111447" y="2742548"/>
              <a:ext cx="430040" cy="360041"/>
            </a:xfrm>
            <a:custGeom>
              <a:rect b="b" l="l" r="r" t="t"/>
              <a:pathLst>
                <a:path extrusionOk="0" h="12307" w="38664">
                  <a:moveTo>
                    <a:pt x="38663" y="1"/>
                  </a:moveTo>
                  <a:lnTo>
                    <a:pt x="1" y="680"/>
                  </a:lnTo>
                  <a:lnTo>
                    <a:pt x="680" y="12306"/>
                  </a:lnTo>
                  <a:lnTo>
                    <a:pt x="38443" y="11847"/>
                  </a:lnTo>
                  <a:lnTo>
                    <a:pt x="386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7091228" y="2687200"/>
              <a:ext cx="472528" cy="463750"/>
            </a:xfrm>
            <a:custGeom>
              <a:rect b="b" l="l" r="r" t="t"/>
              <a:pathLst>
                <a:path extrusionOk="0" h="15852" w="42484">
                  <a:moveTo>
                    <a:pt x="41749" y="919"/>
                  </a:moveTo>
                  <a:lnTo>
                    <a:pt x="41638" y="1764"/>
                  </a:lnTo>
                  <a:lnTo>
                    <a:pt x="41547" y="2627"/>
                  </a:lnTo>
                  <a:lnTo>
                    <a:pt x="41455" y="3490"/>
                  </a:lnTo>
                  <a:lnTo>
                    <a:pt x="41400" y="4372"/>
                  </a:lnTo>
                  <a:lnTo>
                    <a:pt x="41345" y="5235"/>
                  </a:lnTo>
                  <a:lnTo>
                    <a:pt x="41308" y="6117"/>
                  </a:lnTo>
                  <a:lnTo>
                    <a:pt x="41271" y="7862"/>
                  </a:lnTo>
                  <a:lnTo>
                    <a:pt x="41253" y="9607"/>
                  </a:lnTo>
                  <a:lnTo>
                    <a:pt x="41253" y="11370"/>
                  </a:lnTo>
                  <a:lnTo>
                    <a:pt x="41253" y="13115"/>
                  </a:lnTo>
                  <a:lnTo>
                    <a:pt x="41253" y="14841"/>
                  </a:lnTo>
                  <a:lnTo>
                    <a:pt x="40683" y="14786"/>
                  </a:lnTo>
                  <a:lnTo>
                    <a:pt x="40114" y="14749"/>
                  </a:lnTo>
                  <a:lnTo>
                    <a:pt x="39545" y="14713"/>
                  </a:lnTo>
                  <a:lnTo>
                    <a:pt x="38975" y="14694"/>
                  </a:lnTo>
                  <a:lnTo>
                    <a:pt x="37818" y="14676"/>
                  </a:lnTo>
                  <a:lnTo>
                    <a:pt x="36661" y="14694"/>
                  </a:lnTo>
                  <a:lnTo>
                    <a:pt x="34347" y="14786"/>
                  </a:lnTo>
                  <a:lnTo>
                    <a:pt x="33190" y="14823"/>
                  </a:lnTo>
                  <a:lnTo>
                    <a:pt x="32069" y="14841"/>
                  </a:lnTo>
                  <a:lnTo>
                    <a:pt x="27000" y="14878"/>
                  </a:lnTo>
                  <a:lnTo>
                    <a:pt x="21931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59" y="15264"/>
                  </a:lnTo>
                  <a:lnTo>
                    <a:pt x="1359" y="15209"/>
                  </a:lnTo>
                  <a:lnTo>
                    <a:pt x="1249" y="11774"/>
                  </a:lnTo>
                  <a:lnTo>
                    <a:pt x="1121" y="8303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45" y="3105"/>
                  </a:lnTo>
                  <a:lnTo>
                    <a:pt x="735" y="1378"/>
                  </a:lnTo>
                  <a:lnTo>
                    <a:pt x="735" y="1378"/>
                  </a:lnTo>
                  <a:lnTo>
                    <a:pt x="1304" y="1433"/>
                  </a:lnTo>
                  <a:lnTo>
                    <a:pt x="1874" y="1488"/>
                  </a:lnTo>
                  <a:lnTo>
                    <a:pt x="2443" y="1525"/>
                  </a:lnTo>
                  <a:lnTo>
                    <a:pt x="3031" y="1544"/>
                  </a:lnTo>
                  <a:lnTo>
                    <a:pt x="4188" y="1580"/>
                  </a:lnTo>
                  <a:lnTo>
                    <a:pt x="5364" y="1580"/>
                  </a:lnTo>
                  <a:lnTo>
                    <a:pt x="7696" y="1525"/>
                  </a:lnTo>
                  <a:lnTo>
                    <a:pt x="8853" y="1507"/>
                  </a:lnTo>
                  <a:lnTo>
                    <a:pt x="10010" y="1488"/>
                  </a:lnTo>
                  <a:lnTo>
                    <a:pt x="12655" y="1470"/>
                  </a:lnTo>
                  <a:lnTo>
                    <a:pt x="15318" y="1452"/>
                  </a:lnTo>
                  <a:lnTo>
                    <a:pt x="20645" y="1397"/>
                  </a:lnTo>
                  <a:lnTo>
                    <a:pt x="23271" y="1360"/>
                  </a:lnTo>
                  <a:lnTo>
                    <a:pt x="28561" y="1360"/>
                  </a:lnTo>
                  <a:lnTo>
                    <a:pt x="31206" y="1342"/>
                  </a:lnTo>
                  <a:lnTo>
                    <a:pt x="33851" y="1305"/>
                  </a:lnTo>
                  <a:lnTo>
                    <a:pt x="35173" y="1268"/>
                  </a:lnTo>
                  <a:lnTo>
                    <a:pt x="36496" y="1231"/>
                  </a:lnTo>
                  <a:lnTo>
                    <a:pt x="37818" y="1176"/>
                  </a:lnTo>
                  <a:lnTo>
                    <a:pt x="39141" y="1103"/>
                  </a:lnTo>
                  <a:lnTo>
                    <a:pt x="40445" y="1011"/>
                  </a:lnTo>
                  <a:lnTo>
                    <a:pt x="41749" y="919"/>
                  </a:lnTo>
                  <a:close/>
                  <a:moveTo>
                    <a:pt x="37965" y="1"/>
                  </a:moveTo>
                  <a:lnTo>
                    <a:pt x="36624" y="19"/>
                  </a:lnTo>
                  <a:lnTo>
                    <a:pt x="33961" y="74"/>
                  </a:lnTo>
                  <a:lnTo>
                    <a:pt x="31298" y="148"/>
                  </a:lnTo>
                  <a:lnTo>
                    <a:pt x="25971" y="331"/>
                  </a:lnTo>
                  <a:lnTo>
                    <a:pt x="23308" y="405"/>
                  </a:lnTo>
                  <a:lnTo>
                    <a:pt x="20645" y="460"/>
                  </a:lnTo>
                  <a:lnTo>
                    <a:pt x="15318" y="533"/>
                  </a:lnTo>
                  <a:lnTo>
                    <a:pt x="10010" y="588"/>
                  </a:lnTo>
                  <a:lnTo>
                    <a:pt x="8835" y="588"/>
                  </a:lnTo>
                  <a:lnTo>
                    <a:pt x="7659" y="570"/>
                  </a:lnTo>
                  <a:lnTo>
                    <a:pt x="5308" y="552"/>
                  </a:lnTo>
                  <a:lnTo>
                    <a:pt x="4115" y="552"/>
                  </a:lnTo>
                  <a:lnTo>
                    <a:pt x="2939" y="588"/>
                  </a:lnTo>
                  <a:lnTo>
                    <a:pt x="2351" y="625"/>
                  </a:lnTo>
                  <a:lnTo>
                    <a:pt x="1764" y="662"/>
                  </a:lnTo>
                  <a:lnTo>
                    <a:pt x="1194" y="717"/>
                  </a:lnTo>
                  <a:lnTo>
                    <a:pt x="606" y="791"/>
                  </a:lnTo>
                  <a:lnTo>
                    <a:pt x="570" y="772"/>
                  </a:lnTo>
                  <a:lnTo>
                    <a:pt x="460" y="772"/>
                  </a:lnTo>
                  <a:lnTo>
                    <a:pt x="423" y="809"/>
                  </a:lnTo>
                  <a:lnTo>
                    <a:pt x="166" y="827"/>
                  </a:lnTo>
                  <a:lnTo>
                    <a:pt x="92" y="864"/>
                  </a:lnTo>
                  <a:lnTo>
                    <a:pt x="37" y="919"/>
                  </a:lnTo>
                  <a:lnTo>
                    <a:pt x="0" y="993"/>
                  </a:lnTo>
                  <a:lnTo>
                    <a:pt x="0" y="1066"/>
                  </a:lnTo>
                  <a:lnTo>
                    <a:pt x="0" y="1158"/>
                  </a:lnTo>
                  <a:lnTo>
                    <a:pt x="37" y="1231"/>
                  </a:lnTo>
                  <a:lnTo>
                    <a:pt x="92" y="1286"/>
                  </a:lnTo>
                  <a:lnTo>
                    <a:pt x="166" y="1305"/>
                  </a:lnTo>
                  <a:lnTo>
                    <a:pt x="313" y="1323"/>
                  </a:lnTo>
                  <a:lnTo>
                    <a:pt x="221" y="2186"/>
                  </a:lnTo>
                  <a:lnTo>
                    <a:pt x="147" y="3050"/>
                  </a:lnTo>
                  <a:lnTo>
                    <a:pt x="92" y="3913"/>
                  </a:lnTo>
                  <a:lnTo>
                    <a:pt x="37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58"/>
                  </a:lnTo>
                  <a:lnTo>
                    <a:pt x="19" y="8339"/>
                  </a:lnTo>
                  <a:lnTo>
                    <a:pt x="37" y="9221"/>
                  </a:lnTo>
                  <a:lnTo>
                    <a:pt x="74" y="10121"/>
                  </a:lnTo>
                  <a:lnTo>
                    <a:pt x="129" y="11003"/>
                  </a:lnTo>
                  <a:lnTo>
                    <a:pt x="202" y="11884"/>
                  </a:lnTo>
                  <a:lnTo>
                    <a:pt x="276" y="12747"/>
                  </a:lnTo>
                  <a:lnTo>
                    <a:pt x="368" y="13611"/>
                  </a:lnTo>
                  <a:lnTo>
                    <a:pt x="478" y="14474"/>
                  </a:lnTo>
                  <a:lnTo>
                    <a:pt x="588" y="15319"/>
                  </a:lnTo>
                  <a:lnTo>
                    <a:pt x="606" y="15392"/>
                  </a:lnTo>
                  <a:lnTo>
                    <a:pt x="643" y="15466"/>
                  </a:lnTo>
                  <a:lnTo>
                    <a:pt x="680" y="15503"/>
                  </a:lnTo>
                  <a:lnTo>
                    <a:pt x="735" y="15558"/>
                  </a:lnTo>
                  <a:lnTo>
                    <a:pt x="790" y="15576"/>
                  </a:lnTo>
                  <a:lnTo>
                    <a:pt x="864" y="15594"/>
                  </a:lnTo>
                  <a:lnTo>
                    <a:pt x="992" y="15594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39" y="15760"/>
                  </a:lnTo>
                  <a:lnTo>
                    <a:pt x="1231" y="15778"/>
                  </a:lnTo>
                  <a:lnTo>
                    <a:pt x="6410" y="15815"/>
                  </a:lnTo>
                  <a:lnTo>
                    <a:pt x="11590" y="15833"/>
                  </a:lnTo>
                  <a:lnTo>
                    <a:pt x="21931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1" y="15796"/>
                  </a:lnTo>
                  <a:lnTo>
                    <a:pt x="34494" y="15815"/>
                  </a:lnTo>
                  <a:lnTo>
                    <a:pt x="35724" y="15833"/>
                  </a:lnTo>
                  <a:lnTo>
                    <a:pt x="36973" y="15852"/>
                  </a:lnTo>
                  <a:lnTo>
                    <a:pt x="38810" y="15852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41" y="15576"/>
                  </a:lnTo>
                  <a:lnTo>
                    <a:pt x="41914" y="15558"/>
                  </a:lnTo>
                  <a:lnTo>
                    <a:pt x="41969" y="15539"/>
                  </a:lnTo>
                  <a:lnTo>
                    <a:pt x="42006" y="15484"/>
                  </a:lnTo>
                  <a:lnTo>
                    <a:pt x="42043" y="15447"/>
                  </a:lnTo>
                  <a:lnTo>
                    <a:pt x="42079" y="15319"/>
                  </a:lnTo>
                  <a:lnTo>
                    <a:pt x="42098" y="15190"/>
                  </a:lnTo>
                  <a:lnTo>
                    <a:pt x="42098" y="15154"/>
                  </a:lnTo>
                  <a:lnTo>
                    <a:pt x="42116" y="15098"/>
                  </a:lnTo>
                  <a:lnTo>
                    <a:pt x="42189" y="13317"/>
                  </a:lnTo>
                  <a:lnTo>
                    <a:pt x="42263" y="11535"/>
                  </a:lnTo>
                  <a:lnTo>
                    <a:pt x="42355" y="9735"/>
                  </a:lnTo>
                  <a:lnTo>
                    <a:pt x="42428" y="7935"/>
                  </a:lnTo>
                  <a:lnTo>
                    <a:pt x="42483" y="6135"/>
                  </a:lnTo>
                  <a:lnTo>
                    <a:pt x="42483" y="5235"/>
                  </a:lnTo>
                  <a:lnTo>
                    <a:pt x="42483" y="4335"/>
                  </a:lnTo>
                  <a:lnTo>
                    <a:pt x="42465" y="3454"/>
                  </a:lnTo>
                  <a:lnTo>
                    <a:pt x="42410" y="2554"/>
                  </a:lnTo>
                  <a:lnTo>
                    <a:pt x="42355" y="1672"/>
                  </a:lnTo>
                  <a:lnTo>
                    <a:pt x="42281" y="791"/>
                  </a:lnTo>
                  <a:lnTo>
                    <a:pt x="42263" y="735"/>
                  </a:lnTo>
                  <a:lnTo>
                    <a:pt x="42318" y="644"/>
                  </a:lnTo>
                  <a:lnTo>
                    <a:pt x="42336" y="533"/>
                  </a:lnTo>
                  <a:lnTo>
                    <a:pt x="42336" y="423"/>
                  </a:lnTo>
                  <a:lnTo>
                    <a:pt x="42318" y="313"/>
                  </a:lnTo>
                  <a:lnTo>
                    <a:pt x="42263" y="221"/>
                  </a:lnTo>
                  <a:lnTo>
                    <a:pt x="42189" y="148"/>
                  </a:lnTo>
                  <a:lnTo>
                    <a:pt x="42079" y="93"/>
                  </a:lnTo>
                  <a:lnTo>
                    <a:pt x="41951" y="56"/>
                  </a:lnTo>
                  <a:lnTo>
                    <a:pt x="40628" y="37"/>
                  </a:lnTo>
                  <a:lnTo>
                    <a:pt x="39287" y="19"/>
                  </a:lnTo>
                  <a:lnTo>
                    <a:pt x="37965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28"/>
          <p:cNvGrpSpPr/>
          <p:nvPr/>
        </p:nvGrpSpPr>
        <p:grpSpPr>
          <a:xfrm>
            <a:off x="7119803" y="3441925"/>
            <a:ext cx="472528" cy="463750"/>
            <a:chOff x="7119803" y="3441925"/>
            <a:chExt cx="472528" cy="463750"/>
          </a:xfrm>
        </p:grpSpPr>
        <p:sp>
          <p:nvSpPr>
            <p:cNvPr id="410" name="Google Shape;410;p28"/>
            <p:cNvSpPr/>
            <p:nvPr/>
          </p:nvSpPr>
          <p:spPr>
            <a:xfrm>
              <a:off x="7140022" y="3497273"/>
              <a:ext cx="430040" cy="360041"/>
            </a:xfrm>
            <a:custGeom>
              <a:rect b="b" l="l" r="r" t="t"/>
              <a:pathLst>
                <a:path extrusionOk="0" h="12307" w="38664">
                  <a:moveTo>
                    <a:pt x="38663" y="1"/>
                  </a:moveTo>
                  <a:lnTo>
                    <a:pt x="1" y="680"/>
                  </a:lnTo>
                  <a:lnTo>
                    <a:pt x="680" y="12306"/>
                  </a:lnTo>
                  <a:lnTo>
                    <a:pt x="38443" y="11847"/>
                  </a:lnTo>
                  <a:lnTo>
                    <a:pt x="386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7119803" y="3441925"/>
              <a:ext cx="472528" cy="463750"/>
            </a:xfrm>
            <a:custGeom>
              <a:rect b="b" l="l" r="r" t="t"/>
              <a:pathLst>
                <a:path extrusionOk="0" h="15852" w="42484">
                  <a:moveTo>
                    <a:pt x="41749" y="919"/>
                  </a:moveTo>
                  <a:lnTo>
                    <a:pt x="41638" y="1764"/>
                  </a:lnTo>
                  <a:lnTo>
                    <a:pt x="41547" y="2627"/>
                  </a:lnTo>
                  <a:lnTo>
                    <a:pt x="41455" y="3490"/>
                  </a:lnTo>
                  <a:lnTo>
                    <a:pt x="41400" y="4372"/>
                  </a:lnTo>
                  <a:lnTo>
                    <a:pt x="41345" y="5235"/>
                  </a:lnTo>
                  <a:lnTo>
                    <a:pt x="41308" y="6117"/>
                  </a:lnTo>
                  <a:lnTo>
                    <a:pt x="41271" y="7862"/>
                  </a:lnTo>
                  <a:lnTo>
                    <a:pt x="41253" y="9607"/>
                  </a:lnTo>
                  <a:lnTo>
                    <a:pt x="41253" y="11370"/>
                  </a:lnTo>
                  <a:lnTo>
                    <a:pt x="41253" y="13115"/>
                  </a:lnTo>
                  <a:lnTo>
                    <a:pt x="41253" y="14841"/>
                  </a:lnTo>
                  <a:lnTo>
                    <a:pt x="40683" y="14786"/>
                  </a:lnTo>
                  <a:lnTo>
                    <a:pt x="40114" y="14749"/>
                  </a:lnTo>
                  <a:lnTo>
                    <a:pt x="39545" y="14713"/>
                  </a:lnTo>
                  <a:lnTo>
                    <a:pt x="38975" y="14694"/>
                  </a:lnTo>
                  <a:lnTo>
                    <a:pt x="37818" y="14676"/>
                  </a:lnTo>
                  <a:lnTo>
                    <a:pt x="36661" y="14694"/>
                  </a:lnTo>
                  <a:lnTo>
                    <a:pt x="34347" y="14786"/>
                  </a:lnTo>
                  <a:lnTo>
                    <a:pt x="33190" y="14823"/>
                  </a:lnTo>
                  <a:lnTo>
                    <a:pt x="32069" y="14841"/>
                  </a:lnTo>
                  <a:lnTo>
                    <a:pt x="27000" y="14878"/>
                  </a:lnTo>
                  <a:lnTo>
                    <a:pt x="21931" y="14915"/>
                  </a:lnTo>
                  <a:lnTo>
                    <a:pt x="16788" y="14988"/>
                  </a:lnTo>
                  <a:lnTo>
                    <a:pt x="11645" y="15062"/>
                  </a:lnTo>
                  <a:lnTo>
                    <a:pt x="6502" y="15154"/>
                  </a:lnTo>
                  <a:lnTo>
                    <a:pt x="1359" y="15264"/>
                  </a:lnTo>
                  <a:lnTo>
                    <a:pt x="1359" y="15209"/>
                  </a:lnTo>
                  <a:lnTo>
                    <a:pt x="1249" y="11774"/>
                  </a:lnTo>
                  <a:lnTo>
                    <a:pt x="1121" y="8303"/>
                  </a:lnTo>
                  <a:lnTo>
                    <a:pt x="1047" y="6558"/>
                  </a:lnTo>
                  <a:lnTo>
                    <a:pt x="955" y="4831"/>
                  </a:lnTo>
                  <a:lnTo>
                    <a:pt x="845" y="3105"/>
                  </a:lnTo>
                  <a:lnTo>
                    <a:pt x="735" y="1378"/>
                  </a:lnTo>
                  <a:lnTo>
                    <a:pt x="735" y="1378"/>
                  </a:lnTo>
                  <a:lnTo>
                    <a:pt x="1304" y="1433"/>
                  </a:lnTo>
                  <a:lnTo>
                    <a:pt x="1874" y="1488"/>
                  </a:lnTo>
                  <a:lnTo>
                    <a:pt x="2443" y="1525"/>
                  </a:lnTo>
                  <a:lnTo>
                    <a:pt x="3031" y="1544"/>
                  </a:lnTo>
                  <a:lnTo>
                    <a:pt x="4188" y="1580"/>
                  </a:lnTo>
                  <a:lnTo>
                    <a:pt x="5364" y="1580"/>
                  </a:lnTo>
                  <a:lnTo>
                    <a:pt x="7696" y="1525"/>
                  </a:lnTo>
                  <a:lnTo>
                    <a:pt x="8853" y="1507"/>
                  </a:lnTo>
                  <a:lnTo>
                    <a:pt x="10010" y="1488"/>
                  </a:lnTo>
                  <a:lnTo>
                    <a:pt x="12655" y="1470"/>
                  </a:lnTo>
                  <a:lnTo>
                    <a:pt x="15318" y="1452"/>
                  </a:lnTo>
                  <a:lnTo>
                    <a:pt x="20645" y="1397"/>
                  </a:lnTo>
                  <a:lnTo>
                    <a:pt x="23271" y="1360"/>
                  </a:lnTo>
                  <a:lnTo>
                    <a:pt x="28561" y="1360"/>
                  </a:lnTo>
                  <a:lnTo>
                    <a:pt x="31206" y="1342"/>
                  </a:lnTo>
                  <a:lnTo>
                    <a:pt x="33851" y="1305"/>
                  </a:lnTo>
                  <a:lnTo>
                    <a:pt x="35173" y="1268"/>
                  </a:lnTo>
                  <a:lnTo>
                    <a:pt x="36496" y="1231"/>
                  </a:lnTo>
                  <a:lnTo>
                    <a:pt x="37818" y="1176"/>
                  </a:lnTo>
                  <a:lnTo>
                    <a:pt x="39141" y="1103"/>
                  </a:lnTo>
                  <a:lnTo>
                    <a:pt x="40445" y="1011"/>
                  </a:lnTo>
                  <a:lnTo>
                    <a:pt x="41749" y="919"/>
                  </a:lnTo>
                  <a:close/>
                  <a:moveTo>
                    <a:pt x="37965" y="1"/>
                  </a:moveTo>
                  <a:lnTo>
                    <a:pt x="36624" y="19"/>
                  </a:lnTo>
                  <a:lnTo>
                    <a:pt x="33961" y="74"/>
                  </a:lnTo>
                  <a:lnTo>
                    <a:pt x="31298" y="148"/>
                  </a:lnTo>
                  <a:lnTo>
                    <a:pt x="25971" y="331"/>
                  </a:lnTo>
                  <a:lnTo>
                    <a:pt x="23308" y="405"/>
                  </a:lnTo>
                  <a:lnTo>
                    <a:pt x="20645" y="460"/>
                  </a:lnTo>
                  <a:lnTo>
                    <a:pt x="15318" y="533"/>
                  </a:lnTo>
                  <a:lnTo>
                    <a:pt x="10010" y="588"/>
                  </a:lnTo>
                  <a:lnTo>
                    <a:pt x="8835" y="588"/>
                  </a:lnTo>
                  <a:lnTo>
                    <a:pt x="7659" y="570"/>
                  </a:lnTo>
                  <a:lnTo>
                    <a:pt x="5308" y="552"/>
                  </a:lnTo>
                  <a:lnTo>
                    <a:pt x="4115" y="552"/>
                  </a:lnTo>
                  <a:lnTo>
                    <a:pt x="2939" y="588"/>
                  </a:lnTo>
                  <a:lnTo>
                    <a:pt x="2351" y="625"/>
                  </a:lnTo>
                  <a:lnTo>
                    <a:pt x="1764" y="662"/>
                  </a:lnTo>
                  <a:lnTo>
                    <a:pt x="1194" y="717"/>
                  </a:lnTo>
                  <a:lnTo>
                    <a:pt x="606" y="791"/>
                  </a:lnTo>
                  <a:lnTo>
                    <a:pt x="570" y="772"/>
                  </a:lnTo>
                  <a:lnTo>
                    <a:pt x="460" y="772"/>
                  </a:lnTo>
                  <a:lnTo>
                    <a:pt x="423" y="809"/>
                  </a:lnTo>
                  <a:lnTo>
                    <a:pt x="166" y="827"/>
                  </a:lnTo>
                  <a:lnTo>
                    <a:pt x="92" y="864"/>
                  </a:lnTo>
                  <a:lnTo>
                    <a:pt x="37" y="919"/>
                  </a:lnTo>
                  <a:lnTo>
                    <a:pt x="0" y="993"/>
                  </a:lnTo>
                  <a:lnTo>
                    <a:pt x="0" y="1066"/>
                  </a:lnTo>
                  <a:lnTo>
                    <a:pt x="0" y="1158"/>
                  </a:lnTo>
                  <a:lnTo>
                    <a:pt x="37" y="1231"/>
                  </a:lnTo>
                  <a:lnTo>
                    <a:pt x="92" y="1286"/>
                  </a:lnTo>
                  <a:lnTo>
                    <a:pt x="166" y="1305"/>
                  </a:lnTo>
                  <a:lnTo>
                    <a:pt x="313" y="1323"/>
                  </a:lnTo>
                  <a:lnTo>
                    <a:pt x="221" y="2186"/>
                  </a:lnTo>
                  <a:lnTo>
                    <a:pt x="147" y="3050"/>
                  </a:lnTo>
                  <a:lnTo>
                    <a:pt x="92" y="3913"/>
                  </a:lnTo>
                  <a:lnTo>
                    <a:pt x="37" y="4795"/>
                  </a:lnTo>
                  <a:lnTo>
                    <a:pt x="19" y="5676"/>
                  </a:lnTo>
                  <a:lnTo>
                    <a:pt x="0" y="6558"/>
                  </a:lnTo>
                  <a:lnTo>
                    <a:pt x="0" y="7458"/>
                  </a:lnTo>
                  <a:lnTo>
                    <a:pt x="19" y="8339"/>
                  </a:lnTo>
                  <a:lnTo>
                    <a:pt x="37" y="9221"/>
                  </a:lnTo>
                  <a:lnTo>
                    <a:pt x="74" y="10121"/>
                  </a:lnTo>
                  <a:lnTo>
                    <a:pt x="129" y="11003"/>
                  </a:lnTo>
                  <a:lnTo>
                    <a:pt x="202" y="11884"/>
                  </a:lnTo>
                  <a:lnTo>
                    <a:pt x="276" y="12747"/>
                  </a:lnTo>
                  <a:lnTo>
                    <a:pt x="368" y="13611"/>
                  </a:lnTo>
                  <a:lnTo>
                    <a:pt x="478" y="14474"/>
                  </a:lnTo>
                  <a:lnTo>
                    <a:pt x="588" y="15319"/>
                  </a:lnTo>
                  <a:lnTo>
                    <a:pt x="606" y="15392"/>
                  </a:lnTo>
                  <a:lnTo>
                    <a:pt x="643" y="15466"/>
                  </a:lnTo>
                  <a:lnTo>
                    <a:pt x="680" y="15503"/>
                  </a:lnTo>
                  <a:lnTo>
                    <a:pt x="735" y="15558"/>
                  </a:lnTo>
                  <a:lnTo>
                    <a:pt x="790" y="15576"/>
                  </a:lnTo>
                  <a:lnTo>
                    <a:pt x="864" y="15594"/>
                  </a:lnTo>
                  <a:lnTo>
                    <a:pt x="992" y="15594"/>
                  </a:lnTo>
                  <a:lnTo>
                    <a:pt x="1029" y="15668"/>
                  </a:lnTo>
                  <a:lnTo>
                    <a:pt x="1084" y="15723"/>
                  </a:lnTo>
                  <a:lnTo>
                    <a:pt x="1139" y="15760"/>
                  </a:lnTo>
                  <a:lnTo>
                    <a:pt x="1231" y="15778"/>
                  </a:lnTo>
                  <a:lnTo>
                    <a:pt x="6410" y="15815"/>
                  </a:lnTo>
                  <a:lnTo>
                    <a:pt x="11590" y="15833"/>
                  </a:lnTo>
                  <a:lnTo>
                    <a:pt x="21931" y="15833"/>
                  </a:lnTo>
                  <a:lnTo>
                    <a:pt x="27000" y="15815"/>
                  </a:lnTo>
                  <a:lnTo>
                    <a:pt x="32069" y="15778"/>
                  </a:lnTo>
                  <a:lnTo>
                    <a:pt x="33281" y="15796"/>
                  </a:lnTo>
                  <a:lnTo>
                    <a:pt x="34494" y="15815"/>
                  </a:lnTo>
                  <a:lnTo>
                    <a:pt x="35724" y="15833"/>
                  </a:lnTo>
                  <a:lnTo>
                    <a:pt x="36973" y="15852"/>
                  </a:lnTo>
                  <a:lnTo>
                    <a:pt x="38810" y="15852"/>
                  </a:lnTo>
                  <a:lnTo>
                    <a:pt x="39434" y="15815"/>
                  </a:lnTo>
                  <a:lnTo>
                    <a:pt x="40041" y="15778"/>
                  </a:lnTo>
                  <a:lnTo>
                    <a:pt x="40647" y="15723"/>
                  </a:lnTo>
                  <a:lnTo>
                    <a:pt x="41253" y="15668"/>
                  </a:lnTo>
                  <a:lnTo>
                    <a:pt x="41841" y="15576"/>
                  </a:lnTo>
                  <a:lnTo>
                    <a:pt x="41914" y="15558"/>
                  </a:lnTo>
                  <a:lnTo>
                    <a:pt x="41969" y="15539"/>
                  </a:lnTo>
                  <a:lnTo>
                    <a:pt x="42006" y="15484"/>
                  </a:lnTo>
                  <a:lnTo>
                    <a:pt x="42043" y="15447"/>
                  </a:lnTo>
                  <a:lnTo>
                    <a:pt x="42079" y="15319"/>
                  </a:lnTo>
                  <a:lnTo>
                    <a:pt x="42098" y="15190"/>
                  </a:lnTo>
                  <a:lnTo>
                    <a:pt x="42098" y="15154"/>
                  </a:lnTo>
                  <a:lnTo>
                    <a:pt x="42116" y="15098"/>
                  </a:lnTo>
                  <a:lnTo>
                    <a:pt x="42189" y="13317"/>
                  </a:lnTo>
                  <a:lnTo>
                    <a:pt x="42263" y="11535"/>
                  </a:lnTo>
                  <a:lnTo>
                    <a:pt x="42355" y="9735"/>
                  </a:lnTo>
                  <a:lnTo>
                    <a:pt x="42428" y="7935"/>
                  </a:lnTo>
                  <a:lnTo>
                    <a:pt x="42483" y="6135"/>
                  </a:lnTo>
                  <a:lnTo>
                    <a:pt x="42483" y="5235"/>
                  </a:lnTo>
                  <a:lnTo>
                    <a:pt x="42483" y="4335"/>
                  </a:lnTo>
                  <a:lnTo>
                    <a:pt x="42465" y="3454"/>
                  </a:lnTo>
                  <a:lnTo>
                    <a:pt x="42410" y="2554"/>
                  </a:lnTo>
                  <a:lnTo>
                    <a:pt x="42355" y="1672"/>
                  </a:lnTo>
                  <a:lnTo>
                    <a:pt x="42281" y="791"/>
                  </a:lnTo>
                  <a:lnTo>
                    <a:pt x="42263" y="735"/>
                  </a:lnTo>
                  <a:lnTo>
                    <a:pt x="42318" y="644"/>
                  </a:lnTo>
                  <a:lnTo>
                    <a:pt x="42336" y="533"/>
                  </a:lnTo>
                  <a:lnTo>
                    <a:pt x="42336" y="423"/>
                  </a:lnTo>
                  <a:lnTo>
                    <a:pt x="42318" y="313"/>
                  </a:lnTo>
                  <a:lnTo>
                    <a:pt x="42263" y="221"/>
                  </a:lnTo>
                  <a:lnTo>
                    <a:pt x="42189" y="148"/>
                  </a:lnTo>
                  <a:lnTo>
                    <a:pt x="42079" y="93"/>
                  </a:lnTo>
                  <a:lnTo>
                    <a:pt x="41951" y="56"/>
                  </a:lnTo>
                  <a:lnTo>
                    <a:pt x="40628" y="37"/>
                  </a:lnTo>
                  <a:lnTo>
                    <a:pt x="39287" y="19"/>
                  </a:lnTo>
                  <a:lnTo>
                    <a:pt x="37965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28"/>
          <p:cNvSpPr/>
          <p:nvPr/>
        </p:nvSpPr>
        <p:spPr>
          <a:xfrm>
            <a:off x="533400" y="2289338"/>
            <a:ext cx="6200350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533400" y="2877506"/>
            <a:ext cx="6200350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8"/>
          <p:cNvSpPr/>
          <p:nvPr/>
        </p:nvSpPr>
        <p:spPr>
          <a:xfrm flipH="1">
            <a:off x="533400" y="3465675"/>
            <a:ext cx="6200350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8"/>
          <p:cNvSpPr/>
          <p:nvPr/>
        </p:nvSpPr>
        <p:spPr>
          <a:xfrm>
            <a:off x="533400" y="4046700"/>
            <a:ext cx="6200350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28"/>
          <p:cNvGrpSpPr/>
          <p:nvPr/>
        </p:nvGrpSpPr>
        <p:grpSpPr>
          <a:xfrm>
            <a:off x="462525" y="1045588"/>
            <a:ext cx="6244993" cy="3698670"/>
            <a:chOff x="462525" y="1036063"/>
            <a:chExt cx="6244993" cy="3698670"/>
          </a:xfrm>
        </p:grpSpPr>
        <p:sp>
          <p:nvSpPr>
            <p:cNvPr id="417" name="Google Shape;417;p28"/>
            <p:cNvSpPr/>
            <p:nvPr/>
          </p:nvSpPr>
          <p:spPr>
            <a:xfrm>
              <a:off x="506750" y="1036063"/>
              <a:ext cx="6200350" cy="20925"/>
            </a:xfrm>
            <a:custGeom>
              <a:rect b="b" l="l" r="r" t="t"/>
              <a:pathLst>
                <a:path extrusionOk="0" fill="none" h="837" w="248014">
                  <a:moveTo>
                    <a:pt x="0" y="89"/>
                  </a:moveTo>
                  <a:lnTo>
                    <a:pt x="0" y="89"/>
                  </a:lnTo>
                  <a:lnTo>
                    <a:pt x="51519" y="836"/>
                  </a:lnTo>
                  <a:lnTo>
                    <a:pt x="51519" y="836"/>
                  </a:lnTo>
                  <a:lnTo>
                    <a:pt x="52948" y="836"/>
                  </a:lnTo>
                  <a:lnTo>
                    <a:pt x="54399" y="836"/>
                  </a:lnTo>
                  <a:lnTo>
                    <a:pt x="57278" y="792"/>
                  </a:lnTo>
                  <a:lnTo>
                    <a:pt x="60179" y="726"/>
                  </a:lnTo>
                  <a:lnTo>
                    <a:pt x="63058" y="638"/>
                  </a:lnTo>
                  <a:lnTo>
                    <a:pt x="65960" y="528"/>
                  </a:lnTo>
                  <a:lnTo>
                    <a:pt x="68839" y="462"/>
                  </a:lnTo>
                  <a:lnTo>
                    <a:pt x="71718" y="418"/>
                  </a:lnTo>
                  <a:lnTo>
                    <a:pt x="73169" y="418"/>
                  </a:lnTo>
                  <a:lnTo>
                    <a:pt x="74619" y="440"/>
                  </a:lnTo>
                  <a:lnTo>
                    <a:pt x="74619" y="440"/>
                  </a:lnTo>
                  <a:lnTo>
                    <a:pt x="87609" y="616"/>
                  </a:lnTo>
                  <a:lnTo>
                    <a:pt x="94093" y="704"/>
                  </a:lnTo>
                  <a:lnTo>
                    <a:pt x="100599" y="770"/>
                  </a:lnTo>
                  <a:lnTo>
                    <a:pt x="107105" y="814"/>
                  </a:lnTo>
                  <a:lnTo>
                    <a:pt x="113588" y="814"/>
                  </a:lnTo>
                  <a:lnTo>
                    <a:pt x="120094" y="770"/>
                  </a:lnTo>
                  <a:lnTo>
                    <a:pt x="123347" y="726"/>
                  </a:lnTo>
                  <a:lnTo>
                    <a:pt x="126600" y="660"/>
                  </a:lnTo>
                  <a:lnTo>
                    <a:pt x="126600" y="660"/>
                  </a:lnTo>
                  <a:lnTo>
                    <a:pt x="134403" y="506"/>
                  </a:lnTo>
                  <a:lnTo>
                    <a:pt x="142227" y="353"/>
                  </a:lnTo>
                  <a:lnTo>
                    <a:pt x="146118" y="309"/>
                  </a:lnTo>
                  <a:lnTo>
                    <a:pt x="150030" y="265"/>
                  </a:lnTo>
                  <a:lnTo>
                    <a:pt x="153942" y="265"/>
                  </a:lnTo>
                  <a:lnTo>
                    <a:pt x="157855" y="309"/>
                  </a:lnTo>
                  <a:lnTo>
                    <a:pt x="157855" y="309"/>
                  </a:lnTo>
                  <a:lnTo>
                    <a:pt x="170009" y="462"/>
                  </a:lnTo>
                  <a:lnTo>
                    <a:pt x="181702" y="594"/>
                  </a:lnTo>
                  <a:lnTo>
                    <a:pt x="193043" y="704"/>
                  </a:lnTo>
                  <a:lnTo>
                    <a:pt x="198604" y="748"/>
                  </a:lnTo>
                  <a:lnTo>
                    <a:pt x="204099" y="770"/>
                  </a:lnTo>
                  <a:lnTo>
                    <a:pt x="209572" y="770"/>
                  </a:lnTo>
                  <a:lnTo>
                    <a:pt x="215022" y="748"/>
                  </a:lnTo>
                  <a:lnTo>
                    <a:pt x="220473" y="704"/>
                  </a:lnTo>
                  <a:lnTo>
                    <a:pt x="225902" y="616"/>
                  </a:lnTo>
                  <a:lnTo>
                    <a:pt x="231375" y="528"/>
                  </a:lnTo>
                  <a:lnTo>
                    <a:pt x="236870" y="396"/>
                  </a:lnTo>
                  <a:lnTo>
                    <a:pt x="242409" y="221"/>
                  </a:lnTo>
                  <a:lnTo>
                    <a:pt x="248013" y="1"/>
                  </a:lnTo>
                </a:path>
              </a:pathLst>
            </a:custGeom>
            <a:noFill/>
            <a:ln cap="rnd" cmpd="sng" w="9350">
              <a:solidFill>
                <a:srgbClr val="2517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462525" y="4713807"/>
              <a:ext cx="6244993" cy="20925"/>
            </a:xfrm>
            <a:custGeom>
              <a:rect b="b" l="l" r="r" t="t"/>
              <a:pathLst>
                <a:path extrusionOk="0" fill="none" h="837" w="248014">
                  <a:moveTo>
                    <a:pt x="0" y="89"/>
                  </a:moveTo>
                  <a:lnTo>
                    <a:pt x="0" y="89"/>
                  </a:lnTo>
                  <a:lnTo>
                    <a:pt x="51519" y="836"/>
                  </a:lnTo>
                  <a:lnTo>
                    <a:pt x="51519" y="836"/>
                  </a:lnTo>
                  <a:lnTo>
                    <a:pt x="52948" y="836"/>
                  </a:lnTo>
                  <a:lnTo>
                    <a:pt x="54399" y="836"/>
                  </a:lnTo>
                  <a:lnTo>
                    <a:pt x="57278" y="792"/>
                  </a:lnTo>
                  <a:lnTo>
                    <a:pt x="60179" y="726"/>
                  </a:lnTo>
                  <a:lnTo>
                    <a:pt x="63058" y="638"/>
                  </a:lnTo>
                  <a:lnTo>
                    <a:pt x="65960" y="528"/>
                  </a:lnTo>
                  <a:lnTo>
                    <a:pt x="68839" y="462"/>
                  </a:lnTo>
                  <a:lnTo>
                    <a:pt x="71718" y="418"/>
                  </a:lnTo>
                  <a:lnTo>
                    <a:pt x="73169" y="418"/>
                  </a:lnTo>
                  <a:lnTo>
                    <a:pt x="74619" y="440"/>
                  </a:lnTo>
                  <a:lnTo>
                    <a:pt x="74619" y="440"/>
                  </a:lnTo>
                  <a:lnTo>
                    <a:pt x="87609" y="616"/>
                  </a:lnTo>
                  <a:lnTo>
                    <a:pt x="94093" y="704"/>
                  </a:lnTo>
                  <a:lnTo>
                    <a:pt x="100599" y="770"/>
                  </a:lnTo>
                  <a:lnTo>
                    <a:pt x="107105" y="814"/>
                  </a:lnTo>
                  <a:lnTo>
                    <a:pt x="113588" y="814"/>
                  </a:lnTo>
                  <a:lnTo>
                    <a:pt x="120094" y="770"/>
                  </a:lnTo>
                  <a:lnTo>
                    <a:pt x="123347" y="726"/>
                  </a:lnTo>
                  <a:lnTo>
                    <a:pt x="126600" y="660"/>
                  </a:lnTo>
                  <a:lnTo>
                    <a:pt x="126600" y="660"/>
                  </a:lnTo>
                  <a:lnTo>
                    <a:pt x="134403" y="506"/>
                  </a:lnTo>
                  <a:lnTo>
                    <a:pt x="142227" y="353"/>
                  </a:lnTo>
                  <a:lnTo>
                    <a:pt x="146118" y="309"/>
                  </a:lnTo>
                  <a:lnTo>
                    <a:pt x="150030" y="265"/>
                  </a:lnTo>
                  <a:lnTo>
                    <a:pt x="153942" y="265"/>
                  </a:lnTo>
                  <a:lnTo>
                    <a:pt x="157855" y="309"/>
                  </a:lnTo>
                  <a:lnTo>
                    <a:pt x="157855" y="309"/>
                  </a:lnTo>
                  <a:lnTo>
                    <a:pt x="170009" y="462"/>
                  </a:lnTo>
                  <a:lnTo>
                    <a:pt x="181702" y="594"/>
                  </a:lnTo>
                  <a:lnTo>
                    <a:pt x="193043" y="704"/>
                  </a:lnTo>
                  <a:lnTo>
                    <a:pt x="198604" y="748"/>
                  </a:lnTo>
                  <a:lnTo>
                    <a:pt x="204099" y="770"/>
                  </a:lnTo>
                  <a:lnTo>
                    <a:pt x="209572" y="770"/>
                  </a:lnTo>
                  <a:lnTo>
                    <a:pt x="215022" y="748"/>
                  </a:lnTo>
                  <a:lnTo>
                    <a:pt x="220473" y="704"/>
                  </a:lnTo>
                  <a:lnTo>
                    <a:pt x="225902" y="616"/>
                  </a:lnTo>
                  <a:lnTo>
                    <a:pt x="231375" y="528"/>
                  </a:lnTo>
                  <a:lnTo>
                    <a:pt x="236870" y="396"/>
                  </a:lnTo>
                  <a:lnTo>
                    <a:pt x="242409" y="221"/>
                  </a:lnTo>
                  <a:lnTo>
                    <a:pt x="248013" y="1"/>
                  </a:lnTo>
                </a:path>
              </a:pathLst>
            </a:custGeom>
            <a:noFill/>
            <a:ln cap="rnd" cmpd="sng" w="9350">
              <a:solidFill>
                <a:srgbClr val="2517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 rot="-5400000">
              <a:off x="-1376267" y="2875016"/>
              <a:ext cx="3698509" cy="20925"/>
            </a:xfrm>
            <a:custGeom>
              <a:rect b="b" l="l" r="r" t="t"/>
              <a:pathLst>
                <a:path extrusionOk="0" fill="none" h="837" w="248014">
                  <a:moveTo>
                    <a:pt x="0" y="89"/>
                  </a:moveTo>
                  <a:lnTo>
                    <a:pt x="0" y="89"/>
                  </a:lnTo>
                  <a:lnTo>
                    <a:pt x="51519" y="836"/>
                  </a:lnTo>
                  <a:lnTo>
                    <a:pt x="51519" y="836"/>
                  </a:lnTo>
                  <a:lnTo>
                    <a:pt x="52948" y="836"/>
                  </a:lnTo>
                  <a:lnTo>
                    <a:pt x="54399" y="836"/>
                  </a:lnTo>
                  <a:lnTo>
                    <a:pt x="57278" y="792"/>
                  </a:lnTo>
                  <a:lnTo>
                    <a:pt x="60179" y="726"/>
                  </a:lnTo>
                  <a:lnTo>
                    <a:pt x="63058" y="638"/>
                  </a:lnTo>
                  <a:lnTo>
                    <a:pt x="65960" y="528"/>
                  </a:lnTo>
                  <a:lnTo>
                    <a:pt x="68839" y="462"/>
                  </a:lnTo>
                  <a:lnTo>
                    <a:pt x="71718" y="418"/>
                  </a:lnTo>
                  <a:lnTo>
                    <a:pt x="73169" y="418"/>
                  </a:lnTo>
                  <a:lnTo>
                    <a:pt x="74619" y="440"/>
                  </a:lnTo>
                  <a:lnTo>
                    <a:pt x="74619" y="440"/>
                  </a:lnTo>
                  <a:lnTo>
                    <a:pt x="87609" y="616"/>
                  </a:lnTo>
                  <a:lnTo>
                    <a:pt x="94093" y="704"/>
                  </a:lnTo>
                  <a:lnTo>
                    <a:pt x="100599" y="770"/>
                  </a:lnTo>
                  <a:lnTo>
                    <a:pt x="107105" y="814"/>
                  </a:lnTo>
                  <a:lnTo>
                    <a:pt x="113588" y="814"/>
                  </a:lnTo>
                  <a:lnTo>
                    <a:pt x="120094" y="770"/>
                  </a:lnTo>
                  <a:lnTo>
                    <a:pt x="123347" y="726"/>
                  </a:lnTo>
                  <a:lnTo>
                    <a:pt x="126600" y="660"/>
                  </a:lnTo>
                  <a:lnTo>
                    <a:pt x="126600" y="660"/>
                  </a:lnTo>
                  <a:lnTo>
                    <a:pt x="134403" y="506"/>
                  </a:lnTo>
                  <a:lnTo>
                    <a:pt x="142227" y="353"/>
                  </a:lnTo>
                  <a:lnTo>
                    <a:pt x="146118" y="309"/>
                  </a:lnTo>
                  <a:lnTo>
                    <a:pt x="150030" y="265"/>
                  </a:lnTo>
                  <a:lnTo>
                    <a:pt x="153942" y="265"/>
                  </a:lnTo>
                  <a:lnTo>
                    <a:pt x="157855" y="309"/>
                  </a:lnTo>
                  <a:lnTo>
                    <a:pt x="157855" y="309"/>
                  </a:lnTo>
                  <a:lnTo>
                    <a:pt x="170009" y="462"/>
                  </a:lnTo>
                  <a:lnTo>
                    <a:pt x="181702" y="594"/>
                  </a:lnTo>
                  <a:lnTo>
                    <a:pt x="193043" y="704"/>
                  </a:lnTo>
                  <a:lnTo>
                    <a:pt x="198604" y="748"/>
                  </a:lnTo>
                  <a:lnTo>
                    <a:pt x="204099" y="770"/>
                  </a:lnTo>
                  <a:lnTo>
                    <a:pt x="209572" y="770"/>
                  </a:lnTo>
                  <a:lnTo>
                    <a:pt x="215022" y="748"/>
                  </a:lnTo>
                  <a:lnTo>
                    <a:pt x="220473" y="704"/>
                  </a:lnTo>
                  <a:lnTo>
                    <a:pt x="225902" y="616"/>
                  </a:lnTo>
                  <a:lnTo>
                    <a:pt x="231375" y="528"/>
                  </a:lnTo>
                  <a:lnTo>
                    <a:pt x="236870" y="396"/>
                  </a:lnTo>
                  <a:lnTo>
                    <a:pt x="242409" y="221"/>
                  </a:lnTo>
                  <a:lnTo>
                    <a:pt x="248013" y="1"/>
                  </a:lnTo>
                </a:path>
              </a:pathLst>
            </a:custGeom>
            <a:noFill/>
            <a:ln cap="rnd" cmpd="sng" w="9350">
              <a:solidFill>
                <a:srgbClr val="25173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28"/>
          <p:cNvSpPr/>
          <p:nvPr/>
        </p:nvSpPr>
        <p:spPr>
          <a:xfrm rot="-5400000">
            <a:off x="4891596" y="2854091"/>
            <a:ext cx="369850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21" name="Google Shape;421;p28"/>
          <p:cNvGraphicFramePr/>
          <p:nvPr/>
        </p:nvGraphicFramePr>
        <p:xfrm>
          <a:off x="676275" y="1132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42275"/>
                <a:gridCol w="720725"/>
                <a:gridCol w="708725"/>
                <a:gridCol w="757250"/>
                <a:gridCol w="757250"/>
                <a:gridCol w="757250"/>
                <a:gridCol w="757250"/>
                <a:gridCol w="693750"/>
              </a:tblGrid>
              <a:tr h="59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Week 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Week 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Week 3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Week 4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Week 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"/>
          <p:cNvSpPr/>
          <p:nvPr/>
        </p:nvSpPr>
        <p:spPr>
          <a:xfrm>
            <a:off x="483500" y="1053825"/>
            <a:ext cx="8229600" cy="367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9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428" name="Google Shape;428;p29"/>
          <p:cNvGraphicFramePr/>
          <p:nvPr/>
        </p:nvGraphicFramePr>
        <p:xfrm>
          <a:off x="2514688" y="1031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600800"/>
                <a:gridCol w="600800"/>
                <a:gridCol w="600800"/>
                <a:gridCol w="600800"/>
                <a:gridCol w="600800"/>
                <a:gridCol w="600800"/>
                <a:gridCol w="550450"/>
              </a:tblGrid>
              <a:tr h="62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29"/>
          <p:cNvSpPr txBox="1"/>
          <p:nvPr/>
        </p:nvSpPr>
        <p:spPr>
          <a:xfrm>
            <a:off x="894150" y="1488275"/>
            <a:ext cx="10383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5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MONDAY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29"/>
          <p:cNvSpPr txBox="1"/>
          <p:nvPr>
            <p:ph idx="4294967295" type="subTitle"/>
          </p:nvPr>
        </p:nvSpPr>
        <p:spPr>
          <a:xfrm>
            <a:off x="457200" y="3717125"/>
            <a:ext cx="19122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990000" y="2714225"/>
            <a:ext cx="846600" cy="846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29"/>
          <p:cNvGrpSpPr/>
          <p:nvPr/>
        </p:nvGrpSpPr>
        <p:grpSpPr>
          <a:xfrm>
            <a:off x="1202250" y="2969650"/>
            <a:ext cx="422100" cy="335750"/>
            <a:chOff x="1202250" y="2969650"/>
            <a:chExt cx="422100" cy="335750"/>
          </a:xfrm>
        </p:grpSpPr>
        <p:sp>
          <p:nvSpPr>
            <p:cNvPr id="433" name="Google Shape;433;p29"/>
            <p:cNvSpPr/>
            <p:nvPr/>
          </p:nvSpPr>
          <p:spPr>
            <a:xfrm>
              <a:off x="1332500" y="2969650"/>
              <a:ext cx="167525" cy="264350"/>
            </a:xfrm>
            <a:custGeom>
              <a:rect b="b" l="l" r="r" t="t"/>
              <a:pathLst>
                <a:path extrusionOk="0" h="10574" w="6701">
                  <a:moveTo>
                    <a:pt x="3358" y="488"/>
                  </a:moveTo>
                  <a:lnTo>
                    <a:pt x="3650" y="502"/>
                  </a:lnTo>
                  <a:lnTo>
                    <a:pt x="3929" y="544"/>
                  </a:lnTo>
                  <a:lnTo>
                    <a:pt x="4207" y="613"/>
                  </a:lnTo>
                  <a:lnTo>
                    <a:pt x="4472" y="711"/>
                  </a:lnTo>
                  <a:lnTo>
                    <a:pt x="4723" y="836"/>
                  </a:lnTo>
                  <a:lnTo>
                    <a:pt x="4960" y="976"/>
                  </a:lnTo>
                  <a:lnTo>
                    <a:pt x="5183" y="1143"/>
                  </a:lnTo>
                  <a:lnTo>
                    <a:pt x="5378" y="1324"/>
                  </a:lnTo>
                  <a:lnTo>
                    <a:pt x="5573" y="1533"/>
                  </a:lnTo>
                  <a:lnTo>
                    <a:pt x="5740" y="1756"/>
                  </a:lnTo>
                  <a:lnTo>
                    <a:pt x="5879" y="1992"/>
                  </a:lnTo>
                  <a:lnTo>
                    <a:pt x="6004" y="2243"/>
                  </a:lnTo>
                  <a:lnTo>
                    <a:pt x="6102" y="2508"/>
                  </a:lnTo>
                  <a:lnTo>
                    <a:pt x="6172" y="2786"/>
                  </a:lnTo>
                  <a:lnTo>
                    <a:pt x="6213" y="3065"/>
                  </a:lnTo>
                  <a:lnTo>
                    <a:pt x="6227" y="3358"/>
                  </a:lnTo>
                  <a:lnTo>
                    <a:pt x="6213" y="3497"/>
                  </a:lnTo>
                  <a:lnTo>
                    <a:pt x="6199" y="3650"/>
                  </a:lnTo>
                  <a:lnTo>
                    <a:pt x="6130" y="3984"/>
                  </a:lnTo>
                  <a:lnTo>
                    <a:pt x="6018" y="4375"/>
                  </a:lnTo>
                  <a:lnTo>
                    <a:pt x="5879" y="4792"/>
                  </a:lnTo>
                  <a:lnTo>
                    <a:pt x="5698" y="5238"/>
                  </a:lnTo>
                  <a:lnTo>
                    <a:pt x="5503" y="5698"/>
                  </a:lnTo>
                  <a:lnTo>
                    <a:pt x="5280" y="6185"/>
                  </a:lnTo>
                  <a:lnTo>
                    <a:pt x="5043" y="6673"/>
                  </a:lnTo>
                  <a:lnTo>
                    <a:pt x="4570" y="7634"/>
                  </a:lnTo>
                  <a:lnTo>
                    <a:pt x="4096" y="8526"/>
                  </a:lnTo>
                  <a:lnTo>
                    <a:pt x="3678" y="9278"/>
                  </a:lnTo>
                  <a:lnTo>
                    <a:pt x="3358" y="9849"/>
                  </a:lnTo>
                  <a:lnTo>
                    <a:pt x="3023" y="9278"/>
                  </a:lnTo>
                  <a:lnTo>
                    <a:pt x="2605" y="8526"/>
                  </a:lnTo>
                  <a:lnTo>
                    <a:pt x="2146" y="7634"/>
                  </a:lnTo>
                  <a:lnTo>
                    <a:pt x="1658" y="6673"/>
                  </a:lnTo>
                  <a:lnTo>
                    <a:pt x="1421" y="6185"/>
                  </a:lnTo>
                  <a:lnTo>
                    <a:pt x="1212" y="5698"/>
                  </a:lnTo>
                  <a:lnTo>
                    <a:pt x="1004" y="5238"/>
                  </a:lnTo>
                  <a:lnTo>
                    <a:pt x="836" y="4792"/>
                  </a:lnTo>
                  <a:lnTo>
                    <a:pt x="683" y="4375"/>
                  </a:lnTo>
                  <a:lnTo>
                    <a:pt x="572" y="3984"/>
                  </a:lnTo>
                  <a:lnTo>
                    <a:pt x="502" y="3650"/>
                  </a:lnTo>
                  <a:lnTo>
                    <a:pt x="488" y="3497"/>
                  </a:lnTo>
                  <a:lnTo>
                    <a:pt x="474" y="3358"/>
                  </a:lnTo>
                  <a:lnTo>
                    <a:pt x="488" y="3065"/>
                  </a:lnTo>
                  <a:lnTo>
                    <a:pt x="544" y="2786"/>
                  </a:lnTo>
                  <a:lnTo>
                    <a:pt x="613" y="2508"/>
                  </a:lnTo>
                  <a:lnTo>
                    <a:pt x="711" y="2243"/>
                  </a:lnTo>
                  <a:lnTo>
                    <a:pt x="822" y="1992"/>
                  </a:lnTo>
                  <a:lnTo>
                    <a:pt x="976" y="1756"/>
                  </a:lnTo>
                  <a:lnTo>
                    <a:pt x="1129" y="1533"/>
                  </a:lnTo>
                  <a:lnTo>
                    <a:pt x="1324" y="1324"/>
                  </a:lnTo>
                  <a:lnTo>
                    <a:pt x="1519" y="1143"/>
                  </a:lnTo>
                  <a:lnTo>
                    <a:pt x="1742" y="976"/>
                  </a:lnTo>
                  <a:lnTo>
                    <a:pt x="1979" y="836"/>
                  </a:lnTo>
                  <a:lnTo>
                    <a:pt x="2229" y="711"/>
                  </a:lnTo>
                  <a:lnTo>
                    <a:pt x="2494" y="613"/>
                  </a:lnTo>
                  <a:lnTo>
                    <a:pt x="2773" y="544"/>
                  </a:lnTo>
                  <a:lnTo>
                    <a:pt x="3065" y="502"/>
                  </a:lnTo>
                  <a:lnTo>
                    <a:pt x="3358" y="488"/>
                  </a:lnTo>
                  <a:close/>
                  <a:moveTo>
                    <a:pt x="3358" y="0"/>
                  </a:moveTo>
                  <a:lnTo>
                    <a:pt x="3177" y="14"/>
                  </a:lnTo>
                  <a:lnTo>
                    <a:pt x="3009" y="28"/>
                  </a:lnTo>
                  <a:lnTo>
                    <a:pt x="2842" y="42"/>
                  </a:lnTo>
                  <a:lnTo>
                    <a:pt x="2675" y="70"/>
                  </a:lnTo>
                  <a:lnTo>
                    <a:pt x="2355" y="154"/>
                  </a:lnTo>
                  <a:lnTo>
                    <a:pt x="2048" y="265"/>
                  </a:lnTo>
                  <a:lnTo>
                    <a:pt x="1756" y="418"/>
                  </a:lnTo>
                  <a:lnTo>
                    <a:pt x="1477" y="586"/>
                  </a:lnTo>
                  <a:lnTo>
                    <a:pt x="1226" y="767"/>
                  </a:lnTo>
                  <a:lnTo>
                    <a:pt x="976" y="990"/>
                  </a:lnTo>
                  <a:lnTo>
                    <a:pt x="767" y="1226"/>
                  </a:lnTo>
                  <a:lnTo>
                    <a:pt x="572" y="1491"/>
                  </a:lnTo>
                  <a:lnTo>
                    <a:pt x="405" y="1756"/>
                  </a:lnTo>
                  <a:lnTo>
                    <a:pt x="265" y="2062"/>
                  </a:lnTo>
                  <a:lnTo>
                    <a:pt x="154" y="2369"/>
                  </a:lnTo>
                  <a:lnTo>
                    <a:pt x="70" y="2689"/>
                  </a:lnTo>
                  <a:lnTo>
                    <a:pt x="42" y="2856"/>
                  </a:lnTo>
                  <a:lnTo>
                    <a:pt x="15" y="3023"/>
                  </a:lnTo>
                  <a:lnTo>
                    <a:pt x="1" y="3190"/>
                  </a:lnTo>
                  <a:lnTo>
                    <a:pt x="1" y="3358"/>
                  </a:lnTo>
                  <a:lnTo>
                    <a:pt x="1" y="3539"/>
                  </a:lnTo>
                  <a:lnTo>
                    <a:pt x="28" y="3734"/>
                  </a:lnTo>
                  <a:lnTo>
                    <a:pt x="70" y="3943"/>
                  </a:lnTo>
                  <a:lnTo>
                    <a:pt x="126" y="4166"/>
                  </a:lnTo>
                  <a:lnTo>
                    <a:pt x="196" y="4402"/>
                  </a:lnTo>
                  <a:lnTo>
                    <a:pt x="279" y="4653"/>
                  </a:lnTo>
                  <a:lnTo>
                    <a:pt x="474" y="5182"/>
                  </a:lnTo>
                  <a:lnTo>
                    <a:pt x="697" y="5740"/>
                  </a:lnTo>
                  <a:lnTo>
                    <a:pt x="962" y="6325"/>
                  </a:lnTo>
                  <a:lnTo>
                    <a:pt x="1240" y="6910"/>
                  </a:lnTo>
                  <a:lnTo>
                    <a:pt x="1519" y="7481"/>
                  </a:lnTo>
                  <a:lnTo>
                    <a:pt x="2090" y="8581"/>
                  </a:lnTo>
                  <a:lnTo>
                    <a:pt x="2605" y="9501"/>
                  </a:lnTo>
                  <a:lnTo>
                    <a:pt x="2968" y="10156"/>
                  </a:lnTo>
                  <a:lnTo>
                    <a:pt x="3149" y="10448"/>
                  </a:lnTo>
                  <a:lnTo>
                    <a:pt x="3191" y="10504"/>
                  </a:lnTo>
                  <a:lnTo>
                    <a:pt x="3232" y="10532"/>
                  </a:lnTo>
                  <a:lnTo>
                    <a:pt x="3288" y="10559"/>
                  </a:lnTo>
                  <a:lnTo>
                    <a:pt x="3358" y="10573"/>
                  </a:lnTo>
                  <a:lnTo>
                    <a:pt x="3413" y="10559"/>
                  </a:lnTo>
                  <a:lnTo>
                    <a:pt x="3469" y="10532"/>
                  </a:lnTo>
                  <a:lnTo>
                    <a:pt x="3525" y="10504"/>
                  </a:lnTo>
                  <a:lnTo>
                    <a:pt x="3553" y="10448"/>
                  </a:lnTo>
                  <a:lnTo>
                    <a:pt x="3734" y="10156"/>
                  </a:lnTo>
                  <a:lnTo>
                    <a:pt x="4110" y="9501"/>
                  </a:lnTo>
                  <a:lnTo>
                    <a:pt x="4611" y="8581"/>
                  </a:lnTo>
                  <a:lnTo>
                    <a:pt x="5183" y="7481"/>
                  </a:lnTo>
                  <a:lnTo>
                    <a:pt x="5461" y="6910"/>
                  </a:lnTo>
                  <a:lnTo>
                    <a:pt x="5740" y="6325"/>
                  </a:lnTo>
                  <a:lnTo>
                    <a:pt x="6004" y="5740"/>
                  </a:lnTo>
                  <a:lnTo>
                    <a:pt x="6227" y="5182"/>
                  </a:lnTo>
                  <a:lnTo>
                    <a:pt x="6422" y="4653"/>
                  </a:lnTo>
                  <a:lnTo>
                    <a:pt x="6506" y="4402"/>
                  </a:lnTo>
                  <a:lnTo>
                    <a:pt x="6576" y="4166"/>
                  </a:lnTo>
                  <a:lnTo>
                    <a:pt x="6631" y="3943"/>
                  </a:lnTo>
                  <a:lnTo>
                    <a:pt x="6673" y="3734"/>
                  </a:lnTo>
                  <a:lnTo>
                    <a:pt x="6701" y="3539"/>
                  </a:lnTo>
                  <a:lnTo>
                    <a:pt x="6701" y="3358"/>
                  </a:lnTo>
                  <a:lnTo>
                    <a:pt x="6701" y="3190"/>
                  </a:lnTo>
                  <a:lnTo>
                    <a:pt x="6687" y="3023"/>
                  </a:lnTo>
                  <a:lnTo>
                    <a:pt x="6673" y="2856"/>
                  </a:lnTo>
                  <a:lnTo>
                    <a:pt x="6631" y="2689"/>
                  </a:lnTo>
                  <a:lnTo>
                    <a:pt x="6548" y="2369"/>
                  </a:lnTo>
                  <a:lnTo>
                    <a:pt x="6436" y="2062"/>
                  </a:lnTo>
                  <a:lnTo>
                    <a:pt x="6297" y="1756"/>
                  </a:lnTo>
                  <a:lnTo>
                    <a:pt x="6130" y="1491"/>
                  </a:lnTo>
                  <a:lnTo>
                    <a:pt x="5935" y="1226"/>
                  </a:lnTo>
                  <a:lnTo>
                    <a:pt x="5726" y="990"/>
                  </a:lnTo>
                  <a:lnTo>
                    <a:pt x="5489" y="767"/>
                  </a:lnTo>
                  <a:lnTo>
                    <a:pt x="5224" y="586"/>
                  </a:lnTo>
                  <a:lnTo>
                    <a:pt x="4946" y="418"/>
                  </a:lnTo>
                  <a:lnTo>
                    <a:pt x="4653" y="265"/>
                  </a:lnTo>
                  <a:lnTo>
                    <a:pt x="4347" y="154"/>
                  </a:lnTo>
                  <a:lnTo>
                    <a:pt x="4026" y="70"/>
                  </a:lnTo>
                  <a:lnTo>
                    <a:pt x="3859" y="42"/>
                  </a:lnTo>
                  <a:lnTo>
                    <a:pt x="3692" y="28"/>
                  </a:lnTo>
                  <a:lnTo>
                    <a:pt x="3525" y="1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1370450" y="3005875"/>
              <a:ext cx="91625" cy="91950"/>
            </a:xfrm>
            <a:custGeom>
              <a:rect b="b" l="l" r="r" t="t"/>
              <a:pathLst>
                <a:path extrusionOk="0" h="3678" w="3665">
                  <a:moveTo>
                    <a:pt x="1979" y="488"/>
                  </a:moveTo>
                  <a:lnTo>
                    <a:pt x="2104" y="516"/>
                  </a:lnTo>
                  <a:lnTo>
                    <a:pt x="2244" y="543"/>
                  </a:lnTo>
                  <a:lnTo>
                    <a:pt x="2355" y="585"/>
                  </a:lnTo>
                  <a:lnTo>
                    <a:pt x="2480" y="655"/>
                  </a:lnTo>
                  <a:lnTo>
                    <a:pt x="2592" y="711"/>
                  </a:lnTo>
                  <a:lnTo>
                    <a:pt x="2703" y="794"/>
                  </a:lnTo>
                  <a:lnTo>
                    <a:pt x="2787" y="878"/>
                  </a:lnTo>
                  <a:lnTo>
                    <a:pt x="2884" y="975"/>
                  </a:lnTo>
                  <a:lnTo>
                    <a:pt x="2954" y="1087"/>
                  </a:lnTo>
                  <a:lnTo>
                    <a:pt x="3024" y="1198"/>
                  </a:lnTo>
                  <a:lnTo>
                    <a:pt x="3079" y="1310"/>
                  </a:lnTo>
                  <a:lnTo>
                    <a:pt x="3135" y="1435"/>
                  </a:lnTo>
                  <a:lnTo>
                    <a:pt x="3163" y="1574"/>
                  </a:lnTo>
                  <a:lnTo>
                    <a:pt x="3191" y="1700"/>
                  </a:lnTo>
                  <a:lnTo>
                    <a:pt x="3191" y="1839"/>
                  </a:lnTo>
                  <a:lnTo>
                    <a:pt x="3191" y="1978"/>
                  </a:lnTo>
                  <a:lnTo>
                    <a:pt x="3163" y="2118"/>
                  </a:lnTo>
                  <a:lnTo>
                    <a:pt x="3135" y="2243"/>
                  </a:lnTo>
                  <a:lnTo>
                    <a:pt x="3079" y="2368"/>
                  </a:lnTo>
                  <a:lnTo>
                    <a:pt x="3024" y="2494"/>
                  </a:lnTo>
                  <a:lnTo>
                    <a:pt x="2954" y="2605"/>
                  </a:lnTo>
                  <a:lnTo>
                    <a:pt x="2884" y="2703"/>
                  </a:lnTo>
                  <a:lnTo>
                    <a:pt x="2787" y="2800"/>
                  </a:lnTo>
                  <a:lnTo>
                    <a:pt x="2703" y="2884"/>
                  </a:lnTo>
                  <a:lnTo>
                    <a:pt x="2592" y="2967"/>
                  </a:lnTo>
                  <a:lnTo>
                    <a:pt x="2480" y="3037"/>
                  </a:lnTo>
                  <a:lnTo>
                    <a:pt x="2355" y="3093"/>
                  </a:lnTo>
                  <a:lnTo>
                    <a:pt x="2244" y="3134"/>
                  </a:lnTo>
                  <a:lnTo>
                    <a:pt x="2104" y="3176"/>
                  </a:lnTo>
                  <a:lnTo>
                    <a:pt x="1979" y="3190"/>
                  </a:lnTo>
                  <a:lnTo>
                    <a:pt x="1840" y="3204"/>
                  </a:lnTo>
                  <a:lnTo>
                    <a:pt x="1700" y="3190"/>
                  </a:lnTo>
                  <a:lnTo>
                    <a:pt x="1561" y="3176"/>
                  </a:lnTo>
                  <a:lnTo>
                    <a:pt x="1436" y="3134"/>
                  </a:lnTo>
                  <a:lnTo>
                    <a:pt x="1310" y="3093"/>
                  </a:lnTo>
                  <a:lnTo>
                    <a:pt x="1185" y="3037"/>
                  </a:lnTo>
                  <a:lnTo>
                    <a:pt x="1074" y="2967"/>
                  </a:lnTo>
                  <a:lnTo>
                    <a:pt x="976" y="2884"/>
                  </a:lnTo>
                  <a:lnTo>
                    <a:pt x="879" y="2800"/>
                  </a:lnTo>
                  <a:lnTo>
                    <a:pt x="781" y="2703"/>
                  </a:lnTo>
                  <a:lnTo>
                    <a:pt x="711" y="2605"/>
                  </a:lnTo>
                  <a:lnTo>
                    <a:pt x="642" y="2494"/>
                  </a:lnTo>
                  <a:lnTo>
                    <a:pt x="586" y="2368"/>
                  </a:lnTo>
                  <a:lnTo>
                    <a:pt x="544" y="2243"/>
                  </a:lnTo>
                  <a:lnTo>
                    <a:pt x="502" y="2118"/>
                  </a:lnTo>
                  <a:lnTo>
                    <a:pt x="489" y="1978"/>
                  </a:lnTo>
                  <a:lnTo>
                    <a:pt x="475" y="1839"/>
                  </a:lnTo>
                  <a:lnTo>
                    <a:pt x="489" y="1700"/>
                  </a:lnTo>
                  <a:lnTo>
                    <a:pt x="502" y="1574"/>
                  </a:lnTo>
                  <a:lnTo>
                    <a:pt x="544" y="1435"/>
                  </a:lnTo>
                  <a:lnTo>
                    <a:pt x="586" y="1310"/>
                  </a:lnTo>
                  <a:lnTo>
                    <a:pt x="642" y="1198"/>
                  </a:lnTo>
                  <a:lnTo>
                    <a:pt x="711" y="1087"/>
                  </a:lnTo>
                  <a:lnTo>
                    <a:pt x="781" y="975"/>
                  </a:lnTo>
                  <a:lnTo>
                    <a:pt x="879" y="878"/>
                  </a:lnTo>
                  <a:lnTo>
                    <a:pt x="976" y="794"/>
                  </a:lnTo>
                  <a:lnTo>
                    <a:pt x="1074" y="711"/>
                  </a:lnTo>
                  <a:lnTo>
                    <a:pt x="1185" y="655"/>
                  </a:lnTo>
                  <a:lnTo>
                    <a:pt x="1310" y="585"/>
                  </a:lnTo>
                  <a:lnTo>
                    <a:pt x="1436" y="543"/>
                  </a:lnTo>
                  <a:lnTo>
                    <a:pt x="1561" y="516"/>
                  </a:lnTo>
                  <a:lnTo>
                    <a:pt x="1700" y="488"/>
                  </a:lnTo>
                  <a:close/>
                  <a:moveTo>
                    <a:pt x="1840" y="0"/>
                  </a:moveTo>
                  <a:lnTo>
                    <a:pt x="1645" y="14"/>
                  </a:lnTo>
                  <a:lnTo>
                    <a:pt x="1464" y="42"/>
                  </a:lnTo>
                  <a:lnTo>
                    <a:pt x="1283" y="84"/>
                  </a:lnTo>
                  <a:lnTo>
                    <a:pt x="1115" y="153"/>
                  </a:lnTo>
                  <a:lnTo>
                    <a:pt x="962" y="223"/>
                  </a:lnTo>
                  <a:lnTo>
                    <a:pt x="809" y="321"/>
                  </a:lnTo>
                  <a:lnTo>
                    <a:pt x="670" y="418"/>
                  </a:lnTo>
                  <a:lnTo>
                    <a:pt x="530" y="543"/>
                  </a:lnTo>
                  <a:lnTo>
                    <a:pt x="419" y="669"/>
                  </a:lnTo>
                  <a:lnTo>
                    <a:pt x="307" y="822"/>
                  </a:lnTo>
                  <a:lnTo>
                    <a:pt x="224" y="961"/>
                  </a:lnTo>
                  <a:lnTo>
                    <a:pt x="140" y="1129"/>
                  </a:lnTo>
                  <a:lnTo>
                    <a:pt x="85" y="1296"/>
                  </a:lnTo>
                  <a:lnTo>
                    <a:pt x="29" y="1477"/>
                  </a:lnTo>
                  <a:lnTo>
                    <a:pt x="1" y="1658"/>
                  </a:lnTo>
                  <a:lnTo>
                    <a:pt x="1" y="1839"/>
                  </a:lnTo>
                  <a:lnTo>
                    <a:pt x="1" y="2034"/>
                  </a:lnTo>
                  <a:lnTo>
                    <a:pt x="29" y="2215"/>
                  </a:lnTo>
                  <a:lnTo>
                    <a:pt x="85" y="2382"/>
                  </a:lnTo>
                  <a:lnTo>
                    <a:pt x="140" y="2563"/>
                  </a:lnTo>
                  <a:lnTo>
                    <a:pt x="224" y="2717"/>
                  </a:lnTo>
                  <a:lnTo>
                    <a:pt x="307" y="2870"/>
                  </a:lnTo>
                  <a:lnTo>
                    <a:pt x="419" y="3009"/>
                  </a:lnTo>
                  <a:lnTo>
                    <a:pt x="530" y="3134"/>
                  </a:lnTo>
                  <a:lnTo>
                    <a:pt x="670" y="3260"/>
                  </a:lnTo>
                  <a:lnTo>
                    <a:pt x="809" y="3371"/>
                  </a:lnTo>
                  <a:lnTo>
                    <a:pt x="962" y="3455"/>
                  </a:lnTo>
                  <a:lnTo>
                    <a:pt x="1115" y="3538"/>
                  </a:lnTo>
                  <a:lnTo>
                    <a:pt x="1283" y="3594"/>
                  </a:lnTo>
                  <a:lnTo>
                    <a:pt x="1464" y="3636"/>
                  </a:lnTo>
                  <a:lnTo>
                    <a:pt x="1645" y="3664"/>
                  </a:lnTo>
                  <a:lnTo>
                    <a:pt x="1840" y="3678"/>
                  </a:lnTo>
                  <a:lnTo>
                    <a:pt x="2021" y="3664"/>
                  </a:lnTo>
                  <a:lnTo>
                    <a:pt x="2202" y="3636"/>
                  </a:lnTo>
                  <a:lnTo>
                    <a:pt x="2383" y="3594"/>
                  </a:lnTo>
                  <a:lnTo>
                    <a:pt x="2550" y="3538"/>
                  </a:lnTo>
                  <a:lnTo>
                    <a:pt x="2703" y="3455"/>
                  </a:lnTo>
                  <a:lnTo>
                    <a:pt x="2857" y="3371"/>
                  </a:lnTo>
                  <a:lnTo>
                    <a:pt x="2996" y="3260"/>
                  </a:lnTo>
                  <a:lnTo>
                    <a:pt x="3135" y="3134"/>
                  </a:lnTo>
                  <a:lnTo>
                    <a:pt x="3247" y="3009"/>
                  </a:lnTo>
                  <a:lnTo>
                    <a:pt x="3358" y="2870"/>
                  </a:lnTo>
                  <a:lnTo>
                    <a:pt x="3456" y="2717"/>
                  </a:lnTo>
                  <a:lnTo>
                    <a:pt x="3525" y="2563"/>
                  </a:lnTo>
                  <a:lnTo>
                    <a:pt x="3595" y="2382"/>
                  </a:lnTo>
                  <a:lnTo>
                    <a:pt x="3637" y="2215"/>
                  </a:lnTo>
                  <a:lnTo>
                    <a:pt x="3665" y="2034"/>
                  </a:lnTo>
                  <a:lnTo>
                    <a:pt x="3665" y="1839"/>
                  </a:lnTo>
                  <a:lnTo>
                    <a:pt x="3665" y="1658"/>
                  </a:lnTo>
                  <a:lnTo>
                    <a:pt x="3637" y="1477"/>
                  </a:lnTo>
                  <a:lnTo>
                    <a:pt x="3595" y="1296"/>
                  </a:lnTo>
                  <a:lnTo>
                    <a:pt x="3525" y="1129"/>
                  </a:lnTo>
                  <a:lnTo>
                    <a:pt x="3456" y="961"/>
                  </a:lnTo>
                  <a:lnTo>
                    <a:pt x="3358" y="822"/>
                  </a:lnTo>
                  <a:lnTo>
                    <a:pt x="3247" y="669"/>
                  </a:lnTo>
                  <a:lnTo>
                    <a:pt x="3135" y="543"/>
                  </a:lnTo>
                  <a:lnTo>
                    <a:pt x="2996" y="418"/>
                  </a:lnTo>
                  <a:lnTo>
                    <a:pt x="2857" y="321"/>
                  </a:lnTo>
                  <a:lnTo>
                    <a:pt x="2703" y="223"/>
                  </a:lnTo>
                  <a:lnTo>
                    <a:pt x="2550" y="153"/>
                  </a:lnTo>
                  <a:lnTo>
                    <a:pt x="2383" y="84"/>
                  </a:lnTo>
                  <a:lnTo>
                    <a:pt x="2202" y="42"/>
                  </a:lnTo>
                  <a:lnTo>
                    <a:pt x="2021" y="1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1202250" y="3149000"/>
              <a:ext cx="422100" cy="156400"/>
            </a:xfrm>
            <a:custGeom>
              <a:rect b="b" l="l" r="r" t="t"/>
              <a:pathLst>
                <a:path extrusionOk="0" h="6256" w="16884">
                  <a:moveTo>
                    <a:pt x="2355" y="0"/>
                  </a:moveTo>
                  <a:lnTo>
                    <a:pt x="2299" y="42"/>
                  </a:lnTo>
                  <a:lnTo>
                    <a:pt x="2243" y="84"/>
                  </a:lnTo>
                  <a:lnTo>
                    <a:pt x="2202" y="154"/>
                  </a:lnTo>
                  <a:lnTo>
                    <a:pt x="15" y="5935"/>
                  </a:lnTo>
                  <a:lnTo>
                    <a:pt x="1" y="5990"/>
                  </a:lnTo>
                  <a:lnTo>
                    <a:pt x="1" y="6046"/>
                  </a:lnTo>
                  <a:lnTo>
                    <a:pt x="15" y="6102"/>
                  </a:lnTo>
                  <a:lnTo>
                    <a:pt x="43" y="6158"/>
                  </a:lnTo>
                  <a:lnTo>
                    <a:pt x="84" y="6199"/>
                  </a:lnTo>
                  <a:lnTo>
                    <a:pt x="126" y="6227"/>
                  </a:lnTo>
                  <a:lnTo>
                    <a:pt x="182" y="6255"/>
                  </a:lnTo>
                  <a:lnTo>
                    <a:pt x="16689" y="6255"/>
                  </a:lnTo>
                  <a:lnTo>
                    <a:pt x="16745" y="6241"/>
                  </a:lnTo>
                  <a:lnTo>
                    <a:pt x="16786" y="6199"/>
                  </a:lnTo>
                  <a:lnTo>
                    <a:pt x="16828" y="6158"/>
                  </a:lnTo>
                  <a:lnTo>
                    <a:pt x="16856" y="6116"/>
                  </a:lnTo>
                  <a:lnTo>
                    <a:pt x="16870" y="6060"/>
                  </a:lnTo>
                  <a:lnTo>
                    <a:pt x="16884" y="6004"/>
                  </a:lnTo>
                  <a:lnTo>
                    <a:pt x="16870" y="5949"/>
                  </a:lnTo>
                  <a:lnTo>
                    <a:pt x="15087" y="168"/>
                  </a:lnTo>
                  <a:lnTo>
                    <a:pt x="15045" y="98"/>
                  </a:lnTo>
                  <a:lnTo>
                    <a:pt x="14989" y="42"/>
                  </a:lnTo>
                  <a:lnTo>
                    <a:pt x="14934" y="0"/>
                  </a:lnTo>
                  <a:lnTo>
                    <a:pt x="10114" y="0"/>
                  </a:lnTo>
                  <a:lnTo>
                    <a:pt x="10072" y="14"/>
                  </a:lnTo>
                  <a:lnTo>
                    <a:pt x="10030" y="28"/>
                  </a:lnTo>
                  <a:lnTo>
                    <a:pt x="9989" y="70"/>
                  </a:lnTo>
                  <a:lnTo>
                    <a:pt x="9961" y="98"/>
                  </a:lnTo>
                  <a:lnTo>
                    <a:pt x="9933" y="140"/>
                  </a:lnTo>
                  <a:lnTo>
                    <a:pt x="9919" y="182"/>
                  </a:lnTo>
                  <a:lnTo>
                    <a:pt x="9919" y="237"/>
                  </a:lnTo>
                  <a:lnTo>
                    <a:pt x="9919" y="279"/>
                  </a:lnTo>
                  <a:lnTo>
                    <a:pt x="9933" y="321"/>
                  </a:lnTo>
                  <a:lnTo>
                    <a:pt x="9961" y="363"/>
                  </a:lnTo>
                  <a:lnTo>
                    <a:pt x="9989" y="404"/>
                  </a:lnTo>
                  <a:lnTo>
                    <a:pt x="10030" y="432"/>
                  </a:lnTo>
                  <a:lnTo>
                    <a:pt x="10072" y="460"/>
                  </a:lnTo>
                  <a:lnTo>
                    <a:pt x="10114" y="474"/>
                  </a:lnTo>
                  <a:lnTo>
                    <a:pt x="14669" y="474"/>
                  </a:lnTo>
                  <a:lnTo>
                    <a:pt x="16313" y="5781"/>
                  </a:lnTo>
                  <a:lnTo>
                    <a:pt x="586" y="5781"/>
                  </a:lnTo>
                  <a:lnTo>
                    <a:pt x="2592" y="474"/>
                  </a:lnTo>
                  <a:lnTo>
                    <a:pt x="7008" y="474"/>
                  </a:lnTo>
                  <a:lnTo>
                    <a:pt x="7063" y="460"/>
                  </a:lnTo>
                  <a:lnTo>
                    <a:pt x="7105" y="432"/>
                  </a:lnTo>
                  <a:lnTo>
                    <a:pt x="7133" y="404"/>
                  </a:lnTo>
                  <a:lnTo>
                    <a:pt x="7161" y="363"/>
                  </a:lnTo>
                  <a:lnTo>
                    <a:pt x="7189" y="321"/>
                  </a:lnTo>
                  <a:lnTo>
                    <a:pt x="7203" y="279"/>
                  </a:lnTo>
                  <a:lnTo>
                    <a:pt x="7203" y="237"/>
                  </a:lnTo>
                  <a:lnTo>
                    <a:pt x="7203" y="182"/>
                  </a:lnTo>
                  <a:lnTo>
                    <a:pt x="7189" y="140"/>
                  </a:lnTo>
                  <a:lnTo>
                    <a:pt x="7161" y="98"/>
                  </a:lnTo>
                  <a:lnTo>
                    <a:pt x="7133" y="70"/>
                  </a:lnTo>
                  <a:lnTo>
                    <a:pt x="7105" y="28"/>
                  </a:lnTo>
                  <a:lnTo>
                    <a:pt x="7063" y="14"/>
                  </a:lnTo>
                  <a:lnTo>
                    <a:pt x="7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1240900" y="3170250"/>
              <a:ext cx="347250" cy="109375"/>
            </a:xfrm>
            <a:custGeom>
              <a:rect b="b" l="l" r="r" t="t"/>
              <a:pathLst>
                <a:path extrusionOk="0" h="4375" w="13890">
                  <a:moveTo>
                    <a:pt x="1575" y="0"/>
                  </a:moveTo>
                  <a:lnTo>
                    <a:pt x="1519" y="42"/>
                  </a:lnTo>
                  <a:lnTo>
                    <a:pt x="1464" y="84"/>
                  </a:lnTo>
                  <a:lnTo>
                    <a:pt x="1436" y="153"/>
                  </a:lnTo>
                  <a:lnTo>
                    <a:pt x="15" y="4054"/>
                  </a:lnTo>
                  <a:lnTo>
                    <a:pt x="1" y="4110"/>
                  </a:lnTo>
                  <a:lnTo>
                    <a:pt x="1" y="4165"/>
                  </a:lnTo>
                  <a:lnTo>
                    <a:pt x="15" y="4221"/>
                  </a:lnTo>
                  <a:lnTo>
                    <a:pt x="43" y="4277"/>
                  </a:lnTo>
                  <a:lnTo>
                    <a:pt x="71" y="4319"/>
                  </a:lnTo>
                  <a:lnTo>
                    <a:pt x="126" y="4346"/>
                  </a:lnTo>
                  <a:lnTo>
                    <a:pt x="182" y="4374"/>
                  </a:lnTo>
                  <a:lnTo>
                    <a:pt x="13708" y="4374"/>
                  </a:lnTo>
                  <a:lnTo>
                    <a:pt x="13750" y="4346"/>
                  </a:lnTo>
                  <a:lnTo>
                    <a:pt x="13806" y="4319"/>
                  </a:lnTo>
                  <a:lnTo>
                    <a:pt x="13847" y="4277"/>
                  </a:lnTo>
                  <a:lnTo>
                    <a:pt x="13875" y="4235"/>
                  </a:lnTo>
                  <a:lnTo>
                    <a:pt x="13889" y="4179"/>
                  </a:lnTo>
                  <a:lnTo>
                    <a:pt x="13889" y="4124"/>
                  </a:lnTo>
                  <a:lnTo>
                    <a:pt x="13875" y="4068"/>
                  </a:lnTo>
                  <a:lnTo>
                    <a:pt x="12719" y="404"/>
                  </a:lnTo>
                  <a:lnTo>
                    <a:pt x="12677" y="335"/>
                  </a:lnTo>
                  <a:lnTo>
                    <a:pt x="12636" y="279"/>
                  </a:lnTo>
                  <a:lnTo>
                    <a:pt x="12566" y="251"/>
                  </a:lnTo>
                  <a:lnTo>
                    <a:pt x="12482" y="237"/>
                  </a:lnTo>
                  <a:lnTo>
                    <a:pt x="8122" y="237"/>
                  </a:lnTo>
                  <a:lnTo>
                    <a:pt x="8080" y="251"/>
                  </a:lnTo>
                  <a:lnTo>
                    <a:pt x="8039" y="279"/>
                  </a:lnTo>
                  <a:lnTo>
                    <a:pt x="7997" y="307"/>
                  </a:lnTo>
                  <a:lnTo>
                    <a:pt x="7969" y="335"/>
                  </a:lnTo>
                  <a:lnTo>
                    <a:pt x="7955" y="376"/>
                  </a:lnTo>
                  <a:lnTo>
                    <a:pt x="7941" y="432"/>
                  </a:lnTo>
                  <a:lnTo>
                    <a:pt x="7927" y="474"/>
                  </a:lnTo>
                  <a:lnTo>
                    <a:pt x="7941" y="516"/>
                  </a:lnTo>
                  <a:lnTo>
                    <a:pt x="7955" y="571"/>
                  </a:lnTo>
                  <a:lnTo>
                    <a:pt x="7969" y="613"/>
                  </a:lnTo>
                  <a:lnTo>
                    <a:pt x="7997" y="641"/>
                  </a:lnTo>
                  <a:lnTo>
                    <a:pt x="8039" y="669"/>
                  </a:lnTo>
                  <a:lnTo>
                    <a:pt x="8080" y="697"/>
                  </a:lnTo>
                  <a:lnTo>
                    <a:pt x="8122" y="711"/>
                  </a:lnTo>
                  <a:lnTo>
                    <a:pt x="12315" y="711"/>
                  </a:lnTo>
                  <a:lnTo>
                    <a:pt x="13318" y="3901"/>
                  </a:lnTo>
                  <a:lnTo>
                    <a:pt x="572" y="3901"/>
                  </a:lnTo>
                  <a:lnTo>
                    <a:pt x="1826" y="474"/>
                  </a:lnTo>
                  <a:lnTo>
                    <a:pt x="5907" y="474"/>
                  </a:lnTo>
                  <a:lnTo>
                    <a:pt x="5949" y="460"/>
                  </a:lnTo>
                  <a:lnTo>
                    <a:pt x="5991" y="432"/>
                  </a:lnTo>
                  <a:lnTo>
                    <a:pt x="6033" y="404"/>
                  </a:lnTo>
                  <a:lnTo>
                    <a:pt x="6061" y="362"/>
                  </a:lnTo>
                  <a:lnTo>
                    <a:pt x="6088" y="335"/>
                  </a:lnTo>
                  <a:lnTo>
                    <a:pt x="6102" y="279"/>
                  </a:lnTo>
                  <a:lnTo>
                    <a:pt x="6102" y="237"/>
                  </a:lnTo>
                  <a:lnTo>
                    <a:pt x="6102" y="181"/>
                  </a:lnTo>
                  <a:lnTo>
                    <a:pt x="6088" y="140"/>
                  </a:lnTo>
                  <a:lnTo>
                    <a:pt x="6061" y="98"/>
                  </a:lnTo>
                  <a:lnTo>
                    <a:pt x="6033" y="70"/>
                  </a:lnTo>
                  <a:lnTo>
                    <a:pt x="5991" y="42"/>
                  </a:lnTo>
                  <a:lnTo>
                    <a:pt x="5949" y="14"/>
                  </a:lnTo>
                  <a:lnTo>
                    <a:pt x="5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29"/>
          <p:cNvSpPr txBox="1"/>
          <p:nvPr/>
        </p:nvSpPr>
        <p:spPr>
          <a:xfrm>
            <a:off x="7218750" y="1488275"/>
            <a:ext cx="10383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1" sz="5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TUESDAY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29"/>
          <p:cNvSpPr txBox="1"/>
          <p:nvPr>
            <p:ph idx="4294967295" type="subTitle"/>
          </p:nvPr>
        </p:nvSpPr>
        <p:spPr>
          <a:xfrm>
            <a:off x="6781800" y="3717125"/>
            <a:ext cx="1912200" cy="4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7314600" y="2714225"/>
            <a:ext cx="846600" cy="846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0" name="Google Shape;440;p29"/>
          <p:cNvGrpSpPr/>
          <p:nvPr/>
        </p:nvGrpSpPr>
        <p:grpSpPr>
          <a:xfrm>
            <a:off x="7567938" y="3021025"/>
            <a:ext cx="339925" cy="233000"/>
            <a:chOff x="7560300" y="3021025"/>
            <a:chExt cx="339925" cy="233000"/>
          </a:xfrm>
        </p:grpSpPr>
        <p:sp>
          <p:nvSpPr>
            <p:cNvPr id="441" name="Google Shape;441;p29"/>
            <p:cNvSpPr/>
            <p:nvPr/>
          </p:nvSpPr>
          <p:spPr>
            <a:xfrm>
              <a:off x="7581200" y="3021025"/>
              <a:ext cx="319025" cy="205475"/>
            </a:xfrm>
            <a:custGeom>
              <a:rect b="b" l="l" r="r" t="t"/>
              <a:pathLst>
                <a:path extrusionOk="0" h="8219" w="12761">
                  <a:moveTo>
                    <a:pt x="12245" y="488"/>
                  </a:moveTo>
                  <a:lnTo>
                    <a:pt x="12273" y="7689"/>
                  </a:lnTo>
                  <a:lnTo>
                    <a:pt x="516" y="7731"/>
                  </a:lnTo>
                  <a:lnTo>
                    <a:pt x="488" y="529"/>
                  </a:lnTo>
                  <a:lnTo>
                    <a:pt x="12245" y="488"/>
                  </a:lnTo>
                  <a:close/>
                  <a:moveTo>
                    <a:pt x="12482" y="0"/>
                  </a:moveTo>
                  <a:lnTo>
                    <a:pt x="237" y="56"/>
                  </a:lnTo>
                  <a:lnTo>
                    <a:pt x="195" y="56"/>
                  </a:lnTo>
                  <a:lnTo>
                    <a:pt x="153" y="70"/>
                  </a:lnTo>
                  <a:lnTo>
                    <a:pt x="112" y="98"/>
                  </a:lnTo>
                  <a:lnTo>
                    <a:pt x="70" y="125"/>
                  </a:lnTo>
                  <a:lnTo>
                    <a:pt x="42" y="167"/>
                  </a:lnTo>
                  <a:lnTo>
                    <a:pt x="14" y="209"/>
                  </a:lnTo>
                  <a:lnTo>
                    <a:pt x="0" y="251"/>
                  </a:lnTo>
                  <a:lnTo>
                    <a:pt x="0" y="293"/>
                  </a:lnTo>
                  <a:lnTo>
                    <a:pt x="28" y="7982"/>
                  </a:lnTo>
                  <a:lnTo>
                    <a:pt x="42" y="8066"/>
                  </a:lnTo>
                  <a:lnTo>
                    <a:pt x="84" y="8135"/>
                  </a:lnTo>
                  <a:lnTo>
                    <a:pt x="153" y="8177"/>
                  </a:lnTo>
                  <a:lnTo>
                    <a:pt x="223" y="8219"/>
                  </a:lnTo>
                  <a:lnTo>
                    <a:pt x="279" y="8219"/>
                  </a:lnTo>
                  <a:lnTo>
                    <a:pt x="12523" y="8163"/>
                  </a:lnTo>
                  <a:lnTo>
                    <a:pt x="12565" y="8163"/>
                  </a:lnTo>
                  <a:lnTo>
                    <a:pt x="12607" y="8149"/>
                  </a:lnTo>
                  <a:lnTo>
                    <a:pt x="12649" y="8121"/>
                  </a:lnTo>
                  <a:lnTo>
                    <a:pt x="12691" y="8093"/>
                  </a:lnTo>
                  <a:lnTo>
                    <a:pt x="12718" y="8066"/>
                  </a:lnTo>
                  <a:lnTo>
                    <a:pt x="12732" y="8024"/>
                  </a:lnTo>
                  <a:lnTo>
                    <a:pt x="12746" y="7968"/>
                  </a:lnTo>
                  <a:lnTo>
                    <a:pt x="12760" y="7926"/>
                  </a:lnTo>
                  <a:lnTo>
                    <a:pt x="12718" y="251"/>
                  </a:lnTo>
                  <a:lnTo>
                    <a:pt x="12718" y="195"/>
                  </a:lnTo>
                  <a:lnTo>
                    <a:pt x="12704" y="153"/>
                  </a:lnTo>
                  <a:lnTo>
                    <a:pt x="12677" y="112"/>
                  </a:lnTo>
                  <a:lnTo>
                    <a:pt x="12649" y="70"/>
                  </a:lnTo>
                  <a:lnTo>
                    <a:pt x="12621" y="42"/>
                  </a:lnTo>
                  <a:lnTo>
                    <a:pt x="12579" y="28"/>
                  </a:lnTo>
                  <a:lnTo>
                    <a:pt x="12537" y="14"/>
                  </a:lnTo>
                  <a:lnTo>
                    <a:pt x="12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7581200" y="3021025"/>
              <a:ext cx="317975" cy="164725"/>
            </a:xfrm>
            <a:custGeom>
              <a:rect b="b" l="l" r="r" t="t"/>
              <a:pathLst>
                <a:path extrusionOk="0" h="6589" w="12719">
                  <a:moveTo>
                    <a:pt x="12482" y="0"/>
                  </a:moveTo>
                  <a:lnTo>
                    <a:pt x="12440" y="14"/>
                  </a:lnTo>
                  <a:lnTo>
                    <a:pt x="12398" y="28"/>
                  </a:lnTo>
                  <a:lnTo>
                    <a:pt x="12356" y="42"/>
                  </a:lnTo>
                  <a:lnTo>
                    <a:pt x="12314" y="70"/>
                  </a:lnTo>
                  <a:lnTo>
                    <a:pt x="6408" y="6018"/>
                  </a:lnTo>
                  <a:lnTo>
                    <a:pt x="404" y="125"/>
                  </a:lnTo>
                  <a:lnTo>
                    <a:pt x="376" y="98"/>
                  </a:lnTo>
                  <a:lnTo>
                    <a:pt x="335" y="70"/>
                  </a:lnTo>
                  <a:lnTo>
                    <a:pt x="279" y="56"/>
                  </a:lnTo>
                  <a:lnTo>
                    <a:pt x="195" y="56"/>
                  </a:lnTo>
                  <a:lnTo>
                    <a:pt x="153" y="70"/>
                  </a:lnTo>
                  <a:lnTo>
                    <a:pt x="112" y="98"/>
                  </a:lnTo>
                  <a:lnTo>
                    <a:pt x="70" y="125"/>
                  </a:lnTo>
                  <a:lnTo>
                    <a:pt x="42" y="167"/>
                  </a:lnTo>
                  <a:lnTo>
                    <a:pt x="14" y="209"/>
                  </a:lnTo>
                  <a:lnTo>
                    <a:pt x="0" y="251"/>
                  </a:lnTo>
                  <a:lnTo>
                    <a:pt x="0" y="293"/>
                  </a:lnTo>
                  <a:lnTo>
                    <a:pt x="0" y="348"/>
                  </a:lnTo>
                  <a:lnTo>
                    <a:pt x="14" y="390"/>
                  </a:lnTo>
                  <a:lnTo>
                    <a:pt x="42" y="432"/>
                  </a:lnTo>
                  <a:lnTo>
                    <a:pt x="70" y="474"/>
                  </a:lnTo>
                  <a:lnTo>
                    <a:pt x="6241" y="6519"/>
                  </a:lnTo>
                  <a:lnTo>
                    <a:pt x="6297" y="6561"/>
                  </a:lnTo>
                  <a:lnTo>
                    <a:pt x="6366" y="6589"/>
                  </a:lnTo>
                  <a:lnTo>
                    <a:pt x="6478" y="6589"/>
                  </a:lnTo>
                  <a:lnTo>
                    <a:pt x="6533" y="6561"/>
                  </a:lnTo>
                  <a:lnTo>
                    <a:pt x="6575" y="6519"/>
                  </a:lnTo>
                  <a:lnTo>
                    <a:pt x="12649" y="418"/>
                  </a:lnTo>
                  <a:lnTo>
                    <a:pt x="12691" y="376"/>
                  </a:lnTo>
                  <a:lnTo>
                    <a:pt x="12704" y="334"/>
                  </a:lnTo>
                  <a:lnTo>
                    <a:pt x="12718" y="293"/>
                  </a:lnTo>
                  <a:lnTo>
                    <a:pt x="12718" y="251"/>
                  </a:lnTo>
                  <a:lnTo>
                    <a:pt x="12718" y="195"/>
                  </a:lnTo>
                  <a:lnTo>
                    <a:pt x="12704" y="153"/>
                  </a:lnTo>
                  <a:lnTo>
                    <a:pt x="12691" y="112"/>
                  </a:lnTo>
                  <a:lnTo>
                    <a:pt x="12649" y="70"/>
                  </a:lnTo>
                  <a:lnTo>
                    <a:pt x="12621" y="42"/>
                  </a:lnTo>
                  <a:lnTo>
                    <a:pt x="12579" y="28"/>
                  </a:lnTo>
                  <a:lnTo>
                    <a:pt x="12523" y="14"/>
                  </a:lnTo>
                  <a:lnTo>
                    <a:pt x="124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7581900" y="3116425"/>
              <a:ext cx="96125" cy="110075"/>
            </a:xfrm>
            <a:custGeom>
              <a:rect b="b" l="l" r="r" t="t"/>
              <a:pathLst>
                <a:path extrusionOk="0" h="4403" w="3845">
                  <a:moveTo>
                    <a:pt x="3580" y="1"/>
                  </a:moveTo>
                  <a:lnTo>
                    <a:pt x="3538" y="15"/>
                  </a:lnTo>
                  <a:lnTo>
                    <a:pt x="3497" y="29"/>
                  </a:lnTo>
                  <a:lnTo>
                    <a:pt x="3455" y="57"/>
                  </a:lnTo>
                  <a:lnTo>
                    <a:pt x="3413" y="85"/>
                  </a:lnTo>
                  <a:lnTo>
                    <a:pt x="70" y="4013"/>
                  </a:lnTo>
                  <a:lnTo>
                    <a:pt x="42" y="4041"/>
                  </a:lnTo>
                  <a:lnTo>
                    <a:pt x="14" y="4096"/>
                  </a:lnTo>
                  <a:lnTo>
                    <a:pt x="14" y="4138"/>
                  </a:lnTo>
                  <a:lnTo>
                    <a:pt x="0" y="4180"/>
                  </a:lnTo>
                  <a:lnTo>
                    <a:pt x="14" y="4222"/>
                  </a:lnTo>
                  <a:lnTo>
                    <a:pt x="28" y="4264"/>
                  </a:lnTo>
                  <a:lnTo>
                    <a:pt x="56" y="4305"/>
                  </a:lnTo>
                  <a:lnTo>
                    <a:pt x="84" y="4347"/>
                  </a:lnTo>
                  <a:lnTo>
                    <a:pt x="139" y="4375"/>
                  </a:lnTo>
                  <a:lnTo>
                    <a:pt x="195" y="4403"/>
                  </a:lnTo>
                  <a:lnTo>
                    <a:pt x="265" y="4403"/>
                  </a:lnTo>
                  <a:lnTo>
                    <a:pt x="321" y="4389"/>
                  </a:lnTo>
                  <a:lnTo>
                    <a:pt x="376" y="4361"/>
                  </a:lnTo>
                  <a:lnTo>
                    <a:pt x="432" y="4319"/>
                  </a:lnTo>
                  <a:lnTo>
                    <a:pt x="3789" y="405"/>
                  </a:lnTo>
                  <a:lnTo>
                    <a:pt x="3817" y="363"/>
                  </a:lnTo>
                  <a:lnTo>
                    <a:pt x="3831" y="321"/>
                  </a:lnTo>
                  <a:lnTo>
                    <a:pt x="3845" y="280"/>
                  </a:lnTo>
                  <a:lnTo>
                    <a:pt x="3845" y="224"/>
                  </a:lnTo>
                  <a:lnTo>
                    <a:pt x="3831" y="182"/>
                  </a:lnTo>
                  <a:lnTo>
                    <a:pt x="3817" y="140"/>
                  </a:lnTo>
                  <a:lnTo>
                    <a:pt x="3789" y="98"/>
                  </a:lnTo>
                  <a:lnTo>
                    <a:pt x="3761" y="71"/>
                  </a:lnTo>
                  <a:lnTo>
                    <a:pt x="3719" y="43"/>
                  </a:lnTo>
                  <a:lnTo>
                    <a:pt x="3678" y="15"/>
                  </a:lnTo>
                  <a:lnTo>
                    <a:pt x="3636" y="15"/>
                  </a:lnTo>
                  <a:lnTo>
                    <a:pt x="35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560300" y="3022400"/>
              <a:ext cx="339925" cy="231625"/>
            </a:xfrm>
            <a:custGeom>
              <a:rect b="b" l="l" r="r" t="t"/>
              <a:pathLst>
                <a:path extrusionOk="0" h="9265" w="13597">
                  <a:moveTo>
                    <a:pt x="1059" y="1"/>
                  </a:moveTo>
                  <a:lnTo>
                    <a:pt x="1017" y="15"/>
                  </a:lnTo>
                  <a:lnTo>
                    <a:pt x="976" y="29"/>
                  </a:lnTo>
                  <a:lnTo>
                    <a:pt x="934" y="43"/>
                  </a:lnTo>
                  <a:lnTo>
                    <a:pt x="906" y="84"/>
                  </a:lnTo>
                  <a:lnTo>
                    <a:pt x="70" y="1004"/>
                  </a:lnTo>
                  <a:lnTo>
                    <a:pt x="28" y="1087"/>
                  </a:lnTo>
                  <a:lnTo>
                    <a:pt x="0" y="1171"/>
                  </a:lnTo>
                  <a:lnTo>
                    <a:pt x="42" y="9027"/>
                  </a:lnTo>
                  <a:lnTo>
                    <a:pt x="42" y="9069"/>
                  </a:lnTo>
                  <a:lnTo>
                    <a:pt x="56" y="9125"/>
                  </a:lnTo>
                  <a:lnTo>
                    <a:pt x="84" y="9167"/>
                  </a:lnTo>
                  <a:lnTo>
                    <a:pt x="112" y="9195"/>
                  </a:lnTo>
                  <a:lnTo>
                    <a:pt x="168" y="9236"/>
                  </a:lnTo>
                  <a:lnTo>
                    <a:pt x="237" y="9264"/>
                  </a:lnTo>
                  <a:lnTo>
                    <a:pt x="279" y="9264"/>
                  </a:lnTo>
                  <a:lnTo>
                    <a:pt x="12621" y="9209"/>
                  </a:lnTo>
                  <a:lnTo>
                    <a:pt x="12677" y="9209"/>
                  </a:lnTo>
                  <a:lnTo>
                    <a:pt x="12733" y="9181"/>
                  </a:lnTo>
                  <a:lnTo>
                    <a:pt x="12774" y="9153"/>
                  </a:lnTo>
                  <a:lnTo>
                    <a:pt x="12816" y="9111"/>
                  </a:lnTo>
                  <a:lnTo>
                    <a:pt x="13554" y="8011"/>
                  </a:lnTo>
                  <a:lnTo>
                    <a:pt x="13582" y="7941"/>
                  </a:lnTo>
                  <a:lnTo>
                    <a:pt x="13596" y="7857"/>
                  </a:lnTo>
                  <a:lnTo>
                    <a:pt x="13582" y="7788"/>
                  </a:lnTo>
                  <a:lnTo>
                    <a:pt x="13540" y="7718"/>
                  </a:lnTo>
                  <a:lnTo>
                    <a:pt x="10030" y="3525"/>
                  </a:lnTo>
                  <a:lnTo>
                    <a:pt x="10002" y="3483"/>
                  </a:lnTo>
                  <a:lnTo>
                    <a:pt x="9960" y="3469"/>
                  </a:lnTo>
                  <a:lnTo>
                    <a:pt x="9919" y="3442"/>
                  </a:lnTo>
                  <a:lnTo>
                    <a:pt x="9779" y="3442"/>
                  </a:lnTo>
                  <a:lnTo>
                    <a:pt x="9738" y="3469"/>
                  </a:lnTo>
                  <a:lnTo>
                    <a:pt x="9696" y="3497"/>
                  </a:lnTo>
                  <a:lnTo>
                    <a:pt x="9668" y="3525"/>
                  </a:lnTo>
                  <a:lnTo>
                    <a:pt x="9640" y="3567"/>
                  </a:lnTo>
                  <a:lnTo>
                    <a:pt x="9626" y="3609"/>
                  </a:lnTo>
                  <a:lnTo>
                    <a:pt x="9612" y="3650"/>
                  </a:lnTo>
                  <a:lnTo>
                    <a:pt x="9612" y="3706"/>
                  </a:lnTo>
                  <a:lnTo>
                    <a:pt x="9626" y="3748"/>
                  </a:lnTo>
                  <a:lnTo>
                    <a:pt x="9640" y="3790"/>
                  </a:lnTo>
                  <a:lnTo>
                    <a:pt x="9668" y="3832"/>
                  </a:lnTo>
                  <a:lnTo>
                    <a:pt x="13053" y="7885"/>
                  </a:lnTo>
                  <a:lnTo>
                    <a:pt x="12482" y="8735"/>
                  </a:lnTo>
                  <a:lnTo>
                    <a:pt x="516" y="8791"/>
                  </a:lnTo>
                  <a:lnTo>
                    <a:pt x="488" y="1255"/>
                  </a:lnTo>
                  <a:lnTo>
                    <a:pt x="1254" y="405"/>
                  </a:lnTo>
                  <a:lnTo>
                    <a:pt x="1282" y="363"/>
                  </a:lnTo>
                  <a:lnTo>
                    <a:pt x="1310" y="321"/>
                  </a:lnTo>
                  <a:lnTo>
                    <a:pt x="1310" y="279"/>
                  </a:lnTo>
                  <a:lnTo>
                    <a:pt x="1324" y="224"/>
                  </a:lnTo>
                  <a:lnTo>
                    <a:pt x="1310" y="182"/>
                  </a:lnTo>
                  <a:lnTo>
                    <a:pt x="1296" y="140"/>
                  </a:lnTo>
                  <a:lnTo>
                    <a:pt x="1268" y="98"/>
                  </a:lnTo>
                  <a:lnTo>
                    <a:pt x="1240" y="70"/>
                  </a:lnTo>
                  <a:lnTo>
                    <a:pt x="1198" y="29"/>
                  </a:lnTo>
                  <a:lnTo>
                    <a:pt x="1157" y="15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"/>
          <p:cNvSpPr/>
          <p:nvPr/>
        </p:nvSpPr>
        <p:spPr>
          <a:xfrm>
            <a:off x="457200" y="1305175"/>
            <a:ext cx="7341600" cy="2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1847500" y="2186725"/>
            <a:ext cx="434100" cy="43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"/>
          <p:cNvSpPr/>
          <p:nvPr/>
        </p:nvSpPr>
        <p:spPr>
          <a:xfrm>
            <a:off x="3952525" y="2596675"/>
            <a:ext cx="434100" cy="43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52" name="Google Shape;452;p30"/>
          <p:cNvGraphicFramePr/>
          <p:nvPr/>
        </p:nvGraphicFramePr>
        <p:xfrm>
          <a:off x="457138" y="941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061500"/>
                <a:gridCol w="1061500"/>
                <a:gridCol w="1061500"/>
                <a:gridCol w="1061500"/>
                <a:gridCol w="1061500"/>
                <a:gridCol w="1061500"/>
                <a:gridCol w="972550"/>
              </a:tblGrid>
              <a:tr h="39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53" name="Google Shape;453;p30"/>
          <p:cNvGrpSpPr/>
          <p:nvPr/>
        </p:nvGrpSpPr>
        <p:grpSpPr>
          <a:xfrm>
            <a:off x="457200" y="3448700"/>
            <a:ext cx="7341575" cy="1276800"/>
            <a:chOff x="457200" y="3448700"/>
            <a:chExt cx="7341575" cy="1276800"/>
          </a:xfrm>
        </p:grpSpPr>
        <p:sp>
          <p:nvSpPr>
            <p:cNvPr id="454" name="Google Shape;454;p30"/>
            <p:cNvSpPr/>
            <p:nvPr/>
          </p:nvSpPr>
          <p:spPr>
            <a:xfrm>
              <a:off x="457200" y="3448700"/>
              <a:ext cx="3670800" cy="1276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127975" y="3448700"/>
              <a:ext cx="3670800" cy="12768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30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457" name="Google Shape;457;p30"/>
          <p:cNvSpPr/>
          <p:nvPr/>
        </p:nvSpPr>
        <p:spPr>
          <a:xfrm>
            <a:off x="7798700" y="941350"/>
            <a:ext cx="895200" cy="378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0"/>
          <p:cNvSpPr txBox="1"/>
          <p:nvPr>
            <p:ph type="title"/>
          </p:nvPr>
        </p:nvSpPr>
        <p:spPr>
          <a:xfrm rot="5400000">
            <a:off x="7218800" y="2695900"/>
            <a:ext cx="20550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9" name="Google Shape;459;p30"/>
          <p:cNvSpPr txBox="1"/>
          <p:nvPr>
            <p:ph idx="4294967295" type="subTitle"/>
          </p:nvPr>
        </p:nvSpPr>
        <p:spPr>
          <a:xfrm>
            <a:off x="1980850" y="4007875"/>
            <a:ext cx="1524000" cy="434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0"/>
          <p:cNvSpPr txBox="1"/>
          <p:nvPr>
            <p:ph idx="4294967295" type="subTitle"/>
          </p:nvPr>
        </p:nvSpPr>
        <p:spPr>
          <a:xfrm>
            <a:off x="5638450" y="4007875"/>
            <a:ext cx="1667100" cy="434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30"/>
          <p:cNvSpPr/>
          <p:nvPr/>
        </p:nvSpPr>
        <p:spPr>
          <a:xfrm>
            <a:off x="4800550" y="3777400"/>
            <a:ext cx="685500" cy="68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30"/>
          <p:cNvGrpSpPr/>
          <p:nvPr/>
        </p:nvGrpSpPr>
        <p:grpSpPr>
          <a:xfrm>
            <a:off x="1142950" y="3777400"/>
            <a:ext cx="685500" cy="685500"/>
            <a:chOff x="1142950" y="3653575"/>
            <a:chExt cx="685500" cy="685500"/>
          </a:xfrm>
        </p:grpSpPr>
        <p:sp>
          <p:nvSpPr>
            <p:cNvPr id="463" name="Google Shape;463;p30"/>
            <p:cNvSpPr/>
            <p:nvPr/>
          </p:nvSpPr>
          <p:spPr>
            <a:xfrm>
              <a:off x="1142950" y="3653575"/>
              <a:ext cx="685500" cy="68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4" name="Google Shape;464;p30"/>
            <p:cNvGrpSpPr/>
            <p:nvPr/>
          </p:nvGrpSpPr>
          <p:grpSpPr>
            <a:xfrm>
              <a:off x="1326275" y="3836900"/>
              <a:ext cx="318850" cy="318850"/>
              <a:chOff x="1326275" y="3836900"/>
              <a:chExt cx="318850" cy="318850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1326275" y="3836900"/>
                <a:ext cx="37585" cy="318850"/>
              </a:xfrm>
              <a:custGeom>
                <a:rect b="b" l="l" r="r" t="t"/>
                <a:pathLst>
                  <a:path extrusionOk="0" h="16212" w="1911">
                    <a:moveTo>
                      <a:pt x="1910" y="1"/>
                    </a:moveTo>
                    <a:lnTo>
                      <a:pt x="1709" y="26"/>
                    </a:lnTo>
                    <a:lnTo>
                      <a:pt x="1508" y="51"/>
                    </a:lnTo>
                    <a:lnTo>
                      <a:pt x="1332" y="101"/>
                    </a:lnTo>
                    <a:lnTo>
                      <a:pt x="1156" y="151"/>
                    </a:lnTo>
                    <a:lnTo>
                      <a:pt x="1006" y="227"/>
                    </a:lnTo>
                    <a:lnTo>
                      <a:pt x="830" y="327"/>
                    </a:lnTo>
                    <a:lnTo>
                      <a:pt x="704" y="453"/>
                    </a:lnTo>
                    <a:lnTo>
                      <a:pt x="553" y="554"/>
                    </a:lnTo>
                    <a:lnTo>
                      <a:pt x="428" y="704"/>
                    </a:lnTo>
                    <a:lnTo>
                      <a:pt x="327" y="855"/>
                    </a:lnTo>
                    <a:lnTo>
                      <a:pt x="226" y="1006"/>
                    </a:lnTo>
                    <a:lnTo>
                      <a:pt x="151" y="1157"/>
                    </a:lnTo>
                    <a:lnTo>
                      <a:pt x="76" y="1333"/>
                    </a:lnTo>
                    <a:lnTo>
                      <a:pt x="51" y="1534"/>
                    </a:lnTo>
                    <a:lnTo>
                      <a:pt x="0" y="1710"/>
                    </a:lnTo>
                    <a:lnTo>
                      <a:pt x="0" y="1911"/>
                    </a:lnTo>
                    <a:lnTo>
                      <a:pt x="0" y="14327"/>
                    </a:lnTo>
                    <a:lnTo>
                      <a:pt x="0" y="14528"/>
                    </a:lnTo>
                    <a:lnTo>
                      <a:pt x="51" y="14704"/>
                    </a:lnTo>
                    <a:lnTo>
                      <a:pt x="76" y="14880"/>
                    </a:lnTo>
                    <a:lnTo>
                      <a:pt x="151" y="15056"/>
                    </a:lnTo>
                    <a:lnTo>
                      <a:pt x="226" y="15232"/>
                    </a:lnTo>
                    <a:lnTo>
                      <a:pt x="327" y="15383"/>
                    </a:lnTo>
                    <a:lnTo>
                      <a:pt x="428" y="15533"/>
                    </a:lnTo>
                    <a:lnTo>
                      <a:pt x="553" y="15659"/>
                    </a:lnTo>
                    <a:lnTo>
                      <a:pt x="704" y="15785"/>
                    </a:lnTo>
                    <a:lnTo>
                      <a:pt x="830" y="15910"/>
                    </a:lnTo>
                    <a:lnTo>
                      <a:pt x="1006" y="15986"/>
                    </a:lnTo>
                    <a:lnTo>
                      <a:pt x="1156" y="16086"/>
                    </a:lnTo>
                    <a:lnTo>
                      <a:pt x="1332" y="16137"/>
                    </a:lnTo>
                    <a:lnTo>
                      <a:pt x="1508" y="16187"/>
                    </a:lnTo>
                    <a:lnTo>
                      <a:pt x="1709" y="16212"/>
                    </a:lnTo>
                    <a:lnTo>
                      <a:pt x="1910" y="16212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1382131" y="4062310"/>
                <a:ext cx="38076" cy="93440"/>
              </a:xfrm>
              <a:custGeom>
                <a:rect b="b" l="l" r="r" t="t"/>
                <a:pathLst>
                  <a:path extrusionOk="0" h="4751" w="1936">
                    <a:moveTo>
                      <a:pt x="0" y="1"/>
                    </a:moveTo>
                    <a:lnTo>
                      <a:pt x="0" y="4751"/>
                    </a:lnTo>
                    <a:lnTo>
                      <a:pt x="1936" y="4751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1382131" y="3836900"/>
                <a:ext cx="38076" cy="93440"/>
              </a:xfrm>
              <a:custGeom>
                <a:rect b="b" l="l" r="r" t="t"/>
                <a:pathLst>
                  <a:path extrusionOk="0" h="4751" w="1936">
                    <a:moveTo>
                      <a:pt x="0" y="1"/>
                    </a:moveTo>
                    <a:lnTo>
                      <a:pt x="0" y="4751"/>
                    </a:lnTo>
                    <a:lnTo>
                      <a:pt x="1936" y="4751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1607049" y="3836900"/>
                <a:ext cx="38076" cy="318850"/>
              </a:xfrm>
              <a:custGeom>
                <a:rect b="b" l="l" r="r" t="t"/>
                <a:pathLst>
                  <a:path extrusionOk="0" h="16212" w="1936">
                    <a:moveTo>
                      <a:pt x="0" y="1"/>
                    </a:moveTo>
                    <a:lnTo>
                      <a:pt x="0" y="16212"/>
                    </a:lnTo>
                    <a:lnTo>
                      <a:pt x="202" y="16212"/>
                    </a:lnTo>
                    <a:lnTo>
                      <a:pt x="403" y="16187"/>
                    </a:lnTo>
                    <a:lnTo>
                      <a:pt x="579" y="16137"/>
                    </a:lnTo>
                    <a:lnTo>
                      <a:pt x="754" y="16086"/>
                    </a:lnTo>
                    <a:lnTo>
                      <a:pt x="930" y="15986"/>
                    </a:lnTo>
                    <a:lnTo>
                      <a:pt x="1081" y="15910"/>
                    </a:lnTo>
                    <a:lnTo>
                      <a:pt x="1232" y="15785"/>
                    </a:lnTo>
                    <a:lnTo>
                      <a:pt x="1358" y="15659"/>
                    </a:lnTo>
                    <a:lnTo>
                      <a:pt x="1483" y="15533"/>
                    </a:lnTo>
                    <a:lnTo>
                      <a:pt x="1609" y="15383"/>
                    </a:lnTo>
                    <a:lnTo>
                      <a:pt x="1710" y="15232"/>
                    </a:lnTo>
                    <a:lnTo>
                      <a:pt x="1785" y="15056"/>
                    </a:lnTo>
                    <a:lnTo>
                      <a:pt x="1860" y="14880"/>
                    </a:lnTo>
                    <a:lnTo>
                      <a:pt x="1911" y="14704"/>
                    </a:lnTo>
                    <a:lnTo>
                      <a:pt x="1936" y="14528"/>
                    </a:lnTo>
                    <a:lnTo>
                      <a:pt x="1936" y="14327"/>
                    </a:lnTo>
                    <a:lnTo>
                      <a:pt x="1936" y="1911"/>
                    </a:lnTo>
                    <a:lnTo>
                      <a:pt x="1936" y="1710"/>
                    </a:lnTo>
                    <a:lnTo>
                      <a:pt x="1911" y="1534"/>
                    </a:lnTo>
                    <a:lnTo>
                      <a:pt x="1860" y="1333"/>
                    </a:lnTo>
                    <a:lnTo>
                      <a:pt x="1785" y="1157"/>
                    </a:lnTo>
                    <a:lnTo>
                      <a:pt x="1710" y="1006"/>
                    </a:lnTo>
                    <a:lnTo>
                      <a:pt x="1609" y="855"/>
                    </a:lnTo>
                    <a:lnTo>
                      <a:pt x="1483" y="704"/>
                    </a:lnTo>
                    <a:lnTo>
                      <a:pt x="1358" y="554"/>
                    </a:lnTo>
                    <a:lnTo>
                      <a:pt x="1232" y="453"/>
                    </a:lnTo>
                    <a:lnTo>
                      <a:pt x="1081" y="327"/>
                    </a:lnTo>
                    <a:lnTo>
                      <a:pt x="930" y="227"/>
                    </a:lnTo>
                    <a:lnTo>
                      <a:pt x="754" y="151"/>
                    </a:lnTo>
                    <a:lnTo>
                      <a:pt x="579" y="101"/>
                    </a:lnTo>
                    <a:lnTo>
                      <a:pt x="403" y="51"/>
                    </a:lnTo>
                    <a:lnTo>
                      <a:pt x="202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1551193" y="4062310"/>
                <a:ext cx="37585" cy="93440"/>
              </a:xfrm>
              <a:custGeom>
                <a:rect b="b" l="l" r="r" t="t"/>
                <a:pathLst>
                  <a:path extrusionOk="0" h="4751" w="1911">
                    <a:moveTo>
                      <a:pt x="0" y="1"/>
                    </a:moveTo>
                    <a:lnTo>
                      <a:pt x="0" y="4751"/>
                    </a:lnTo>
                    <a:lnTo>
                      <a:pt x="1910" y="4751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1551193" y="3836900"/>
                <a:ext cx="37585" cy="93440"/>
              </a:xfrm>
              <a:custGeom>
                <a:rect b="b" l="l" r="r" t="t"/>
                <a:pathLst>
                  <a:path extrusionOk="0" h="4751" w="1911">
                    <a:moveTo>
                      <a:pt x="0" y="1"/>
                    </a:moveTo>
                    <a:lnTo>
                      <a:pt x="0" y="4751"/>
                    </a:lnTo>
                    <a:lnTo>
                      <a:pt x="1910" y="4751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1" name="Google Shape;471;p30"/>
              <p:cNvSpPr/>
              <p:nvPr/>
            </p:nvSpPr>
            <p:spPr>
              <a:xfrm>
                <a:off x="1438970" y="4025236"/>
                <a:ext cx="38096" cy="130514"/>
              </a:xfrm>
              <a:custGeom>
                <a:rect b="b" l="l" r="r" t="t"/>
                <a:pathLst>
                  <a:path extrusionOk="0" h="6636" w="1937">
                    <a:moveTo>
                      <a:pt x="1207" y="1"/>
                    </a:moveTo>
                    <a:lnTo>
                      <a:pt x="931" y="352"/>
                    </a:lnTo>
                    <a:lnTo>
                      <a:pt x="679" y="730"/>
                    </a:lnTo>
                    <a:lnTo>
                      <a:pt x="478" y="1132"/>
                    </a:lnTo>
                    <a:lnTo>
                      <a:pt x="302" y="1559"/>
                    </a:lnTo>
                    <a:lnTo>
                      <a:pt x="177" y="1986"/>
                    </a:lnTo>
                    <a:lnTo>
                      <a:pt x="76" y="2413"/>
                    </a:lnTo>
                    <a:lnTo>
                      <a:pt x="26" y="2866"/>
                    </a:lnTo>
                    <a:lnTo>
                      <a:pt x="1" y="3318"/>
                    </a:lnTo>
                    <a:lnTo>
                      <a:pt x="26" y="3771"/>
                    </a:lnTo>
                    <a:lnTo>
                      <a:pt x="76" y="4223"/>
                    </a:lnTo>
                    <a:lnTo>
                      <a:pt x="177" y="4676"/>
                    </a:lnTo>
                    <a:lnTo>
                      <a:pt x="302" y="5103"/>
                    </a:lnTo>
                    <a:lnTo>
                      <a:pt x="478" y="5505"/>
                    </a:lnTo>
                    <a:lnTo>
                      <a:pt x="679" y="5907"/>
                    </a:lnTo>
                    <a:lnTo>
                      <a:pt x="931" y="6284"/>
                    </a:lnTo>
                    <a:lnTo>
                      <a:pt x="1207" y="6636"/>
                    </a:lnTo>
                    <a:lnTo>
                      <a:pt x="1936" y="6058"/>
                    </a:lnTo>
                    <a:lnTo>
                      <a:pt x="1710" y="5756"/>
                    </a:lnTo>
                    <a:lnTo>
                      <a:pt x="1509" y="5430"/>
                    </a:lnTo>
                    <a:lnTo>
                      <a:pt x="1358" y="5103"/>
                    </a:lnTo>
                    <a:lnTo>
                      <a:pt x="1207" y="4776"/>
                    </a:lnTo>
                    <a:lnTo>
                      <a:pt x="1107" y="4424"/>
                    </a:lnTo>
                    <a:lnTo>
                      <a:pt x="1006" y="4072"/>
                    </a:lnTo>
                    <a:lnTo>
                      <a:pt x="981" y="3695"/>
                    </a:lnTo>
                    <a:lnTo>
                      <a:pt x="956" y="3318"/>
                    </a:lnTo>
                    <a:lnTo>
                      <a:pt x="981" y="2941"/>
                    </a:lnTo>
                    <a:lnTo>
                      <a:pt x="1006" y="2589"/>
                    </a:lnTo>
                    <a:lnTo>
                      <a:pt x="1107" y="2212"/>
                    </a:lnTo>
                    <a:lnTo>
                      <a:pt x="1207" y="1861"/>
                    </a:lnTo>
                    <a:lnTo>
                      <a:pt x="1358" y="1534"/>
                    </a:lnTo>
                    <a:lnTo>
                      <a:pt x="1509" y="1207"/>
                    </a:lnTo>
                    <a:lnTo>
                      <a:pt x="1710" y="880"/>
                    </a:lnTo>
                    <a:lnTo>
                      <a:pt x="1936" y="604"/>
                    </a:lnTo>
                    <a:lnTo>
                      <a:pt x="1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1476555" y="4048464"/>
                <a:ext cx="29678" cy="84059"/>
              </a:xfrm>
              <a:custGeom>
                <a:rect b="b" l="l" r="r" t="t"/>
                <a:pathLst>
                  <a:path extrusionOk="0" h="4274" w="1509">
                    <a:moveTo>
                      <a:pt x="779" y="1"/>
                    </a:moveTo>
                    <a:lnTo>
                      <a:pt x="603" y="252"/>
                    </a:lnTo>
                    <a:lnTo>
                      <a:pt x="427" y="478"/>
                    </a:lnTo>
                    <a:lnTo>
                      <a:pt x="302" y="730"/>
                    </a:lnTo>
                    <a:lnTo>
                      <a:pt x="201" y="1006"/>
                    </a:lnTo>
                    <a:lnTo>
                      <a:pt x="101" y="1283"/>
                    </a:lnTo>
                    <a:lnTo>
                      <a:pt x="50" y="1559"/>
                    </a:lnTo>
                    <a:lnTo>
                      <a:pt x="0" y="1861"/>
                    </a:lnTo>
                    <a:lnTo>
                      <a:pt x="0" y="2137"/>
                    </a:lnTo>
                    <a:lnTo>
                      <a:pt x="0" y="2439"/>
                    </a:lnTo>
                    <a:lnTo>
                      <a:pt x="50" y="2715"/>
                    </a:lnTo>
                    <a:lnTo>
                      <a:pt x="101" y="2992"/>
                    </a:lnTo>
                    <a:lnTo>
                      <a:pt x="201" y="3268"/>
                    </a:lnTo>
                    <a:lnTo>
                      <a:pt x="302" y="3545"/>
                    </a:lnTo>
                    <a:lnTo>
                      <a:pt x="427" y="3796"/>
                    </a:lnTo>
                    <a:lnTo>
                      <a:pt x="603" y="4047"/>
                    </a:lnTo>
                    <a:lnTo>
                      <a:pt x="779" y="4274"/>
                    </a:lnTo>
                    <a:lnTo>
                      <a:pt x="1508" y="3670"/>
                    </a:lnTo>
                    <a:lnTo>
                      <a:pt x="1382" y="3495"/>
                    </a:lnTo>
                    <a:lnTo>
                      <a:pt x="1257" y="3344"/>
                    </a:lnTo>
                    <a:lnTo>
                      <a:pt x="1156" y="3143"/>
                    </a:lnTo>
                    <a:lnTo>
                      <a:pt x="1081" y="2967"/>
                    </a:lnTo>
                    <a:lnTo>
                      <a:pt x="1031" y="2766"/>
                    </a:lnTo>
                    <a:lnTo>
                      <a:pt x="980" y="2565"/>
                    </a:lnTo>
                    <a:lnTo>
                      <a:pt x="955" y="2364"/>
                    </a:lnTo>
                    <a:lnTo>
                      <a:pt x="955" y="2137"/>
                    </a:lnTo>
                    <a:lnTo>
                      <a:pt x="955" y="1936"/>
                    </a:lnTo>
                    <a:lnTo>
                      <a:pt x="980" y="1710"/>
                    </a:lnTo>
                    <a:lnTo>
                      <a:pt x="1031" y="1509"/>
                    </a:lnTo>
                    <a:lnTo>
                      <a:pt x="1081" y="1333"/>
                    </a:lnTo>
                    <a:lnTo>
                      <a:pt x="1156" y="1132"/>
                    </a:lnTo>
                    <a:lnTo>
                      <a:pt x="1257" y="956"/>
                    </a:lnTo>
                    <a:lnTo>
                      <a:pt x="1382" y="780"/>
                    </a:lnTo>
                    <a:lnTo>
                      <a:pt x="1508" y="604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1513628" y="4072202"/>
                <a:ext cx="21752" cy="36601"/>
              </a:xfrm>
              <a:custGeom>
                <a:rect b="b" l="l" r="r" t="t"/>
                <a:pathLst>
                  <a:path extrusionOk="0" h="1861" w="1106">
                    <a:moveTo>
                      <a:pt x="352" y="0"/>
                    </a:moveTo>
                    <a:lnTo>
                      <a:pt x="201" y="201"/>
                    </a:lnTo>
                    <a:lnTo>
                      <a:pt x="101" y="428"/>
                    </a:lnTo>
                    <a:lnTo>
                      <a:pt x="25" y="679"/>
                    </a:lnTo>
                    <a:lnTo>
                      <a:pt x="0" y="930"/>
                    </a:lnTo>
                    <a:lnTo>
                      <a:pt x="25" y="1182"/>
                    </a:lnTo>
                    <a:lnTo>
                      <a:pt x="101" y="1433"/>
                    </a:lnTo>
                    <a:lnTo>
                      <a:pt x="201" y="1659"/>
                    </a:lnTo>
                    <a:lnTo>
                      <a:pt x="352" y="1860"/>
                    </a:lnTo>
                    <a:lnTo>
                      <a:pt x="1106" y="1257"/>
                    </a:lnTo>
                    <a:lnTo>
                      <a:pt x="1031" y="1207"/>
                    </a:lnTo>
                    <a:lnTo>
                      <a:pt x="1005" y="1106"/>
                    </a:lnTo>
                    <a:lnTo>
                      <a:pt x="955" y="1031"/>
                    </a:lnTo>
                    <a:lnTo>
                      <a:pt x="955" y="930"/>
                    </a:lnTo>
                    <a:lnTo>
                      <a:pt x="955" y="855"/>
                    </a:lnTo>
                    <a:lnTo>
                      <a:pt x="1005" y="754"/>
                    </a:lnTo>
                    <a:lnTo>
                      <a:pt x="1031" y="679"/>
                    </a:lnTo>
                    <a:lnTo>
                      <a:pt x="1106" y="60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1494334" y="3836900"/>
                <a:ext cx="38096" cy="131025"/>
              </a:xfrm>
              <a:custGeom>
                <a:rect b="b" l="l" r="r" t="t"/>
                <a:pathLst>
                  <a:path extrusionOk="0" h="6662" w="1937">
                    <a:moveTo>
                      <a:pt x="755" y="1"/>
                    </a:moveTo>
                    <a:lnTo>
                      <a:pt x="1" y="604"/>
                    </a:lnTo>
                    <a:lnTo>
                      <a:pt x="227" y="905"/>
                    </a:lnTo>
                    <a:lnTo>
                      <a:pt x="428" y="1207"/>
                    </a:lnTo>
                    <a:lnTo>
                      <a:pt x="604" y="1534"/>
                    </a:lnTo>
                    <a:lnTo>
                      <a:pt x="730" y="1886"/>
                    </a:lnTo>
                    <a:lnTo>
                      <a:pt x="855" y="2237"/>
                    </a:lnTo>
                    <a:lnTo>
                      <a:pt x="931" y="2589"/>
                    </a:lnTo>
                    <a:lnTo>
                      <a:pt x="981" y="2966"/>
                    </a:lnTo>
                    <a:lnTo>
                      <a:pt x="981" y="3343"/>
                    </a:lnTo>
                    <a:lnTo>
                      <a:pt x="981" y="3720"/>
                    </a:lnTo>
                    <a:lnTo>
                      <a:pt x="931" y="4072"/>
                    </a:lnTo>
                    <a:lnTo>
                      <a:pt x="855" y="4424"/>
                    </a:lnTo>
                    <a:lnTo>
                      <a:pt x="730" y="4776"/>
                    </a:lnTo>
                    <a:lnTo>
                      <a:pt x="604" y="5128"/>
                    </a:lnTo>
                    <a:lnTo>
                      <a:pt x="428" y="5455"/>
                    </a:lnTo>
                    <a:lnTo>
                      <a:pt x="227" y="5756"/>
                    </a:lnTo>
                    <a:lnTo>
                      <a:pt x="1" y="6058"/>
                    </a:lnTo>
                    <a:lnTo>
                      <a:pt x="755" y="6661"/>
                    </a:lnTo>
                    <a:lnTo>
                      <a:pt x="1006" y="6309"/>
                    </a:lnTo>
                    <a:lnTo>
                      <a:pt x="1258" y="5907"/>
                    </a:lnTo>
                    <a:lnTo>
                      <a:pt x="1459" y="5530"/>
                    </a:lnTo>
                    <a:lnTo>
                      <a:pt x="1635" y="5103"/>
                    </a:lnTo>
                    <a:lnTo>
                      <a:pt x="1760" y="4675"/>
                    </a:lnTo>
                    <a:lnTo>
                      <a:pt x="1861" y="4248"/>
                    </a:lnTo>
                    <a:lnTo>
                      <a:pt x="1911" y="3796"/>
                    </a:lnTo>
                    <a:lnTo>
                      <a:pt x="1936" y="3343"/>
                    </a:lnTo>
                    <a:lnTo>
                      <a:pt x="1911" y="2866"/>
                    </a:lnTo>
                    <a:lnTo>
                      <a:pt x="1861" y="2439"/>
                    </a:lnTo>
                    <a:lnTo>
                      <a:pt x="1760" y="1986"/>
                    </a:lnTo>
                    <a:lnTo>
                      <a:pt x="1635" y="1559"/>
                    </a:lnTo>
                    <a:lnTo>
                      <a:pt x="1459" y="1157"/>
                    </a:lnTo>
                    <a:lnTo>
                      <a:pt x="1258" y="755"/>
                    </a:lnTo>
                    <a:lnTo>
                      <a:pt x="1006" y="378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1465167" y="3860619"/>
                <a:ext cx="30190" cy="83567"/>
              </a:xfrm>
              <a:custGeom>
                <a:rect b="b" l="l" r="r" t="t"/>
                <a:pathLst>
                  <a:path extrusionOk="0" h="4249" w="1535">
                    <a:moveTo>
                      <a:pt x="755" y="1"/>
                    </a:moveTo>
                    <a:lnTo>
                      <a:pt x="1" y="604"/>
                    </a:lnTo>
                    <a:lnTo>
                      <a:pt x="127" y="755"/>
                    </a:lnTo>
                    <a:lnTo>
                      <a:pt x="252" y="931"/>
                    </a:lnTo>
                    <a:lnTo>
                      <a:pt x="353" y="1107"/>
                    </a:lnTo>
                    <a:lnTo>
                      <a:pt x="428" y="1308"/>
                    </a:lnTo>
                    <a:lnTo>
                      <a:pt x="478" y="1509"/>
                    </a:lnTo>
                    <a:lnTo>
                      <a:pt x="529" y="1710"/>
                    </a:lnTo>
                    <a:lnTo>
                      <a:pt x="554" y="1911"/>
                    </a:lnTo>
                    <a:lnTo>
                      <a:pt x="579" y="2137"/>
                    </a:lnTo>
                    <a:lnTo>
                      <a:pt x="554" y="2338"/>
                    </a:lnTo>
                    <a:lnTo>
                      <a:pt x="529" y="2540"/>
                    </a:lnTo>
                    <a:lnTo>
                      <a:pt x="478" y="2741"/>
                    </a:lnTo>
                    <a:lnTo>
                      <a:pt x="428" y="2942"/>
                    </a:lnTo>
                    <a:lnTo>
                      <a:pt x="353" y="3143"/>
                    </a:lnTo>
                    <a:lnTo>
                      <a:pt x="252" y="3319"/>
                    </a:lnTo>
                    <a:lnTo>
                      <a:pt x="127" y="3495"/>
                    </a:lnTo>
                    <a:lnTo>
                      <a:pt x="1" y="3645"/>
                    </a:lnTo>
                    <a:lnTo>
                      <a:pt x="755" y="4249"/>
                    </a:lnTo>
                    <a:lnTo>
                      <a:pt x="931" y="4022"/>
                    </a:lnTo>
                    <a:lnTo>
                      <a:pt x="1082" y="3771"/>
                    </a:lnTo>
                    <a:lnTo>
                      <a:pt x="1207" y="3520"/>
                    </a:lnTo>
                    <a:lnTo>
                      <a:pt x="1333" y="3268"/>
                    </a:lnTo>
                    <a:lnTo>
                      <a:pt x="1408" y="2992"/>
                    </a:lnTo>
                    <a:lnTo>
                      <a:pt x="1484" y="2715"/>
                    </a:lnTo>
                    <a:lnTo>
                      <a:pt x="1509" y="2414"/>
                    </a:lnTo>
                    <a:lnTo>
                      <a:pt x="1534" y="2137"/>
                    </a:lnTo>
                    <a:lnTo>
                      <a:pt x="1509" y="1836"/>
                    </a:lnTo>
                    <a:lnTo>
                      <a:pt x="1484" y="1534"/>
                    </a:lnTo>
                    <a:lnTo>
                      <a:pt x="1408" y="1258"/>
                    </a:lnTo>
                    <a:lnTo>
                      <a:pt x="1333" y="981"/>
                    </a:lnTo>
                    <a:lnTo>
                      <a:pt x="1207" y="730"/>
                    </a:lnTo>
                    <a:lnTo>
                      <a:pt x="1082" y="479"/>
                    </a:lnTo>
                    <a:lnTo>
                      <a:pt x="931" y="227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1436020" y="3884358"/>
                <a:ext cx="21752" cy="36601"/>
              </a:xfrm>
              <a:custGeom>
                <a:rect b="b" l="l" r="r" t="t"/>
                <a:pathLst>
                  <a:path extrusionOk="0" h="1861" w="1106">
                    <a:moveTo>
                      <a:pt x="754" y="0"/>
                    </a:moveTo>
                    <a:lnTo>
                      <a:pt x="0" y="579"/>
                    </a:lnTo>
                    <a:lnTo>
                      <a:pt x="75" y="654"/>
                    </a:lnTo>
                    <a:lnTo>
                      <a:pt x="126" y="729"/>
                    </a:lnTo>
                    <a:lnTo>
                      <a:pt x="151" y="830"/>
                    </a:lnTo>
                    <a:lnTo>
                      <a:pt x="151" y="930"/>
                    </a:lnTo>
                    <a:lnTo>
                      <a:pt x="151" y="1006"/>
                    </a:lnTo>
                    <a:lnTo>
                      <a:pt x="126" y="1106"/>
                    </a:lnTo>
                    <a:lnTo>
                      <a:pt x="75" y="1182"/>
                    </a:lnTo>
                    <a:lnTo>
                      <a:pt x="0" y="1257"/>
                    </a:lnTo>
                    <a:lnTo>
                      <a:pt x="754" y="1860"/>
                    </a:lnTo>
                    <a:lnTo>
                      <a:pt x="905" y="1659"/>
                    </a:lnTo>
                    <a:lnTo>
                      <a:pt x="1005" y="1433"/>
                    </a:lnTo>
                    <a:lnTo>
                      <a:pt x="1081" y="1182"/>
                    </a:lnTo>
                    <a:lnTo>
                      <a:pt x="1106" y="930"/>
                    </a:lnTo>
                    <a:lnTo>
                      <a:pt x="1081" y="654"/>
                    </a:lnTo>
                    <a:lnTo>
                      <a:pt x="1005" y="428"/>
                    </a:lnTo>
                    <a:lnTo>
                      <a:pt x="905" y="201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477" name="Google Shape;477;p30"/>
          <p:cNvGrpSpPr/>
          <p:nvPr/>
        </p:nvGrpSpPr>
        <p:grpSpPr>
          <a:xfrm>
            <a:off x="4983875" y="3960725"/>
            <a:ext cx="318850" cy="318850"/>
            <a:chOff x="4983875" y="3836900"/>
            <a:chExt cx="318850" cy="318850"/>
          </a:xfrm>
        </p:grpSpPr>
        <p:sp>
          <p:nvSpPr>
            <p:cNvPr id="478" name="Google Shape;478;p30"/>
            <p:cNvSpPr/>
            <p:nvPr/>
          </p:nvSpPr>
          <p:spPr>
            <a:xfrm>
              <a:off x="5002166" y="3836900"/>
              <a:ext cx="56367" cy="56859"/>
            </a:xfrm>
            <a:custGeom>
              <a:rect b="b" l="l" r="r" t="t"/>
              <a:pathLst>
                <a:path extrusionOk="0" h="2891" w="2866">
                  <a:moveTo>
                    <a:pt x="1282" y="0"/>
                  </a:moveTo>
                  <a:lnTo>
                    <a:pt x="1156" y="25"/>
                  </a:lnTo>
                  <a:lnTo>
                    <a:pt x="880" y="126"/>
                  </a:lnTo>
                  <a:lnTo>
                    <a:pt x="629" y="252"/>
                  </a:lnTo>
                  <a:lnTo>
                    <a:pt x="428" y="428"/>
                  </a:lnTo>
                  <a:lnTo>
                    <a:pt x="252" y="654"/>
                  </a:lnTo>
                  <a:lnTo>
                    <a:pt x="126" y="905"/>
                  </a:lnTo>
                  <a:lnTo>
                    <a:pt x="51" y="1156"/>
                  </a:lnTo>
                  <a:lnTo>
                    <a:pt x="0" y="1458"/>
                  </a:lnTo>
                  <a:lnTo>
                    <a:pt x="51" y="1735"/>
                  </a:lnTo>
                  <a:lnTo>
                    <a:pt x="126" y="2011"/>
                  </a:lnTo>
                  <a:lnTo>
                    <a:pt x="252" y="2262"/>
                  </a:lnTo>
                  <a:lnTo>
                    <a:pt x="428" y="2463"/>
                  </a:lnTo>
                  <a:lnTo>
                    <a:pt x="629" y="2639"/>
                  </a:lnTo>
                  <a:lnTo>
                    <a:pt x="880" y="2765"/>
                  </a:lnTo>
                  <a:lnTo>
                    <a:pt x="1156" y="2840"/>
                  </a:lnTo>
                  <a:lnTo>
                    <a:pt x="1433" y="2891"/>
                  </a:lnTo>
                  <a:lnTo>
                    <a:pt x="1735" y="2840"/>
                  </a:lnTo>
                  <a:lnTo>
                    <a:pt x="1986" y="2765"/>
                  </a:lnTo>
                  <a:lnTo>
                    <a:pt x="2237" y="2639"/>
                  </a:lnTo>
                  <a:lnTo>
                    <a:pt x="2438" y="2463"/>
                  </a:lnTo>
                  <a:lnTo>
                    <a:pt x="2614" y="2262"/>
                  </a:lnTo>
                  <a:lnTo>
                    <a:pt x="2740" y="2011"/>
                  </a:lnTo>
                  <a:lnTo>
                    <a:pt x="2840" y="1735"/>
                  </a:lnTo>
                  <a:lnTo>
                    <a:pt x="2866" y="1458"/>
                  </a:lnTo>
                  <a:lnTo>
                    <a:pt x="2840" y="1156"/>
                  </a:lnTo>
                  <a:lnTo>
                    <a:pt x="2740" y="905"/>
                  </a:lnTo>
                  <a:lnTo>
                    <a:pt x="2614" y="654"/>
                  </a:lnTo>
                  <a:lnTo>
                    <a:pt x="2438" y="428"/>
                  </a:lnTo>
                  <a:lnTo>
                    <a:pt x="2237" y="252"/>
                  </a:lnTo>
                  <a:lnTo>
                    <a:pt x="1986" y="126"/>
                  </a:lnTo>
                  <a:lnTo>
                    <a:pt x="1735" y="25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983875" y="3912030"/>
              <a:ext cx="149788" cy="243720"/>
            </a:xfrm>
            <a:custGeom>
              <a:rect b="b" l="l" r="r" t="t"/>
              <a:pathLst>
                <a:path extrusionOk="0" h="12392" w="7616">
                  <a:moveTo>
                    <a:pt x="1885" y="1"/>
                  </a:moveTo>
                  <a:lnTo>
                    <a:pt x="1684" y="26"/>
                  </a:lnTo>
                  <a:lnTo>
                    <a:pt x="1508" y="51"/>
                  </a:lnTo>
                  <a:lnTo>
                    <a:pt x="1332" y="101"/>
                  </a:lnTo>
                  <a:lnTo>
                    <a:pt x="1156" y="151"/>
                  </a:lnTo>
                  <a:lnTo>
                    <a:pt x="981" y="252"/>
                  </a:lnTo>
                  <a:lnTo>
                    <a:pt x="830" y="327"/>
                  </a:lnTo>
                  <a:lnTo>
                    <a:pt x="679" y="453"/>
                  </a:lnTo>
                  <a:lnTo>
                    <a:pt x="553" y="579"/>
                  </a:lnTo>
                  <a:lnTo>
                    <a:pt x="428" y="704"/>
                  </a:lnTo>
                  <a:lnTo>
                    <a:pt x="327" y="855"/>
                  </a:lnTo>
                  <a:lnTo>
                    <a:pt x="227" y="1006"/>
                  </a:lnTo>
                  <a:lnTo>
                    <a:pt x="151" y="1182"/>
                  </a:lnTo>
                  <a:lnTo>
                    <a:pt x="76" y="1358"/>
                  </a:lnTo>
                  <a:lnTo>
                    <a:pt x="25" y="1534"/>
                  </a:lnTo>
                  <a:lnTo>
                    <a:pt x="0" y="1710"/>
                  </a:lnTo>
                  <a:lnTo>
                    <a:pt x="0" y="1911"/>
                  </a:lnTo>
                  <a:lnTo>
                    <a:pt x="0" y="6661"/>
                  </a:lnTo>
                  <a:lnTo>
                    <a:pt x="930" y="6661"/>
                  </a:lnTo>
                  <a:lnTo>
                    <a:pt x="930" y="12392"/>
                  </a:lnTo>
                  <a:lnTo>
                    <a:pt x="2840" y="12392"/>
                  </a:lnTo>
                  <a:lnTo>
                    <a:pt x="2840" y="6661"/>
                  </a:lnTo>
                  <a:lnTo>
                    <a:pt x="3796" y="6661"/>
                  </a:lnTo>
                  <a:lnTo>
                    <a:pt x="3796" y="1911"/>
                  </a:lnTo>
                  <a:lnTo>
                    <a:pt x="7616" y="1911"/>
                  </a:lnTo>
                  <a:lnTo>
                    <a:pt x="7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095587" y="3836900"/>
              <a:ext cx="207138" cy="243720"/>
            </a:xfrm>
            <a:custGeom>
              <a:rect b="b" l="l" r="r" t="t"/>
              <a:pathLst>
                <a:path extrusionOk="0" h="12392" w="10532">
                  <a:moveTo>
                    <a:pt x="8596" y="2891"/>
                  </a:moveTo>
                  <a:lnTo>
                    <a:pt x="8596" y="6686"/>
                  </a:lnTo>
                  <a:lnTo>
                    <a:pt x="3846" y="6686"/>
                  </a:lnTo>
                  <a:lnTo>
                    <a:pt x="3846" y="4776"/>
                  </a:lnTo>
                  <a:lnTo>
                    <a:pt x="4801" y="4776"/>
                  </a:lnTo>
                  <a:lnTo>
                    <a:pt x="4801" y="5731"/>
                  </a:lnTo>
                  <a:lnTo>
                    <a:pt x="5756" y="5731"/>
                  </a:lnTo>
                  <a:lnTo>
                    <a:pt x="5756" y="3821"/>
                  </a:lnTo>
                  <a:lnTo>
                    <a:pt x="6686" y="3821"/>
                  </a:lnTo>
                  <a:lnTo>
                    <a:pt x="6686" y="5731"/>
                  </a:lnTo>
                  <a:lnTo>
                    <a:pt x="7641" y="5731"/>
                  </a:lnTo>
                  <a:lnTo>
                    <a:pt x="7641" y="2891"/>
                  </a:lnTo>
                  <a:close/>
                  <a:moveTo>
                    <a:pt x="5354" y="10481"/>
                  </a:moveTo>
                  <a:lnTo>
                    <a:pt x="5455" y="10531"/>
                  </a:lnTo>
                  <a:lnTo>
                    <a:pt x="5530" y="10557"/>
                  </a:lnTo>
                  <a:lnTo>
                    <a:pt x="5606" y="10632"/>
                  </a:lnTo>
                  <a:lnTo>
                    <a:pt x="5656" y="10682"/>
                  </a:lnTo>
                  <a:lnTo>
                    <a:pt x="5706" y="10783"/>
                  </a:lnTo>
                  <a:lnTo>
                    <a:pt x="5731" y="10858"/>
                  </a:lnTo>
                  <a:lnTo>
                    <a:pt x="5756" y="10959"/>
                  </a:lnTo>
                  <a:lnTo>
                    <a:pt x="5731" y="11059"/>
                  </a:lnTo>
                  <a:lnTo>
                    <a:pt x="5706" y="11135"/>
                  </a:lnTo>
                  <a:lnTo>
                    <a:pt x="5656" y="11235"/>
                  </a:lnTo>
                  <a:lnTo>
                    <a:pt x="5606" y="11285"/>
                  </a:lnTo>
                  <a:lnTo>
                    <a:pt x="5530" y="11361"/>
                  </a:lnTo>
                  <a:lnTo>
                    <a:pt x="5455" y="11386"/>
                  </a:lnTo>
                  <a:lnTo>
                    <a:pt x="5354" y="11411"/>
                  </a:lnTo>
                  <a:lnTo>
                    <a:pt x="5279" y="11436"/>
                  </a:lnTo>
                  <a:lnTo>
                    <a:pt x="5178" y="11411"/>
                  </a:lnTo>
                  <a:lnTo>
                    <a:pt x="5078" y="11386"/>
                  </a:lnTo>
                  <a:lnTo>
                    <a:pt x="5002" y="11361"/>
                  </a:lnTo>
                  <a:lnTo>
                    <a:pt x="4927" y="11285"/>
                  </a:lnTo>
                  <a:lnTo>
                    <a:pt x="4877" y="11235"/>
                  </a:lnTo>
                  <a:lnTo>
                    <a:pt x="4826" y="11135"/>
                  </a:lnTo>
                  <a:lnTo>
                    <a:pt x="4801" y="11059"/>
                  </a:lnTo>
                  <a:lnTo>
                    <a:pt x="4801" y="10959"/>
                  </a:lnTo>
                  <a:lnTo>
                    <a:pt x="4801" y="10858"/>
                  </a:lnTo>
                  <a:lnTo>
                    <a:pt x="4826" y="10783"/>
                  </a:lnTo>
                  <a:lnTo>
                    <a:pt x="4877" y="10682"/>
                  </a:lnTo>
                  <a:lnTo>
                    <a:pt x="4927" y="10632"/>
                  </a:lnTo>
                  <a:lnTo>
                    <a:pt x="5002" y="10557"/>
                  </a:lnTo>
                  <a:lnTo>
                    <a:pt x="5078" y="10531"/>
                  </a:lnTo>
                  <a:lnTo>
                    <a:pt x="5178" y="10481"/>
                  </a:lnTo>
                  <a:close/>
                  <a:moveTo>
                    <a:pt x="1" y="0"/>
                  </a:moveTo>
                  <a:lnTo>
                    <a:pt x="1" y="2891"/>
                  </a:lnTo>
                  <a:lnTo>
                    <a:pt x="2891" y="2891"/>
                  </a:lnTo>
                  <a:lnTo>
                    <a:pt x="2891" y="6686"/>
                  </a:lnTo>
                  <a:lnTo>
                    <a:pt x="1" y="6686"/>
                  </a:lnTo>
                  <a:lnTo>
                    <a:pt x="1" y="8571"/>
                  </a:lnTo>
                  <a:lnTo>
                    <a:pt x="4801" y="8571"/>
                  </a:lnTo>
                  <a:lnTo>
                    <a:pt x="4801" y="9627"/>
                  </a:lnTo>
                  <a:lnTo>
                    <a:pt x="4600" y="9702"/>
                  </a:lnTo>
                  <a:lnTo>
                    <a:pt x="4424" y="9828"/>
                  </a:lnTo>
                  <a:lnTo>
                    <a:pt x="4248" y="9978"/>
                  </a:lnTo>
                  <a:lnTo>
                    <a:pt x="4123" y="10129"/>
                  </a:lnTo>
                  <a:lnTo>
                    <a:pt x="3997" y="10305"/>
                  </a:lnTo>
                  <a:lnTo>
                    <a:pt x="3922" y="10506"/>
                  </a:lnTo>
                  <a:lnTo>
                    <a:pt x="3871" y="10733"/>
                  </a:lnTo>
                  <a:lnTo>
                    <a:pt x="3846" y="10959"/>
                  </a:lnTo>
                  <a:lnTo>
                    <a:pt x="3871" y="11235"/>
                  </a:lnTo>
                  <a:lnTo>
                    <a:pt x="3947" y="11512"/>
                  </a:lnTo>
                  <a:lnTo>
                    <a:pt x="4097" y="11763"/>
                  </a:lnTo>
                  <a:lnTo>
                    <a:pt x="4273" y="11964"/>
                  </a:lnTo>
                  <a:lnTo>
                    <a:pt x="4474" y="12140"/>
                  </a:lnTo>
                  <a:lnTo>
                    <a:pt x="4726" y="12266"/>
                  </a:lnTo>
                  <a:lnTo>
                    <a:pt x="4977" y="12366"/>
                  </a:lnTo>
                  <a:lnTo>
                    <a:pt x="5279" y="12391"/>
                  </a:lnTo>
                  <a:lnTo>
                    <a:pt x="5555" y="12366"/>
                  </a:lnTo>
                  <a:lnTo>
                    <a:pt x="5832" y="12266"/>
                  </a:lnTo>
                  <a:lnTo>
                    <a:pt x="6058" y="12140"/>
                  </a:lnTo>
                  <a:lnTo>
                    <a:pt x="6284" y="11964"/>
                  </a:lnTo>
                  <a:lnTo>
                    <a:pt x="6460" y="11763"/>
                  </a:lnTo>
                  <a:lnTo>
                    <a:pt x="6586" y="11512"/>
                  </a:lnTo>
                  <a:lnTo>
                    <a:pt x="6661" y="11235"/>
                  </a:lnTo>
                  <a:lnTo>
                    <a:pt x="6686" y="10959"/>
                  </a:lnTo>
                  <a:lnTo>
                    <a:pt x="6686" y="10733"/>
                  </a:lnTo>
                  <a:lnTo>
                    <a:pt x="6611" y="10506"/>
                  </a:lnTo>
                  <a:lnTo>
                    <a:pt x="6535" y="10305"/>
                  </a:lnTo>
                  <a:lnTo>
                    <a:pt x="6435" y="10129"/>
                  </a:lnTo>
                  <a:lnTo>
                    <a:pt x="6284" y="9978"/>
                  </a:lnTo>
                  <a:lnTo>
                    <a:pt x="6133" y="9828"/>
                  </a:lnTo>
                  <a:lnTo>
                    <a:pt x="5932" y="9702"/>
                  </a:lnTo>
                  <a:lnTo>
                    <a:pt x="5756" y="9627"/>
                  </a:lnTo>
                  <a:lnTo>
                    <a:pt x="5756" y="8571"/>
                  </a:lnTo>
                  <a:lnTo>
                    <a:pt x="10532" y="8571"/>
                  </a:lnTo>
                  <a:lnTo>
                    <a:pt x="105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0"/>
          <p:cNvSpPr txBox="1"/>
          <p:nvPr>
            <p:ph idx="4294967295" type="subTitle"/>
          </p:nvPr>
        </p:nvSpPr>
        <p:spPr>
          <a:xfrm>
            <a:off x="1980850" y="3745938"/>
            <a:ext cx="1461300" cy="179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0"/>
          <p:cNvSpPr txBox="1"/>
          <p:nvPr>
            <p:ph idx="4294967295" type="subTitle"/>
          </p:nvPr>
        </p:nvSpPr>
        <p:spPr>
          <a:xfrm>
            <a:off x="5638450" y="3745938"/>
            <a:ext cx="1598100" cy="1791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1"/>
          <p:cNvSpPr/>
          <p:nvPr/>
        </p:nvSpPr>
        <p:spPr>
          <a:xfrm>
            <a:off x="4853069" y="963425"/>
            <a:ext cx="3833700" cy="376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88" name="Google Shape;488;p31"/>
          <p:cNvGraphicFramePr/>
          <p:nvPr/>
        </p:nvGraphicFramePr>
        <p:xfrm>
          <a:off x="4853069" y="96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002450"/>
                <a:gridCol w="2831250"/>
              </a:tblGrid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b="1" sz="18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very big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very cold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 ringed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1:00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Uranus is an ice giant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2:00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has a heart-shaped glacier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2:30</a:t>
                      </a:r>
                      <a:endParaRPr b="1"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in the asteroid belt</a:t>
                      </a:r>
                      <a:endParaRPr sz="12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9" name="Google Shape;489;p31"/>
          <p:cNvGraphicFramePr/>
          <p:nvPr/>
        </p:nvGraphicFramePr>
        <p:xfrm>
          <a:off x="457231" y="9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94925"/>
                <a:gridCol w="594950"/>
                <a:gridCol w="594950"/>
                <a:gridCol w="594950"/>
                <a:gridCol w="594950"/>
                <a:gridCol w="594950"/>
                <a:gridCol w="545100"/>
              </a:tblGrid>
              <a:tr h="588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0" name="Google Shape;490;p31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2"/>
          <p:cNvSpPr/>
          <p:nvPr/>
        </p:nvSpPr>
        <p:spPr>
          <a:xfrm>
            <a:off x="476200" y="413238"/>
            <a:ext cx="5581800" cy="43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2"/>
          <p:cNvSpPr/>
          <p:nvPr/>
        </p:nvSpPr>
        <p:spPr>
          <a:xfrm>
            <a:off x="457200" y="576600"/>
            <a:ext cx="207300" cy="39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2"/>
          <p:cNvSpPr/>
          <p:nvPr/>
        </p:nvSpPr>
        <p:spPr>
          <a:xfrm>
            <a:off x="6058000" y="576588"/>
            <a:ext cx="2647800" cy="39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8" name="Google Shape;498;p32"/>
          <p:cNvCxnSpPr>
            <a:stCxn id="497" idx="3"/>
          </p:cNvCxnSpPr>
          <p:nvPr/>
        </p:nvCxnSpPr>
        <p:spPr>
          <a:xfrm rot="10800000">
            <a:off x="6084400" y="2571738"/>
            <a:ext cx="2621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32"/>
          <p:cNvSpPr txBox="1"/>
          <p:nvPr>
            <p:ph type="title"/>
          </p:nvPr>
        </p:nvSpPr>
        <p:spPr>
          <a:xfrm>
            <a:off x="685800" y="445025"/>
            <a:ext cx="38793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2021 Monthly Planner Infographics</a:t>
            </a:r>
            <a:endParaRPr/>
          </a:p>
        </p:txBody>
      </p:sp>
      <p:graphicFrame>
        <p:nvGraphicFramePr>
          <p:cNvPr id="500" name="Google Shape;500;p32"/>
          <p:cNvGraphicFramePr/>
          <p:nvPr/>
        </p:nvGraphicFramePr>
        <p:xfrm>
          <a:off x="685788" y="195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747500"/>
                <a:gridCol w="778500"/>
                <a:gridCol w="778500"/>
                <a:gridCol w="778500"/>
                <a:gridCol w="778500"/>
                <a:gridCol w="778500"/>
                <a:gridCol w="713250"/>
              </a:tblGrid>
              <a:tr h="43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1" name="Google Shape;501;p32"/>
          <p:cNvSpPr txBox="1"/>
          <p:nvPr>
            <p:ph idx="4294967295" type="subTitle"/>
          </p:nvPr>
        </p:nvSpPr>
        <p:spPr>
          <a:xfrm>
            <a:off x="685800" y="1417450"/>
            <a:ext cx="5093700" cy="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2" name="Google Shape;502;p32"/>
          <p:cNvGrpSpPr/>
          <p:nvPr/>
        </p:nvGrpSpPr>
        <p:grpSpPr>
          <a:xfrm>
            <a:off x="6986885" y="884923"/>
            <a:ext cx="752029" cy="675389"/>
            <a:chOff x="6986885" y="827773"/>
            <a:chExt cx="752029" cy="675389"/>
          </a:xfrm>
        </p:grpSpPr>
        <p:sp>
          <p:nvSpPr>
            <p:cNvPr id="503" name="Google Shape;503;p32"/>
            <p:cNvSpPr/>
            <p:nvPr/>
          </p:nvSpPr>
          <p:spPr>
            <a:xfrm>
              <a:off x="6986885" y="827773"/>
              <a:ext cx="752029" cy="675389"/>
            </a:xfrm>
            <a:custGeom>
              <a:rect b="b" l="l" r="r" t="t"/>
              <a:pathLst>
                <a:path extrusionOk="0" h="20727" w="23079">
                  <a:moveTo>
                    <a:pt x="9473" y="0"/>
                  </a:moveTo>
                  <a:lnTo>
                    <a:pt x="8968" y="22"/>
                  </a:lnTo>
                  <a:lnTo>
                    <a:pt x="8484" y="66"/>
                  </a:lnTo>
                  <a:lnTo>
                    <a:pt x="7979" y="132"/>
                  </a:lnTo>
                  <a:lnTo>
                    <a:pt x="7495" y="198"/>
                  </a:lnTo>
                  <a:lnTo>
                    <a:pt x="7012" y="308"/>
                  </a:lnTo>
                  <a:lnTo>
                    <a:pt x="6550" y="418"/>
                  </a:lnTo>
                  <a:lnTo>
                    <a:pt x="6067" y="572"/>
                  </a:lnTo>
                  <a:lnTo>
                    <a:pt x="5627" y="748"/>
                  </a:lnTo>
                  <a:lnTo>
                    <a:pt x="5165" y="924"/>
                  </a:lnTo>
                  <a:lnTo>
                    <a:pt x="4726" y="1165"/>
                  </a:lnTo>
                  <a:lnTo>
                    <a:pt x="4308" y="1407"/>
                  </a:lnTo>
                  <a:lnTo>
                    <a:pt x="3891" y="1693"/>
                  </a:lnTo>
                  <a:lnTo>
                    <a:pt x="3495" y="2023"/>
                  </a:lnTo>
                  <a:lnTo>
                    <a:pt x="3121" y="2352"/>
                  </a:lnTo>
                  <a:lnTo>
                    <a:pt x="2748" y="2726"/>
                  </a:lnTo>
                  <a:lnTo>
                    <a:pt x="2418" y="3100"/>
                  </a:lnTo>
                  <a:lnTo>
                    <a:pt x="2088" y="3495"/>
                  </a:lnTo>
                  <a:lnTo>
                    <a:pt x="1781" y="3913"/>
                  </a:lnTo>
                  <a:lnTo>
                    <a:pt x="1517" y="4352"/>
                  </a:lnTo>
                  <a:lnTo>
                    <a:pt x="1253" y="4792"/>
                  </a:lnTo>
                  <a:lnTo>
                    <a:pt x="1011" y="5254"/>
                  </a:lnTo>
                  <a:lnTo>
                    <a:pt x="792" y="5737"/>
                  </a:lnTo>
                  <a:lnTo>
                    <a:pt x="616" y="6199"/>
                  </a:lnTo>
                  <a:lnTo>
                    <a:pt x="440" y="6704"/>
                  </a:lnTo>
                  <a:lnTo>
                    <a:pt x="308" y="7188"/>
                  </a:lnTo>
                  <a:lnTo>
                    <a:pt x="176" y="7693"/>
                  </a:lnTo>
                  <a:lnTo>
                    <a:pt x="88" y="8221"/>
                  </a:lnTo>
                  <a:lnTo>
                    <a:pt x="44" y="8726"/>
                  </a:lnTo>
                  <a:lnTo>
                    <a:pt x="0" y="9254"/>
                  </a:lnTo>
                  <a:lnTo>
                    <a:pt x="0" y="9847"/>
                  </a:lnTo>
                  <a:lnTo>
                    <a:pt x="22" y="10441"/>
                  </a:lnTo>
                  <a:lnTo>
                    <a:pt x="88" y="11012"/>
                  </a:lnTo>
                  <a:lnTo>
                    <a:pt x="198" y="11606"/>
                  </a:lnTo>
                  <a:lnTo>
                    <a:pt x="330" y="12177"/>
                  </a:lnTo>
                  <a:lnTo>
                    <a:pt x="484" y="12726"/>
                  </a:lnTo>
                  <a:lnTo>
                    <a:pt x="682" y="13298"/>
                  </a:lnTo>
                  <a:lnTo>
                    <a:pt x="901" y="13847"/>
                  </a:lnTo>
                  <a:lnTo>
                    <a:pt x="1143" y="14375"/>
                  </a:lnTo>
                  <a:lnTo>
                    <a:pt x="1407" y="14902"/>
                  </a:lnTo>
                  <a:lnTo>
                    <a:pt x="1715" y="15408"/>
                  </a:lnTo>
                  <a:lnTo>
                    <a:pt x="2022" y="15891"/>
                  </a:lnTo>
                  <a:lnTo>
                    <a:pt x="2374" y="16375"/>
                  </a:lnTo>
                  <a:lnTo>
                    <a:pt x="2748" y="16837"/>
                  </a:lnTo>
                  <a:lnTo>
                    <a:pt x="3143" y="17276"/>
                  </a:lnTo>
                  <a:lnTo>
                    <a:pt x="3539" y="17672"/>
                  </a:lnTo>
                  <a:lnTo>
                    <a:pt x="3803" y="17936"/>
                  </a:lnTo>
                  <a:lnTo>
                    <a:pt x="4088" y="18155"/>
                  </a:lnTo>
                  <a:lnTo>
                    <a:pt x="4374" y="18397"/>
                  </a:lnTo>
                  <a:lnTo>
                    <a:pt x="4660" y="18595"/>
                  </a:lnTo>
                  <a:lnTo>
                    <a:pt x="5100" y="18837"/>
                  </a:lnTo>
                  <a:lnTo>
                    <a:pt x="5539" y="19056"/>
                  </a:lnTo>
                  <a:lnTo>
                    <a:pt x="6001" y="19254"/>
                  </a:lnTo>
                  <a:lnTo>
                    <a:pt x="6484" y="19430"/>
                  </a:lnTo>
                  <a:lnTo>
                    <a:pt x="7188" y="19694"/>
                  </a:lnTo>
                  <a:lnTo>
                    <a:pt x="7913" y="19958"/>
                  </a:lnTo>
                  <a:lnTo>
                    <a:pt x="8660" y="20199"/>
                  </a:lnTo>
                  <a:lnTo>
                    <a:pt x="9407" y="20419"/>
                  </a:lnTo>
                  <a:lnTo>
                    <a:pt x="10155" y="20573"/>
                  </a:lnTo>
                  <a:lnTo>
                    <a:pt x="10528" y="20639"/>
                  </a:lnTo>
                  <a:lnTo>
                    <a:pt x="10902" y="20683"/>
                  </a:lnTo>
                  <a:lnTo>
                    <a:pt x="11276" y="20727"/>
                  </a:lnTo>
                  <a:lnTo>
                    <a:pt x="12023" y="20727"/>
                  </a:lnTo>
                  <a:lnTo>
                    <a:pt x="12419" y="20705"/>
                  </a:lnTo>
                  <a:lnTo>
                    <a:pt x="12880" y="20639"/>
                  </a:lnTo>
                  <a:lnTo>
                    <a:pt x="13364" y="20551"/>
                  </a:lnTo>
                  <a:lnTo>
                    <a:pt x="13825" y="20419"/>
                  </a:lnTo>
                  <a:lnTo>
                    <a:pt x="14287" y="20265"/>
                  </a:lnTo>
                  <a:lnTo>
                    <a:pt x="14748" y="20111"/>
                  </a:lnTo>
                  <a:lnTo>
                    <a:pt x="15210" y="19914"/>
                  </a:lnTo>
                  <a:lnTo>
                    <a:pt x="15650" y="19716"/>
                  </a:lnTo>
                  <a:lnTo>
                    <a:pt x="16089" y="19496"/>
                  </a:lnTo>
                  <a:lnTo>
                    <a:pt x="16595" y="19232"/>
                  </a:lnTo>
                  <a:lnTo>
                    <a:pt x="17078" y="18969"/>
                  </a:lnTo>
                  <a:lnTo>
                    <a:pt x="17584" y="18661"/>
                  </a:lnTo>
                  <a:lnTo>
                    <a:pt x="18067" y="18353"/>
                  </a:lnTo>
                  <a:lnTo>
                    <a:pt x="18551" y="18045"/>
                  </a:lnTo>
                  <a:lnTo>
                    <a:pt x="19012" y="17694"/>
                  </a:lnTo>
                  <a:lnTo>
                    <a:pt x="19452" y="17342"/>
                  </a:lnTo>
                  <a:lnTo>
                    <a:pt x="19892" y="16946"/>
                  </a:lnTo>
                  <a:lnTo>
                    <a:pt x="20287" y="16573"/>
                  </a:lnTo>
                  <a:lnTo>
                    <a:pt x="20683" y="16155"/>
                  </a:lnTo>
                  <a:lnTo>
                    <a:pt x="21056" y="15716"/>
                  </a:lnTo>
                  <a:lnTo>
                    <a:pt x="21408" y="15276"/>
                  </a:lnTo>
                  <a:lnTo>
                    <a:pt x="21716" y="14793"/>
                  </a:lnTo>
                  <a:lnTo>
                    <a:pt x="22024" y="14309"/>
                  </a:lnTo>
                  <a:lnTo>
                    <a:pt x="22265" y="13803"/>
                  </a:lnTo>
                  <a:lnTo>
                    <a:pt x="22507" y="13276"/>
                  </a:lnTo>
                  <a:lnTo>
                    <a:pt x="22661" y="12836"/>
                  </a:lnTo>
                  <a:lnTo>
                    <a:pt x="22793" y="12397"/>
                  </a:lnTo>
                  <a:lnTo>
                    <a:pt x="22903" y="11935"/>
                  </a:lnTo>
                  <a:lnTo>
                    <a:pt x="22991" y="11474"/>
                  </a:lnTo>
                  <a:lnTo>
                    <a:pt x="23035" y="11012"/>
                  </a:lnTo>
                  <a:lnTo>
                    <a:pt x="23079" y="10551"/>
                  </a:lnTo>
                  <a:lnTo>
                    <a:pt x="23079" y="10089"/>
                  </a:lnTo>
                  <a:lnTo>
                    <a:pt x="23079" y="9627"/>
                  </a:lnTo>
                  <a:lnTo>
                    <a:pt x="23035" y="9166"/>
                  </a:lnTo>
                  <a:lnTo>
                    <a:pt x="22991" y="8704"/>
                  </a:lnTo>
                  <a:lnTo>
                    <a:pt x="22903" y="8243"/>
                  </a:lnTo>
                  <a:lnTo>
                    <a:pt x="22793" y="7781"/>
                  </a:lnTo>
                  <a:lnTo>
                    <a:pt x="22683" y="7342"/>
                  </a:lnTo>
                  <a:lnTo>
                    <a:pt x="22529" y="6902"/>
                  </a:lnTo>
                  <a:lnTo>
                    <a:pt x="22353" y="6462"/>
                  </a:lnTo>
                  <a:lnTo>
                    <a:pt x="22177" y="6045"/>
                  </a:lnTo>
                  <a:lnTo>
                    <a:pt x="21958" y="5627"/>
                  </a:lnTo>
                  <a:lnTo>
                    <a:pt x="21738" y="5232"/>
                  </a:lnTo>
                  <a:lnTo>
                    <a:pt x="21496" y="4836"/>
                  </a:lnTo>
                  <a:lnTo>
                    <a:pt x="21232" y="4462"/>
                  </a:lnTo>
                  <a:lnTo>
                    <a:pt x="20947" y="4089"/>
                  </a:lnTo>
                  <a:lnTo>
                    <a:pt x="20639" y="3737"/>
                  </a:lnTo>
                  <a:lnTo>
                    <a:pt x="20331" y="3407"/>
                  </a:lnTo>
                  <a:lnTo>
                    <a:pt x="20001" y="3100"/>
                  </a:lnTo>
                  <a:lnTo>
                    <a:pt x="19672" y="2792"/>
                  </a:lnTo>
                  <a:lnTo>
                    <a:pt x="19320" y="2484"/>
                  </a:lnTo>
                  <a:lnTo>
                    <a:pt x="18946" y="2220"/>
                  </a:lnTo>
                  <a:lnTo>
                    <a:pt x="18573" y="1957"/>
                  </a:lnTo>
                  <a:lnTo>
                    <a:pt x="18177" y="1715"/>
                  </a:lnTo>
                  <a:lnTo>
                    <a:pt x="17782" y="1495"/>
                  </a:lnTo>
                  <a:lnTo>
                    <a:pt x="17386" y="1297"/>
                  </a:lnTo>
                  <a:lnTo>
                    <a:pt x="16968" y="1099"/>
                  </a:lnTo>
                  <a:lnTo>
                    <a:pt x="16617" y="968"/>
                  </a:lnTo>
                  <a:lnTo>
                    <a:pt x="16243" y="836"/>
                  </a:lnTo>
                  <a:lnTo>
                    <a:pt x="15518" y="594"/>
                  </a:lnTo>
                  <a:lnTo>
                    <a:pt x="14770" y="418"/>
                  </a:lnTo>
                  <a:lnTo>
                    <a:pt x="14023" y="264"/>
                  </a:lnTo>
                  <a:lnTo>
                    <a:pt x="13254" y="154"/>
                  </a:lnTo>
                  <a:lnTo>
                    <a:pt x="12485" y="88"/>
                  </a:lnTo>
                  <a:lnTo>
                    <a:pt x="11715" y="22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" name="Google Shape;504;p32"/>
            <p:cNvGrpSpPr/>
            <p:nvPr/>
          </p:nvGrpSpPr>
          <p:grpSpPr>
            <a:xfrm>
              <a:off x="7156538" y="951169"/>
              <a:ext cx="412700" cy="428600"/>
              <a:chOff x="7156538" y="951169"/>
              <a:chExt cx="412700" cy="428600"/>
            </a:xfrm>
          </p:grpSpPr>
          <p:sp>
            <p:nvSpPr>
              <p:cNvPr id="505" name="Google Shape;505;p32"/>
              <p:cNvSpPr/>
              <p:nvPr/>
            </p:nvSpPr>
            <p:spPr>
              <a:xfrm>
                <a:off x="7217538" y="998419"/>
                <a:ext cx="245650" cy="289600"/>
              </a:xfrm>
              <a:custGeom>
                <a:rect b="b" l="l" r="r" t="t"/>
                <a:pathLst>
                  <a:path extrusionOk="0" fill="none" h="11584" w="9826">
                    <a:moveTo>
                      <a:pt x="1" y="4726"/>
                    </a:moveTo>
                    <a:lnTo>
                      <a:pt x="1" y="4726"/>
                    </a:lnTo>
                    <a:lnTo>
                      <a:pt x="1" y="4990"/>
                    </a:lnTo>
                    <a:lnTo>
                      <a:pt x="23" y="5253"/>
                    </a:lnTo>
                    <a:lnTo>
                      <a:pt x="67" y="5495"/>
                    </a:lnTo>
                    <a:lnTo>
                      <a:pt x="111" y="5759"/>
                    </a:lnTo>
                    <a:lnTo>
                      <a:pt x="177" y="6001"/>
                    </a:lnTo>
                    <a:lnTo>
                      <a:pt x="242" y="6242"/>
                    </a:lnTo>
                    <a:lnTo>
                      <a:pt x="330" y="6484"/>
                    </a:lnTo>
                    <a:lnTo>
                      <a:pt x="440" y="6704"/>
                    </a:lnTo>
                    <a:lnTo>
                      <a:pt x="572" y="6946"/>
                    </a:lnTo>
                    <a:lnTo>
                      <a:pt x="704" y="7144"/>
                    </a:lnTo>
                    <a:lnTo>
                      <a:pt x="858" y="7363"/>
                    </a:lnTo>
                    <a:lnTo>
                      <a:pt x="1012" y="7561"/>
                    </a:lnTo>
                    <a:lnTo>
                      <a:pt x="1188" y="7737"/>
                    </a:lnTo>
                    <a:lnTo>
                      <a:pt x="1363" y="7913"/>
                    </a:lnTo>
                    <a:lnTo>
                      <a:pt x="1583" y="8067"/>
                    </a:lnTo>
                    <a:lnTo>
                      <a:pt x="1781" y="8199"/>
                    </a:lnTo>
                    <a:lnTo>
                      <a:pt x="1781" y="8199"/>
                    </a:lnTo>
                    <a:lnTo>
                      <a:pt x="2396" y="8550"/>
                    </a:lnTo>
                    <a:lnTo>
                      <a:pt x="2550" y="8638"/>
                    </a:lnTo>
                    <a:lnTo>
                      <a:pt x="2682" y="8748"/>
                    </a:lnTo>
                    <a:lnTo>
                      <a:pt x="2814" y="8880"/>
                    </a:lnTo>
                    <a:lnTo>
                      <a:pt x="2924" y="9012"/>
                    </a:lnTo>
                    <a:lnTo>
                      <a:pt x="2924" y="9012"/>
                    </a:lnTo>
                    <a:lnTo>
                      <a:pt x="3034" y="9210"/>
                    </a:lnTo>
                    <a:lnTo>
                      <a:pt x="3100" y="9429"/>
                    </a:lnTo>
                    <a:lnTo>
                      <a:pt x="3144" y="9671"/>
                    </a:lnTo>
                    <a:lnTo>
                      <a:pt x="3166" y="9913"/>
                    </a:lnTo>
                    <a:lnTo>
                      <a:pt x="3188" y="10418"/>
                    </a:lnTo>
                    <a:lnTo>
                      <a:pt x="3232" y="10660"/>
                    </a:lnTo>
                    <a:lnTo>
                      <a:pt x="3276" y="10902"/>
                    </a:lnTo>
                    <a:lnTo>
                      <a:pt x="3276" y="10902"/>
                    </a:lnTo>
                    <a:lnTo>
                      <a:pt x="3320" y="11034"/>
                    </a:lnTo>
                    <a:lnTo>
                      <a:pt x="3364" y="11166"/>
                    </a:lnTo>
                    <a:lnTo>
                      <a:pt x="3451" y="11276"/>
                    </a:lnTo>
                    <a:lnTo>
                      <a:pt x="3539" y="11364"/>
                    </a:lnTo>
                    <a:lnTo>
                      <a:pt x="3627" y="11429"/>
                    </a:lnTo>
                    <a:lnTo>
                      <a:pt x="3737" y="11473"/>
                    </a:lnTo>
                    <a:lnTo>
                      <a:pt x="3869" y="11517"/>
                    </a:lnTo>
                    <a:lnTo>
                      <a:pt x="4001" y="11539"/>
                    </a:lnTo>
                    <a:lnTo>
                      <a:pt x="4265" y="11583"/>
                    </a:lnTo>
                    <a:lnTo>
                      <a:pt x="4572" y="11583"/>
                    </a:lnTo>
                    <a:lnTo>
                      <a:pt x="5210" y="11561"/>
                    </a:lnTo>
                    <a:lnTo>
                      <a:pt x="5210" y="11561"/>
                    </a:lnTo>
                    <a:lnTo>
                      <a:pt x="5847" y="11583"/>
                    </a:lnTo>
                    <a:lnTo>
                      <a:pt x="6133" y="11583"/>
                    </a:lnTo>
                    <a:lnTo>
                      <a:pt x="6397" y="11561"/>
                    </a:lnTo>
                    <a:lnTo>
                      <a:pt x="6529" y="11539"/>
                    </a:lnTo>
                    <a:lnTo>
                      <a:pt x="6638" y="11517"/>
                    </a:lnTo>
                    <a:lnTo>
                      <a:pt x="6748" y="11451"/>
                    </a:lnTo>
                    <a:lnTo>
                      <a:pt x="6858" y="11408"/>
                    </a:lnTo>
                    <a:lnTo>
                      <a:pt x="6946" y="11320"/>
                    </a:lnTo>
                    <a:lnTo>
                      <a:pt x="7012" y="11210"/>
                    </a:lnTo>
                    <a:lnTo>
                      <a:pt x="7100" y="11100"/>
                    </a:lnTo>
                    <a:lnTo>
                      <a:pt x="7166" y="10968"/>
                    </a:lnTo>
                    <a:lnTo>
                      <a:pt x="7166" y="10968"/>
                    </a:lnTo>
                    <a:lnTo>
                      <a:pt x="7254" y="10638"/>
                    </a:lnTo>
                    <a:lnTo>
                      <a:pt x="7320" y="10309"/>
                    </a:lnTo>
                    <a:lnTo>
                      <a:pt x="7408" y="9627"/>
                    </a:lnTo>
                    <a:lnTo>
                      <a:pt x="7496" y="9319"/>
                    </a:lnTo>
                    <a:lnTo>
                      <a:pt x="7584" y="9012"/>
                    </a:lnTo>
                    <a:lnTo>
                      <a:pt x="7649" y="8858"/>
                    </a:lnTo>
                    <a:lnTo>
                      <a:pt x="7737" y="8726"/>
                    </a:lnTo>
                    <a:lnTo>
                      <a:pt x="7825" y="8594"/>
                    </a:lnTo>
                    <a:lnTo>
                      <a:pt x="7935" y="8484"/>
                    </a:lnTo>
                    <a:lnTo>
                      <a:pt x="7935" y="8484"/>
                    </a:lnTo>
                    <a:lnTo>
                      <a:pt x="8067" y="8374"/>
                    </a:lnTo>
                    <a:lnTo>
                      <a:pt x="8221" y="8264"/>
                    </a:lnTo>
                    <a:lnTo>
                      <a:pt x="8507" y="8067"/>
                    </a:lnTo>
                    <a:lnTo>
                      <a:pt x="8507" y="8067"/>
                    </a:lnTo>
                    <a:lnTo>
                      <a:pt x="8660" y="7913"/>
                    </a:lnTo>
                    <a:lnTo>
                      <a:pt x="8814" y="7759"/>
                    </a:lnTo>
                    <a:lnTo>
                      <a:pt x="8946" y="7583"/>
                    </a:lnTo>
                    <a:lnTo>
                      <a:pt x="9078" y="7407"/>
                    </a:lnTo>
                    <a:lnTo>
                      <a:pt x="9078" y="7407"/>
                    </a:lnTo>
                    <a:lnTo>
                      <a:pt x="9254" y="7122"/>
                    </a:lnTo>
                    <a:lnTo>
                      <a:pt x="9386" y="6836"/>
                    </a:lnTo>
                    <a:lnTo>
                      <a:pt x="9518" y="6550"/>
                    </a:lnTo>
                    <a:lnTo>
                      <a:pt x="9606" y="6264"/>
                    </a:lnTo>
                    <a:lnTo>
                      <a:pt x="9694" y="5957"/>
                    </a:lnTo>
                    <a:lnTo>
                      <a:pt x="9759" y="5649"/>
                    </a:lnTo>
                    <a:lnTo>
                      <a:pt x="9803" y="5319"/>
                    </a:lnTo>
                    <a:lnTo>
                      <a:pt x="9825" y="5012"/>
                    </a:lnTo>
                    <a:lnTo>
                      <a:pt x="9825" y="4682"/>
                    </a:lnTo>
                    <a:lnTo>
                      <a:pt x="9825" y="4374"/>
                    </a:lnTo>
                    <a:lnTo>
                      <a:pt x="9781" y="4066"/>
                    </a:lnTo>
                    <a:lnTo>
                      <a:pt x="9715" y="3737"/>
                    </a:lnTo>
                    <a:lnTo>
                      <a:pt x="9650" y="3429"/>
                    </a:lnTo>
                    <a:lnTo>
                      <a:pt x="9562" y="3143"/>
                    </a:lnTo>
                    <a:lnTo>
                      <a:pt x="9430" y="2836"/>
                    </a:lnTo>
                    <a:lnTo>
                      <a:pt x="9298" y="2550"/>
                    </a:lnTo>
                    <a:lnTo>
                      <a:pt x="9298" y="2550"/>
                    </a:lnTo>
                    <a:lnTo>
                      <a:pt x="9144" y="2286"/>
                    </a:lnTo>
                    <a:lnTo>
                      <a:pt x="8968" y="2022"/>
                    </a:lnTo>
                    <a:lnTo>
                      <a:pt x="8770" y="1759"/>
                    </a:lnTo>
                    <a:lnTo>
                      <a:pt x="8551" y="1539"/>
                    </a:lnTo>
                    <a:lnTo>
                      <a:pt x="8331" y="1319"/>
                    </a:lnTo>
                    <a:lnTo>
                      <a:pt x="8089" y="1099"/>
                    </a:lnTo>
                    <a:lnTo>
                      <a:pt x="7825" y="901"/>
                    </a:lnTo>
                    <a:lnTo>
                      <a:pt x="7562" y="726"/>
                    </a:lnTo>
                    <a:lnTo>
                      <a:pt x="7298" y="572"/>
                    </a:lnTo>
                    <a:lnTo>
                      <a:pt x="7012" y="440"/>
                    </a:lnTo>
                    <a:lnTo>
                      <a:pt x="6726" y="308"/>
                    </a:lnTo>
                    <a:lnTo>
                      <a:pt x="6419" y="220"/>
                    </a:lnTo>
                    <a:lnTo>
                      <a:pt x="6111" y="132"/>
                    </a:lnTo>
                    <a:lnTo>
                      <a:pt x="5803" y="66"/>
                    </a:lnTo>
                    <a:lnTo>
                      <a:pt x="5495" y="22"/>
                    </a:lnTo>
                    <a:lnTo>
                      <a:pt x="5166" y="0"/>
                    </a:lnTo>
                    <a:lnTo>
                      <a:pt x="5166" y="0"/>
                    </a:lnTo>
                    <a:lnTo>
                      <a:pt x="4946" y="0"/>
                    </a:lnTo>
                    <a:lnTo>
                      <a:pt x="4704" y="22"/>
                    </a:lnTo>
                    <a:lnTo>
                      <a:pt x="4199" y="110"/>
                    </a:lnTo>
                    <a:lnTo>
                      <a:pt x="3693" y="220"/>
                    </a:lnTo>
                    <a:lnTo>
                      <a:pt x="3188" y="396"/>
                    </a:lnTo>
                    <a:lnTo>
                      <a:pt x="2704" y="616"/>
                    </a:lnTo>
                    <a:lnTo>
                      <a:pt x="2484" y="748"/>
                    </a:lnTo>
                    <a:lnTo>
                      <a:pt x="2243" y="879"/>
                    </a:lnTo>
                    <a:lnTo>
                      <a:pt x="2045" y="1033"/>
                    </a:lnTo>
                    <a:lnTo>
                      <a:pt x="1825" y="1187"/>
                    </a:lnTo>
                    <a:lnTo>
                      <a:pt x="1649" y="1363"/>
                    </a:lnTo>
                    <a:lnTo>
                      <a:pt x="1473" y="1517"/>
                    </a:lnTo>
                    <a:lnTo>
                      <a:pt x="1473" y="1517"/>
                    </a:lnTo>
                    <a:lnTo>
                      <a:pt x="1188" y="1869"/>
                    </a:lnTo>
                    <a:lnTo>
                      <a:pt x="924" y="2242"/>
                    </a:lnTo>
                    <a:lnTo>
                      <a:pt x="660" y="2616"/>
                    </a:lnTo>
                    <a:lnTo>
                      <a:pt x="462" y="3033"/>
                    </a:lnTo>
                    <a:lnTo>
                      <a:pt x="264" y="3451"/>
                    </a:lnTo>
                    <a:lnTo>
                      <a:pt x="133" y="3869"/>
                    </a:lnTo>
                    <a:lnTo>
                      <a:pt x="45" y="4308"/>
                    </a:lnTo>
                    <a:lnTo>
                      <a:pt x="23" y="4506"/>
                    </a:lnTo>
                    <a:lnTo>
                      <a:pt x="1" y="4726"/>
                    </a:lnTo>
                    <a:lnTo>
                      <a:pt x="1" y="4726"/>
                    </a:lnTo>
                    <a:close/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7296113" y="1274244"/>
                <a:ext cx="103875" cy="78600"/>
              </a:xfrm>
              <a:custGeom>
                <a:rect b="b" l="l" r="r" t="t"/>
                <a:pathLst>
                  <a:path extrusionOk="0" fill="none" h="3144" w="4155">
                    <a:moveTo>
                      <a:pt x="155" y="1"/>
                    </a:moveTo>
                    <a:lnTo>
                      <a:pt x="155" y="1"/>
                    </a:lnTo>
                    <a:lnTo>
                      <a:pt x="67" y="331"/>
                    </a:lnTo>
                    <a:lnTo>
                      <a:pt x="23" y="660"/>
                    </a:lnTo>
                    <a:lnTo>
                      <a:pt x="1" y="990"/>
                    </a:lnTo>
                    <a:lnTo>
                      <a:pt x="23" y="1342"/>
                    </a:lnTo>
                    <a:lnTo>
                      <a:pt x="67" y="1671"/>
                    </a:lnTo>
                    <a:lnTo>
                      <a:pt x="177" y="2001"/>
                    </a:lnTo>
                    <a:lnTo>
                      <a:pt x="308" y="2287"/>
                    </a:lnTo>
                    <a:lnTo>
                      <a:pt x="484" y="2572"/>
                    </a:lnTo>
                    <a:lnTo>
                      <a:pt x="484" y="2572"/>
                    </a:lnTo>
                    <a:lnTo>
                      <a:pt x="682" y="2792"/>
                    </a:lnTo>
                    <a:lnTo>
                      <a:pt x="792" y="2880"/>
                    </a:lnTo>
                    <a:lnTo>
                      <a:pt x="902" y="2968"/>
                    </a:lnTo>
                    <a:lnTo>
                      <a:pt x="902" y="2968"/>
                    </a:lnTo>
                    <a:lnTo>
                      <a:pt x="1034" y="3012"/>
                    </a:lnTo>
                    <a:lnTo>
                      <a:pt x="1166" y="3056"/>
                    </a:lnTo>
                    <a:lnTo>
                      <a:pt x="1429" y="3100"/>
                    </a:lnTo>
                    <a:lnTo>
                      <a:pt x="1429" y="3100"/>
                    </a:lnTo>
                    <a:lnTo>
                      <a:pt x="1715" y="3122"/>
                    </a:lnTo>
                    <a:lnTo>
                      <a:pt x="1979" y="3144"/>
                    </a:lnTo>
                    <a:lnTo>
                      <a:pt x="2265" y="3144"/>
                    </a:lnTo>
                    <a:lnTo>
                      <a:pt x="2528" y="3122"/>
                    </a:lnTo>
                    <a:lnTo>
                      <a:pt x="2528" y="3122"/>
                    </a:lnTo>
                    <a:lnTo>
                      <a:pt x="2748" y="3100"/>
                    </a:lnTo>
                    <a:lnTo>
                      <a:pt x="2968" y="3056"/>
                    </a:lnTo>
                    <a:lnTo>
                      <a:pt x="3166" y="2990"/>
                    </a:lnTo>
                    <a:lnTo>
                      <a:pt x="3364" y="2902"/>
                    </a:lnTo>
                    <a:lnTo>
                      <a:pt x="3364" y="2902"/>
                    </a:lnTo>
                    <a:lnTo>
                      <a:pt x="3539" y="2792"/>
                    </a:lnTo>
                    <a:lnTo>
                      <a:pt x="3671" y="2660"/>
                    </a:lnTo>
                    <a:lnTo>
                      <a:pt x="3803" y="2507"/>
                    </a:lnTo>
                    <a:lnTo>
                      <a:pt x="3913" y="2331"/>
                    </a:lnTo>
                    <a:lnTo>
                      <a:pt x="4001" y="2133"/>
                    </a:lnTo>
                    <a:lnTo>
                      <a:pt x="4067" y="1957"/>
                    </a:lnTo>
                    <a:lnTo>
                      <a:pt x="4111" y="1759"/>
                    </a:lnTo>
                    <a:lnTo>
                      <a:pt x="4133" y="1539"/>
                    </a:lnTo>
                    <a:lnTo>
                      <a:pt x="4133" y="1539"/>
                    </a:lnTo>
                    <a:lnTo>
                      <a:pt x="4155" y="1166"/>
                    </a:lnTo>
                    <a:lnTo>
                      <a:pt x="4111" y="814"/>
                    </a:lnTo>
                    <a:lnTo>
                      <a:pt x="4045" y="462"/>
                    </a:lnTo>
                    <a:lnTo>
                      <a:pt x="3957" y="89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7341713" y="1028094"/>
                <a:ext cx="92350" cy="78600"/>
              </a:xfrm>
              <a:custGeom>
                <a:rect b="b" l="l" r="r" t="t"/>
                <a:pathLst>
                  <a:path extrusionOk="0" fill="none" h="3144" w="3694">
                    <a:moveTo>
                      <a:pt x="1693" y="2484"/>
                    </a:moveTo>
                    <a:lnTo>
                      <a:pt x="1693" y="2484"/>
                    </a:lnTo>
                    <a:lnTo>
                      <a:pt x="1232" y="2198"/>
                    </a:lnTo>
                    <a:lnTo>
                      <a:pt x="1012" y="2044"/>
                    </a:lnTo>
                    <a:lnTo>
                      <a:pt x="792" y="1890"/>
                    </a:lnTo>
                    <a:lnTo>
                      <a:pt x="594" y="1715"/>
                    </a:lnTo>
                    <a:lnTo>
                      <a:pt x="419" y="1539"/>
                    </a:lnTo>
                    <a:lnTo>
                      <a:pt x="243" y="1319"/>
                    </a:lnTo>
                    <a:lnTo>
                      <a:pt x="111" y="1099"/>
                    </a:lnTo>
                    <a:lnTo>
                      <a:pt x="111" y="1099"/>
                    </a:lnTo>
                    <a:lnTo>
                      <a:pt x="67" y="967"/>
                    </a:lnTo>
                    <a:lnTo>
                      <a:pt x="23" y="835"/>
                    </a:lnTo>
                    <a:lnTo>
                      <a:pt x="1" y="704"/>
                    </a:lnTo>
                    <a:lnTo>
                      <a:pt x="1" y="572"/>
                    </a:lnTo>
                    <a:lnTo>
                      <a:pt x="23" y="462"/>
                    </a:lnTo>
                    <a:lnTo>
                      <a:pt x="45" y="330"/>
                    </a:lnTo>
                    <a:lnTo>
                      <a:pt x="111" y="220"/>
                    </a:lnTo>
                    <a:lnTo>
                      <a:pt x="199" y="132"/>
                    </a:lnTo>
                    <a:lnTo>
                      <a:pt x="199" y="132"/>
                    </a:lnTo>
                    <a:lnTo>
                      <a:pt x="309" y="66"/>
                    </a:lnTo>
                    <a:lnTo>
                      <a:pt x="419" y="22"/>
                    </a:lnTo>
                    <a:lnTo>
                      <a:pt x="528" y="0"/>
                    </a:lnTo>
                    <a:lnTo>
                      <a:pt x="660" y="0"/>
                    </a:lnTo>
                    <a:lnTo>
                      <a:pt x="770" y="0"/>
                    </a:lnTo>
                    <a:lnTo>
                      <a:pt x="902" y="44"/>
                    </a:lnTo>
                    <a:lnTo>
                      <a:pt x="1144" y="110"/>
                    </a:lnTo>
                    <a:lnTo>
                      <a:pt x="1144" y="110"/>
                    </a:lnTo>
                    <a:lnTo>
                      <a:pt x="1452" y="242"/>
                    </a:lnTo>
                    <a:lnTo>
                      <a:pt x="1759" y="396"/>
                    </a:lnTo>
                    <a:lnTo>
                      <a:pt x="2023" y="572"/>
                    </a:lnTo>
                    <a:lnTo>
                      <a:pt x="2309" y="747"/>
                    </a:lnTo>
                    <a:lnTo>
                      <a:pt x="2573" y="945"/>
                    </a:lnTo>
                    <a:lnTo>
                      <a:pt x="2814" y="1165"/>
                    </a:lnTo>
                    <a:lnTo>
                      <a:pt x="3056" y="1407"/>
                    </a:lnTo>
                    <a:lnTo>
                      <a:pt x="3254" y="1649"/>
                    </a:lnTo>
                    <a:lnTo>
                      <a:pt x="3254" y="1649"/>
                    </a:lnTo>
                    <a:lnTo>
                      <a:pt x="3364" y="1802"/>
                    </a:lnTo>
                    <a:lnTo>
                      <a:pt x="3474" y="1978"/>
                    </a:lnTo>
                    <a:lnTo>
                      <a:pt x="3584" y="2176"/>
                    </a:lnTo>
                    <a:lnTo>
                      <a:pt x="3650" y="2374"/>
                    </a:lnTo>
                    <a:lnTo>
                      <a:pt x="3693" y="2572"/>
                    </a:lnTo>
                    <a:lnTo>
                      <a:pt x="3693" y="2660"/>
                    </a:lnTo>
                    <a:lnTo>
                      <a:pt x="3693" y="2770"/>
                    </a:lnTo>
                    <a:lnTo>
                      <a:pt x="3650" y="2857"/>
                    </a:lnTo>
                    <a:lnTo>
                      <a:pt x="3606" y="2923"/>
                    </a:lnTo>
                    <a:lnTo>
                      <a:pt x="3540" y="3011"/>
                    </a:lnTo>
                    <a:lnTo>
                      <a:pt x="3452" y="3077"/>
                    </a:lnTo>
                    <a:lnTo>
                      <a:pt x="3452" y="3077"/>
                    </a:lnTo>
                    <a:lnTo>
                      <a:pt x="3364" y="3121"/>
                    </a:lnTo>
                    <a:lnTo>
                      <a:pt x="3254" y="3143"/>
                    </a:lnTo>
                    <a:lnTo>
                      <a:pt x="3144" y="3143"/>
                    </a:lnTo>
                    <a:lnTo>
                      <a:pt x="3034" y="3143"/>
                    </a:lnTo>
                    <a:lnTo>
                      <a:pt x="2792" y="3077"/>
                    </a:lnTo>
                    <a:lnTo>
                      <a:pt x="2551" y="2967"/>
                    </a:lnTo>
                    <a:lnTo>
                      <a:pt x="2309" y="2835"/>
                    </a:lnTo>
                    <a:lnTo>
                      <a:pt x="2067" y="2704"/>
                    </a:lnTo>
                    <a:lnTo>
                      <a:pt x="1693" y="2484"/>
                    </a:lnTo>
                    <a:lnTo>
                      <a:pt x="1693" y="2484"/>
                    </a:lnTo>
                    <a:close/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7303813" y="1157219"/>
                <a:ext cx="28050" cy="128600"/>
              </a:xfrm>
              <a:custGeom>
                <a:rect b="b" l="l" r="r" t="t"/>
                <a:pathLst>
                  <a:path extrusionOk="0" fill="none" h="5144" w="1122">
                    <a:moveTo>
                      <a:pt x="1121" y="5143"/>
                    </a:moveTo>
                    <a:lnTo>
                      <a:pt x="1121" y="5143"/>
                    </a:lnTo>
                    <a:lnTo>
                      <a:pt x="1121" y="4814"/>
                    </a:lnTo>
                    <a:lnTo>
                      <a:pt x="1077" y="4506"/>
                    </a:lnTo>
                    <a:lnTo>
                      <a:pt x="989" y="3891"/>
                    </a:lnTo>
                    <a:lnTo>
                      <a:pt x="858" y="3275"/>
                    </a:lnTo>
                    <a:lnTo>
                      <a:pt x="682" y="2660"/>
                    </a:lnTo>
                    <a:lnTo>
                      <a:pt x="682" y="2660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7363713" y="1157219"/>
                <a:ext cx="17600" cy="129150"/>
              </a:xfrm>
              <a:custGeom>
                <a:rect b="b" l="l" r="r" t="t"/>
                <a:pathLst>
                  <a:path extrusionOk="0" fill="none" h="5166" w="704">
                    <a:moveTo>
                      <a:pt x="0" y="5165"/>
                    </a:moveTo>
                    <a:lnTo>
                      <a:pt x="0" y="5165"/>
                    </a:lnTo>
                    <a:lnTo>
                      <a:pt x="22" y="4528"/>
                    </a:lnTo>
                    <a:lnTo>
                      <a:pt x="88" y="3891"/>
                    </a:lnTo>
                    <a:lnTo>
                      <a:pt x="176" y="3231"/>
                    </a:lnTo>
                    <a:lnTo>
                      <a:pt x="264" y="2572"/>
                    </a:lnTo>
                    <a:lnTo>
                      <a:pt x="484" y="1275"/>
                    </a:lnTo>
                    <a:lnTo>
                      <a:pt x="703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7297763" y="1309419"/>
                <a:ext cx="63225" cy="2775"/>
              </a:xfrm>
              <a:custGeom>
                <a:rect b="b" l="l" r="r" t="t"/>
                <a:pathLst>
                  <a:path extrusionOk="0" fill="none" h="111" w="2529">
                    <a:moveTo>
                      <a:pt x="1" y="1"/>
                    </a:moveTo>
                    <a:lnTo>
                      <a:pt x="1" y="1"/>
                    </a:lnTo>
                    <a:lnTo>
                      <a:pt x="616" y="88"/>
                    </a:lnTo>
                    <a:lnTo>
                      <a:pt x="1253" y="110"/>
                    </a:lnTo>
                    <a:lnTo>
                      <a:pt x="1891" y="110"/>
                    </a:lnTo>
                    <a:lnTo>
                      <a:pt x="2528" y="44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7318088" y="1351719"/>
                <a:ext cx="57725" cy="28050"/>
              </a:xfrm>
              <a:custGeom>
                <a:rect b="b" l="l" r="r" t="t"/>
                <a:pathLst>
                  <a:path extrusionOk="0" fill="none" h="1122" w="2309">
                    <a:moveTo>
                      <a:pt x="67" y="1"/>
                    </a:moveTo>
                    <a:lnTo>
                      <a:pt x="67" y="1"/>
                    </a:lnTo>
                    <a:lnTo>
                      <a:pt x="23" y="89"/>
                    </a:lnTo>
                    <a:lnTo>
                      <a:pt x="1" y="199"/>
                    </a:lnTo>
                    <a:lnTo>
                      <a:pt x="1" y="287"/>
                    </a:lnTo>
                    <a:lnTo>
                      <a:pt x="1" y="397"/>
                    </a:lnTo>
                    <a:lnTo>
                      <a:pt x="45" y="484"/>
                    </a:lnTo>
                    <a:lnTo>
                      <a:pt x="89" y="594"/>
                    </a:lnTo>
                    <a:lnTo>
                      <a:pt x="221" y="748"/>
                    </a:lnTo>
                    <a:lnTo>
                      <a:pt x="221" y="748"/>
                    </a:lnTo>
                    <a:lnTo>
                      <a:pt x="353" y="858"/>
                    </a:lnTo>
                    <a:lnTo>
                      <a:pt x="506" y="968"/>
                    </a:lnTo>
                    <a:lnTo>
                      <a:pt x="660" y="1034"/>
                    </a:lnTo>
                    <a:lnTo>
                      <a:pt x="836" y="1078"/>
                    </a:lnTo>
                    <a:lnTo>
                      <a:pt x="1012" y="1122"/>
                    </a:lnTo>
                    <a:lnTo>
                      <a:pt x="1188" y="1122"/>
                    </a:lnTo>
                    <a:lnTo>
                      <a:pt x="1386" y="1100"/>
                    </a:lnTo>
                    <a:lnTo>
                      <a:pt x="1561" y="1056"/>
                    </a:lnTo>
                    <a:lnTo>
                      <a:pt x="1561" y="1056"/>
                    </a:lnTo>
                    <a:lnTo>
                      <a:pt x="1715" y="990"/>
                    </a:lnTo>
                    <a:lnTo>
                      <a:pt x="1869" y="880"/>
                    </a:lnTo>
                    <a:lnTo>
                      <a:pt x="2001" y="770"/>
                    </a:lnTo>
                    <a:lnTo>
                      <a:pt x="2111" y="638"/>
                    </a:lnTo>
                    <a:lnTo>
                      <a:pt x="2199" y="506"/>
                    </a:lnTo>
                    <a:lnTo>
                      <a:pt x="2265" y="353"/>
                    </a:lnTo>
                    <a:lnTo>
                      <a:pt x="2309" y="199"/>
                    </a:lnTo>
                    <a:lnTo>
                      <a:pt x="2309" y="23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7156538" y="1130294"/>
                <a:ext cx="22575" cy="2225"/>
              </a:xfrm>
              <a:custGeom>
                <a:rect b="b" l="l" r="r" t="t"/>
                <a:pathLst>
                  <a:path extrusionOk="0" fill="none" h="89" w="903">
                    <a:moveTo>
                      <a:pt x="1" y="22"/>
                    </a:moveTo>
                    <a:lnTo>
                      <a:pt x="1" y="22"/>
                    </a:lnTo>
                    <a:lnTo>
                      <a:pt x="221" y="0"/>
                    </a:lnTo>
                    <a:lnTo>
                      <a:pt x="441" y="0"/>
                    </a:lnTo>
                    <a:lnTo>
                      <a:pt x="682" y="44"/>
                    </a:lnTo>
                    <a:lnTo>
                      <a:pt x="902" y="88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7158738" y="1036869"/>
                <a:ext cx="21475" cy="3325"/>
              </a:xfrm>
              <a:custGeom>
                <a:rect b="b" l="l" r="r" t="t"/>
                <a:pathLst>
                  <a:path extrusionOk="0" fill="none" h="133" w="859">
                    <a:moveTo>
                      <a:pt x="1" y="1"/>
                    </a:moveTo>
                    <a:lnTo>
                      <a:pt x="1" y="1"/>
                    </a:lnTo>
                    <a:lnTo>
                      <a:pt x="221" y="1"/>
                    </a:lnTo>
                    <a:lnTo>
                      <a:pt x="440" y="23"/>
                    </a:lnTo>
                    <a:lnTo>
                      <a:pt x="660" y="67"/>
                    </a:lnTo>
                    <a:lnTo>
                      <a:pt x="858" y="133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7226888" y="976444"/>
                <a:ext cx="8800" cy="15400"/>
              </a:xfrm>
              <a:custGeom>
                <a:rect b="b" l="l" r="r" t="t"/>
                <a:pathLst>
                  <a:path extrusionOk="0" fill="none" h="616" w="352">
                    <a:moveTo>
                      <a:pt x="0" y="0"/>
                    </a:moveTo>
                    <a:lnTo>
                      <a:pt x="0" y="0"/>
                    </a:lnTo>
                    <a:lnTo>
                      <a:pt x="198" y="286"/>
                    </a:lnTo>
                    <a:lnTo>
                      <a:pt x="352" y="616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7323588" y="951169"/>
                <a:ext cx="1675" cy="19250"/>
              </a:xfrm>
              <a:custGeom>
                <a:rect b="b" l="l" r="r" t="t"/>
                <a:pathLst>
                  <a:path extrusionOk="0" fill="none" h="770" w="67">
                    <a:moveTo>
                      <a:pt x="1" y="0"/>
                    </a:moveTo>
                    <a:lnTo>
                      <a:pt x="1" y="0"/>
                    </a:lnTo>
                    <a:lnTo>
                      <a:pt x="1" y="198"/>
                    </a:lnTo>
                    <a:lnTo>
                      <a:pt x="1" y="396"/>
                    </a:lnTo>
                    <a:lnTo>
                      <a:pt x="23" y="572"/>
                    </a:lnTo>
                    <a:lnTo>
                      <a:pt x="67" y="769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7412063" y="951169"/>
                <a:ext cx="6075" cy="22550"/>
              </a:xfrm>
              <a:custGeom>
                <a:rect b="b" l="l" r="r" t="t"/>
                <a:pathLst>
                  <a:path extrusionOk="0" fill="none" h="902" w="243">
                    <a:moveTo>
                      <a:pt x="242" y="0"/>
                    </a:moveTo>
                    <a:lnTo>
                      <a:pt x="242" y="0"/>
                    </a:lnTo>
                    <a:lnTo>
                      <a:pt x="0" y="901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7492288" y="992919"/>
                <a:ext cx="15400" cy="21450"/>
              </a:xfrm>
              <a:custGeom>
                <a:rect b="b" l="l" r="r" t="t"/>
                <a:pathLst>
                  <a:path extrusionOk="0" fill="none" h="858" w="616">
                    <a:moveTo>
                      <a:pt x="616" y="0"/>
                    </a:moveTo>
                    <a:lnTo>
                      <a:pt x="616" y="0"/>
                    </a:lnTo>
                    <a:lnTo>
                      <a:pt x="484" y="242"/>
                    </a:lnTo>
                    <a:lnTo>
                      <a:pt x="352" y="462"/>
                    </a:lnTo>
                    <a:lnTo>
                      <a:pt x="176" y="660"/>
                    </a:lnTo>
                    <a:lnTo>
                      <a:pt x="0" y="858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7538988" y="1070944"/>
                <a:ext cx="27500" cy="11575"/>
              </a:xfrm>
              <a:custGeom>
                <a:rect b="b" l="l" r="r" t="t"/>
                <a:pathLst>
                  <a:path extrusionOk="0" fill="none" h="463" w="1100">
                    <a:moveTo>
                      <a:pt x="1099" y="1"/>
                    </a:moveTo>
                    <a:lnTo>
                      <a:pt x="1099" y="1"/>
                    </a:lnTo>
                    <a:lnTo>
                      <a:pt x="814" y="88"/>
                    </a:lnTo>
                    <a:lnTo>
                      <a:pt x="550" y="176"/>
                    </a:lnTo>
                    <a:lnTo>
                      <a:pt x="264" y="308"/>
                    </a:lnTo>
                    <a:lnTo>
                      <a:pt x="1" y="462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7535138" y="1157219"/>
                <a:ext cx="34100" cy="9350"/>
              </a:xfrm>
              <a:custGeom>
                <a:rect b="b" l="l" r="r" t="t"/>
                <a:pathLst>
                  <a:path extrusionOk="0" fill="none" h="374" w="1364">
                    <a:moveTo>
                      <a:pt x="1363" y="374"/>
                    </a:moveTo>
                    <a:lnTo>
                      <a:pt x="1363" y="374"/>
                    </a:lnTo>
                    <a:lnTo>
                      <a:pt x="1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0" name="Google Shape;520;p32"/>
          <p:cNvGrpSpPr/>
          <p:nvPr/>
        </p:nvGrpSpPr>
        <p:grpSpPr>
          <a:xfrm>
            <a:off x="6988000" y="2864169"/>
            <a:ext cx="749801" cy="678395"/>
            <a:chOff x="6988000" y="2768919"/>
            <a:chExt cx="749801" cy="678395"/>
          </a:xfrm>
        </p:grpSpPr>
        <p:sp>
          <p:nvSpPr>
            <p:cNvPr id="521" name="Google Shape;521;p32"/>
            <p:cNvSpPr/>
            <p:nvPr/>
          </p:nvSpPr>
          <p:spPr>
            <a:xfrm>
              <a:off x="6988000" y="2768919"/>
              <a:ext cx="749801" cy="678395"/>
            </a:xfrm>
            <a:custGeom>
              <a:rect b="b" l="l" r="r" t="t"/>
              <a:pathLst>
                <a:path extrusionOk="0" h="20727" w="23101">
                  <a:moveTo>
                    <a:pt x="9473" y="0"/>
                  </a:moveTo>
                  <a:lnTo>
                    <a:pt x="8968" y="22"/>
                  </a:lnTo>
                  <a:lnTo>
                    <a:pt x="8484" y="66"/>
                  </a:lnTo>
                  <a:lnTo>
                    <a:pt x="8001" y="132"/>
                  </a:lnTo>
                  <a:lnTo>
                    <a:pt x="7495" y="198"/>
                  </a:lnTo>
                  <a:lnTo>
                    <a:pt x="7034" y="308"/>
                  </a:lnTo>
                  <a:lnTo>
                    <a:pt x="6550" y="418"/>
                  </a:lnTo>
                  <a:lnTo>
                    <a:pt x="6089" y="572"/>
                  </a:lnTo>
                  <a:lnTo>
                    <a:pt x="5627" y="748"/>
                  </a:lnTo>
                  <a:lnTo>
                    <a:pt x="5166" y="924"/>
                  </a:lnTo>
                  <a:lnTo>
                    <a:pt x="4726" y="1165"/>
                  </a:lnTo>
                  <a:lnTo>
                    <a:pt x="4308" y="1407"/>
                  </a:lnTo>
                  <a:lnTo>
                    <a:pt x="3891" y="1693"/>
                  </a:lnTo>
                  <a:lnTo>
                    <a:pt x="3495" y="2023"/>
                  </a:lnTo>
                  <a:lnTo>
                    <a:pt x="3121" y="2352"/>
                  </a:lnTo>
                  <a:lnTo>
                    <a:pt x="2748" y="2726"/>
                  </a:lnTo>
                  <a:lnTo>
                    <a:pt x="2418" y="3100"/>
                  </a:lnTo>
                  <a:lnTo>
                    <a:pt x="2088" y="3495"/>
                  </a:lnTo>
                  <a:lnTo>
                    <a:pt x="1803" y="3913"/>
                  </a:lnTo>
                  <a:lnTo>
                    <a:pt x="1517" y="4352"/>
                  </a:lnTo>
                  <a:lnTo>
                    <a:pt x="1253" y="4792"/>
                  </a:lnTo>
                  <a:lnTo>
                    <a:pt x="1011" y="5254"/>
                  </a:lnTo>
                  <a:lnTo>
                    <a:pt x="792" y="5737"/>
                  </a:lnTo>
                  <a:lnTo>
                    <a:pt x="616" y="6199"/>
                  </a:lnTo>
                  <a:lnTo>
                    <a:pt x="440" y="6704"/>
                  </a:lnTo>
                  <a:lnTo>
                    <a:pt x="308" y="7188"/>
                  </a:lnTo>
                  <a:lnTo>
                    <a:pt x="198" y="7693"/>
                  </a:lnTo>
                  <a:lnTo>
                    <a:pt x="110" y="8221"/>
                  </a:lnTo>
                  <a:lnTo>
                    <a:pt x="44" y="8726"/>
                  </a:lnTo>
                  <a:lnTo>
                    <a:pt x="0" y="9254"/>
                  </a:lnTo>
                  <a:lnTo>
                    <a:pt x="0" y="9847"/>
                  </a:lnTo>
                  <a:lnTo>
                    <a:pt x="44" y="10441"/>
                  </a:lnTo>
                  <a:lnTo>
                    <a:pt x="110" y="11012"/>
                  </a:lnTo>
                  <a:lnTo>
                    <a:pt x="198" y="11606"/>
                  </a:lnTo>
                  <a:lnTo>
                    <a:pt x="330" y="12177"/>
                  </a:lnTo>
                  <a:lnTo>
                    <a:pt x="484" y="12726"/>
                  </a:lnTo>
                  <a:lnTo>
                    <a:pt x="682" y="13298"/>
                  </a:lnTo>
                  <a:lnTo>
                    <a:pt x="902" y="13847"/>
                  </a:lnTo>
                  <a:lnTo>
                    <a:pt x="1143" y="14375"/>
                  </a:lnTo>
                  <a:lnTo>
                    <a:pt x="1407" y="14902"/>
                  </a:lnTo>
                  <a:lnTo>
                    <a:pt x="1715" y="15408"/>
                  </a:lnTo>
                  <a:lnTo>
                    <a:pt x="2044" y="15891"/>
                  </a:lnTo>
                  <a:lnTo>
                    <a:pt x="2374" y="16375"/>
                  </a:lnTo>
                  <a:lnTo>
                    <a:pt x="2748" y="16837"/>
                  </a:lnTo>
                  <a:lnTo>
                    <a:pt x="3143" y="17276"/>
                  </a:lnTo>
                  <a:lnTo>
                    <a:pt x="3539" y="17672"/>
                  </a:lnTo>
                  <a:lnTo>
                    <a:pt x="3825" y="17936"/>
                  </a:lnTo>
                  <a:lnTo>
                    <a:pt x="4089" y="18155"/>
                  </a:lnTo>
                  <a:lnTo>
                    <a:pt x="4374" y="18397"/>
                  </a:lnTo>
                  <a:lnTo>
                    <a:pt x="4660" y="18595"/>
                  </a:lnTo>
                  <a:lnTo>
                    <a:pt x="5100" y="18837"/>
                  </a:lnTo>
                  <a:lnTo>
                    <a:pt x="5561" y="19056"/>
                  </a:lnTo>
                  <a:lnTo>
                    <a:pt x="6023" y="19254"/>
                  </a:lnTo>
                  <a:lnTo>
                    <a:pt x="6484" y="19430"/>
                  </a:lnTo>
                  <a:lnTo>
                    <a:pt x="7210" y="19694"/>
                  </a:lnTo>
                  <a:lnTo>
                    <a:pt x="7935" y="19958"/>
                  </a:lnTo>
                  <a:lnTo>
                    <a:pt x="8660" y="20199"/>
                  </a:lnTo>
                  <a:lnTo>
                    <a:pt x="9408" y="20419"/>
                  </a:lnTo>
                  <a:lnTo>
                    <a:pt x="10155" y="20573"/>
                  </a:lnTo>
                  <a:lnTo>
                    <a:pt x="10528" y="20639"/>
                  </a:lnTo>
                  <a:lnTo>
                    <a:pt x="10902" y="20683"/>
                  </a:lnTo>
                  <a:lnTo>
                    <a:pt x="11276" y="20727"/>
                  </a:lnTo>
                  <a:lnTo>
                    <a:pt x="12045" y="20727"/>
                  </a:lnTo>
                  <a:lnTo>
                    <a:pt x="12419" y="20705"/>
                  </a:lnTo>
                  <a:lnTo>
                    <a:pt x="12902" y="20639"/>
                  </a:lnTo>
                  <a:lnTo>
                    <a:pt x="13364" y="20551"/>
                  </a:lnTo>
                  <a:lnTo>
                    <a:pt x="13825" y="20419"/>
                  </a:lnTo>
                  <a:lnTo>
                    <a:pt x="14309" y="20265"/>
                  </a:lnTo>
                  <a:lnTo>
                    <a:pt x="14748" y="20111"/>
                  </a:lnTo>
                  <a:lnTo>
                    <a:pt x="15210" y="19914"/>
                  </a:lnTo>
                  <a:lnTo>
                    <a:pt x="15650" y="19716"/>
                  </a:lnTo>
                  <a:lnTo>
                    <a:pt x="16089" y="19496"/>
                  </a:lnTo>
                  <a:lnTo>
                    <a:pt x="16595" y="19232"/>
                  </a:lnTo>
                  <a:lnTo>
                    <a:pt x="17100" y="18969"/>
                  </a:lnTo>
                  <a:lnTo>
                    <a:pt x="17584" y="18661"/>
                  </a:lnTo>
                  <a:lnTo>
                    <a:pt x="18067" y="18353"/>
                  </a:lnTo>
                  <a:lnTo>
                    <a:pt x="18551" y="18045"/>
                  </a:lnTo>
                  <a:lnTo>
                    <a:pt x="19012" y="17694"/>
                  </a:lnTo>
                  <a:lnTo>
                    <a:pt x="19452" y="17342"/>
                  </a:lnTo>
                  <a:lnTo>
                    <a:pt x="19892" y="16946"/>
                  </a:lnTo>
                  <a:lnTo>
                    <a:pt x="20309" y="16573"/>
                  </a:lnTo>
                  <a:lnTo>
                    <a:pt x="20683" y="16155"/>
                  </a:lnTo>
                  <a:lnTo>
                    <a:pt x="21056" y="15716"/>
                  </a:lnTo>
                  <a:lnTo>
                    <a:pt x="21408" y="15276"/>
                  </a:lnTo>
                  <a:lnTo>
                    <a:pt x="21738" y="14793"/>
                  </a:lnTo>
                  <a:lnTo>
                    <a:pt x="22024" y="14309"/>
                  </a:lnTo>
                  <a:lnTo>
                    <a:pt x="22287" y="13803"/>
                  </a:lnTo>
                  <a:lnTo>
                    <a:pt x="22507" y="13276"/>
                  </a:lnTo>
                  <a:lnTo>
                    <a:pt x="22661" y="12836"/>
                  </a:lnTo>
                  <a:lnTo>
                    <a:pt x="22793" y="12397"/>
                  </a:lnTo>
                  <a:lnTo>
                    <a:pt x="22903" y="11935"/>
                  </a:lnTo>
                  <a:lnTo>
                    <a:pt x="22991" y="11474"/>
                  </a:lnTo>
                  <a:lnTo>
                    <a:pt x="23035" y="11012"/>
                  </a:lnTo>
                  <a:lnTo>
                    <a:pt x="23079" y="10551"/>
                  </a:lnTo>
                  <a:lnTo>
                    <a:pt x="23101" y="10089"/>
                  </a:lnTo>
                  <a:lnTo>
                    <a:pt x="23079" y="9627"/>
                  </a:lnTo>
                  <a:lnTo>
                    <a:pt x="23035" y="9166"/>
                  </a:lnTo>
                  <a:lnTo>
                    <a:pt x="22991" y="8704"/>
                  </a:lnTo>
                  <a:lnTo>
                    <a:pt x="22903" y="8243"/>
                  </a:lnTo>
                  <a:lnTo>
                    <a:pt x="22815" y="7781"/>
                  </a:lnTo>
                  <a:lnTo>
                    <a:pt x="22683" y="7342"/>
                  </a:lnTo>
                  <a:lnTo>
                    <a:pt x="22529" y="6902"/>
                  </a:lnTo>
                  <a:lnTo>
                    <a:pt x="22375" y="6462"/>
                  </a:lnTo>
                  <a:lnTo>
                    <a:pt x="22177" y="6045"/>
                  </a:lnTo>
                  <a:lnTo>
                    <a:pt x="21980" y="5627"/>
                  </a:lnTo>
                  <a:lnTo>
                    <a:pt x="21738" y="5232"/>
                  </a:lnTo>
                  <a:lnTo>
                    <a:pt x="21496" y="4836"/>
                  </a:lnTo>
                  <a:lnTo>
                    <a:pt x="21232" y="4462"/>
                  </a:lnTo>
                  <a:lnTo>
                    <a:pt x="20947" y="4089"/>
                  </a:lnTo>
                  <a:lnTo>
                    <a:pt x="20661" y="3737"/>
                  </a:lnTo>
                  <a:lnTo>
                    <a:pt x="20331" y="3407"/>
                  </a:lnTo>
                  <a:lnTo>
                    <a:pt x="20001" y="3100"/>
                  </a:lnTo>
                  <a:lnTo>
                    <a:pt x="19672" y="2792"/>
                  </a:lnTo>
                  <a:lnTo>
                    <a:pt x="19320" y="2484"/>
                  </a:lnTo>
                  <a:lnTo>
                    <a:pt x="18946" y="2220"/>
                  </a:lnTo>
                  <a:lnTo>
                    <a:pt x="18573" y="1957"/>
                  </a:lnTo>
                  <a:lnTo>
                    <a:pt x="18177" y="1715"/>
                  </a:lnTo>
                  <a:lnTo>
                    <a:pt x="17782" y="1495"/>
                  </a:lnTo>
                  <a:lnTo>
                    <a:pt x="17386" y="1297"/>
                  </a:lnTo>
                  <a:lnTo>
                    <a:pt x="16968" y="1099"/>
                  </a:lnTo>
                  <a:lnTo>
                    <a:pt x="16617" y="968"/>
                  </a:lnTo>
                  <a:lnTo>
                    <a:pt x="16243" y="836"/>
                  </a:lnTo>
                  <a:lnTo>
                    <a:pt x="15518" y="594"/>
                  </a:lnTo>
                  <a:lnTo>
                    <a:pt x="14770" y="418"/>
                  </a:lnTo>
                  <a:lnTo>
                    <a:pt x="14023" y="264"/>
                  </a:lnTo>
                  <a:lnTo>
                    <a:pt x="13254" y="154"/>
                  </a:lnTo>
                  <a:lnTo>
                    <a:pt x="12485" y="88"/>
                  </a:lnTo>
                  <a:lnTo>
                    <a:pt x="11715" y="22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2" name="Google Shape;522;p32"/>
            <p:cNvGrpSpPr/>
            <p:nvPr/>
          </p:nvGrpSpPr>
          <p:grpSpPr>
            <a:xfrm>
              <a:off x="7224950" y="2909750"/>
              <a:ext cx="275875" cy="396750"/>
              <a:chOff x="7224950" y="2909750"/>
              <a:chExt cx="275875" cy="396750"/>
            </a:xfrm>
          </p:grpSpPr>
          <p:sp>
            <p:nvSpPr>
              <p:cNvPr id="523" name="Google Shape;523;p32"/>
              <p:cNvSpPr/>
              <p:nvPr/>
            </p:nvSpPr>
            <p:spPr>
              <a:xfrm>
                <a:off x="7224950" y="2939975"/>
                <a:ext cx="275875" cy="366525"/>
              </a:xfrm>
              <a:custGeom>
                <a:rect b="b" l="l" r="r" t="t"/>
                <a:pathLst>
                  <a:path extrusionOk="0" fill="none" h="14661" w="11035">
                    <a:moveTo>
                      <a:pt x="44" y="13166"/>
                    </a:moveTo>
                    <a:lnTo>
                      <a:pt x="44" y="13166"/>
                    </a:lnTo>
                    <a:lnTo>
                      <a:pt x="66" y="13364"/>
                    </a:lnTo>
                    <a:lnTo>
                      <a:pt x="66" y="13562"/>
                    </a:lnTo>
                    <a:lnTo>
                      <a:pt x="110" y="13737"/>
                    </a:lnTo>
                    <a:lnTo>
                      <a:pt x="198" y="13913"/>
                    </a:lnTo>
                    <a:lnTo>
                      <a:pt x="198" y="13913"/>
                    </a:lnTo>
                    <a:lnTo>
                      <a:pt x="286" y="14023"/>
                    </a:lnTo>
                    <a:lnTo>
                      <a:pt x="374" y="14111"/>
                    </a:lnTo>
                    <a:lnTo>
                      <a:pt x="484" y="14177"/>
                    </a:lnTo>
                    <a:lnTo>
                      <a:pt x="594" y="14243"/>
                    </a:lnTo>
                    <a:lnTo>
                      <a:pt x="858" y="14309"/>
                    </a:lnTo>
                    <a:lnTo>
                      <a:pt x="1121" y="14375"/>
                    </a:lnTo>
                    <a:lnTo>
                      <a:pt x="1121" y="14375"/>
                    </a:lnTo>
                    <a:lnTo>
                      <a:pt x="1913" y="14507"/>
                    </a:lnTo>
                    <a:lnTo>
                      <a:pt x="2726" y="14573"/>
                    </a:lnTo>
                    <a:lnTo>
                      <a:pt x="3517" y="14639"/>
                    </a:lnTo>
                    <a:lnTo>
                      <a:pt x="4330" y="14661"/>
                    </a:lnTo>
                    <a:lnTo>
                      <a:pt x="5122" y="14661"/>
                    </a:lnTo>
                    <a:lnTo>
                      <a:pt x="5935" y="14661"/>
                    </a:lnTo>
                    <a:lnTo>
                      <a:pt x="7561" y="14617"/>
                    </a:lnTo>
                    <a:lnTo>
                      <a:pt x="7561" y="14617"/>
                    </a:lnTo>
                    <a:lnTo>
                      <a:pt x="9869" y="14529"/>
                    </a:lnTo>
                    <a:lnTo>
                      <a:pt x="9869" y="14529"/>
                    </a:lnTo>
                    <a:lnTo>
                      <a:pt x="10001" y="14507"/>
                    </a:lnTo>
                    <a:lnTo>
                      <a:pt x="10089" y="14507"/>
                    </a:lnTo>
                    <a:lnTo>
                      <a:pt x="10155" y="14463"/>
                    </a:lnTo>
                    <a:lnTo>
                      <a:pt x="10155" y="14463"/>
                    </a:lnTo>
                    <a:lnTo>
                      <a:pt x="10221" y="14397"/>
                    </a:lnTo>
                    <a:lnTo>
                      <a:pt x="10287" y="14309"/>
                    </a:lnTo>
                    <a:lnTo>
                      <a:pt x="10331" y="14177"/>
                    </a:lnTo>
                    <a:lnTo>
                      <a:pt x="10353" y="14067"/>
                    </a:lnTo>
                    <a:lnTo>
                      <a:pt x="10353" y="14067"/>
                    </a:lnTo>
                    <a:lnTo>
                      <a:pt x="10441" y="13672"/>
                    </a:lnTo>
                    <a:lnTo>
                      <a:pt x="10507" y="13276"/>
                    </a:lnTo>
                    <a:lnTo>
                      <a:pt x="10594" y="12485"/>
                    </a:lnTo>
                    <a:lnTo>
                      <a:pt x="10660" y="11693"/>
                    </a:lnTo>
                    <a:lnTo>
                      <a:pt x="10704" y="10880"/>
                    </a:lnTo>
                    <a:lnTo>
                      <a:pt x="10704" y="10880"/>
                    </a:lnTo>
                    <a:lnTo>
                      <a:pt x="10902" y="7320"/>
                    </a:lnTo>
                    <a:lnTo>
                      <a:pt x="10902" y="7320"/>
                    </a:lnTo>
                    <a:lnTo>
                      <a:pt x="10990" y="5473"/>
                    </a:lnTo>
                    <a:lnTo>
                      <a:pt x="11012" y="4572"/>
                    </a:lnTo>
                    <a:lnTo>
                      <a:pt x="11034" y="3649"/>
                    </a:lnTo>
                    <a:lnTo>
                      <a:pt x="11034" y="2726"/>
                    </a:lnTo>
                    <a:lnTo>
                      <a:pt x="10990" y="1825"/>
                    </a:lnTo>
                    <a:lnTo>
                      <a:pt x="10924" y="902"/>
                    </a:lnTo>
                    <a:lnTo>
                      <a:pt x="10836" y="0"/>
                    </a:lnTo>
                    <a:lnTo>
                      <a:pt x="10836" y="0"/>
                    </a:lnTo>
                    <a:lnTo>
                      <a:pt x="9430" y="66"/>
                    </a:lnTo>
                    <a:lnTo>
                      <a:pt x="6309" y="176"/>
                    </a:lnTo>
                    <a:lnTo>
                      <a:pt x="3056" y="308"/>
                    </a:lnTo>
                    <a:lnTo>
                      <a:pt x="1847" y="374"/>
                    </a:lnTo>
                    <a:lnTo>
                      <a:pt x="1209" y="418"/>
                    </a:lnTo>
                    <a:lnTo>
                      <a:pt x="1209" y="418"/>
                    </a:lnTo>
                    <a:lnTo>
                      <a:pt x="968" y="440"/>
                    </a:lnTo>
                    <a:lnTo>
                      <a:pt x="770" y="506"/>
                    </a:lnTo>
                    <a:lnTo>
                      <a:pt x="594" y="572"/>
                    </a:lnTo>
                    <a:lnTo>
                      <a:pt x="440" y="682"/>
                    </a:lnTo>
                    <a:lnTo>
                      <a:pt x="330" y="792"/>
                    </a:lnTo>
                    <a:lnTo>
                      <a:pt x="242" y="902"/>
                    </a:lnTo>
                    <a:lnTo>
                      <a:pt x="154" y="1055"/>
                    </a:lnTo>
                    <a:lnTo>
                      <a:pt x="110" y="1209"/>
                    </a:lnTo>
                    <a:lnTo>
                      <a:pt x="66" y="1363"/>
                    </a:lnTo>
                    <a:lnTo>
                      <a:pt x="22" y="1539"/>
                    </a:lnTo>
                    <a:lnTo>
                      <a:pt x="0" y="1935"/>
                    </a:lnTo>
                    <a:lnTo>
                      <a:pt x="22" y="2748"/>
                    </a:lnTo>
                    <a:lnTo>
                      <a:pt x="22" y="2748"/>
                    </a:lnTo>
                    <a:lnTo>
                      <a:pt x="22" y="7605"/>
                    </a:lnTo>
                    <a:lnTo>
                      <a:pt x="22" y="7605"/>
                    </a:lnTo>
                    <a:lnTo>
                      <a:pt x="44" y="13166"/>
                    </a:lnTo>
                    <a:lnTo>
                      <a:pt x="44" y="13166"/>
                    </a:lnTo>
                    <a:close/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7254075" y="2976250"/>
                <a:ext cx="208825" cy="281900"/>
              </a:xfrm>
              <a:custGeom>
                <a:rect b="b" l="l" r="r" t="t"/>
                <a:pathLst>
                  <a:path extrusionOk="0" fill="none" h="11276" w="8353">
                    <a:moveTo>
                      <a:pt x="110" y="10330"/>
                    </a:moveTo>
                    <a:lnTo>
                      <a:pt x="110" y="10330"/>
                    </a:lnTo>
                    <a:lnTo>
                      <a:pt x="110" y="10528"/>
                    </a:lnTo>
                    <a:lnTo>
                      <a:pt x="154" y="10726"/>
                    </a:lnTo>
                    <a:lnTo>
                      <a:pt x="176" y="10814"/>
                    </a:lnTo>
                    <a:lnTo>
                      <a:pt x="220" y="10902"/>
                    </a:lnTo>
                    <a:lnTo>
                      <a:pt x="264" y="10990"/>
                    </a:lnTo>
                    <a:lnTo>
                      <a:pt x="330" y="11056"/>
                    </a:lnTo>
                    <a:lnTo>
                      <a:pt x="330" y="11056"/>
                    </a:lnTo>
                    <a:lnTo>
                      <a:pt x="462" y="11144"/>
                    </a:lnTo>
                    <a:lnTo>
                      <a:pt x="616" y="11187"/>
                    </a:lnTo>
                    <a:lnTo>
                      <a:pt x="770" y="11209"/>
                    </a:lnTo>
                    <a:lnTo>
                      <a:pt x="945" y="11231"/>
                    </a:lnTo>
                    <a:lnTo>
                      <a:pt x="945" y="11231"/>
                    </a:lnTo>
                    <a:lnTo>
                      <a:pt x="2616" y="11275"/>
                    </a:lnTo>
                    <a:lnTo>
                      <a:pt x="4308" y="11275"/>
                    </a:lnTo>
                    <a:lnTo>
                      <a:pt x="5979" y="11231"/>
                    </a:lnTo>
                    <a:lnTo>
                      <a:pt x="7649" y="11166"/>
                    </a:lnTo>
                    <a:lnTo>
                      <a:pt x="7649" y="11166"/>
                    </a:lnTo>
                    <a:lnTo>
                      <a:pt x="7847" y="11122"/>
                    </a:lnTo>
                    <a:lnTo>
                      <a:pt x="7935" y="11100"/>
                    </a:lnTo>
                    <a:lnTo>
                      <a:pt x="8001" y="11056"/>
                    </a:lnTo>
                    <a:lnTo>
                      <a:pt x="8001" y="11056"/>
                    </a:lnTo>
                    <a:lnTo>
                      <a:pt x="8045" y="10968"/>
                    </a:lnTo>
                    <a:lnTo>
                      <a:pt x="8089" y="10902"/>
                    </a:lnTo>
                    <a:lnTo>
                      <a:pt x="8111" y="10726"/>
                    </a:lnTo>
                    <a:lnTo>
                      <a:pt x="8111" y="10726"/>
                    </a:lnTo>
                    <a:lnTo>
                      <a:pt x="8199" y="9429"/>
                    </a:lnTo>
                    <a:lnTo>
                      <a:pt x="8265" y="8132"/>
                    </a:lnTo>
                    <a:lnTo>
                      <a:pt x="8330" y="6836"/>
                    </a:lnTo>
                    <a:lnTo>
                      <a:pt x="8352" y="5539"/>
                    </a:lnTo>
                    <a:lnTo>
                      <a:pt x="8352" y="4242"/>
                    </a:lnTo>
                    <a:lnTo>
                      <a:pt x="8352" y="2945"/>
                    </a:lnTo>
                    <a:lnTo>
                      <a:pt x="8309" y="1649"/>
                    </a:lnTo>
                    <a:lnTo>
                      <a:pt x="8243" y="352"/>
                    </a:lnTo>
                    <a:lnTo>
                      <a:pt x="8243" y="352"/>
                    </a:lnTo>
                    <a:lnTo>
                      <a:pt x="8221" y="198"/>
                    </a:lnTo>
                    <a:lnTo>
                      <a:pt x="8199" y="132"/>
                    </a:lnTo>
                    <a:lnTo>
                      <a:pt x="8155" y="66"/>
                    </a:lnTo>
                    <a:lnTo>
                      <a:pt x="8155" y="66"/>
                    </a:lnTo>
                    <a:lnTo>
                      <a:pt x="8089" y="22"/>
                    </a:lnTo>
                    <a:lnTo>
                      <a:pt x="8023" y="0"/>
                    </a:lnTo>
                    <a:lnTo>
                      <a:pt x="7847" y="0"/>
                    </a:lnTo>
                    <a:lnTo>
                      <a:pt x="7847" y="0"/>
                    </a:lnTo>
                    <a:lnTo>
                      <a:pt x="3297" y="242"/>
                    </a:lnTo>
                    <a:lnTo>
                      <a:pt x="3297" y="242"/>
                    </a:lnTo>
                    <a:lnTo>
                      <a:pt x="1099" y="352"/>
                    </a:lnTo>
                    <a:lnTo>
                      <a:pt x="1099" y="352"/>
                    </a:lnTo>
                    <a:lnTo>
                      <a:pt x="528" y="374"/>
                    </a:lnTo>
                    <a:lnTo>
                      <a:pt x="330" y="396"/>
                    </a:lnTo>
                    <a:lnTo>
                      <a:pt x="242" y="418"/>
                    </a:lnTo>
                    <a:lnTo>
                      <a:pt x="176" y="462"/>
                    </a:lnTo>
                    <a:lnTo>
                      <a:pt x="132" y="506"/>
                    </a:lnTo>
                    <a:lnTo>
                      <a:pt x="88" y="550"/>
                    </a:lnTo>
                    <a:lnTo>
                      <a:pt x="44" y="637"/>
                    </a:lnTo>
                    <a:lnTo>
                      <a:pt x="22" y="725"/>
                    </a:lnTo>
                    <a:lnTo>
                      <a:pt x="0" y="967"/>
                    </a:lnTo>
                    <a:lnTo>
                      <a:pt x="0" y="1297"/>
                    </a:lnTo>
                    <a:lnTo>
                      <a:pt x="0" y="1297"/>
                    </a:lnTo>
                    <a:lnTo>
                      <a:pt x="110" y="10330"/>
                    </a:lnTo>
                    <a:lnTo>
                      <a:pt x="110" y="10330"/>
                    </a:lnTo>
                    <a:close/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7281000" y="3020750"/>
                <a:ext cx="128050" cy="3325"/>
              </a:xfrm>
              <a:custGeom>
                <a:rect b="b" l="l" r="r" t="t"/>
                <a:pathLst>
                  <a:path extrusionOk="0" fill="none" h="133" w="5122">
                    <a:moveTo>
                      <a:pt x="0" y="110"/>
                    </a:moveTo>
                    <a:lnTo>
                      <a:pt x="0" y="110"/>
                    </a:lnTo>
                    <a:lnTo>
                      <a:pt x="1275" y="132"/>
                    </a:lnTo>
                    <a:lnTo>
                      <a:pt x="2550" y="132"/>
                    </a:lnTo>
                    <a:lnTo>
                      <a:pt x="3825" y="88"/>
                    </a:lnTo>
                    <a:lnTo>
                      <a:pt x="5122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7322200" y="3049325"/>
                <a:ext cx="92900" cy="1125"/>
              </a:xfrm>
              <a:custGeom>
                <a:rect b="b" l="l" r="r" t="t"/>
                <a:pathLst>
                  <a:path extrusionOk="0" fill="none" h="45" w="3716">
                    <a:moveTo>
                      <a:pt x="1" y="0"/>
                    </a:moveTo>
                    <a:lnTo>
                      <a:pt x="1" y="0"/>
                    </a:lnTo>
                    <a:lnTo>
                      <a:pt x="924" y="44"/>
                    </a:lnTo>
                    <a:lnTo>
                      <a:pt x="1847" y="44"/>
                    </a:lnTo>
                    <a:lnTo>
                      <a:pt x="2792" y="44"/>
                    </a:lnTo>
                    <a:lnTo>
                      <a:pt x="3715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7281000" y="3089975"/>
                <a:ext cx="156075" cy="2225"/>
              </a:xfrm>
              <a:custGeom>
                <a:rect b="b" l="l" r="r" t="t"/>
                <a:pathLst>
                  <a:path extrusionOk="0" fill="none" h="89" w="6243">
                    <a:moveTo>
                      <a:pt x="0" y="89"/>
                    </a:moveTo>
                    <a:lnTo>
                      <a:pt x="0" y="89"/>
                    </a:lnTo>
                    <a:lnTo>
                      <a:pt x="6242" y="1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7295275" y="3127350"/>
                <a:ext cx="39600" cy="25"/>
              </a:xfrm>
              <a:custGeom>
                <a:rect b="b" l="l" r="r" t="t"/>
                <a:pathLst>
                  <a:path extrusionOk="0" fill="none" h="1" w="1584">
                    <a:moveTo>
                      <a:pt x="1" y="0"/>
                    </a:moveTo>
                    <a:lnTo>
                      <a:pt x="1" y="0"/>
                    </a:lnTo>
                    <a:lnTo>
                      <a:pt x="1583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7285950" y="3153725"/>
                <a:ext cx="81900" cy="25"/>
              </a:xfrm>
              <a:custGeom>
                <a:rect b="b" l="l" r="r" t="t"/>
                <a:pathLst>
                  <a:path extrusionOk="0" fill="none" h="1" w="3276">
                    <a:moveTo>
                      <a:pt x="0" y="0"/>
                    </a:moveTo>
                    <a:lnTo>
                      <a:pt x="0" y="0"/>
                    </a:lnTo>
                    <a:lnTo>
                      <a:pt x="3275" y="0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7294725" y="2909750"/>
                <a:ext cx="144000" cy="37400"/>
              </a:xfrm>
              <a:custGeom>
                <a:rect b="b" l="l" r="r" t="t"/>
                <a:pathLst>
                  <a:path extrusionOk="0" fill="none" h="1496" w="5760">
                    <a:moveTo>
                      <a:pt x="45" y="1495"/>
                    </a:moveTo>
                    <a:lnTo>
                      <a:pt x="45" y="1495"/>
                    </a:lnTo>
                    <a:lnTo>
                      <a:pt x="67" y="1165"/>
                    </a:lnTo>
                    <a:lnTo>
                      <a:pt x="67" y="836"/>
                    </a:lnTo>
                    <a:lnTo>
                      <a:pt x="45" y="506"/>
                    </a:lnTo>
                    <a:lnTo>
                      <a:pt x="1" y="176"/>
                    </a:lnTo>
                    <a:lnTo>
                      <a:pt x="1" y="176"/>
                    </a:lnTo>
                    <a:lnTo>
                      <a:pt x="287" y="110"/>
                    </a:lnTo>
                    <a:lnTo>
                      <a:pt x="550" y="67"/>
                    </a:lnTo>
                    <a:lnTo>
                      <a:pt x="836" y="45"/>
                    </a:lnTo>
                    <a:lnTo>
                      <a:pt x="1122" y="23"/>
                    </a:lnTo>
                    <a:lnTo>
                      <a:pt x="1693" y="1"/>
                    </a:lnTo>
                    <a:lnTo>
                      <a:pt x="2265" y="23"/>
                    </a:lnTo>
                    <a:lnTo>
                      <a:pt x="3430" y="88"/>
                    </a:lnTo>
                    <a:lnTo>
                      <a:pt x="4001" y="88"/>
                    </a:lnTo>
                    <a:lnTo>
                      <a:pt x="4573" y="67"/>
                    </a:lnTo>
                    <a:lnTo>
                      <a:pt x="4573" y="67"/>
                    </a:lnTo>
                    <a:lnTo>
                      <a:pt x="5166" y="1"/>
                    </a:lnTo>
                    <a:lnTo>
                      <a:pt x="5474" y="1"/>
                    </a:lnTo>
                    <a:lnTo>
                      <a:pt x="5759" y="45"/>
                    </a:lnTo>
                    <a:lnTo>
                      <a:pt x="5759" y="45"/>
                    </a:lnTo>
                    <a:lnTo>
                      <a:pt x="5715" y="308"/>
                    </a:lnTo>
                    <a:lnTo>
                      <a:pt x="5693" y="572"/>
                    </a:lnTo>
                    <a:lnTo>
                      <a:pt x="5715" y="836"/>
                    </a:lnTo>
                    <a:lnTo>
                      <a:pt x="5737" y="1100"/>
                    </a:lnTo>
                    <a:lnTo>
                      <a:pt x="5737" y="1100"/>
                    </a:lnTo>
                    <a:lnTo>
                      <a:pt x="5715" y="1143"/>
                    </a:lnTo>
                    <a:lnTo>
                      <a:pt x="5693" y="1187"/>
                    </a:lnTo>
                    <a:lnTo>
                      <a:pt x="5693" y="1187"/>
                    </a:lnTo>
                    <a:lnTo>
                      <a:pt x="5671" y="1165"/>
                    </a:lnTo>
                    <a:lnTo>
                      <a:pt x="5671" y="1165"/>
                    </a:lnTo>
                    <a:lnTo>
                      <a:pt x="5693" y="1143"/>
                    </a:lnTo>
                    <a:lnTo>
                      <a:pt x="5693" y="1143"/>
                    </a:lnTo>
                  </a:path>
                </a:pathLst>
              </a:custGeom>
              <a:noFill/>
              <a:ln cap="rnd" cmpd="sng" w="93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1" name="Google Shape;531;p32"/>
          <p:cNvSpPr txBox="1"/>
          <p:nvPr>
            <p:ph idx="4294967295" type="subTitle"/>
          </p:nvPr>
        </p:nvSpPr>
        <p:spPr>
          <a:xfrm>
            <a:off x="6286350" y="1974288"/>
            <a:ext cx="2153100" cy="3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2"/>
          <p:cNvSpPr txBox="1"/>
          <p:nvPr>
            <p:ph idx="4294967295" type="subTitle"/>
          </p:nvPr>
        </p:nvSpPr>
        <p:spPr>
          <a:xfrm>
            <a:off x="6288450" y="1669488"/>
            <a:ext cx="2148900" cy="195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16th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32"/>
          <p:cNvSpPr txBox="1"/>
          <p:nvPr>
            <p:ph idx="4294967295" type="subTitle"/>
          </p:nvPr>
        </p:nvSpPr>
        <p:spPr>
          <a:xfrm>
            <a:off x="6286350" y="3960250"/>
            <a:ext cx="2153100" cy="3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2"/>
          <p:cNvSpPr txBox="1"/>
          <p:nvPr>
            <p:ph idx="4294967295" type="subTitle"/>
          </p:nvPr>
        </p:nvSpPr>
        <p:spPr>
          <a:xfrm>
            <a:off x="6288450" y="3650688"/>
            <a:ext cx="2148900" cy="195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25th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"/>
          <p:cNvSpPr/>
          <p:nvPr/>
        </p:nvSpPr>
        <p:spPr>
          <a:xfrm flipH="1">
            <a:off x="466750" y="576600"/>
            <a:ext cx="2657400" cy="39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3"/>
          <p:cNvSpPr/>
          <p:nvPr/>
        </p:nvSpPr>
        <p:spPr>
          <a:xfrm flipH="1">
            <a:off x="3124075" y="413250"/>
            <a:ext cx="5572200" cy="43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1" name="Google Shape;541;p33"/>
          <p:cNvCxnSpPr/>
          <p:nvPr/>
        </p:nvCxnSpPr>
        <p:spPr>
          <a:xfrm>
            <a:off x="484750" y="2628712"/>
            <a:ext cx="2621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2" name="Google Shape;542;p33"/>
          <p:cNvSpPr txBox="1"/>
          <p:nvPr>
            <p:ph type="title"/>
          </p:nvPr>
        </p:nvSpPr>
        <p:spPr>
          <a:xfrm>
            <a:off x="4778075" y="445025"/>
            <a:ext cx="39087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543" name="Google Shape;543;p33"/>
          <p:cNvGraphicFramePr/>
          <p:nvPr/>
        </p:nvGraphicFramePr>
        <p:xfrm>
          <a:off x="3124138" y="195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07075"/>
                <a:gridCol w="807075"/>
                <a:gridCol w="807075"/>
                <a:gridCol w="807075"/>
                <a:gridCol w="807075"/>
                <a:gridCol w="807075"/>
                <a:gridCol w="739450"/>
              </a:tblGrid>
              <a:tr h="43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4" name="Google Shape;544;p33"/>
          <p:cNvSpPr txBox="1"/>
          <p:nvPr>
            <p:ph idx="4294967295" type="subTitle"/>
          </p:nvPr>
        </p:nvSpPr>
        <p:spPr>
          <a:xfrm>
            <a:off x="3371850" y="1417450"/>
            <a:ext cx="5093700" cy="3144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33"/>
          <p:cNvSpPr txBox="1"/>
          <p:nvPr>
            <p:ph idx="4294967295" type="subTitle"/>
          </p:nvPr>
        </p:nvSpPr>
        <p:spPr>
          <a:xfrm>
            <a:off x="1288060" y="1906655"/>
            <a:ext cx="1578900" cy="4710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33"/>
          <p:cNvSpPr txBox="1"/>
          <p:nvPr>
            <p:ph type="title"/>
          </p:nvPr>
        </p:nvSpPr>
        <p:spPr>
          <a:xfrm>
            <a:off x="767950" y="1349775"/>
            <a:ext cx="2055000" cy="274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Monthly Project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47" name="Google Shape;547;p33"/>
          <p:cNvGrpSpPr/>
          <p:nvPr/>
        </p:nvGrpSpPr>
        <p:grpSpPr>
          <a:xfrm>
            <a:off x="-658737" y="576588"/>
            <a:ext cx="475493" cy="475493"/>
            <a:chOff x="-658737" y="576588"/>
            <a:chExt cx="475493" cy="475493"/>
          </a:xfrm>
        </p:grpSpPr>
        <p:sp>
          <p:nvSpPr>
            <p:cNvPr id="548" name="Google Shape;548;p33"/>
            <p:cNvSpPr/>
            <p:nvPr/>
          </p:nvSpPr>
          <p:spPr>
            <a:xfrm>
              <a:off x="-601123" y="898091"/>
              <a:ext cx="19007" cy="19007"/>
            </a:xfrm>
            <a:custGeom>
              <a:rect b="b" l="l" r="r" t="t"/>
              <a:pathLst>
                <a:path extrusionOk="0" h="639" w="639">
                  <a:moveTo>
                    <a:pt x="307" y="1"/>
                  </a:moveTo>
                  <a:lnTo>
                    <a:pt x="205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3"/>
                  </a:lnTo>
                  <a:lnTo>
                    <a:pt x="307" y="638"/>
                  </a:lnTo>
                  <a:lnTo>
                    <a:pt x="434" y="613"/>
                  </a:lnTo>
                  <a:lnTo>
                    <a:pt x="536" y="536"/>
                  </a:lnTo>
                  <a:lnTo>
                    <a:pt x="613" y="434"/>
                  </a:lnTo>
                  <a:lnTo>
                    <a:pt x="638" y="307"/>
                  </a:lnTo>
                  <a:lnTo>
                    <a:pt x="613" y="205"/>
                  </a:lnTo>
                  <a:lnTo>
                    <a:pt x="536" y="103"/>
                  </a:lnTo>
                  <a:lnTo>
                    <a:pt x="434" y="26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-598089" y="576588"/>
              <a:ext cx="306403" cy="307920"/>
            </a:xfrm>
            <a:custGeom>
              <a:rect b="b" l="l" r="r" t="t"/>
              <a:pathLst>
                <a:path extrusionOk="0" h="10352" w="10301">
                  <a:moveTo>
                    <a:pt x="8185" y="637"/>
                  </a:moveTo>
                  <a:lnTo>
                    <a:pt x="8185" y="1887"/>
                  </a:lnTo>
                  <a:lnTo>
                    <a:pt x="8159" y="2116"/>
                  </a:lnTo>
                  <a:lnTo>
                    <a:pt x="8083" y="2346"/>
                  </a:lnTo>
                  <a:lnTo>
                    <a:pt x="7981" y="2550"/>
                  </a:lnTo>
                  <a:lnTo>
                    <a:pt x="7828" y="2702"/>
                  </a:lnTo>
                  <a:lnTo>
                    <a:pt x="7675" y="2855"/>
                  </a:lnTo>
                  <a:lnTo>
                    <a:pt x="7471" y="2957"/>
                  </a:lnTo>
                  <a:lnTo>
                    <a:pt x="7241" y="3034"/>
                  </a:lnTo>
                  <a:lnTo>
                    <a:pt x="7012" y="3059"/>
                  </a:lnTo>
                  <a:lnTo>
                    <a:pt x="4360" y="3059"/>
                  </a:lnTo>
                  <a:lnTo>
                    <a:pt x="4208" y="3034"/>
                  </a:lnTo>
                  <a:lnTo>
                    <a:pt x="4080" y="2983"/>
                  </a:lnTo>
                  <a:lnTo>
                    <a:pt x="3953" y="2932"/>
                  </a:lnTo>
                  <a:lnTo>
                    <a:pt x="3851" y="2855"/>
                  </a:lnTo>
                  <a:lnTo>
                    <a:pt x="3774" y="2753"/>
                  </a:lnTo>
                  <a:lnTo>
                    <a:pt x="3698" y="2626"/>
                  </a:lnTo>
                  <a:lnTo>
                    <a:pt x="3672" y="2499"/>
                  </a:lnTo>
                  <a:lnTo>
                    <a:pt x="3647" y="2346"/>
                  </a:lnTo>
                  <a:lnTo>
                    <a:pt x="3647" y="1836"/>
                  </a:lnTo>
                  <a:lnTo>
                    <a:pt x="3672" y="1606"/>
                  </a:lnTo>
                  <a:lnTo>
                    <a:pt x="3749" y="1377"/>
                  </a:lnTo>
                  <a:lnTo>
                    <a:pt x="3851" y="1173"/>
                  </a:lnTo>
                  <a:lnTo>
                    <a:pt x="4004" y="994"/>
                  </a:lnTo>
                  <a:lnTo>
                    <a:pt x="4182" y="841"/>
                  </a:lnTo>
                  <a:lnTo>
                    <a:pt x="4386" y="739"/>
                  </a:lnTo>
                  <a:lnTo>
                    <a:pt x="4615" y="663"/>
                  </a:lnTo>
                  <a:lnTo>
                    <a:pt x="4870" y="637"/>
                  </a:lnTo>
                  <a:close/>
                  <a:moveTo>
                    <a:pt x="7955" y="3391"/>
                  </a:moveTo>
                  <a:lnTo>
                    <a:pt x="7955" y="4742"/>
                  </a:lnTo>
                  <a:lnTo>
                    <a:pt x="7955" y="4946"/>
                  </a:lnTo>
                  <a:lnTo>
                    <a:pt x="7930" y="5150"/>
                  </a:lnTo>
                  <a:lnTo>
                    <a:pt x="7879" y="5328"/>
                  </a:lnTo>
                  <a:lnTo>
                    <a:pt x="7802" y="5507"/>
                  </a:lnTo>
                  <a:lnTo>
                    <a:pt x="7726" y="5685"/>
                  </a:lnTo>
                  <a:lnTo>
                    <a:pt x="7624" y="5864"/>
                  </a:lnTo>
                  <a:lnTo>
                    <a:pt x="7522" y="6017"/>
                  </a:lnTo>
                  <a:lnTo>
                    <a:pt x="7369" y="6144"/>
                  </a:lnTo>
                  <a:lnTo>
                    <a:pt x="7241" y="6272"/>
                  </a:lnTo>
                  <a:lnTo>
                    <a:pt x="7088" y="6399"/>
                  </a:lnTo>
                  <a:lnTo>
                    <a:pt x="6910" y="6501"/>
                  </a:lnTo>
                  <a:lnTo>
                    <a:pt x="6732" y="6578"/>
                  </a:lnTo>
                  <a:lnTo>
                    <a:pt x="6553" y="6654"/>
                  </a:lnTo>
                  <a:lnTo>
                    <a:pt x="6375" y="6705"/>
                  </a:lnTo>
                  <a:lnTo>
                    <a:pt x="6171" y="6731"/>
                  </a:lnTo>
                  <a:lnTo>
                    <a:pt x="5967" y="6756"/>
                  </a:lnTo>
                  <a:lnTo>
                    <a:pt x="5941" y="6756"/>
                  </a:lnTo>
                  <a:lnTo>
                    <a:pt x="5737" y="6731"/>
                  </a:lnTo>
                  <a:lnTo>
                    <a:pt x="5533" y="6705"/>
                  </a:lnTo>
                  <a:lnTo>
                    <a:pt x="5355" y="6654"/>
                  </a:lnTo>
                  <a:lnTo>
                    <a:pt x="5151" y="6578"/>
                  </a:lnTo>
                  <a:lnTo>
                    <a:pt x="4972" y="6501"/>
                  </a:lnTo>
                  <a:lnTo>
                    <a:pt x="4819" y="6399"/>
                  </a:lnTo>
                  <a:lnTo>
                    <a:pt x="4666" y="6272"/>
                  </a:lnTo>
                  <a:lnTo>
                    <a:pt x="4513" y="6144"/>
                  </a:lnTo>
                  <a:lnTo>
                    <a:pt x="4386" y="6017"/>
                  </a:lnTo>
                  <a:lnTo>
                    <a:pt x="4284" y="5864"/>
                  </a:lnTo>
                  <a:lnTo>
                    <a:pt x="4182" y="5685"/>
                  </a:lnTo>
                  <a:lnTo>
                    <a:pt x="4080" y="5507"/>
                  </a:lnTo>
                  <a:lnTo>
                    <a:pt x="4029" y="5328"/>
                  </a:lnTo>
                  <a:lnTo>
                    <a:pt x="3978" y="5150"/>
                  </a:lnTo>
                  <a:lnTo>
                    <a:pt x="3953" y="4946"/>
                  </a:lnTo>
                  <a:lnTo>
                    <a:pt x="3927" y="4742"/>
                  </a:lnTo>
                  <a:lnTo>
                    <a:pt x="3927" y="3595"/>
                  </a:lnTo>
                  <a:lnTo>
                    <a:pt x="4131" y="3646"/>
                  </a:lnTo>
                  <a:lnTo>
                    <a:pt x="4360" y="3671"/>
                  </a:lnTo>
                  <a:lnTo>
                    <a:pt x="7012" y="3671"/>
                  </a:lnTo>
                  <a:lnTo>
                    <a:pt x="7267" y="3646"/>
                  </a:lnTo>
                  <a:lnTo>
                    <a:pt x="7522" y="3595"/>
                  </a:lnTo>
                  <a:lnTo>
                    <a:pt x="7751" y="3518"/>
                  </a:lnTo>
                  <a:lnTo>
                    <a:pt x="7955" y="3391"/>
                  </a:lnTo>
                  <a:close/>
                  <a:moveTo>
                    <a:pt x="7343" y="7368"/>
                  </a:moveTo>
                  <a:lnTo>
                    <a:pt x="5967" y="8770"/>
                  </a:lnTo>
                  <a:lnTo>
                    <a:pt x="4564" y="7368"/>
                  </a:lnTo>
                  <a:close/>
                  <a:moveTo>
                    <a:pt x="4870" y="0"/>
                  </a:moveTo>
                  <a:lnTo>
                    <a:pt x="4666" y="25"/>
                  </a:lnTo>
                  <a:lnTo>
                    <a:pt x="4488" y="51"/>
                  </a:lnTo>
                  <a:lnTo>
                    <a:pt x="4309" y="102"/>
                  </a:lnTo>
                  <a:lnTo>
                    <a:pt x="4157" y="153"/>
                  </a:lnTo>
                  <a:lnTo>
                    <a:pt x="3978" y="229"/>
                  </a:lnTo>
                  <a:lnTo>
                    <a:pt x="3825" y="331"/>
                  </a:lnTo>
                  <a:lnTo>
                    <a:pt x="3698" y="433"/>
                  </a:lnTo>
                  <a:lnTo>
                    <a:pt x="3570" y="535"/>
                  </a:lnTo>
                  <a:lnTo>
                    <a:pt x="3443" y="688"/>
                  </a:lnTo>
                  <a:lnTo>
                    <a:pt x="3341" y="816"/>
                  </a:lnTo>
                  <a:lnTo>
                    <a:pt x="3264" y="969"/>
                  </a:lnTo>
                  <a:lnTo>
                    <a:pt x="3162" y="1122"/>
                  </a:lnTo>
                  <a:lnTo>
                    <a:pt x="3111" y="1300"/>
                  </a:lnTo>
                  <a:lnTo>
                    <a:pt x="3060" y="1479"/>
                  </a:lnTo>
                  <a:lnTo>
                    <a:pt x="3035" y="1657"/>
                  </a:lnTo>
                  <a:lnTo>
                    <a:pt x="3035" y="1836"/>
                  </a:lnTo>
                  <a:lnTo>
                    <a:pt x="3035" y="2346"/>
                  </a:lnTo>
                  <a:lnTo>
                    <a:pt x="3060" y="2575"/>
                  </a:lnTo>
                  <a:lnTo>
                    <a:pt x="3111" y="2779"/>
                  </a:lnTo>
                  <a:lnTo>
                    <a:pt x="3188" y="2983"/>
                  </a:lnTo>
                  <a:lnTo>
                    <a:pt x="3315" y="3161"/>
                  </a:lnTo>
                  <a:lnTo>
                    <a:pt x="3315" y="4742"/>
                  </a:lnTo>
                  <a:lnTo>
                    <a:pt x="3315" y="5023"/>
                  </a:lnTo>
                  <a:lnTo>
                    <a:pt x="3366" y="5328"/>
                  </a:lnTo>
                  <a:lnTo>
                    <a:pt x="3443" y="5609"/>
                  </a:lnTo>
                  <a:lnTo>
                    <a:pt x="3570" y="5864"/>
                  </a:lnTo>
                  <a:lnTo>
                    <a:pt x="3698" y="6119"/>
                  </a:lnTo>
                  <a:lnTo>
                    <a:pt x="3851" y="6348"/>
                  </a:lnTo>
                  <a:lnTo>
                    <a:pt x="4055" y="6552"/>
                  </a:lnTo>
                  <a:lnTo>
                    <a:pt x="4258" y="6756"/>
                  </a:lnTo>
                  <a:lnTo>
                    <a:pt x="3723" y="6756"/>
                  </a:lnTo>
                  <a:lnTo>
                    <a:pt x="3366" y="6807"/>
                  </a:lnTo>
                  <a:lnTo>
                    <a:pt x="3035" y="6884"/>
                  </a:lnTo>
                  <a:lnTo>
                    <a:pt x="2703" y="6986"/>
                  </a:lnTo>
                  <a:lnTo>
                    <a:pt x="2372" y="7113"/>
                  </a:lnTo>
                  <a:lnTo>
                    <a:pt x="2040" y="7266"/>
                  </a:lnTo>
                  <a:lnTo>
                    <a:pt x="1760" y="7470"/>
                  </a:lnTo>
                  <a:lnTo>
                    <a:pt x="1454" y="7674"/>
                  </a:lnTo>
                  <a:lnTo>
                    <a:pt x="1199" y="7903"/>
                  </a:lnTo>
                  <a:lnTo>
                    <a:pt x="970" y="8158"/>
                  </a:lnTo>
                  <a:lnTo>
                    <a:pt x="740" y="8413"/>
                  </a:lnTo>
                  <a:lnTo>
                    <a:pt x="536" y="8694"/>
                  </a:lnTo>
                  <a:lnTo>
                    <a:pt x="358" y="9000"/>
                  </a:lnTo>
                  <a:lnTo>
                    <a:pt x="230" y="9331"/>
                  </a:lnTo>
                  <a:lnTo>
                    <a:pt x="103" y="9637"/>
                  </a:lnTo>
                  <a:lnTo>
                    <a:pt x="1" y="9969"/>
                  </a:lnTo>
                  <a:lnTo>
                    <a:pt x="1" y="10096"/>
                  </a:lnTo>
                  <a:lnTo>
                    <a:pt x="52" y="10224"/>
                  </a:lnTo>
                  <a:lnTo>
                    <a:pt x="128" y="10300"/>
                  </a:lnTo>
                  <a:lnTo>
                    <a:pt x="230" y="10351"/>
                  </a:lnTo>
                  <a:lnTo>
                    <a:pt x="409" y="10351"/>
                  </a:lnTo>
                  <a:lnTo>
                    <a:pt x="511" y="10300"/>
                  </a:lnTo>
                  <a:lnTo>
                    <a:pt x="587" y="10224"/>
                  </a:lnTo>
                  <a:lnTo>
                    <a:pt x="613" y="10122"/>
                  </a:lnTo>
                  <a:lnTo>
                    <a:pt x="689" y="9841"/>
                  </a:lnTo>
                  <a:lnTo>
                    <a:pt x="791" y="9586"/>
                  </a:lnTo>
                  <a:lnTo>
                    <a:pt x="893" y="9331"/>
                  </a:lnTo>
                  <a:lnTo>
                    <a:pt x="1046" y="9076"/>
                  </a:lnTo>
                  <a:lnTo>
                    <a:pt x="1174" y="8847"/>
                  </a:lnTo>
                  <a:lnTo>
                    <a:pt x="1352" y="8643"/>
                  </a:lnTo>
                  <a:lnTo>
                    <a:pt x="1531" y="8439"/>
                  </a:lnTo>
                  <a:lnTo>
                    <a:pt x="1734" y="8260"/>
                  </a:lnTo>
                  <a:lnTo>
                    <a:pt x="1938" y="8082"/>
                  </a:lnTo>
                  <a:lnTo>
                    <a:pt x="2168" y="7929"/>
                  </a:lnTo>
                  <a:lnTo>
                    <a:pt x="2397" y="7802"/>
                  </a:lnTo>
                  <a:lnTo>
                    <a:pt x="2627" y="7674"/>
                  </a:lnTo>
                  <a:lnTo>
                    <a:pt x="2882" y="7572"/>
                  </a:lnTo>
                  <a:lnTo>
                    <a:pt x="3162" y="7496"/>
                  </a:lnTo>
                  <a:lnTo>
                    <a:pt x="3417" y="7445"/>
                  </a:lnTo>
                  <a:lnTo>
                    <a:pt x="3698" y="7394"/>
                  </a:lnTo>
                  <a:lnTo>
                    <a:pt x="5737" y="9433"/>
                  </a:lnTo>
                  <a:lnTo>
                    <a:pt x="5839" y="9484"/>
                  </a:lnTo>
                  <a:lnTo>
                    <a:pt x="5967" y="9510"/>
                  </a:lnTo>
                  <a:lnTo>
                    <a:pt x="6069" y="9484"/>
                  </a:lnTo>
                  <a:lnTo>
                    <a:pt x="6171" y="9433"/>
                  </a:lnTo>
                  <a:lnTo>
                    <a:pt x="8210" y="7394"/>
                  </a:lnTo>
                  <a:lnTo>
                    <a:pt x="8644" y="7470"/>
                  </a:lnTo>
                  <a:lnTo>
                    <a:pt x="9052" y="7598"/>
                  </a:lnTo>
                  <a:lnTo>
                    <a:pt x="9434" y="7751"/>
                  </a:lnTo>
                  <a:lnTo>
                    <a:pt x="9816" y="7980"/>
                  </a:lnTo>
                  <a:lnTo>
                    <a:pt x="9918" y="8031"/>
                  </a:lnTo>
                  <a:lnTo>
                    <a:pt x="10046" y="8031"/>
                  </a:lnTo>
                  <a:lnTo>
                    <a:pt x="10173" y="7980"/>
                  </a:lnTo>
                  <a:lnTo>
                    <a:pt x="10250" y="7878"/>
                  </a:lnTo>
                  <a:lnTo>
                    <a:pt x="10301" y="7776"/>
                  </a:lnTo>
                  <a:lnTo>
                    <a:pt x="10301" y="7649"/>
                  </a:lnTo>
                  <a:lnTo>
                    <a:pt x="10250" y="7547"/>
                  </a:lnTo>
                  <a:lnTo>
                    <a:pt x="10173" y="7445"/>
                  </a:lnTo>
                  <a:lnTo>
                    <a:pt x="9893" y="7292"/>
                  </a:lnTo>
                  <a:lnTo>
                    <a:pt x="9638" y="7139"/>
                  </a:lnTo>
                  <a:lnTo>
                    <a:pt x="9332" y="7037"/>
                  </a:lnTo>
                  <a:lnTo>
                    <a:pt x="9052" y="6935"/>
                  </a:lnTo>
                  <a:lnTo>
                    <a:pt x="8746" y="6858"/>
                  </a:lnTo>
                  <a:lnTo>
                    <a:pt x="8465" y="6807"/>
                  </a:lnTo>
                  <a:lnTo>
                    <a:pt x="8159" y="6756"/>
                  </a:lnTo>
                  <a:lnTo>
                    <a:pt x="7649" y="6756"/>
                  </a:lnTo>
                  <a:lnTo>
                    <a:pt x="7853" y="6552"/>
                  </a:lnTo>
                  <a:lnTo>
                    <a:pt x="8032" y="6348"/>
                  </a:lnTo>
                  <a:lnTo>
                    <a:pt x="8210" y="6119"/>
                  </a:lnTo>
                  <a:lnTo>
                    <a:pt x="8338" y="5864"/>
                  </a:lnTo>
                  <a:lnTo>
                    <a:pt x="8440" y="5609"/>
                  </a:lnTo>
                  <a:lnTo>
                    <a:pt x="8516" y="5328"/>
                  </a:lnTo>
                  <a:lnTo>
                    <a:pt x="8567" y="5023"/>
                  </a:lnTo>
                  <a:lnTo>
                    <a:pt x="8593" y="4742"/>
                  </a:lnTo>
                  <a:lnTo>
                    <a:pt x="8593" y="2728"/>
                  </a:lnTo>
                  <a:lnTo>
                    <a:pt x="8669" y="2524"/>
                  </a:lnTo>
                  <a:lnTo>
                    <a:pt x="8746" y="2320"/>
                  </a:lnTo>
                  <a:lnTo>
                    <a:pt x="8797" y="2116"/>
                  </a:lnTo>
                  <a:lnTo>
                    <a:pt x="8797" y="1887"/>
                  </a:lnTo>
                  <a:lnTo>
                    <a:pt x="8797" y="331"/>
                  </a:lnTo>
                  <a:lnTo>
                    <a:pt x="8771" y="204"/>
                  </a:lnTo>
                  <a:lnTo>
                    <a:pt x="8720" y="102"/>
                  </a:lnTo>
                  <a:lnTo>
                    <a:pt x="8618" y="25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-658737" y="920845"/>
              <a:ext cx="288199" cy="131235"/>
            </a:xfrm>
            <a:custGeom>
              <a:rect b="b" l="l" r="r" t="t"/>
              <a:pathLst>
                <a:path extrusionOk="0" h="4412" w="9689">
                  <a:moveTo>
                    <a:pt x="3366" y="613"/>
                  </a:moveTo>
                  <a:lnTo>
                    <a:pt x="3468" y="638"/>
                  </a:lnTo>
                  <a:lnTo>
                    <a:pt x="3544" y="664"/>
                  </a:lnTo>
                  <a:lnTo>
                    <a:pt x="3620" y="689"/>
                  </a:lnTo>
                  <a:lnTo>
                    <a:pt x="3671" y="740"/>
                  </a:lnTo>
                  <a:lnTo>
                    <a:pt x="3722" y="817"/>
                  </a:lnTo>
                  <a:lnTo>
                    <a:pt x="3773" y="893"/>
                  </a:lnTo>
                  <a:lnTo>
                    <a:pt x="3799" y="970"/>
                  </a:lnTo>
                  <a:lnTo>
                    <a:pt x="3799" y="1046"/>
                  </a:lnTo>
                  <a:lnTo>
                    <a:pt x="3799" y="1148"/>
                  </a:lnTo>
                  <a:lnTo>
                    <a:pt x="3773" y="1225"/>
                  </a:lnTo>
                  <a:lnTo>
                    <a:pt x="3722" y="1301"/>
                  </a:lnTo>
                  <a:lnTo>
                    <a:pt x="3671" y="1378"/>
                  </a:lnTo>
                  <a:lnTo>
                    <a:pt x="3620" y="1429"/>
                  </a:lnTo>
                  <a:lnTo>
                    <a:pt x="3544" y="1454"/>
                  </a:lnTo>
                  <a:lnTo>
                    <a:pt x="3468" y="1479"/>
                  </a:lnTo>
                  <a:lnTo>
                    <a:pt x="3366" y="1505"/>
                  </a:lnTo>
                  <a:lnTo>
                    <a:pt x="3289" y="1479"/>
                  </a:lnTo>
                  <a:lnTo>
                    <a:pt x="3187" y="1454"/>
                  </a:lnTo>
                  <a:lnTo>
                    <a:pt x="3136" y="1429"/>
                  </a:lnTo>
                  <a:lnTo>
                    <a:pt x="3060" y="1378"/>
                  </a:lnTo>
                  <a:lnTo>
                    <a:pt x="3009" y="1301"/>
                  </a:lnTo>
                  <a:lnTo>
                    <a:pt x="2958" y="1225"/>
                  </a:lnTo>
                  <a:lnTo>
                    <a:pt x="2932" y="1148"/>
                  </a:lnTo>
                  <a:lnTo>
                    <a:pt x="2932" y="1046"/>
                  </a:lnTo>
                  <a:lnTo>
                    <a:pt x="2932" y="970"/>
                  </a:lnTo>
                  <a:lnTo>
                    <a:pt x="2958" y="893"/>
                  </a:lnTo>
                  <a:lnTo>
                    <a:pt x="3009" y="817"/>
                  </a:lnTo>
                  <a:lnTo>
                    <a:pt x="3060" y="740"/>
                  </a:lnTo>
                  <a:lnTo>
                    <a:pt x="3136" y="689"/>
                  </a:lnTo>
                  <a:lnTo>
                    <a:pt x="3187" y="664"/>
                  </a:lnTo>
                  <a:lnTo>
                    <a:pt x="3289" y="638"/>
                  </a:lnTo>
                  <a:lnTo>
                    <a:pt x="3366" y="613"/>
                  </a:lnTo>
                  <a:close/>
                  <a:moveTo>
                    <a:pt x="8618" y="613"/>
                  </a:moveTo>
                  <a:lnTo>
                    <a:pt x="8720" y="638"/>
                  </a:lnTo>
                  <a:lnTo>
                    <a:pt x="8796" y="664"/>
                  </a:lnTo>
                  <a:lnTo>
                    <a:pt x="8873" y="689"/>
                  </a:lnTo>
                  <a:lnTo>
                    <a:pt x="8923" y="740"/>
                  </a:lnTo>
                  <a:lnTo>
                    <a:pt x="8974" y="817"/>
                  </a:lnTo>
                  <a:lnTo>
                    <a:pt x="9025" y="893"/>
                  </a:lnTo>
                  <a:lnTo>
                    <a:pt x="9051" y="970"/>
                  </a:lnTo>
                  <a:lnTo>
                    <a:pt x="9051" y="1046"/>
                  </a:lnTo>
                  <a:lnTo>
                    <a:pt x="9051" y="1148"/>
                  </a:lnTo>
                  <a:lnTo>
                    <a:pt x="9025" y="1225"/>
                  </a:lnTo>
                  <a:lnTo>
                    <a:pt x="8974" y="1301"/>
                  </a:lnTo>
                  <a:lnTo>
                    <a:pt x="8923" y="1378"/>
                  </a:lnTo>
                  <a:lnTo>
                    <a:pt x="8873" y="1429"/>
                  </a:lnTo>
                  <a:lnTo>
                    <a:pt x="8796" y="1454"/>
                  </a:lnTo>
                  <a:lnTo>
                    <a:pt x="8720" y="1479"/>
                  </a:lnTo>
                  <a:lnTo>
                    <a:pt x="8618" y="1505"/>
                  </a:lnTo>
                  <a:lnTo>
                    <a:pt x="8541" y="1479"/>
                  </a:lnTo>
                  <a:lnTo>
                    <a:pt x="8465" y="1454"/>
                  </a:lnTo>
                  <a:lnTo>
                    <a:pt x="8388" y="1429"/>
                  </a:lnTo>
                  <a:lnTo>
                    <a:pt x="8312" y="1378"/>
                  </a:lnTo>
                  <a:lnTo>
                    <a:pt x="8261" y="1301"/>
                  </a:lnTo>
                  <a:lnTo>
                    <a:pt x="8210" y="1225"/>
                  </a:lnTo>
                  <a:lnTo>
                    <a:pt x="8184" y="1148"/>
                  </a:lnTo>
                  <a:lnTo>
                    <a:pt x="8184" y="1046"/>
                  </a:lnTo>
                  <a:lnTo>
                    <a:pt x="8184" y="970"/>
                  </a:lnTo>
                  <a:lnTo>
                    <a:pt x="8210" y="893"/>
                  </a:lnTo>
                  <a:lnTo>
                    <a:pt x="8261" y="817"/>
                  </a:lnTo>
                  <a:lnTo>
                    <a:pt x="8312" y="740"/>
                  </a:lnTo>
                  <a:lnTo>
                    <a:pt x="8388" y="689"/>
                  </a:lnTo>
                  <a:lnTo>
                    <a:pt x="8465" y="664"/>
                  </a:lnTo>
                  <a:lnTo>
                    <a:pt x="8541" y="638"/>
                  </a:lnTo>
                  <a:lnTo>
                    <a:pt x="8618" y="613"/>
                  </a:lnTo>
                  <a:close/>
                  <a:moveTo>
                    <a:pt x="1147" y="2933"/>
                  </a:moveTo>
                  <a:lnTo>
                    <a:pt x="1224" y="2958"/>
                  </a:lnTo>
                  <a:lnTo>
                    <a:pt x="1300" y="2984"/>
                  </a:lnTo>
                  <a:lnTo>
                    <a:pt x="1377" y="3060"/>
                  </a:lnTo>
                  <a:lnTo>
                    <a:pt x="1428" y="3111"/>
                  </a:lnTo>
                  <a:lnTo>
                    <a:pt x="1479" y="3188"/>
                  </a:lnTo>
                  <a:lnTo>
                    <a:pt x="1504" y="3264"/>
                  </a:lnTo>
                  <a:lnTo>
                    <a:pt x="1504" y="3366"/>
                  </a:lnTo>
                  <a:lnTo>
                    <a:pt x="1504" y="3443"/>
                  </a:lnTo>
                  <a:lnTo>
                    <a:pt x="1479" y="3519"/>
                  </a:lnTo>
                  <a:lnTo>
                    <a:pt x="1428" y="3596"/>
                  </a:lnTo>
                  <a:lnTo>
                    <a:pt x="1377" y="3672"/>
                  </a:lnTo>
                  <a:lnTo>
                    <a:pt x="1300" y="3723"/>
                  </a:lnTo>
                  <a:lnTo>
                    <a:pt x="1224" y="3749"/>
                  </a:lnTo>
                  <a:lnTo>
                    <a:pt x="1147" y="3774"/>
                  </a:lnTo>
                  <a:lnTo>
                    <a:pt x="1071" y="3800"/>
                  </a:lnTo>
                  <a:lnTo>
                    <a:pt x="969" y="3774"/>
                  </a:lnTo>
                  <a:lnTo>
                    <a:pt x="893" y="3749"/>
                  </a:lnTo>
                  <a:lnTo>
                    <a:pt x="816" y="3723"/>
                  </a:lnTo>
                  <a:lnTo>
                    <a:pt x="765" y="3672"/>
                  </a:lnTo>
                  <a:lnTo>
                    <a:pt x="714" y="3596"/>
                  </a:lnTo>
                  <a:lnTo>
                    <a:pt x="663" y="3519"/>
                  </a:lnTo>
                  <a:lnTo>
                    <a:pt x="638" y="3443"/>
                  </a:lnTo>
                  <a:lnTo>
                    <a:pt x="638" y="3366"/>
                  </a:lnTo>
                  <a:lnTo>
                    <a:pt x="638" y="3264"/>
                  </a:lnTo>
                  <a:lnTo>
                    <a:pt x="663" y="3188"/>
                  </a:lnTo>
                  <a:lnTo>
                    <a:pt x="714" y="3111"/>
                  </a:lnTo>
                  <a:lnTo>
                    <a:pt x="765" y="3060"/>
                  </a:lnTo>
                  <a:lnTo>
                    <a:pt x="816" y="2984"/>
                  </a:lnTo>
                  <a:lnTo>
                    <a:pt x="893" y="2958"/>
                  </a:lnTo>
                  <a:lnTo>
                    <a:pt x="969" y="2933"/>
                  </a:lnTo>
                  <a:close/>
                  <a:moveTo>
                    <a:pt x="3366" y="1"/>
                  </a:moveTo>
                  <a:lnTo>
                    <a:pt x="3162" y="26"/>
                  </a:lnTo>
                  <a:lnTo>
                    <a:pt x="2958" y="77"/>
                  </a:lnTo>
                  <a:lnTo>
                    <a:pt x="2779" y="179"/>
                  </a:lnTo>
                  <a:lnTo>
                    <a:pt x="2626" y="307"/>
                  </a:lnTo>
                  <a:lnTo>
                    <a:pt x="2499" y="460"/>
                  </a:lnTo>
                  <a:lnTo>
                    <a:pt x="2397" y="638"/>
                  </a:lnTo>
                  <a:lnTo>
                    <a:pt x="2320" y="842"/>
                  </a:lnTo>
                  <a:lnTo>
                    <a:pt x="2295" y="1046"/>
                  </a:lnTo>
                  <a:lnTo>
                    <a:pt x="2320" y="1199"/>
                  </a:lnTo>
                  <a:lnTo>
                    <a:pt x="2346" y="1327"/>
                  </a:lnTo>
                  <a:lnTo>
                    <a:pt x="2371" y="1429"/>
                  </a:lnTo>
                  <a:lnTo>
                    <a:pt x="2422" y="1556"/>
                  </a:lnTo>
                  <a:lnTo>
                    <a:pt x="1555" y="2423"/>
                  </a:lnTo>
                  <a:lnTo>
                    <a:pt x="1453" y="2372"/>
                  </a:lnTo>
                  <a:lnTo>
                    <a:pt x="1326" y="2321"/>
                  </a:lnTo>
                  <a:lnTo>
                    <a:pt x="1198" y="2295"/>
                  </a:lnTo>
                  <a:lnTo>
                    <a:pt x="1071" y="2295"/>
                  </a:lnTo>
                  <a:lnTo>
                    <a:pt x="842" y="2321"/>
                  </a:lnTo>
                  <a:lnTo>
                    <a:pt x="663" y="2372"/>
                  </a:lnTo>
                  <a:lnTo>
                    <a:pt x="485" y="2474"/>
                  </a:lnTo>
                  <a:lnTo>
                    <a:pt x="306" y="2601"/>
                  </a:lnTo>
                  <a:lnTo>
                    <a:pt x="179" y="2754"/>
                  </a:lnTo>
                  <a:lnTo>
                    <a:pt x="77" y="2958"/>
                  </a:lnTo>
                  <a:lnTo>
                    <a:pt x="26" y="3137"/>
                  </a:lnTo>
                  <a:lnTo>
                    <a:pt x="0" y="3366"/>
                  </a:lnTo>
                  <a:lnTo>
                    <a:pt x="26" y="3570"/>
                  </a:lnTo>
                  <a:lnTo>
                    <a:pt x="77" y="3774"/>
                  </a:lnTo>
                  <a:lnTo>
                    <a:pt x="179" y="3953"/>
                  </a:lnTo>
                  <a:lnTo>
                    <a:pt x="306" y="4105"/>
                  </a:lnTo>
                  <a:lnTo>
                    <a:pt x="485" y="4233"/>
                  </a:lnTo>
                  <a:lnTo>
                    <a:pt x="663" y="4335"/>
                  </a:lnTo>
                  <a:lnTo>
                    <a:pt x="842" y="4386"/>
                  </a:lnTo>
                  <a:lnTo>
                    <a:pt x="1071" y="4411"/>
                  </a:lnTo>
                  <a:lnTo>
                    <a:pt x="1275" y="4386"/>
                  </a:lnTo>
                  <a:lnTo>
                    <a:pt x="1479" y="4335"/>
                  </a:lnTo>
                  <a:lnTo>
                    <a:pt x="1657" y="4233"/>
                  </a:lnTo>
                  <a:lnTo>
                    <a:pt x="1810" y="4105"/>
                  </a:lnTo>
                  <a:lnTo>
                    <a:pt x="1938" y="3953"/>
                  </a:lnTo>
                  <a:lnTo>
                    <a:pt x="2040" y="3774"/>
                  </a:lnTo>
                  <a:lnTo>
                    <a:pt x="2116" y="3570"/>
                  </a:lnTo>
                  <a:lnTo>
                    <a:pt x="2116" y="3366"/>
                  </a:lnTo>
                  <a:lnTo>
                    <a:pt x="2116" y="3239"/>
                  </a:lnTo>
                  <a:lnTo>
                    <a:pt x="2091" y="3111"/>
                  </a:lnTo>
                  <a:lnTo>
                    <a:pt x="2065" y="2984"/>
                  </a:lnTo>
                  <a:lnTo>
                    <a:pt x="2014" y="2856"/>
                  </a:lnTo>
                  <a:lnTo>
                    <a:pt x="2881" y="1989"/>
                  </a:lnTo>
                  <a:lnTo>
                    <a:pt x="2983" y="2040"/>
                  </a:lnTo>
                  <a:lnTo>
                    <a:pt x="3111" y="2091"/>
                  </a:lnTo>
                  <a:lnTo>
                    <a:pt x="3238" y="2117"/>
                  </a:lnTo>
                  <a:lnTo>
                    <a:pt x="3366" y="2117"/>
                  </a:lnTo>
                  <a:lnTo>
                    <a:pt x="3544" y="2091"/>
                  </a:lnTo>
                  <a:lnTo>
                    <a:pt x="3697" y="2066"/>
                  </a:lnTo>
                  <a:lnTo>
                    <a:pt x="3875" y="1989"/>
                  </a:lnTo>
                  <a:lnTo>
                    <a:pt x="4003" y="1913"/>
                  </a:lnTo>
                  <a:lnTo>
                    <a:pt x="4130" y="1785"/>
                  </a:lnTo>
                  <a:lnTo>
                    <a:pt x="4232" y="1658"/>
                  </a:lnTo>
                  <a:lnTo>
                    <a:pt x="4309" y="1530"/>
                  </a:lnTo>
                  <a:lnTo>
                    <a:pt x="4385" y="1378"/>
                  </a:lnTo>
                  <a:lnTo>
                    <a:pt x="7598" y="1378"/>
                  </a:lnTo>
                  <a:lnTo>
                    <a:pt x="7674" y="1530"/>
                  </a:lnTo>
                  <a:lnTo>
                    <a:pt x="7751" y="1658"/>
                  </a:lnTo>
                  <a:lnTo>
                    <a:pt x="7853" y="1785"/>
                  </a:lnTo>
                  <a:lnTo>
                    <a:pt x="7980" y="1913"/>
                  </a:lnTo>
                  <a:lnTo>
                    <a:pt x="8133" y="1989"/>
                  </a:lnTo>
                  <a:lnTo>
                    <a:pt x="8286" y="2066"/>
                  </a:lnTo>
                  <a:lnTo>
                    <a:pt x="8439" y="2091"/>
                  </a:lnTo>
                  <a:lnTo>
                    <a:pt x="8618" y="2117"/>
                  </a:lnTo>
                  <a:lnTo>
                    <a:pt x="8847" y="2091"/>
                  </a:lnTo>
                  <a:lnTo>
                    <a:pt x="9025" y="2040"/>
                  </a:lnTo>
                  <a:lnTo>
                    <a:pt x="9204" y="1938"/>
                  </a:lnTo>
                  <a:lnTo>
                    <a:pt x="9382" y="1811"/>
                  </a:lnTo>
                  <a:lnTo>
                    <a:pt x="9510" y="1658"/>
                  </a:lnTo>
                  <a:lnTo>
                    <a:pt x="9612" y="1479"/>
                  </a:lnTo>
                  <a:lnTo>
                    <a:pt x="9663" y="1276"/>
                  </a:lnTo>
                  <a:lnTo>
                    <a:pt x="9688" y="1046"/>
                  </a:lnTo>
                  <a:lnTo>
                    <a:pt x="9663" y="842"/>
                  </a:lnTo>
                  <a:lnTo>
                    <a:pt x="9612" y="638"/>
                  </a:lnTo>
                  <a:lnTo>
                    <a:pt x="9510" y="460"/>
                  </a:lnTo>
                  <a:lnTo>
                    <a:pt x="9382" y="307"/>
                  </a:lnTo>
                  <a:lnTo>
                    <a:pt x="9204" y="179"/>
                  </a:lnTo>
                  <a:lnTo>
                    <a:pt x="9025" y="77"/>
                  </a:lnTo>
                  <a:lnTo>
                    <a:pt x="8847" y="26"/>
                  </a:lnTo>
                  <a:lnTo>
                    <a:pt x="8618" y="1"/>
                  </a:lnTo>
                  <a:lnTo>
                    <a:pt x="8439" y="1"/>
                  </a:lnTo>
                  <a:lnTo>
                    <a:pt x="8286" y="52"/>
                  </a:lnTo>
                  <a:lnTo>
                    <a:pt x="8133" y="128"/>
                  </a:lnTo>
                  <a:lnTo>
                    <a:pt x="7980" y="205"/>
                  </a:lnTo>
                  <a:lnTo>
                    <a:pt x="7853" y="307"/>
                  </a:lnTo>
                  <a:lnTo>
                    <a:pt x="7751" y="434"/>
                  </a:lnTo>
                  <a:lnTo>
                    <a:pt x="7674" y="587"/>
                  </a:lnTo>
                  <a:lnTo>
                    <a:pt x="7598" y="740"/>
                  </a:lnTo>
                  <a:lnTo>
                    <a:pt x="4385" y="740"/>
                  </a:lnTo>
                  <a:lnTo>
                    <a:pt x="4309" y="587"/>
                  </a:lnTo>
                  <a:lnTo>
                    <a:pt x="4232" y="434"/>
                  </a:lnTo>
                  <a:lnTo>
                    <a:pt x="4130" y="307"/>
                  </a:lnTo>
                  <a:lnTo>
                    <a:pt x="4003" y="205"/>
                  </a:lnTo>
                  <a:lnTo>
                    <a:pt x="3875" y="128"/>
                  </a:lnTo>
                  <a:lnTo>
                    <a:pt x="3697" y="52"/>
                  </a:lnTo>
                  <a:lnTo>
                    <a:pt x="35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-369834" y="904932"/>
              <a:ext cx="19007" cy="18234"/>
            </a:xfrm>
            <a:custGeom>
              <a:rect b="b" l="l" r="r" t="t"/>
              <a:pathLst>
                <a:path extrusionOk="0" h="613" w="639">
                  <a:moveTo>
                    <a:pt x="307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179"/>
                  </a:lnTo>
                  <a:lnTo>
                    <a:pt x="1" y="306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587"/>
                  </a:lnTo>
                  <a:lnTo>
                    <a:pt x="307" y="612"/>
                  </a:lnTo>
                  <a:lnTo>
                    <a:pt x="434" y="587"/>
                  </a:lnTo>
                  <a:lnTo>
                    <a:pt x="536" y="536"/>
                  </a:lnTo>
                  <a:lnTo>
                    <a:pt x="613" y="434"/>
                  </a:lnTo>
                  <a:lnTo>
                    <a:pt x="638" y="306"/>
                  </a:lnTo>
                  <a:lnTo>
                    <a:pt x="613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-344046" y="736581"/>
              <a:ext cx="160801" cy="161545"/>
            </a:xfrm>
            <a:custGeom>
              <a:rect b="b" l="l" r="r" t="t"/>
              <a:pathLst>
                <a:path extrusionOk="0" h="5431" w="5406">
                  <a:moveTo>
                    <a:pt x="3978" y="0"/>
                  </a:moveTo>
                  <a:lnTo>
                    <a:pt x="3850" y="26"/>
                  </a:lnTo>
                  <a:lnTo>
                    <a:pt x="3748" y="102"/>
                  </a:lnTo>
                  <a:lnTo>
                    <a:pt x="3697" y="204"/>
                  </a:lnTo>
                  <a:lnTo>
                    <a:pt x="3672" y="306"/>
                  </a:lnTo>
                  <a:lnTo>
                    <a:pt x="3697" y="434"/>
                  </a:lnTo>
                  <a:lnTo>
                    <a:pt x="3748" y="536"/>
                  </a:lnTo>
                  <a:lnTo>
                    <a:pt x="3850" y="612"/>
                  </a:lnTo>
                  <a:lnTo>
                    <a:pt x="3978" y="638"/>
                  </a:lnTo>
                  <a:lnTo>
                    <a:pt x="4360" y="638"/>
                  </a:lnTo>
                  <a:lnTo>
                    <a:pt x="77" y="4896"/>
                  </a:lnTo>
                  <a:lnTo>
                    <a:pt x="1" y="4998"/>
                  </a:lnTo>
                  <a:lnTo>
                    <a:pt x="1" y="5125"/>
                  </a:lnTo>
                  <a:lnTo>
                    <a:pt x="1" y="5227"/>
                  </a:lnTo>
                  <a:lnTo>
                    <a:pt x="77" y="5329"/>
                  </a:lnTo>
                  <a:lnTo>
                    <a:pt x="179" y="5405"/>
                  </a:lnTo>
                  <a:lnTo>
                    <a:pt x="307" y="5431"/>
                  </a:lnTo>
                  <a:lnTo>
                    <a:pt x="409" y="5405"/>
                  </a:lnTo>
                  <a:lnTo>
                    <a:pt x="511" y="5329"/>
                  </a:lnTo>
                  <a:lnTo>
                    <a:pt x="4794" y="1071"/>
                  </a:lnTo>
                  <a:lnTo>
                    <a:pt x="4794" y="1428"/>
                  </a:lnTo>
                  <a:lnTo>
                    <a:pt x="4819" y="1556"/>
                  </a:lnTo>
                  <a:lnTo>
                    <a:pt x="4870" y="1658"/>
                  </a:lnTo>
                  <a:lnTo>
                    <a:pt x="4972" y="1734"/>
                  </a:lnTo>
                  <a:lnTo>
                    <a:pt x="5100" y="1760"/>
                  </a:lnTo>
                  <a:lnTo>
                    <a:pt x="5227" y="1734"/>
                  </a:lnTo>
                  <a:lnTo>
                    <a:pt x="5329" y="1658"/>
                  </a:lnTo>
                  <a:lnTo>
                    <a:pt x="5380" y="1556"/>
                  </a:lnTo>
                  <a:lnTo>
                    <a:pt x="5406" y="1428"/>
                  </a:lnTo>
                  <a:lnTo>
                    <a:pt x="5406" y="306"/>
                  </a:lnTo>
                  <a:lnTo>
                    <a:pt x="5380" y="204"/>
                  </a:lnTo>
                  <a:lnTo>
                    <a:pt x="5329" y="102"/>
                  </a:lnTo>
                  <a:lnTo>
                    <a:pt x="5227" y="26"/>
                  </a:lnTo>
                  <a:lnTo>
                    <a:pt x="51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-455526" y="706242"/>
              <a:ext cx="18234" cy="18234"/>
            </a:xfrm>
            <a:custGeom>
              <a:rect b="b" l="l" r="r" t="t"/>
              <a:pathLst>
                <a:path extrusionOk="0" h="613" w="613">
                  <a:moveTo>
                    <a:pt x="307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587"/>
                  </a:lnTo>
                  <a:lnTo>
                    <a:pt x="307" y="613"/>
                  </a:lnTo>
                  <a:lnTo>
                    <a:pt x="434" y="587"/>
                  </a:lnTo>
                  <a:lnTo>
                    <a:pt x="511" y="536"/>
                  </a:lnTo>
                  <a:lnTo>
                    <a:pt x="587" y="434"/>
                  </a:lnTo>
                  <a:lnTo>
                    <a:pt x="613" y="307"/>
                  </a:lnTo>
                  <a:lnTo>
                    <a:pt x="587" y="179"/>
                  </a:lnTo>
                  <a:lnTo>
                    <a:pt x="511" y="77"/>
                  </a:lnTo>
                  <a:lnTo>
                    <a:pt x="434" y="26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-404694" y="706242"/>
              <a:ext cx="18204" cy="18234"/>
            </a:xfrm>
            <a:custGeom>
              <a:rect b="b" l="l" r="r" t="t"/>
              <a:pathLst>
                <a:path extrusionOk="0" h="613" w="612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587"/>
                  </a:lnTo>
                  <a:lnTo>
                    <a:pt x="306" y="613"/>
                  </a:lnTo>
                  <a:lnTo>
                    <a:pt x="433" y="587"/>
                  </a:lnTo>
                  <a:lnTo>
                    <a:pt x="535" y="536"/>
                  </a:lnTo>
                  <a:lnTo>
                    <a:pt x="612" y="434"/>
                  </a:lnTo>
                  <a:lnTo>
                    <a:pt x="612" y="307"/>
                  </a:lnTo>
                  <a:lnTo>
                    <a:pt x="612" y="179"/>
                  </a:lnTo>
                  <a:lnTo>
                    <a:pt x="535" y="77"/>
                  </a:lnTo>
                  <a:lnTo>
                    <a:pt x="433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-346306" y="888989"/>
              <a:ext cx="163062" cy="163092"/>
            </a:xfrm>
            <a:custGeom>
              <a:rect b="b" l="l" r="r" t="t"/>
              <a:pathLst>
                <a:path extrusionOk="0" h="5483" w="5482">
                  <a:moveTo>
                    <a:pt x="2728" y="613"/>
                  </a:moveTo>
                  <a:lnTo>
                    <a:pt x="2958" y="638"/>
                  </a:lnTo>
                  <a:lnTo>
                    <a:pt x="3162" y="664"/>
                  </a:lnTo>
                  <a:lnTo>
                    <a:pt x="3366" y="715"/>
                  </a:lnTo>
                  <a:lnTo>
                    <a:pt x="3570" y="791"/>
                  </a:lnTo>
                  <a:lnTo>
                    <a:pt x="3748" y="868"/>
                  </a:lnTo>
                  <a:lnTo>
                    <a:pt x="3926" y="995"/>
                  </a:lnTo>
                  <a:lnTo>
                    <a:pt x="4079" y="1097"/>
                  </a:lnTo>
                  <a:lnTo>
                    <a:pt x="4232" y="1250"/>
                  </a:lnTo>
                  <a:lnTo>
                    <a:pt x="4385" y="1403"/>
                  </a:lnTo>
                  <a:lnTo>
                    <a:pt x="4487" y="1556"/>
                  </a:lnTo>
                  <a:lnTo>
                    <a:pt x="4615" y="1735"/>
                  </a:lnTo>
                  <a:lnTo>
                    <a:pt x="4691" y="1913"/>
                  </a:lnTo>
                  <a:lnTo>
                    <a:pt x="4768" y="2117"/>
                  </a:lnTo>
                  <a:lnTo>
                    <a:pt x="4819" y="2321"/>
                  </a:lnTo>
                  <a:lnTo>
                    <a:pt x="4844" y="2525"/>
                  </a:lnTo>
                  <a:lnTo>
                    <a:pt x="4870" y="2754"/>
                  </a:lnTo>
                  <a:lnTo>
                    <a:pt x="4844" y="2958"/>
                  </a:lnTo>
                  <a:lnTo>
                    <a:pt x="4819" y="3162"/>
                  </a:lnTo>
                  <a:lnTo>
                    <a:pt x="4768" y="3366"/>
                  </a:lnTo>
                  <a:lnTo>
                    <a:pt x="4691" y="3570"/>
                  </a:lnTo>
                  <a:lnTo>
                    <a:pt x="4615" y="3749"/>
                  </a:lnTo>
                  <a:lnTo>
                    <a:pt x="4487" y="3927"/>
                  </a:lnTo>
                  <a:lnTo>
                    <a:pt x="4385" y="4106"/>
                  </a:lnTo>
                  <a:lnTo>
                    <a:pt x="4232" y="4233"/>
                  </a:lnTo>
                  <a:lnTo>
                    <a:pt x="4079" y="4386"/>
                  </a:lnTo>
                  <a:lnTo>
                    <a:pt x="3926" y="4514"/>
                  </a:lnTo>
                  <a:lnTo>
                    <a:pt x="3748" y="4616"/>
                  </a:lnTo>
                  <a:lnTo>
                    <a:pt x="3570" y="4692"/>
                  </a:lnTo>
                  <a:lnTo>
                    <a:pt x="3366" y="4769"/>
                  </a:lnTo>
                  <a:lnTo>
                    <a:pt x="3162" y="4820"/>
                  </a:lnTo>
                  <a:lnTo>
                    <a:pt x="2958" y="4845"/>
                  </a:lnTo>
                  <a:lnTo>
                    <a:pt x="2728" y="4871"/>
                  </a:lnTo>
                  <a:lnTo>
                    <a:pt x="2524" y="4845"/>
                  </a:lnTo>
                  <a:lnTo>
                    <a:pt x="2320" y="4820"/>
                  </a:lnTo>
                  <a:lnTo>
                    <a:pt x="2116" y="4769"/>
                  </a:lnTo>
                  <a:lnTo>
                    <a:pt x="1912" y="4692"/>
                  </a:lnTo>
                  <a:lnTo>
                    <a:pt x="1734" y="4616"/>
                  </a:lnTo>
                  <a:lnTo>
                    <a:pt x="1555" y="4514"/>
                  </a:lnTo>
                  <a:lnTo>
                    <a:pt x="1377" y="4386"/>
                  </a:lnTo>
                  <a:lnTo>
                    <a:pt x="1249" y="4233"/>
                  </a:lnTo>
                  <a:lnTo>
                    <a:pt x="1096" y="4106"/>
                  </a:lnTo>
                  <a:lnTo>
                    <a:pt x="969" y="3927"/>
                  </a:lnTo>
                  <a:lnTo>
                    <a:pt x="867" y="3749"/>
                  </a:lnTo>
                  <a:lnTo>
                    <a:pt x="791" y="3570"/>
                  </a:lnTo>
                  <a:lnTo>
                    <a:pt x="714" y="3366"/>
                  </a:lnTo>
                  <a:lnTo>
                    <a:pt x="663" y="3162"/>
                  </a:lnTo>
                  <a:lnTo>
                    <a:pt x="638" y="2958"/>
                  </a:lnTo>
                  <a:lnTo>
                    <a:pt x="612" y="2754"/>
                  </a:lnTo>
                  <a:lnTo>
                    <a:pt x="638" y="2525"/>
                  </a:lnTo>
                  <a:lnTo>
                    <a:pt x="663" y="2321"/>
                  </a:lnTo>
                  <a:lnTo>
                    <a:pt x="714" y="2117"/>
                  </a:lnTo>
                  <a:lnTo>
                    <a:pt x="791" y="1913"/>
                  </a:lnTo>
                  <a:lnTo>
                    <a:pt x="867" y="1735"/>
                  </a:lnTo>
                  <a:lnTo>
                    <a:pt x="969" y="1556"/>
                  </a:lnTo>
                  <a:lnTo>
                    <a:pt x="1096" y="1403"/>
                  </a:lnTo>
                  <a:lnTo>
                    <a:pt x="1249" y="1250"/>
                  </a:lnTo>
                  <a:lnTo>
                    <a:pt x="1377" y="1097"/>
                  </a:lnTo>
                  <a:lnTo>
                    <a:pt x="1555" y="995"/>
                  </a:lnTo>
                  <a:lnTo>
                    <a:pt x="1734" y="868"/>
                  </a:lnTo>
                  <a:lnTo>
                    <a:pt x="1912" y="791"/>
                  </a:lnTo>
                  <a:lnTo>
                    <a:pt x="2116" y="715"/>
                  </a:lnTo>
                  <a:lnTo>
                    <a:pt x="2320" y="664"/>
                  </a:lnTo>
                  <a:lnTo>
                    <a:pt x="2524" y="638"/>
                  </a:lnTo>
                  <a:lnTo>
                    <a:pt x="2728" y="613"/>
                  </a:lnTo>
                  <a:close/>
                  <a:moveTo>
                    <a:pt x="2448" y="1"/>
                  </a:moveTo>
                  <a:lnTo>
                    <a:pt x="2193" y="52"/>
                  </a:lnTo>
                  <a:lnTo>
                    <a:pt x="1912" y="128"/>
                  </a:lnTo>
                  <a:lnTo>
                    <a:pt x="1683" y="205"/>
                  </a:lnTo>
                  <a:lnTo>
                    <a:pt x="1428" y="332"/>
                  </a:lnTo>
                  <a:lnTo>
                    <a:pt x="1198" y="460"/>
                  </a:lnTo>
                  <a:lnTo>
                    <a:pt x="995" y="638"/>
                  </a:lnTo>
                  <a:lnTo>
                    <a:pt x="791" y="791"/>
                  </a:lnTo>
                  <a:lnTo>
                    <a:pt x="612" y="995"/>
                  </a:lnTo>
                  <a:lnTo>
                    <a:pt x="459" y="1199"/>
                  </a:lnTo>
                  <a:lnTo>
                    <a:pt x="332" y="1429"/>
                  </a:lnTo>
                  <a:lnTo>
                    <a:pt x="204" y="1684"/>
                  </a:lnTo>
                  <a:lnTo>
                    <a:pt x="128" y="1939"/>
                  </a:lnTo>
                  <a:lnTo>
                    <a:pt x="51" y="2194"/>
                  </a:lnTo>
                  <a:lnTo>
                    <a:pt x="0" y="2474"/>
                  </a:lnTo>
                  <a:lnTo>
                    <a:pt x="0" y="2754"/>
                  </a:lnTo>
                  <a:lnTo>
                    <a:pt x="0" y="3035"/>
                  </a:lnTo>
                  <a:lnTo>
                    <a:pt x="51" y="3290"/>
                  </a:lnTo>
                  <a:lnTo>
                    <a:pt x="128" y="3570"/>
                  </a:lnTo>
                  <a:lnTo>
                    <a:pt x="204" y="3825"/>
                  </a:lnTo>
                  <a:lnTo>
                    <a:pt x="332" y="4055"/>
                  </a:lnTo>
                  <a:lnTo>
                    <a:pt x="459" y="4284"/>
                  </a:lnTo>
                  <a:lnTo>
                    <a:pt x="612" y="4488"/>
                  </a:lnTo>
                  <a:lnTo>
                    <a:pt x="791" y="4692"/>
                  </a:lnTo>
                  <a:lnTo>
                    <a:pt x="995" y="4871"/>
                  </a:lnTo>
                  <a:lnTo>
                    <a:pt x="1198" y="5024"/>
                  </a:lnTo>
                  <a:lnTo>
                    <a:pt x="1428" y="5151"/>
                  </a:lnTo>
                  <a:lnTo>
                    <a:pt x="1683" y="5278"/>
                  </a:lnTo>
                  <a:lnTo>
                    <a:pt x="1912" y="5380"/>
                  </a:lnTo>
                  <a:lnTo>
                    <a:pt x="2193" y="5431"/>
                  </a:lnTo>
                  <a:lnTo>
                    <a:pt x="2448" y="5482"/>
                  </a:lnTo>
                  <a:lnTo>
                    <a:pt x="3009" y="5482"/>
                  </a:lnTo>
                  <a:lnTo>
                    <a:pt x="3289" y="5431"/>
                  </a:lnTo>
                  <a:lnTo>
                    <a:pt x="3544" y="5380"/>
                  </a:lnTo>
                  <a:lnTo>
                    <a:pt x="3799" y="5278"/>
                  </a:lnTo>
                  <a:lnTo>
                    <a:pt x="4054" y="5151"/>
                  </a:lnTo>
                  <a:lnTo>
                    <a:pt x="4283" y="5024"/>
                  </a:lnTo>
                  <a:lnTo>
                    <a:pt x="4487" y="4871"/>
                  </a:lnTo>
                  <a:lnTo>
                    <a:pt x="4691" y="4692"/>
                  </a:lnTo>
                  <a:lnTo>
                    <a:pt x="4870" y="4488"/>
                  </a:lnTo>
                  <a:lnTo>
                    <a:pt x="5023" y="4284"/>
                  </a:lnTo>
                  <a:lnTo>
                    <a:pt x="5150" y="4055"/>
                  </a:lnTo>
                  <a:lnTo>
                    <a:pt x="5278" y="3825"/>
                  </a:lnTo>
                  <a:lnTo>
                    <a:pt x="5354" y="3570"/>
                  </a:lnTo>
                  <a:lnTo>
                    <a:pt x="5431" y="3290"/>
                  </a:lnTo>
                  <a:lnTo>
                    <a:pt x="5482" y="3035"/>
                  </a:lnTo>
                  <a:lnTo>
                    <a:pt x="5482" y="2754"/>
                  </a:lnTo>
                  <a:lnTo>
                    <a:pt x="5482" y="2474"/>
                  </a:lnTo>
                  <a:lnTo>
                    <a:pt x="5431" y="2194"/>
                  </a:lnTo>
                  <a:lnTo>
                    <a:pt x="5354" y="1939"/>
                  </a:lnTo>
                  <a:lnTo>
                    <a:pt x="5278" y="1684"/>
                  </a:lnTo>
                  <a:lnTo>
                    <a:pt x="5150" y="1429"/>
                  </a:lnTo>
                  <a:lnTo>
                    <a:pt x="5023" y="1199"/>
                  </a:lnTo>
                  <a:lnTo>
                    <a:pt x="4870" y="995"/>
                  </a:lnTo>
                  <a:lnTo>
                    <a:pt x="4691" y="791"/>
                  </a:lnTo>
                  <a:lnTo>
                    <a:pt x="4487" y="638"/>
                  </a:lnTo>
                  <a:lnTo>
                    <a:pt x="4283" y="460"/>
                  </a:lnTo>
                  <a:lnTo>
                    <a:pt x="4054" y="332"/>
                  </a:lnTo>
                  <a:lnTo>
                    <a:pt x="3799" y="205"/>
                  </a:lnTo>
                  <a:lnTo>
                    <a:pt x="3544" y="128"/>
                  </a:lnTo>
                  <a:lnTo>
                    <a:pt x="3289" y="52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-291726" y="923879"/>
              <a:ext cx="53125" cy="94083"/>
            </a:xfrm>
            <a:custGeom>
              <a:rect b="b" l="l" r="r" t="t"/>
              <a:pathLst>
                <a:path extrusionOk="0" h="3163" w="1786">
                  <a:moveTo>
                    <a:pt x="893" y="1"/>
                  </a:moveTo>
                  <a:lnTo>
                    <a:pt x="791" y="26"/>
                  </a:lnTo>
                  <a:lnTo>
                    <a:pt x="689" y="77"/>
                  </a:lnTo>
                  <a:lnTo>
                    <a:pt x="613" y="179"/>
                  </a:lnTo>
                  <a:lnTo>
                    <a:pt x="587" y="281"/>
                  </a:lnTo>
                  <a:lnTo>
                    <a:pt x="460" y="332"/>
                  </a:lnTo>
                  <a:lnTo>
                    <a:pt x="358" y="409"/>
                  </a:lnTo>
                  <a:lnTo>
                    <a:pt x="256" y="485"/>
                  </a:lnTo>
                  <a:lnTo>
                    <a:pt x="179" y="587"/>
                  </a:lnTo>
                  <a:lnTo>
                    <a:pt x="103" y="689"/>
                  </a:lnTo>
                  <a:lnTo>
                    <a:pt x="52" y="817"/>
                  </a:lnTo>
                  <a:lnTo>
                    <a:pt x="26" y="944"/>
                  </a:lnTo>
                  <a:lnTo>
                    <a:pt x="1" y="1072"/>
                  </a:lnTo>
                  <a:lnTo>
                    <a:pt x="26" y="1225"/>
                  </a:lnTo>
                  <a:lnTo>
                    <a:pt x="77" y="1403"/>
                  </a:lnTo>
                  <a:lnTo>
                    <a:pt x="154" y="1530"/>
                  </a:lnTo>
                  <a:lnTo>
                    <a:pt x="281" y="1658"/>
                  </a:lnTo>
                  <a:lnTo>
                    <a:pt x="409" y="1760"/>
                  </a:lnTo>
                  <a:lnTo>
                    <a:pt x="562" y="1836"/>
                  </a:lnTo>
                  <a:lnTo>
                    <a:pt x="715" y="1887"/>
                  </a:lnTo>
                  <a:lnTo>
                    <a:pt x="893" y="1913"/>
                  </a:lnTo>
                  <a:lnTo>
                    <a:pt x="995" y="1913"/>
                  </a:lnTo>
                  <a:lnTo>
                    <a:pt x="1097" y="1964"/>
                  </a:lnTo>
                  <a:lnTo>
                    <a:pt x="1148" y="2040"/>
                  </a:lnTo>
                  <a:lnTo>
                    <a:pt x="1174" y="2117"/>
                  </a:lnTo>
                  <a:lnTo>
                    <a:pt x="1148" y="2193"/>
                  </a:lnTo>
                  <a:lnTo>
                    <a:pt x="1097" y="2270"/>
                  </a:lnTo>
                  <a:lnTo>
                    <a:pt x="995" y="2321"/>
                  </a:lnTo>
                  <a:lnTo>
                    <a:pt x="791" y="2321"/>
                  </a:lnTo>
                  <a:lnTo>
                    <a:pt x="715" y="2270"/>
                  </a:lnTo>
                  <a:lnTo>
                    <a:pt x="664" y="2193"/>
                  </a:lnTo>
                  <a:lnTo>
                    <a:pt x="638" y="2117"/>
                  </a:lnTo>
                  <a:lnTo>
                    <a:pt x="613" y="1989"/>
                  </a:lnTo>
                  <a:lnTo>
                    <a:pt x="536" y="1887"/>
                  </a:lnTo>
                  <a:lnTo>
                    <a:pt x="460" y="1836"/>
                  </a:lnTo>
                  <a:lnTo>
                    <a:pt x="332" y="1811"/>
                  </a:lnTo>
                  <a:lnTo>
                    <a:pt x="205" y="1836"/>
                  </a:lnTo>
                  <a:lnTo>
                    <a:pt x="103" y="1887"/>
                  </a:lnTo>
                  <a:lnTo>
                    <a:pt x="26" y="1989"/>
                  </a:lnTo>
                  <a:lnTo>
                    <a:pt x="1" y="2117"/>
                  </a:lnTo>
                  <a:lnTo>
                    <a:pt x="26" y="2244"/>
                  </a:lnTo>
                  <a:lnTo>
                    <a:pt x="52" y="2372"/>
                  </a:lnTo>
                  <a:lnTo>
                    <a:pt x="103" y="2499"/>
                  </a:lnTo>
                  <a:lnTo>
                    <a:pt x="179" y="2601"/>
                  </a:lnTo>
                  <a:lnTo>
                    <a:pt x="256" y="2703"/>
                  </a:lnTo>
                  <a:lnTo>
                    <a:pt x="358" y="2780"/>
                  </a:lnTo>
                  <a:lnTo>
                    <a:pt x="460" y="2856"/>
                  </a:lnTo>
                  <a:lnTo>
                    <a:pt x="587" y="2907"/>
                  </a:lnTo>
                  <a:lnTo>
                    <a:pt x="638" y="3009"/>
                  </a:lnTo>
                  <a:lnTo>
                    <a:pt x="689" y="3086"/>
                  </a:lnTo>
                  <a:lnTo>
                    <a:pt x="791" y="3162"/>
                  </a:lnTo>
                  <a:lnTo>
                    <a:pt x="1021" y="3162"/>
                  </a:lnTo>
                  <a:lnTo>
                    <a:pt x="1123" y="3086"/>
                  </a:lnTo>
                  <a:lnTo>
                    <a:pt x="1174" y="3009"/>
                  </a:lnTo>
                  <a:lnTo>
                    <a:pt x="1225" y="2907"/>
                  </a:lnTo>
                  <a:lnTo>
                    <a:pt x="1327" y="2856"/>
                  </a:lnTo>
                  <a:lnTo>
                    <a:pt x="1454" y="2780"/>
                  </a:lnTo>
                  <a:lnTo>
                    <a:pt x="1556" y="2703"/>
                  </a:lnTo>
                  <a:lnTo>
                    <a:pt x="1633" y="2601"/>
                  </a:lnTo>
                  <a:lnTo>
                    <a:pt x="1709" y="2499"/>
                  </a:lnTo>
                  <a:lnTo>
                    <a:pt x="1760" y="2372"/>
                  </a:lnTo>
                  <a:lnTo>
                    <a:pt x="1786" y="2244"/>
                  </a:lnTo>
                  <a:lnTo>
                    <a:pt x="1786" y="2117"/>
                  </a:lnTo>
                  <a:lnTo>
                    <a:pt x="1786" y="1938"/>
                  </a:lnTo>
                  <a:lnTo>
                    <a:pt x="1735" y="1785"/>
                  </a:lnTo>
                  <a:lnTo>
                    <a:pt x="1633" y="1658"/>
                  </a:lnTo>
                  <a:lnTo>
                    <a:pt x="1531" y="1530"/>
                  </a:lnTo>
                  <a:lnTo>
                    <a:pt x="1403" y="1428"/>
                  </a:lnTo>
                  <a:lnTo>
                    <a:pt x="1250" y="1352"/>
                  </a:lnTo>
                  <a:lnTo>
                    <a:pt x="1072" y="1301"/>
                  </a:lnTo>
                  <a:lnTo>
                    <a:pt x="893" y="1276"/>
                  </a:lnTo>
                  <a:lnTo>
                    <a:pt x="791" y="1250"/>
                  </a:lnTo>
                  <a:lnTo>
                    <a:pt x="715" y="1225"/>
                  </a:lnTo>
                  <a:lnTo>
                    <a:pt x="664" y="1148"/>
                  </a:lnTo>
                  <a:lnTo>
                    <a:pt x="638" y="1072"/>
                  </a:lnTo>
                  <a:lnTo>
                    <a:pt x="664" y="995"/>
                  </a:lnTo>
                  <a:lnTo>
                    <a:pt x="715" y="919"/>
                  </a:lnTo>
                  <a:lnTo>
                    <a:pt x="791" y="868"/>
                  </a:lnTo>
                  <a:lnTo>
                    <a:pt x="893" y="842"/>
                  </a:lnTo>
                  <a:lnTo>
                    <a:pt x="995" y="868"/>
                  </a:lnTo>
                  <a:lnTo>
                    <a:pt x="1097" y="919"/>
                  </a:lnTo>
                  <a:lnTo>
                    <a:pt x="1148" y="995"/>
                  </a:lnTo>
                  <a:lnTo>
                    <a:pt x="1174" y="1072"/>
                  </a:lnTo>
                  <a:lnTo>
                    <a:pt x="1199" y="1199"/>
                  </a:lnTo>
                  <a:lnTo>
                    <a:pt x="1250" y="1276"/>
                  </a:lnTo>
                  <a:lnTo>
                    <a:pt x="1352" y="1352"/>
                  </a:lnTo>
                  <a:lnTo>
                    <a:pt x="1480" y="1377"/>
                  </a:lnTo>
                  <a:lnTo>
                    <a:pt x="1607" y="1352"/>
                  </a:lnTo>
                  <a:lnTo>
                    <a:pt x="1709" y="1276"/>
                  </a:lnTo>
                  <a:lnTo>
                    <a:pt x="1760" y="1199"/>
                  </a:lnTo>
                  <a:lnTo>
                    <a:pt x="1786" y="1072"/>
                  </a:lnTo>
                  <a:lnTo>
                    <a:pt x="1786" y="944"/>
                  </a:lnTo>
                  <a:lnTo>
                    <a:pt x="1760" y="817"/>
                  </a:lnTo>
                  <a:lnTo>
                    <a:pt x="1709" y="689"/>
                  </a:lnTo>
                  <a:lnTo>
                    <a:pt x="1633" y="587"/>
                  </a:lnTo>
                  <a:lnTo>
                    <a:pt x="1556" y="485"/>
                  </a:lnTo>
                  <a:lnTo>
                    <a:pt x="1454" y="409"/>
                  </a:lnTo>
                  <a:lnTo>
                    <a:pt x="1327" y="332"/>
                  </a:lnTo>
                  <a:lnTo>
                    <a:pt x="1225" y="281"/>
                  </a:lnTo>
                  <a:lnTo>
                    <a:pt x="1174" y="179"/>
                  </a:lnTo>
                  <a:lnTo>
                    <a:pt x="1123" y="77"/>
                  </a:lnTo>
                  <a:lnTo>
                    <a:pt x="1021" y="26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3"/>
          <p:cNvGrpSpPr/>
          <p:nvPr/>
        </p:nvGrpSpPr>
        <p:grpSpPr>
          <a:xfrm>
            <a:off x="1605188" y="759988"/>
            <a:ext cx="380525" cy="399675"/>
            <a:chOff x="1533788" y="759988"/>
            <a:chExt cx="380525" cy="399675"/>
          </a:xfrm>
        </p:grpSpPr>
        <p:sp>
          <p:nvSpPr>
            <p:cNvPr id="558" name="Google Shape;558;p33"/>
            <p:cNvSpPr/>
            <p:nvPr/>
          </p:nvSpPr>
          <p:spPr>
            <a:xfrm>
              <a:off x="1563113" y="1086963"/>
              <a:ext cx="15950" cy="15325"/>
            </a:xfrm>
            <a:custGeom>
              <a:rect b="b" l="l" r="r" t="t"/>
              <a:pathLst>
                <a:path extrusionOk="0" h="613" w="638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587"/>
                  </a:lnTo>
                  <a:lnTo>
                    <a:pt x="306" y="613"/>
                  </a:lnTo>
                  <a:lnTo>
                    <a:pt x="433" y="587"/>
                  </a:lnTo>
                  <a:lnTo>
                    <a:pt x="535" y="536"/>
                  </a:lnTo>
                  <a:lnTo>
                    <a:pt x="612" y="434"/>
                  </a:lnTo>
                  <a:lnTo>
                    <a:pt x="637" y="307"/>
                  </a:lnTo>
                  <a:lnTo>
                    <a:pt x="612" y="179"/>
                  </a:lnTo>
                  <a:lnTo>
                    <a:pt x="535" y="77"/>
                  </a:lnTo>
                  <a:lnTo>
                    <a:pt x="433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1533788" y="809713"/>
              <a:ext cx="380525" cy="349950"/>
            </a:xfrm>
            <a:custGeom>
              <a:rect b="b" l="l" r="r" t="t"/>
              <a:pathLst>
                <a:path extrusionOk="0" h="13998" w="15221">
                  <a:moveTo>
                    <a:pt x="7598" y="612"/>
                  </a:moveTo>
                  <a:lnTo>
                    <a:pt x="7751" y="638"/>
                  </a:lnTo>
                  <a:lnTo>
                    <a:pt x="7878" y="689"/>
                  </a:lnTo>
                  <a:lnTo>
                    <a:pt x="7980" y="740"/>
                  </a:lnTo>
                  <a:lnTo>
                    <a:pt x="8082" y="816"/>
                  </a:lnTo>
                  <a:lnTo>
                    <a:pt x="8184" y="918"/>
                  </a:lnTo>
                  <a:lnTo>
                    <a:pt x="8235" y="1046"/>
                  </a:lnTo>
                  <a:lnTo>
                    <a:pt x="8286" y="1173"/>
                  </a:lnTo>
                  <a:lnTo>
                    <a:pt x="8286" y="1301"/>
                  </a:lnTo>
                  <a:lnTo>
                    <a:pt x="8286" y="1556"/>
                  </a:lnTo>
                  <a:lnTo>
                    <a:pt x="8286" y="1709"/>
                  </a:lnTo>
                  <a:lnTo>
                    <a:pt x="8235" y="1836"/>
                  </a:lnTo>
                  <a:lnTo>
                    <a:pt x="8184" y="1938"/>
                  </a:lnTo>
                  <a:lnTo>
                    <a:pt x="8082" y="2040"/>
                  </a:lnTo>
                  <a:lnTo>
                    <a:pt x="7980" y="2142"/>
                  </a:lnTo>
                  <a:lnTo>
                    <a:pt x="7878" y="2193"/>
                  </a:lnTo>
                  <a:lnTo>
                    <a:pt x="7751" y="2244"/>
                  </a:lnTo>
                  <a:lnTo>
                    <a:pt x="7470" y="2244"/>
                  </a:lnTo>
                  <a:lnTo>
                    <a:pt x="7343" y="2193"/>
                  </a:lnTo>
                  <a:lnTo>
                    <a:pt x="7215" y="2142"/>
                  </a:lnTo>
                  <a:lnTo>
                    <a:pt x="7113" y="2040"/>
                  </a:lnTo>
                  <a:lnTo>
                    <a:pt x="7037" y="1938"/>
                  </a:lnTo>
                  <a:lnTo>
                    <a:pt x="6986" y="1836"/>
                  </a:lnTo>
                  <a:lnTo>
                    <a:pt x="6935" y="1709"/>
                  </a:lnTo>
                  <a:lnTo>
                    <a:pt x="6909" y="1556"/>
                  </a:lnTo>
                  <a:lnTo>
                    <a:pt x="6909" y="1301"/>
                  </a:lnTo>
                  <a:lnTo>
                    <a:pt x="6935" y="1173"/>
                  </a:lnTo>
                  <a:lnTo>
                    <a:pt x="6986" y="1046"/>
                  </a:lnTo>
                  <a:lnTo>
                    <a:pt x="7037" y="918"/>
                  </a:lnTo>
                  <a:lnTo>
                    <a:pt x="7113" y="816"/>
                  </a:lnTo>
                  <a:lnTo>
                    <a:pt x="7215" y="740"/>
                  </a:lnTo>
                  <a:lnTo>
                    <a:pt x="7343" y="689"/>
                  </a:lnTo>
                  <a:lnTo>
                    <a:pt x="7470" y="638"/>
                  </a:lnTo>
                  <a:lnTo>
                    <a:pt x="7598" y="612"/>
                  </a:lnTo>
                  <a:close/>
                  <a:moveTo>
                    <a:pt x="2881" y="2320"/>
                  </a:moveTo>
                  <a:lnTo>
                    <a:pt x="3009" y="2371"/>
                  </a:lnTo>
                  <a:lnTo>
                    <a:pt x="3111" y="2422"/>
                  </a:lnTo>
                  <a:lnTo>
                    <a:pt x="3213" y="2524"/>
                  </a:lnTo>
                  <a:lnTo>
                    <a:pt x="3315" y="2601"/>
                  </a:lnTo>
                  <a:lnTo>
                    <a:pt x="3366" y="2728"/>
                  </a:lnTo>
                  <a:lnTo>
                    <a:pt x="3417" y="2856"/>
                  </a:lnTo>
                  <a:lnTo>
                    <a:pt x="3417" y="3009"/>
                  </a:lnTo>
                  <a:lnTo>
                    <a:pt x="3417" y="3238"/>
                  </a:lnTo>
                  <a:lnTo>
                    <a:pt x="3417" y="3391"/>
                  </a:lnTo>
                  <a:lnTo>
                    <a:pt x="3366" y="3519"/>
                  </a:lnTo>
                  <a:lnTo>
                    <a:pt x="3315" y="3621"/>
                  </a:lnTo>
                  <a:lnTo>
                    <a:pt x="3213" y="3723"/>
                  </a:lnTo>
                  <a:lnTo>
                    <a:pt x="3111" y="3825"/>
                  </a:lnTo>
                  <a:lnTo>
                    <a:pt x="3009" y="3876"/>
                  </a:lnTo>
                  <a:lnTo>
                    <a:pt x="2881" y="3927"/>
                  </a:lnTo>
                  <a:lnTo>
                    <a:pt x="2601" y="3927"/>
                  </a:lnTo>
                  <a:lnTo>
                    <a:pt x="2473" y="3876"/>
                  </a:lnTo>
                  <a:lnTo>
                    <a:pt x="2346" y="3825"/>
                  </a:lnTo>
                  <a:lnTo>
                    <a:pt x="2244" y="3723"/>
                  </a:lnTo>
                  <a:lnTo>
                    <a:pt x="2167" y="3621"/>
                  </a:lnTo>
                  <a:lnTo>
                    <a:pt x="2116" y="3519"/>
                  </a:lnTo>
                  <a:lnTo>
                    <a:pt x="2065" y="3391"/>
                  </a:lnTo>
                  <a:lnTo>
                    <a:pt x="2040" y="3238"/>
                  </a:lnTo>
                  <a:lnTo>
                    <a:pt x="2040" y="3009"/>
                  </a:lnTo>
                  <a:lnTo>
                    <a:pt x="2065" y="2856"/>
                  </a:lnTo>
                  <a:lnTo>
                    <a:pt x="2116" y="2728"/>
                  </a:lnTo>
                  <a:lnTo>
                    <a:pt x="2167" y="2601"/>
                  </a:lnTo>
                  <a:lnTo>
                    <a:pt x="2244" y="2524"/>
                  </a:lnTo>
                  <a:lnTo>
                    <a:pt x="2346" y="2422"/>
                  </a:lnTo>
                  <a:lnTo>
                    <a:pt x="2473" y="2371"/>
                  </a:lnTo>
                  <a:lnTo>
                    <a:pt x="2601" y="2320"/>
                  </a:lnTo>
                  <a:close/>
                  <a:moveTo>
                    <a:pt x="12620" y="2320"/>
                  </a:moveTo>
                  <a:lnTo>
                    <a:pt x="12748" y="2371"/>
                  </a:lnTo>
                  <a:lnTo>
                    <a:pt x="12875" y="2422"/>
                  </a:lnTo>
                  <a:lnTo>
                    <a:pt x="12952" y="2524"/>
                  </a:lnTo>
                  <a:lnTo>
                    <a:pt x="13054" y="2601"/>
                  </a:lnTo>
                  <a:lnTo>
                    <a:pt x="13105" y="2728"/>
                  </a:lnTo>
                  <a:lnTo>
                    <a:pt x="13156" y="2856"/>
                  </a:lnTo>
                  <a:lnTo>
                    <a:pt x="13156" y="3009"/>
                  </a:lnTo>
                  <a:lnTo>
                    <a:pt x="13156" y="3238"/>
                  </a:lnTo>
                  <a:lnTo>
                    <a:pt x="13156" y="3391"/>
                  </a:lnTo>
                  <a:lnTo>
                    <a:pt x="13105" y="3519"/>
                  </a:lnTo>
                  <a:lnTo>
                    <a:pt x="13054" y="3621"/>
                  </a:lnTo>
                  <a:lnTo>
                    <a:pt x="12952" y="3723"/>
                  </a:lnTo>
                  <a:lnTo>
                    <a:pt x="12875" y="3825"/>
                  </a:lnTo>
                  <a:lnTo>
                    <a:pt x="12748" y="3876"/>
                  </a:lnTo>
                  <a:lnTo>
                    <a:pt x="12620" y="3927"/>
                  </a:lnTo>
                  <a:lnTo>
                    <a:pt x="12340" y="3927"/>
                  </a:lnTo>
                  <a:lnTo>
                    <a:pt x="12212" y="3876"/>
                  </a:lnTo>
                  <a:lnTo>
                    <a:pt x="12085" y="3825"/>
                  </a:lnTo>
                  <a:lnTo>
                    <a:pt x="11983" y="3723"/>
                  </a:lnTo>
                  <a:lnTo>
                    <a:pt x="11907" y="3621"/>
                  </a:lnTo>
                  <a:lnTo>
                    <a:pt x="11856" y="3519"/>
                  </a:lnTo>
                  <a:lnTo>
                    <a:pt x="11805" y="3391"/>
                  </a:lnTo>
                  <a:lnTo>
                    <a:pt x="11805" y="3238"/>
                  </a:lnTo>
                  <a:lnTo>
                    <a:pt x="11805" y="3009"/>
                  </a:lnTo>
                  <a:lnTo>
                    <a:pt x="11805" y="2856"/>
                  </a:lnTo>
                  <a:lnTo>
                    <a:pt x="11856" y="2728"/>
                  </a:lnTo>
                  <a:lnTo>
                    <a:pt x="11907" y="2601"/>
                  </a:lnTo>
                  <a:lnTo>
                    <a:pt x="11983" y="2524"/>
                  </a:lnTo>
                  <a:lnTo>
                    <a:pt x="12085" y="2422"/>
                  </a:lnTo>
                  <a:lnTo>
                    <a:pt x="12212" y="2371"/>
                  </a:lnTo>
                  <a:lnTo>
                    <a:pt x="12340" y="2320"/>
                  </a:lnTo>
                  <a:close/>
                  <a:moveTo>
                    <a:pt x="8210" y="2881"/>
                  </a:moveTo>
                  <a:lnTo>
                    <a:pt x="8388" y="2907"/>
                  </a:lnTo>
                  <a:lnTo>
                    <a:pt x="8541" y="2958"/>
                  </a:lnTo>
                  <a:lnTo>
                    <a:pt x="8694" y="3009"/>
                  </a:lnTo>
                  <a:lnTo>
                    <a:pt x="8847" y="3085"/>
                  </a:lnTo>
                  <a:lnTo>
                    <a:pt x="9000" y="3162"/>
                  </a:lnTo>
                  <a:lnTo>
                    <a:pt x="9128" y="3264"/>
                  </a:lnTo>
                  <a:lnTo>
                    <a:pt x="9230" y="3366"/>
                  </a:lnTo>
                  <a:lnTo>
                    <a:pt x="9357" y="3493"/>
                  </a:lnTo>
                  <a:lnTo>
                    <a:pt x="9433" y="3621"/>
                  </a:lnTo>
                  <a:lnTo>
                    <a:pt x="9535" y="3748"/>
                  </a:lnTo>
                  <a:lnTo>
                    <a:pt x="9586" y="3901"/>
                  </a:lnTo>
                  <a:lnTo>
                    <a:pt x="9663" y="4054"/>
                  </a:lnTo>
                  <a:lnTo>
                    <a:pt x="9688" y="4207"/>
                  </a:lnTo>
                  <a:lnTo>
                    <a:pt x="9714" y="4386"/>
                  </a:lnTo>
                  <a:lnTo>
                    <a:pt x="9739" y="4564"/>
                  </a:lnTo>
                  <a:lnTo>
                    <a:pt x="9739" y="6247"/>
                  </a:lnTo>
                  <a:lnTo>
                    <a:pt x="9739" y="6935"/>
                  </a:lnTo>
                  <a:lnTo>
                    <a:pt x="9714" y="7063"/>
                  </a:lnTo>
                  <a:lnTo>
                    <a:pt x="9637" y="7165"/>
                  </a:lnTo>
                  <a:lnTo>
                    <a:pt x="9535" y="7215"/>
                  </a:lnTo>
                  <a:lnTo>
                    <a:pt x="9408" y="7241"/>
                  </a:lnTo>
                  <a:lnTo>
                    <a:pt x="9179" y="7241"/>
                  </a:lnTo>
                  <a:lnTo>
                    <a:pt x="9179" y="4691"/>
                  </a:lnTo>
                  <a:lnTo>
                    <a:pt x="9153" y="4564"/>
                  </a:lnTo>
                  <a:lnTo>
                    <a:pt x="9077" y="4462"/>
                  </a:lnTo>
                  <a:lnTo>
                    <a:pt x="8975" y="4386"/>
                  </a:lnTo>
                  <a:lnTo>
                    <a:pt x="8847" y="4360"/>
                  </a:lnTo>
                  <a:lnTo>
                    <a:pt x="8745" y="4386"/>
                  </a:lnTo>
                  <a:lnTo>
                    <a:pt x="8643" y="4462"/>
                  </a:lnTo>
                  <a:lnTo>
                    <a:pt x="8567" y="4564"/>
                  </a:lnTo>
                  <a:lnTo>
                    <a:pt x="8541" y="4691"/>
                  </a:lnTo>
                  <a:lnTo>
                    <a:pt x="8541" y="5915"/>
                  </a:lnTo>
                  <a:lnTo>
                    <a:pt x="6680" y="5915"/>
                  </a:lnTo>
                  <a:lnTo>
                    <a:pt x="6680" y="4691"/>
                  </a:lnTo>
                  <a:lnTo>
                    <a:pt x="6654" y="4564"/>
                  </a:lnTo>
                  <a:lnTo>
                    <a:pt x="6578" y="4462"/>
                  </a:lnTo>
                  <a:lnTo>
                    <a:pt x="6476" y="4386"/>
                  </a:lnTo>
                  <a:lnTo>
                    <a:pt x="6374" y="4360"/>
                  </a:lnTo>
                  <a:lnTo>
                    <a:pt x="6247" y="4386"/>
                  </a:lnTo>
                  <a:lnTo>
                    <a:pt x="6145" y="4462"/>
                  </a:lnTo>
                  <a:lnTo>
                    <a:pt x="6068" y="4564"/>
                  </a:lnTo>
                  <a:lnTo>
                    <a:pt x="6043" y="4691"/>
                  </a:lnTo>
                  <a:lnTo>
                    <a:pt x="6043" y="7241"/>
                  </a:lnTo>
                  <a:lnTo>
                    <a:pt x="5788" y="7241"/>
                  </a:lnTo>
                  <a:lnTo>
                    <a:pt x="5686" y="7215"/>
                  </a:lnTo>
                  <a:lnTo>
                    <a:pt x="5584" y="7165"/>
                  </a:lnTo>
                  <a:lnTo>
                    <a:pt x="5507" y="7063"/>
                  </a:lnTo>
                  <a:lnTo>
                    <a:pt x="5482" y="6935"/>
                  </a:lnTo>
                  <a:lnTo>
                    <a:pt x="5482" y="6247"/>
                  </a:lnTo>
                  <a:lnTo>
                    <a:pt x="5482" y="4564"/>
                  </a:lnTo>
                  <a:lnTo>
                    <a:pt x="5482" y="4386"/>
                  </a:lnTo>
                  <a:lnTo>
                    <a:pt x="5507" y="4207"/>
                  </a:lnTo>
                  <a:lnTo>
                    <a:pt x="5558" y="4054"/>
                  </a:lnTo>
                  <a:lnTo>
                    <a:pt x="5609" y="3901"/>
                  </a:lnTo>
                  <a:lnTo>
                    <a:pt x="5686" y="3748"/>
                  </a:lnTo>
                  <a:lnTo>
                    <a:pt x="5762" y="3621"/>
                  </a:lnTo>
                  <a:lnTo>
                    <a:pt x="5864" y="3493"/>
                  </a:lnTo>
                  <a:lnTo>
                    <a:pt x="5992" y="3366"/>
                  </a:lnTo>
                  <a:lnTo>
                    <a:pt x="6094" y="3264"/>
                  </a:lnTo>
                  <a:lnTo>
                    <a:pt x="6221" y="3162"/>
                  </a:lnTo>
                  <a:lnTo>
                    <a:pt x="6374" y="3085"/>
                  </a:lnTo>
                  <a:lnTo>
                    <a:pt x="6527" y="3009"/>
                  </a:lnTo>
                  <a:lnTo>
                    <a:pt x="6680" y="2958"/>
                  </a:lnTo>
                  <a:lnTo>
                    <a:pt x="6833" y="2907"/>
                  </a:lnTo>
                  <a:lnTo>
                    <a:pt x="7011" y="2881"/>
                  </a:lnTo>
                  <a:close/>
                  <a:moveTo>
                    <a:pt x="3340" y="4564"/>
                  </a:moveTo>
                  <a:lnTo>
                    <a:pt x="3519" y="4589"/>
                  </a:lnTo>
                  <a:lnTo>
                    <a:pt x="3672" y="4640"/>
                  </a:lnTo>
                  <a:lnTo>
                    <a:pt x="3825" y="4691"/>
                  </a:lnTo>
                  <a:lnTo>
                    <a:pt x="3978" y="4768"/>
                  </a:lnTo>
                  <a:lnTo>
                    <a:pt x="4105" y="4844"/>
                  </a:lnTo>
                  <a:lnTo>
                    <a:pt x="4258" y="4946"/>
                  </a:lnTo>
                  <a:lnTo>
                    <a:pt x="4360" y="5048"/>
                  </a:lnTo>
                  <a:lnTo>
                    <a:pt x="4487" y="5176"/>
                  </a:lnTo>
                  <a:lnTo>
                    <a:pt x="4564" y="5303"/>
                  </a:lnTo>
                  <a:lnTo>
                    <a:pt x="4666" y="5431"/>
                  </a:lnTo>
                  <a:lnTo>
                    <a:pt x="4717" y="5584"/>
                  </a:lnTo>
                  <a:lnTo>
                    <a:pt x="4793" y="5737"/>
                  </a:lnTo>
                  <a:lnTo>
                    <a:pt x="4819" y="5915"/>
                  </a:lnTo>
                  <a:lnTo>
                    <a:pt x="4844" y="6068"/>
                  </a:lnTo>
                  <a:lnTo>
                    <a:pt x="4870" y="6247"/>
                  </a:lnTo>
                  <a:lnTo>
                    <a:pt x="4870" y="6935"/>
                  </a:lnTo>
                  <a:lnTo>
                    <a:pt x="4870" y="8618"/>
                  </a:lnTo>
                  <a:lnTo>
                    <a:pt x="4844" y="8745"/>
                  </a:lnTo>
                  <a:lnTo>
                    <a:pt x="4768" y="8847"/>
                  </a:lnTo>
                  <a:lnTo>
                    <a:pt x="4666" y="8898"/>
                  </a:lnTo>
                  <a:lnTo>
                    <a:pt x="4538" y="8924"/>
                  </a:lnTo>
                  <a:lnTo>
                    <a:pt x="4309" y="8924"/>
                  </a:lnTo>
                  <a:lnTo>
                    <a:pt x="4309" y="6374"/>
                  </a:lnTo>
                  <a:lnTo>
                    <a:pt x="4283" y="6247"/>
                  </a:lnTo>
                  <a:lnTo>
                    <a:pt x="4207" y="6145"/>
                  </a:lnTo>
                  <a:lnTo>
                    <a:pt x="4105" y="6094"/>
                  </a:lnTo>
                  <a:lnTo>
                    <a:pt x="3978" y="6068"/>
                  </a:lnTo>
                  <a:lnTo>
                    <a:pt x="3876" y="6094"/>
                  </a:lnTo>
                  <a:lnTo>
                    <a:pt x="3774" y="6145"/>
                  </a:lnTo>
                  <a:lnTo>
                    <a:pt x="3697" y="6247"/>
                  </a:lnTo>
                  <a:lnTo>
                    <a:pt x="3672" y="6374"/>
                  </a:lnTo>
                  <a:lnTo>
                    <a:pt x="3672" y="7598"/>
                  </a:lnTo>
                  <a:lnTo>
                    <a:pt x="1810" y="7598"/>
                  </a:lnTo>
                  <a:lnTo>
                    <a:pt x="1810" y="6374"/>
                  </a:lnTo>
                  <a:lnTo>
                    <a:pt x="1785" y="6247"/>
                  </a:lnTo>
                  <a:lnTo>
                    <a:pt x="1708" y="6145"/>
                  </a:lnTo>
                  <a:lnTo>
                    <a:pt x="1606" y="6094"/>
                  </a:lnTo>
                  <a:lnTo>
                    <a:pt x="1479" y="6068"/>
                  </a:lnTo>
                  <a:lnTo>
                    <a:pt x="1377" y="6094"/>
                  </a:lnTo>
                  <a:lnTo>
                    <a:pt x="1275" y="6145"/>
                  </a:lnTo>
                  <a:lnTo>
                    <a:pt x="1199" y="6247"/>
                  </a:lnTo>
                  <a:lnTo>
                    <a:pt x="1173" y="6374"/>
                  </a:lnTo>
                  <a:lnTo>
                    <a:pt x="1173" y="8924"/>
                  </a:lnTo>
                  <a:lnTo>
                    <a:pt x="918" y="8924"/>
                  </a:lnTo>
                  <a:lnTo>
                    <a:pt x="816" y="8898"/>
                  </a:lnTo>
                  <a:lnTo>
                    <a:pt x="714" y="8847"/>
                  </a:lnTo>
                  <a:lnTo>
                    <a:pt x="638" y="8745"/>
                  </a:lnTo>
                  <a:lnTo>
                    <a:pt x="612" y="8618"/>
                  </a:lnTo>
                  <a:lnTo>
                    <a:pt x="612" y="6247"/>
                  </a:lnTo>
                  <a:lnTo>
                    <a:pt x="612" y="6068"/>
                  </a:lnTo>
                  <a:lnTo>
                    <a:pt x="638" y="5915"/>
                  </a:lnTo>
                  <a:lnTo>
                    <a:pt x="689" y="5737"/>
                  </a:lnTo>
                  <a:lnTo>
                    <a:pt x="740" y="5584"/>
                  </a:lnTo>
                  <a:lnTo>
                    <a:pt x="816" y="5431"/>
                  </a:lnTo>
                  <a:lnTo>
                    <a:pt x="893" y="5303"/>
                  </a:lnTo>
                  <a:lnTo>
                    <a:pt x="995" y="5176"/>
                  </a:lnTo>
                  <a:lnTo>
                    <a:pt x="1097" y="5048"/>
                  </a:lnTo>
                  <a:lnTo>
                    <a:pt x="1224" y="4946"/>
                  </a:lnTo>
                  <a:lnTo>
                    <a:pt x="1351" y="4844"/>
                  </a:lnTo>
                  <a:lnTo>
                    <a:pt x="1504" y="4768"/>
                  </a:lnTo>
                  <a:lnTo>
                    <a:pt x="1657" y="4691"/>
                  </a:lnTo>
                  <a:lnTo>
                    <a:pt x="1810" y="4640"/>
                  </a:lnTo>
                  <a:lnTo>
                    <a:pt x="1963" y="4589"/>
                  </a:lnTo>
                  <a:lnTo>
                    <a:pt x="2116" y="4564"/>
                  </a:lnTo>
                  <a:close/>
                  <a:moveTo>
                    <a:pt x="13079" y="4564"/>
                  </a:moveTo>
                  <a:lnTo>
                    <a:pt x="13258" y="4589"/>
                  </a:lnTo>
                  <a:lnTo>
                    <a:pt x="13411" y="4640"/>
                  </a:lnTo>
                  <a:lnTo>
                    <a:pt x="13564" y="4691"/>
                  </a:lnTo>
                  <a:lnTo>
                    <a:pt x="13717" y="4768"/>
                  </a:lnTo>
                  <a:lnTo>
                    <a:pt x="13870" y="4844"/>
                  </a:lnTo>
                  <a:lnTo>
                    <a:pt x="13997" y="4946"/>
                  </a:lnTo>
                  <a:lnTo>
                    <a:pt x="14099" y="5048"/>
                  </a:lnTo>
                  <a:lnTo>
                    <a:pt x="14227" y="5176"/>
                  </a:lnTo>
                  <a:lnTo>
                    <a:pt x="14303" y="5303"/>
                  </a:lnTo>
                  <a:lnTo>
                    <a:pt x="14405" y="5431"/>
                  </a:lnTo>
                  <a:lnTo>
                    <a:pt x="14482" y="5584"/>
                  </a:lnTo>
                  <a:lnTo>
                    <a:pt x="14533" y="5737"/>
                  </a:lnTo>
                  <a:lnTo>
                    <a:pt x="14558" y="5915"/>
                  </a:lnTo>
                  <a:lnTo>
                    <a:pt x="14583" y="6068"/>
                  </a:lnTo>
                  <a:lnTo>
                    <a:pt x="14609" y="6247"/>
                  </a:lnTo>
                  <a:lnTo>
                    <a:pt x="14609" y="8618"/>
                  </a:lnTo>
                  <a:lnTo>
                    <a:pt x="14583" y="8745"/>
                  </a:lnTo>
                  <a:lnTo>
                    <a:pt x="14507" y="8847"/>
                  </a:lnTo>
                  <a:lnTo>
                    <a:pt x="14405" y="8898"/>
                  </a:lnTo>
                  <a:lnTo>
                    <a:pt x="14278" y="8924"/>
                  </a:lnTo>
                  <a:lnTo>
                    <a:pt x="14048" y="8924"/>
                  </a:lnTo>
                  <a:lnTo>
                    <a:pt x="14048" y="6374"/>
                  </a:lnTo>
                  <a:lnTo>
                    <a:pt x="14023" y="6247"/>
                  </a:lnTo>
                  <a:lnTo>
                    <a:pt x="13946" y="6145"/>
                  </a:lnTo>
                  <a:lnTo>
                    <a:pt x="13844" y="6094"/>
                  </a:lnTo>
                  <a:lnTo>
                    <a:pt x="13742" y="6068"/>
                  </a:lnTo>
                  <a:lnTo>
                    <a:pt x="13615" y="6094"/>
                  </a:lnTo>
                  <a:lnTo>
                    <a:pt x="13513" y="6145"/>
                  </a:lnTo>
                  <a:lnTo>
                    <a:pt x="13436" y="6247"/>
                  </a:lnTo>
                  <a:lnTo>
                    <a:pt x="13411" y="6374"/>
                  </a:lnTo>
                  <a:lnTo>
                    <a:pt x="13411" y="7598"/>
                  </a:lnTo>
                  <a:lnTo>
                    <a:pt x="11550" y="7598"/>
                  </a:lnTo>
                  <a:lnTo>
                    <a:pt x="11550" y="6374"/>
                  </a:lnTo>
                  <a:lnTo>
                    <a:pt x="11524" y="6247"/>
                  </a:lnTo>
                  <a:lnTo>
                    <a:pt x="11448" y="6145"/>
                  </a:lnTo>
                  <a:lnTo>
                    <a:pt x="11346" y="6094"/>
                  </a:lnTo>
                  <a:lnTo>
                    <a:pt x="11244" y="6068"/>
                  </a:lnTo>
                  <a:lnTo>
                    <a:pt x="11116" y="6094"/>
                  </a:lnTo>
                  <a:lnTo>
                    <a:pt x="11014" y="6145"/>
                  </a:lnTo>
                  <a:lnTo>
                    <a:pt x="10938" y="6247"/>
                  </a:lnTo>
                  <a:lnTo>
                    <a:pt x="10912" y="6374"/>
                  </a:lnTo>
                  <a:lnTo>
                    <a:pt x="10912" y="8924"/>
                  </a:lnTo>
                  <a:lnTo>
                    <a:pt x="10657" y="8924"/>
                  </a:lnTo>
                  <a:lnTo>
                    <a:pt x="10555" y="8898"/>
                  </a:lnTo>
                  <a:lnTo>
                    <a:pt x="10453" y="8847"/>
                  </a:lnTo>
                  <a:lnTo>
                    <a:pt x="10377" y="8745"/>
                  </a:lnTo>
                  <a:lnTo>
                    <a:pt x="10351" y="8618"/>
                  </a:lnTo>
                  <a:lnTo>
                    <a:pt x="10351" y="6935"/>
                  </a:lnTo>
                  <a:lnTo>
                    <a:pt x="10351" y="6247"/>
                  </a:lnTo>
                  <a:lnTo>
                    <a:pt x="10377" y="6068"/>
                  </a:lnTo>
                  <a:lnTo>
                    <a:pt x="10402" y="5915"/>
                  </a:lnTo>
                  <a:lnTo>
                    <a:pt x="10428" y="5737"/>
                  </a:lnTo>
                  <a:lnTo>
                    <a:pt x="10479" y="5584"/>
                  </a:lnTo>
                  <a:lnTo>
                    <a:pt x="10555" y="5431"/>
                  </a:lnTo>
                  <a:lnTo>
                    <a:pt x="10632" y="5303"/>
                  </a:lnTo>
                  <a:lnTo>
                    <a:pt x="10734" y="5176"/>
                  </a:lnTo>
                  <a:lnTo>
                    <a:pt x="10861" y="5048"/>
                  </a:lnTo>
                  <a:lnTo>
                    <a:pt x="10963" y="4946"/>
                  </a:lnTo>
                  <a:lnTo>
                    <a:pt x="11091" y="4844"/>
                  </a:lnTo>
                  <a:lnTo>
                    <a:pt x="11244" y="4768"/>
                  </a:lnTo>
                  <a:lnTo>
                    <a:pt x="11397" y="4691"/>
                  </a:lnTo>
                  <a:lnTo>
                    <a:pt x="11550" y="4640"/>
                  </a:lnTo>
                  <a:lnTo>
                    <a:pt x="11703" y="4589"/>
                  </a:lnTo>
                  <a:lnTo>
                    <a:pt x="11881" y="4564"/>
                  </a:lnTo>
                  <a:close/>
                  <a:moveTo>
                    <a:pt x="8541" y="6553"/>
                  </a:moveTo>
                  <a:lnTo>
                    <a:pt x="8541" y="11371"/>
                  </a:lnTo>
                  <a:lnTo>
                    <a:pt x="8516" y="11499"/>
                  </a:lnTo>
                  <a:lnTo>
                    <a:pt x="8465" y="11575"/>
                  </a:lnTo>
                  <a:lnTo>
                    <a:pt x="8363" y="11652"/>
                  </a:lnTo>
                  <a:lnTo>
                    <a:pt x="8235" y="11677"/>
                  </a:lnTo>
                  <a:lnTo>
                    <a:pt x="8108" y="11652"/>
                  </a:lnTo>
                  <a:lnTo>
                    <a:pt x="8006" y="11575"/>
                  </a:lnTo>
                  <a:lnTo>
                    <a:pt x="7955" y="11499"/>
                  </a:lnTo>
                  <a:lnTo>
                    <a:pt x="7929" y="11371"/>
                  </a:lnTo>
                  <a:lnTo>
                    <a:pt x="7929" y="8312"/>
                  </a:lnTo>
                  <a:lnTo>
                    <a:pt x="7929" y="8286"/>
                  </a:lnTo>
                  <a:lnTo>
                    <a:pt x="7929" y="8006"/>
                  </a:lnTo>
                  <a:lnTo>
                    <a:pt x="7904" y="7878"/>
                  </a:lnTo>
                  <a:lnTo>
                    <a:pt x="7827" y="7776"/>
                  </a:lnTo>
                  <a:lnTo>
                    <a:pt x="7725" y="7700"/>
                  </a:lnTo>
                  <a:lnTo>
                    <a:pt x="7598" y="7674"/>
                  </a:lnTo>
                  <a:lnTo>
                    <a:pt x="7496" y="7700"/>
                  </a:lnTo>
                  <a:lnTo>
                    <a:pt x="7394" y="7776"/>
                  </a:lnTo>
                  <a:lnTo>
                    <a:pt x="7317" y="7878"/>
                  </a:lnTo>
                  <a:lnTo>
                    <a:pt x="7292" y="8006"/>
                  </a:lnTo>
                  <a:lnTo>
                    <a:pt x="7292" y="11371"/>
                  </a:lnTo>
                  <a:lnTo>
                    <a:pt x="7266" y="11499"/>
                  </a:lnTo>
                  <a:lnTo>
                    <a:pt x="7215" y="11575"/>
                  </a:lnTo>
                  <a:lnTo>
                    <a:pt x="7113" y="11652"/>
                  </a:lnTo>
                  <a:lnTo>
                    <a:pt x="6986" y="11677"/>
                  </a:lnTo>
                  <a:lnTo>
                    <a:pt x="6858" y="11652"/>
                  </a:lnTo>
                  <a:lnTo>
                    <a:pt x="6756" y="11575"/>
                  </a:lnTo>
                  <a:lnTo>
                    <a:pt x="6705" y="11499"/>
                  </a:lnTo>
                  <a:lnTo>
                    <a:pt x="6680" y="11371"/>
                  </a:lnTo>
                  <a:lnTo>
                    <a:pt x="6680" y="6553"/>
                  </a:lnTo>
                  <a:close/>
                  <a:moveTo>
                    <a:pt x="7598" y="0"/>
                  </a:moveTo>
                  <a:lnTo>
                    <a:pt x="7343" y="26"/>
                  </a:lnTo>
                  <a:lnTo>
                    <a:pt x="7088" y="102"/>
                  </a:lnTo>
                  <a:lnTo>
                    <a:pt x="6884" y="230"/>
                  </a:lnTo>
                  <a:lnTo>
                    <a:pt x="6680" y="383"/>
                  </a:lnTo>
                  <a:lnTo>
                    <a:pt x="6527" y="587"/>
                  </a:lnTo>
                  <a:lnTo>
                    <a:pt x="6400" y="791"/>
                  </a:lnTo>
                  <a:lnTo>
                    <a:pt x="6323" y="1046"/>
                  </a:lnTo>
                  <a:lnTo>
                    <a:pt x="6298" y="1301"/>
                  </a:lnTo>
                  <a:lnTo>
                    <a:pt x="6298" y="1556"/>
                  </a:lnTo>
                  <a:lnTo>
                    <a:pt x="6323" y="1785"/>
                  </a:lnTo>
                  <a:lnTo>
                    <a:pt x="6374" y="1964"/>
                  </a:lnTo>
                  <a:lnTo>
                    <a:pt x="6451" y="2167"/>
                  </a:lnTo>
                  <a:lnTo>
                    <a:pt x="6553" y="2346"/>
                  </a:lnTo>
                  <a:lnTo>
                    <a:pt x="6374" y="2397"/>
                  </a:lnTo>
                  <a:lnTo>
                    <a:pt x="6196" y="2473"/>
                  </a:lnTo>
                  <a:lnTo>
                    <a:pt x="5864" y="2652"/>
                  </a:lnTo>
                  <a:lnTo>
                    <a:pt x="5584" y="2881"/>
                  </a:lnTo>
                  <a:lnTo>
                    <a:pt x="5329" y="3162"/>
                  </a:lnTo>
                  <a:lnTo>
                    <a:pt x="5150" y="3468"/>
                  </a:lnTo>
                  <a:lnTo>
                    <a:pt x="5048" y="3621"/>
                  </a:lnTo>
                  <a:lnTo>
                    <a:pt x="4997" y="3799"/>
                  </a:lnTo>
                  <a:lnTo>
                    <a:pt x="4921" y="3978"/>
                  </a:lnTo>
                  <a:lnTo>
                    <a:pt x="4895" y="4182"/>
                  </a:lnTo>
                  <a:lnTo>
                    <a:pt x="4870" y="4360"/>
                  </a:lnTo>
                  <a:lnTo>
                    <a:pt x="4870" y="4564"/>
                  </a:lnTo>
                  <a:lnTo>
                    <a:pt x="4870" y="4666"/>
                  </a:lnTo>
                  <a:lnTo>
                    <a:pt x="4640" y="4462"/>
                  </a:lnTo>
                  <a:lnTo>
                    <a:pt x="4385" y="4284"/>
                  </a:lnTo>
                  <a:lnTo>
                    <a:pt x="4105" y="4131"/>
                  </a:lnTo>
                  <a:lnTo>
                    <a:pt x="3799" y="4029"/>
                  </a:lnTo>
                  <a:lnTo>
                    <a:pt x="3901" y="3850"/>
                  </a:lnTo>
                  <a:lnTo>
                    <a:pt x="3978" y="3672"/>
                  </a:lnTo>
                  <a:lnTo>
                    <a:pt x="4028" y="3468"/>
                  </a:lnTo>
                  <a:lnTo>
                    <a:pt x="4054" y="3238"/>
                  </a:lnTo>
                  <a:lnTo>
                    <a:pt x="4054" y="3009"/>
                  </a:lnTo>
                  <a:lnTo>
                    <a:pt x="4028" y="2728"/>
                  </a:lnTo>
                  <a:lnTo>
                    <a:pt x="3952" y="2499"/>
                  </a:lnTo>
                  <a:lnTo>
                    <a:pt x="3825" y="2269"/>
                  </a:lnTo>
                  <a:lnTo>
                    <a:pt x="3672" y="2065"/>
                  </a:lnTo>
                  <a:lnTo>
                    <a:pt x="3468" y="1913"/>
                  </a:lnTo>
                  <a:lnTo>
                    <a:pt x="3238" y="1785"/>
                  </a:lnTo>
                  <a:lnTo>
                    <a:pt x="3009" y="1709"/>
                  </a:lnTo>
                  <a:lnTo>
                    <a:pt x="2728" y="1683"/>
                  </a:lnTo>
                  <a:lnTo>
                    <a:pt x="2473" y="1709"/>
                  </a:lnTo>
                  <a:lnTo>
                    <a:pt x="2218" y="1785"/>
                  </a:lnTo>
                  <a:lnTo>
                    <a:pt x="2014" y="1913"/>
                  </a:lnTo>
                  <a:lnTo>
                    <a:pt x="1810" y="2065"/>
                  </a:lnTo>
                  <a:lnTo>
                    <a:pt x="1657" y="2269"/>
                  </a:lnTo>
                  <a:lnTo>
                    <a:pt x="1530" y="2499"/>
                  </a:lnTo>
                  <a:lnTo>
                    <a:pt x="1453" y="2728"/>
                  </a:lnTo>
                  <a:lnTo>
                    <a:pt x="1428" y="3009"/>
                  </a:lnTo>
                  <a:lnTo>
                    <a:pt x="1428" y="3238"/>
                  </a:lnTo>
                  <a:lnTo>
                    <a:pt x="1453" y="3468"/>
                  </a:lnTo>
                  <a:lnTo>
                    <a:pt x="1504" y="3672"/>
                  </a:lnTo>
                  <a:lnTo>
                    <a:pt x="1581" y="3850"/>
                  </a:lnTo>
                  <a:lnTo>
                    <a:pt x="1683" y="4029"/>
                  </a:lnTo>
                  <a:lnTo>
                    <a:pt x="1504" y="4080"/>
                  </a:lnTo>
                  <a:lnTo>
                    <a:pt x="1326" y="4156"/>
                  </a:lnTo>
                  <a:lnTo>
                    <a:pt x="995" y="4335"/>
                  </a:lnTo>
                  <a:lnTo>
                    <a:pt x="714" y="4564"/>
                  </a:lnTo>
                  <a:lnTo>
                    <a:pt x="459" y="4844"/>
                  </a:lnTo>
                  <a:lnTo>
                    <a:pt x="255" y="5150"/>
                  </a:lnTo>
                  <a:lnTo>
                    <a:pt x="179" y="5303"/>
                  </a:lnTo>
                  <a:lnTo>
                    <a:pt x="128" y="5482"/>
                  </a:lnTo>
                  <a:lnTo>
                    <a:pt x="51" y="5660"/>
                  </a:lnTo>
                  <a:lnTo>
                    <a:pt x="26" y="5864"/>
                  </a:lnTo>
                  <a:lnTo>
                    <a:pt x="0" y="6043"/>
                  </a:lnTo>
                  <a:lnTo>
                    <a:pt x="0" y="6247"/>
                  </a:lnTo>
                  <a:lnTo>
                    <a:pt x="0" y="8618"/>
                  </a:lnTo>
                  <a:lnTo>
                    <a:pt x="0" y="8796"/>
                  </a:lnTo>
                  <a:lnTo>
                    <a:pt x="51" y="8975"/>
                  </a:lnTo>
                  <a:lnTo>
                    <a:pt x="153" y="9153"/>
                  </a:lnTo>
                  <a:lnTo>
                    <a:pt x="255" y="9281"/>
                  </a:lnTo>
                  <a:lnTo>
                    <a:pt x="408" y="9383"/>
                  </a:lnTo>
                  <a:lnTo>
                    <a:pt x="561" y="9485"/>
                  </a:lnTo>
                  <a:lnTo>
                    <a:pt x="740" y="9536"/>
                  </a:lnTo>
                  <a:lnTo>
                    <a:pt x="918" y="9561"/>
                  </a:lnTo>
                  <a:lnTo>
                    <a:pt x="1173" y="9561"/>
                  </a:lnTo>
                  <a:lnTo>
                    <a:pt x="1173" y="10249"/>
                  </a:lnTo>
                  <a:lnTo>
                    <a:pt x="1199" y="10351"/>
                  </a:lnTo>
                  <a:lnTo>
                    <a:pt x="1275" y="10453"/>
                  </a:lnTo>
                  <a:lnTo>
                    <a:pt x="1377" y="10530"/>
                  </a:lnTo>
                  <a:lnTo>
                    <a:pt x="1479" y="10555"/>
                  </a:lnTo>
                  <a:lnTo>
                    <a:pt x="1606" y="10530"/>
                  </a:lnTo>
                  <a:lnTo>
                    <a:pt x="1708" y="10453"/>
                  </a:lnTo>
                  <a:lnTo>
                    <a:pt x="1785" y="10351"/>
                  </a:lnTo>
                  <a:lnTo>
                    <a:pt x="1810" y="10249"/>
                  </a:lnTo>
                  <a:lnTo>
                    <a:pt x="1810" y="8235"/>
                  </a:lnTo>
                  <a:lnTo>
                    <a:pt x="3672" y="8235"/>
                  </a:lnTo>
                  <a:lnTo>
                    <a:pt x="3672" y="13054"/>
                  </a:lnTo>
                  <a:lnTo>
                    <a:pt x="3646" y="13181"/>
                  </a:lnTo>
                  <a:lnTo>
                    <a:pt x="3595" y="13283"/>
                  </a:lnTo>
                  <a:lnTo>
                    <a:pt x="3493" y="13334"/>
                  </a:lnTo>
                  <a:lnTo>
                    <a:pt x="3366" y="13360"/>
                  </a:lnTo>
                  <a:lnTo>
                    <a:pt x="3238" y="13334"/>
                  </a:lnTo>
                  <a:lnTo>
                    <a:pt x="3136" y="13283"/>
                  </a:lnTo>
                  <a:lnTo>
                    <a:pt x="3085" y="13181"/>
                  </a:lnTo>
                  <a:lnTo>
                    <a:pt x="3060" y="13054"/>
                  </a:lnTo>
                  <a:lnTo>
                    <a:pt x="3060" y="9994"/>
                  </a:lnTo>
                  <a:lnTo>
                    <a:pt x="3060" y="9969"/>
                  </a:lnTo>
                  <a:lnTo>
                    <a:pt x="3060" y="9689"/>
                  </a:lnTo>
                  <a:lnTo>
                    <a:pt x="3034" y="9561"/>
                  </a:lnTo>
                  <a:lnTo>
                    <a:pt x="2958" y="9459"/>
                  </a:lnTo>
                  <a:lnTo>
                    <a:pt x="2856" y="9383"/>
                  </a:lnTo>
                  <a:lnTo>
                    <a:pt x="2626" y="9383"/>
                  </a:lnTo>
                  <a:lnTo>
                    <a:pt x="2524" y="9459"/>
                  </a:lnTo>
                  <a:lnTo>
                    <a:pt x="2448" y="9561"/>
                  </a:lnTo>
                  <a:lnTo>
                    <a:pt x="2422" y="9689"/>
                  </a:lnTo>
                  <a:lnTo>
                    <a:pt x="2422" y="13054"/>
                  </a:lnTo>
                  <a:lnTo>
                    <a:pt x="2397" y="13181"/>
                  </a:lnTo>
                  <a:lnTo>
                    <a:pt x="2346" y="13283"/>
                  </a:lnTo>
                  <a:lnTo>
                    <a:pt x="2244" y="13334"/>
                  </a:lnTo>
                  <a:lnTo>
                    <a:pt x="2116" y="13360"/>
                  </a:lnTo>
                  <a:lnTo>
                    <a:pt x="1989" y="13334"/>
                  </a:lnTo>
                  <a:lnTo>
                    <a:pt x="1887" y="13283"/>
                  </a:lnTo>
                  <a:lnTo>
                    <a:pt x="1836" y="13181"/>
                  </a:lnTo>
                  <a:lnTo>
                    <a:pt x="1810" y="13054"/>
                  </a:lnTo>
                  <a:lnTo>
                    <a:pt x="1810" y="12467"/>
                  </a:lnTo>
                  <a:lnTo>
                    <a:pt x="1785" y="12340"/>
                  </a:lnTo>
                  <a:lnTo>
                    <a:pt x="1708" y="12238"/>
                  </a:lnTo>
                  <a:lnTo>
                    <a:pt x="1606" y="12162"/>
                  </a:lnTo>
                  <a:lnTo>
                    <a:pt x="1479" y="12136"/>
                  </a:lnTo>
                  <a:lnTo>
                    <a:pt x="1377" y="12162"/>
                  </a:lnTo>
                  <a:lnTo>
                    <a:pt x="1275" y="12238"/>
                  </a:lnTo>
                  <a:lnTo>
                    <a:pt x="1199" y="12340"/>
                  </a:lnTo>
                  <a:lnTo>
                    <a:pt x="1173" y="12467"/>
                  </a:lnTo>
                  <a:lnTo>
                    <a:pt x="1173" y="13054"/>
                  </a:lnTo>
                  <a:lnTo>
                    <a:pt x="1199" y="13232"/>
                  </a:lnTo>
                  <a:lnTo>
                    <a:pt x="1250" y="13411"/>
                  </a:lnTo>
                  <a:lnTo>
                    <a:pt x="1326" y="13564"/>
                  </a:lnTo>
                  <a:lnTo>
                    <a:pt x="1453" y="13717"/>
                  </a:lnTo>
                  <a:lnTo>
                    <a:pt x="1581" y="13819"/>
                  </a:lnTo>
                  <a:lnTo>
                    <a:pt x="1759" y="13921"/>
                  </a:lnTo>
                  <a:lnTo>
                    <a:pt x="1938" y="13972"/>
                  </a:lnTo>
                  <a:lnTo>
                    <a:pt x="2116" y="13997"/>
                  </a:lnTo>
                  <a:lnTo>
                    <a:pt x="2295" y="13972"/>
                  </a:lnTo>
                  <a:lnTo>
                    <a:pt x="2448" y="13921"/>
                  </a:lnTo>
                  <a:lnTo>
                    <a:pt x="2601" y="13844"/>
                  </a:lnTo>
                  <a:lnTo>
                    <a:pt x="2728" y="13742"/>
                  </a:lnTo>
                  <a:lnTo>
                    <a:pt x="2881" y="13844"/>
                  </a:lnTo>
                  <a:lnTo>
                    <a:pt x="3034" y="13921"/>
                  </a:lnTo>
                  <a:lnTo>
                    <a:pt x="3187" y="13972"/>
                  </a:lnTo>
                  <a:lnTo>
                    <a:pt x="3366" y="13997"/>
                  </a:lnTo>
                  <a:lnTo>
                    <a:pt x="3544" y="13972"/>
                  </a:lnTo>
                  <a:lnTo>
                    <a:pt x="3723" y="13921"/>
                  </a:lnTo>
                  <a:lnTo>
                    <a:pt x="3876" y="13819"/>
                  </a:lnTo>
                  <a:lnTo>
                    <a:pt x="4028" y="13717"/>
                  </a:lnTo>
                  <a:lnTo>
                    <a:pt x="4130" y="13564"/>
                  </a:lnTo>
                  <a:lnTo>
                    <a:pt x="4232" y="13411"/>
                  </a:lnTo>
                  <a:lnTo>
                    <a:pt x="4283" y="13232"/>
                  </a:lnTo>
                  <a:lnTo>
                    <a:pt x="4309" y="13054"/>
                  </a:lnTo>
                  <a:lnTo>
                    <a:pt x="4309" y="9561"/>
                  </a:lnTo>
                  <a:lnTo>
                    <a:pt x="4538" y="9561"/>
                  </a:lnTo>
                  <a:lnTo>
                    <a:pt x="4742" y="9536"/>
                  </a:lnTo>
                  <a:lnTo>
                    <a:pt x="4921" y="9485"/>
                  </a:lnTo>
                  <a:lnTo>
                    <a:pt x="5074" y="9383"/>
                  </a:lnTo>
                  <a:lnTo>
                    <a:pt x="5201" y="9281"/>
                  </a:lnTo>
                  <a:lnTo>
                    <a:pt x="5329" y="9153"/>
                  </a:lnTo>
                  <a:lnTo>
                    <a:pt x="5405" y="8975"/>
                  </a:lnTo>
                  <a:lnTo>
                    <a:pt x="5456" y="8796"/>
                  </a:lnTo>
                  <a:lnTo>
                    <a:pt x="5482" y="8618"/>
                  </a:lnTo>
                  <a:lnTo>
                    <a:pt x="5482" y="7802"/>
                  </a:lnTo>
                  <a:lnTo>
                    <a:pt x="5635" y="7853"/>
                  </a:lnTo>
                  <a:lnTo>
                    <a:pt x="5788" y="7878"/>
                  </a:lnTo>
                  <a:lnTo>
                    <a:pt x="6043" y="7878"/>
                  </a:lnTo>
                  <a:lnTo>
                    <a:pt x="6043" y="11371"/>
                  </a:lnTo>
                  <a:lnTo>
                    <a:pt x="6068" y="11550"/>
                  </a:lnTo>
                  <a:lnTo>
                    <a:pt x="6119" y="11728"/>
                  </a:lnTo>
                  <a:lnTo>
                    <a:pt x="6221" y="11881"/>
                  </a:lnTo>
                  <a:lnTo>
                    <a:pt x="6323" y="12034"/>
                  </a:lnTo>
                  <a:lnTo>
                    <a:pt x="6451" y="12136"/>
                  </a:lnTo>
                  <a:lnTo>
                    <a:pt x="6629" y="12238"/>
                  </a:lnTo>
                  <a:lnTo>
                    <a:pt x="6807" y="12289"/>
                  </a:lnTo>
                  <a:lnTo>
                    <a:pt x="7164" y="12289"/>
                  </a:lnTo>
                  <a:lnTo>
                    <a:pt x="7317" y="12238"/>
                  </a:lnTo>
                  <a:lnTo>
                    <a:pt x="7470" y="12162"/>
                  </a:lnTo>
                  <a:lnTo>
                    <a:pt x="7598" y="12060"/>
                  </a:lnTo>
                  <a:lnTo>
                    <a:pt x="7751" y="12162"/>
                  </a:lnTo>
                  <a:lnTo>
                    <a:pt x="7904" y="12238"/>
                  </a:lnTo>
                  <a:lnTo>
                    <a:pt x="8057" y="12289"/>
                  </a:lnTo>
                  <a:lnTo>
                    <a:pt x="8414" y="12289"/>
                  </a:lnTo>
                  <a:lnTo>
                    <a:pt x="8592" y="12238"/>
                  </a:lnTo>
                  <a:lnTo>
                    <a:pt x="8771" y="12136"/>
                  </a:lnTo>
                  <a:lnTo>
                    <a:pt x="8898" y="12034"/>
                  </a:lnTo>
                  <a:lnTo>
                    <a:pt x="9000" y="11881"/>
                  </a:lnTo>
                  <a:lnTo>
                    <a:pt x="9102" y="11728"/>
                  </a:lnTo>
                  <a:lnTo>
                    <a:pt x="9153" y="11550"/>
                  </a:lnTo>
                  <a:lnTo>
                    <a:pt x="9179" y="11371"/>
                  </a:lnTo>
                  <a:lnTo>
                    <a:pt x="9179" y="7878"/>
                  </a:lnTo>
                  <a:lnTo>
                    <a:pt x="9408" y="7878"/>
                  </a:lnTo>
                  <a:lnTo>
                    <a:pt x="9586" y="7853"/>
                  </a:lnTo>
                  <a:lnTo>
                    <a:pt x="9739" y="7802"/>
                  </a:lnTo>
                  <a:lnTo>
                    <a:pt x="9739" y="8618"/>
                  </a:lnTo>
                  <a:lnTo>
                    <a:pt x="9739" y="8796"/>
                  </a:lnTo>
                  <a:lnTo>
                    <a:pt x="9816" y="8975"/>
                  </a:lnTo>
                  <a:lnTo>
                    <a:pt x="9892" y="9153"/>
                  </a:lnTo>
                  <a:lnTo>
                    <a:pt x="9994" y="9281"/>
                  </a:lnTo>
                  <a:lnTo>
                    <a:pt x="10147" y="9383"/>
                  </a:lnTo>
                  <a:lnTo>
                    <a:pt x="10300" y="9485"/>
                  </a:lnTo>
                  <a:lnTo>
                    <a:pt x="10479" y="9536"/>
                  </a:lnTo>
                  <a:lnTo>
                    <a:pt x="10657" y="9561"/>
                  </a:lnTo>
                  <a:lnTo>
                    <a:pt x="10912" y="9561"/>
                  </a:lnTo>
                  <a:lnTo>
                    <a:pt x="10912" y="13054"/>
                  </a:lnTo>
                  <a:lnTo>
                    <a:pt x="10938" y="13232"/>
                  </a:lnTo>
                  <a:lnTo>
                    <a:pt x="10989" y="13411"/>
                  </a:lnTo>
                  <a:lnTo>
                    <a:pt x="11091" y="13564"/>
                  </a:lnTo>
                  <a:lnTo>
                    <a:pt x="11193" y="13717"/>
                  </a:lnTo>
                  <a:lnTo>
                    <a:pt x="11320" y="13819"/>
                  </a:lnTo>
                  <a:lnTo>
                    <a:pt x="11499" y="13921"/>
                  </a:lnTo>
                  <a:lnTo>
                    <a:pt x="11677" y="13972"/>
                  </a:lnTo>
                  <a:lnTo>
                    <a:pt x="11856" y="13997"/>
                  </a:lnTo>
                  <a:lnTo>
                    <a:pt x="12034" y="13972"/>
                  </a:lnTo>
                  <a:lnTo>
                    <a:pt x="12187" y="13921"/>
                  </a:lnTo>
                  <a:lnTo>
                    <a:pt x="12340" y="13844"/>
                  </a:lnTo>
                  <a:lnTo>
                    <a:pt x="12493" y="13742"/>
                  </a:lnTo>
                  <a:lnTo>
                    <a:pt x="12620" y="13844"/>
                  </a:lnTo>
                  <a:lnTo>
                    <a:pt x="12773" y="13921"/>
                  </a:lnTo>
                  <a:lnTo>
                    <a:pt x="12926" y="13972"/>
                  </a:lnTo>
                  <a:lnTo>
                    <a:pt x="13105" y="13997"/>
                  </a:lnTo>
                  <a:lnTo>
                    <a:pt x="13283" y="13972"/>
                  </a:lnTo>
                  <a:lnTo>
                    <a:pt x="13462" y="13921"/>
                  </a:lnTo>
                  <a:lnTo>
                    <a:pt x="13640" y="13819"/>
                  </a:lnTo>
                  <a:lnTo>
                    <a:pt x="13768" y="13717"/>
                  </a:lnTo>
                  <a:lnTo>
                    <a:pt x="13870" y="13564"/>
                  </a:lnTo>
                  <a:lnTo>
                    <a:pt x="13972" y="13411"/>
                  </a:lnTo>
                  <a:lnTo>
                    <a:pt x="14023" y="13232"/>
                  </a:lnTo>
                  <a:lnTo>
                    <a:pt x="14048" y="13054"/>
                  </a:lnTo>
                  <a:lnTo>
                    <a:pt x="14048" y="12111"/>
                  </a:lnTo>
                  <a:lnTo>
                    <a:pt x="14023" y="11983"/>
                  </a:lnTo>
                  <a:lnTo>
                    <a:pt x="13946" y="11907"/>
                  </a:lnTo>
                  <a:lnTo>
                    <a:pt x="13844" y="11830"/>
                  </a:lnTo>
                  <a:lnTo>
                    <a:pt x="13742" y="11805"/>
                  </a:lnTo>
                  <a:lnTo>
                    <a:pt x="13615" y="11830"/>
                  </a:lnTo>
                  <a:lnTo>
                    <a:pt x="13513" y="11907"/>
                  </a:lnTo>
                  <a:lnTo>
                    <a:pt x="13436" y="11983"/>
                  </a:lnTo>
                  <a:lnTo>
                    <a:pt x="13411" y="12111"/>
                  </a:lnTo>
                  <a:lnTo>
                    <a:pt x="13411" y="13054"/>
                  </a:lnTo>
                  <a:lnTo>
                    <a:pt x="13385" y="13181"/>
                  </a:lnTo>
                  <a:lnTo>
                    <a:pt x="13334" y="13283"/>
                  </a:lnTo>
                  <a:lnTo>
                    <a:pt x="13232" y="13334"/>
                  </a:lnTo>
                  <a:lnTo>
                    <a:pt x="13105" y="13360"/>
                  </a:lnTo>
                  <a:lnTo>
                    <a:pt x="12977" y="13334"/>
                  </a:lnTo>
                  <a:lnTo>
                    <a:pt x="12875" y="13283"/>
                  </a:lnTo>
                  <a:lnTo>
                    <a:pt x="12824" y="13181"/>
                  </a:lnTo>
                  <a:lnTo>
                    <a:pt x="12799" y="13054"/>
                  </a:lnTo>
                  <a:lnTo>
                    <a:pt x="12799" y="9994"/>
                  </a:lnTo>
                  <a:lnTo>
                    <a:pt x="12799" y="9969"/>
                  </a:lnTo>
                  <a:lnTo>
                    <a:pt x="12799" y="9689"/>
                  </a:lnTo>
                  <a:lnTo>
                    <a:pt x="12773" y="9561"/>
                  </a:lnTo>
                  <a:lnTo>
                    <a:pt x="12697" y="9459"/>
                  </a:lnTo>
                  <a:lnTo>
                    <a:pt x="12595" y="9383"/>
                  </a:lnTo>
                  <a:lnTo>
                    <a:pt x="12365" y="9383"/>
                  </a:lnTo>
                  <a:lnTo>
                    <a:pt x="12263" y="9459"/>
                  </a:lnTo>
                  <a:lnTo>
                    <a:pt x="12187" y="9561"/>
                  </a:lnTo>
                  <a:lnTo>
                    <a:pt x="12161" y="9689"/>
                  </a:lnTo>
                  <a:lnTo>
                    <a:pt x="12161" y="13054"/>
                  </a:lnTo>
                  <a:lnTo>
                    <a:pt x="12136" y="13181"/>
                  </a:lnTo>
                  <a:lnTo>
                    <a:pt x="12085" y="13283"/>
                  </a:lnTo>
                  <a:lnTo>
                    <a:pt x="11983" y="13334"/>
                  </a:lnTo>
                  <a:lnTo>
                    <a:pt x="11856" y="13360"/>
                  </a:lnTo>
                  <a:lnTo>
                    <a:pt x="11728" y="13334"/>
                  </a:lnTo>
                  <a:lnTo>
                    <a:pt x="11626" y="13283"/>
                  </a:lnTo>
                  <a:lnTo>
                    <a:pt x="11575" y="13181"/>
                  </a:lnTo>
                  <a:lnTo>
                    <a:pt x="11550" y="13054"/>
                  </a:lnTo>
                  <a:lnTo>
                    <a:pt x="11550" y="8235"/>
                  </a:lnTo>
                  <a:lnTo>
                    <a:pt x="13411" y="8235"/>
                  </a:lnTo>
                  <a:lnTo>
                    <a:pt x="13411" y="10020"/>
                  </a:lnTo>
                  <a:lnTo>
                    <a:pt x="13436" y="10147"/>
                  </a:lnTo>
                  <a:lnTo>
                    <a:pt x="13513" y="10249"/>
                  </a:lnTo>
                  <a:lnTo>
                    <a:pt x="13615" y="10300"/>
                  </a:lnTo>
                  <a:lnTo>
                    <a:pt x="13742" y="10326"/>
                  </a:lnTo>
                  <a:lnTo>
                    <a:pt x="13844" y="10300"/>
                  </a:lnTo>
                  <a:lnTo>
                    <a:pt x="13946" y="10249"/>
                  </a:lnTo>
                  <a:lnTo>
                    <a:pt x="14023" y="10147"/>
                  </a:lnTo>
                  <a:lnTo>
                    <a:pt x="14048" y="10020"/>
                  </a:lnTo>
                  <a:lnTo>
                    <a:pt x="14048" y="9561"/>
                  </a:lnTo>
                  <a:lnTo>
                    <a:pt x="14278" y="9561"/>
                  </a:lnTo>
                  <a:lnTo>
                    <a:pt x="14482" y="9536"/>
                  </a:lnTo>
                  <a:lnTo>
                    <a:pt x="14660" y="9485"/>
                  </a:lnTo>
                  <a:lnTo>
                    <a:pt x="14813" y="9383"/>
                  </a:lnTo>
                  <a:lnTo>
                    <a:pt x="14940" y="9281"/>
                  </a:lnTo>
                  <a:lnTo>
                    <a:pt x="15068" y="9153"/>
                  </a:lnTo>
                  <a:lnTo>
                    <a:pt x="15144" y="8975"/>
                  </a:lnTo>
                  <a:lnTo>
                    <a:pt x="15195" y="8796"/>
                  </a:lnTo>
                  <a:lnTo>
                    <a:pt x="15221" y="8618"/>
                  </a:lnTo>
                  <a:lnTo>
                    <a:pt x="15221" y="6247"/>
                  </a:lnTo>
                  <a:lnTo>
                    <a:pt x="15221" y="6043"/>
                  </a:lnTo>
                  <a:lnTo>
                    <a:pt x="15195" y="5864"/>
                  </a:lnTo>
                  <a:lnTo>
                    <a:pt x="15144" y="5660"/>
                  </a:lnTo>
                  <a:lnTo>
                    <a:pt x="15093" y="5482"/>
                  </a:lnTo>
                  <a:lnTo>
                    <a:pt x="14940" y="5150"/>
                  </a:lnTo>
                  <a:lnTo>
                    <a:pt x="14736" y="4844"/>
                  </a:lnTo>
                  <a:lnTo>
                    <a:pt x="14507" y="4564"/>
                  </a:lnTo>
                  <a:lnTo>
                    <a:pt x="14201" y="4335"/>
                  </a:lnTo>
                  <a:lnTo>
                    <a:pt x="13895" y="4156"/>
                  </a:lnTo>
                  <a:lnTo>
                    <a:pt x="13717" y="4080"/>
                  </a:lnTo>
                  <a:lnTo>
                    <a:pt x="13538" y="4029"/>
                  </a:lnTo>
                  <a:lnTo>
                    <a:pt x="13640" y="3850"/>
                  </a:lnTo>
                  <a:lnTo>
                    <a:pt x="13717" y="3672"/>
                  </a:lnTo>
                  <a:lnTo>
                    <a:pt x="13768" y="3468"/>
                  </a:lnTo>
                  <a:lnTo>
                    <a:pt x="13793" y="3238"/>
                  </a:lnTo>
                  <a:lnTo>
                    <a:pt x="13793" y="3009"/>
                  </a:lnTo>
                  <a:lnTo>
                    <a:pt x="13768" y="2728"/>
                  </a:lnTo>
                  <a:lnTo>
                    <a:pt x="13691" y="2499"/>
                  </a:lnTo>
                  <a:lnTo>
                    <a:pt x="13564" y="2269"/>
                  </a:lnTo>
                  <a:lnTo>
                    <a:pt x="13411" y="2065"/>
                  </a:lnTo>
                  <a:lnTo>
                    <a:pt x="13207" y="1913"/>
                  </a:lnTo>
                  <a:lnTo>
                    <a:pt x="12977" y="1785"/>
                  </a:lnTo>
                  <a:lnTo>
                    <a:pt x="12748" y="1709"/>
                  </a:lnTo>
                  <a:lnTo>
                    <a:pt x="12467" y="1683"/>
                  </a:lnTo>
                  <a:lnTo>
                    <a:pt x="12212" y="1709"/>
                  </a:lnTo>
                  <a:lnTo>
                    <a:pt x="11957" y="1785"/>
                  </a:lnTo>
                  <a:lnTo>
                    <a:pt x="11754" y="1913"/>
                  </a:lnTo>
                  <a:lnTo>
                    <a:pt x="11550" y="2065"/>
                  </a:lnTo>
                  <a:lnTo>
                    <a:pt x="11397" y="2269"/>
                  </a:lnTo>
                  <a:lnTo>
                    <a:pt x="11269" y="2499"/>
                  </a:lnTo>
                  <a:lnTo>
                    <a:pt x="11193" y="2728"/>
                  </a:lnTo>
                  <a:lnTo>
                    <a:pt x="11167" y="3009"/>
                  </a:lnTo>
                  <a:lnTo>
                    <a:pt x="11167" y="3238"/>
                  </a:lnTo>
                  <a:lnTo>
                    <a:pt x="11193" y="3468"/>
                  </a:lnTo>
                  <a:lnTo>
                    <a:pt x="11244" y="3672"/>
                  </a:lnTo>
                  <a:lnTo>
                    <a:pt x="11320" y="3850"/>
                  </a:lnTo>
                  <a:lnTo>
                    <a:pt x="11422" y="4029"/>
                  </a:lnTo>
                  <a:lnTo>
                    <a:pt x="11116" y="4131"/>
                  </a:lnTo>
                  <a:lnTo>
                    <a:pt x="10836" y="4284"/>
                  </a:lnTo>
                  <a:lnTo>
                    <a:pt x="10581" y="4462"/>
                  </a:lnTo>
                  <a:lnTo>
                    <a:pt x="10351" y="4666"/>
                  </a:lnTo>
                  <a:lnTo>
                    <a:pt x="10351" y="4564"/>
                  </a:lnTo>
                  <a:lnTo>
                    <a:pt x="10351" y="4360"/>
                  </a:lnTo>
                  <a:lnTo>
                    <a:pt x="10326" y="4182"/>
                  </a:lnTo>
                  <a:lnTo>
                    <a:pt x="10275" y="3978"/>
                  </a:lnTo>
                  <a:lnTo>
                    <a:pt x="10224" y="3799"/>
                  </a:lnTo>
                  <a:lnTo>
                    <a:pt x="10071" y="3468"/>
                  </a:lnTo>
                  <a:lnTo>
                    <a:pt x="9867" y="3162"/>
                  </a:lnTo>
                  <a:lnTo>
                    <a:pt x="9637" y="2881"/>
                  </a:lnTo>
                  <a:lnTo>
                    <a:pt x="9331" y="2652"/>
                  </a:lnTo>
                  <a:lnTo>
                    <a:pt x="9026" y="2473"/>
                  </a:lnTo>
                  <a:lnTo>
                    <a:pt x="8847" y="2397"/>
                  </a:lnTo>
                  <a:lnTo>
                    <a:pt x="8669" y="2346"/>
                  </a:lnTo>
                  <a:lnTo>
                    <a:pt x="8771" y="2167"/>
                  </a:lnTo>
                  <a:lnTo>
                    <a:pt x="8847" y="1964"/>
                  </a:lnTo>
                  <a:lnTo>
                    <a:pt x="8898" y="1785"/>
                  </a:lnTo>
                  <a:lnTo>
                    <a:pt x="8924" y="1556"/>
                  </a:lnTo>
                  <a:lnTo>
                    <a:pt x="8924" y="1301"/>
                  </a:lnTo>
                  <a:lnTo>
                    <a:pt x="8898" y="1046"/>
                  </a:lnTo>
                  <a:lnTo>
                    <a:pt x="8822" y="791"/>
                  </a:lnTo>
                  <a:lnTo>
                    <a:pt x="8694" y="587"/>
                  </a:lnTo>
                  <a:lnTo>
                    <a:pt x="8541" y="383"/>
                  </a:lnTo>
                  <a:lnTo>
                    <a:pt x="8337" y="230"/>
                  </a:lnTo>
                  <a:lnTo>
                    <a:pt x="8108" y="102"/>
                  </a:lnTo>
                  <a:lnTo>
                    <a:pt x="7878" y="26"/>
                  </a:lnTo>
                  <a:lnTo>
                    <a:pt x="75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1869038" y="1077413"/>
              <a:ext cx="15975" cy="15325"/>
            </a:xfrm>
            <a:custGeom>
              <a:rect b="b" l="l" r="r" t="t"/>
              <a:pathLst>
                <a:path extrusionOk="0" h="613" w="639">
                  <a:moveTo>
                    <a:pt x="332" y="0"/>
                  </a:moveTo>
                  <a:lnTo>
                    <a:pt x="205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1" y="306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587"/>
                  </a:lnTo>
                  <a:lnTo>
                    <a:pt x="332" y="612"/>
                  </a:lnTo>
                  <a:lnTo>
                    <a:pt x="434" y="587"/>
                  </a:lnTo>
                  <a:lnTo>
                    <a:pt x="536" y="536"/>
                  </a:lnTo>
                  <a:lnTo>
                    <a:pt x="613" y="434"/>
                  </a:lnTo>
                  <a:lnTo>
                    <a:pt x="638" y="306"/>
                  </a:lnTo>
                  <a:lnTo>
                    <a:pt x="613" y="179"/>
                  </a:lnTo>
                  <a:lnTo>
                    <a:pt x="536" y="77"/>
                  </a:lnTo>
                  <a:lnTo>
                    <a:pt x="434" y="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1675913" y="759988"/>
              <a:ext cx="96275" cy="66325"/>
            </a:xfrm>
            <a:custGeom>
              <a:rect b="b" l="l" r="r" t="t"/>
              <a:pathLst>
                <a:path extrusionOk="0" h="2653" w="3851">
                  <a:moveTo>
                    <a:pt x="1913" y="1"/>
                  </a:moveTo>
                  <a:lnTo>
                    <a:pt x="1811" y="26"/>
                  </a:lnTo>
                  <a:lnTo>
                    <a:pt x="1709" y="77"/>
                  </a:lnTo>
                  <a:lnTo>
                    <a:pt x="1632" y="179"/>
                  </a:lnTo>
                  <a:lnTo>
                    <a:pt x="1607" y="307"/>
                  </a:lnTo>
                  <a:lnTo>
                    <a:pt x="1607" y="689"/>
                  </a:lnTo>
                  <a:lnTo>
                    <a:pt x="511" y="1148"/>
                  </a:lnTo>
                  <a:lnTo>
                    <a:pt x="409" y="1199"/>
                  </a:lnTo>
                  <a:lnTo>
                    <a:pt x="307" y="1276"/>
                  </a:lnTo>
                  <a:lnTo>
                    <a:pt x="230" y="1352"/>
                  </a:lnTo>
                  <a:lnTo>
                    <a:pt x="154" y="1454"/>
                  </a:lnTo>
                  <a:lnTo>
                    <a:pt x="77" y="1556"/>
                  </a:lnTo>
                  <a:lnTo>
                    <a:pt x="52" y="1658"/>
                  </a:lnTo>
                  <a:lnTo>
                    <a:pt x="1" y="1785"/>
                  </a:lnTo>
                  <a:lnTo>
                    <a:pt x="1" y="1913"/>
                  </a:lnTo>
                  <a:lnTo>
                    <a:pt x="1" y="2321"/>
                  </a:lnTo>
                  <a:lnTo>
                    <a:pt x="26" y="2448"/>
                  </a:lnTo>
                  <a:lnTo>
                    <a:pt x="103" y="2550"/>
                  </a:lnTo>
                  <a:lnTo>
                    <a:pt x="205" y="2627"/>
                  </a:lnTo>
                  <a:lnTo>
                    <a:pt x="307" y="2652"/>
                  </a:lnTo>
                  <a:lnTo>
                    <a:pt x="434" y="2627"/>
                  </a:lnTo>
                  <a:lnTo>
                    <a:pt x="536" y="2550"/>
                  </a:lnTo>
                  <a:lnTo>
                    <a:pt x="613" y="2448"/>
                  </a:lnTo>
                  <a:lnTo>
                    <a:pt x="638" y="2321"/>
                  </a:lnTo>
                  <a:lnTo>
                    <a:pt x="638" y="1913"/>
                  </a:lnTo>
                  <a:lnTo>
                    <a:pt x="638" y="1862"/>
                  </a:lnTo>
                  <a:lnTo>
                    <a:pt x="664" y="1785"/>
                  </a:lnTo>
                  <a:lnTo>
                    <a:pt x="715" y="1760"/>
                  </a:lnTo>
                  <a:lnTo>
                    <a:pt x="766" y="1709"/>
                  </a:lnTo>
                  <a:lnTo>
                    <a:pt x="1913" y="1225"/>
                  </a:lnTo>
                  <a:lnTo>
                    <a:pt x="3086" y="1709"/>
                  </a:lnTo>
                  <a:lnTo>
                    <a:pt x="3137" y="1760"/>
                  </a:lnTo>
                  <a:lnTo>
                    <a:pt x="3188" y="1785"/>
                  </a:lnTo>
                  <a:lnTo>
                    <a:pt x="3213" y="1862"/>
                  </a:lnTo>
                  <a:lnTo>
                    <a:pt x="3213" y="1913"/>
                  </a:lnTo>
                  <a:lnTo>
                    <a:pt x="3213" y="2321"/>
                  </a:lnTo>
                  <a:lnTo>
                    <a:pt x="3239" y="2448"/>
                  </a:lnTo>
                  <a:lnTo>
                    <a:pt x="3315" y="2550"/>
                  </a:lnTo>
                  <a:lnTo>
                    <a:pt x="3417" y="2627"/>
                  </a:lnTo>
                  <a:lnTo>
                    <a:pt x="3545" y="2652"/>
                  </a:lnTo>
                  <a:lnTo>
                    <a:pt x="3646" y="2627"/>
                  </a:lnTo>
                  <a:lnTo>
                    <a:pt x="3748" y="2550"/>
                  </a:lnTo>
                  <a:lnTo>
                    <a:pt x="3825" y="2448"/>
                  </a:lnTo>
                  <a:lnTo>
                    <a:pt x="3850" y="2321"/>
                  </a:lnTo>
                  <a:lnTo>
                    <a:pt x="3850" y="1913"/>
                  </a:lnTo>
                  <a:lnTo>
                    <a:pt x="3850" y="1785"/>
                  </a:lnTo>
                  <a:lnTo>
                    <a:pt x="3799" y="1658"/>
                  </a:lnTo>
                  <a:lnTo>
                    <a:pt x="3774" y="1556"/>
                  </a:lnTo>
                  <a:lnTo>
                    <a:pt x="3697" y="1454"/>
                  </a:lnTo>
                  <a:lnTo>
                    <a:pt x="3621" y="1352"/>
                  </a:lnTo>
                  <a:lnTo>
                    <a:pt x="3545" y="1276"/>
                  </a:lnTo>
                  <a:lnTo>
                    <a:pt x="3443" y="1199"/>
                  </a:lnTo>
                  <a:lnTo>
                    <a:pt x="3341" y="1148"/>
                  </a:lnTo>
                  <a:lnTo>
                    <a:pt x="2244" y="689"/>
                  </a:lnTo>
                  <a:lnTo>
                    <a:pt x="2244" y="307"/>
                  </a:lnTo>
                  <a:lnTo>
                    <a:pt x="2219" y="179"/>
                  </a:lnTo>
                  <a:lnTo>
                    <a:pt x="2142" y="77"/>
                  </a:lnTo>
                  <a:lnTo>
                    <a:pt x="2040" y="26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3"/>
          <p:cNvSpPr txBox="1"/>
          <p:nvPr>
            <p:ph type="title"/>
          </p:nvPr>
        </p:nvSpPr>
        <p:spPr>
          <a:xfrm>
            <a:off x="667975" y="1906655"/>
            <a:ext cx="592500" cy="274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</a:t>
            </a:r>
            <a:r>
              <a:rPr b="0"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3" name="Google Shape;563;p33"/>
          <p:cNvSpPr txBox="1"/>
          <p:nvPr>
            <p:ph idx="4294967295" type="subTitle"/>
          </p:nvPr>
        </p:nvSpPr>
        <p:spPr>
          <a:xfrm>
            <a:off x="1288060" y="2879812"/>
            <a:ext cx="1578900" cy="4710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also very high temperatures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33"/>
          <p:cNvSpPr txBox="1"/>
          <p:nvPr>
            <p:ph type="title"/>
          </p:nvPr>
        </p:nvSpPr>
        <p:spPr>
          <a:xfrm>
            <a:off x="667975" y="2879812"/>
            <a:ext cx="592500" cy="274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</a:t>
            </a:r>
            <a:r>
              <a:rPr b="0"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5" name="Google Shape;565;p33"/>
          <p:cNvSpPr txBox="1"/>
          <p:nvPr>
            <p:ph idx="4294967295" type="subTitle"/>
          </p:nvPr>
        </p:nvSpPr>
        <p:spPr>
          <a:xfrm>
            <a:off x="1288060" y="3844848"/>
            <a:ext cx="1578900" cy="4710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33"/>
          <p:cNvSpPr txBox="1"/>
          <p:nvPr>
            <p:ph type="title"/>
          </p:nvPr>
        </p:nvSpPr>
        <p:spPr>
          <a:xfrm>
            <a:off x="667975" y="3844848"/>
            <a:ext cx="592500" cy="274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567" name="Google Shape;567;p33"/>
          <p:cNvCxnSpPr/>
          <p:nvPr/>
        </p:nvCxnSpPr>
        <p:spPr>
          <a:xfrm>
            <a:off x="484750" y="3601912"/>
            <a:ext cx="2621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4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573" name="Google Shape;573;p34"/>
          <p:cNvSpPr/>
          <p:nvPr/>
        </p:nvSpPr>
        <p:spPr>
          <a:xfrm>
            <a:off x="3387175" y="1558175"/>
            <a:ext cx="530377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4"/>
          <p:cNvSpPr/>
          <p:nvPr/>
        </p:nvSpPr>
        <p:spPr>
          <a:xfrm>
            <a:off x="3387175" y="2146344"/>
            <a:ext cx="530377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4"/>
          <p:cNvSpPr/>
          <p:nvPr/>
        </p:nvSpPr>
        <p:spPr>
          <a:xfrm>
            <a:off x="3387175" y="2734513"/>
            <a:ext cx="530377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4"/>
          <p:cNvSpPr/>
          <p:nvPr/>
        </p:nvSpPr>
        <p:spPr>
          <a:xfrm>
            <a:off x="3387175" y="3322681"/>
            <a:ext cx="530377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4"/>
          <p:cNvSpPr/>
          <p:nvPr/>
        </p:nvSpPr>
        <p:spPr>
          <a:xfrm>
            <a:off x="3387175" y="3910850"/>
            <a:ext cx="5303779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34"/>
          <p:cNvGrpSpPr/>
          <p:nvPr/>
        </p:nvGrpSpPr>
        <p:grpSpPr>
          <a:xfrm>
            <a:off x="4376325" y="1644219"/>
            <a:ext cx="484113" cy="475127"/>
            <a:chOff x="2833275" y="1768044"/>
            <a:chExt cx="484113" cy="475127"/>
          </a:xfrm>
        </p:grpSpPr>
        <p:sp>
          <p:nvSpPr>
            <p:cNvPr id="579" name="Google Shape;579;p34"/>
            <p:cNvSpPr/>
            <p:nvPr/>
          </p:nvSpPr>
          <p:spPr>
            <a:xfrm>
              <a:off x="2875226" y="1798905"/>
              <a:ext cx="394245" cy="409218"/>
            </a:xfrm>
            <a:custGeom>
              <a:rect b="b" l="l" r="r" t="t"/>
              <a:pathLst>
                <a:path extrusionOk="0" h="25090" w="24172">
                  <a:moveTo>
                    <a:pt x="11222" y="1"/>
                  </a:moveTo>
                  <a:lnTo>
                    <a:pt x="10488" y="19"/>
                  </a:lnTo>
                  <a:lnTo>
                    <a:pt x="10102" y="37"/>
                  </a:lnTo>
                  <a:lnTo>
                    <a:pt x="9735" y="74"/>
                  </a:lnTo>
                  <a:lnTo>
                    <a:pt x="9367" y="129"/>
                  </a:lnTo>
                  <a:lnTo>
                    <a:pt x="9000" y="184"/>
                  </a:lnTo>
                  <a:lnTo>
                    <a:pt x="8651" y="258"/>
                  </a:lnTo>
                  <a:lnTo>
                    <a:pt x="8284" y="331"/>
                  </a:lnTo>
                  <a:lnTo>
                    <a:pt x="7935" y="423"/>
                  </a:lnTo>
                  <a:lnTo>
                    <a:pt x="7567" y="533"/>
                  </a:lnTo>
                  <a:lnTo>
                    <a:pt x="7218" y="643"/>
                  </a:lnTo>
                  <a:lnTo>
                    <a:pt x="6888" y="772"/>
                  </a:lnTo>
                  <a:lnTo>
                    <a:pt x="6539" y="919"/>
                  </a:lnTo>
                  <a:lnTo>
                    <a:pt x="6208" y="1066"/>
                  </a:lnTo>
                  <a:lnTo>
                    <a:pt x="5878" y="1231"/>
                  </a:lnTo>
                  <a:lnTo>
                    <a:pt x="5547" y="1415"/>
                  </a:lnTo>
                  <a:lnTo>
                    <a:pt x="5235" y="1598"/>
                  </a:lnTo>
                  <a:lnTo>
                    <a:pt x="4923" y="1801"/>
                  </a:lnTo>
                  <a:lnTo>
                    <a:pt x="4610" y="2021"/>
                  </a:lnTo>
                  <a:lnTo>
                    <a:pt x="4316" y="2241"/>
                  </a:lnTo>
                  <a:lnTo>
                    <a:pt x="4023" y="2480"/>
                  </a:lnTo>
                  <a:lnTo>
                    <a:pt x="3747" y="2737"/>
                  </a:lnTo>
                  <a:lnTo>
                    <a:pt x="3472" y="3013"/>
                  </a:lnTo>
                  <a:lnTo>
                    <a:pt x="3196" y="3288"/>
                  </a:lnTo>
                  <a:lnTo>
                    <a:pt x="2939" y="3582"/>
                  </a:lnTo>
                  <a:lnTo>
                    <a:pt x="2700" y="3894"/>
                  </a:lnTo>
                  <a:lnTo>
                    <a:pt x="2296" y="4427"/>
                  </a:lnTo>
                  <a:lnTo>
                    <a:pt x="1947" y="4978"/>
                  </a:lnTo>
                  <a:lnTo>
                    <a:pt x="1616" y="5566"/>
                  </a:lnTo>
                  <a:lnTo>
                    <a:pt x="1323" y="6154"/>
                  </a:lnTo>
                  <a:lnTo>
                    <a:pt x="1065" y="6760"/>
                  </a:lnTo>
                  <a:lnTo>
                    <a:pt x="827" y="7366"/>
                  </a:lnTo>
                  <a:lnTo>
                    <a:pt x="643" y="8009"/>
                  </a:lnTo>
                  <a:lnTo>
                    <a:pt x="459" y="8651"/>
                  </a:lnTo>
                  <a:lnTo>
                    <a:pt x="312" y="9294"/>
                  </a:lnTo>
                  <a:lnTo>
                    <a:pt x="202" y="9956"/>
                  </a:lnTo>
                  <a:lnTo>
                    <a:pt x="110" y="10617"/>
                  </a:lnTo>
                  <a:lnTo>
                    <a:pt x="55" y="11278"/>
                  </a:lnTo>
                  <a:lnTo>
                    <a:pt x="19" y="11958"/>
                  </a:lnTo>
                  <a:lnTo>
                    <a:pt x="0" y="12619"/>
                  </a:lnTo>
                  <a:lnTo>
                    <a:pt x="19" y="13280"/>
                  </a:lnTo>
                  <a:lnTo>
                    <a:pt x="55" y="13960"/>
                  </a:lnTo>
                  <a:lnTo>
                    <a:pt x="92" y="14437"/>
                  </a:lnTo>
                  <a:lnTo>
                    <a:pt x="147" y="14933"/>
                  </a:lnTo>
                  <a:lnTo>
                    <a:pt x="202" y="15429"/>
                  </a:lnTo>
                  <a:lnTo>
                    <a:pt x="294" y="15925"/>
                  </a:lnTo>
                  <a:lnTo>
                    <a:pt x="386" y="16402"/>
                  </a:lnTo>
                  <a:lnTo>
                    <a:pt x="496" y="16880"/>
                  </a:lnTo>
                  <a:lnTo>
                    <a:pt x="625" y="17357"/>
                  </a:lnTo>
                  <a:lnTo>
                    <a:pt x="772" y="17835"/>
                  </a:lnTo>
                  <a:lnTo>
                    <a:pt x="937" y="18294"/>
                  </a:lnTo>
                  <a:lnTo>
                    <a:pt x="1121" y="18753"/>
                  </a:lnTo>
                  <a:lnTo>
                    <a:pt x="1323" y="19213"/>
                  </a:lnTo>
                  <a:lnTo>
                    <a:pt x="1543" y="19653"/>
                  </a:lnTo>
                  <a:lnTo>
                    <a:pt x="1782" y="20076"/>
                  </a:lnTo>
                  <a:lnTo>
                    <a:pt x="2039" y="20498"/>
                  </a:lnTo>
                  <a:lnTo>
                    <a:pt x="2314" y="20902"/>
                  </a:lnTo>
                  <a:lnTo>
                    <a:pt x="2627" y="21288"/>
                  </a:lnTo>
                  <a:lnTo>
                    <a:pt x="3012" y="21729"/>
                  </a:lnTo>
                  <a:lnTo>
                    <a:pt x="3416" y="22151"/>
                  </a:lnTo>
                  <a:lnTo>
                    <a:pt x="3857" y="22537"/>
                  </a:lnTo>
                  <a:lnTo>
                    <a:pt x="4335" y="22904"/>
                  </a:lnTo>
                  <a:lnTo>
                    <a:pt x="4812" y="23253"/>
                  </a:lnTo>
                  <a:lnTo>
                    <a:pt x="5327" y="23547"/>
                  </a:lnTo>
                  <a:lnTo>
                    <a:pt x="5841" y="23841"/>
                  </a:lnTo>
                  <a:lnTo>
                    <a:pt x="6374" y="24080"/>
                  </a:lnTo>
                  <a:lnTo>
                    <a:pt x="6925" y="24319"/>
                  </a:lnTo>
                  <a:lnTo>
                    <a:pt x="7494" y="24502"/>
                  </a:lnTo>
                  <a:lnTo>
                    <a:pt x="8063" y="24686"/>
                  </a:lnTo>
                  <a:lnTo>
                    <a:pt x="8651" y="24814"/>
                  </a:lnTo>
                  <a:lnTo>
                    <a:pt x="9239" y="24925"/>
                  </a:lnTo>
                  <a:lnTo>
                    <a:pt x="9827" y="25017"/>
                  </a:lnTo>
                  <a:lnTo>
                    <a:pt x="10414" y="25072"/>
                  </a:lnTo>
                  <a:lnTo>
                    <a:pt x="11002" y="25090"/>
                  </a:lnTo>
                  <a:lnTo>
                    <a:pt x="11424" y="25090"/>
                  </a:lnTo>
                  <a:lnTo>
                    <a:pt x="11829" y="25072"/>
                  </a:lnTo>
                  <a:lnTo>
                    <a:pt x="12233" y="25053"/>
                  </a:lnTo>
                  <a:lnTo>
                    <a:pt x="12637" y="25017"/>
                  </a:lnTo>
                  <a:lnTo>
                    <a:pt x="13041" y="24961"/>
                  </a:lnTo>
                  <a:lnTo>
                    <a:pt x="13426" y="24888"/>
                  </a:lnTo>
                  <a:lnTo>
                    <a:pt x="13831" y="24814"/>
                  </a:lnTo>
                  <a:lnTo>
                    <a:pt x="14235" y="24723"/>
                  </a:lnTo>
                  <a:lnTo>
                    <a:pt x="14620" y="24631"/>
                  </a:lnTo>
                  <a:lnTo>
                    <a:pt x="15006" y="24521"/>
                  </a:lnTo>
                  <a:lnTo>
                    <a:pt x="15392" y="24392"/>
                  </a:lnTo>
                  <a:lnTo>
                    <a:pt x="15777" y="24263"/>
                  </a:lnTo>
                  <a:lnTo>
                    <a:pt x="16163" y="24098"/>
                  </a:lnTo>
                  <a:lnTo>
                    <a:pt x="16531" y="23951"/>
                  </a:lnTo>
                  <a:lnTo>
                    <a:pt x="16898" y="23786"/>
                  </a:lnTo>
                  <a:lnTo>
                    <a:pt x="17265" y="23602"/>
                  </a:lnTo>
                  <a:lnTo>
                    <a:pt x="17633" y="23400"/>
                  </a:lnTo>
                  <a:lnTo>
                    <a:pt x="17982" y="23198"/>
                  </a:lnTo>
                  <a:lnTo>
                    <a:pt x="18330" y="22996"/>
                  </a:lnTo>
                  <a:lnTo>
                    <a:pt x="18661" y="22757"/>
                  </a:lnTo>
                  <a:lnTo>
                    <a:pt x="18992" y="22537"/>
                  </a:lnTo>
                  <a:lnTo>
                    <a:pt x="19322" y="22298"/>
                  </a:lnTo>
                  <a:lnTo>
                    <a:pt x="19635" y="22041"/>
                  </a:lnTo>
                  <a:lnTo>
                    <a:pt x="19947" y="21766"/>
                  </a:lnTo>
                  <a:lnTo>
                    <a:pt x="20241" y="21508"/>
                  </a:lnTo>
                  <a:lnTo>
                    <a:pt x="20535" y="21215"/>
                  </a:lnTo>
                  <a:lnTo>
                    <a:pt x="20810" y="20939"/>
                  </a:lnTo>
                  <a:lnTo>
                    <a:pt x="21086" y="20627"/>
                  </a:lnTo>
                  <a:lnTo>
                    <a:pt x="21361" y="20315"/>
                  </a:lnTo>
                  <a:lnTo>
                    <a:pt x="21600" y="20002"/>
                  </a:lnTo>
                  <a:lnTo>
                    <a:pt x="21857" y="19672"/>
                  </a:lnTo>
                  <a:lnTo>
                    <a:pt x="22077" y="19341"/>
                  </a:lnTo>
                  <a:lnTo>
                    <a:pt x="22298" y="19010"/>
                  </a:lnTo>
                  <a:lnTo>
                    <a:pt x="22500" y="18662"/>
                  </a:lnTo>
                  <a:lnTo>
                    <a:pt x="22702" y="18294"/>
                  </a:lnTo>
                  <a:lnTo>
                    <a:pt x="22886" y="17945"/>
                  </a:lnTo>
                  <a:lnTo>
                    <a:pt x="23051" y="17578"/>
                  </a:lnTo>
                  <a:lnTo>
                    <a:pt x="23216" y="17192"/>
                  </a:lnTo>
                  <a:lnTo>
                    <a:pt x="23363" y="16825"/>
                  </a:lnTo>
                  <a:lnTo>
                    <a:pt x="23510" y="16439"/>
                  </a:lnTo>
                  <a:lnTo>
                    <a:pt x="23620" y="16053"/>
                  </a:lnTo>
                  <a:lnTo>
                    <a:pt x="23730" y="15668"/>
                  </a:lnTo>
                  <a:lnTo>
                    <a:pt x="23841" y="15264"/>
                  </a:lnTo>
                  <a:lnTo>
                    <a:pt x="23914" y="14860"/>
                  </a:lnTo>
                  <a:lnTo>
                    <a:pt x="23988" y="14474"/>
                  </a:lnTo>
                  <a:lnTo>
                    <a:pt x="24061" y="14070"/>
                  </a:lnTo>
                  <a:lnTo>
                    <a:pt x="24098" y="13666"/>
                  </a:lnTo>
                  <a:lnTo>
                    <a:pt x="24134" y="13262"/>
                  </a:lnTo>
                  <a:lnTo>
                    <a:pt x="24153" y="12858"/>
                  </a:lnTo>
                  <a:lnTo>
                    <a:pt x="24171" y="12453"/>
                  </a:lnTo>
                  <a:lnTo>
                    <a:pt x="24171" y="12049"/>
                  </a:lnTo>
                  <a:lnTo>
                    <a:pt x="24153" y="11645"/>
                  </a:lnTo>
                  <a:lnTo>
                    <a:pt x="24134" y="11241"/>
                  </a:lnTo>
                  <a:lnTo>
                    <a:pt x="24079" y="10837"/>
                  </a:lnTo>
                  <a:lnTo>
                    <a:pt x="24024" y="10433"/>
                  </a:lnTo>
                  <a:lnTo>
                    <a:pt x="23969" y="10029"/>
                  </a:lnTo>
                  <a:lnTo>
                    <a:pt x="23877" y="9625"/>
                  </a:lnTo>
                  <a:lnTo>
                    <a:pt x="23786" y="9239"/>
                  </a:lnTo>
                  <a:lnTo>
                    <a:pt x="23694" y="8853"/>
                  </a:lnTo>
                  <a:lnTo>
                    <a:pt x="23565" y="8449"/>
                  </a:lnTo>
                  <a:lnTo>
                    <a:pt x="23437" y="8082"/>
                  </a:lnTo>
                  <a:lnTo>
                    <a:pt x="23290" y="7696"/>
                  </a:lnTo>
                  <a:lnTo>
                    <a:pt x="23143" y="7329"/>
                  </a:lnTo>
                  <a:lnTo>
                    <a:pt x="22959" y="6962"/>
                  </a:lnTo>
                  <a:lnTo>
                    <a:pt x="22794" y="6631"/>
                  </a:lnTo>
                  <a:lnTo>
                    <a:pt x="22610" y="6300"/>
                  </a:lnTo>
                  <a:lnTo>
                    <a:pt x="22426" y="5988"/>
                  </a:lnTo>
                  <a:lnTo>
                    <a:pt x="22224" y="5676"/>
                  </a:lnTo>
                  <a:lnTo>
                    <a:pt x="22004" y="5364"/>
                  </a:lnTo>
                  <a:lnTo>
                    <a:pt x="21783" y="5070"/>
                  </a:lnTo>
                  <a:lnTo>
                    <a:pt x="21545" y="4776"/>
                  </a:lnTo>
                  <a:lnTo>
                    <a:pt x="21306" y="4500"/>
                  </a:lnTo>
                  <a:lnTo>
                    <a:pt x="21049" y="4225"/>
                  </a:lnTo>
                  <a:lnTo>
                    <a:pt x="20792" y="3949"/>
                  </a:lnTo>
                  <a:lnTo>
                    <a:pt x="20516" y="3692"/>
                  </a:lnTo>
                  <a:lnTo>
                    <a:pt x="20241" y="3435"/>
                  </a:lnTo>
                  <a:lnTo>
                    <a:pt x="19965" y="3196"/>
                  </a:lnTo>
                  <a:lnTo>
                    <a:pt x="19671" y="2958"/>
                  </a:lnTo>
                  <a:lnTo>
                    <a:pt x="19065" y="2517"/>
                  </a:lnTo>
                  <a:lnTo>
                    <a:pt x="18422" y="2094"/>
                  </a:lnTo>
                  <a:lnTo>
                    <a:pt x="17761" y="1727"/>
                  </a:lnTo>
                  <a:lnTo>
                    <a:pt x="17082" y="1378"/>
                  </a:lnTo>
                  <a:lnTo>
                    <a:pt x="16384" y="1066"/>
                  </a:lnTo>
                  <a:lnTo>
                    <a:pt x="15686" y="809"/>
                  </a:lnTo>
                  <a:lnTo>
                    <a:pt x="14951" y="570"/>
                  </a:lnTo>
                  <a:lnTo>
                    <a:pt x="14216" y="368"/>
                  </a:lnTo>
                  <a:lnTo>
                    <a:pt x="13482" y="221"/>
                  </a:lnTo>
                  <a:lnTo>
                    <a:pt x="12729" y="111"/>
                  </a:lnTo>
                  <a:lnTo>
                    <a:pt x="11975" y="37"/>
                  </a:lnTo>
                  <a:lnTo>
                    <a:pt x="112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833275" y="1768044"/>
              <a:ext cx="484113" cy="475127"/>
            </a:xfrm>
            <a:custGeom>
              <a:rect b="b" l="l" r="r" t="t"/>
              <a:pathLst>
                <a:path extrusionOk="0" h="29131" w="29682">
                  <a:moveTo>
                    <a:pt x="13067" y="769"/>
                  </a:moveTo>
                  <a:lnTo>
                    <a:pt x="13096" y="791"/>
                  </a:lnTo>
                  <a:lnTo>
                    <a:pt x="13188" y="809"/>
                  </a:lnTo>
                  <a:lnTo>
                    <a:pt x="13850" y="827"/>
                  </a:lnTo>
                  <a:lnTo>
                    <a:pt x="14529" y="864"/>
                  </a:lnTo>
                  <a:lnTo>
                    <a:pt x="15190" y="919"/>
                  </a:lnTo>
                  <a:lnTo>
                    <a:pt x="15852" y="1011"/>
                  </a:lnTo>
                  <a:lnTo>
                    <a:pt x="16513" y="1121"/>
                  </a:lnTo>
                  <a:lnTo>
                    <a:pt x="17156" y="1231"/>
                  </a:lnTo>
                  <a:lnTo>
                    <a:pt x="17798" y="1378"/>
                  </a:lnTo>
                  <a:lnTo>
                    <a:pt x="18423" y="1562"/>
                  </a:lnTo>
                  <a:lnTo>
                    <a:pt x="19047" y="1746"/>
                  </a:lnTo>
                  <a:lnTo>
                    <a:pt x="19654" y="1948"/>
                  </a:lnTo>
                  <a:lnTo>
                    <a:pt x="20241" y="2186"/>
                  </a:lnTo>
                  <a:lnTo>
                    <a:pt x="20829" y="2444"/>
                  </a:lnTo>
                  <a:lnTo>
                    <a:pt x="21398" y="2719"/>
                  </a:lnTo>
                  <a:lnTo>
                    <a:pt x="21949" y="3013"/>
                  </a:lnTo>
                  <a:lnTo>
                    <a:pt x="22500" y="3344"/>
                  </a:lnTo>
                  <a:lnTo>
                    <a:pt x="23015" y="3674"/>
                  </a:lnTo>
                  <a:lnTo>
                    <a:pt x="23529" y="4042"/>
                  </a:lnTo>
                  <a:lnTo>
                    <a:pt x="24007" y="4427"/>
                  </a:lnTo>
                  <a:lnTo>
                    <a:pt x="24484" y="4850"/>
                  </a:lnTo>
                  <a:lnTo>
                    <a:pt x="24925" y="5272"/>
                  </a:lnTo>
                  <a:lnTo>
                    <a:pt x="25347" y="5731"/>
                  </a:lnTo>
                  <a:lnTo>
                    <a:pt x="25751" y="6209"/>
                  </a:lnTo>
                  <a:lnTo>
                    <a:pt x="26137" y="6705"/>
                  </a:lnTo>
                  <a:lnTo>
                    <a:pt x="26504" y="7219"/>
                  </a:lnTo>
                  <a:lnTo>
                    <a:pt x="26835" y="7770"/>
                  </a:lnTo>
                  <a:lnTo>
                    <a:pt x="27147" y="8339"/>
                  </a:lnTo>
                  <a:lnTo>
                    <a:pt x="27423" y="8927"/>
                  </a:lnTo>
                  <a:lnTo>
                    <a:pt x="27680" y="9533"/>
                  </a:lnTo>
                  <a:lnTo>
                    <a:pt x="27919" y="10176"/>
                  </a:lnTo>
                  <a:lnTo>
                    <a:pt x="28102" y="10837"/>
                  </a:lnTo>
                  <a:lnTo>
                    <a:pt x="28268" y="11517"/>
                  </a:lnTo>
                  <a:lnTo>
                    <a:pt x="28415" y="12215"/>
                  </a:lnTo>
                  <a:lnTo>
                    <a:pt x="28506" y="12913"/>
                  </a:lnTo>
                  <a:lnTo>
                    <a:pt x="28580" y="13611"/>
                  </a:lnTo>
                  <a:lnTo>
                    <a:pt x="28598" y="14309"/>
                  </a:lnTo>
                  <a:lnTo>
                    <a:pt x="28580" y="14988"/>
                  </a:lnTo>
                  <a:lnTo>
                    <a:pt x="28525" y="15668"/>
                  </a:lnTo>
                  <a:lnTo>
                    <a:pt x="28433" y="16329"/>
                  </a:lnTo>
                  <a:lnTo>
                    <a:pt x="28323" y="16990"/>
                  </a:lnTo>
                  <a:lnTo>
                    <a:pt x="28157" y="17652"/>
                  </a:lnTo>
                  <a:lnTo>
                    <a:pt x="27974" y="18294"/>
                  </a:lnTo>
                  <a:lnTo>
                    <a:pt x="27753" y="18919"/>
                  </a:lnTo>
                  <a:lnTo>
                    <a:pt x="27515" y="19543"/>
                  </a:lnTo>
                  <a:lnTo>
                    <a:pt x="27239" y="20149"/>
                  </a:lnTo>
                  <a:lnTo>
                    <a:pt x="26927" y="20737"/>
                  </a:lnTo>
                  <a:lnTo>
                    <a:pt x="26596" y="21307"/>
                  </a:lnTo>
                  <a:lnTo>
                    <a:pt x="26229" y="21858"/>
                  </a:lnTo>
                  <a:lnTo>
                    <a:pt x="25843" y="22409"/>
                  </a:lnTo>
                  <a:lnTo>
                    <a:pt x="25421" y="22923"/>
                  </a:lnTo>
                  <a:lnTo>
                    <a:pt x="24980" y="23419"/>
                  </a:lnTo>
                  <a:lnTo>
                    <a:pt x="24521" y="23896"/>
                  </a:lnTo>
                  <a:lnTo>
                    <a:pt x="24043" y="24356"/>
                  </a:lnTo>
                  <a:lnTo>
                    <a:pt x="23529" y="24796"/>
                  </a:lnTo>
                  <a:lnTo>
                    <a:pt x="22996" y="25200"/>
                  </a:lnTo>
                  <a:lnTo>
                    <a:pt x="22445" y="25586"/>
                  </a:lnTo>
                  <a:lnTo>
                    <a:pt x="21894" y="25935"/>
                  </a:lnTo>
                  <a:lnTo>
                    <a:pt x="21307" y="26266"/>
                  </a:lnTo>
                  <a:lnTo>
                    <a:pt x="20700" y="26560"/>
                  </a:lnTo>
                  <a:lnTo>
                    <a:pt x="20076" y="26835"/>
                  </a:lnTo>
                  <a:lnTo>
                    <a:pt x="19433" y="27074"/>
                  </a:lnTo>
                  <a:lnTo>
                    <a:pt x="18790" y="27276"/>
                  </a:lnTo>
                  <a:lnTo>
                    <a:pt x="18129" y="27460"/>
                  </a:lnTo>
                  <a:lnTo>
                    <a:pt x="17449" y="27588"/>
                  </a:lnTo>
                  <a:lnTo>
                    <a:pt x="16752" y="27698"/>
                  </a:lnTo>
                  <a:lnTo>
                    <a:pt x="15998" y="27790"/>
                  </a:lnTo>
                  <a:lnTo>
                    <a:pt x="15209" y="27827"/>
                  </a:lnTo>
                  <a:lnTo>
                    <a:pt x="14401" y="27845"/>
                  </a:lnTo>
                  <a:lnTo>
                    <a:pt x="13592" y="27809"/>
                  </a:lnTo>
                  <a:lnTo>
                    <a:pt x="12784" y="27753"/>
                  </a:lnTo>
                  <a:lnTo>
                    <a:pt x="11958" y="27643"/>
                  </a:lnTo>
                  <a:lnTo>
                    <a:pt x="11150" y="27496"/>
                  </a:lnTo>
                  <a:lnTo>
                    <a:pt x="10341" y="27313"/>
                  </a:lnTo>
                  <a:lnTo>
                    <a:pt x="9937" y="27202"/>
                  </a:lnTo>
                  <a:lnTo>
                    <a:pt x="9552" y="27092"/>
                  </a:lnTo>
                  <a:lnTo>
                    <a:pt x="9166" y="26964"/>
                  </a:lnTo>
                  <a:lnTo>
                    <a:pt x="8780" y="26817"/>
                  </a:lnTo>
                  <a:lnTo>
                    <a:pt x="8395" y="26670"/>
                  </a:lnTo>
                  <a:lnTo>
                    <a:pt x="8027" y="26504"/>
                  </a:lnTo>
                  <a:lnTo>
                    <a:pt x="7660" y="26339"/>
                  </a:lnTo>
                  <a:lnTo>
                    <a:pt x="7311" y="26155"/>
                  </a:lnTo>
                  <a:lnTo>
                    <a:pt x="6962" y="25953"/>
                  </a:lnTo>
                  <a:lnTo>
                    <a:pt x="6613" y="25733"/>
                  </a:lnTo>
                  <a:lnTo>
                    <a:pt x="6282" y="25513"/>
                  </a:lnTo>
                  <a:lnTo>
                    <a:pt x="5970" y="25292"/>
                  </a:lnTo>
                  <a:lnTo>
                    <a:pt x="5658" y="25035"/>
                  </a:lnTo>
                  <a:lnTo>
                    <a:pt x="5364" y="24778"/>
                  </a:lnTo>
                  <a:lnTo>
                    <a:pt x="5070" y="24502"/>
                  </a:lnTo>
                  <a:lnTo>
                    <a:pt x="4795" y="24227"/>
                  </a:lnTo>
                  <a:lnTo>
                    <a:pt x="4335" y="23694"/>
                  </a:lnTo>
                  <a:lnTo>
                    <a:pt x="3931" y="23162"/>
                  </a:lnTo>
                  <a:lnTo>
                    <a:pt x="3546" y="22574"/>
                  </a:lnTo>
                  <a:lnTo>
                    <a:pt x="3178" y="21986"/>
                  </a:lnTo>
                  <a:lnTo>
                    <a:pt x="2866" y="21380"/>
                  </a:lnTo>
                  <a:lnTo>
                    <a:pt x="2572" y="20737"/>
                  </a:lnTo>
                  <a:lnTo>
                    <a:pt x="2297" y="20094"/>
                  </a:lnTo>
                  <a:lnTo>
                    <a:pt x="2076" y="19433"/>
                  </a:lnTo>
                  <a:lnTo>
                    <a:pt x="1874" y="18772"/>
                  </a:lnTo>
                  <a:lnTo>
                    <a:pt x="1691" y="18092"/>
                  </a:lnTo>
                  <a:lnTo>
                    <a:pt x="1544" y="17413"/>
                  </a:lnTo>
                  <a:lnTo>
                    <a:pt x="1433" y="16733"/>
                  </a:lnTo>
                  <a:lnTo>
                    <a:pt x="1342" y="16035"/>
                  </a:lnTo>
                  <a:lnTo>
                    <a:pt x="1286" y="15356"/>
                  </a:lnTo>
                  <a:lnTo>
                    <a:pt x="1250" y="14658"/>
                  </a:lnTo>
                  <a:lnTo>
                    <a:pt x="1250" y="13978"/>
                  </a:lnTo>
                  <a:lnTo>
                    <a:pt x="1268" y="13299"/>
                  </a:lnTo>
                  <a:lnTo>
                    <a:pt x="1323" y="12637"/>
                  </a:lnTo>
                  <a:lnTo>
                    <a:pt x="1397" y="11958"/>
                  </a:lnTo>
                  <a:lnTo>
                    <a:pt x="1507" y="11278"/>
                  </a:lnTo>
                  <a:lnTo>
                    <a:pt x="1635" y="10617"/>
                  </a:lnTo>
                  <a:lnTo>
                    <a:pt x="1801" y="9956"/>
                  </a:lnTo>
                  <a:lnTo>
                    <a:pt x="2003" y="9313"/>
                  </a:lnTo>
                  <a:lnTo>
                    <a:pt x="2242" y="8688"/>
                  </a:lnTo>
                  <a:lnTo>
                    <a:pt x="2499" y="8064"/>
                  </a:lnTo>
                  <a:lnTo>
                    <a:pt x="2774" y="7439"/>
                  </a:lnTo>
                  <a:lnTo>
                    <a:pt x="3105" y="6852"/>
                  </a:lnTo>
                  <a:lnTo>
                    <a:pt x="3454" y="6282"/>
                  </a:lnTo>
                  <a:lnTo>
                    <a:pt x="3839" y="5731"/>
                  </a:lnTo>
                  <a:lnTo>
                    <a:pt x="4262" y="5199"/>
                  </a:lnTo>
                  <a:lnTo>
                    <a:pt x="4721" y="4684"/>
                  </a:lnTo>
                  <a:lnTo>
                    <a:pt x="5199" y="4207"/>
                  </a:lnTo>
                  <a:lnTo>
                    <a:pt x="5731" y="3748"/>
                  </a:lnTo>
                  <a:lnTo>
                    <a:pt x="6264" y="3325"/>
                  </a:lnTo>
                  <a:lnTo>
                    <a:pt x="6815" y="2939"/>
                  </a:lnTo>
                  <a:lnTo>
                    <a:pt x="7384" y="2591"/>
                  </a:lnTo>
                  <a:lnTo>
                    <a:pt x="7972" y="2260"/>
                  </a:lnTo>
                  <a:lnTo>
                    <a:pt x="8578" y="1984"/>
                  </a:lnTo>
                  <a:lnTo>
                    <a:pt x="9184" y="1727"/>
                  </a:lnTo>
                  <a:lnTo>
                    <a:pt x="9790" y="1507"/>
                  </a:lnTo>
                  <a:lnTo>
                    <a:pt x="10433" y="1305"/>
                  </a:lnTo>
                  <a:lnTo>
                    <a:pt x="11076" y="1140"/>
                  </a:lnTo>
                  <a:lnTo>
                    <a:pt x="11719" y="993"/>
                  </a:lnTo>
                  <a:lnTo>
                    <a:pt x="12380" y="864"/>
                  </a:lnTo>
                  <a:lnTo>
                    <a:pt x="13041" y="772"/>
                  </a:lnTo>
                  <a:lnTo>
                    <a:pt x="13067" y="769"/>
                  </a:lnTo>
                  <a:close/>
                  <a:moveTo>
                    <a:pt x="15668" y="1"/>
                  </a:moveTo>
                  <a:lnTo>
                    <a:pt x="15043" y="37"/>
                  </a:lnTo>
                  <a:lnTo>
                    <a:pt x="14401" y="93"/>
                  </a:lnTo>
                  <a:lnTo>
                    <a:pt x="14343" y="102"/>
                  </a:lnTo>
                  <a:lnTo>
                    <a:pt x="14343" y="102"/>
                  </a:lnTo>
                  <a:lnTo>
                    <a:pt x="14070" y="74"/>
                  </a:lnTo>
                  <a:lnTo>
                    <a:pt x="13537" y="37"/>
                  </a:lnTo>
                  <a:lnTo>
                    <a:pt x="13005" y="37"/>
                  </a:lnTo>
                  <a:lnTo>
                    <a:pt x="12472" y="56"/>
                  </a:lnTo>
                  <a:lnTo>
                    <a:pt x="11939" y="93"/>
                  </a:lnTo>
                  <a:lnTo>
                    <a:pt x="11407" y="166"/>
                  </a:lnTo>
                  <a:lnTo>
                    <a:pt x="10892" y="258"/>
                  </a:lnTo>
                  <a:lnTo>
                    <a:pt x="10378" y="368"/>
                  </a:lnTo>
                  <a:lnTo>
                    <a:pt x="9864" y="515"/>
                  </a:lnTo>
                  <a:lnTo>
                    <a:pt x="9350" y="662"/>
                  </a:lnTo>
                  <a:lnTo>
                    <a:pt x="8835" y="846"/>
                  </a:lnTo>
                  <a:lnTo>
                    <a:pt x="8339" y="1048"/>
                  </a:lnTo>
                  <a:lnTo>
                    <a:pt x="7862" y="1268"/>
                  </a:lnTo>
                  <a:lnTo>
                    <a:pt x="7384" y="1507"/>
                  </a:lnTo>
                  <a:lnTo>
                    <a:pt x="6907" y="1764"/>
                  </a:lnTo>
                  <a:lnTo>
                    <a:pt x="6448" y="2039"/>
                  </a:lnTo>
                  <a:lnTo>
                    <a:pt x="6007" y="2333"/>
                  </a:lnTo>
                  <a:lnTo>
                    <a:pt x="5566" y="2646"/>
                  </a:lnTo>
                  <a:lnTo>
                    <a:pt x="5144" y="2976"/>
                  </a:lnTo>
                  <a:lnTo>
                    <a:pt x="4721" y="3325"/>
                  </a:lnTo>
                  <a:lnTo>
                    <a:pt x="4317" y="3693"/>
                  </a:lnTo>
                  <a:lnTo>
                    <a:pt x="3931" y="4060"/>
                  </a:lnTo>
                  <a:lnTo>
                    <a:pt x="3564" y="4446"/>
                  </a:lnTo>
                  <a:lnTo>
                    <a:pt x="3215" y="4850"/>
                  </a:lnTo>
                  <a:lnTo>
                    <a:pt x="2884" y="5272"/>
                  </a:lnTo>
                  <a:lnTo>
                    <a:pt x="2554" y="5695"/>
                  </a:lnTo>
                  <a:lnTo>
                    <a:pt x="2260" y="6135"/>
                  </a:lnTo>
                  <a:lnTo>
                    <a:pt x="1984" y="6576"/>
                  </a:lnTo>
                  <a:lnTo>
                    <a:pt x="1709" y="7035"/>
                  </a:lnTo>
                  <a:lnTo>
                    <a:pt x="1470" y="7513"/>
                  </a:lnTo>
                  <a:lnTo>
                    <a:pt x="1250" y="7990"/>
                  </a:lnTo>
                  <a:lnTo>
                    <a:pt x="1029" y="8541"/>
                  </a:lnTo>
                  <a:lnTo>
                    <a:pt x="827" y="9092"/>
                  </a:lnTo>
                  <a:lnTo>
                    <a:pt x="662" y="9662"/>
                  </a:lnTo>
                  <a:lnTo>
                    <a:pt x="497" y="10250"/>
                  </a:lnTo>
                  <a:lnTo>
                    <a:pt x="368" y="10837"/>
                  </a:lnTo>
                  <a:lnTo>
                    <a:pt x="258" y="11425"/>
                  </a:lnTo>
                  <a:lnTo>
                    <a:pt x="148" y="12031"/>
                  </a:lnTo>
                  <a:lnTo>
                    <a:pt x="93" y="12656"/>
                  </a:lnTo>
                  <a:lnTo>
                    <a:pt x="38" y="13262"/>
                  </a:lnTo>
                  <a:lnTo>
                    <a:pt x="1" y="13886"/>
                  </a:lnTo>
                  <a:lnTo>
                    <a:pt x="1" y="14511"/>
                  </a:lnTo>
                  <a:lnTo>
                    <a:pt x="19" y="15135"/>
                  </a:lnTo>
                  <a:lnTo>
                    <a:pt x="56" y="15760"/>
                  </a:lnTo>
                  <a:lnTo>
                    <a:pt x="111" y="16384"/>
                  </a:lnTo>
                  <a:lnTo>
                    <a:pt x="184" y="17009"/>
                  </a:lnTo>
                  <a:lnTo>
                    <a:pt x="295" y="17615"/>
                  </a:lnTo>
                  <a:lnTo>
                    <a:pt x="423" y="18239"/>
                  </a:lnTo>
                  <a:lnTo>
                    <a:pt x="570" y="18845"/>
                  </a:lnTo>
                  <a:lnTo>
                    <a:pt x="735" y="19433"/>
                  </a:lnTo>
                  <a:lnTo>
                    <a:pt x="919" y="20039"/>
                  </a:lnTo>
                  <a:lnTo>
                    <a:pt x="1140" y="20609"/>
                  </a:lnTo>
                  <a:lnTo>
                    <a:pt x="1360" y="21178"/>
                  </a:lnTo>
                  <a:lnTo>
                    <a:pt x="1617" y="21747"/>
                  </a:lnTo>
                  <a:lnTo>
                    <a:pt x="1893" y="22298"/>
                  </a:lnTo>
                  <a:lnTo>
                    <a:pt x="2186" y="22831"/>
                  </a:lnTo>
                  <a:lnTo>
                    <a:pt x="2517" y="23345"/>
                  </a:lnTo>
                  <a:lnTo>
                    <a:pt x="2866" y="23841"/>
                  </a:lnTo>
                  <a:lnTo>
                    <a:pt x="3215" y="24319"/>
                  </a:lnTo>
                  <a:lnTo>
                    <a:pt x="3619" y="24778"/>
                  </a:lnTo>
                  <a:lnTo>
                    <a:pt x="4023" y="25219"/>
                  </a:lnTo>
                  <a:lnTo>
                    <a:pt x="4446" y="25641"/>
                  </a:lnTo>
                  <a:lnTo>
                    <a:pt x="4905" y="26045"/>
                  </a:lnTo>
                  <a:lnTo>
                    <a:pt x="5401" y="26431"/>
                  </a:lnTo>
                  <a:lnTo>
                    <a:pt x="5915" y="26798"/>
                  </a:lnTo>
                  <a:lnTo>
                    <a:pt x="6448" y="27129"/>
                  </a:lnTo>
                  <a:lnTo>
                    <a:pt x="6999" y="27423"/>
                  </a:lnTo>
                  <a:lnTo>
                    <a:pt x="7568" y="27717"/>
                  </a:lnTo>
                  <a:lnTo>
                    <a:pt x="8137" y="27974"/>
                  </a:lnTo>
                  <a:lnTo>
                    <a:pt x="8743" y="28194"/>
                  </a:lnTo>
                  <a:lnTo>
                    <a:pt x="9350" y="28396"/>
                  </a:lnTo>
                  <a:lnTo>
                    <a:pt x="9956" y="28580"/>
                  </a:lnTo>
                  <a:lnTo>
                    <a:pt x="10580" y="28745"/>
                  </a:lnTo>
                  <a:lnTo>
                    <a:pt x="11223" y="28874"/>
                  </a:lnTo>
                  <a:lnTo>
                    <a:pt x="11866" y="28966"/>
                  </a:lnTo>
                  <a:lnTo>
                    <a:pt x="12509" y="29039"/>
                  </a:lnTo>
                  <a:lnTo>
                    <a:pt x="13152" y="29094"/>
                  </a:lnTo>
                  <a:lnTo>
                    <a:pt x="13813" y="29131"/>
                  </a:lnTo>
                  <a:lnTo>
                    <a:pt x="14456" y="29131"/>
                  </a:lnTo>
                  <a:lnTo>
                    <a:pt x="15117" y="29113"/>
                  </a:lnTo>
                  <a:lnTo>
                    <a:pt x="15760" y="29076"/>
                  </a:lnTo>
                  <a:lnTo>
                    <a:pt x="16421" y="29002"/>
                  </a:lnTo>
                  <a:lnTo>
                    <a:pt x="17064" y="28911"/>
                  </a:lnTo>
                  <a:lnTo>
                    <a:pt x="17707" y="28800"/>
                  </a:lnTo>
                  <a:lnTo>
                    <a:pt x="18331" y="28653"/>
                  </a:lnTo>
                  <a:lnTo>
                    <a:pt x="18956" y="28506"/>
                  </a:lnTo>
                  <a:lnTo>
                    <a:pt x="19580" y="28304"/>
                  </a:lnTo>
                  <a:lnTo>
                    <a:pt x="20186" y="28102"/>
                  </a:lnTo>
                  <a:lnTo>
                    <a:pt x="20774" y="27882"/>
                  </a:lnTo>
                  <a:lnTo>
                    <a:pt x="21362" y="27625"/>
                  </a:lnTo>
                  <a:lnTo>
                    <a:pt x="21931" y="27349"/>
                  </a:lnTo>
                  <a:lnTo>
                    <a:pt x="22482" y="27037"/>
                  </a:lnTo>
                  <a:lnTo>
                    <a:pt x="23015" y="26725"/>
                  </a:lnTo>
                  <a:lnTo>
                    <a:pt x="23529" y="26376"/>
                  </a:lnTo>
                  <a:lnTo>
                    <a:pt x="24025" y="26009"/>
                  </a:lnTo>
                  <a:lnTo>
                    <a:pt x="24466" y="25660"/>
                  </a:lnTo>
                  <a:lnTo>
                    <a:pt x="24907" y="25274"/>
                  </a:lnTo>
                  <a:lnTo>
                    <a:pt x="25329" y="24888"/>
                  </a:lnTo>
                  <a:lnTo>
                    <a:pt x="25715" y="24466"/>
                  </a:lnTo>
                  <a:lnTo>
                    <a:pt x="26100" y="24062"/>
                  </a:lnTo>
                  <a:lnTo>
                    <a:pt x="26449" y="23621"/>
                  </a:lnTo>
                  <a:lnTo>
                    <a:pt x="26798" y="23180"/>
                  </a:lnTo>
                  <a:lnTo>
                    <a:pt x="27129" y="22721"/>
                  </a:lnTo>
                  <a:lnTo>
                    <a:pt x="27423" y="22262"/>
                  </a:lnTo>
                  <a:lnTo>
                    <a:pt x="27717" y="21784"/>
                  </a:lnTo>
                  <a:lnTo>
                    <a:pt x="27992" y="21307"/>
                  </a:lnTo>
                  <a:lnTo>
                    <a:pt x="28231" y="20811"/>
                  </a:lnTo>
                  <a:lnTo>
                    <a:pt x="28470" y="20296"/>
                  </a:lnTo>
                  <a:lnTo>
                    <a:pt x="28672" y="19782"/>
                  </a:lnTo>
                  <a:lnTo>
                    <a:pt x="28874" y="19268"/>
                  </a:lnTo>
                  <a:lnTo>
                    <a:pt x="29039" y="18754"/>
                  </a:lnTo>
                  <a:lnTo>
                    <a:pt x="29186" y="18221"/>
                  </a:lnTo>
                  <a:lnTo>
                    <a:pt x="29315" y="17670"/>
                  </a:lnTo>
                  <a:lnTo>
                    <a:pt x="29425" y="17137"/>
                  </a:lnTo>
                  <a:lnTo>
                    <a:pt x="29517" y="16586"/>
                  </a:lnTo>
                  <a:lnTo>
                    <a:pt x="29590" y="16035"/>
                  </a:lnTo>
                  <a:lnTo>
                    <a:pt x="29645" y="15484"/>
                  </a:lnTo>
                  <a:lnTo>
                    <a:pt x="29664" y="14933"/>
                  </a:lnTo>
                  <a:lnTo>
                    <a:pt x="29682" y="14364"/>
                  </a:lnTo>
                  <a:lnTo>
                    <a:pt x="29664" y="13813"/>
                  </a:lnTo>
                  <a:lnTo>
                    <a:pt x="29627" y="13262"/>
                  </a:lnTo>
                  <a:lnTo>
                    <a:pt x="29572" y="12692"/>
                  </a:lnTo>
                  <a:lnTo>
                    <a:pt x="29498" y="12123"/>
                  </a:lnTo>
                  <a:lnTo>
                    <a:pt x="29388" y="11572"/>
                  </a:lnTo>
                  <a:lnTo>
                    <a:pt x="29259" y="11021"/>
                  </a:lnTo>
                  <a:lnTo>
                    <a:pt x="29131" y="10452"/>
                  </a:lnTo>
                  <a:lnTo>
                    <a:pt x="28947" y="9901"/>
                  </a:lnTo>
                  <a:lnTo>
                    <a:pt x="28745" y="9313"/>
                  </a:lnTo>
                  <a:lnTo>
                    <a:pt x="28506" y="8725"/>
                  </a:lnTo>
                  <a:lnTo>
                    <a:pt x="28249" y="8156"/>
                  </a:lnTo>
                  <a:lnTo>
                    <a:pt x="27955" y="7586"/>
                  </a:lnTo>
                  <a:lnTo>
                    <a:pt x="27643" y="7035"/>
                  </a:lnTo>
                  <a:lnTo>
                    <a:pt x="27313" y="6503"/>
                  </a:lnTo>
                  <a:lnTo>
                    <a:pt x="26945" y="5970"/>
                  </a:lnTo>
                  <a:lnTo>
                    <a:pt x="26560" y="5474"/>
                  </a:lnTo>
                  <a:lnTo>
                    <a:pt x="26155" y="4978"/>
                  </a:lnTo>
                  <a:lnTo>
                    <a:pt x="25733" y="4501"/>
                  </a:lnTo>
                  <a:lnTo>
                    <a:pt x="25292" y="4042"/>
                  </a:lnTo>
                  <a:lnTo>
                    <a:pt x="24833" y="3619"/>
                  </a:lnTo>
                  <a:lnTo>
                    <a:pt x="24337" y="3197"/>
                  </a:lnTo>
                  <a:lnTo>
                    <a:pt x="23841" y="2811"/>
                  </a:lnTo>
                  <a:lnTo>
                    <a:pt x="23345" y="2425"/>
                  </a:lnTo>
                  <a:lnTo>
                    <a:pt x="22813" y="2076"/>
                  </a:lnTo>
                  <a:lnTo>
                    <a:pt x="22262" y="1746"/>
                  </a:lnTo>
                  <a:lnTo>
                    <a:pt x="21711" y="1452"/>
                  </a:lnTo>
                  <a:lnTo>
                    <a:pt x="21141" y="1176"/>
                  </a:lnTo>
                  <a:lnTo>
                    <a:pt x="20572" y="919"/>
                  </a:lnTo>
                  <a:lnTo>
                    <a:pt x="19984" y="699"/>
                  </a:lnTo>
                  <a:lnTo>
                    <a:pt x="19396" y="515"/>
                  </a:lnTo>
                  <a:lnTo>
                    <a:pt x="18790" y="350"/>
                  </a:lnTo>
                  <a:lnTo>
                    <a:pt x="18166" y="221"/>
                  </a:lnTo>
                  <a:lnTo>
                    <a:pt x="17560" y="111"/>
                  </a:lnTo>
                  <a:lnTo>
                    <a:pt x="16935" y="37"/>
                  </a:lnTo>
                  <a:lnTo>
                    <a:pt x="16311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34"/>
          <p:cNvSpPr/>
          <p:nvPr/>
        </p:nvSpPr>
        <p:spPr>
          <a:xfrm>
            <a:off x="7428176" y="3439855"/>
            <a:ext cx="394245" cy="409218"/>
          </a:xfrm>
          <a:custGeom>
            <a:rect b="b" l="l" r="r" t="t"/>
            <a:pathLst>
              <a:path extrusionOk="0" h="25090" w="24172">
                <a:moveTo>
                  <a:pt x="11222" y="1"/>
                </a:moveTo>
                <a:lnTo>
                  <a:pt x="10488" y="19"/>
                </a:lnTo>
                <a:lnTo>
                  <a:pt x="10102" y="37"/>
                </a:lnTo>
                <a:lnTo>
                  <a:pt x="9735" y="74"/>
                </a:lnTo>
                <a:lnTo>
                  <a:pt x="9367" y="129"/>
                </a:lnTo>
                <a:lnTo>
                  <a:pt x="9000" y="184"/>
                </a:lnTo>
                <a:lnTo>
                  <a:pt x="8651" y="258"/>
                </a:lnTo>
                <a:lnTo>
                  <a:pt x="8284" y="331"/>
                </a:lnTo>
                <a:lnTo>
                  <a:pt x="7935" y="423"/>
                </a:lnTo>
                <a:lnTo>
                  <a:pt x="7567" y="533"/>
                </a:lnTo>
                <a:lnTo>
                  <a:pt x="7218" y="643"/>
                </a:lnTo>
                <a:lnTo>
                  <a:pt x="6888" y="772"/>
                </a:lnTo>
                <a:lnTo>
                  <a:pt x="6539" y="919"/>
                </a:lnTo>
                <a:lnTo>
                  <a:pt x="6208" y="1066"/>
                </a:lnTo>
                <a:lnTo>
                  <a:pt x="5878" y="1231"/>
                </a:lnTo>
                <a:lnTo>
                  <a:pt x="5547" y="1415"/>
                </a:lnTo>
                <a:lnTo>
                  <a:pt x="5235" y="1598"/>
                </a:lnTo>
                <a:lnTo>
                  <a:pt x="4923" y="1801"/>
                </a:lnTo>
                <a:lnTo>
                  <a:pt x="4610" y="2021"/>
                </a:lnTo>
                <a:lnTo>
                  <a:pt x="4316" y="2241"/>
                </a:lnTo>
                <a:lnTo>
                  <a:pt x="4023" y="2480"/>
                </a:lnTo>
                <a:lnTo>
                  <a:pt x="3747" y="2737"/>
                </a:lnTo>
                <a:lnTo>
                  <a:pt x="3472" y="3013"/>
                </a:lnTo>
                <a:lnTo>
                  <a:pt x="3196" y="3288"/>
                </a:lnTo>
                <a:lnTo>
                  <a:pt x="2939" y="3582"/>
                </a:lnTo>
                <a:lnTo>
                  <a:pt x="2700" y="3894"/>
                </a:lnTo>
                <a:lnTo>
                  <a:pt x="2296" y="4427"/>
                </a:lnTo>
                <a:lnTo>
                  <a:pt x="1947" y="4978"/>
                </a:lnTo>
                <a:lnTo>
                  <a:pt x="1616" y="5566"/>
                </a:lnTo>
                <a:lnTo>
                  <a:pt x="1323" y="6154"/>
                </a:lnTo>
                <a:lnTo>
                  <a:pt x="1065" y="6760"/>
                </a:lnTo>
                <a:lnTo>
                  <a:pt x="827" y="7366"/>
                </a:lnTo>
                <a:lnTo>
                  <a:pt x="643" y="8009"/>
                </a:lnTo>
                <a:lnTo>
                  <a:pt x="459" y="8651"/>
                </a:lnTo>
                <a:lnTo>
                  <a:pt x="312" y="9294"/>
                </a:lnTo>
                <a:lnTo>
                  <a:pt x="202" y="9956"/>
                </a:lnTo>
                <a:lnTo>
                  <a:pt x="110" y="10617"/>
                </a:lnTo>
                <a:lnTo>
                  <a:pt x="55" y="11278"/>
                </a:lnTo>
                <a:lnTo>
                  <a:pt x="19" y="11958"/>
                </a:lnTo>
                <a:lnTo>
                  <a:pt x="0" y="12619"/>
                </a:lnTo>
                <a:lnTo>
                  <a:pt x="19" y="13280"/>
                </a:lnTo>
                <a:lnTo>
                  <a:pt x="55" y="13960"/>
                </a:lnTo>
                <a:lnTo>
                  <a:pt x="92" y="14437"/>
                </a:lnTo>
                <a:lnTo>
                  <a:pt x="147" y="14933"/>
                </a:lnTo>
                <a:lnTo>
                  <a:pt x="202" y="15429"/>
                </a:lnTo>
                <a:lnTo>
                  <a:pt x="294" y="15925"/>
                </a:lnTo>
                <a:lnTo>
                  <a:pt x="386" y="16402"/>
                </a:lnTo>
                <a:lnTo>
                  <a:pt x="496" y="16880"/>
                </a:lnTo>
                <a:lnTo>
                  <a:pt x="625" y="17357"/>
                </a:lnTo>
                <a:lnTo>
                  <a:pt x="772" y="17835"/>
                </a:lnTo>
                <a:lnTo>
                  <a:pt x="937" y="18294"/>
                </a:lnTo>
                <a:lnTo>
                  <a:pt x="1121" y="18753"/>
                </a:lnTo>
                <a:lnTo>
                  <a:pt x="1323" y="19213"/>
                </a:lnTo>
                <a:lnTo>
                  <a:pt x="1543" y="19653"/>
                </a:lnTo>
                <a:lnTo>
                  <a:pt x="1782" y="20076"/>
                </a:lnTo>
                <a:lnTo>
                  <a:pt x="2039" y="20498"/>
                </a:lnTo>
                <a:lnTo>
                  <a:pt x="2314" y="20902"/>
                </a:lnTo>
                <a:lnTo>
                  <a:pt x="2627" y="21288"/>
                </a:lnTo>
                <a:lnTo>
                  <a:pt x="3012" y="21729"/>
                </a:lnTo>
                <a:lnTo>
                  <a:pt x="3416" y="22151"/>
                </a:lnTo>
                <a:lnTo>
                  <a:pt x="3857" y="22537"/>
                </a:lnTo>
                <a:lnTo>
                  <a:pt x="4335" y="22904"/>
                </a:lnTo>
                <a:lnTo>
                  <a:pt x="4812" y="23253"/>
                </a:lnTo>
                <a:lnTo>
                  <a:pt x="5327" y="23547"/>
                </a:lnTo>
                <a:lnTo>
                  <a:pt x="5841" y="23841"/>
                </a:lnTo>
                <a:lnTo>
                  <a:pt x="6374" y="24080"/>
                </a:lnTo>
                <a:lnTo>
                  <a:pt x="6925" y="24319"/>
                </a:lnTo>
                <a:lnTo>
                  <a:pt x="7494" y="24502"/>
                </a:lnTo>
                <a:lnTo>
                  <a:pt x="8063" y="24686"/>
                </a:lnTo>
                <a:lnTo>
                  <a:pt x="8651" y="24814"/>
                </a:lnTo>
                <a:lnTo>
                  <a:pt x="9239" y="24925"/>
                </a:lnTo>
                <a:lnTo>
                  <a:pt x="9827" y="25017"/>
                </a:lnTo>
                <a:lnTo>
                  <a:pt x="10414" y="25072"/>
                </a:lnTo>
                <a:lnTo>
                  <a:pt x="11002" y="25090"/>
                </a:lnTo>
                <a:lnTo>
                  <a:pt x="11424" y="25090"/>
                </a:lnTo>
                <a:lnTo>
                  <a:pt x="11829" y="25072"/>
                </a:lnTo>
                <a:lnTo>
                  <a:pt x="12233" y="25053"/>
                </a:lnTo>
                <a:lnTo>
                  <a:pt x="12637" y="25017"/>
                </a:lnTo>
                <a:lnTo>
                  <a:pt x="13041" y="24961"/>
                </a:lnTo>
                <a:lnTo>
                  <a:pt x="13426" y="24888"/>
                </a:lnTo>
                <a:lnTo>
                  <a:pt x="13831" y="24814"/>
                </a:lnTo>
                <a:lnTo>
                  <a:pt x="14235" y="24723"/>
                </a:lnTo>
                <a:lnTo>
                  <a:pt x="14620" y="24631"/>
                </a:lnTo>
                <a:lnTo>
                  <a:pt x="15006" y="24521"/>
                </a:lnTo>
                <a:lnTo>
                  <a:pt x="15392" y="24392"/>
                </a:lnTo>
                <a:lnTo>
                  <a:pt x="15777" y="24263"/>
                </a:lnTo>
                <a:lnTo>
                  <a:pt x="16163" y="24098"/>
                </a:lnTo>
                <a:lnTo>
                  <a:pt x="16531" y="23951"/>
                </a:lnTo>
                <a:lnTo>
                  <a:pt x="16898" y="23786"/>
                </a:lnTo>
                <a:lnTo>
                  <a:pt x="17265" y="23602"/>
                </a:lnTo>
                <a:lnTo>
                  <a:pt x="17633" y="23400"/>
                </a:lnTo>
                <a:lnTo>
                  <a:pt x="17982" y="23198"/>
                </a:lnTo>
                <a:lnTo>
                  <a:pt x="18330" y="22996"/>
                </a:lnTo>
                <a:lnTo>
                  <a:pt x="18661" y="22757"/>
                </a:lnTo>
                <a:lnTo>
                  <a:pt x="18992" y="22537"/>
                </a:lnTo>
                <a:lnTo>
                  <a:pt x="19322" y="22298"/>
                </a:lnTo>
                <a:lnTo>
                  <a:pt x="19635" y="22041"/>
                </a:lnTo>
                <a:lnTo>
                  <a:pt x="19947" y="21766"/>
                </a:lnTo>
                <a:lnTo>
                  <a:pt x="20241" y="21508"/>
                </a:lnTo>
                <a:lnTo>
                  <a:pt x="20535" y="21215"/>
                </a:lnTo>
                <a:lnTo>
                  <a:pt x="20810" y="20939"/>
                </a:lnTo>
                <a:lnTo>
                  <a:pt x="21086" y="20627"/>
                </a:lnTo>
                <a:lnTo>
                  <a:pt x="21361" y="20315"/>
                </a:lnTo>
                <a:lnTo>
                  <a:pt x="21600" y="20002"/>
                </a:lnTo>
                <a:lnTo>
                  <a:pt x="21857" y="19672"/>
                </a:lnTo>
                <a:lnTo>
                  <a:pt x="22077" y="19341"/>
                </a:lnTo>
                <a:lnTo>
                  <a:pt x="22298" y="19010"/>
                </a:lnTo>
                <a:lnTo>
                  <a:pt x="22500" y="18662"/>
                </a:lnTo>
                <a:lnTo>
                  <a:pt x="22702" y="18294"/>
                </a:lnTo>
                <a:lnTo>
                  <a:pt x="22886" y="17945"/>
                </a:lnTo>
                <a:lnTo>
                  <a:pt x="23051" y="17578"/>
                </a:lnTo>
                <a:lnTo>
                  <a:pt x="23216" y="17192"/>
                </a:lnTo>
                <a:lnTo>
                  <a:pt x="23363" y="16825"/>
                </a:lnTo>
                <a:lnTo>
                  <a:pt x="23510" y="16439"/>
                </a:lnTo>
                <a:lnTo>
                  <a:pt x="23620" y="16053"/>
                </a:lnTo>
                <a:lnTo>
                  <a:pt x="23730" y="15668"/>
                </a:lnTo>
                <a:lnTo>
                  <a:pt x="23841" y="15264"/>
                </a:lnTo>
                <a:lnTo>
                  <a:pt x="23914" y="14860"/>
                </a:lnTo>
                <a:lnTo>
                  <a:pt x="23988" y="14474"/>
                </a:lnTo>
                <a:lnTo>
                  <a:pt x="24061" y="14070"/>
                </a:lnTo>
                <a:lnTo>
                  <a:pt x="24098" y="13666"/>
                </a:lnTo>
                <a:lnTo>
                  <a:pt x="24134" y="13262"/>
                </a:lnTo>
                <a:lnTo>
                  <a:pt x="24153" y="12858"/>
                </a:lnTo>
                <a:lnTo>
                  <a:pt x="24171" y="12453"/>
                </a:lnTo>
                <a:lnTo>
                  <a:pt x="24171" y="12049"/>
                </a:lnTo>
                <a:lnTo>
                  <a:pt x="24153" y="11645"/>
                </a:lnTo>
                <a:lnTo>
                  <a:pt x="24134" y="11241"/>
                </a:lnTo>
                <a:lnTo>
                  <a:pt x="24079" y="10837"/>
                </a:lnTo>
                <a:lnTo>
                  <a:pt x="24024" y="10433"/>
                </a:lnTo>
                <a:lnTo>
                  <a:pt x="23969" y="10029"/>
                </a:lnTo>
                <a:lnTo>
                  <a:pt x="23877" y="9625"/>
                </a:lnTo>
                <a:lnTo>
                  <a:pt x="23786" y="9239"/>
                </a:lnTo>
                <a:lnTo>
                  <a:pt x="23694" y="8853"/>
                </a:lnTo>
                <a:lnTo>
                  <a:pt x="23565" y="8449"/>
                </a:lnTo>
                <a:lnTo>
                  <a:pt x="23437" y="8082"/>
                </a:lnTo>
                <a:lnTo>
                  <a:pt x="23290" y="7696"/>
                </a:lnTo>
                <a:lnTo>
                  <a:pt x="23143" y="7329"/>
                </a:lnTo>
                <a:lnTo>
                  <a:pt x="22959" y="6962"/>
                </a:lnTo>
                <a:lnTo>
                  <a:pt x="22794" y="6631"/>
                </a:lnTo>
                <a:lnTo>
                  <a:pt x="22610" y="6300"/>
                </a:lnTo>
                <a:lnTo>
                  <a:pt x="22426" y="5988"/>
                </a:lnTo>
                <a:lnTo>
                  <a:pt x="22224" y="5676"/>
                </a:lnTo>
                <a:lnTo>
                  <a:pt x="22004" y="5364"/>
                </a:lnTo>
                <a:lnTo>
                  <a:pt x="21783" y="5070"/>
                </a:lnTo>
                <a:lnTo>
                  <a:pt x="21545" y="4776"/>
                </a:lnTo>
                <a:lnTo>
                  <a:pt x="21306" y="4500"/>
                </a:lnTo>
                <a:lnTo>
                  <a:pt x="21049" y="4225"/>
                </a:lnTo>
                <a:lnTo>
                  <a:pt x="20792" y="3949"/>
                </a:lnTo>
                <a:lnTo>
                  <a:pt x="20516" y="3692"/>
                </a:lnTo>
                <a:lnTo>
                  <a:pt x="20241" y="3435"/>
                </a:lnTo>
                <a:lnTo>
                  <a:pt x="19965" y="3196"/>
                </a:lnTo>
                <a:lnTo>
                  <a:pt x="19671" y="2958"/>
                </a:lnTo>
                <a:lnTo>
                  <a:pt x="19065" y="2517"/>
                </a:lnTo>
                <a:lnTo>
                  <a:pt x="18422" y="2094"/>
                </a:lnTo>
                <a:lnTo>
                  <a:pt x="17761" y="1727"/>
                </a:lnTo>
                <a:lnTo>
                  <a:pt x="17082" y="1378"/>
                </a:lnTo>
                <a:lnTo>
                  <a:pt x="16384" y="1066"/>
                </a:lnTo>
                <a:lnTo>
                  <a:pt x="15686" y="809"/>
                </a:lnTo>
                <a:lnTo>
                  <a:pt x="14951" y="570"/>
                </a:lnTo>
                <a:lnTo>
                  <a:pt x="14216" y="368"/>
                </a:lnTo>
                <a:lnTo>
                  <a:pt x="13482" y="221"/>
                </a:lnTo>
                <a:lnTo>
                  <a:pt x="12729" y="111"/>
                </a:lnTo>
                <a:lnTo>
                  <a:pt x="11975" y="37"/>
                </a:lnTo>
                <a:lnTo>
                  <a:pt x="112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4"/>
          <p:cNvSpPr/>
          <p:nvPr/>
        </p:nvSpPr>
        <p:spPr>
          <a:xfrm>
            <a:off x="7386225" y="3408994"/>
            <a:ext cx="484113" cy="475127"/>
          </a:xfrm>
          <a:custGeom>
            <a:rect b="b" l="l" r="r" t="t"/>
            <a:pathLst>
              <a:path extrusionOk="0" h="29131" w="29682">
                <a:moveTo>
                  <a:pt x="13067" y="769"/>
                </a:moveTo>
                <a:lnTo>
                  <a:pt x="13096" y="791"/>
                </a:lnTo>
                <a:lnTo>
                  <a:pt x="13188" y="809"/>
                </a:lnTo>
                <a:lnTo>
                  <a:pt x="13850" y="827"/>
                </a:lnTo>
                <a:lnTo>
                  <a:pt x="14529" y="864"/>
                </a:lnTo>
                <a:lnTo>
                  <a:pt x="15190" y="919"/>
                </a:lnTo>
                <a:lnTo>
                  <a:pt x="15852" y="1011"/>
                </a:lnTo>
                <a:lnTo>
                  <a:pt x="16513" y="1121"/>
                </a:lnTo>
                <a:lnTo>
                  <a:pt x="17156" y="1231"/>
                </a:lnTo>
                <a:lnTo>
                  <a:pt x="17798" y="1378"/>
                </a:lnTo>
                <a:lnTo>
                  <a:pt x="18423" y="1562"/>
                </a:lnTo>
                <a:lnTo>
                  <a:pt x="19047" y="1746"/>
                </a:lnTo>
                <a:lnTo>
                  <a:pt x="19654" y="1948"/>
                </a:lnTo>
                <a:lnTo>
                  <a:pt x="20241" y="2186"/>
                </a:lnTo>
                <a:lnTo>
                  <a:pt x="20829" y="2444"/>
                </a:lnTo>
                <a:lnTo>
                  <a:pt x="21398" y="2719"/>
                </a:lnTo>
                <a:lnTo>
                  <a:pt x="21949" y="3013"/>
                </a:lnTo>
                <a:lnTo>
                  <a:pt x="22500" y="3344"/>
                </a:lnTo>
                <a:lnTo>
                  <a:pt x="23015" y="3674"/>
                </a:lnTo>
                <a:lnTo>
                  <a:pt x="23529" y="4042"/>
                </a:lnTo>
                <a:lnTo>
                  <a:pt x="24007" y="4427"/>
                </a:lnTo>
                <a:lnTo>
                  <a:pt x="24484" y="4850"/>
                </a:lnTo>
                <a:lnTo>
                  <a:pt x="24925" y="5272"/>
                </a:lnTo>
                <a:lnTo>
                  <a:pt x="25347" y="5731"/>
                </a:lnTo>
                <a:lnTo>
                  <a:pt x="25751" y="6209"/>
                </a:lnTo>
                <a:lnTo>
                  <a:pt x="26137" y="6705"/>
                </a:lnTo>
                <a:lnTo>
                  <a:pt x="26504" y="7219"/>
                </a:lnTo>
                <a:lnTo>
                  <a:pt x="26835" y="7770"/>
                </a:lnTo>
                <a:lnTo>
                  <a:pt x="27147" y="8339"/>
                </a:lnTo>
                <a:lnTo>
                  <a:pt x="27423" y="8927"/>
                </a:lnTo>
                <a:lnTo>
                  <a:pt x="27680" y="9533"/>
                </a:lnTo>
                <a:lnTo>
                  <a:pt x="27919" y="10176"/>
                </a:lnTo>
                <a:lnTo>
                  <a:pt x="28102" y="10837"/>
                </a:lnTo>
                <a:lnTo>
                  <a:pt x="28268" y="11517"/>
                </a:lnTo>
                <a:lnTo>
                  <a:pt x="28415" y="12215"/>
                </a:lnTo>
                <a:lnTo>
                  <a:pt x="28506" y="12913"/>
                </a:lnTo>
                <a:lnTo>
                  <a:pt x="28580" y="13611"/>
                </a:lnTo>
                <a:lnTo>
                  <a:pt x="28598" y="14309"/>
                </a:lnTo>
                <a:lnTo>
                  <a:pt x="28580" y="14988"/>
                </a:lnTo>
                <a:lnTo>
                  <a:pt x="28525" y="15668"/>
                </a:lnTo>
                <a:lnTo>
                  <a:pt x="28433" y="16329"/>
                </a:lnTo>
                <a:lnTo>
                  <a:pt x="28323" y="16990"/>
                </a:lnTo>
                <a:lnTo>
                  <a:pt x="28157" y="17652"/>
                </a:lnTo>
                <a:lnTo>
                  <a:pt x="27974" y="18294"/>
                </a:lnTo>
                <a:lnTo>
                  <a:pt x="27753" y="18919"/>
                </a:lnTo>
                <a:lnTo>
                  <a:pt x="27515" y="19543"/>
                </a:lnTo>
                <a:lnTo>
                  <a:pt x="27239" y="20149"/>
                </a:lnTo>
                <a:lnTo>
                  <a:pt x="26927" y="20737"/>
                </a:lnTo>
                <a:lnTo>
                  <a:pt x="26596" y="21307"/>
                </a:lnTo>
                <a:lnTo>
                  <a:pt x="26229" y="21858"/>
                </a:lnTo>
                <a:lnTo>
                  <a:pt x="25843" y="22409"/>
                </a:lnTo>
                <a:lnTo>
                  <a:pt x="25421" y="22923"/>
                </a:lnTo>
                <a:lnTo>
                  <a:pt x="24980" y="23419"/>
                </a:lnTo>
                <a:lnTo>
                  <a:pt x="24521" y="23896"/>
                </a:lnTo>
                <a:lnTo>
                  <a:pt x="24043" y="24356"/>
                </a:lnTo>
                <a:lnTo>
                  <a:pt x="23529" y="24796"/>
                </a:lnTo>
                <a:lnTo>
                  <a:pt x="22996" y="25200"/>
                </a:lnTo>
                <a:lnTo>
                  <a:pt x="22445" y="25586"/>
                </a:lnTo>
                <a:lnTo>
                  <a:pt x="21894" y="25935"/>
                </a:lnTo>
                <a:lnTo>
                  <a:pt x="21307" y="26266"/>
                </a:lnTo>
                <a:lnTo>
                  <a:pt x="20700" y="26560"/>
                </a:lnTo>
                <a:lnTo>
                  <a:pt x="20076" y="26835"/>
                </a:lnTo>
                <a:lnTo>
                  <a:pt x="19433" y="27074"/>
                </a:lnTo>
                <a:lnTo>
                  <a:pt x="18790" y="27276"/>
                </a:lnTo>
                <a:lnTo>
                  <a:pt x="18129" y="27460"/>
                </a:lnTo>
                <a:lnTo>
                  <a:pt x="17449" y="27588"/>
                </a:lnTo>
                <a:lnTo>
                  <a:pt x="16752" y="27698"/>
                </a:lnTo>
                <a:lnTo>
                  <a:pt x="15998" y="27790"/>
                </a:lnTo>
                <a:lnTo>
                  <a:pt x="15209" y="27827"/>
                </a:lnTo>
                <a:lnTo>
                  <a:pt x="14401" y="27845"/>
                </a:lnTo>
                <a:lnTo>
                  <a:pt x="13592" y="27809"/>
                </a:lnTo>
                <a:lnTo>
                  <a:pt x="12784" y="27753"/>
                </a:lnTo>
                <a:lnTo>
                  <a:pt x="11958" y="27643"/>
                </a:lnTo>
                <a:lnTo>
                  <a:pt x="11150" y="27496"/>
                </a:lnTo>
                <a:lnTo>
                  <a:pt x="10341" y="27313"/>
                </a:lnTo>
                <a:lnTo>
                  <a:pt x="9937" y="27202"/>
                </a:lnTo>
                <a:lnTo>
                  <a:pt x="9552" y="27092"/>
                </a:lnTo>
                <a:lnTo>
                  <a:pt x="9166" y="26964"/>
                </a:lnTo>
                <a:lnTo>
                  <a:pt x="8780" y="26817"/>
                </a:lnTo>
                <a:lnTo>
                  <a:pt x="8395" y="26670"/>
                </a:lnTo>
                <a:lnTo>
                  <a:pt x="8027" y="26504"/>
                </a:lnTo>
                <a:lnTo>
                  <a:pt x="7660" y="26339"/>
                </a:lnTo>
                <a:lnTo>
                  <a:pt x="7311" y="26155"/>
                </a:lnTo>
                <a:lnTo>
                  <a:pt x="6962" y="25953"/>
                </a:lnTo>
                <a:lnTo>
                  <a:pt x="6613" y="25733"/>
                </a:lnTo>
                <a:lnTo>
                  <a:pt x="6282" y="25513"/>
                </a:lnTo>
                <a:lnTo>
                  <a:pt x="5970" y="25292"/>
                </a:lnTo>
                <a:lnTo>
                  <a:pt x="5658" y="25035"/>
                </a:lnTo>
                <a:lnTo>
                  <a:pt x="5364" y="24778"/>
                </a:lnTo>
                <a:lnTo>
                  <a:pt x="5070" y="24502"/>
                </a:lnTo>
                <a:lnTo>
                  <a:pt x="4795" y="24227"/>
                </a:lnTo>
                <a:lnTo>
                  <a:pt x="4335" y="23694"/>
                </a:lnTo>
                <a:lnTo>
                  <a:pt x="3931" y="23162"/>
                </a:lnTo>
                <a:lnTo>
                  <a:pt x="3546" y="22574"/>
                </a:lnTo>
                <a:lnTo>
                  <a:pt x="3178" y="21986"/>
                </a:lnTo>
                <a:lnTo>
                  <a:pt x="2866" y="21380"/>
                </a:lnTo>
                <a:lnTo>
                  <a:pt x="2572" y="20737"/>
                </a:lnTo>
                <a:lnTo>
                  <a:pt x="2297" y="20094"/>
                </a:lnTo>
                <a:lnTo>
                  <a:pt x="2076" y="19433"/>
                </a:lnTo>
                <a:lnTo>
                  <a:pt x="1874" y="18772"/>
                </a:lnTo>
                <a:lnTo>
                  <a:pt x="1691" y="18092"/>
                </a:lnTo>
                <a:lnTo>
                  <a:pt x="1544" y="17413"/>
                </a:lnTo>
                <a:lnTo>
                  <a:pt x="1433" y="16733"/>
                </a:lnTo>
                <a:lnTo>
                  <a:pt x="1342" y="16035"/>
                </a:lnTo>
                <a:lnTo>
                  <a:pt x="1286" y="15356"/>
                </a:lnTo>
                <a:lnTo>
                  <a:pt x="1250" y="14658"/>
                </a:lnTo>
                <a:lnTo>
                  <a:pt x="1250" y="13978"/>
                </a:lnTo>
                <a:lnTo>
                  <a:pt x="1268" y="13299"/>
                </a:lnTo>
                <a:lnTo>
                  <a:pt x="1323" y="12637"/>
                </a:lnTo>
                <a:lnTo>
                  <a:pt x="1397" y="11958"/>
                </a:lnTo>
                <a:lnTo>
                  <a:pt x="1507" y="11278"/>
                </a:lnTo>
                <a:lnTo>
                  <a:pt x="1635" y="10617"/>
                </a:lnTo>
                <a:lnTo>
                  <a:pt x="1801" y="9956"/>
                </a:lnTo>
                <a:lnTo>
                  <a:pt x="2003" y="9313"/>
                </a:lnTo>
                <a:lnTo>
                  <a:pt x="2242" y="8688"/>
                </a:lnTo>
                <a:lnTo>
                  <a:pt x="2499" y="8064"/>
                </a:lnTo>
                <a:lnTo>
                  <a:pt x="2774" y="7439"/>
                </a:lnTo>
                <a:lnTo>
                  <a:pt x="3105" y="6852"/>
                </a:lnTo>
                <a:lnTo>
                  <a:pt x="3454" y="6282"/>
                </a:lnTo>
                <a:lnTo>
                  <a:pt x="3839" y="5731"/>
                </a:lnTo>
                <a:lnTo>
                  <a:pt x="4262" y="5199"/>
                </a:lnTo>
                <a:lnTo>
                  <a:pt x="4721" y="4684"/>
                </a:lnTo>
                <a:lnTo>
                  <a:pt x="5199" y="4207"/>
                </a:lnTo>
                <a:lnTo>
                  <a:pt x="5731" y="3748"/>
                </a:lnTo>
                <a:lnTo>
                  <a:pt x="6264" y="3325"/>
                </a:lnTo>
                <a:lnTo>
                  <a:pt x="6815" y="2939"/>
                </a:lnTo>
                <a:lnTo>
                  <a:pt x="7384" y="2591"/>
                </a:lnTo>
                <a:lnTo>
                  <a:pt x="7972" y="2260"/>
                </a:lnTo>
                <a:lnTo>
                  <a:pt x="8578" y="1984"/>
                </a:lnTo>
                <a:lnTo>
                  <a:pt x="9184" y="1727"/>
                </a:lnTo>
                <a:lnTo>
                  <a:pt x="9790" y="1507"/>
                </a:lnTo>
                <a:lnTo>
                  <a:pt x="10433" y="1305"/>
                </a:lnTo>
                <a:lnTo>
                  <a:pt x="11076" y="1140"/>
                </a:lnTo>
                <a:lnTo>
                  <a:pt x="11719" y="993"/>
                </a:lnTo>
                <a:lnTo>
                  <a:pt x="12380" y="864"/>
                </a:lnTo>
                <a:lnTo>
                  <a:pt x="13041" y="772"/>
                </a:lnTo>
                <a:lnTo>
                  <a:pt x="13067" y="769"/>
                </a:lnTo>
                <a:close/>
                <a:moveTo>
                  <a:pt x="15668" y="1"/>
                </a:moveTo>
                <a:lnTo>
                  <a:pt x="15043" y="37"/>
                </a:lnTo>
                <a:lnTo>
                  <a:pt x="14401" y="93"/>
                </a:lnTo>
                <a:lnTo>
                  <a:pt x="14343" y="102"/>
                </a:lnTo>
                <a:lnTo>
                  <a:pt x="14343" y="102"/>
                </a:lnTo>
                <a:lnTo>
                  <a:pt x="14070" y="74"/>
                </a:lnTo>
                <a:lnTo>
                  <a:pt x="13537" y="37"/>
                </a:lnTo>
                <a:lnTo>
                  <a:pt x="13005" y="37"/>
                </a:lnTo>
                <a:lnTo>
                  <a:pt x="12472" y="56"/>
                </a:lnTo>
                <a:lnTo>
                  <a:pt x="11939" y="93"/>
                </a:lnTo>
                <a:lnTo>
                  <a:pt x="11407" y="166"/>
                </a:lnTo>
                <a:lnTo>
                  <a:pt x="10892" y="258"/>
                </a:lnTo>
                <a:lnTo>
                  <a:pt x="10378" y="368"/>
                </a:lnTo>
                <a:lnTo>
                  <a:pt x="9864" y="515"/>
                </a:lnTo>
                <a:lnTo>
                  <a:pt x="9350" y="662"/>
                </a:lnTo>
                <a:lnTo>
                  <a:pt x="8835" y="846"/>
                </a:lnTo>
                <a:lnTo>
                  <a:pt x="8339" y="1048"/>
                </a:lnTo>
                <a:lnTo>
                  <a:pt x="7862" y="1268"/>
                </a:lnTo>
                <a:lnTo>
                  <a:pt x="7384" y="1507"/>
                </a:lnTo>
                <a:lnTo>
                  <a:pt x="6907" y="1764"/>
                </a:lnTo>
                <a:lnTo>
                  <a:pt x="6448" y="2039"/>
                </a:lnTo>
                <a:lnTo>
                  <a:pt x="6007" y="2333"/>
                </a:lnTo>
                <a:lnTo>
                  <a:pt x="5566" y="2646"/>
                </a:lnTo>
                <a:lnTo>
                  <a:pt x="5144" y="2976"/>
                </a:lnTo>
                <a:lnTo>
                  <a:pt x="4721" y="3325"/>
                </a:lnTo>
                <a:lnTo>
                  <a:pt x="4317" y="3693"/>
                </a:lnTo>
                <a:lnTo>
                  <a:pt x="3931" y="4060"/>
                </a:lnTo>
                <a:lnTo>
                  <a:pt x="3564" y="4446"/>
                </a:lnTo>
                <a:lnTo>
                  <a:pt x="3215" y="4850"/>
                </a:lnTo>
                <a:lnTo>
                  <a:pt x="2884" y="5272"/>
                </a:lnTo>
                <a:lnTo>
                  <a:pt x="2554" y="5695"/>
                </a:lnTo>
                <a:lnTo>
                  <a:pt x="2260" y="6135"/>
                </a:lnTo>
                <a:lnTo>
                  <a:pt x="1984" y="6576"/>
                </a:lnTo>
                <a:lnTo>
                  <a:pt x="1709" y="7035"/>
                </a:lnTo>
                <a:lnTo>
                  <a:pt x="1470" y="7513"/>
                </a:lnTo>
                <a:lnTo>
                  <a:pt x="1250" y="7990"/>
                </a:lnTo>
                <a:lnTo>
                  <a:pt x="1029" y="8541"/>
                </a:lnTo>
                <a:lnTo>
                  <a:pt x="827" y="9092"/>
                </a:lnTo>
                <a:lnTo>
                  <a:pt x="662" y="9662"/>
                </a:lnTo>
                <a:lnTo>
                  <a:pt x="497" y="10250"/>
                </a:lnTo>
                <a:lnTo>
                  <a:pt x="368" y="10837"/>
                </a:lnTo>
                <a:lnTo>
                  <a:pt x="258" y="11425"/>
                </a:lnTo>
                <a:lnTo>
                  <a:pt x="148" y="12031"/>
                </a:lnTo>
                <a:lnTo>
                  <a:pt x="93" y="12656"/>
                </a:lnTo>
                <a:lnTo>
                  <a:pt x="38" y="13262"/>
                </a:lnTo>
                <a:lnTo>
                  <a:pt x="1" y="13886"/>
                </a:lnTo>
                <a:lnTo>
                  <a:pt x="1" y="14511"/>
                </a:lnTo>
                <a:lnTo>
                  <a:pt x="19" y="15135"/>
                </a:lnTo>
                <a:lnTo>
                  <a:pt x="56" y="15760"/>
                </a:lnTo>
                <a:lnTo>
                  <a:pt x="111" y="16384"/>
                </a:lnTo>
                <a:lnTo>
                  <a:pt x="184" y="17009"/>
                </a:lnTo>
                <a:lnTo>
                  <a:pt x="295" y="17615"/>
                </a:lnTo>
                <a:lnTo>
                  <a:pt x="423" y="18239"/>
                </a:lnTo>
                <a:lnTo>
                  <a:pt x="570" y="18845"/>
                </a:lnTo>
                <a:lnTo>
                  <a:pt x="735" y="19433"/>
                </a:lnTo>
                <a:lnTo>
                  <a:pt x="919" y="20039"/>
                </a:lnTo>
                <a:lnTo>
                  <a:pt x="1140" y="20609"/>
                </a:lnTo>
                <a:lnTo>
                  <a:pt x="1360" y="21178"/>
                </a:lnTo>
                <a:lnTo>
                  <a:pt x="1617" y="21747"/>
                </a:lnTo>
                <a:lnTo>
                  <a:pt x="1893" y="22298"/>
                </a:lnTo>
                <a:lnTo>
                  <a:pt x="2186" y="22831"/>
                </a:lnTo>
                <a:lnTo>
                  <a:pt x="2517" y="23345"/>
                </a:lnTo>
                <a:lnTo>
                  <a:pt x="2866" y="23841"/>
                </a:lnTo>
                <a:lnTo>
                  <a:pt x="3215" y="24319"/>
                </a:lnTo>
                <a:lnTo>
                  <a:pt x="3619" y="24778"/>
                </a:lnTo>
                <a:lnTo>
                  <a:pt x="4023" y="25219"/>
                </a:lnTo>
                <a:lnTo>
                  <a:pt x="4446" y="25641"/>
                </a:lnTo>
                <a:lnTo>
                  <a:pt x="4905" y="26045"/>
                </a:lnTo>
                <a:lnTo>
                  <a:pt x="5401" y="26431"/>
                </a:lnTo>
                <a:lnTo>
                  <a:pt x="5915" y="26798"/>
                </a:lnTo>
                <a:lnTo>
                  <a:pt x="6448" y="27129"/>
                </a:lnTo>
                <a:lnTo>
                  <a:pt x="6999" y="27423"/>
                </a:lnTo>
                <a:lnTo>
                  <a:pt x="7568" y="27717"/>
                </a:lnTo>
                <a:lnTo>
                  <a:pt x="8137" y="27974"/>
                </a:lnTo>
                <a:lnTo>
                  <a:pt x="8743" y="28194"/>
                </a:lnTo>
                <a:lnTo>
                  <a:pt x="9350" y="28396"/>
                </a:lnTo>
                <a:lnTo>
                  <a:pt x="9956" y="28580"/>
                </a:lnTo>
                <a:lnTo>
                  <a:pt x="10580" y="28745"/>
                </a:lnTo>
                <a:lnTo>
                  <a:pt x="11223" y="28874"/>
                </a:lnTo>
                <a:lnTo>
                  <a:pt x="11866" y="28966"/>
                </a:lnTo>
                <a:lnTo>
                  <a:pt x="12509" y="29039"/>
                </a:lnTo>
                <a:lnTo>
                  <a:pt x="13152" y="29094"/>
                </a:lnTo>
                <a:lnTo>
                  <a:pt x="13813" y="29131"/>
                </a:lnTo>
                <a:lnTo>
                  <a:pt x="14456" y="29131"/>
                </a:lnTo>
                <a:lnTo>
                  <a:pt x="15117" y="29113"/>
                </a:lnTo>
                <a:lnTo>
                  <a:pt x="15760" y="29076"/>
                </a:lnTo>
                <a:lnTo>
                  <a:pt x="16421" y="29002"/>
                </a:lnTo>
                <a:lnTo>
                  <a:pt x="17064" y="28911"/>
                </a:lnTo>
                <a:lnTo>
                  <a:pt x="17707" y="28800"/>
                </a:lnTo>
                <a:lnTo>
                  <a:pt x="18331" y="28653"/>
                </a:lnTo>
                <a:lnTo>
                  <a:pt x="18956" y="28506"/>
                </a:lnTo>
                <a:lnTo>
                  <a:pt x="19580" y="28304"/>
                </a:lnTo>
                <a:lnTo>
                  <a:pt x="20186" y="28102"/>
                </a:lnTo>
                <a:lnTo>
                  <a:pt x="20774" y="27882"/>
                </a:lnTo>
                <a:lnTo>
                  <a:pt x="21362" y="27625"/>
                </a:lnTo>
                <a:lnTo>
                  <a:pt x="21931" y="27349"/>
                </a:lnTo>
                <a:lnTo>
                  <a:pt x="22482" y="27037"/>
                </a:lnTo>
                <a:lnTo>
                  <a:pt x="23015" y="26725"/>
                </a:lnTo>
                <a:lnTo>
                  <a:pt x="23529" y="26376"/>
                </a:lnTo>
                <a:lnTo>
                  <a:pt x="24025" y="26009"/>
                </a:lnTo>
                <a:lnTo>
                  <a:pt x="24466" y="25660"/>
                </a:lnTo>
                <a:lnTo>
                  <a:pt x="24907" y="25274"/>
                </a:lnTo>
                <a:lnTo>
                  <a:pt x="25329" y="24888"/>
                </a:lnTo>
                <a:lnTo>
                  <a:pt x="25715" y="24466"/>
                </a:lnTo>
                <a:lnTo>
                  <a:pt x="26100" y="24062"/>
                </a:lnTo>
                <a:lnTo>
                  <a:pt x="26449" y="23621"/>
                </a:lnTo>
                <a:lnTo>
                  <a:pt x="26798" y="23180"/>
                </a:lnTo>
                <a:lnTo>
                  <a:pt x="27129" y="22721"/>
                </a:lnTo>
                <a:lnTo>
                  <a:pt x="27423" y="22262"/>
                </a:lnTo>
                <a:lnTo>
                  <a:pt x="27717" y="21784"/>
                </a:lnTo>
                <a:lnTo>
                  <a:pt x="27992" y="21307"/>
                </a:lnTo>
                <a:lnTo>
                  <a:pt x="28231" y="20811"/>
                </a:lnTo>
                <a:lnTo>
                  <a:pt x="28470" y="20296"/>
                </a:lnTo>
                <a:lnTo>
                  <a:pt x="28672" y="19782"/>
                </a:lnTo>
                <a:lnTo>
                  <a:pt x="28874" y="19268"/>
                </a:lnTo>
                <a:lnTo>
                  <a:pt x="29039" y="18754"/>
                </a:lnTo>
                <a:lnTo>
                  <a:pt x="29186" y="18221"/>
                </a:lnTo>
                <a:lnTo>
                  <a:pt x="29315" y="17670"/>
                </a:lnTo>
                <a:lnTo>
                  <a:pt x="29425" y="17137"/>
                </a:lnTo>
                <a:lnTo>
                  <a:pt x="29517" y="16586"/>
                </a:lnTo>
                <a:lnTo>
                  <a:pt x="29590" y="16035"/>
                </a:lnTo>
                <a:lnTo>
                  <a:pt x="29645" y="15484"/>
                </a:lnTo>
                <a:lnTo>
                  <a:pt x="29664" y="14933"/>
                </a:lnTo>
                <a:lnTo>
                  <a:pt x="29682" y="14364"/>
                </a:lnTo>
                <a:lnTo>
                  <a:pt x="29664" y="13813"/>
                </a:lnTo>
                <a:lnTo>
                  <a:pt x="29627" y="13262"/>
                </a:lnTo>
                <a:lnTo>
                  <a:pt x="29572" y="12692"/>
                </a:lnTo>
                <a:lnTo>
                  <a:pt x="29498" y="12123"/>
                </a:lnTo>
                <a:lnTo>
                  <a:pt x="29388" y="11572"/>
                </a:lnTo>
                <a:lnTo>
                  <a:pt x="29259" y="11021"/>
                </a:lnTo>
                <a:lnTo>
                  <a:pt x="29131" y="10452"/>
                </a:lnTo>
                <a:lnTo>
                  <a:pt x="28947" y="9901"/>
                </a:lnTo>
                <a:lnTo>
                  <a:pt x="28745" y="9313"/>
                </a:lnTo>
                <a:lnTo>
                  <a:pt x="28506" y="8725"/>
                </a:lnTo>
                <a:lnTo>
                  <a:pt x="28249" y="8156"/>
                </a:lnTo>
                <a:lnTo>
                  <a:pt x="27955" y="7586"/>
                </a:lnTo>
                <a:lnTo>
                  <a:pt x="27643" y="7035"/>
                </a:lnTo>
                <a:lnTo>
                  <a:pt x="27313" y="6503"/>
                </a:lnTo>
                <a:lnTo>
                  <a:pt x="26945" y="5970"/>
                </a:lnTo>
                <a:lnTo>
                  <a:pt x="26560" y="5474"/>
                </a:lnTo>
                <a:lnTo>
                  <a:pt x="26155" y="4978"/>
                </a:lnTo>
                <a:lnTo>
                  <a:pt x="25733" y="4501"/>
                </a:lnTo>
                <a:lnTo>
                  <a:pt x="25292" y="4042"/>
                </a:lnTo>
                <a:lnTo>
                  <a:pt x="24833" y="3619"/>
                </a:lnTo>
                <a:lnTo>
                  <a:pt x="24337" y="3197"/>
                </a:lnTo>
                <a:lnTo>
                  <a:pt x="23841" y="2811"/>
                </a:lnTo>
                <a:lnTo>
                  <a:pt x="23345" y="2425"/>
                </a:lnTo>
                <a:lnTo>
                  <a:pt x="22813" y="2076"/>
                </a:lnTo>
                <a:lnTo>
                  <a:pt x="22262" y="1746"/>
                </a:lnTo>
                <a:lnTo>
                  <a:pt x="21711" y="1452"/>
                </a:lnTo>
                <a:lnTo>
                  <a:pt x="21141" y="1176"/>
                </a:lnTo>
                <a:lnTo>
                  <a:pt x="20572" y="919"/>
                </a:lnTo>
                <a:lnTo>
                  <a:pt x="19984" y="699"/>
                </a:lnTo>
                <a:lnTo>
                  <a:pt x="19396" y="515"/>
                </a:lnTo>
                <a:lnTo>
                  <a:pt x="18790" y="350"/>
                </a:lnTo>
                <a:lnTo>
                  <a:pt x="18166" y="221"/>
                </a:lnTo>
                <a:lnTo>
                  <a:pt x="17560" y="111"/>
                </a:lnTo>
                <a:lnTo>
                  <a:pt x="16935" y="37"/>
                </a:lnTo>
                <a:lnTo>
                  <a:pt x="16311" y="1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34"/>
          <p:cNvGrpSpPr/>
          <p:nvPr/>
        </p:nvGrpSpPr>
        <p:grpSpPr>
          <a:xfrm>
            <a:off x="7383238" y="2232381"/>
            <a:ext cx="484113" cy="475127"/>
            <a:chOff x="5840188" y="2356206"/>
            <a:chExt cx="484113" cy="475127"/>
          </a:xfrm>
        </p:grpSpPr>
        <p:sp>
          <p:nvSpPr>
            <p:cNvPr id="584" name="Google Shape;584;p34"/>
            <p:cNvSpPr/>
            <p:nvPr/>
          </p:nvSpPr>
          <p:spPr>
            <a:xfrm>
              <a:off x="5882138" y="2387067"/>
              <a:ext cx="394245" cy="409218"/>
            </a:xfrm>
            <a:custGeom>
              <a:rect b="b" l="l" r="r" t="t"/>
              <a:pathLst>
                <a:path extrusionOk="0" h="25090" w="24172">
                  <a:moveTo>
                    <a:pt x="11222" y="1"/>
                  </a:moveTo>
                  <a:lnTo>
                    <a:pt x="10488" y="19"/>
                  </a:lnTo>
                  <a:lnTo>
                    <a:pt x="10102" y="37"/>
                  </a:lnTo>
                  <a:lnTo>
                    <a:pt x="9735" y="74"/>
                  </a:lnTo>
                  <a:lnTo>
                    <a:pt x="9367" y="129"/>
                  </a:lnTo>
                  <a:lnTo>
                    <a:pt x="9000" y="184"/>
                  </a:lnTo>
                  <a:lnTo>
                    <a:pt x="8651" y="258"/>
                  </a:lnTo>
                  <a:lnTo>
                    <a:pt x="8284" y="331"/>
                  </a:lnTo>
                  <a:lnTo>
                    <a:pt x="7935" y="423"/>
                  </a:lnTo>
                  <a:lnTo>
                    <a:pt x="7567" y="533"/>
                  </a:lnTo>
                  <a:lnTo>
                    <a:pt x="7218" y="643"/>
                  </a:lnTo>
                  <a:lnTo>
                    <a:pt x="6888" y="772"/>
                  </a:lnTo>
                  <a:lnTo>
                    <a:pt x="6539" y="919"/>
                  </a:lnTo>
                  <a:lnTo>
                    <a:pt x="6208" y="1066"/>
                  </a:lnTo>
                  <a:lnTo>
                    <a:pt x="5878" y="1231"/>
                  </a:lnTo>
                  <a:lnTo>
                    <a:pt x="5547" y="1415"/>
                  </a:lnTo>
                  <a:lnTo>
                    <a:pt x="5235" y="1598"/>
                  </a:lnTo>
                  <a:lnTo>
                    <a:pt x="4923" y="1801"/>
                  </a:lnTo>
                  <a:lnTo>
                    <a:pt x="4610" y="2021"/>
                  </a:lnTo>
                  <a:lnTo>
                    <a:pt x="4316" y="2241"/>
                  </a:lnTo>
                  <a:lnTo>
                    <a:pt x="4023" y="2480"/>
                  </a:lnTo>
                  <a:lnTo>
                    <a:pt x="3747" y="2737"/>
                  </a:lnTo>
                  <a:lnTo>
                    <a:pt x="3472" y="3013"/>
                  </a:lnTo>
                  <a:lnTo>
                    <a:pt x="3196" y="3288"/>
                  </a:lnTo>
                  <a:lnTo>
                    <a:pt x="2939" y="3582"/>
                  </a:lnTo>
                  <a:lnTo>
                    <a:pt x="2700" y="3894"/>
                  </a:lnTo>
                  <a:lnTo>
                    <a:pt x="2296" y="4427"/>
                  </a:lnTo>
                  <a:lnTo>
                    <a:pt x="1947" y="4978"/>
                  </a:lnTo>
                  <a:lnTo>
                    <a:pt x="1616" y="5566"/>
                  </a:lnTo>
                  <a:lnTo>
                    <a:pt x="1323" y="6154"/>
                  </a:lnTo>
                  <a:lnTo>
                    <a:pt x="1065" y="6760"/>
                  </a:lnTo>
                  <a:lnTo>
                    <a:pt x="827" y="7366"/>
                  </a:lnTo>
                  <a:lnTo>
                    <a:pt x="643" y="8009"/>
                  </a:lnTo>
                  <a:lnTo>
                    <a:pt x="459" y="8651"/>
                  </a:lnTo>
                  <a:lnTo>
                    <a:pt x="312" y="9294"/>
                  </a:lnTo>
                  <a:lnTo>
                    <a:pt x="202" y="9956"/>
                  </a:lnTo>
                  <a:lnTo>
                    <a:pt x="110" y="10617"/>
                  </a:lnTo>
                  <a:lnTo>
                    <a:pt x="55" y="11278"/>
                  </a:lnTo>
                  <a:lnTo>
                    <a:pt x="19" y="11958"/>
                  </a:lnTo>
                  <a:lnTo>
                    <a:pt x="0" y="12619"/>
                  </a:lnTo>
                  <a:lnTo>
                    <a:pt x="19" y="13280"/>
                  </a:lnTo>
                  <a:lnTo>
                    <a:pt x="55" y="13960"/>
                  </a:lnTo>
                  <a:lnTo>
                    <a:pt x="92" y="14437"/>
                  </a:lnTo>
                  <a:lnTo>
                    <a:pt x="147" y="14933"/>
                  </a:lnTo>
                  <a:lnTo>
                    <a:pt x="202" y="15429"/>
                  </a:lnTo>
                  <a:lnTo>
                    <a:pt x="294" y="15925"/>
                  </a:lnTo>
                  <a:lnTo>
                    <a:pt x="386" y="16402"/>
                  </a:lnTo>
                  <a:lnTo>
                    <a:pt x="496" y="16880"/>
                  </a:lnTo>
                  <a:lnTo>
                    <a:pt x="625" y="17357"/>
                  </a:lnTo>
                  <a:lnTo>
                    <a:pt x="772" y="17835"/>
                  </a:lnTo>
                  <a:lnTo>
                    <a:pt x="937" y="18294"/>
                  </a:lnTo>
                  <a:lnTo>
                    <a:pt x="1121" y="18753"/>
                  </a:lnTo>
                  <a:lnTo>
                    <a:pt x="1323" y="19213"/>
                  </a:lnTo>
                  <a:lnTo>
                    <a:pt x="1543" y="19653"/>
                  </a:lnTo>
                  <a:lnTo>
                    <a:pt x="1782" y="20076"/>
                  </a:lnTo>
                  <a:lnTo>
                    <a:pt x="2039" y="20498"/>
                  </a:lnTo>
                  <a:lnTo>
                    <a:pt x="2314" y="20902"/>
                  </a:lnTo>
                  <a:lnTo>
                    <a:pt x="2627" y="21288"/>
                  </a:lnTo>
                  <a:lnTo>
                    <a:pt x="3012" y="21729"/>
                  </a:lnTo>
                  <a:lnTo>
                    <a:pt x="3416" y="22151"/>
                  </a:lnTo>
                  <a:lnTo>
                    <a:pt x="3857" y="22537"/>
                  </a:lnTo>
                  <a:lnTo>
                    <a:pt x="4335" y="22904"/>
                  </a:lnTo>
                  <a:lnTo>
                    <a:pt x="4812" y="23253"/>
                  </a:lnTo>
                  <a:lnTo>
                    <a:pt x="5327" y="23547"/>
                  </a:lnTo>
                  <a:lnTo>
                    <a:pt x="5841" y="23841"/>
                  </a:lnTo>
                  <a:lnTo>
                    <a:pt x="6374" y="24080"/>
                  </a:lnTo>
                  <a:lnTo>
                    <a:pt x="6925" y="24319"/>
                  </a:lnTo>
                  <a:lnTo>
                    <a:pt x="7494" y="24502"/>
                  </a:lnTo>
                  <a:lnTo>
                    <a:pt x="8063" y="24686"/>
                  </a:lnTo>
                  <a:lnTo>
                    <a:pt x="8651" y="24814"/>
                  </a:lnTo>
                  <a:lnTo>
                    <a:pt x="9239" y="24925"/>
                  </a:lnTo>
                  <a:lnTo>
                    <a:pt x="9827" y="25017"/>
                  </a:lnTo>
                  <a:lnTo>
                    <a:pt x="10414" y="25072"/>
                  </a:lnTo>
                  <a:lnTo>
                    <a:pt x="11002" y="25090"/>
                  </a:lnTo>
                  <a:lnTo>
                    <a:pt x="11424" y="25090"/>
                  </a:lnTo>
                  <a:lnTo>
                    <a:pt x="11829" y="25072"/>
                  </a:lnTo>
                  <a:lnTo>
                    <a:pt x="12233" y="25053"/>
                  </a:lnTo>
                  <a:lnTo>
                    <a:pt x="12637" y="25017"/>
                  </a:lnTo>
                  <a:lnTo>
                    <a:pt x="13041" y="24961"/>
                  </a:lnTo>
                  <a:lnTo>
                    <a:pt x="13426" y="24888"/>
                  </a:lnTo>
                  <a:lnTo>
                    <a:pt x="13831" y="24814"/>
                  </a:lnTo>
                  <a:lnTo>
                    <a:pt x="14235" y="24723"/>
                  </a:lnTo>
                  <a:lnTo>
                    <a:pt x="14620" y="24631"/>
                  </a:lnTo>
                  <a:lnTo>
                    <a:pt x="15006" y="24521"/>
                  </a:lnTo>
                  <a:lnTo>
                    <a:pt x="15392" y="24392"/>
                  </a:lnTo>
                  <a:lnTo>
                    <a:pt x="15777" y="24263"/>
                  </a:lnTo>
                  <a:lnTo>
                    <a:pt x="16163" y="24098"/>
                  </a:lnTo>
                  <a:lnTo>
                    <a:pt x="16531" y="23951"/>
                  </a:lnTo>
                  <a:lnTo>
                    <a:pt x="16898" y="23786"/>
                  </a:lnTo>
                  <a:lnTo>
                    <a:pt x="17265" y="23602"/>
                  </a:lnTo>
                  <a:lnTo>
                    <a:pt x="17633" y="23400"/>
                  </a:lnTo>
                  <a:lnTo>
                    <a:pt x="17982" y="23198"/>
                  </a:lnTo>
                  <a:lnTo>
                    <a:pt x="18330" y="22996"/>
                  </a:lnTo>
                  <a:lnTo>
                    <a:pt x="18661" y="22757"/>
                  </a:lnTo>
                  <a:lnTo>
                    <a:pt x="18992" y="22537"/>
                  </a:lnTo>
                  <a:lnTo>
                    <a:pt x="19322" y="22298"/>
                  </a:lnTo>
                  <a:lnTo>
                    <a:pt x="19635" y="22041"/>
                  </a:lnTo>
                  <a:lnTo>
                    <a:pt x="19947" y="21766"/>
                  </a:lnTo>
                  <a:lnTo>
                    <a:pt x="20241" y="21508"/>
                  </a:lnTo>
                  <a:lnTo>
                    <a:pt x="20535" y="21215"/>
                  </a:lnTo>
                  <a:lnTo>
                    <a:pt x="20810" y="20939"/>
                  </a:lnTo>
                  <a:lnTo>
                    <a:pt x="21086" y="20627"/>
                  </a:lnTo>
                  <a:lnTo>
                    <a:pt x="21361" y="20315"/>
                  </a:lnTo>
                  <a:lnTo>
                    <a:pt x="21600" y="20002"/>
                  </a:lnTo>
                  <a:lnTo>
                    <a:pt x="21857" y="19672"/>
                  </a:lnTo>
                  <a:lnTo>
                    <a:pt x="22077" y="19341"/>
                  </a:lnTo>
                  <a:lnTo>
                    <a:pt x="22298" y="19010"/>
                  </a:lnTo>
                  <a:lnTo>
                    <a:pt x="22500" y="18662"/>
                  </a:lnTo>
                  <a:lnTo>
                    <a:pt x="22702" y="18294"/>
                  </a:lnTo>
                  <a:lnTo>
                    <a:pt x="22886" y="17945"/>
                  </a:lnTo>
                  <a:lnTo>
                    <a:pt x="23051" y="17578"/>
                  </a:lnTo>
                  <a:lnTo>
                    <a:pt x="23216" y="17192"/>
                  </a:lnTo>
                  <a:lnTo>
                    <a:pt x="23363" y="16825"/>
                  </a:lnTo>
                  <a:lnTo>
                    <a:pt x="23510" y="16439"/>
                  </a:lnTo>
                  <a:lnTo>
                    <a:pt x="23620" y="16053"/>
                  </a:lnTo>
                  <a:lnTo>
                    <a:pt x="23730" y="15668"/>
                  </a:lnTo>
                  <a:lnTo>
                    <a:pt x="23841" y="15264"/>
                  </a:lnTo>
                  <a:lnTo>
                    <a:pt x="23914" y="14860"/>
                  </a:lnTo>
                  <a:lnTo>
                    <a:pt x="23988" y="14474"/>
                  </a:lnTo>
                  <a:lnTo>
                    <a:pt x="24061" y="14070"/>
                  </a:lnTo>
                  <a:lnTo>
                    <a:pt x="24098" y="13666"/>
                  </a:lnTo>
                  <a:lnTo>
                    <a:pt x="24134" y="13262"/>
                  </a:lnTo>
                  <a:lnTo>
                    <a:pt x="24153" y="12858"/>
                  </a:lnTo>
                  <a:lnTo>
                    <a:pt x="24171" y="12453"/>
                  </a:lnTo>
                  <a:lnTo>
                    <a:pt x="24171" y="12049"/>
                  </a:lnTo>
                  <a:lnTo>
                    <a:pt x="24153" y="11645"/>
                  </a:lnTo>
                  <a:lnTo>
                    <a:pt x="24134" y="11241"/>
                  </a:lnTo>
                  <a:lnTo>
                    <a:pt x="24079" y="10837"/>
                  </a:lnTo>
                  <a:lnTo>
                    <a:pt x="24024" y="10433"/>
                  </a:lnTo>
                  <a:lnTo>
                    <a:pt x="23969" y="10029"/>
                  </a:lnTo>
                  <a:lnTo>
                    <a:pt x="23877" y="9625"/>
                  </a:lnTo>
                  <a:lnTo>
                    <a:pt x="23786" y="9239"/>
                  </a:lnTo>
                  <a:lnTo>
                    <a:pt x="23694" y="8853"/>
                  </a:lnTo>
                  <a:lnTo>
                    <a:pt x="23565" y="8449"/>
                  </a:lnTo>
                  <a:lnTo>
                    <a:pt x="23437" y="8082"/>
                  </a:lnTo>
                  <a:lnTo>
                    <a:pt x="23290" y="7696"/>
                  </a:lnTo>
                  <a:lnTo>
                    <a:pt x="23143" y="7329"/>
                  </a:lnTo>
                  <a:lnTo>
                    <a:pt x="22959" y="6962"/>
                  </a:lnTo>
                  <a:lnTo>
                    <a:pt x="22794" y="6631"/>
                  </a:lnTo>
                  <a:lnTo>
                    <a:pt x="22610" y="6300"/>
                  </a:lnTo>
                  <a:lnTo>
                    <a:pt x="22426" y="5988"/>
                  </a:lnTo>
                  <a:lnTo>
                    <a:pt x="22224" y="5676"/>
                  </a:lnTo>
                  <a:lnTo>
                    <a:pt x="22004" y="5364"/>
                  </a:lnTo>
                  <a:lnTo>
                    <a:pt x="21783" y="5070"/>
                  </a:lnTo>
                  <a:lnTo>
                    <a:pt x="21545" y="4776"/>
                  </a:lnTo>
                  <a:lnTo>
                    <a:pt x="21306" y="4500"/>
                  </a:lnTo>
                  <a:lnTo>
                    <a:pt x="21049" y="4225"/>
                  </a:lnTo>
                  <a:lnTo>
                    <a:pt x="20792" y="3949"/>
                  </a:lnTo>
                  <a:lnTo>
                    <a:pt x="20516" y="3692"/>
                  </a:lnTo>
                  <a:lnTo>
                    <a:pt x="20241" y="3435"/>
                  </a:lnTo>
                  <a:lnTo>
                    <a:pt x="19965" y="3196"/>
                  </a:lnTo>
                  <a:lnTo>
                    <a:pt x="19671" y="2958"/>
                  </a:lnTo>
                  <a:lnTo>
                    <a:pt x="19065" y="2517"/>
                  </a:lnTo>
                  <a:lnTo>
                    <a:pt x="18422" y="2094"/>
                  </a:lnTo>
                  <a:lnTo>
                    <a:pt x="17761" y="1727"/>
                  </a:lnTo>
                  <a:lnTo>
                    <a:pt x="17082" y="1378"/>
                  </a:lnTo>
                  <a:lnTo>
                    <a:pt x="16384" y="1066"/>
                  </a:lnTo>
                  <a:lnTo>
                    <a:pt x="15686" y="809"/>
                  </a:lnTo>
                  <a:lnTo>
                    <a:pt x="14951" y="570"/>
                  </a:lnTo>
                  <a:lnTo>
                    <a:pt x="14216" y="368"/>
                  </a:lnTo>
                  <a:lnTo>
                    <a:pt x="13482" y="221"/>
                  </a:lnTo>
                  <a:lnTo>
                    <a:pt x="12729" y="111"/>
                  </a:lnTo>
                  <a:lnTo>
                    <a:pt x="11975" y="37"/>
                  </a:lnTo>
                  <a:lnTo>
                    <a:pt x="112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5840188" y="2356206"/>
              <a:ext cx="484113" cy="475127"/>
            </a:xfrm>
            <a:custGeom>
              <a:rect b="b" l="l" r="r" t="t"/>
              <a:pathLst>
                <a:path extrusionOk="0" h="29131" w="29682">
                  <a:moveTo>
                    <a:pt x="13067" y="769"/>
                  </a:moveTo>
                  <a:lnTo>
                    <a:pt x="13096" y="791"/>
                  </a:lnTo>
                  <a:lnTo>
                    <a:pt x="13188" y="809"/>
                  </a:lnTo>
                  <a:lnTo>
                    <a:pt x="13850" y="827"/>
                  </a:lnTo>
                  <a:lnTo>
                    <a:pt x="14529" y="864"/>
                  </a:lnTo>
                  <a:lnTo>
                    <a:pt x="15190" y="919"/>
                  </a:lnTo>
                  <a:lnTo>
                    <a:pt x="15852" y="1011"/>
                  </a:lnTo>
                  <a:lnTo>
                    <a:pt x="16513" y="1121"/>
                  </a:lnTo>
                  <a:lnTo>
                    <a:pt x="17156" y="1231"/>
                  </a:lnTo>
                  <a:lnTo>
                    <a:pt x="17798" y="1378"/>
                  </a:lnTo>
                  <a:lnTo>
                    <a:pt x="18423" y="1562"/>
                  </a:lnTo>
                  <a:lnTo>
                    <a:pt x="19047" y="1746"/>
                  </a:lnTo>
                  <a:lnTo>
                    <a:pt x="19654" y="1948"/>
                  </a:lnTo>
                  <a:lnTo>
                    <a:pt x="20241" y="2186"/>
                  </a:lnTo>
                  <a:lnTo>
                    <a:pt x="20829" y="2444"/>
                  </a:lnTo>
                  <a:lnTo>
                    <a:pt x="21398" y="2719"/>
                  </a:lnTo>
                  <a:lnTo>
                    <a:pt x="21949" y="3013"/>
                  </a:lnTo>
                  <a:lnTo>
                    <a:pt x="22500" y="3344"/>
                  </a:lnTo>
                  <a:lnTo>
                    <a:pt x="23015" y="3674"/>
                  </a:lnTo>
                  <a:lnTo>
                    <a:pt x="23529" y="4042"/>
                  </a:lnTo>
                  <a:lnTo>
                    <a:pt x="24007" y="4427"/>
                  </a:lnTo>
                  <a:lnTo>
                    <a:pt x="24484" y="4850"/>
                  </a:lnTo>
                  <a:lnTo>
                    <a:pt x="24925" y="5272"/>
                  </a:lnTo>
                  <a:lnTo>
                    <a:pt x="25347" y="5731"/>
                  </a:lnTo>
                  <a:lnTo>
                    <a:pt x="25751" y="6209"/>
                  </a:lnTo>
                  <a:lnTo>
                    <a:pt x="26137" y="6705"/>
                  </a:lnTo>
                  <a:lnTo>
                    <a:pt x="26504" y="7219"/>
                  </a:lnTo>
                  <a:lnTo>
                    <a:pt x="26835" y="7770"/>
                  </a:lnTo>
                  <a:lnTo>
                    <a:pt x="27147" y="8339"/>
                  </a:lnTo>
                  <a:lnTo>
                    <a:pt x="27423" y="8927"/>
                  </a:lnTo>
                  <a:lnTo>
                    <a:pt x="27680" y="9533"/>
                  </a:lnTo>
                  <a:lnTo>
                    <a:pt x="27919" y="10176"/>
                  </a:lnTo>
                  <a:lnTo>
                    <a:pt x="28102" y="10837"/>
                  </a:lnTo>
                  <a:lnTo>
                    <a:pt x="28268" y="11517"/>
                  </a:lnTo>
                  <a:lnTo>
                    <a:pt x="28415" y="12215"/>
                  </a:lnTo>
                  <a:lnTo>
                    <a:pt x="28506" y="12913"/>
                  </a:lnTo>
                  <a:lnTo>
                    <a:pt x="28580" y="13611"/>
                  </a:lnTo>
                  <a:lnTo>
                    <a:pt x="28598" y="14309"/>
                  </a:lnTo>
                  <a:lnTo>
                    <a:pt x="28580" y="14988"/>
                  </a:lnTo>
                  <a:lnTo>
                    <a:pt x="28525" y="15668"/>
                  </a:lnTo>
                  <a:lnTo>
                    <a:pt x="28433" y="16329"/>
                  </a:lnTo>
                  <a:lnTo>
                    <a:pt x="28323" y="16990"/>
                  </a:lnTo>
                  <a:lnTo>
                    <a:pt x="28157" y="17652"/>
                  </a:lnTo>
                  <a:lnTo>
                    <a:pt x="27974" y="18294"/>
                  </a:lnTo>
                  <a:lnTo>
                    <a:pt x="27753" y="18919"/>
                  </a:lnTo>
                  <a:lnTo>
                    <a:pt x="27515" y="19543"/>
                  </a:lnTo>
                  <a:lnTo>
                    <a:pt x="27239" y="20149"/>
                  </a:lnTo>
                  <a:lnTo>
                    <a:pt x="26927" y="20737"/>
                  </a:lnTo>
                  <a:lnTo>
                    <a:pt x="26596" y="21307"/>
                  </a:lnTo>
                  <a:lnTo>
                    <a:pt x="26229" y="21858"/>
                  </a:lnTo>
                  <a:lnTo>
                    <a:pt x="25843" y="22409"/>
                  </a:lnTo>
                  <a:lnTo>
                    <a:pt x="25421" y="22923"/>
                  </a:lnTo>
                  <a:lnTo>
                    <a:pt x="24980" y="23419"/>
                  </a:lnTo>
                  <a:lnTo>
                    <a:pt x="24521" y="23896"/>
                  </a:lnTo>
                  <a:lnTo>
                    <a:pt x="24043" y="24356"/>
                  </a:lnTo>
                  <a:lnTo>
                    <a:pt x="23529" y="24796"/>
                  </a:lnTo>
                  <a:lnTo>
                    <a:pt x="22996" y="25200"/>
                  </a:lnTo>
                  <a:lnTo>
                    <a:pt x="22445" y="25586"/>
                  </a:lnTo>
                  <a:lnTo>
                    <a:pt x="21894" y="25935"/>
                  </a:lnTo>
                  <a:lnTo>
                    <a:pt x="21307" y="26266"/>
                  </a:lnTo>
                  <a:lnTo>
                    <a:pt x="20700" y="26560"/>
                  </a:lnTo>
                  <a:lnTo>
                    <a:pt x="20076" y="26835"/>
                  </a:lnTo>
                  <a:lnTo>
                    <a:pt x="19433" y="27074"/>
                  </a:lnTo>
                  <a:lnTo>
                    <a:pt x="18790" y="27276"/>
                  </a:lnTo>
                  <a:lnTo>
                    <a:pt x="18129" y="27460"/>
                  </a:lnTo>
                  <a:lnTo>
                    <a:pt x="17449" y="27588"/>
                  </a:lnTo>
                  <a:lnTo>
                    <a:pt x="16752" y="27698"/>
                  </a:lnTo>
                  <a:lnTo>
                    <a:pt x="15998" y="27790"/>
                  </a:lnTo>
                  <a:lnTo>
                    <a:pt x="15209" y="27827"/>
                  </a:lnTo>
                  <a:lnTo>
                    <a:pt x="14401" y="27845"/>
                  </a:lnTo>
                  <a:lnTo>
                    <a:pt x="13592" y="27809"/>
                  </a:lnTo>
                  <a:lnTo>
                    <a:pt x="12784" y="27753"/>
                  </a:lnTo>
                  <a:lnTo>
                    <a:pt x="11958" y="27643"/>
                  </a:lnTo>
                  <a:lnTo>
                    <a:pt x="11150" y="27496"/>
                  </a:lnTo>
                  <a:lnTo>
                    <a:pt x="10341" y="27313"/>
                  </a:lnTo>
                  <a:lnTo>
                    <a:pt x="9937" y="27202"/>
                  </a:lnTo>
                  <a:lnTo>
                    <a:pt x="9552" y="27092"/>
                  </a:lnTo>
                  <a:lnTo>
                    <a:pt x="9166" y="26964"/>
                  </a:lnTo>
                  <a:lnTo>
                    <a:pt x="8780" y="26817"/>
                  </a:lnTo>
                  <a:lnTo>
                    <a:pt x="8395" y="26670"/>
                  </a:lnTo>
                  <a:lnTo>
                    <a:pt x="8027" y="26504"/>
                  </a:lnTo>
                  <a:lnTo>
                    <a:pt x="7660" y="26339"/>
                  </a:lnTo>
                  <a:lnTo>
                    <a:pt x="7311" y="26155"/>
                  </a:lnTo>
                  <a:lnTo>
                    <a:pt x="6962" y="25953"/>
                  </a:lnTo>
                  <a:lnTo>
                    <a:pt x="6613" y="25733"/>
                  </a:lnTo>
                  <a:lnTo>
                    <a:pt x="6282" y="25513"/>
                  </a:lnTo>
                  <a:lnTo>
                    <a:pt x="5970" y="25292"/>
                  </a:lnTo>
                  <a:lnTo>
                    <a:pt x="5658" y="25035"/>
                  </a:lnTo>
                  <a:lnTo>
                    <a:pt x="5364" y="24778"/>
                  </a:lnTo>
                  <a:lnTo>
                    <a:pt x="5070" y="24502"/>
                  </a:lnTo>
                  <a:lnTo>
                    <a:pt x="4795" y="24227"/>
                  </a:lnTo>
                  <a:lnTo>
                    <a:pt x="4335" y="23694"/>
                  </a:lnTo>
                  <a:lnTo>
                    <a:pt x="3931" y="23162"/>
                  </a:lnTo>
                  <a:lnTo>
                    <a:pt x="3546" y="22574"/>
                  </a:lnTo>
                  <a:lnTo>
                    <a:pt x="3178" y="21986"/>
                  </a:lnTo>
                  <a:lnTo>
                    <a:pt x="2866" y="21380"/>
                  </a:lnTo>
                  <a:lnTo>
                    <a:pt x="2572" y="20737"/>
                  </a:lnTo>
                  <a:lnTo>
                    <a:pt x="2297" y="20094"/>
                  </a:lnTo>
                  <a:lnTo>
                    <a:pt x="2076" y="19433"/>
                  </a:lnTo>
                  <a:lnTo>
                    <a:pt x="1874" y="18772"/>
                  </a:lnTo>
                  <a:lnTo>
                    <a:pt x="1691" y="18092"/>
                  </a:lnTo>
                  <a:lnTo>
                    <a:pt x="1544" y="17413"/>
                  </a:lnTo>
                  <a:lnTo>
                    <a:pt x="1433" y="16733"/>
                  </a:lnTo>
                  <a:lnTo>
                    <a:pt x="1342" y="16035"/>
                  </a:lnTo>
                  <a:lnTo>
                    <a:pt x="1286" y="15356"/>
                  </a:lnTo>
                  <a:lnTo>
                    <a:pt x="1250" y="14658"/>
                  </a:lnTo>
                  <a:lnTo>
                    <a:pt x="1250" y="13978"/>
                  </a:lnTo>
                  <a:lnTo>
                    <a:pt x="1268" y="13299"/>
                  </a:lnTo>
                  <a:lnTo>
                    <a:pt x="1323" y="12637"/>
                  </a:lnTo>
                  <a:lnTo>
                    <a:pt x="1397" y="11958"/>
                  </a:lnTo>
                  <a:lnTo>
                    <a:pt x="1507" y="11278"/>
                  </a:lnTo>
                  <a:lnTo>
                    <a:pt x="1635" y="10617"/>
                  </a:lnTo>
                  <a:lnTo>
                    <a:pt x="1801" y="9956"/>
                  </a:lnTo>
                  <a:lnTo>
                    <a:pt x="2003" y="9313"/>
                  </a:lnTo>
                  <a:lnTo>
                    <a:pt x="2242" y="8688"/>
                  </a:lnTo>
                  <a:lnTo>
                    <a:pt x="2499" y="8064"/>
                  </a:lnTo>
                  <a:lnTo>
                    <a:pt x="2774" y="7439"/>
                  </a:lnTo>
                  <a:lnTo>
                    <a:pt x="3105" y="6852"/>
                  </a:lnTo>
                  <a:lnTo>
                    <a:pt x="3454" y="6282"/>
                  </a:lnTo>
                  <a:lnTo>
                    <a:pt x="3839" y="5731"/>
                  </a:lnTo>
                  <a:lnTo>
                    <a:pt x="4262" y="5199"/>
                  </a:lnTo>
                  <a:lnTo>
                    <a:pt x="4721" y="4684"/>
                  </a:lnTo>
                  <a:lnTo>
                    <a:pt x="5199" y="4207"/>
                  </a:lnTo>
                  <a:lnTo>
                    <a:pt x="5731" y="3748"/>
                  </a:lnTo>
                  <a:lnTo>
                    <a:pt x="6264" y="3325"/>
                  </a:lnTo>
                  <a:lnTo>
                    <a:pt x="6815" y="2939"/>
                  </a:lnTo>
                  <a:lnTo>
                    <a:pt x="7384" y="2591"/>
                  </a:lnTo>
                  <a:lnTo>
                    <a:pt x="7972" y="2260"/>
                  </a:lnTo>
                  <a:lnTo>
                    <a:pt x="8578" y="1984"/>
                  </a:lnTo>
                  <a:lnTo>
                    <a:pt x="9184" y="1727"/>
                  </a:lnTo>
                  <a:lnTo>
                    <a:pt x="9790" y="1507"/>
                  </a:lnTo>
                  <a:lnTo>
                    <a:pt x="10433" y="1305"/>
                  </a:lnTo>
                  <a:lnTo>
                    <a:pt x="11076" y="1140"/>
                  </a:lnTo>
                  <a:lnTo>
                    <a:pt x="11719" y="993"/>
                  </a:lnTo>
                  <a:lnTo>
                    <a:pt x="12380" y="864"/>
                  </a:lnTo>
                  <a:lnTo>
                    <a:pt x="13041" y="772"/>
                  </a:lnTo>
                  <a:lnTo>
                    <a:pt x="13067" y="769"/>
                  </a:lnTo>
                  <a:close/>
                  <a:moveTo>
                    <a:pt x="15668" y="1"/>
                  </a:moveTo>
                  <a:lnTo>
                    <a:pt x="15043" y="37"/>
                  </a:lnTo>
                  <a:lnTo>
                    <a:pt x="14401" y="93"/>
                  </a:lnTo>
                  <a:lnTo>
                    <a:pt x="14343" y="102"/>
                  </a:lnTo>
                  <a:lnTo>
                    <a:pt x="14343" y="102"/>
                  </a:lnTo>
                  <a:lnTo>
                    <a:pt x="14070" y="74"/>
                  </a:lnTo>
                  <a:lnTo>
                    <a:pt x="13537" y="37"/>
                  </a:lnTo>
                  <a:lnTo>
                    <a:pt x="13005" y="37"/>
                  </a:lnTo>
                  <a:lnTo>
                    <a:pt x="12472" y="56"/>
                  </a:lnTo>
                  <a:lnTo>
                    <a:pt x="11939" y="93"/>
                  </a:lnTo>
                  <a:lnTo>
                    <a:pt x="11407" y="166"/>
                  </a:lnTo>
                  <a:lnTo>
                    <a:pt x="10892" y="258"/>
                  </a:lnTo>
                  <a:lnTo>
                    <a:pt x="10378" y="368"/>
                  </a:lnTo>
                  <a:lnTo>
                    <a:pt x="9864" y="515"/>
                  </a:lnTo>
                  <a:lnTo>
                    <a:pt x="9350" y="662"/>
                  </a:lnTo>
                  <a:lnTo>
                    <a:pt x="8835" y="846"/>
                  </a:lnTo>
                  <a:lnTo>
                    <a:pt x="8339" y="1048"/>
                  </a:lnTo>
                  <a:lnTo>
                    <a:pt x="7862" y="1268"/>
                  </a:lnTo>
                  <a:lnTo>
                    <a:pt x="7384" y="1507"/>
                  </a:lnTo>
                  <a:lnTo>
                    <a:pt x="6907" y="1764"/>
                  </a:lnTo>
                  <a:lnTo>
                    <a:pt x="6448" y="2039"/>
                  </a:lnTo>
                  <a:lnTo>
                    <a:pt x="6007" y="2333"/>
                  </a:lnTo>
                  <a:lnTo>
                    <a:pt x="5566" y="2646"/>
                  </a:lnTo>
                  <a:lnTo>
                    <a:pt x="5144" y="2976"/>
                  </a:lnTo>
                  <a:lnTo>
                    <a:pt x="4721" y="3325"/>
                  </a:lnTo>
                  <a:lnTo>
                    <a:pt x="4317" y="3693"/>
                  </a:lnTo>
                  <a:lnTo>
                    <a:pt x="3931" y="4060"/>
                  </a:lnTo>
                  <a:lnTo>
                    <a:pt x="3564" y="4446"/>
                  </a:lnTo>
                  <a:lnTo>
                    <a:pt x="3215" y="4850"/>
                  </a:lnTo>
                  <a:lnTo>
                    <a:pt x="2884" y="5272"/>
                  </a:lnTo>
                  <a:lnTo>
                    <a:pt x="2554" y="5695"/>
                  </a:lnTo>
                  <a:lnTo>
                    <a:pt x="2260" y="6135"/>
                  </a:lnTo>
                  <a:lnTo>
                    <a:pt x="1984" y="6576"/>
                  </a:lnTo>
                  <a:lnTo>
                    <a:pt x="1709" y="7035"/>
                  </a:lnTo>
                  <a:lnTo>
                    <a:pt x="1470" y="7513"/>
                  </a:lnTo>
                  <a:lnTo>
                    <a:pt x="1250" y="7990"/>
                  </a:lnTo>
                  <a:lnTo>
                    <a:pt x="1029" y="8541"/>
                  </a:lnTo>
                  <a:lnTo>
                    <a:pt x="827" y="9092"/>
                  </a:lnTo>
                  <a:lnTo>
                    <a:pt x="662" y="9662"/>
                  </a:lnTo>
                  <a:lnTo>
                    <a:pt x="497" y="10250"/>
                  </a:lnTo>
                  <a:lnTo>
                    <a:pt x="368" y="10837"/>
                  </a:lnTo>
                  <a:lnTo>
                    <a:pt x="258" y="11425"/>
                  </a:lnTo>
                  <a:lnTo>
                    <a:pt x="148" y="12031"/>
                  </a:lnTo>
                  <a:lnTo>
                    <a:pt x="93" y="12656"/>
                  </a:lnTo>
                  <a:lnTo>
                    <a:pt x="38" y="13262"/>
                  </a:lnTo>
                  <a:lnTo>
                    <a:pt x="1" y="13886"/>
                  </a:lnTo>
                  <a:lnTo>
                    <a:pt x="1" y="14511"/>
                  </a:lnTo>
                  <a:lnTo>
                    <a:pt x="19" y="15135"/>
                  </a:lnTo>
                  <a:lnTo>
                    <a:pt x="56" y="15760"/>
                  </a:lnTo>
                  <a:lnTo>
                    <a:pt x="111" y="16384"/>
                  </a:lnTo>
                  <a:lnTo>
                    <a:pt x="184" y="17009"/>
                  </a:lnTo>
                  <a:lnTo>
                    <a:pt x="295" y="17615"/>
                  </a:lnTo>
                  <a:lnTo>
                    <a:pt x="423" y="18239"/>
                  </a:lnTo>
                  <a:lnTo>
                    <a:pt x="570" y="18845"/>
                  </a:lnTo>
                  <a:lnTo>
                    <a:pt x="735" y="19433"/>
                  </a:lnTo>
                  <a:lnTo>
                    <a:pt x="919" y="20039"/>
                  </a:lnTo>
                  <a:lnTo>
                    <a:pt x="1140" y="20609"/>
                  </a:lnTo>
                  <a:lnTo>
                    <a:pt x="1360" y="21178"/>
                  </a:lnTo>
                  <a:lnTo>
                    <a:pt x="1617" y="21747"/>
                  </a:lnTo>
                  <a:lnTo>
                    <a:pt x="1893" y="22298"/>
                  </a:lnTo>
                  <a:lnTo>
                    <a:pt x="2186" y="22831"/>
                  </a:lnTo>
                  <a:lnTo>
                    <a:pt x="2517" y="23345"/>
                  </a:lnTo>
                  <a:lnTo>
                    <a:pt x="2866" y="23841"/>
                  </a:lnTo>
                  <a:lnTo>
                    <a:pt x="3215" y="24319"/>
                  </a:lnTo>
                  <a:lnTo>
                    <a:pt x="3619" y="24778"/>
                  </a:lnTo>
                  <a:lnTo>
                    <a:pt x="4023" y="25219"/>
                  </a:lnTo>
                  <a:lnTo>
                    <a:pt x="4446" y="25641"/>
                  </a:lnTo>
                  <a:lnTo>
                    <a:pt x="4905" y="26045"/>
                  </a:lnTo>
                  <a:lnTo>
                    <a:pt x="5401" y="26431"/>
                  </a:lnTo>
                  <a:lnTo>
                    <a:pt x="5915" y="26798"/>
                  </a:lnTo>
                  <a:lnTo>
                    <a:pt x="6448" y="27129"/>
                  </a:lnTo>
                  <a:lnTo>
                    <a:pt x="6999" y="27423"/>
                  </a:lnTo>
                  <a:lnTo>
                    <a:pt x="7568" y="27717"/>
                  </a:lnTo>
                  <a:lnTo>
                    <a:pt x="8137" y="27974"/>
                  </a:lnTo>
                  <a:lnTo>
                    <a:pt x="8743" y="28194"/>
                  </a:lnTo>
                  <a:lnTo>
                    <a:pt x="9350" y="28396"/>
                  </a:lnTo>
                  <a:lnTo>
                    <a:pt x="9956" y="28580"/>
                  </a:lnTo>
                  <a:lnTo>
                    <a:pt x="10580" y="28745"/>
                  </a:lnTo>
                  <a:lnTo>
                    <a:pt x="11223" y="28874"/>
                  </a:lnTo>
                  <a:lnTo>
                    <a:pt x="11866" y="28966"/>
                  </a:lnTo>
                  <a:lnTo>
                    <a:pt x="12509" y="29039"/>
                  </a:lnTo>
                  <a:lnTo>
                    <a:pt x="13152" y="29094"/>
                  </a:lnTo>
                  <a:lnTo>
                    <a:pt x="13813" y="29131"/>
                  </a:lnTo>
                  <a:lnTo>
                    <a:pt x="14456" y="29131"/>
                  </a:lnTo>
                  <a:lnTo>
                    <a:pt x="15117" y="29113"/>
                  </a:lnTo>
                  <a:lnTo>
                    <a:pt x="15760" y="29076"/>
                  </a:lnTo>
                  <a:lnTo>
                    <a:pt x="16421" y="29002"/>
                  </a:lnTo>
                  <a:lnTo>
                    <a:pt x="17064" y="28911"/>
                  </a:lnTo>
                  <a:lnTo>
                    <a:pt x="17707" y="28800"/>
                  </a:lnTo>
                  <a:lnTo>
                    <a:pt x="18331" y="28653"/>
                  </a:lnTo>
                  <a:lnTo>
                    <a:pt x="18956" y="28506"/>
                  </a:lnTo>
                  <a:lnTo>
                    <a:pt x="19580" y="28304"/>
                  </a:lnTo>
                  <a:lnTo>
                    <a:pt x="20186" y="28102"/>
                  </a:lnTo>
                  <a:lnTo>
                    <a:pt x="20774" y="27882"/>
                  </a:lnTo>
                  <a:lnTo>
                    <a:pt x="21362" y="27625"/>
                  </a:lnTo>
                  <a:lnTo>
                    <a:pt x="21931" y="27349"/>
                  </a:lnTo>
                  <a:lnTo>
                    <a:pt x="22482" y="27037"/>
                  </a:lnTo>
                  <a:lnTo>
                    <a:pt x="23015" y="26725"/>
                  </a:lnTo>
                  <a:lnTo>
                    <a:pt x="23529" y="26376"/>
                  </a:lnTo>
                  <a:lnTo>
                    <a:pt x="24025" y="26009"/>
                  </a:lnTo>
                  <a:lnTo>
                    <a:pt x="24466" y="25660"/>
                  </a:lnTo>
                  <a:lnTo>
                    <a:pt x="24907" y="25274"/>
                  </a:lnTo>
                  <a:lnTo>
                    <a:pt x="25329" y="24888"/>
                  </a:lnTo>
                  <a:lnTo>
                    <a:pt x="25715" y="24466"/>
                  </a:lnTo>
                  <a:lnTo>
                    <a:pt x="26100" y="24062"/>
                  </a:lnTo>
                  <a:lnTo>
                    <a:pt x="26449" y="23621"/>
                  </a:lnTo>
                  <a:lnTo>
                    <a:pt x="26798" y="23180"/>
                  </a:lnTo>
                  <a:lnTo>
                    <a:pt x="27129" y="22721"/>
                  </a:lnTo>
                  <a:lnTo>
                    <a:pt x="27423" y="22262"/>
                  </a:lnTo>
                  <a:lnTo>
                    <a:pt x="27717" y="21784"/>
                  </a:lnTo>
                  <a:lnTo>
                    <a:pt x="27992" y="21307"/>
                  </a:lnTo>
                  <a:lnTo>
                    <a:pt x="28231" y="20811"/>
                  </a:lnTo>
                  <a:lnTo>
                    <a:pt x="28470" y="20296"/>
                  </a:lnTo>
                  <a:lnTo>
                    <a:pt x="28672" y="19782"/>
                  </a:lnTo>
                  <a:lnTo>
                    <a:pt x="28874" y="19268"/>
                  </a:lnTo>
                  <a:lnTo>
                    <a:pt x="29039" y="18754"/>
                  </a:lnTo>
                  <a:lnTo>
                    <a:pt x="29186" y="18221"/>
                  </a:lnTo>
                  <a:lnTo>
                    <a:pt x="29315" y="17670"/>
                  </a:lnTo>
                  <a:lnTo>
                    <a:pt x="29425" y="17137"/>
                  </a:lnTo>
                  <a:lnTo>
                    <a:pt x="29517" y="16586"/>
                  </a:lnTo>
                  <a:lnTo>
                    <a:pt x="29590" y="16035"/>
                  </a:lnTo>
                  <a:lnTo>
                    <a:pt x="29645" y="15484"/>
                  </a:lnTo>
                  <a:lnTo>
                    <a:pt x="29664" y="14933"/>
                  </a:lnTo>
                  <a:lnTo>
                    <a:pt x="29682" y="14364"/>
                  </a:lnTo>
                  <a:lnTo>
                    <a:pt x="29664" y="13813"/>
                  </a:lnTo>
                  <a:lnTo>
                    <a:pt x="29627" y="13262"/>
                  </a:lnTo>
                  <a:lnTo>
                    <a:pt x="29572" y="12692"/>
                  </a:lnTo>
                  <a:lnTo>
                    <a:pt x="29498" y="12123"/>
                  </a:lnTo>
                  <a:lnTo>
                    <a:pt x="29388" y="11572"/>
                  </a:lnTo>
                  <a:lnTo>
                    <a:pt x="29259" y="11021"/>
                  </a:lnTo>
                  <a:lnTo>
                    <a:pt x="29131" y="10452"/>
                  </a:lnTo>
                  <a:lnTo>
                    <a:pt x="28947" y="9901"/>
                  </a:lnTo>
                  <a:lnTo>
                    <a:pt x="28745" y="9313"/>
                  </a:lnTo>
                  <a:lnTo>
                    <a:pt x="28506" y="8725"/>
                  </a:lnTo>
                  <a:lnTo>
                    <a:pt x="28249" y="8156"/>
                  </a:lnTo>
                  <a:lnTo>
                    <a:pt x="27955" y="7586"/>
                  </a:lnTo>
                  <a:lnTo>
                    <a:pt x="27643" y="7035"/>
                  </a:lnTo>
                  <a:lnTo>
                    <a:pt x="27313" y="6503"/>
                  </a:lnTo>
                  <a:lnTo>
                    <a:pt x="26945" y="5970"/>
                  </a:lnTo>
                  <a:lnTo>
                    <a:pt x="26560" y="5474"/>
                  </a:lnTo>
                  <a:lnTo>
                    <a:pt x="26155" y="4978"/>
                  </a:lnTo>
                  <a:lnTo>
                    <a:pt x="25733" y="4501"/>
                  </a:lnTo>
                  <a:lnTo>
                    <a:pt x="25292" y="4042"/>
                  </a:lnTo>
                  <a:lnTo>
                    <a:pt x="24833" y="3619"/>
                  </a:lnTo>
                  <a:lnTo>
                    <a:pt x="24337" y="3197"/>
                  </a:lnTo>
                  <a:lnTo>
                    <a:pt x="23841" y="2811"/>
                  </a:lnTo>
                  <a:lnTo>
                    <a:pt x="23345" y="2425"/>
                  </a:lnTo>
                  <a:lnTo>
                    <a:pt x="22813" y="2076"/>
                  </a:lnTo>
                  <a:lnTo>
                    <a:pt x="22262" y="1746"/>
                  </a:lnTo>
                  <a:lnTo>
                    <a:pt x="21711" y="1452"/>
                  </a:lnTo>
                  <a:lnTo>
                    <a:pt x="21141" y="1176"/>
                  </a:lnTo>
                  <a:lnTo>
                    <a:pt x="20572" y="919"/>
                  </a:lnTo>
                  <a:lnTo>
                    <a:pt x="19984" y="699"/>
                  </a:lnTo>
                  <a:lnTo>
                    <a:pt x="19396" y="515"/>
                  </a:lnTo>
                  <a:lnTo>
                    <a:pt x="18790" y="350"/>
                  </a:lnTo>
                  <a:lnTo>
                    <a:pt x="18166" y="221"/>
                  </a:lnTo>
                  <a:lnTo>
                    <a:pt x="17560" y="111"/>
                  </a:lnTo>
                  <a:lnTo>
                    <a:pt x="16935" y="37"/>
                  </a:lnTo>
                  <a:lnTo>
                    <a:pt x="16311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586" name="Google Shape;586;p34"/>
          <p:cNvGraphicFramePr/>
          <p:nvPr/>
        </p:nvGraphicFramePr>
        <p:xfrm>
          <a:off x="3538950" y="100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720725"/>
                <a:gridCol w="708725"/>
                <a:gridCol w="757250"/>
                <a:gridCol w="757250"/>
                <a:gridCol w="757250"/>
                <a:gridCol w="757250"/>
                <a:gridCol w="693750"/>
              </a:tblGrid>
              <a:tr h="59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B7B7B7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7" name="Google Shape;587;p34"/>
          <p:cNvSpPr/>
          <p:nvPr/>
        </p:nvSpPr>
        <p:spPr>
          <a:xfrm>
            <a:off x="482675" y="1370025"/>
            <a:ext cx="731493" cy="658393"/>
          </a:xfrm>
          <a:custGeom>
            <a:rect b="b" l="l" r="r" t="t"/>
            <a:pathLst>
              <a:path extrusionOk="0" h="20727" w="23101">
                <a:moveTo>
                  <a:pt x="9473" y="0"/>
                </a:moveTo>
                <a:lnTo>
                  <a:pt x="8968" y="22"/>
                </a:lnTo>
                <a:lnTo>
                  <a:pt x="8484" y="66"/>
                </a:lnTo>
                <a:lnTo>
                  <a:pt x="8001" y="132"/>
                </a:lnTo>
                <a:lnTo>
                  <a:pt x="7517" y="198"/>
                </a:lnTo>
                <a:lnTo>
                  <a:pt x="7033" y="308"/>
                </a:lnTo>
                <a:lnTo>
                  <a:pt x="6550" y="418"/>
                </a:lnTo>
                <a:lnTo>
                  <a:pt x="6088" y="572"/>
                </a:lnTo>
                <a:lnTo>
                  <a:pt x="5627" y="748"/>
                </a:lnTo>
                <a:lnTo>
                  <a:pt x="5187" y="924"/>
                </a:lnTo>
                <a:lnTo>
                  <a:pt x="4748" y="1165"/>
                </a:lnTo>
                <a:lnTo>
                  <a:pt x="4308" y="1407"/>
                </a:lnTo>
                <a:lnTo>
                  <a:pt x="3890" y="1693"/>
                </a:lnTo>
                <a:lnTo>
                  <a:pt x="3495" y="2023"/>
                </a:lnTo>
                <a:lnTo>
                  <a:pt x="3121" y="2352"/>
                </a:lnTo>
                <a:lnTo>
                  <a:pt x="2770" y="2726"/>
                </a:lnTo>
                <a:lnTo>
                  <a:pt x="2418" y="3100"/>
                </a:lnTo>
                <a:lnTo>
                  <a:pt x="2088" y="3495"/>
                </a:lnTo>
                <a:lnTo>
                  <a:pt x="1802" y="3913"/>
                </a:lnTo>
                <a:lnTo>
                  <a:pt x="1517" y="4352"/>
                </a:lnTo>
                <a:lnTo>
                  <a:pt x="1253" y="4792"/>
                </a:lnTo>
                <a:lnTo>
                  <a:pt x="1011" y="5254"/>
                </a:lnTo>
                <a:lnTo>
                  <a:pt x="813" y="5737"/>
                </a:lnTo>
                <a:lnTo>
                  <a:pt x="616" y="6199"/>
                </a:lnTo>
                <a:lnTo>
                  <a:pt x="462" y="6704"/>
                </a:lnTo>
                <a:lnTo>
                  <a:pt x="308" y="7188"/>
                </a:lnTo>
                <a:lnTo>
                  <a:pt x="198" y="7693"/>
                </a:lnTo>
                <a:lnTo>
                  <a:pt x="110" y="8221"/>
                </a:lnTo>
                <a:lnTo>
                  <a:pt x="44" y="8726"/>
                </a:lnTo>
                <a:lnTo>
                  <a:pt x="22" y="9254"/>
                </a:lnTo>
                <a:lnTo>
                  <a:pt x="0" y="9847"/>
                </a:lnTo>
                <a:lnTo>
                  <a:pt x="44" y="10441"/>
                </a:lnTo>
                <a:lnTo>
                  <a:pt x="110" y="11012"/>
                </a:lnTo>
                <a:lnTo>
                  <a:pt x="198" y="11606"/>
                </a:lnTo>
                <a:lnTo>
                  <a:pt x="330" y="12177"/>
                </a:lnTo>
                <a:lnTo>
                  <a:pt x="484" y="12726"/>
                </a:lnTo>
                <a:lnTo>
                  <a:pt x="682" y="13298"/>
                </a:lnTo>
                <a:lnTo>
                  <a:pt x="901" y="13847"/>
                </a:lnTo>
                <a:lnTo>
                  <a:pt x="1143" y="14375"/>
                </a:lnTo>
                <a:lnTo>
                  <a:pt x="1429" y="14902"/>
                </a:lnTo>
                <a:lnTo>
                  <a:pt x="1715" y="15408"/>
                </a:lnTo>
                <a:lnTo>
                  <a:pt x="2044" y="15891"/>
                </a:lnTo>
                <a:lnTo>
                  <a:pt x="2396" y="16375"/>
                </a:lnTo>
                <a:lnTo>
                  <a:pt x="2748" y="16837"/>
                </a:lnTo>
                <a:lnTo>
                  <a:pt x="3143" y="17276"/>
                </a:lnTo>
                <a:lnTo>
                  <a:pt x="3561" y="17672"/>
                </a:lnTo>
                <a:lnTo>
                  <a:pt x="3825" y="17936"/>
                </a:lnTo>
                <a:lnTo>
                  <a:pt x="4088" y="18155"/>
                </a:lnTo>
                <a:lnTo>
                  <a:pt x="4374" y="18397"/>
                </a:lnTo>
                <a:lnTo>
                  <a:pt x="4682" y="18595"/>
                </a:lnTo>
                <a:lnTo>
                  <a:pt x="5099" y="18837"/>
                </a:lnTo>
                <a:lnTo>
                  <a:pt x="5561" y="19056"/>
                </a:lnTo>
                <a:lnTo>
                  <a:pt x="6022" y="19254"/>
                </a:lnTo>
                <a:lnTo>
                  <a:pt x="6484" y="19430"/>
                </a:lnTo>
                <a:lnTo>
                  <a:pt x="7209" y="19694"/>
                </a:lnTo>
                <a:lnTo>
                  <a:pt x="7935" y="19958"/>
                </a:lnTo>
                <a:lnTo>
                  <a:pt x="8660" y="20199"/>
                </a:lnTo>
                <a:lnTo>
                  <a:pt x="9407" y="20419"/>
                </a:lnTo>
                <a:lnTo>
                  <a:pt x="10155" y="20573"/>
                </a:lnTo>
                <a:lnTo>
                  <a:pt x="10528" y="20639"/>
                </a:lnTo>
                <a:lnTo>
                  <a:pt x="10902" y="20683"/>
                </a:lnTo>
                <a:lnTo>
                  <a:pt x="11275" y="20727"/>
                </a:lnTo>
                <a:lnTo>
                  <a:pt x="12045" y="20727"/>
                </a:lnTo>
                <a:lnTo>
                  <a:pt x="12418" y="20705"/>
                </a:lnTo>
                <a:lnTo>
                  <a:pt x="12902" y="20639"/>
                </a:lnTo>
                <a:lnTo>
                  <a:pt x="13364" y="20551"/>
                </a:lnTo>
                <a:lnTo>
                  <a:pt x="13847" y="20419"/>
                </a:lnTo>
                <a:lnTo>
                  <a:pt x="14309" y="20265"/>
                </a:lnTo>
                <a:lnTo>
                  <a:pt x="14748" y="20111"/>
                </a:lnTo>
                <a:lnTo>
                  <a:pt x="15210" y="19914"/>
                </a:lnTo>
                <a:lnTo>
                  <a:pt x="15649" y="19716"/>
                </a:lnTo>
                <a:lnTo>
                  <a:pt x="16089" y="19496"/>
                </a:lnTo>
                <a:lnTo>
                  <a:pt x="16594" y="19232"/>
                </a:lnTo>
                <a:lnTo>
                  <a:pt x="17100" y="18969"/>
                </a:lnTo>
                <a:lnTo>
                  <a:pt x="17584" y="18661"/>
                </a:lnTo>
                <a:lnTo>
                  <a:pt x="18067" y="18353"/>
                </a:lnTo>
                <a:lnTo>
                  <a:pt x="18551" y="18045"/>
                </a:lnTo>
                <a:lnTo>
                  <a:pt x="19012" y="17694"/>
                </a:lnTo>
                <a:lnTo>
                  <a:pt x="19452" y="17342"/>
                </a:lnTo>
                <a:lnTo>
                  <a:pt x="19891" y="16946"/>
                </a:lnTo>
                <a:lnTo>
                  <a:pt x="20309" y="16573"/>
                </a:lnTo>
                <a:lnTo>
                  <a:pt x="20705" y="16155"/>
                </a:lnTo>
                <a:lnTo>
                  <a:pt x="21078" y="15716"/>
                </a:lnTo>
                <a:lnTo>
                  <a:pt x="21408" y="15276"/>
                </a:lnTo>
                <a:lnTo>
                  <a:pt x="21738" y="14793"/>
                </a:lnTo>
                <a:lnTo>
                  <a:pt x="22023" y="14309"/>
                </a:lnTo>
                <a:lnTo>
                  <a:pt x="22287" y="13803"/>
                </a:lnTo>
                <a:lnTo>
                  <a:pt x="22507" y="13276"/>
                </a:lnTo>
                <a:lnTo>
                  <a:pt x="22661" y="12836"/>
                </a:lnTo>
                <a:lnTo>
                  <a:pt x="22793" y="12397"/>
                </a:lnTo>
                <a:lnTo>
                  <a:pt x="22902" y="11935"/>
                </a:lnTo>
                <a:lnTo>
                  <a:pt x="22990" y="11474"/>
                </a:lnTo>
                <a:lnTo>
                  <a:pt x="23056" y="11012"/>
                </a:lnTo>
                <a:lnTo>
                  <a:pt x="23078" y="10551"/>
                </a:lnTo>
                <a:lnTo>
                  <a:pt x="23100" y="10089"/>
                </a:lnTo>
                <a:lnTo>
                  <a:pt x="23078" y="9627"/>
                </a:lnTo>
                <a:lnTo>
                  <a:pt x="23056" y="9166"/>
                </a:lnTo>
                <a:lnTo>
                  <a:pt x="22990" y="8704"/>
                </a:lnTo>
                <a:lnTo>
                  <a:pt x="22902" y="8243"/>
                </a:lnTo>
                <a:lnTo>
                  <a:pt x="22815" y="7781"/>
                </a:lnTo>
                <a:lnTo>
                  <a:pt x="22683" y="7342"/>
                </a:lnTo>
                <a:lnTo>
                  <a:pt x="22551" y="6902"/>
                </a:lnTo>
                <a:lnTo>
                  <a:pt x="22375" y="6462"/>
                </a:lnTo>
                <a:lnTo>
                  <a:pt x="22177" y="6045"/>
                </a:lnTo>
                <a:lnTo>
                  <a:pt x="21979" y="5627"/>
                </a:lnTo>
                <a:lnTo>
                  <a:pt x="21738" y="5232"/>
                </a:lnTo>
                <a:lnTo>
                  <a:pt x="21496" y="4836"/>
                </a:lnTo>
                <a:lnTo>
                  <a:pt x="21232" y="4462"/>
                </a:lnTo>
                <a:lnTo>
                  <a:pt x="20946" y="4089"/>
                </a:lnTo>
                <a:lnTo>
                  <a:pt x="20661" y="3737"/>
                </a:lnTo>
                <a:lnTo>
                  <a:pt x="20353" y="3407"/>
                </a:lnTo>
                <a:lnTo>
                  <a:pt x="20023" y="3100"/>
                </a:lnTo>
                <a:lnTo>
                  <a:pt x="19672" y="2792"/>
                </a:lnTo>
                <a:lnTo>
                  <a:pt x="19320" y="2484"/>
                </a:lnTo>
                <a:lnTo>
                  <a:pt x="18946" y="2220"/>
                </a:lnTo>
                <a:lnTo>
                  <a:pt x="18573" y="1957"/>
                </a:lnTo>
                <a:lnTo>
                  <a:pt x="18199" y="1715"/>
                </a:lnTo>
                <a:lnTo>
                  <a:pt x="17803" y="1495"/>
                </a:lnTo>
                <a:lnTo>
                  <a:pt x="17386" y="1297"/>
                </a:lnTo>
                <a:lnTo>
                  <a:pt x="16968" y="1099"/>
                </a:lnTo>
                <a:lnTo>
                  <a:pt x="16616" y="968"/>
                </a:lnTo>
                <a:lnTo>
                  <a:pt x="16265" y="836"/>
                </a:lnTo>
                <a:lnTo>
                  <a:pt x="15517" y="594"/>
                </a:lnTo>
                <a:lnTo>
                  <a:pt x="14770" y="418"/>
                </a:lnTo>
                <a:lnTo>
                  <a:pt x="14023" y="264"/>
                </a:lnTo>
                <a:lnTo>
                  <a:pt x="13254" y="154"/>
                </a:lnTo>
                <a:lnTo>
                  <a:pt x="12484" y="88"/>
                </a:lnTo>
                <a:lnTo>
                  <a:pt x="11715" y="22"/>
                </a:lnTo>
                <a:lnTo>
                  <a:pt x="1094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4"/>
          <p:cNvSpPr/>
          <p:nvPr/>
        </p:nvSpPr>
        <p:spPr>
          <a:xfrm rot="139623">
            <a:off x="619873" y="1479213"/>
            <a:ext cx="457096" cy="440016"/>
          </a:xfrm>
          <a:custGeom>
            <a:rect b="b" l="l" r="r" t="t"/>
            <a:pathLst>
              <a:path extrusionOk="0" h="17956" w="18653">
                <a:moveTo>
                  <a:pt x="12593" y="474"/>
                </a:moveTo>
                <a:lnTo>
                  <a:pt x="12774" y="488"/>
                </a:lnTo>
                <a:lnTo>
                  <a:pt x="12969" y="502"/>
                </a:lnTo>
                <a:lnTo>
                  <a:pt x="13164" y="543"/>
                </a:lnTo>
                <a:lnTo>
                  <a:pt x="13359" y="599"/>
                </a:lnTo>
                <a:lnTo>
                  <a:pt x="13554" y="669"/>
                </a:lnTo>
                <a:lnTo>
                  <a:pt x="13763" y="738"/>
                </a:lnTo>
                <a:lnTo>
                  <a:pt x="13944" y="836"/>
                </a:lnTo>
                <a:lnTo>
                  <a:pt x="14126" y="933"/>
                </a:lnTo>
                <a:lnTo>
                  <a:pt x="14307" y="1031"/>
                </a:lnTo>
                <a:lnTo>
                  <a:pt x="14474" y="1142"/>
                </a:lnTo>
                <a:lnTo>
                  <a:pt x="14627" y="1268"/>
                </a:lnTo>
                <a:lnTo>
                  <a:pt x="14780" y="1393"/>
                </a:lnTo>
                <a:lnTo>
                  <a:pt x="14920" y="1518"/>
                </a:lnTo>
                <a:lnTo>
                  <a:pt x="15059" y="1658"/>
                </a:lnTo>
                <a:lnTo>
                  <a:pt x="15198" y="1811"/>
                </a:lnTo>
                <a:lnTo>
                  <a:pt x="15324" y="1950"/>
                </a:lnTo>
                <a:lnTo>
                  <a:pt x="15435" y="2117"/>
                </a:lnTo>
                <a:lnTo>
                  <a:pt x="15546" y="2271"/>
                </a:lnTo>
                <a:lnTo>
                  <a:pt x="15741" y="2605"/>
                </a:lnTo>
                <a:lnTo>
                  <a:pt x="15923" y="2967"/>
                </a:lnTo>
                <a:lnTo>
                  <a:pt x="16062" y="3329"/>
                </a:lnTo>
                <a:lnTo>
                  <a:pt x="16187" y="3706"/>
                </a:lnTo>
                <a:lnTo>
                  <a:pt x="16285" y="4096"/>
                </a:lnTo>
                <a:lnTo>
                  <a:pt x="16354" y="4500"/>
                </a:lnTo>
                <a:lnTo>
                  <a:pt x="16410" y="4903"/>
                </a:lnTo>
                <a:lnTo>
                  <a:pt x="16438" y="5307"/>
                </a:lnTo>
                <a:lnTo>
                  <a:pt x="16438" y="5725"/>
                </a:lnTo>
                <a:lnTo>
                  <a:pt x="16424" y="6129"/>
                </a:lnTo>
                <a:lnTo>
                  <a:pt x="16368" y="6575"/>
                </a:lnTo>
                <a:lnTo>
                  <a:pt x="16299" y="7035"/>
                </a:lnTo>
                <a:lnTo>
                  <a:pt x="15825" y="7118"/>
                </a:lnTo>
                <a:lnTo>
                  <a:pt x="15337" y="7202"/>
                </a:lnTo>
                <a:lnTo>
                  <a:pt x="14474" y="7327"/>
                </a:lnTo>
                <a:lnTo>
                  <a:pt x="13596" y="7453"/>
                </a:lnTo>
                <a:lnTo>
                  <a:pt x="13150" y="7522"/>
                </a:lnTo>
                <a:lnTo>
                  <a:pt x="12719" y="7606"/>
                </a:lnTo>
                <a:lnTo>
                  <a:pt x="12287" y="7703"/>
                </a:lnTo>
                <a:lnTo>
                  <a:pt x="11869" y="7815"/>
                </a:lnTo>
                <a:lnTo>
                  <a:pt x="11827" y="7829"/>
                </a:lnTo>
                <a:lnTo>
                  <a:pt x="11799" y="7871"/>
                </a:lnTo>
                <a:lnTo>
                  <a:pt x="11785" y="7898"/>
                </a:lnTo>
                <a:lnTo>
                  <a:pt x="11785" y="7940"/>
                </a:lnTo>
                <a:lnTo>
                  <a:pt x="11702" y="8177"/>
                </a:lnTo>
                <a:lnTo>
                  <a:pt x="11618" y="8442"/>
                </a:lnTo>
                <a:lnTo>
                  <a:pt x="11562" y="8706"/>
                </a:lnTo>
                <a:lnTo>
                  <a:pt x="11521" y="8971"/>
                </a:lnTo>
                <a:lnTo>
                  <a:pt x="11437" y="9514"/>
                </a:lnTo>
                <a:lnTo>
                  <a:pt x="11395" y="9793"/>
                </a:lnTo>
                <a:lnTo>
                  <a:pt x="11340" y="10044"/>
                </a:lnTo>
                <a:lnTo>
                  <a:pt x="11186" y="10740"/>
                </a:lnTo>
                <a:lnTo>
                  <a:pt x="11019" y="11451"/>
                </a:lnTo>
                <a:lnTo>
                  <a:pt x="10936" y="11242"/>
                </a:lnTo>
                <a:lnTo>
                  <a:pt x="10852" y="11033"/>
                </a:lnTo>
                <a:lnTo>
                  <a:pt x="10657" y="10629"/>
                </a:lnTo>
                <a:lnTo>
                  <a:pt x="10420" y="10239"/>
                </a:lnTo>
                <a:lnTo>
                  <a:pt x="10183" y="9849"/>
                </a:lnTo>
                <a:lnTo>
                  <a:pt x="9668" y="9083"/>
                </a:lnTo>
                <a:lnTo>
                  <a:pt x="9431" y="8706"/>
                </a:lnTo>
                <a:lnTo>
                  <a:pt x="9208" y="8344"/>
                </a:lnTo>
                <a:lnTo>
                  <a:pt x="8971" y="7912"/>
                </a:lnTo>
                <a:lnTo>
                  <a:pt x="8735" y="7467"/>
                </a:lnTo>
                <a:lnTo>
                  <a:pt x="8261" y="6589"/>
                </a:lnTo>
                <a:lnTo>
                  <a:pt x="8010" y="6143"/>
                </a:lnTo>
                <a:lnTo>
                  <a:pt x="7760" y="5725"/>
                </a:lnTo>
                <a:lnTo>
                  <a:pt x="7481" y="5307"/>
                </a:lnTo>
                <a:lnTo>
                  <a:pt x="7328" y="5112"/>
                </a:lnTo>
                <a:lnTo>
                  <a:pt x="7174" y="4931"/>
                </a:lnTo>
                <a:lnTo>
                  <a:pt x="7147" y="4890"/>
                </a:lnTo>
                <a:lnTo>
                  <a:pt x="7105" y="4890"/>
                </a:lnTo>
                <a:lnTo>
                  <a:pt x="7063" y="4903"/>
                </a:lnTo>
                <a:lnTo>
                  <a:pt x="7035" y="4931"/>
                </a:lnTo>
                <a:lnTo>
                  <a:pt x="6938" y="5168"/>
                </a:lnTo>
                <a:lnTo>
                  <a:pt x="6868" y="5405"/>
                </a:lnTo>
                <a:lnTo>
                  <a:pt x="6826" y="5656"/>
                </a:lnTo>
                <a:lnTo>
                  <a:pt x="6784" y="5906"/>
                </a:lnTo>
                <a:lnTo>
                  <a:pt x="6729" y="6408"/>
                </a:lnTo>
                <a:lnTo>
                  <a:pt x="6673" y="6909"/>
                </a:lnTo>
                <a:lnTo>
                  <a:pt x="6534" y="7982"/>
                </a:lnTo>
                <a:lnTo>
                  <a:pt x="6478" y="8511"/>
                </a:lnTo>
                <a:lnTo>
                  <a:pt x="6436" y="9055"/>
                </a:lnTo>
                <a:lnTo>
                  <a:pt x="5210" y="9291"/>
                </a:lnTo>
                <a:lnTo>
                  <a:pt x="3984" y="9528"/>
                </a:lnTo>
                <a:lnTo>
                  <a:pt x="2745" y="9807"/>
                </a:lnTo>
                <a:lnTo>
                  <a:pt x="2132" y="9946"/>
                </a:lnTo>
                <a:lnTo>
                  <a:pt x="1519" y="10113"/>
                </a:lnTo>
                <a:lnTo>
                  <a:pt x="1366" y="9835"/>
                </a:lnTo>
                <a:lnTo>
                  <a:pt x="1212" y="9556"/>
                </a:lnTo>
                <a:lnTo>
                  <a:pt x="1073" y="9278"/>
                </a:lnTo>
                <a:lnTo>
                  <a:pt x="948" y="8985"/>
                </a:lnTo>
                <a:lnTo>
                  <a:pt x="836" y="8692"/>
                </a:lnTo>
                <a:lnTo>
                  <a:pt x="739" y="8400"/>
                </a:lnTo>
                <a:lnTo>
                  <a:pt x="669" y="8093"/>
                </a:lnTo>
                <a:lnTo>
                  <a:pt x="599" y="7787"/>
                </a:lnTo>
                <a:lnTo>
                  <a:pt x="530" y="7341"/>
                </a:lnTo>
                <a:lnTo>
                  <a:pt x="488" y="6895"/>
                </a:lnTo>
                <a:lnTo>
                  <a:pt x="474" y="6436"/>
                </a:lnTo>
                <a:lnTo>
                  <a:pt x="474" y="5962"/>
                </a:lnTo>
                <a:lnTo>
                  <a:pt x="502" y="5502"/>
                </a:lnTo>
                <a:lnTo>
                  <a:pt x="558" y="5043"/>
                </a:lnTo>
                <a:lnTo>
                  <a:pt x="655" y="4583"/>
                </a:lnTo>
                <a:lnTo>
                  <a:pt x="767" y="4123"/>
                </a:lnTo>
                <a:lnTo>
                  <a:pt x="836" y="3914"/>
                </a:lnTo>
                <a:lnTo>
                  <a:pt x="906" y="3692"/>
                </a:lnTo>
                <a:lnTo>
                  <a:pt x="990" y="3483"/>
                </a:lnTo>
                <a:lnTo>
                  <a:pt x="1087" y="3274"/>
                </a:lnTo>
                <a:lnTo>
                  <a:pt x="1185" y="3065"/>
                </a:lnTo>
                <a:lnTo>
                  <a:pt x="1296" y="2870"/>
                </a:lnTo>
                <a:lnTo>
                  <a:pt x="1407" y="2689"/>
                </a:lnTo>
                <a:lnTo>
                  <a:pt x="1533" y="2494"/>
                </a:lnTo>
                <a:lnTo>
                  <a:pt x="1672" y="2326"/>
                </a:lnTo>
                <a:lnTo>
                  <a:pt x="1811" y="2145"/>
                </a:lnTo>
                <a:lnTo>
                  <a:pt x="1965" y="1992"/>
                </a:lnTo>
                <a:lnTo>
                  <a:pt x="2132" y="1839"/>
                </a:lnTo>
                <a:lnTo>
                  <a:pt x="2299" y="1686"/>
                </a:lnTo>
                <a:lnTo>
                  <a:pt x="2480" y="1546"/>
                </a:lnTo>
                <a:lnTo>
                  <a:pt x="2661" y="1421"/>
                </a:lnTo>
                <a:lnTo>
                  <a:pt x="2870" y="1310"/>
                </a:lnTo>
                <a:lnTo>
                  <a:pt x="3079" y="1198"/>
                </a:lnTo>
                <a:lnTo>
                  <a:pt x="3288" y="1115"/>
                </a:lnTo>
                <a:lnTo>
                  <a:pt x="3511" y="1031"/>
                </a:lnTo>
                <a:lnTo>
                  <a:pt x="3720" y="975"/>
                </a:lnTo>
                <a:lnTo>
                  <a:pt x="3943" y="947"/>
                </a:lnTo>
                <a:lnTo>
                  <a:pt x="4166" y="919"/>
                </a:lnTo>
                <a:lnTo>
                  <a:pt x="4375" y="906"/>
                </a:lnTo>
                <a:lnTo>
                  <a:pt x="4597" y="919"/>
                </a:lnTo>
                <a:lnTo>
                  <a:pt x="4820" y="933"/>
                </a:lnTo>
                <a:lnTo>
                  <a:pt x="5043" y="975"/>
                </a:lnTo>
                <a:lnTo>
                  <a:pt x="5252" y="1017"/>
                </a:lnTo>
                <a:lnTo>
                  <a:pt x="5475" y="1087"/>
                </a:lnTo>
                <a:lnTo>
                  <a:pt x="5684" y="1156"/>
                </a:lnTo>
                <a:lnTo>
                  <a:pt x="5893" y="1240"/>
                </a:lnTo>
                <a:lnTo>
                  <a:pt x="6102" y="1351"/>
                </a:lnTo>
                <a:lnTo>
                  <a:pt x="6311" y="1463"/>
                </a:lnTo>
                <a:lnTo>
                  <a:pt x="6589" y="1644"/>
                </a:lnTo>
                <a:lnTo>
                  <a:pt x="6868" y="1853"/>
                </a:lnTo>
                <a:lnTo>
                  <a:pt x="7133" y="2062"/>
                </a:lnTo>
                <a:lnTo>
                  <a:pt x="7383" y="2299"/>
                </a:lnTo>
                <a:lnTo>
                  <a:pt x="7885" y="2758"/>
                </a:lnTo>
                <a:lnTo>
                  <a:pt x="8136" y="2981"/>
                </a:lnTo>
                <a:lnTo>
                  <a:pt x="8386" y="3204"/>
                </a:lnTo>
                <a:lnTo>
                  <a:pt x="8400" y="3246"/>
                </a:lnTo>
                <a:lnTo>
                  <a:pt x="8428" y="3274"/>
                </a:lnTo>
                <a:lnTo>
                  <a:pt x="8456" y="3288"/>
                </a:lnTo>
                <a:lnTo>
                  <a:pt x="8484" y="3288"/>
                </a:lnTo>
                <a:lnTo>
                  <a:pt x="8512" y="3302"/>
                </a:lnTo>
                <a:lnTo>
                  <a:pt x="8540" y="3315"/>
                </a:lnTo>
                <a:lnTo>
                  <a:pt x="8595" y="3315"/>
                </a:lnTo>
                <a:lnTo>
                  <a:pt x="8609" y="3302"/>
                </a:lnTo>
                <a:lnTo>
                  <a:pt x="8637" y="3274"/>
                </a:lnTo>
                <a:lnTo>
                  <a:pt x="8651" y="3246"/>
                </a:lnTo>
                <a:lnTo>
                  <a:pt x="8651" y="3218"/>
                </a:lnTo>
                <a:lnTo>
                  <a:pt x="8637" y="3190"/>
                </a:lnTo>
                <a:lnTo>
                  <a:pt x="8623" y="3162"/>
                </a:lnTo>
                <a:lnTo>
                  <a:pt x="8874" y="2856"/>
                </a:lnTo>
                <a:lnTo>
                  <a:pt x="9125" y="2549"/>
                </a:lnTo>
                <a:lnTo>
                  <a:pt x="9389" y="2257"/>
                </a:lnTo>
                <a:lnTo>
                  <a:pt x="9668" y="1964"/>
                </a:lnTo>
                <a:lnTo>
                  <a:pt x="9947" y="1686"/>
                </a:lnTo>
                <a:lnTo>
                  <a:pt x="10239" y="1435"/>
                </a:lnTo>
                <a:lnTo>
                  <a:pt x="10546" y="1198"/>
                </a:lnTo>
                <a:lnTo>
                  <a:pt x="10852" y="989"/>
                </a:lnTo>
                <a:lnTo>
                  <a:pt x="11019" y="892"/>
                </a:lnTo>
                <a:lnTo>
                  <a:pt x="11186" y="808"/>
                </a:lnTo>
                <a:lnTo>
                  <a:pt x="11353" y="724"/>
                </a:lnTo>
                <a:lnTo>
                  <a:pt x="11521" y="655"/>
                </a:lnTo>
                <a:lnTo>
                  <a:pt x="11688" y="599"/>
                </a:lnTo>
                <a:lnTo>
                  <a:pt x="11855" y="557"/>
                </a:lnTo>
                <a:lnTo>
                  <a:pt x="12036" y="516"/>
                </a:lnTo>
                <a:lnTo>
                  <a:pt x="12217" y="488"/>
                </a:lnTo>
                <a:lnTo>
                  <a:pt x="12398" y="474"/>
                </a:lnTo>
                <a:close/>
                <a:moveTo>
                  <a:pt x="12426" y="0"/>
                </a:moveTo>
                <a:lnTo>
                  <a:pt x="12245" y="14"/>
                </a:lnTo>
                <a:lnTo>
                  <a:pt x="12064" y="42"/>
                </a:lnTo>
                <a:lnTo>
                  <a:pt x="11883" y="70"/>
                </a:lnTo>
                <a:lnTo>
                  <a:pt x="11716" y="112"/>
                </a:lnTo>
                <a:lnTo>
                  <a:pt x="11548" y="167"/>
                </a:lnTo>
                <a:lnTo>
                  <a:pt x="11381" y="223"/>
                </a:lnTo>
                <a:lnTo>
                  <a:pt x="11214" y="293"/>
                </a:lnTo>
                <a:lnTo>
                  <a:pt x="11061" y="362"/>
                </a:lnTo>
                <a:lnTo>
                  <a:pt x="10754" y="543"/>
                </a:lnTo>
                <a:lnTo>
                  <a:pt x="10462" y="738"/>
                </a:lnTo>
                <a:lnTo>
                  <a:pt x="10169" y="975"/>
                </a:lnTo>
                <a:lnTo>
                  <a:pt x="9905" y="1212"/>
                </a:lnTo>
                <a:lnTo>
                  <a:pt x="9640" y="1477"/>
                </a:lnTo>
                <a:lnTo>
                  <a:pt x="9403" y="1769"/>
                </a:lnTo>
                <a:lnTo>
                  <a:pt x="9166" y="2062"/>
                </a:lnTo>
                <a:lnTo>
                  <a:pt x="8930" y="2354"/>
                </a:lnTo>
                <a:lnTo>
                  <a:pt x="8721" y="2661"/>
                </a:lnTo>
                <a:lnTo>
                  <a:pt x="8512" y="2981"/>
                </a:lnTo>
                <a:lnTo>
                  <a:pt x="8303" y="2661"/>
                </a:lnTo>
                <a:lnTo>
                  <a:pt x="8052" y="2354"/>
                </a:lnTo>
                <a:lnTo>
                  <a:pt x="7787" y="2048"/>
                </a:lnTo>
                <a:lnTo>
                  <a:pt x="7509" y="1769"/>
                </a:lnTo>
                <a:lnTo>
                  <a:pt x="7202" y="1518"/>
                </a:lnTo>
                <a:lnTo>
                  <a:pt x="6882" y="1282"/>
                </a:lnTo>
                <a:lnTo>
                  <a:pt x="6534" y="1073"/>
                </a:lnTo>
                <a:lnTo>
                  <a:pt x="6185" y="878"/>
                </a:lnTo>
                <a:lnTo>
                  <a:pt x="5823" y="724"/>
                </a:lnTo>
                <a:lnTo>
                  <a:pt x="5461" y="599"/>
                </a:lnTo>
                <a:lnTo>
                  <a:pt x="5280" y="543"/>
                </a:lnTo>
                <a:lnTo>
                  <a:pt x="5085" y="502"/>
                </a:lnTo>
                <a:lnTo>
                  <a:pt x="4904" y="474"/>
                </a:lnTo>
                <a:lnTo>
                  <a:pt x="4709" y="446"/>
                </a:lnTo>
                <a:lnTo>
                  <a:pt x="4514" y="432"/>
                </a:lnTo>
                <a:lnTo>
                  <a:pt x="4138" y="432"/>
                </a:lnTo>
                <a:lnTo>
                  <a:pt x="3957" y="446"/>
                </a:lnTo>
                <a:lnTo>
                  <a:pt x="3762" y="474"/>
                </a:lnTo>
                <a:lnTo>
                  <a:pt x="3581" y="516"/>
                </a:lnTo>
                <a:lnTo>
                  <a:pt x="3385" y="557"/>
                </a:lnTo>
                <a:lnTo>
                  <a:pt x="3204" y="627"/>
                </a:lnTo>
                <a:lnTo>
                  <a:pt x="3009" y="697"/>
                </a:lnTo>
                <a:lnTo>
                  <a:pt x="2814" y="780"/>
                </a:lnTo>
                <a:lnTo>
                  <a:pt x="2633" y="878"/>
                </a:lnTo>
                <a:lnTo>
                  <a:pt x="2452" y="989"/>
                </a:lnTo>
                <a:lnTo>
                  <a:pt x="2285" y="1101"/>
                </a:lnTo>
                <a:lnTo>
                  <a:pt x="2118" y="1226"/>
                </a:lnTo>
                <a:lnTo>
                  <a:pt x="1951" y="1351"/>
                </a:lnTo>
                <a:lnTo>
                  <a:pt x="1797" y="1477"/>
                </a:lnTo>
                <a:lnTo>
                  <a:pt x="1658" y="1630"/>
                </a:lnTo>
                <a:lnTo>
                  <a:pt x="1519" y="1769"/>
                </a:lnTo>
                <a:lnTo>
                  <a:pt x="1393" y="1922"/>
                </a:lnTo>
                <a:lnTo>
                  <a:pt x="1254" y="2090"/>
                </a:lnTo>
                <a:lnTo>
                  <a:pt x="1031" y="2424"/>
                </a:lnTo>
                <a:lnTo>
                  <a:pt x="822" y="2786"/>
                </a:lnTo>
                <a:lnTo>
                  <a:pt x="641" y="3148"/>
                </a:lnTo>
                <a:lnTo>
                  <a:pt x="474" y="3538"/>
                </a:lnTo>
                <a:lnTo>
                  <a:pt x="349" y="3942"/>
                </a:lnTo>
                <a:lnTo>
                  <a:pt x="237" y="4346"/>
                </a:lnTo>
                <a:lnTo>
                  <a:pt x="140" y="4764"/>
                </a:lnTo>
                <a:lnTo>
                  <a:pt x="70" y="5182"/>
                </a:lnTo>
                <a:lnTo>
                  <a:pt x="28" y="5600"/>
                </a:lnTo>
                <a:lnTo>
                  <a:pt x="0" y="6032"/>
                </a:lnTo>
                <a:lnTo>
                  <a:pt x="0" y="6533"/>
                </a:lnTo>
                <a:lnTo>
                  <a:pt x="28" y="7035"/>
                </a:lnTo>
                <a:lnTo>
                  <a:pt x="84" y="7550"/>
                </a:lnTo>
                <a:lnTo>
                  <a:pt x="168" y="8038"/>
                </a:lnTo>
                <a:lnTo>
                  <a:pt x="223" y="8288"/>
                </a:lnTo>
                <a:lnTo>
                  <a:pt x="279" y="8539"/>
                </a:lnTo>
                <a:lnTo>
                  <a:pt x="363" y="8776"/>
                </a:lnTo>
                <a:lnTo>
                  <a:pt x="432" y="9013"/>
                </a:lnTo>
                <a:lnTo>
                  <a:pt x="530" y="9250"/>
                </a:lnTo>
                <a:lnTo>
                  <a:pt x="627" y="9486"/>
                </a:lnTo>
                <a:lnTo>
                  <a:pt x="739" y="9709"/>
                </a:lnTo>
                <a:lnTo>
                  <a:pt x="864" y="9932"/>
                </a:lnTo>
                <a:lnTo>
                  <a:pt x="1045" y="10239"/>
                </a:lnTo>
                <a:lnTo>
                  <a:pt x="558" y="10378"/>
                </a:lnTo>
                <a:lnTo>
                  <a:pt x="84" y="10531"/>
                </a:lnTo>
                <a:lnTo>
                  <a:pt x="56" y="10545"/>
                </a:lnTo>
                <a:lnTo>
                  <a:pt x="42" y="10559"/>
                </a:lnTo>
                <a:lnTo>
                  <a:pt x="28" y="10601"/>
                </a:lnTo>
                <a:lnTo>
                  <a:pt x="42" y="10629"/>
                </a:lnTo>
                <a:lnTo>
                  <a:pt x="56" y="10643"/>
                </a:lnTo>
                <a:lnTo>
                  <a:pt x="70" y="10657"/>
                </a:lnTo>
                <a:lnTo>
                  <a:pt x="98" y="10657"/>
                </a:lnTo>
                <a:lnTo>
                  <a:pt x="655" y="10587"/>
                </a:lnTo>
                <a:lnTo>
                  <a:pt x="1212" y="10517"/>
                </a:lnTo>
                <a:lnTo>
                  <a:pt x="1463" y="10852"/>
                </a:lnTo>
                <a:lnTo>
                  <a:pt x="1700" y="11186"/>
                </a:lnTo>
                <a:lnTo>
                  <a:pt x="1965" y="11520"/>
                </a:lnTo>
                <a:lnTo>
                  <a:pt x="2229" y="11841"/>
                </a:lnTo>
                <a:lnTo>
                  <a:pt x="2787" y="12468"/>
                </a:lnTo>
                <a:lnTo>
                  <a:pt x="3344" y="13067"/>
                </a:lnTo>
                <a:lnTo>
                  <a:pt x="3692" y="13415"/>
                </a:lnTo>
                <a:lnTo>
                  <a:pt x="4040" y="13763"/>
                </a:lnTo>
                <a:lnTo>
                  <a:pt x="4402" y="14097"/>
                </a:lnTo>
                <a:lnTo>
                  <a:pt x="4751" y="14432"/>
                </a:lnTo>
                <a:lnTo>
                  <a:pt x="5127" y="14766"/>
                </a:lnTo>
                <a:lnTo>
                  <a:pt x="5489" y="15086"/>
                </a:lnTo>
                <a:lnTo>
                  <a:pt x="5865" y="15393"/>
                </a:lnTo>
                <a:lnTo>
                  <a:pt x="6255" y="15699"/>
                </a:lnTo>
                <a:lnTo>
                  <a:pt x="7063" y="16340"/>
                </a:lnTo>
                <a:lnTo>
                  <a:pt x="7495" y="16674"/>
                </a:lnTo>
                <a:lnTo>
                  <a:pt x="7927" y="16981"/>
                </a:lnTo>
                <a:lnTo>
                  <a:pt x="8372" y="17273"/>
                </a:lnTo>
                <a:lnTo>
                  <a:pt x="8609" y="17413"/>
                </a:lnTo>
                <a:lnTo>
                  <a:pt x="8832" y="17552"/>
                </a:lnTo>
                <a:lnTo>
                  <a:pt x="9069" y="17663"/>
                </a:lnTo>
                <a:lnTo>
                  <a:pt x="9306" y="17775"/>
                </a:lnTo>
                <a:lnTo>
                  <a:pt x="9529" y="17872"/>
                </a:lnTo>
                <a:lnTo>
                  <a:pt x="9765" y="17956"/>
                </a:lnTo>
                <a:lnTo>
                  <a:pt x="9835" y="17956"/>
                </a:lnTo>
                <a:lnTo>
                  <a:pt x="9891" y="17942"/>
                </a:lnTo>
                <a:lnTo>
                  <a:pt x="9933" y="17914"/>
                </a:lnTo>
                <a:lnTo>
                  <a:pt x="9974" y="17872"/>
                </a:lnTo>
                <a:lnTo>
                  <a:pt x="9988" y="17817"/>
                </a:lnTo>
                <a:lnTo>
                  <a:pt x="9988" y="17761"/>
                </a:lnTo>
                <a:lnTo>
                  <a:pt x="9960" y="17705"/>
                </a:lnTo>
                <a:lnTo>
                  <a:pt x="9919" y="17650"/>
                </a:lnTo>
                <a:lnTo>
                  <a:pt x="9612" y="17399"/>
                </a:lnTo>
                <a:lnTo>
                  <a:pt x="9278" y="17148"/>
                </a:lnTo>
                <a:lnTo>
                  <a:pt x="8944" y="16925"/>
                </a:lnTo>
                <a:lnTo>
                  <a:pt x="8595" y="16702"/>
                </a:lnTo>
                <a:lnTo>
                  <a:pt x="7899" y="16284"/>
                </a:lnTo>
                <a:lnTo>
                  <a:pt x="7565" y="16061"/>
                </a:lnTo>
                <a:lnTo>
                  <a:pt x="7230" y="15825"/>
                </a:lnTo>
                <a:lnTo>
                  <a:pt x="6534" y="15295"/>
                </a:lnTo>
                <a:lnTo>
                  <a:pt x="5865" y="14752"/>
                </a:lnTo>
                <a:lnTo>
                  <a:pt x="5196" y="14181"/>
                </a:lnTo>
                <a:lnTo>
                  <a:pt x="4556" y="13582"/>
                </a:lnTo>
                <a:lnTo>
                  <a:pt x="3817" y="12871"/>
                </a:lnTo>
                <a:lnTo>
                  <a:pt x="3441" y="12495"/>
                </a:lnTo>
                <a:lnTo>
                  <a:pt x="3079" y="12105"/>
                </a:lnTo>
                <a:lnTo>
                  <a:pt x="2717" y="11701"/>
                </a:lnTo>
                <a:lnTo>
                  <a:pt x="2369" y="11297"/>
                </a:lnTo>
                <a:lnTo>
                  <a:pt x="2048" y="10879"/>
                </a:lnTo>
                <a:lnTo>
                  <a:pt x="1742" y="10434"/>
                </a:lnTo>
                <a:lnTo>
                  <a:pt x="2341" y="10336"/>
                </a:lnTo>
                <a:lnTo>
                  <a:pt x="2954" y="10225"/>
                </a:lnTo>
                <a:lnTo>
                  <a:pt x="4166" y="9988"/>
                </a:lnTo>
                <a:lnTo>
                  <a:pt x="5364" y="9723"/>
                </a:lnTo>
                <a:lnTo>
                  <a:pt x="6548" y="9445"/>
                </a:lnTo>
                <a:lnTo>
                  <a:pt x="6603" y="9417"/>
                </a:lnTo>
                <a:lnTo>
                  <a:pt x="6645" y="9375"/>
                </a:lnTo>
                <a:lnTo>
                  <a:pt x="6673" y="9333"/>
                </a:lnTo>
                <a:lnTo>
                  <a:pt x="6687" y="9278"/>
                </a:lnTo>
                <a:lnTo>
                  <a:pt x="6687" y="9222"/>
                </a:lnTo>
                <a:lnTo>
                  <a:pt x="6673" y="9166"/>
                </a:lnTo>
                <a:lnTo>
                  <a:pt x="6645" y="9110"/>
                </a:lnTo>
                <a:lnTo>
                  <a:pt x="6603" y="9083"/>
                </a:lnTo>
                <a:lnTo>
                  <a:pt x="6715" y="8581"/>
                </a:lnTo>
                <a:lnTo>
                  <a:pt x="6798" y="8080"/>
                </a:lnTo>
                <a:lnTo>
                  <a:pt x="6952" y="7077"/>
                </a:lnTo>
                <a:lnTo>
                  <a:pt x="7035" y="6659"/>
                </a:lnTo>
                <a:lnTo>
                  <a:pt x="7105" y="6241"/>
                </a:lnTo>
                <a:lnTo>
                  <a:pt x="7174" y="5809"/>
                </a:lnTo>
                <a:lnTo>
                  <a:pt x="7188" y="5586"/>
                </a:lnTo>
                <a:lnTo>
                  <a:pt x="7202" y="5377"/>
                </a:lnTo>
                <a:lnTo>
                  <a:pt x="7397" y="5795"/>
                </a:lnTo>
                <a:lnTo>
                  <a:pt x="7592" y="6213"/>
                </a:lnTo>
                <a:lnTo>
                  <a:pt x="7801" y="6631"/>
                </a:lnTo>
                <a:lnTo>
                  <a:pt x="8024" y="7049"/>
                </a:lnTo>
                <a:lnTo>
                  <a:pt x="8470" y="7857"/>
                </a:lnTo>
                <a:lnTo>
                  <a:pt x="8916" y="8665"/>
                </a:lnTo>
                <a:lnTo>
                  <a:pt x="9403" y="9486"/>
                </a:lnTo>
                <a:lnTo>
                  <a:pt x="9891" y="10322"/>
                </a:lnTo>
                <a:lnTo>
                  <a:pt x="10142" y="10754"/>
                </a:lnTo>
                <a:lnTo>
                  <a:pt x="10364" y="11200"/>
                </a:lnTo>
                <a:lnTo>
                  <a:pt x="10490" y="11423"/>
                </a:lnTo>
                <a:lnTo>
                  <a:pt x="10629" y="11632"/>
                </a:lnTo>
                <a:lnTo>
                  <a:pt x="10768" y="11841"/>
                </a:lnTo>
                <a:lnTo>
                  <a:pt x="10922" y="12022"/>
                </a:lnTo>
                <a:lnTo>
                  <a:pt x="10950" y="12064"/>
                </a:lnTo>
                <a:lnTo>
                  <a:pt x="10991" y="12077"/>
                </a:lnTo>
                <a:lnTo>
                  <a:pt x="11033" y="12077"/>
                </a:lnTo>
                <a:lnTo>
                  <a:pt x="11075" y="12064"/>
                </a:lnTo>
                <a:lnTo>
                  <a:pt x="11117" y="12036"/>
                </a:lnTo>
                <a:lnTo>
                  <a:pt x="11131" y="12008"/>
                </a:lnTo>
                <a:lnTo>
                  <a:pt x="11145" y="11966"/>
                </a:lnTo>
                <a:lnTo>
                  <a:pt x="11145" y="11910"/>
                </a:lnTo>
                <a:lnTo>
                  <a:pt x="11117" y="11785"/>
                </a:lnTo>
                <a:lnTo>
                  <a:pt x="11409" y="10768"/>
                </a:lnTo>
                <a:lnTo>
                  <a:pt x="11688" y="9751"/>
                </a:lnTo>
                <a:lnTo>
                  <a:pt x="11799" y="9333"/>
                </a:lnTo>
                <a:lnTo>
                  <a:pt x="11897" y="8887"/>
                </a:lnTo>
                <a:lnTo>
                  <a:pt x="11939" y="8665"/>
                </a:lnTo>
                <a:lnTo>
                  <a:pt x="11966" y="8456"/>
                </a:lnTo>
                <a:lnTo>
                  <a:pt x="11980" y="8233"/>
                </a:lnTo>
                <a:lnTo>
                  <a:pt x="11980" y="8010"/>
                </a:lnTo>
                <a:lnTo>
                  <a:pt x="12426" y="8010"/>
                </a:lnTo>
                <a:lnTo>
                  <a:pt x="12872" y="7968"/>
                </a:lnTo>
                <a:lnTo>
                  <a:pt x="13332" y="7926"/>
                </a:lnTo>
                <a:lnTo>
                  <a:pt x="13777" y="7871"/>
                </a:lnTo>
                <a:lnTo>
                  <a:pt x="14683" y="7731"/>
                </a:lnTo>
                <a:lnTo>
                  <a:pt x="15588" y="7578"/>
                </a:lnTo>
                <a:lnTo>
                  <a:pt x="15881" y="7550"/>
                </a:lnTo>
                <a:lnTo>
                  <a:pt x="16215" y="7522"/>
                </a:lnTo>
                <a:lnTo>
                  <a:pt x="16145" y="7829"/>
                </a:lnTo>
                <a:lnTo>
                  <a:pt x="16062" y="8121"/>
                </a:lnTo>
                <a:lnTo>
                  <a:pt x="15964" y="8428"/>
                </a:lnTo>
                <a:lnTo>
                  <a:pt x="15881" y="8734"/>
                </a:lnTo>
                <a:lnTo>
                  <a:pt x="15658" y="9319"/>
                </a:lnTo>
                <a:lnTo>
                  <a:pt x="15421" y="9904"/>
                </a:lnTo>
                <a:lnTo>
                  <a:pt x="15142" y="10476"/>
                </a:lnTo>
                <a:lnTo>
                  <a:pt x="14850" y="11019"/>
                </a:lnTo>
                <a:lnTo>
                  <a:pt x="14543" y="11562"/>
                </a:lnTo>
                <a:lnTo>
                  <a:pt x="14209" y="12091"/>
                </a:lnTo>
                <a:lnTo>
                  <a:pt x="13777" y="12732"/>
                </a:lnTo>
                <a:lnTo>
                  <a:pt x="13332" y="13359"/>
                </a:lnTo>
                <a:lnTo>
                  <a:pt x="12872" y="13972"/>
                </a:lnTo>
                <a:lnTo>
                  <a:pt x="12398" y="14585"/>
                </a:lnTo>
                <a:lnTo>
                  <a:pt x="12161" y="14905"/>
                </a:lnTo>
                <a:lnTo>
                  <a:pt x="11897" y="15212"/>
                </a:lnTo>
                <a:lnTo>
                  <a:pt x="11381" y="15853"/>
                </a:lnTo>
                <a:lnTo>
                  <a:pt x="11145" y="16187"/>
                </a:lnTo>
                <a:lnTo>
                  <a:pt x="10908" y="16521"/>
                </a:lnTo>
                <a:lnTo>
                  <a:pt x="10713" y="16869"/>
                </a:lnTo>
                <a:lnTo>
                  <a:pt x="10615" y="17051"/>
                </a:lnTo>
                <a:lnTo>
                  <a:pt x="10532" y="17232"/>
                </a:lnTo>
                <a:lnTo>
                  <a:pt x="10532" y="17287"/>
                </a:lnTo>
                <a:lnTo>
                  <a:pt x="10532" y="17329"/>
                </a:lnTo>
                <a:lnTo>
                  <a:pt x="10559" y="17357"/>
                </a:lnTo>
                <a:lnTo>
                  <a:pt x="10587" y="17385"/>
                </a:lnTo>
                <a:lnTo>
                  <a:pt x="10629" y="17413"/>
                </a:lnTo>
                <a:lnTo>
                  <a:pt x="10713" y="17413"/>
                </a:lnTo>
                <a:lnTo>
                  <a:pt x="10741" y="17385"/>
                </a:lnTo>
                <a:lnTo>
                  <a:pt x="10936" y="17232"/>
                </a:lnTo>
                <a:lnTo>
                  <a:pt x="11117" y="17064"/>
                </a:lnTo>
                <a:lnTo>
                  <a:pt x="11284" y="16897"/>
                </a:lnTo>
                <a:lnTo>
                  <a:pt x="11465" y="16716"/>
                </a:lnTo>
                <a:lnTo>
                  <a:pt x="11785" y="16326"/>
                </a:lnTo>
                <a:lnTo>
                  <a:pt x="12106" y="15908"/>
                </a:lnTo>
                <a:lnTo>
                  <a:pt x="12412" y="15490"/>
                </a:lnTo>
                <a:lnTo>
                  <a:pt x="12705" y="15072"/>
                </a:lnTo>
                <a:lnTo>
                  <a:pt x="12997" y="14655"/>
                </a:lnTo>
                <a:lnTo>
                  <a:pt x="13290" y="14264"/>
                </a:lnTo>
                <a:lnTo>
                  <a:pt x="13875" y="13457"/>
                </a:lnTo>
                <a:lnTo>
                  <a:pt x="14167" y="13053"/>
                </a:lnTo>
                <a:lnTo>
                  <a:pt x="14460" y="12649"/>
                </a:lnTo>
                <a:lnTo>
                  <a:pt x="14738" y="12231"/>
                </a:lnTo>
                <a:lnTo>
                  <a:pt x="15003" y="11813"/>
                </a:lnTo>
                <a:lnTo>
                  <a:pt x="15254" y="11381"/>
                </a:lnTo>
                <a:lnTo>
                  <a:pt x="15491" y="10935"/>
                </a:lnTo>
                <a:lnTo>
                  <a:pt x="15686" y="10531"/>
                </a:lnTo>
                <a:lnTo>
                  <a:pt x="15881" y="10113"/>
                </a:lnTo>
                <a:lnTo>
                  <a:pt x="16062" y="9695"/>
                </a:lnTo>
                <a:lnTo>
                  <a:pt x="16229" y="9264"/>
                </a:lnTo>
                <a:lnTo>
                  <a:pt x="16396" y="8818"/>
                </a:lnTo>
                <a:lnTo>
                  <a:pt x="16535" y="8372"/>
                </a:lnTo>
                <a:lnTo>
                  <a:pt x="16661" y="7926"/>
                </a:lnTo>
                <a:lnTo>
                  <a:pt x="16758" y="7467"/>
                </a:lnTo>
                <a:lnTo>
                  <a:pt x="17023" y="7439"/>
                </a:lnTo>
                <a:lnTo>
                  <a:pt x="17288" y="7397"/>
                </a:lnTo>
                <a:lnTo>
                  <a:pt x="17552" y="7341"/>
                </a:lnTo>
                <a:lnTo>
                  <a:pt x="17789" y="7272"/>
                </a:lnTo>
                <a:lnTo>
                  <a:pt x="18026" y="7188"/>
                </a:lnTo>
                <a:lnTo>
                  <a:pt x="18249" y="7077"/>
                </a:lnTo>
                <a:lnTo>
                  <a:pt x="18346" y="7021"/>
                </a:lnTo>
                <a:lnTo>
                  <a:pt x="18444" y="6951"/>
                </a:lnTo>
                <a:lnTo>
                  <a:pt x="18541" y="6868"/>
                </a:lnTo>
                <a:lnTo>
                  <a:pt x="18611" y="6784"/>
                </a:lnTo>
                <a:lnTo>
                  <a:pt x="18639" y="6756"/>
                </a:lnTo>
                <a:lnTo>
                  <a:pt x="18653" y="6728"/>
                </a:lnTo>
                <a:lnTo>
                  <a:pt x="18653" y="6700"/>
                </a:lnTo>
                <a:lnTo>
                  <a:pt x="18639" y="6673"/>
                </a:lnTo>
                <a:lnTo>
                  <a:pt x="18625" y="6645"/>
                </a:lnTo>
                <a:lnTo>
                  <a:pt x="18597" y="6631"/>
                </a:lnTo>
                <a:lnTo>
                  <a:pt x="18569" y="6617"/>
                </a:lnTo>
                <a:lnTo>
                  <a:pt x="18541" y="6617"/>
                </a:lnTo>
                <a:lnTo>
                  <a:pt x="18123" y="6687"/>
                </a:lnTo>
                <a:lnTo>
                  <a:pt x="17706" y="6756"/>
                </a:lnTo>
                <a:lnTo>
                  <a:pt x="16856" y="6923"/>
                </a:lnTo>
                <a:lnTo>
                  <a:pt x="16856" y="6923"/>
                </a:lnTo>
                <a:lnTo>
                  <a:pt x="16912" y="6561"/>
                </a:lnTo>
                <a:lnTo>
                  <a:pt x="16953" y="6185"/>
                </a:lnTo>
                <a:lnTo>
                  <a:pt x="16967" y="5823"/>
                </a:lnTo>
                <a:lnTo>
                  <a:pt x="16967" y="5461"/>
                </a:lnTo>
                <a:lnTo>
                  <a:pt x="16967" y="5085"/>
                </a:lnTo>
                <a:lnTo>
                  <a:pt x="16939" y="4722"/>
                </a:lnTo>
                <a:lnTo>
                  <a:pt x="16884" y="4360"/>
                </a:lnTo>
                <a:lnTo>
                  <a:pt x="16814" y="3998"/>
                </a:lnTo>
                <a:lnTo>
                  <a:pt x="16730" y="3650"/>
                </a:lnTo>
                <a:lnTo>
                  <a:pt x="16619" y="3302"/>
                </a:lnTo>
                <a:lnTo>
                  <a:pt x="16494" y="2967"/>
                </a:lnTo>
                <a:lnTo>
                  <a:pt x="16354" y="2647"/>
                </a:lnTo>
                <a:lnTo>
                  <a:pt x="16173" y="2326"/>
                </a:lnTo>
                <a:lnTo>
                  <a:pt x="15992" y="2020"/>
                </a:lnTo>
                <a:lnTo>
                  <a:pt x="15783" y="1727"/>
                </a:lnTo>
                <a:lnTo>
                  <a:pt x="15560" y="1463"/>
                </a:lnTo>
                <a:lnTo>
                  <a:pt x="15324" y="1212"/>
                </a:lnTo>
                <a:lnTo>
                  <a:pt x="15059" y="975"/>
                </a:lnTo>
                <a:lnTo>
                  <a:pt x="14780" y="752"/>
                </a:lnTo>
                <a:lnTo>
                  <a:pt x="14488" y="571"/>
                </a:lnTo>
                <a:lnTo>
                  <a:pt x="14181" y="404"/>
                </a:lnTo>
                <a:lnTo>
                  <a:pt x="13861" y="251"/>
                </a:lnTo>
                <a:lnTo>
                  <a:pt x="13527" y="139"/>
                </a:lnTo>
                <a:lnTo>
                  <a:pt x="13192" y="56"/>
                </a:lnTo>
                <a:lnTo>
                  <a:pt x="12983" y="28"/>
                </a:lnTo>
                <a:lnTo>
                  <a:pt x="12802" y="14"/>
                </a:lnTo>
                <a:lnTo>
                  <a:pt x="126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4"/>
          <p:cNvSpPr txBox="1"/>
          <p:nvPr/>
        </p:nvSpPr>
        <p:spPr>
          <a:xfrm>
            <a:off x="1212613" y="1575138"/>
            <a:ext cx="2039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34"/>
          <p:cNvSpPr/>
          <p:nvPr/>
        </p:nvSpPr>
        <p:spPr>
          <a:xfrm rot="-5400000">
            <a:off x="1587755" y="2933330"/>
            <a:ext cx="3619764" cy="20925"/>
          </a:xfrm>
          <a:custGeom>
            <a:rect b="b" l="l" r="r" t="t"/>
            <a:pathLst>
              <a:path extrusionOk="0" fill="none" h="837" w="248014">
                <a:moveTo>
                  <a:pt x="0" y="89"/>
                </a:moveTo>
                <a:lnTo>
                  <a:pt x="0" y="89"/>
                </a:lnTo>
                <a:lnTo>
                  <a:pt x="51519" y="836"/>
                </a:lnTo>
                <a:lnTo>
                  <a:pt x="51519" y="836"/>
                </a:lnTo>
                <a:lnTo>
                  <a:pt x="52948" y="836"/>
                </a:lnTo>
                <a:lnTo>
                  <a:pt x="54399" y="836"/>
                </a:lnTo>
                <a:lnTo>
                  <a:pt x="57278" y="792"/>
                </a:lnTo>
                <a:lnTo>
                  <a:pt x="60179" y="726"/>
                </a:lnTo>
                <a:lnTo>
                  <a:pt x="63058" y="638"/>
                </a:lnTo>
                <a:lnTo>
                  <a:pt x="65960" y="528"/>
                </a:lnTo>
                <a:lnTo>
                  <a:pt x="68839" y="462"/>
                </a:lnTo>
                <a:lnTo>
                  <a:pt x="71718" y="418"/>
                </a:lnTo>
                <a:lnTo>
                  <a:pt x="73169" y="418"/>
                </a:lnTo>
                <a:lnTo>
                  <a:pt x="74619" y="440"/>
                </a:lnTo>
                <a:lnTo>
                  <a:pt x="74619" y="440"/>
                </a:lnTo>
                <a:lnTo>
                  <a:pt x="87609" y="616"/>
                </a:lnTo>
                <a:lnTo>
                  <a:pt x="94093" y="704"/>
                </a:lnTo>
                <a:lnTo>
                  <a:pt x="100599" y="770"/>
                </a:lnTo>
                <a:lnTo>
                  <a:pt x="107105" y="814"/>
                </a:lnTo>
                <a:lnTo>
                  <a:pt x="113588" y="814"/>
                </a:lnTo>
                <a:lnTo>
                  <a:pt x="120094" y="770"/>
                </a:lnTo>
                <a:lnTo>
                  <a:pt x="123347" y="726"/>
                </a:lnTo>
                <a:lnTo>
                  <a:pt x="126600" y="660"/>
                </a:lnTo>
                <a:lnTo>
                  <a:pt x="126600" y="660"/>
                </a:lnTo>
                <a:lnTo>
                  <a:pt x="134403" y="506"/>
                </a:lnTo>
                <a:lnTo>
                  <a:pt x="142227" y="353"/>
                </a:lnTo>
                <a:lnTo>
                  <a:pt x="146118" y="309"/>
                </a:lnTo>
                <a:lnTo>
                  <a:pt x="150030" y="265"/>
                </a:lnTo>
                <a:lnTo>
                  <a:pt x="153942" y="265"/>
                </a:lnTo>
                <a:lnTo>
                  <a:pt x="157855" y="309"/>
                </a:lnTo>
                <a:lnTo>
                  <a:pt x="157855" y="309"/>
                </a:lnTo>
                <a:lnTo>
                  <a:pt x="170009" y="462"/>
                </a:lnTo>
                <a:lnTo>
                  <a:pt x="181702" y="594"/>
                </a:lnTo>
                <a:lnTo>
                  <a:pt x="193043" y="704"/>
                </a:lnTo>
                <a:lnTo>
                  <a:pt x="198604" y="748"/>
                </a:lnTo>
                <a:lnTo>
                  <a:pt x="204099" y="770"/>
                </a:lnTo>
                <a:lnTo>
                  <a:pt x="209572" y="770"/>
                </a:lnTo>
                <a:lnTo>
                  <a:pt x="215022" y="748"/>
                </a:lnTo>
                <a:lnTo>
                  <a:pt x="220473" y="704"/>
                </a:lnTo>
                <a:lnTo>
                  <a:pt x="225902" y="616"/>
                </a:lnTo>
                <a:lnTo>
                  <a:pt x="231375" y="528"/>
                </a:lnTo>
                <a:lnTo>
                  <a:pt x="236870" y="396"/>
                </a:lnTo>
                <a:lnTo>
                  <a:pt x="242409" y="221"/>
                </a:lnTo>
                <a:lnTo>
                  <a:pt x="248013" y="1"/>
                </a:lnTo>
              </a:path>
            </a:pathLst>
          </a:custGeom>
          <a:noFill/>
          <a:ln cap="rnd" cmpd="sng" w="9350">
            <a:solidFill>
              <a:srgbClr val="251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482675" y="3982180"/>
            <a:ext cx="729934" cy="654921"/>
          </a:xfrm>
          <a:custGeom>
            <a:rect b="b" l="l" r="r" t="t"/>
            <a:pathLst>
              <a:path extrusionOk="0" h="20727" w="23101">
                <a:moveTo>
                  <a:pt x="9473" y="0"/>
                </a:moveTo>
                <a:lnTo>
                  <a:pt x="8968" y="22"/>
                </a:lnTo>
                <a:lnTo>
                  <a:pt x="8484" y="66"/>
                </a:lnTo>
                <a:lnTo>
                  <a:pt x="8001" y="132"/>
                </a:lnTo>
                <a:lnTo>
                  <a:pt x="7517" y="198"/>
                </a:lnTo>
                <a:lnTo>
                  <a:pt x="7033" y="308"/>
                </a:lnTo>
                <a:lnTo>
                  <a:pt x="6550" y="418"/>
                </a:lnTo>
                <a:lnTo>
                  <a:pt x="6088" y="572"/>
                </a:lnTo>
                <a:lnTo>
                  <a:pt x="5627" y="748"/>
                </a:lnTo>
                <a:lnTo>
                  <a:pt x="5187" y="924"/>
                </a:lnTo>
                <a:lnTo>
                  <a:pt x="4748" y="1165"/>
                </a:lnTo>
                <a:lnTo>
                  <a:pt x="4308" y="1407"/>
                </a:lnTo>
                <a:lnTo>
                  <a:pt x="3890" y="1693"/>
                </a:lnTo>
                <a:lnTo>
                  <a:pt x="3495" y="2023"/>
                </a:lnTo>
                <a:lnTo>
                  <a:pt x="3121" y="2352"/>
                </a:lnTo>
                <a:lnTo>
                  <a:pt x="2770" y="2726"/>
                </a:lnTo>
                <a:lnTo>
                  <a:pt x="2418" y="3100"/>
                </a:lnTo>
                <a:lnTo>
                  <a:pt x="2088" y="3495"/>
                </a:lnTo>
                <a:lnTo>
                  <a:pt x="1802" y="3913"/>
                </a:lnTo>
                <a:lnTo>
                  <a:pt x="1517" y="4352"/>
                </a:lnTo>
                <a:lnTo>
                  <a:pt x="1253" y="4792"/>
                </a:lnTo>
                <a:lnTo>
                  <a:pt x="1011" y="5254"/>
                </a:lnTo>
                <a:lnTo>
                  <a:pt x="813" y="5737"/>
                </a:lnTo>
                <a:lnTo>
                  <a:pt x="616" y="6199"/>
                </a:lnTo>
                <a:lnTo>
                  <a:pt x="462" y="6704"/>
                </a:lnTo>
                <a:lnTo>
                  <a:pt x="308" y="7188"/>
                </a:lnTo>
                <a:lnTo>
                  <a:pt x="198" y="7693"/>
                </a:lnTo>
                <a:lnTo>
                  <a:pt x="110" y="8221"/>
                </a:lnTo>
                <a:lnTo>
                  <a:pt x="44" y="8726"/>
                </a:lnTo>
                <a:lnTo>
                  <a:pt x="22" y="9254"/>
                </a:lnTo>
                <a:lnTo>
                  <a:pt x="0" y="9847"/>
                </a:lnTo>
                <a:lnTo>
                  <a:pt x="44" y="10441"/>
                </a:lnTo>
                <a:lnTo>
                  <a:pt x="110" y="11012"/>
                </a:lnTo>
                <a:lnTo>
                  <a:pt x="198" y="11606"/>
                </a:lnTo>
                <a:lnTo>
                  <a:pt x="330" y="12177"/>
                </a:lnTo>
                <a:lnTo>
                  <a:pt x="484" y="12726"/>
                </a:lnTo>
                <a:lnTo>
                  <a:pt x="682" y="13298"/>
                </a:lnTo>
                <a:lnTo>
                  <a:pt x="901" y="13847"/>
                </a:lnTo>
                <a:lnTo>
                  <a:pt x="1143" y="14375"/>
                </a:lnTo>
                <a:lnTo>
                  <a:pt x="1429" y="14902"/>
                </a:lnTo>
                <a:lnTo>
                  <a:pt x="1715" y="15408"/>
                </a:lnTo>
                <a:lnTo>
                  <a:pt x="2044" y="15891"/>
                </a:lnTo>
                <a:lnTo>
                  <a:pt x="2396" y="16375"/>
                </a:lnTo>
                <a:lnTo>
                  <a:pt x="2748" y="16837"/>
                </a:lnTo>
                <a:lnTo>
                  <a:pt x="3143" y="17276"/>
                </a:lnTo>
                <a:lnTo>
                  <a:pt x="3561" y="17672"/>
                </a:lnTo>
                <a:lnTo>
                  <a:pt x="3825" y="17936"/>
                </a:lnTo>
                <a:lnTo>
                  <a:pt x="4088" y="18155"/>
                </a:lnTo>
                <a:lnTo>
                  <a:pt x="4374" y="18397"/>
                </a:lnTo>
                <a:lnTo>
                  <a:pt x="4682" y="18595"/>
                </a:lnTo>
                <a:lnTo>
                  <a:pt x="5099" y="18837"/>
                </a:lnTo>
                <a:lnTo>
                  <a:pt x="5561" y="19056"/>
                </a:lnTo>
                <a:lnTo>
                  <a:pt x="6022" y="19254"/>
                </a:lnTo>
                <a:lnTo>
                  <a:pt x="6484" y="19430"/>
                </a:lnTo>
                <a:lnTo>
                  <a:pt x="7209" y="19694"/>
                </a:lnTo>
                <a:lnTo>
                  <a:pt x="7935" y="19958"/>
                </a:lnTo>
                <a:lnTo>
                  <a:pt x="8660" y="20199"/>
                </a:lnTo>
                <a:lnTo>
                  <a:pt x="9407" y="20419"/>
                </a:lnTo>
                <a:lnTo>
                  <a:pt x="10155" y="20573"/>
                </a:lnTo>
                <a:lnTo>
                  <a:pt x="10528" y="20639"/>
                </a:lnTo>
                <a:lnTo>
                  <a:pt x="10902" y="20683"/>
                </a:lnTo>
                <a:lnTo>
                  <a:pt x="11275" y="20727"/>
                </a:lnTo>
                <a:lnTo>
                  <a:pt x="12045" y="20727"/>
                </a:lnTo>
                <a:lnTo>
                  <a:pt x="12418" y="20705"/>
                </a:lnTo>
                <a:lnTo>
                  <a:pt x="12902" y="20639"/>
                </a:lnTo>
                <a:lnTo>
                  <a:pt x="13364" y="20551"/>
                </a:lnTo>
                <a:lnTo>
                  <a:pt x="13847" y="20419"/>
                </a:lnTo>
                <a:lnTo>
                  <a:pt x="14309" y="20265"/>
                </a:lnTo>
                <a:lnTo>
                  <a:pt x="14748" y="20111"/>
                </a:lnTo>
                <a:lnTo>
                  <a:pt x="15210" y="19914"/>
                </a:lnTo>
                <a:lnTo>
                  <a:pt x="15649" y="19716"/>
                </a:lnTo>
                <a:lnTo>
                  <a:pt x="16089" y="19496"/>
                </a:lnTo>
                <a:lnTo>
                  <a:pt x="16594" y="19232"/>
                </a:lnTo>
                <a:lnTo>
                  <a:pt x="17100" y="18969"/>
                </a:lnTo>
                <a:lnTo>
                  <a:pt x="17584" y="18661"/>
                </a:lnTo>
                <a:lnTo>
                  <a:pt x="18067" y="18353"/>
                </a:lnTo>
                <a:lnTo>
                  <a:pt x="18551" y="18045"/>
                </a:lnTo>
                <a:lnTo>
                  <a:pt x="19012" y="17694"/>
                </a:lnTo>
                <a:lnTo>
                  <a:pt x="19452" y="17342"/>
                </a:lnTo>
                <a:lnTo>
                  <a:pt x="19891" y="16946"/>
                </a:lnTo>
                <a:lnTo>
                  <a:pt x="20309" y="16573"/>
                </a:lnTo>
                <a:lnTo>
                  <a:pt x="20705" y="16155"/>
                </a:lnTo>
                <a:lnTo>
                  <a:pt x="21078" y="15716"/>
                </a:lnTo>
                <a:lnTo>
                  <a:pt x="21408" y="15276"/>
                </a:lnTo>
                <a:lnTo>
                  <a:pt x="21738" y="14793"/>
                </a:lnTo>
                <a:lnTo>
                  <a:pt x="22023" y="14309"/>
                </a:lnTo>
                <a:lnTo>
                  <a:pt x="22287" y="13803"/>
                </a:lnTo>
                <a:lnTo>
                  <a:pt x="22507" y="13276"/>
                </a:lnTo>
                <a:lnTo>
                  <a:pt x="22661" y="12836"/>
                </a:lnTo>
                <a:lnTo>
                  <a:pt x="22793" y="12397"/>
                </a:lnTo>
                <a:lnTo>
                  <a:pt x="22902" y="11935"/>
                </a:lnTo>
                <a:lnTo>
                  <a:pt x="22990" y="11474"/>
                </a:lnTo>
                <a:lnTo>
                  <a:pt x="23056" y="11012"/>
                </a:lnTo>
                <a:lnTo>
                  <a:pt x="23078" y="10551"/>
                </a:lnTo>
                <a:lnTo>
                  <a:pt x="23100" y="10089"/>
                </a:lnTo>
                <a:lnTo>
                  <a:pt x="23078" y="9627"/>
                </a:lnTo>
                <a:lnTo>
                  <a:pt x="23056" y="9166"/>
                </a:lnTo>
                <a:lnTo>
                  <a:pt x="22990" y="8704"/>
                </a:lnTo>
                <a:lnTo>
                  <a:pt x="22902" y="8243"/>
                </a:lnTo>
                <a:lnTo>
                  <a:pt x="22815" y="7781"/>
                </a:lnTo>
                <a:lnTo>
                  <a:pt x="22683" y="7342"/>
                </a:lnTo>
                <a:lnTo>
                  <a:pt x="22551" y="6902"/>
                </a:lnTo>
                <a:lnTo>
                  <a:pt x="22375" y="6462"/>
                </a:lnTo>
                <a:lnTo>
                  <a:pt x="22177" y="6045"/>
                </a:lnTo>
                <a:lnTo>
                  <a:pt x="21979" y="5627"/>
                </a:lnTo>
                <a:lnTo>
                  <a:pt x="21738" y="5232"/>
                </a:lnTo>
                <a:lnTo>
                  <a:pt x="21496" y="4836"/>
                </a:lnTo>
                <a:lnTo>
                  <a:pt x="21232" y="4462"/>
                </a:lnTo>
                <a:lnTo>
                  <a:pt x="20946" y="4089"/>
                </a:lnTo>
                <a:lnTo>
                  <a:pt x="20661" y="3737"/>
                </a:lnTo>
                <a:lnTo>
                  <a:pt x="20353" y="3407"/>
                </a:lnTo>
                <a:lnTo>
                  <a:pt x="20023" y="3100"/>
                </a:lnTo>
                <a:lnTo>
                  <a:pt x="19672" y="2792"/>
                </a:lnTo>
                <a:lnTo>
                  <a:pt x="19320" y="2484"/>
                </a:lnTo>
                <a:lnTo>
                  <a:pt x="18946" y="2220"/>
                </a:lnTo>
                <a:lnTo>
                  <a:pt x="18573" y="1957"/>
                </a:lnTo>
                <a:lnTo>
                  <a:pt x="18199" y="1715"/>
                </a:lnTo>
                <a:lnTo>
                  <a:pt x="17803" y="1495"/>
                </a:lnTo>
                <a:lnTo>
                  <a:pt x="17386" y="1297"/>
                </a:lnTo>
                <a:lnTo>
                  <a:pt x="16968" y="1099"/>
                </a:lnTo>
                <a:lnTo>
                  <a:pt x="16616" y="968"/>
                </a:lnTo>
                <a:lnTo>
                  <a:pt x="16265" y="836"/>
                </a:lnTo>
                <a:lnTo>
                  <a:pt x="15517" y="594"/>
                </a:lnTo>
                <a:lnTo>
                  <a:pt x="14770" y="418"/>
                </a:lnTo>
                <a:lnTo>
                  <a:pt x="14023" y="264"/>
                </a:lnTo>
                <a:lnTo>
                  <a:pt x="13254" y="154"/>
                </a:lnTo>
                <a:lnTo>
                  <a:pt x="12484" y="88"/>
                </a:lnTo>
                <a:lnTo>
                  <a:pt x="11715" y="22"/>
                </a:lnTo>
                <a:lnTo>
                  <a:pt x="109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34"/>
          <p:cNvGrpSpPr/>
          <p:nvPr/>
        </p:nvGrpSpPr>
        <p:grpSpPr>
          <a:xfrm>
            <a:off x="593350" y="4091967"/>
            <a:ext cx="484135" cy="406075"/>
            <a:chOff x="3631825" y="6377292"/>
            <a:chExt cx="484135" cy="406075"/>
          </a:xfrm>
        </p:grpSpPr>
        <p:sp>
          <p:nvSpPr>
            <p:cNvPr id="593" name="Google Shape;593;p34"/>
            <p:cNvSpPr/>
            <p:nvPr/>
          </p:nvSpPr>
          <p:spPr>
            <a:xfrm rot="-633613">
              <a:off x="3707483" y="6404843"/>
              <a:ext cx="333106" cy="350974"/>
            </a:xfrm>
            <a:custGeom>
              <a:rect b="b" l="l" r="r" t="t"/>
              <a:pathLst>
                <a:path extrusionOk="0" h="19601" w="18598">
                  <a:moveTo>
                    <a:pt x="4597" y="7634"/>
                  </a:moveTo>
                  <a:lnTo>
                    <a:pt x="8665" y="8428"/>
                  </a:lnTo>
                  <a:lnTo>
                    <a:pt x="9946" y="8693"/>
                  </a:lnTo>
                  <a:lnTo>
                    <a:pt x="11562" y="9027"/>
                  </a:lnTo>
                  <a:lnTo>
                    <a:pt x="12384" y="9194"/>
                  </a:lnTo>
                  <a:lnTo>
                    <a:pt x="13164" y="9348"/>
                  </a:lnTo>
                  <a:lnTo>
                    <a:pt x="13875" y="9473"/>
                  </a:lnTo>
                  <a:lnTo>
                    <a:pt x="14460" y="9556"/>
                  </a:lnTo>
                  <a:lnTo>
                    <a:pt x="14056" y="11548"/>
                  </a:lnTo>
                  <a:lnTo>
                    <a:pt x="13805" y="11451"/>
                  </a:lnTo>
                  <a:lnTo>
                    <a:pt x="13499" y="11367"/>
                  </a:lnTo>
                  <a:lnTo>
                    <a:pt x="12802" y="11186"/>
                  </a:lnTo>
                  <a:lnTo>
                    <a:pt x="12008" y="11019"/>
                  </a:lnTo>
                  <a:lnTo>
                    <a:pt x="11172" y="10852"/>
                  </a:lnTo>
                  <a:lnTo>
                    <a:pt x="9529" y="10546"/>
                  </a:lnTo>
                  <a:lnTo>
                    <a:pt x="8247" y="10323"/>
                  </a:lnTo>
                  <a:lnTo>
                    <a:pt x="7244" y="10128"/>
                  </a:lnTo>
                  <a:lnTo>
                    <a:pt x="6241" y="9933"/>
                  </a:lnTo>
                  <a:lnTo>
                    <a:pt x="5224" y="9765"/>
                  </a:lnTo>
                  <a:lnTo>
                    <a:pt x="4723" y="9696"/>
                  </a:lnTo>
                  <a:lnTo>
                    <a:pt x="4221" y="9626"/>
                  </a:lnTo>
                  <a:lnTo>
                    <a:pt x="4416" y="8637"/>
                  </a:lnTo>
                  <a:lnTo>
                    <a:pt x="4597" y="7634"/>
                  </a:lnTo>
                  <a:close/>
                  <a:moveTo>
                    <a:pt x="3845" y="404"/>
                  </a:moveTo>
                  <a:lnTo>
                    <a:pt x="4054" y="418"/>
                  </a:lnTo>
                  <a:lnTo>
                    <a:pt x="4221" y="446"/>
                  </a:lnTo>
                  <a:lnTo>
                    <a:pt x="4500" y="474"/>
                  </a:lnTo>
                  <a:lnTo>
                    <a:pt x="4820" y="530"/>
                  </a:lnTo>
                  <a:lnTo>
                    <a:pt x="4987" y="572"/>
                  </a:lnTo>
                  <a:lnTo>
                    <a:pt x="5141" y="627"/>
                  </a:lnTo>
                  <a:lnTo>
                    <a:pt x="5266" y="683"/>
                  </a:lnTo>
                  <a:lnTo>
                    <a:pt x="5322" y="725"/>
                  </a:lnTo>
                  <a:lnTo>
                    <a:pt x="5364" y="767"/>
                  </a:lnTo>
                  <a:lnTo>
                    <a:pt x="5405" y="794"/>
                  </a:lnTo>
                  <a:lnTo>
                    <a:pt x="5405" y="1031"/>
                  </a:lnTo>
                  <a:lnTo>
                    <a:pt x="5391" y="1268"/>
                  </a:lnTo>
                  <a:lnTo>
                    <a:pt x="5364" y="1519"/>
                  </a:lnTo>
                  <a:lnTo>
                    <a:pt x="5322" y="1770"/>
                  </a:lnTo>
                  <a:lnTo>
                    <a:pt x="5210" y="2257"/>
                  </a:lnTo>
                  <a:lnTo>
                    <a:pt x="5127" y="2717"/>
                  </a:lnTo>
                  <a:lnTo>
                    <a:pt x="4765" y="4932"/>
                  </a:lnTo>
                  <a:lnTo>
                    <a:pt x="4347" y="7300"/>
                  </a:lnTo>
                  <a:lnTo>
                    <a:pt x="3901" y="9668"/>
                  </a:lnTo>
                  <a:lnTo>
                    <a:pt x="3427" y="12022"/>
                  </a:lnTo>
                  <a:lnTo>
                    <a:pt x="3176" y="13192"/>
                  </a:lnTo>
                  <a:lnTo>
                    <a:pt x="2912" y="14376"/>
                  </a:lnTo>
                  <a:lnTo>
                    <a:pt x="2856" y="14711"/>
                  </a:lnTo>
                  <a:lnTo>
                    <a:pt x="2786" y="15073"/>
                  </a:lnTo>
                  <a:lnTo>
                    <a:pt x="2717" y="15435"/>
                  </a:lnTo>
                  <a:lnTo>
                    <a:pt x="2675" y="15616"/>
                  </a:lnTo>
                  <a:lnTo>
                    <a:pt x="2619" y="15797"/>
                  </a:lnTo>
                  <a:lnTo>
                    <a:pt x="2564" y="15964"/>
                  </a:lnTo>
                  <a:lnTo>
                    <a:pt x="2480" y="16118"/>
                  </a:lnTo>
                  <a:lnTo>
                    <a:pt x="2396" y="16257"/>
                  </a:lnTo>
                  <a:lnTo>
                    <a:pt x="2299" y="16396"/>
                  </a:lnTo>
                  <a:lnTo>
                    <a:pt x="2174" y="16508"/>
                  </a:lnTo>
                  <a:lnTo>
                    <a:pt x="2034" y="16591"/>
                  </a:lnTo>
                  <a:lnTo>
                    <a:pt x="1881" y="16661"/>
                  </a:lnTo>
                  <a:lnTo>
                    <a:pt x="1700" y="16717"/>
                  </a:lnTo>
                  <a:lnTo>
                    <a:pt x="1561" y="16730"/>
                  </a:lnTo>
                  <a:lnTo>
                    <a:pt x="1421" y="16730"/>
                  </a:lnTo>
                  <a:lnTo>
                    <a:pt x="1282" y="16703"/>
                  </a:lnTo>
                  <a:lnTo>
                    <a:pt x="1157" y="16675"/>
                  </a:lnTo>
                  <a:lnTo>
                    <a:pt x="1031" y="16633"/>
                  </a:lnTo>
                  <a:lnTo>
                    <a:pt x="906" y="16577"/>
                  </a:lnTo>
                  <a:lnTo>
                    <a:pt x="808" y="16508"/>
                  </a:lnTo>
                  <a:lnTo>
                    <a:pt x="697" y="16438"/>
                  </a:lnTo>
                  <a:lnTo>
                    <a:pt x="613" y="16340"/>
                  </a:lnTo>
                  <a:lnTo>
                    <a:pt x="530" y="16243"/>
                  </a:lnTo>
                  <a:lnTo>
                    <a:pt x="460" y="16131"/>
                  </a:lnTo>
                  <a:lnTo>
                    <a:pt x="404" y="16020"/>
                  </a:lnTo>
                  <a:lnTo>
                    <a:pt x="377" y="15895"/>
                  </a:lnTo>
                  <a:lnTo>
                    <a:pt x="349" y="15769"/>
                  </a:lnTo>
                  <a:lnTo>
                    <a:pt x="335" y="15630"/>
                  </a:lnTo>
                  <a:lnTo>
                    <a:pt x="349" y="15491"/>
                  </a:lnTo>
                  <a:lnTo>
                    <a:pt x="404" y="15198"/>
                  </a:lnTo>
                  <a:lnTo>
                    <a:pt x="474" y="14920"/>
                  </a:lnTo>
                  <a:lnTo>
                    <a:pt x="613" y="14362"/>
                  </a:lnTo>
                  <a:lnTo>
                    <a:pt x="1157" y="12092"/>
                  </a:lnTo>
                  <a:lnTo>
                    <a:pt x="1700" y="9821"/>
                  </a:lnTo>
                  <a:lnTo>
                    <a:pt x="1965" y="8693"/>
                  </a:lnTo>
                  <a:lnTo>
                    <a:pt x="2229" y="7551"/>
                  </a:lnTo>
                  <a:lnTo>
                    <a:pt x="2466" y="6408"/>
                  </a:lnTo>
                  <a:lnTo>
                    <a:pt x="2675" y="5266"/>
                  </a:lnTo>
                  <a:lnTo>
                    <a:pt x="2759" y="4751"/>
                  </a:lnTo>
                  <a:lnTo>
                    <a:pt x="2842" y="4221"/>
                  </a:lnTo>
                  <a:lnTo>
                    <a:pt x="2981" y="3177"/>
                  </a:lnTo>
                  <a:lnTo>
                    <a:pt x="3107" y="2118"/>
                  </a:lnTo>
                  <a:lnTo>
                    <a:pt x="3190" y="1602"/>
                  </a:lnTo>
                  <a:lnTo>
                    <a:pt x="3274" y="1073"/>
                  </a:lnTo>
                  <a:lnTo>
                    <a:pt x="3302" y="934"/>
                  </a:lnTo>
                  <a:lnTo>
                    <a:pt x="3330" y="753"/>
                  </a:lnTo>
                  <a:lnTo>
                    <a:pt x="3358" y="655"/>
                  </a:lnTo>
                  <a:lnTo>
                    <a:pt x="3385" y="572"/>
                  </a:lnTo>
                  <a:lnTo>
                    <a:pt x="3413" y="502"/>
                  </a:lnTo>
                  <a:lnTo>
                    <a:pt x="3469" y="460"/>
                  </a:lnTo>
                  <a:lnTo>
                    <a:pt x="3539" y="418"/>
                  </a:lnTo>
                  <a:lnTo>
                    <a:pt x="3622" y="404"/>
                  </a:lnTo>
                  <a:close/>
                  <a:moveTo>
                    <a:pt x="16689" y="2814"/>
                  </a:moveTo>
                  <a:lnTo>
                    <a:pt x="16856" y="2842"/>
                  </a:lnTo>
                  <a:lnTo>
                    <a:pt x="17176" y="2912"/>
                  </a:lnTo>
                  <a:lnTo>
                    <a:pt x="17427" y="2981"/>
                  </a:lnTo>
                  <a:lnTo>
                    <a:pt x="17636" y="3037"/>
                  </a:lnTo>
                  <a:lnTo>
                    <a:pt x="17803" y="3107"/>
                  </a:lnTo>
                  <a:lnTo>
                    <a:pt x="17942" y="3177"/>
                  </a:lnTo>
                  <a:lnTo>
                    <a:pt x="17984" y="3218"/>
                  </a:lnTo>
                  <a:lnTo>
                    <a:pt x="18040" y="3274"/>
                  </a:lnTo>
                  <a:lnTo>
                    <a:pt x="18068" y="3316"/>
                  </a:lnTo>
                  <a:lnTo>
                    <a:pt x="18096" y="3385"/>
                  </a:lnTo>
                  <a:lnTo>
                    <a:pt x="18110" y="3441"/>
                  </a:lnTo>
                  <a:lnTo>
                    <a:pt x="18123" y="3525"/>
                  </a:lnTo>
                  <a:lnTo>
                    <a:pt x="18123" y="3692"/>
                  </a:lnTo>
                  <a:lnTo>
                    <a:pt x="18096" y="3915"/>
                  </a:lnTo>
                  <a:lnTo>
                    <a:pt x="17984" y="4430"/>
                  </a:lnTo>
                  <a:lnTo>
                    <a:pt x="17859" y="4946"/>
                  </a:lnTo>
                  <a:lnTo>
                    <a:pt x="17608" y="5963"/>
                  </a:lnTo>
                  <a:lnTo>
                    <a:pt x="17343" y="6993"/>
                  </a:lnTo>
                  <a:lnTo>
                    <a:pt x="17218" y="7509"/>
                  </a:lnTo>
                  <a:lnTo>
                    <a:pt x="17107" y="8024"/>
                  </a:lnTo>
                  <a:lnTo>
                    <a:pt x="16884" y="9194"/>
                  </a:lnTo>
                  <a:lnTo>
                    <a:pt x="16689" y="10364"/>
                  </a:lnTo>
                  <a:lnTo>
                    <a:pt x="16508" y="11535"/>
                  </a:lnTo>
                  <a:lnTo>
                    <a:pt x="16326" y="12705"/>
                  </a:lnTo>
                  <a:lnTo>
                    <a:pt x="16006" y="15059"/>
                  </a:lnTo>
                  <a:lnTo>
                    <a:pt x="15839" y="16229"/>
                  </a:lnTo>
                  <a:lnTo>
                    <a:pt x="15672" y="17399"/>
                  </a:lnTo>
                  <a:lnTo>
                    <a:pt x="15644" y="17664"/>
                  </a:lnTo>
                  <a:lnTo>
                    <a:pt x="15616" y="17928"/>
                  </a:lnTo>
                  <a:lnTo>
                    <a:pt x="15574" y="18193"/>
                  </a:lnTo>
                  <a:lnTo>
                    <a:pt x="15546" y="18318"/>
                  </a:lnTo>
                  <a:lnTo>
                    <a:pt x="15505" y="18444"/>
                  </a:lnTo>
                  <a:lnTo>
                    <a:pt x="15449" y="18597"/>
                  </a:lnTo>
                  <a:lnTo>
                    <a:pt x="15379" y="18736"/>
                  </a:lnTo>
                  <a:lnTo>
                    <a:pt x="15323" y="18862"/>
                  </a:lnTo>
                  <a:lnTo>
                    <a:pt x="15240" y="18959"/>
                  </a:lnTo>
                  <a:lnTo>
                    <a:pt x="15170" y="19043"/>
                  </a:lnTo>
                  <a:lnTo>
                    <a:pt x="15087" y="19113"/>
                  </a:lnTo>
                  <a:lnTo>
                    <a:pt x="15003" y="19168"/>
                  </a:lnTo>
                  <a:lnTo>
                    <a:pt x="14920" y="19210"/>
                  </a:lnTo>
                  <a:lnTo>
                    <a:pt x="14836" y="19224"/>
                  </a:lnTo>
                  <a:lnTo>
                    <a:pt x="14738" y="19252"/>
                  </a:lnTo>
                  <a:lnTo>
                    <a:pt x="14627" y="19252"/>
                  </a:lnTo>
                  <a:lnTo>
                    <a:pt x="14529" y="19238"/>
                  </a:lnTo>
                  <a:lnTo>
                    <a:pt x="14307" y="19210"/>
                  </a:lnTo>
                  <a:lnTo>
                    <a:pt x="14056" y="19126"/>
                  </a:lnTo>
                  <a:lnTo>
                    <a:pt x="13847" y="19057"/>
                  </a:lnTo>
                  <a:lnTo>
                    <a:pt x="13680" y="18959"/>
                  </a:lnTo>
                  <a:lnTo>
                    <a:pt x="13596" y="18917"/>
                  </a:lnTo>
                  <a:lnTo>
                    <a:pt x="13540" y="18862"/>
                  </a:lnTo>
                  <a:lnTo>
                    <a:pt x="13485" y="18806"/>
                  </a:lnTo>
                  <a:lnTo>
                    <a:pt x="13443" y="18750"/>
                  </a:lnTo>
                  <a:lnTo>
                    <a:pt x="13401" y="18681"/>
                  </a:lnTo>
                  <a:lnTo>
                    <a:pt x="13373" y="18611"/>
                  </a:lnTo>
                  <a:lnTo>
                    <a:pt x="13331" y="18444"/>
                  </a:lnTo>
                  <a:lnTo>
                    <a:pt x="13304" y="18249"/>
                  </a:lnTo>
                  <a:lnTo>
                    <a:pt x="13304" y="18012"/>
                  </a:lnTo>
                  <a:lnTo>
                    <a:pt x="13331" y="17747"/>
                  </a:lnTo>
                  <a:lnTo>
                    <a:pt x="13373" y="17455"/>
                  </a:lnTo>
                  <a:lnTo>
                    <a:pt x="13471" y="16912"/>
                  </a:lnTo>
                  <a:lnTo>
                    <a:pt x="13652" y="15714"/>
                  </a:lnTo>
                  <a:lnTo>
                    <a:pt x="13847" y="14530"/>
                  </a:lnTo>
                  <a:lnTo>
                    <a:pt x="14265" y="12161"/>
                  </a:lnTo>
                  <a:lnTo>
                    <a:pt x="14711" y="9793"/>
                  </a:lnTo>
                  <a:lnTo>
                    <a:pt x="15184" y="7439"/>
                  </a:lnTo>
                  <a:lnTo>
                    <a:pt x="15700" y="5085"/>
                  </a:lnTo>
                  <a:lnTo>
                    <a:pt x="15755" y="4820"/>
                  </a:lnTo>
                  <a:lnTo>
                    <a:pt x="15797" y="4542"/>
                  </a:lnTo>
                  <a:lnTo>
                    <a:pt x="15895" y="3957"/>
                  </a:lnTo>
                  <a:lnTo>
                    <a:pt x="15950" y="3678"/>
                  </a:lnTo>
                  <a:lnTo>
                    <a:pt x="16020" y="3385"/>
                  </a:lnTo>
                  <a:lnTo>
                    <a:pt x="16118" y="3121"/>
                  </a:lnTo>
                  <a:lnTo>
                    <a:pt x="16215" y="2870"/>
                  </a:lnTo>
                  <a:lnTo>
                    <a:pt x="16285" y="2856"/>
                  </a:lnTo>
                  <a:lnTo>
                    <a:pt x="16340" y="2828"/>
                  </a:lnTo>
                  <a:lnTo>
                    <a:pt x="16396" y="2814"/>
                  </a:lnTo>
                  <a:close/>
                  <a:moveTo>
                    <a:pt x="3636" y="0"/>
                  </a:moveTo>
                  <a:lnTo>
                    <a:pt x="3525" y="14"/>
                  </a:lnTo>
                  <a:lnTo>
                    <a:pt x="3413" y="42"/>
                  </a:lnTo>
                  <a:lnTo>
                    <a:pt x="3330" y="84"/>
                  </a:lnTo>
                  <a:lnTo>
                    <a:pt x="3246" y="126"/>
                  </a:lnTo>
                  <a:lnTo>
                    <a:pt x="3176" y="182"/>
                  </a:lnTo>
                  <a:lnTo>
                    <a:pt x="3121" y="237"/>
                  </a:lnTo>
                  <a:lnTo>
                    <a:pt x="3065" y="321"/>
                  </a:lnTo>
                  <a:lnTo>
                    <a:pt x="3023" y="404"/>
                  </a:lnTo>
                  <a:lnTo>
                    <a:pt x="2981" y="488"/>
                  </a:lnTo>
                  <a:lnTo>
                    <a:pt x="2940" y="599"/>
                  </a:lnTo>
                  <a:lnTo>
                    <a:pt x="2884" y="836"/>
                  </a:lnTo>
                  <a:lnTo>
                    <a:pt x="2842" y="1101"/>
                  </a:lnTo>
                  <a:lnTo>
                    <a:pt x="2466" y="3427"/>
                  </a:lnTo>
                  <a:lnTo>
                    <a:pt x="2090" y="5740"/>
                  </a:lnTo>
                  <a:lnTo>
                    <a:pt x="1895" y="6896"/>
                  </a:lnTo>
                  <a:lnTo>
                    <a:pt x="1686" y="8052"/>
                  </a:lnTo>
                  <a:lnTo>
                    <a:pt x="1449" y="9194"/>
                  </a:lnTo>
                  <a:lnTo>
                    <a:pt x="1198" y="10350"/>
                  </a:lnTo>
                  <a:lnTo>
                    <a:pt x="920" y="11562"/>
                  </a:lnTo>
                  <a:lnTo>
                    <a:pt x="627" y="12774"/>
                  </a:lnTo>
                  <a:lnTo>
                    <a:pt x="335" y="13986"/>
                  </a:lnTo>
                  <a:lnTo>
                    <a:pt x="56" y="15198"/>
                  </a:lnTo>
                  <a:lnTo>
                    <a:pt x="28" y="15365"/>
                  </a:lnTo>
                  <a:lnTo>
                    <a:pt x="14" y="15532"/>
                  </a:lnTo>
                  <a:lnTo>
                    <a:pt x="0" y="15700"/>
                  </a:lnTo>
                  <a:lnTo>
                    <a:pt x="0" y="15853"/>
                  </a:lnTo>
                  <a:lnTo>
                    <a:pt x="14" y="16006"/>
                  </a:lnTo>
                  <a:lnTo>
                    <a:pt x="42" y="16145"/>
                  </a:lnTo>
                  <a:lnTo>
                    <a:pt x="84" y="16285"/>
                  </a:lnTo>
                  <a:lnTo>
                    <a:pt x="126" y="16410"/>
                  </a:lnTo>
                  <a:lnTo>
                    <a:pt x="195" y="16522"/>
                  </a:lnTo>
                  <a:lnTo>
                    <a:pt x="279" y="16633"/>
                  </a:lnTo>
                  <a:lnTo>
                    <a:pt x="377" y="16730"/>
                  </a:lnTo>
                  <a:lnTo>
                    <a:pt x="502" y="16814"/>
                  </a:lnTo>
                  <a:lnTo>
                    <a:pt x="627" y="16884"/>
                  </a:lnTo>
                  <a:lnTo>
                    <a:pt x="781" y="16953"/>
                  </a:lnTo>
                  <a:lnTo>
                    <a:pt x="948" y="16995"/>
                  </a:lnTo>
                  <a:lnTo>
                    <a:pt x="1129" y="17037"/>
                  </a:lnTo>
                  <a:lnTo>
                    <a:pt x="1435" y="17079"/>
                  </a:lnTo>
                  <a:lnTo>
                    <a:pt x="1602" y="17093"/>
                  </a:lnTo>
                  <a:lnTo>
                    <a:pt x="1770" y="17107"/>
                  </a:lnTo>
                  <a:lnTo>
                    <a:pt x="1937" y="17093"/>
                  </a:lnTo>
                  <a:lnTo>
                    <a:pt x="2104" y="17079"/>
                  </a:lnTo>
                  <a:lnTo>
                    <a:pt x="2257" y="17037"/>
                  </a:lnTo>
                  <a:lnTo>
                    <a:pt x="2396" y="16981"/>
                  </a:lnTo>
                  <a:lnTo>
                    <a:pt x="2494" y="16925"/>
                  </a:lnTo>
                  <a:lnTo>
                    <a:pt x="2564" y="16870"/>
                  </a:lnTo>
                  <a:lnTo>
                    <a:pt x="2633" y="16800"/>
                  </a:lnTo>
                  <a:lnTo>
                    <a:pt x="2689" y="16717"/>
                  </a:lnTo>
                  <a:lnTo>
                    <a:pt x="2745" y="16633"/>
                  </a:lnTo>
                  <a:lnTo>
                    <a:pt x="2786" y="16535"/>
                  </a:lnTo>
                  <a:lnTo>
                    <a:pt x="2856" y="16340"/>
                  </a:lnTo>
                  <a:lnTo>
                    <a:pt x="2912" y="16145"/>
                  </a:lnTo>
                  <a:lnTo>
                    <a:pt x="2940" y="15936"/>
                  </a:lnTo>
                  <a:lnTo>
                    <a:pt x="3009" y="15546"/>
                  </a:lnTo>
                  <a:lnTo>
                    <a:pt x="3539" y="13109"/>
                  </a:lnTo>
                  <a:lnTo>
                    <a:pt x="4026" y="10671"/>
                  </a:lnTo>
                  <a:lnTo>
                    <a:pt x="4166" y="9974"/>
                  </a:lnTo>
                  <a:lnTo>
                    <a:pt x="5168" y="10128"/>
                  </a:lnTo>
                  <a:lnTo>
                    <a:pt x="6171" y="10281"/>
                  </a:lnTo>
                  <a:lnTo>
                    <a:pt x="7174" y="10420"/>
                  </a:lnTo>
                  <a:lnTo>
                    <a:pt x="7676" y="10518"/>
                  </a:lnTo>
                  <a:lnTo>
                    <a:pt x="8177" y="10601"/>
                  </a:lnTo>
                  <a:lnTo>
                    <a:pt x="8762" y="10741"/>
                  </a:lnTo>
                  <a:lnTo>
                    <a:pt x="9473" y="10894"/>
                  </a:lnTo>
                  <a:lnTo>
                    <a:pt x="11089" y="11270"/>
                  </a:lnTo>
                  <a:lnTo>
                    <a:pt x="11911" y="11465"/>
                  </a:lnTo>
                  <a:lnTo>
                    <a:pt x="12705" y="11632"/>
                  </a:lnTo>
                  <a:lnTo>
                    <a:pt x="13415" y="11771"/>
                  </a:lnTo>
                  <a:lnTo>
                    <a:pt x="14000" y="11883"/>
                  </a:lnTo>
                  <a:lnTo>
                    <a:pt x="13777" y="13081"/>
                  </a:lnTo>
                  <a:lnTo>
                    <a:pt x="13554" y="14279"/>
                  </a:lnTo>
                  <a:lnTo>
                    <a:pt x="13150" y="16675"/>
                  </a:lnTo>
                  <a:lnTo>
                    <a:pt x="13081" y="17065"/>
                  </a:lnTo>
                  <a:lnTo>
                    <a:pt x="12983" y="17469"/>
                  </a:lnTo>
                  <a:lnTo>
                    <a:pt x="12914" y="17859"/>
                  </a:lnTo>
                  <a:lnTo>
                    <a:pt x="12886" y="18040"/>
                  </a:lnTo>
                  <a:lnTo>
                    <a:pt x="12886" y="18221"/>
                  </a:lnTo>
                  <a:lnTo>
                    <a:pt x="12886" y="18402"/>
                  </a:lnTo>
                  <a:lnTo>
                    <a:pt x="12914" y="18569"/>
                  </a:lnTo>
                  <a:lnTo>
                    <a:pt x="12955" y="18736"/>
                  </a:lnTo>
                  <a:lnTo>
                    <a:pt x="13025" y="18890"/>
                  </a:lnTo>
                  <a:lnTo>
                    <a:pt x="13136" y="19029"/>
                  </a:lnTo>
                  <a:lnTo>
                    <a:pt x="13262" y="19154"/>
                  </a:lnTo>
                  <a:lnTo>
                    <a:pt x="13429" y="19266"/>
                  </a:lnTo>
                  <a:lnTo>
                    <a:pt x="13638" y="19363"/>
                  </a:lnTo>
                  <a:lnTo>
                    <a:pt x="13917" y="19475"/>
                  </a:lnTo>
                  <a:lnTo>
                    <a:pt x="14209" y="19544"/>
                  </a:lnTo>
                  <a:lnTo>
                    <a:pt x="14362" y="19572"/>
                  </a:lnTo>
                  <a:lnTo>
                    <a:pt x="14502" y="19600"/>
                  </a:lnTo>
                  <a:lnTo>
                    <a:pt x="14794" y="19600"/>
                  </a:lnTo>
                  <a:lnTo>
                    <a:pt x="14933" y="19572"/>
                  </a:lnTo>
                  <a:lnTo>
                    <a:pt x="15059" y="19544"/>
                  </a:lnTo>
                  <a:lnTo>
                    <a:pt x="15198" y="19489"/>
                  </a:lnTo>
                  <a:lnTo>
                    <a:pt x="15310" y="19419"/>
                  </a:lnTo>
                  <a:lnTo>
                    <a:pt x="15421" y="19335"/>
                  </a:lnTo>
                  <a:lnTo>
                    <a:pt x="15532" y="19238"/>
                  </a:lnTo>
                  <a:lnTo>
                    <a:pt x="15630" y="19113"/>
                  </a:lnTo>
                  <a:lnTo>
                    <a:pt x="15714" y="18959"/>
                  </a:lnTo>
                  <a:lnTo>
                    <a:pt x="15797" y="18736"/>
                  </a:lnTo>
                  <a:lnTo>
                    <a:pt x="15867" y="18500"/>
                  </a:lnTo>
                  <a:lnTo>
                    <a:pt x="15922" y="18263"/>
                  </a:lnTo>
                  <a:lnTo>
                    <a:pt x="15964" y="18012"/>
                  </a:lnTo>
                  <a:lnTo>
                    <a:pt x="16020" y="17497"/>
                  </a:lnTo>
                  <a:lnTo>
                    <a:pt x="16076" y="17009"/>
                  </a:lnTo>
                  <a:lnTo>
                    <a:pt x="16424" y="14543"/>
                  </a:lnTo>
                  <a:lnTo>
                    <a:pt x="16605" y="13332"/>
                  </a:lnTo>
                  <a:lnTo>
                    <a:pt x="16800" y="12120"/>
                  </a:lnTo>
                  <a:lnTo>
                    <a:pt x="17009" y="10908"/>
                  </a:lnTo>
                  <a:lnTo>
                    <a:pt x="17232" y="9710"/>
                  </a:lnTo>
                  <a:lnTo>
                    <a:pt x="17455" y="8498"/>
                  </a:lnTo>
                  <a:lnTo>
                    <a:pt x="17719" y="7300"/>
                  </a:lnTo>
                  <a:lnTo>
                    <a:pt x="17984" y="6102"/>
                  </a:lnTo>
                  <a:lnTo>
                    <a:pt x="18291" y="4918"/>
                  </a:lnTo>
                  <a:lnTo>
                    <a:pt x="18374" y="4597"/>
                  </a:lnTo>
                  <a:lnTo>
                    <a:pt x="18472" y="4291"/>
                  </a:lnTo>
                  <a:lnTo>
                    <a:pt x="18555" y="3971"/>
                  </a:lnTo>
                  <a:lnTo>
                    <a:pt x="18583" y="3817"/>
                  </a:lnTo>
                  <a:lnTo>
                    <a:pt x="18597" y="3678"/>
                  </a:lnTo>
                  <a:lnTo>
                    <a:pt x="18597" y="3525"/>
                  </a:lnTo>
                  <a:lnTo>
                    <a:pt x="18597" y="3385"/>
                  </a:lnTo>
                  <a:lnTo>
                    <a:pt x="18555" y="3260"/>
                  </a:lnTo>
                  <a:lnTo>
                    <a:pt x="18513" y="3135"/>
                  </a:lnTo>
                  <a:lnTo>
                    <a:pt x="18430" y="3023"/>
                  </a:lnTo>
                  <a:lnTo>
                    <a:pt x="18332" y="2912"/>
                  </a:lnTo>
                  <a:lnTo>
                    <a:pt x="18193" y="2814"/>
                  </a:lnTo>
                  <a:lnTo>
                    <a:pt x="18040" y="2731"/>
                  </a:lnTo>
                  <a:lnTo>
                    <a:pt x="17831" y="2647"/>
                  </a:lnTo>
                  <a:lnTo>
                    <a:pt x="17594" y="2564"/>
                  </a:lnTo>
                  <a:lnTo>
                    <a:pt x="17329" y="2494"/>
                  </a:lnTo>
                  <a:lnTo>
                    <a:pt x="17051" y="2438"/>
                  </a:lnTo>
                  <a:lnTo>
                    <a:pt x="16912" y="2424"/>
                  </a:lnTo>
                  <a:lnTo>
                    <a:pt x="16647" y="2424"/>
                  </a:lnTo>
                  <a:lnTo>
                    <a:pt x="16521" y="2438"/>
                  </a:lnTo>
                  <a:lnTo>
                    <a:pt x="16396" y="2452"/>
                  </a:lnTo>
                  <a:lnTo>
                    <a:pt x="16285" y="2494"/>
                  </a:lnTo>
                  <a:lnTo>
                    <a:pt x="16173" y="2550"/>
                  </a:lnTo>
                  <a:lnTo>
                    <a:pt x="16076" y="2605"/>
                  </a:lnTo>
                  <a:lnTo>
                    <a:pt x="16048" y="2647"/>
                  </a:lnTo>
                  <a:lnTo>
                    <a:pt x="16034" y="2703"/>
                  </a:lnTo>
                  <a:lnTo>
                    <a:pt x="16034" y="2745"/>
                  </a:lnTo>
                  <a:lnTo>
                    <a:pt x="16062" y="2786"/>
                  </a:lnTo>
                  <a:lnTo>
                    <a:pt x="15978" y="2940"/>
                  </a:lnTo>
                  <a:lnTo>
                    <a:pt x="15909" y="3093"/>
                  </a:lnTo>
                  <a:lnTo>
                    <a:pt x="15853" y="3246"/>
                  </a:lnTo>
                  <a:lnTo>
                    <a:pt x="15811" y="3413"/>
                  </a:lnTo>
                  <a:lnTo>
                    <a:pt x="15741" y="3748"/>
                  </a:lnTo>
                  <a:lnTo>
                    <a:pt x="15672" y="4096"/>
                  </a:lnTo>
                  <a:lnTo>
                    <a:pt x="15379" y="5336"/>
                  </a:lnTo>
                  <a:lnTo>
                    <a:pt x="15087" y="6589"/>
                  </a:lnTo>
                  <a:lnTo>
                    <a:pt x="14794" y="7927"/>
                  </a:lnTo>
                  <a:lnTo>
                    <a:pt x="14516" y="9250"/>
                  </a:lnTo>
                  <a:lnTo>
                    <a:pt x="13944" y="9097"/>
                  </a:lnTo>
                  <a:lnTo>
                    <a:pt x="13248" y="8944"/>
                  </a:lnTo>
                  <a:lnTo>
                    <a:pt x="12468" y="8790"/>
                  </a:lnTo>
                  <a:lnTo>
                    <a:pt x="11632" y="8637"/>
                  </a:lnTo>
                  <a:lnTo>
                    <a:pt x="10016" y="8345"/>
                  </a:lnTo>
                  <a:lnTo>
                    <a:pt x="8735" y="8122"/>
                  </a:lnTo>
                  <a:lnTo>
                    <a:pt x="7718" y="7927"/>
                  </a:lnTo>
                  <a:lnTo>
                    <a:pt x="6701" y="7732"/>
                  </a:lnTo>
                  <a:lnTo>
                    <a:pt x="5684" y="7523"/>
                  </a:lnTo>
                  <a:lnTo>
                    <a:pt x="4639" y="7328"/>
                  </a:lnTo>
                  <a:lnTo>
                    <a:pt x="4834" y="6158"/>
                  </a:lnTo>
                  <a:lnTo>
                    <a:pt x="5029" y="4987"/>
                  </a:lnTo>
                  <a:lnTo>
                    <a:pt x="5238" y="3636"/>
                  </a:lnTo>
                  <a:lnTo>
                    <a:pt x="5447" y="2285"/>
                  </a:lnTo>
                  <a:lnTo>
                    <a:pt x="5503" y="1909"/>
                  </a:lnTo>
                  <a:lnTo>
                    <a:pt x="5572" y="1519"/>
                  </a:lnTo>
                  <a:lnTo>
                    <a:pt x="5600" y="1324"/>
                  </a:lnTo>
                  <a:lnTo>
                    <a:pt x="5614" y="1143"/>
                  </a:lnTo>
                  <a:lnTo>
                    <a:pt x="5614" y="948"/>
                  </a:lnTo>
                  <a:lnTo>
                    <a:pt x="5586" y="753"/>
                  </a:lnTo>
                  <a:lnTo>
                    <a:pt x="5614" y="711"/>
                  </a:lnTo>
                  <a:lnTo>
                    <a:pt x="5628" y="669"/>
                  </a:lnTo>
                  <a:lnTo>
                    <a:pt x="5628" y="613"/>
                  </a:lnTo>
                  <a:lnTo>
                    <a:pt x="5614" y="572"/>
                  </a:lnTo>
                  <a:lnTo>
                    <a:pt x="5559" y="488"/>
                  </a:lnTo>
                  <a:lnTo>
                    <a:pt x="5475" y="404"/>
                  </a:lnTo>
                  <a:lnTo>
                    <a:pt x="5391" y="335"/>
                  </a:lnTo>
                  <a:lnTo>
                    <a:pt x="5308" y="279"/>
                  </a:lnTo>
                  <a:lnTo>
                    <a:pt x="5196" y="223"/>
                  </a:lnTo>
                  <a:lnTo>
                    <a:pt x="5085" y="182"/>
                  </a:lnTo>
                  <a:lnTo>
                    <a:pt x="4848" y="98"/>
                  </a:lnTo>
                  <a:lnTo>
                    <a:pt x="4597" y="56"/>
                  </a:lnTo>
                  <a:lnTo>
                    <a:pt x="4361" y="14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 rot="-633613">
              <a:off x="4013490" y="6487150"/>
              <a:ext cx="86097" cy="186580"/>
            </a:xfrm>
            <a:custGeom>
              <a:rect b="b" l="l" r="r" t="t"/>
              <a:pathLst>
                <a:path extrusionOk="0" h="10420" w="4807">
                  <a:moveTo>
                    <a:pt x="3622" y="4722"/>
                  </a:moveTo>
                  <a:lnTo>
                    <a:pt x="3845" y="4764"/>
                  </a:lnTo>
                  <a:lnTo>
                    <a:pt x="3971" y="4806"/>
                  </a:lnTo>
                  <a:lnTo>
                    <a:pt x="4068" y="4848"/>
                  </a:lnTo>
                  <a:lnTo>
                    <a:pt x="4166" y="4903"/>
                  </a:lnTo>
                  <a:lnTo>
                    <a:pt x="4263" y="4973"/>
                  </a:lnTo>
                  <a:lnTo>
                    <a:pt x="4333" y="5071"/>
                  </a:lnTo>
                  <a:lnTo>
                    <a:pt x="4388" y="5182"/>
                  </a:lnTo>
                  <a:lnTo>
                    <a:pt x="4416" y="5266"/>
                  </a:lnTo>
                  <a:lnTo>
                    <a:pt x="4430" y="5363"/>
                  </a:lnTo>
                  <a:lnTo>
                    <a:pt x="4430" y="5461"/>
                  </a:lnTo>
                  <a:lnTo>
                    <a:pt x="4430" y="5558"/>
                  </a:lnTo>
                  <a:lnTo>
                    <a:pt x="4402" y="5656"/>
                  </a:lnTo>
                  <a:lnTo>
                    <a:pt x="4375" y="5753"/>
                  </a:lnTo>
                  <a:lnTo>
                    <a:pt x="4333" y="5837"/>
                  </a:lnTo>
                  <a:lnTo>
                    <a:pt x="4277" y="5920"/>
                  </a:lnTo>
                  <a:lnTo>
                    <a:pt x="4180" y="6046"/>
                  </a:lnTo>
                  <a:lnTo>
                    <a:pt x="4068" y="6143"/>
                  </a:lnTo>
                  <a:lnTo>
                    <a:pt x="3957" y="6213"/>
                  </a:lnTo>
                  <a:lnTo>
                    <a:pt x="3831" y="6282"/>
                  </a:lnTo>
                  <a:lnTo>
                    <a:pt x="3706" y="6324"/>
                  </a:lnTo>
                  <a:lnTo>
                    <a:pt x="3567" y="6366"/>
                  </a:lnTo>
                  <a:lnTo>
                    <a:pt x="3302" y="6450"/>
                  </a:lnTo>
                  <a:lnTo>
                    <a:pt x="3622" y="4722"/>
                  </a:lnTo>
                  <a:close/>
                  <a:moveTo>
                    <a:pt x="2034" y="334"/>
                  </a:moveTo>
                  <a:lnTo>
                    <a:pt x="2759" y="460"/>
                  </a:lnTo>
                  <a:lnTo>
                    <a:pt x="3135" y="529"/>
                  </a:lnTo>
                  <a:lnTo>
                    <a:pt x="3483" y="613"/>
                  </a:lnTo>
                  <a:lnTo>
                    <a:pt x="3734" y="683"/>
                  </a:lnTo>
                  <a:lnTo>
                    <a:pt x="3803" y="710"/>
                  </a:lnTo>
                  <a:lnTo>
                    <a:pt x="3845" y="752"/>
                  </a:lnTo>
                  <a:lnTo>
                    <a:pt x="3873" y="808"/>
                  </a:lnTo>
                  <a:lnTo>
                    <a:pt x="3859" y="878"/>
                  </a:lnTo>
                  <a:lnTo>
                    <a:pt x="3831" y="1128"/>
                  </a:lnTo>
                  <a:lnTo>
                    <a:pt x="3734" y="1839"/>
                  </a:lnTo>
                  <a:lnTo>
                    <a:pt x="3608" y="2549"/>
                  </a:lnTo>
                  <a:lnTo>
                    <a:pt x="3358" y="3970"/>
                  </a:lnTo>
                  <a:lnTo>
                    <a:pt x="3023" y="5823"/>
                  </a:lnTo>
                  <a:lnTo>
                    <a:pt x="2689" y="7675"/>
                  </a:lnTo>
                  <a:lnTo>
                    <a:pt x="2355" y="9445"/>
                  </a:lnTo>
                  <a:lnTo>
                    <a:pt x="2313" y="9598"/>
                  </a:lnTo>
                  <a:lnTo>
                    <a:pt x="2271" y="9709"/>
                  </a:lnTo>
                  <a:lnTo>
                    <a:pt x="2215" y="9807"/>
                  </a:lnTo>
                  <a:lnTo>
                    <a:pt x="2146" y="9876"/>
                  </a:lnTo>
                  <a:lnTo>
                    <a:pt x="2048" y="9918"/>
                  </a:lnTo>
                  <a:lnTo>
                    <a:pt x="1937" y="9946"/>
                  </a:lnTo>
                  <a:lnTo>
                    <a:pt x="1797" y="9960"/>
                  </a:lnTo>
                  <a:lnTo>
                    <a:pt x="1630" y="9960"/>
                  </a:lnTo>
                  <a:lnTo>
                    <a:pt x="1324" y="9946"/>
                  </a:lnTo>
                  <a:lnTo>
                    <a:pt x="1031" y="9904"/>
                  </a:lnTo>
                  <a:lnTo>
                    <a:pt x="725" y="9849"/>
                  </a:lnTo>
                  <a:lnTo>
                    <a:pt x="432" y="9765"/>
                  </a:lnTo>
                  <a:lnTo>
                    <a:pt x="864" y="7341"/>
                  </a:lnTo>
                  <a:lnTo>
                    <a:pt x="1296" y="4903"/>
                  </a:lnTo>
                  <a:lnTo>
                    <a:pt x="1505" y="3775"/>
                  </a:lnTo>
                  <a:lnTo>
                    <a:pt x="1714" y="2633"/>
                  </a:lnTo>
                  <a:lnTo>
                    <a:pt x="1811" y="2048"/>
                  </a:lnTo>
                  <a:lnTo>
                    <a:pt x="1895" y="1477"/>
                  </a:lnTo>
                  <a:lnTo>
                    <a:pt x="1979" y="905"/>
                  </a:lnTo>
                  <a:lnTo>
                    <a:pt x="2034" y="334"/>
                  </a:lnTo>
                  <a:close/>
                  <a:moveTo>
                    <a:pt x="2271" y="0"/>
                  </a:moveTo>
                  <a:lnTo>
                    <a:pt x="2006" y="14"/>
                  </a:lnTo>
                  <a:lnTo>
                    <a:pt x="1979" y="14"/>
                  </a:lnTo>
                  <a:lnTo>
                    <a:pt x="1937" y="28"/>
                  </a:lnTo>
                  <a:lnTo>
                    <a:pt x="1895" y="84"/>
                  </a:lnTo>
                  <a:lnTo>
                    <a:pt x="1867" y="111"/>
                  </a:lnTo>
                  <a:lnTo>
                    <a:pt x="1714" y="710"/>
                  </a:lnTo>
                  <a:lnTo>
                    <a:pt x="1561" y="1309"/>
                  </a:lnTo>
                  <a:lnTo>
                    <a:pt x="1435" y="1922"/>
                  </a:lnTo>
                  <a:lnTo>
                    <a:pt x="1324" y="2535"/>
                  </a:lnTo>
                  <a:lnTo>
                    <a:pt x="1115" y="3761"/>
                  </a:lnTo>
                  <a:lnTo>
                    <a:pt x="892" y="4987"/>
                  </a:lnTo>
                  <a:lnTo>
                    <a:pt x="446" y="7425"/>
                  </a:lnTo>
                  <a:lnTo>
                    <a:pt x="223" y="8651"/>
                  </a:lnTo>
                  <a:lnTo>
                    <a:pt x="1" y="9876"/>
                  </a:lnTo>
                  <a:lnTo>
                    <a:pt x="1" y="9960"/>
                  </a:lnTo>
                  <a:lnTo>
                    <a:pt x="28" y="10030"/>
                  </a:lnTo>
                  <a:lnTo>
                    <a:pt x="84" y="10085"/>
                  </a:lnTo>
                  <a:lnTo>
                    <a:pt x="154" y="10113"/>
                  </a:lnTo>
                  <a:lnTo>
                    <a:pt x="363" y="10169"/>
                  </a:lnTo>
                  <a:lnTo>
                    <a:pt x="572" y="10211"/>
                  </a:lnTo>
                  <a:lnTo>
                    <a:pt x="990" y="10280"/>
                  </a:lnTo>
                  <a:lnTo>
                    <a:pt x="1407" y="10336"/>
                  </a:lnTo>
                  <a:lnTo>
                    <a:pt x="1825" y="10378"/>
                  </a:lnTo>
                  <a:lnTo>
                    <a:pt x="1979" y="10392"/>
                  </a:lnTo>
                  <a:lnTo>
                    <a:pt x="2146" y="10420"/>
                  </a:lnTo>
                  <a:lnTo>
                    <a:pt x="2229" y="10420"/>
                  </a:lnTo>
                  <a:lnTo>
                    <a:pt x="2313" y="10406"/>
                  </a:lnTo>
                  <a:lnTo>
                    <a:pt x="2396" y="10392"/>
                  </a:lnTo>
                  <a:lnTo>
                    <a:pt x="2466" y="10350"/>
                  </a:lnTo>
                  <a:lnTo>
                    <a:pt x="2522" y="10294"/>
                  </a:lnTo>
                  <a:lnTo>
                    <a:pt x="2578" y="10225"/>
                  </a:lnTo>
                  <a:lnTo>
                    <a:pt x="2619" y="10141"/>
                  </a:lnTo>
                  <a:lnTo>
                    <a:pt x="2661" y="10044"/>
                  </a:lnTo>
                  <a:lnTo>
                    <a:pt x="2717" y="9821"/>
                  </a:lnTo>
                  <a:lnTo>
                    <a:pt x="2773" y="9584"/>
                  </a:lnTo>
                  <a:lnTo>
                    <a:pt x="2800" y="9333"/>
                  </a:lnTo>
                  <a:lnTo>
                    <a:pt x="2828" y="9096"/>
                  </a:lnTo>
                  <a:lnTo>
                    <a:pt x="2842" y="8887"/>
                  </a:lnTo>
                  <a:lnTo>
                    <a:pt x="2870" y="8720"/>
                  </a:lnTo>
                  <a:lnTo>
                    <a:pt x="3232" y="6784"/>
                  </a:lnTo>
                  <a:lnTo>
                    <a:pt x="3358" y="6798"/>
                  </a:lnTo>
                  <a:lnTo>
                    <a:pt x="3594" y="6798"/>
                  </a:lnTo>
                  <a:lnTo>
                    <a:pt x="3706" y="6770"/>
                  </a:lnTo>
                  <a:lnTo>
                    <a:pt x="3831" y="6728"/>
                  </a:lnTo>
                  <a:lnTo>
                    <a:pt x="3943" y="6686"/>
                  </a:lnTo>
                  <a:lnTo>
                    <a:pt x="4054" y="6631"/>
                  </a:lnTo>
                  <a:lnTo>
                    <a:pt x="4166" y="6575"/>
                  </a:lnTo>
                  <a:lnTo>
                    <a:pt x="4263" y="6505"/>
                  </a:lnTo>
                  <a:lnTo>
                    <a:pt x="4361" y="6422"/>
                  </a:lnTo>
                  <a:lnTo>
                    <a:pt x="4458" y="6338"/>
                  </a:lnTo>
                  <a:lnTo>
                    <a:pt x="4528" y="6241"/>
                  </a:lnTo>
                  <a:lnTo>
                    <a:pt x="4611" y="6157"/>
                  </a:lnTo>
                  <a:lnTo>
                    <a:pt x="4667" y="6046"/>
                  </a:lnTo>
                  <a:lnTo>
                    <a:pt x="4723" y="5948"/>
                  </a:lnTo>
                  <a:lnTo>
                    <a:pt x="4765" y="5837"/>
                  </a:lnTo>
                  <a:lnTo>
                    <a:pt x="4792" y="5711"/>
                  </a:lnTo>
                  <a:lnTo>
                    <a:pt x="4806" y="5572"/>
                  </a:lnTo>
                  <a:lnTo>
                    <a:pt x="4806" y="5447"/>
                  </a:lnTo>
                  <a:lnTo>
                    <a:pt x="4792" y="5307"/>
                  </a:lnTo>
                  <a:lnTo>
                    <a:pt x="4765" y="5168"/>
                  </a:lnTo>
                  <a:lnTo>
                    <a:pt x="4709" y="5043"/>
                  </a:lnTo>
                  <a:lnTo>
                    <a:pt x="4653" y="4917"/>
                  </a:lnTo>
                  <a:lnTo>
                    <a:pt x="4584" y="4806"/>
                  </a:lnTo>
                  <a:lnTo>
                    <a:pt x="4500" y="4694"/>
                  </a:lnTo>
                  <a:lnTo>
                    <a:pt x="4402" y="4611"/>
                  </a:lnTo>
                  <a:lnTo>
                    <a:pt x="4305" y="4527"/>
                  </a:lnTo>
                  <a:lnTo>
                    <a:pt x="4193" y="4472"/>
                  </a:lnTo>
                  <a:lnTo>
                    <a:pt x="4068" y="4430"/>
                  </a:lnTo>
                  <a:lnTo>
                    <a:pt x="3943" y="4402"/>
                  </a:lnTo>
                  <a:lnTo>
                    <a:pt x="3817" y="4402"/>
                  </a:lnTo>
                  <a:lnTo>
                    <a:pt x="3678" y="4430"/>
                  </a:lnTo>
                  <a:lnTo>
                    <a:pt x="3776" y="3859"/>
                  </a:lnTo>
                  <a:lnTo>
                    <a:pt x="3957" y="2856"/>
                  </a:lnTo>
                  <a:lnTo>
                    <a:pt x="4124" y="1853"/>
                  </a:lnTo>
                  <a:lnTo>
                    <a:pt x="4180" y="1588"/>
                  </a:lnTo>
                  <a:lnTo>
                    <a:pt x="4235" y="1309"/>
                  </a:lnTo>
                  <a:lnTo>
                    <a:pt x="4277" y="1031"/>
                  </a:lnTo>
                  <a:lnTo>
                    <a:pt x="4277" y="892"/>
                  </a:lnTo>
                  <a:lnTo>
                    <a:pt x="4277" y="752"/>
                  </a:lnTo>
                  <a:lnTo>
                    <a:pt x="4263" y="697"/>
                  </a:lnTo>
                  <a:lnTo>
                    <a:pt x="4235" y="627"/>
                  </a:lnTo>
                  <a:lnTo>
                    <a:pt x="4207" y="571"/>
                  </a:lnTo>
                  <a:lnTo>
                    <a:pt x="4166" y="515"/>
                  </a:lnTo>
                  <a:lnTo>
                    <a:pt x="4082" y="418"/>
                  </a:lnTo>
                  <a:lnTo>
                    <a:pt x="3957" y="320"/>
                  </a:lnTo>
                  <a:lnTo>
                    <a:pt x="3817" y="251"/>
                  </a:lnTo>
                  <a:lnTo>
                    <a:pt x="3664" y="181"/>
                  </a:lnTo>
                  <a:lnTo>
                    <a:pt x="3497" y="139"/>
                  </a:lnTo>
                  <a:lnTo>
                    <a:pt x="3316" y="98"/>
                  </a:lnTo>
                  <a:lnTo>
                    <a:pt x="3135" y="56"/>
                  </a:lnTo>
                  <a:lnTo>
                    <a:pt x="2954" y="28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 rot="-633613">
              <a:off x="3648362" y="6486738"/>
              <a:ext cx="85847" cy="188353"/>
            </a:xfrm>
            <a:custGeom>
              <a:rect b="b" l="l" r="r" t="t"/>
              <a:pathLst>
                <a:path extrusionOk="0" h="10519" w="4793">
                  <a:moveTo>
                    <a:pt x="1240" y="4194"/>
                  </a:moveTo>
                  <a:lnTo>
                    <a:pt x="1477" y="4250"/>
                  </a:lnTo>
                  <a:lnTo>
                    <a:pt x="1142" y="5963"/>
                  </a:lnTo>
                  <a:lnTo>
                    <a:pt x="933" y="5796"/>
                  </a:lnTo>
                  <a:lnTo>
                    <a:pt x="725" y="5629"/>
                  </a:lnTo>
                  <a:lnTo>
                    <a:pt x="641" y="5531"/>
                  </a:lnTo>
                  <a:lnTo>
                    <a:pt x="557" y="5434"/>
                  </a:lnTo>
                  <a:lnTo>
                    <a:pt x="488" y="5322"/>
                  </a:lnTo>
                  <a:lnTo>
                    <a:pt x="446" y="5183"/>
                  </a:lnTo>
                  <a:lnTo>
                    <a:pt x="418" y="5085"/>
                  </a:lnTo>
                  <a:lnTo>
                    <a:pt x="404" y="4988"/>
                  </a:lnTo>
                  <a:lnTo>
                    <a:pt x="390" y="4876"/>
                  </a:lnTo>
                  <a:lnTo>
                    <a:pt x="404" y="4765"/>
                  </a:lnTo>
                  <a:lnTo>
                    <a:pt x="432" y="4667"/>
                  </a:lnTo>
                  <a:lnTo>
                    <a:pt x="460" y="4570"/>
                  </a:lnTo>
                  <a:lnTo>
                    <a:pt x="516" y="4472"/>
                  </a:lnTo>
                  <a:lnTo>
                    <a:pt x="571" y="4389"/>
                  </a:lnTo>
                  <a:lnTo>
                    <a:pt x="669" y="4305"/>
                  </a:lnTo>
                  <a:lnTo>
                    <a:pt x="766" y="4250"/>
                  </a:lnTo>
                  <a:lnTo>
                    <a:pt x="878" y="4208"/>
                  </a:lnTo>
                  <a:lnTo>
                    <a:pt x="1003" y="4194"/>
                  </a:lnTo>
                  <a:close/>
                  <a:moveTo>
                    <a:pt x="3023" y="391"/>
                  </a:moveTo>
                  <a:lnTo>
                    <a:pt x="3274" y="419"/>
                  </a:lnTo>
                  <a:lnTo>
                    <a:pt x="3552" y="488"/>
                  </a:lnTo>
                  <a:lnTo>
                    <a:pt x="4123" y="628"/>
                  </a:lnTo>
                  <a:lnTo>
                    <a:pt x="4555" y="739"/>
                  </a:lnTo>
                  <a:lnTo>
                    <a:pt x="4416" y="1213"/>
                  </a:lnTo>
                  <a:lnTo>
                    <a:pt x="4277" y="1700"/>
                  </a:lnTo>
                  <a:lnTo>
                    <a:pt x="4040" y="2689"/>
                  </a:lnTo>
                  <a:lnTo>
                    <a:pt x="3817" y="3692"/>
                  </a:lnTo>
                  <a:lnTo>
                    <a:pt x="3622" y="4695"/>
                  </a:lnTo>
                  <a:lnTo>
                    <a:pt x="3246" y="6701"/>
                  </a:lnTo>
                  <a:lnTo>
                    <a:pt x="3065" y="7704"/>
                  </a:lnTo>
                  <a:lnTo>
                    <a:pt x="2870" y="8693"/>
                  </a:lnTo>
                  <a:lnTo>
                    <a:pt x="2786" y="9167"/>
                  </a:lnTo>
                  <a:lnTo>
                    <a:pt x="2717" y="9640"/>
                  </a:lnTo>
                  <a:lnTo>
                    <a:pt x="2675" y="9822"/>
                  </a:lnTo>
                  <a:lnTo>
                    <a:pt x="2647" y="9905"/>
                  </a:lnTo>
                  <a:lnTo>
                    <a:pt x="2605" y="9961"/>
                  </a:lnTo>
                  <a:lnTo>
                    <a:pt x="2549" y="10017"/>
                  </a:lnTo>
                  <a:lnTo>
                    <a:pt x="2466" y="10044"/>
                  </a:lnTo>
                  <a:lnTo>
                    <a:pt x="2354" y="10058"/>
                  </a:lnTo>
                  <a:lnTo>
                    <a:pt x="2229" y="10058"/>
                  </a:lnTo>
                  <a:lnTo>
                    <a:pt x="1825" y="9961"/>
                  </a:lnTo>
                  <a:lnTo>
                    <a:pt x="1310" y="9863"/>
                  </a:lnTo>
                  <a:lnTo>
                    <a:pt x="1156" y="9822"/>
                  </a:lnTo>
                  <a:lnTo>
                    <a:pt x="1017" y="9794"/>
                  </a:lnTo>
                  <a:lnTo>
                    <a:pt x="920" y="9752"/>
                  </a:lnTo>
                  <a:lnTo>
                    <a:pt x="892" y="9724"/>
                  </a:lnTo>
                  <a:lnTo>
                    <a:pt x="864" y="9710"/>
                  </a:lnTo>
                  <a:lnTo>
                    <a:pt x="850" y="9654"/>
                  </a:lnTo>
                  <a:lnTo>
                    <a:pt x="836" y="9585"/>
                  </a:lnTo>
                  <a:lnTo>
                    <a:pt x="850" y="9445"/>
                  </a:lnTo>
                  <a:lnTo>
                    <a:pt x="906" y="9181"/>
                  </a:lnTo>
                  <a:lnTo>
                    <a:pt x="1017" y="8568"/>
                  </a:lnTo>
                  <a:lnTo>
                    <a:pt x="1129" y="7955"/>
                  </a:lnTo>
                  <a:lnTo>
                    <a:pt x="1379" y="6729"/>
                  </a:lnTo>
                  <a:lnTo>
                    <a:pt x="1867" y="4236"/>
                  </a:lnTo>
                  <a:lnTo>
                    <a:pt x="2118" y="2982"/>
                  </a:lnTo>
                  <a:lnTo>
                    <a:pt x="2382" y="1742"/>
                  </a:lnTo>
                  <a:lnTo>
                    <a:pt x="2424" y="1450"/>
                  </a:lnTo>
                  <a:lnTo>
                    <a:pt x="2480" y="1060"/>
                  </a:lnTo>
                  <a:lnTo>
                    <a:pt x="2522" y="865"/>
                  </a:lnTo>
                  <a:lnTo>
                    <a:pt x="2563" y="683"/>
                  </a:lnTo>
                  <a:lnTo>
                    <a:pt x="2633" y="530"/>
                  </a:lnTo>
                  <a:lnTo>
                    <a:pt x="2661" y="475"/>
                  </a:lnTo>
                  <a:lnTo>
                    <a:pt x="2703" y="433"/>
                  </a:lnTo>
                  <a:lnTo>
                    <a:pt x="2744" y="405"/>
                  </a:lnTo>
                  <a:lnTo>
                    <a:pt x="2814" y="391"/>
                  </a:lnTo>
                  <a:close/>
                  <a:moveTo>
                    <a:pt x="2939" y="1"/>
                  </a:moveTo>
                  <a:lnTo>
                    <a:pt x="2772" y="29"/>
                  </a:lnTo>
                  <a:lnTo>
                    <a:pt x="2633" y="57"/>
                  </a:lnTo>
                  <a:lnTo>
                    <a:pt x="2508" y="126"/>
                  </a:lnTo>
                  <a:lnTo>
                    <a:pt x="2410" y="196"/>
                  </a:lnTo>
                  <a:lnTo>
                    <a:pt x="2354" y="252"/>
                  </a:lnTo>
                  <a:lnTo>
                    <a:pt x="2327" y="307"/>
                  </a:lnTo>
                  <a:lnTo>
                    <a:pt x="2271" y="419"/>
                  </a:lnTo>
                  <a:lnTo>
                    <a:pt x="2215" y="558"/>
                  </a:lnTo>
                  <a:lnTo>
                    <a:pt x="2187" y="683"/>
                  </a:lnTo>
                  <a:lnTo>
                    <a:pt x="2159" y="837"/>
                  </a:lnTo>
                  <a:lnTo>
                    <a:pt x="2104" y="1115"/>
                  </a:lnTo>
                  <a:lnTo>
                    <a:pt x="2062" y="1380"/>
                  </a:lnTo>
                  <a:lnTo>
                    <a:pt x="1853" y="2369"/>
                  </a:lnTo>
                  <a:lnTo>
                    <a:pt x="1644" y="3372"/>
                  </a:lnTo>
                  <a:lnTo>
                    <a:pt x="1532" y="3943"/>
                  </a:lnTo>
                  <a:lnTo>
                    <a:pt x="1421" y="3887"/>
                  </a:lnTo>
                  <a:lnTo>
                    <a:pt x="1310" y="3846"/>
                  </a:lnTo>
                  <a:lnTo>
                    <a:pt x="1198" y="3818"/>
                  </a:lnTo>
                  <a:lnTo>
                    <a:pt x="947" y="3818"/>
                  </a:lnTo>
                  <a:lnTo>
                    <a:pt x="822" y="3846"/>
                  </a:lnTo>
                  <a:lnTo>
                    <a:pt x="711" y="3873"/>
                  </a:lnTo>
                  <a:lnTo>
                    <a:pt x="599" y="3915"/>
                  </a:lnTo>
                  <a:lnTo>
                    <a:pt x="460" y="3999"/>
                  </a:lnTo>
                  <a:lnTo>
                    <a:pt x="348" y="4082"/>
                  </a:lnTo>
                  <a:lnTo>
                    <a:pt x="251" y="4194"/>
                  </a:lnTo>
                  <a:lnTo>
                    <a:pt x="167" y="4305"/>
                  </a:lnTo>
                  <a:lnTo>
                    <a:pt x="98" y="4445"/>
                  </a:lnTo>
                  <a:lnTo>
                    <a:pt x="56" y="4584"/>
                  </a:lnTo>
                  <a:lnTo>
                    <a:pt x="14" y="4723"/>
                  </a:lnTo>
                  <a:lnTo>
                    <a:pt x="0" y="4876"/>
                  </a:lnTo>
                  <a:lnTo>
                    <a:pt x="0" y="4988"/>
                  </a:lnTo>
                  <a:lnTo>
                    <a:pt x="14" y="5099"/>
                  </a:lnTo>
                  <a:lnTo>
                    <a:pt x="28" y="5211"/>
                  </a:lnTo>
                  <a:lnTo>
                    <a:pt x="70" y="5336"/>
                  </a:lnTo>
                  <a:lnTo>
                    <a:pt x="112" y="5448"/>
                  </a:lnTo>
                  <a:lnTo>
                    <a:pt x="167" y="5559"/>
                  </a:lnTo>
                  <a:lnTo>
                    <a:pt x="223" y="5656"/>
                  </a:lnTo>
                  <a:lnTo>
                    <a:pt x="293" y="5768"/>
                  </a:lnTo>
                  <a:lnTo>
                    <a:pt x="376" y="5865"/>
                  </a:lnTo>
                  <a:lnTo>
                    <a:pt x="460" y="5949"/>
                  </a:lnTo>
                  <a:lnTo>
                    <a:pt x="543" y="6033"/>
                  </a:lnTo>
                  <a:lnTo>
                    <a:pt x="641" y="6116"/>
                  </a:lnTo>
                  <a:lnTo>
                    <a:pt x="738" y="6172"/>
                  </a:lnTo>
                  <a:lnTo>
                    <a:pt x="850" y="6228"/>
                  </a:lnTo>
                  <a:lnTo>
                    <a:pt x="961" y="6269"/>
                  </a:lnTo>
                  <a:lnTo>
                    <a:pt x="1073" y="6297"/>
                  </a:lnTo>
                  <a:lnTo>
                    <a:pt x="697" y="8220"/>
                  </a:lnTo>
                  <a:lnTo>
                    <a:pt x="669" y="8387"/>
                  </a:lnTo>
                  <a:lnTo>
                    <a:pt x="613" y="8582"/>
                  </a:lnTo>
                  <a:lnTo>
                    <a:pt x="488" y="9042"/>
                  </a:lnTo>
                  <a:lnTo>
                    <a:pt x="432" y="9278"/>
                  </a:lnTo>
                  <a:lnTo>
                    <a:pt x="418" y="9501"/>
                  </a:lnTo>
                  <a:lnTo>
                    <a:pt x="404" y="9613"/>
                  </a:lnTo>
                  <a:lnTo>
                    <a:pt x="418" y="9696"/>
                  </a:lnTo>
                  <a:lnTo>
                    <a:pt x="432" y="9794"/>
                  </a:lnTo>
                  <a:lnTo>
                    <a:pt x="460" y="9863"/>
                  </a:lnTo>
                  <a:lnTo>
                    <a:pt x="502" y="9919"/>
                  </a:lnTo>
                  <a:lnTo>
                    <a:pt x="557" y="9975"/>
                  </a:lnTo>
                  <a:lnTo>
                    <a:pt x="613" y="10003"/>
                  </a:lnTo>
                  <a:lnTo>
                    <a:pt x="669" y="10031"/>
                  </a:lnTo>
                  <a:lnTo>
                    <a:pt x="794" y="10072"/>
                  </a:lnTo>
                  <a:lnTo>
                    <a:pt x="920" y="10114"/>
                  </a:lnTo>
                  <a:lnTo>
                    <a:pt x="1365" y="10253"/>
                  </a:lnTo>
                  <a:lnTo>
                    <a:pt x="1797" y="10365"/>
                  </a:lnTo>
                  <a:lnTo>
                    <a:pt x="2257" y="10462"/>
                  </a:lnTo>
                  <a:lnTo>
                    <a:pt x="2480" y="10504"/>
                  </a:lnTo>
                  <a:lnTo>
                    <a:pt x="2703" y="10518"/>
                  </a:lnTo>
                  <a:lnTo>
                    <a:pt x="2786" y="10518"/>
                  </a:lnTo>
                  <a:lnTo>
                    <a:pt x="2856" y="10490"/>
                  </a:lnTo>
                  <a:lnTo>
                    <a:pt x="2912" y="10448"/>
                  </a:lnTo>
                  <a:lnTo>
                    <a:pt x="2939" y="10407"/>
                  </a:lnTo>
                  <a:lnTo>
                    <a:pt x="2953" y="10365"/>
                  </a:lnTo>
                  <a:lnTo>
                    <a:pt x="3190" y="9153"/>
                  </a:lnTo>
                  <a:lnTo>
                    <a:pt x="3441" y="7927"/>
                  </a:lnTo>
                  <a:lnTo>
                    <a:pt x="3915" y="5489"/>
                  </a:lnTo>
                  <a:lnTo>
                    <a:pt x="4151" y="4277"/>
                  </a:lnTo>
                  <a:lnTo>
                    <a:pt x="4402" y="3066"/>
                  </a:lnTo>
                  <a:lnTo>
                    <a:pt x="4527" y="2453"/>
                  </a:lnTo>
                  <a:lnTo>
                    <a:pt x="4625" y="1840"/>
                  </a:lnTo>
                  <a:lnTo>
                    <a:pt x="4722" y="1227"/>
                  </a:lnTo>
                  <a:lnTo>
                    <a:pt x="4792" y="614"/>
                  </a:lnTo>
                  <a:lnTo>
                    <a:pt x="4792" y="558"/>
                  </a:lnTo>
                  <a:lnTo>
                    <a:pt x="4778" y="516"/>
                  </a:lnTo>
                  <a:lnTo>
                    <a:pt x="4750" y="475"/>
                  </a:lnTo>
                  <a:lnTo>
                    <a:pt x="4709" y="447"/>
                  </a:lnTo>
                  <a:lnTo>
                    <a:pt x="4472" y="349"/>
                  </a:lnTo>
                  <a:lnTo>
                    <a:pt x="4165" y="224"/>
                  </a:lnTo>
                  <a:lnTo>
                    <a:pt x="3817" y="126"/>
                  </a:lnTo>
                  <a:lnTo>
                    <a:pt x="3636" y="84"/>
                  </a:lnTo>
                  <a:lnTo>
                    <a:pt x="3455" y="43"/>
                  </a:lnTo>
                  <a:lnTo>
                    <a:pt x="3274" y="15"/>
                  </a:lnTo>
                  <a:lnTo>
                    <a:pt x="3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34"/>
          <p:cNvSpPr txBox="1"/>
          <p:nvPr/>
        </p:nvSpPr>
        <p:spPr>
          <a:xfrm>
            <a:off x="1212613" y="2885246"/>
            <a:ext cx="2039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482675" y="2676102"/>
            <a:ext cx="731493" cy="658393"/>
          </a:xfrm>
          <a:custGeom>
            <a:rect b="b" l="l" r="r" t="t"/>
            <a:pathLst>
              <a:path extrusionOk="0" h="20727" w="23101">
                <a:moveTo>
                  <a:pt x="9473" y="0"/>
                </a:moveTo>
                <a:lnTo>
                  <a:pt x="8968" y="22"/>
                </a:lnTo>
                <a:lnTo>
                  <a:pt x="8484" y="66"/>
                </a:lnTo>
                <a:lnTo>
                  <a:pt x="8001" y="132"/>
                </a:lnTo>
                <a:lnTo>
                  <a:pt x="7517" y="198"/>
                </a:lnTo>
                <a:lnTo>
                  <a:pt x="7033" y="308"/>
                </a:lnTo>
                <a:lnTo>
                  <a:pt x="6550" y="418"/>
                </a:lnTo>
                <a:lnTo>
                  <a:pt x="6088" y="572"/>
                </a:lnTo>
                <a:lnTo>
                  <a:pt x="5627" y="748"/>
                </a:lnTo>
                <a:lnTo>
                  <a:pt x="5187" y="924"/>
                </a:lnTo>
                <a:lnTo>
                  <a:pt x="4748" y="1165"/>
                </a:lnTo>
                <a:lnTo>
                  <a:pt x="4308" y="1407"/>
                </a:lnTo>
                <a:lnTo>
                  <a:pt x="3890" y="1693"/>
                </a:lnTo>
                <a:lnTo>
                  <a:pt x="3495" y="2023"/>
                </a:lnTo>
                <a:lnTo>
                  <a:pt x="3121" y="2352"/>
                </a:lnTo>
                <a:lnTo>
                  <a:pt x="2770" y="2726"/>
                </a:lnTo>
                <a:lnTo>
                  <a:pt x="2418" y="3100"/>
                </a:lnTo>
                <a:lnTo>
                  <a:pt x="2088" y="3495"/>
                </a:lnTo>
                <a:lnTo>
                  <a:pt x="1802" y="3913"/>
                </a:lnTo>
                <a:lnTo>
                  <a:pt x="1517" y="4352"/>
                </a:lnTo>
                <a:lnTo>
                  <a:pt x="1253" y="4792"/>
                </a:lnTo>
                <a:lnTo>
                  <a:pt x="1011" y="5254"/>
                </a:lnTo>
                <a:lnTo>
                  <a:pt x="813" y="5737"/>
                </a:lnTo>
                <a:lnTo>
                  <a:pt x="616" y="6199"/>
                </a:lnTo>
                <a:lnTo>
                  <a:pt x="462" y="6704"/>
                </a:lnTo>
                <a:lnTo>
                  <a:pt x="308" y="7188"/>
                </a:lnTo>
                <a:lnTo>
                  <a:pt x="198" y="7693"/>
                </a:lnTo>
                <a:lnTo>
                  <a:pt x="110" y="8221"/>
                </a:lnTo>
                <a:lnTo>
                  <a:pt x="44" y="8726"/>
                </a:lnTo>
                <a:lnTo>
                  <a:pt x="22" y="9254"/>
                </a:lnTo>
                <a:lnTo>
                  <a:pt x="0" y="9847"/>
                </a:lnTo>
                <a:lnTo>
                  <a:pt x="44" y="10441"/>
                </a:lnTo>
                <a:lnTo>
                  <a:pt x="110" y="11012"/>
                </a:lnTo>
                <a:lnTo>
                  <a:pt x="198" y="11606"/>
                </a:lnTo>
                <a:lnTo>
                  <a:pt x="330" y="12177"/>
                </a:lnTo>
                <a:lnTo>
                  <a:pt x="484" y="12726"/>
                </a:lnTo>
                <a:lnTo>
                  <a:pt x="682" y="13298"/>
                </a:lnTo>
                <a:lnTo>
                  <a:pt x="901" y="13847"/>
                </a:lnTo>
                <a:lnTo>
                  <a:pt x="1143" y="14375"/>
                </a:lnTo>
                <a:lnTo>
                  <a:pt x="1429" y="14902"/>
                </a:lnTo>
                <a:lnTo>
                  <a:pt x="1715" y="15408"/>
                </a:lnTo>
                <a:lnTo>
                  <a:pt x="2044" y="15891"/>
                </a:lnTo>
                <a:lnTo>
                  <a:pt x="2396" y="16375"/>
                </a:lnTo>
                <a:lnTo>
                  <a:pt x="2748" y="16837"/>
                </a:lnTo>
                <a:lnTo>
                  <a:pt x="3143" y="17276"/>
                </a:lnTo>
                <a:lnTo>
                  <a:pt x="3561" y="17672"/>
                </a:lnTo>
                <a:lnTo>
                  <a:pt x="3825" y="17936"/>
                </a:lnTo>
                <a:lnTo>
                  <a:pt x="4088" y="18155"/>
                </a:lnTo>
                <a:lnTo>
                  <a:pt x="4374" y="18397"/>
                </a:lnTo>
                <a:lnTo>
                  <a:pt x="4682" y="18595"/>
                </a:lnTo>
                <a:lnTo>
                  <a:pt x="5099" y="18837"/>
                </a:lnTo>
                <a:lnTo>
                  <a:pt x="5561" y="19056"/>
                </a:lnTo>
                <a:lnTo>
                  <a:pt x="6022" y="19254"/>
                </a:lnTo>
                <a:lnTo>
                  <a:pt x="6484" y="19430"/>
                </a:lnTo>
                <a:lnTo>
                  <a:pt x="7209" y="19694"/>
                </a:lnTo>
                <a:lnTo>
                  <a:pt x="7935" y="19958"/>
                </a:lnTo>
                <a:lnTo>
                  <a:pt x="8660" y="20199"/>
                </a:lnTo>
                <a:lnTo>
                  <a:pt x="9407" y="20419"/>
                </a:lnTo>
                <a:lnTo>
                  <a:pt x="10155" y="20573"/>
                </a:lnTo>
                <a:lnTo>
                  <a:pt x="10528" y="20639"/>
                </a:lnTo>
                <a:lnTo>
                  <a:pt x="10902" y="20683"/>
                </a:lnTo>
                <a:lnTo>
                  <a:pt x="11275" y="20727"/>
                </a:lnTo>
                <a:lnTo>
                  <a:pt x="12045" y="20727"/>
                </a:lnTo>
                <a:lnTo>
                  <a:pt x="12418" y="20705"/>
                </a:lnTo>
                <a:lnTo>
                  <a:pt x="12902" y="20639"/>
                </a:lnTo>
                <a:lnTo>
                  <a:pt x="13364" y="20551"/>
                </a:lnTo>
                <a:lnTo>
                  <a:pt x="13847" y="20419"/>
                </a:lnTo>
                <a:lnTo>
                  <a:pt x="14309" y="20265"/>
                </a:lnTo>
                <a:lnTo>
                  <a:pt x="14748" y="20111"/>
                </a:lnTo>
                <a:lnTo>
                  <a:pt x="15210" y="19914"/>
                </a:lnTo>
                <a:lnTo>
                  <a:pt x="15649" y="19716"/>
                </a:lnTo>
                <a:lnTo>
                  <a:pt x="16089" y="19496"/>
                </a:lnTo>
                <a:lnTo>
                  <a:pt x="16594" y="19232"/>
                </a:lnTo>
                <a:lnTo>
                  <a:pt x="17100" y="18969"/>
                </a:lnTo>
                <a:lnTo>
                  <a:pt x="17584" y="18661"/>
                </a:lnTo>
                <a:lnTo>
                  <a:pt x="18067" y="18353"/>
                </a:lnTo>
                <a:lnTo>
                  <a:pt x="18551" y="18045"/>
                </a:lnTo>
                <a:lnTo>
                  <a:pt x="19012" y="17694"/>
                </a:lnTo>
                <a:lnTo>
                  <a:pt x="19452" y="17342"/>
                </a:lnTo>
                <a:lnTo>
                  <a:pt x="19891" y="16946"/>
                </a:lnTo>
                <a:lnTo>
                  <a:pt x="20309" y="16573"/>
                </a:lnTo>
                <a:lnTo>
                  <a:pt x="20705" y="16155"/>
                </a:lnTo>
                <a:lnTo>
                  <a:pt x="21078" y="15716"/>
                </a:lnTo>
                <a:lnTo>
                  <a:pt x="21408" y="15276"/>
                </a:lnTo>
                <a:lnTo>
                  <a:pt x="21738" y="14793"/>
                </a:lnTo>
                <a:lnTo>
                  <a:pt x="22023" y="14309"/>
                </a:lnTo>
                <a:lnTo>
                  <a:pt x="22287" y="13803"/>
                </a:lnTo>
                <a:lnTo>
                  <a:pt x="22507" y="13276"/>
                </a:lnTo>
                <a:lnTo>
                  <a:pt x="22661" y="12836"/>
                </a:lnTo>
                <a:lnTo>
                  <a:pt x="22793" y="12397"/>
                </a:lnTo>
                <a:lnTo>
                  <a:pt x="22902" y="11935"/>
                </a:lnTo>
                <a:lnTo>
                  <a:pt x="22990" y="11474"/>
                </a:lnTo>
                <a:lnTo>
                  <a:pt x="23056" y="11012"/>
                </a:lnTo>
                <a:lnTo>
                  <a:pt x="23078" y="10551"/>
                </a:lnTo>
                <a:lnTo>
                  <a:pt x="23100" y="10089"/>
                </a:lnTo>
                <a:lnTo>
                  <a:pt x="23078" y="9627"/>
                </a:lnTo>
                <a:lnTo>
                  <a:pt x="23056" y="9166"/>
                </a:lnTo>
                <a:lnTo>
                  <a:pt x="22990" y="8704"/>
                </a:lnTo>
                <a:lnTo>
                  <a:pt x="22902" y="8243"/>
                </a:lnTo>
                <a:lnTo>
                  <a:pt x="22815" y="7781"/>
                </a:lnTo>
                <a:lnTo>
                  <a:pt x="22683" y="7342"/>
                </a:lnTo>
                <a:lnTo>
                  <a:pt x="22551" y="6902"/>
                </a:lnTo>
                <a:lnTo>
                  <a:pt x="22375" y="6462"/>
                </a:lnTo>
                <a:lnTo>
                  <a:pt x="22177" y="6045"/>
                </a:lnTo>
                <a:lnTo>
                  <a:pt x="21979" y="5627"/>
                </a:lnTo>
                <a:lnTo>
                  <a:pt x="21738" y="5232"/>
                </a:lnTo>
                <a:lnTo>
                  <a:pt x="21496" y="4836"/>
                </a:lnTo>
                <a:lnTo>
                  <a:pt x="21232" y="4462"/>
                </a:lnTo>
                <a:lnTo>
                  <a:pt x="20946" y="4089"/>
                </a:lnTo>
                <a:lnTo>
                  <a:pt x="20661" y="3737"/>
                </a:lnTo>
                <a:lnTo>
                  <a:pt x="20353" y="3407"/>
                </a:lnTo>
                <a:lnTo>
                  <a:pt x="20023" y="3100"/>
                </a:lnTo>
                <a:lnTo>
                  <a:pt x="19672" y="2792"/>
                </a:lnTo>
                <a:lnTo>
                  <a:pt x="19320" y="2484"/>
                </a:lnTo>
                <a:lnTo>
                  <a:pt x="18946" y="2220"/>
                </a:lnTo>
                <a:lnTo>
                  <a:pt x="18573" y="1957"/>
                </a:lnTo>
                <a:lnTo>
                  <a:pt x="18199" y="1715"/>
                </a:lnTo>
                <a:lnTo>
                  <a:pt x="17803" y="1495"/>
                </a:lnTo>
                <a:lnTo>
                  <a:pt x="17386" y="1297"/>
                </a:lnTo>
                <a:lnTo>
                  <a:pt x="16968" y="1099"/>
                </a:lnTo>
                <a:lnTo>
                  <a:pt x="16616" y="968"/>
                </a:lnTo>
                <a:lnTo>
                  <a:pt x="16265" y="836"/>
                </a:lnTo>
                <a:lnTo>
                  <a:pt x="15517" y="594"/>
                </a:lnTo>
                <a:lnTo>
                  <a:pt x="14770" y="418"/>
                </a:lnTo>
                <a:lnTo>
                  <a:pt x="14023" y="264"/>
                </a:lnTo>
                <a:lnTo>
                  <a:pt x="13254" y="154"/>
                </a:lnTo>
                <a:lnTo>
                  <a:pt x="12484" y="88"/>
                </a:lnTo>
                <a:lnTo>
                  <a:pt x="11715" y="22"/>
                </a:lnTo>
                <a:lnTo>
                  <a:pt x="109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34"/>
          <p:cNvGrpSpPr/>
          <p:nvPr/>
        </p:nvGrpSpPr>
        <p:grpSpPr>
          <a:xfrm>
            <a:off x="651305" y="2806790"/>
            <a:ext cx="394250" cy="381111"/>
            <a:chOff x="651305" y="2792845"/>
            <a:chExt cx="394250" cy="381111"/>
          </a:xfrm>
        </p:grpSpPr>
        <p:sp>
          <p:nvSpPr>
            <p:cNvPr id="599" name="Google Shape;599;p34"/>
            <p:cNvSpPr/>
            <p:nvPr/>
          </p:nvSpPr>
          <p:spPr>
            <a:xfrm>
              <a:off x="679179" y="2811083"/>
              <a:ext cx="307093" cy="317778"/>
            </a:xfrm>
            <a:custGeom>
              <a:rect b="b" l="l" r="r" t="t"/>
              <a:pathLst>
                <a:path extrusionOk="0" fill="none" h="13782" w="13320">
                  <a:moveTo>
                    <a:pt x="12924" y="5166"/>
                  </a:moveTo>
                  <a:lnTo>
                    <a:pt x="12924" y="5166"/>
                  </a:lnTo>
                  <a:lnTo>
                    <a:pt x="13078" y="5012"/>
                  </a:lnTo>
                  <a:lnTo>
                    <a:pt x="13188" y="4858"/>
                  </a:lnTo>
                  <a:lnTo>
                    <a:pt x="13297" y="4704"/>
                  </a:lnTo>
                  <a:lnTo>
                    <a:pt x="13319" y="4616"/>
                  </a:lnTo>
                  <a:lnTo>
                    <a:pt x="13319" y="4506"/>
                  </a:lnTo>
                  <a:lnTo>
                    <a:pt x="13319" y="4506"/>
                  </a:lnTo>
                  <a:lnTo>
                    <a:pt x="13319" y="4418"/>
                  </a:lnTo>
                  <a:lnTo>
                    <a:pt x="13297" y="4330"/>
                  </a:lnTo>
                  <a:lnTo>
                    <a:pt x="13253" y="4264"/>
                  </a:lnTo>
                  <a:lnTo>
                    <a:pt x="13210" y="4177"/>
                  </a:lnTo>
                  <a:lnTo>
                    <a:pt x="13078" y="4067"/>
                  </a:lnTo>
                  <a:lnTo>
                    <a:pt x="12902" y="3957"/>
                  </a:lnTo>
                  <a:lnTo>
                    <a:pt x="12704" y="3891"/>
                  </a:lnTo>
                  <a:lnTo>
                    <a:pt x="12484" y="3825"/>
                  </a:lnTo>
                  <a:lnTo>
                    <a:pt x="12264" y="3781"/>
                  </a:lnTo>
                  <a:lnTo>
                    <a:pt x="12045" y="3759"/>
                  </a:lnTo>
                  <a:lnTo>
                    <a:pt x="12045" y="3759"/>
                  </a:lnTo>
                  <a:lnTo>
                    <a:pt x="11209" y="3715"/>
                  </a:lnTo>
                  <a:lnTo>
                    <a:pt x="10396" y="3693"/>
                  </a:lnTo>
                  <a:lnTo>
                    <a:pt x="9583" y="3671"/>
                  </a:lnTo>
                  <a:lnTo>
                    <a:pt x="8748" y="3671"/>
                  </a:lnTo>
                  <a:lnTo>
                    <a:pt x="8748" y="3671"/>
                  </a:lnTo>
                  <a:lnTo>
                    <a:pt x="8572" y="3122"/>
                  </a:lnTo>
                  <a:lnTo>
                    <a:pt x="8506" y="2858"/>
                  </a:lnTo>
                  <a:lnTo>
                    <a:pt x="8440" y="2616"/>
                  </a:lnTo>
                  <a:lnTo>
                    <a:pt x="8440" y="2616"/>
                  </a:lnTo>
                  <a:lnTo>
                    <a:pt x="8330" y="1979"/>
                  </a:lnTo>
                  <a:lnTo>
                    <a:pt x="8264" y="1649"/>
                  </a:lnTo>
                  <a:lnTo>
                    <a:pt x="8198" y="1341"/>
                  </a:lnTo>
                  <a:lnTo>
                    <a:pt x="8088" y="1033"/>
                  </a:lnTo>
                  <a:lnTo>
                    <a:pt x="7978" y="748"/>
                  </a:lnTo>
                  <a:lnTo>
                    <a:pt x="7825" y="462"/>
                  </a:lnTo>
                  <a:lnTo>
                    <a:pt x="7649" y="176"/>
                  </a:lnTo>
                  <a:lnTo>
                    <a:pt x="7649" y="176"/>
                  </a:lnTo>
                  <a:lnTo>
                    <a:pt x="7561" y="88"/>
                  </a:lnTo>
                  <a:lnTo>
                    <a:pt x="7517" y="44"/>
                  </a:lnTo>
                  <a:lnTo>
                    <a:pt x="7451" y="0"/>
                  </a:lnTo>
                  <a:lnTo>
                    <a:pt x="7451" y="0"/>
                  </a:lnTo>
                  <a:lnTo>
                    <a:pt x="7363" y="0"/>
                  </a:lnTo>
                  <a:lnTo>
                    <a:pt x="7275" y="0"/>
                  </a:lnTo>
                  <a:lnTo>
                    <a:pt x="7165" y="22"/>
                  </a:lnTo>
                  <a:lnTo>
                    <a:pt x="7077" y="88"/>
                  </a:lnTo>
                  <a:lnTo>
                    <a:pt x="7077" y="88"/>
                  </a:lnTo>
                  <a:lnTo>
                    <a:pt x="6901" y="198"/>
                  </a:lnTo>
                  <a:lnTo>
                    <a:pt x="6748" y="352"/>
                  </a:lnTo>
                  <a:lnTo>
                    <a:pt x="6616" y="528"/>
                  </a:lnTo>
                  <a:lnTo>
                    <a:pt x="6506" y="726"/>
                  </a:lnTo>
                  <a:lnTo>
                    <a:pt x="6418" y="924"/>
                  </a:lnTo>
                  <a:lnTo>
                    <a:pt x="6352" y="1121"/>
                  </a:lnTo>
                  <a:lnTo>
                    <a:pt x="6242" y="1561"/>
                  </a:lnTo>
                  <a:lnTo>
                    <a:pt x="6242" y="1561"/>
                  </a:lnTo>
                  <a:lnTo>
                    <a:pt x="5956" y="2528"/>
                  </a:lnTo>
                  <a:lnTo>
                    <a:pt x="5583" y="3825"/>
                  </a:lnTo>
                  <a:lnTo>
                    <a:pt x="5583" y="3825"/>
                  </a:lnTo>
                  <a:lnTo>
                    <a:pt x="4396" y="3913"/>
                  </a:lnTo>
                  <a:lnTo>
                    <a:pt x="3209" y="4067"/>
                  </a:lnTo>
                  <a:lnTo>
                    <a:pt x="2022" y="4220"/>
                  </a:lnTo>
                  <a:lnTo>
                    <a:pt x="835" y="4418"/>
                  </a:lnTo>
                  <a:lnTo>
                    <a:pt x="835" y="4418"/>
                  </a:lnTo>
                  <a:lnTo>
                    <a:pt x="659" y="4462"/>
                  </a:lnTo>
                  <a:lnTo>
                    <a:pt x="484" y="4506"/>
                  </a:lnTo>
                  <a:lnTo>
                    <a:pt x="308" y="4594"/>
                  </a:lnTo>
                  <a:lnTo>
                    <a:pt x="176" y="4704"/>
                  </a:lnTo>
                  <a:lnTo>
                    <a:pt x="176" y="4704"/>
                  </a:lnTo>
                  <a:lnTo>
                    <a:pt x="88" y="4792"/>
                  </a:lnTo>
                  <a:lnTo>
                    <a:pt x="44" y="4880"/>
                  </a:lnTo>
                  <a:lnTo>
                    <a:pt x="22" y="4990"/>
                  </a:lnTo>
                  <a:lnTo>
                    <a:pt x="0" y="5100"/>
                  </a:lnTo>
                  <a:lnTo>
                    <a:pt x="0" y="5210"/>
                  </a:lnTo>
                  <a:lnTo>
                    <a:pt x="22" y="5319"/>
                  </a:lnTo>
                  <a:lnTo>
                    <a:pt x="66" y="5429"/>
                  </a:lnTo>
                  <a:lnTo>
                    <a:pt x="110" y="5539"/>
                  </a:lnTo>
                  <a:lnTo>
                    <a:pt x="110" y="5539"/>
                  </a:lnTo>
                  <a:lnTo>
                    <a:pt x="242" y="5715"/>
                  </a:lnTo>
                  <a:lnTo>
                    <a:pt x="396" y="5891"/>
                  </a:lnTo>
                  <a:lnTo>
                    <a:pt x="571" y="6045"/>
                  </a:lnTo>
                  <a:lnTo>
                    <a:pt x="747" y="6177"/>
                  </a:lnTo>
                  <a:lnTo>
                    <a:pt x="747" y="6177"/>
                  </a:lnTo>
                  <a:lnTo>
                    <a:pt x="1451" y="6682"/>
                  </a:lnTo>
                  <a:lnTo>
                    <a:pt x="2264" y="7232"/>
                  </a:lnTo>
                  <a:lnTo>
                    <a:pt x="3165" y="7803"/>
                  </a:lnTo>
                  <a:lnTo>
                    <a:pt x="4132" y="8375"/>
                  </a:lnTo>
                  <a:lnTo>
                    <a:pt x="4132" y="8375"/>
                  </a:lnTo>
                  <a:lnTo>
                    <a:pt x="3758" y="9627"/>
                  </a:lnTo>
                  <a:lnTo>
                    <a:pt x="3517" y="10375"/>
                  </a:lnTo>
                  <a:lnTo>
                    <a:pt x="3517" y="10375"/>
                  </a:lnTo>
                  <a:lnTo>
                    <a:pt x="3341" y="11188"/>
                  </a:lnTo>
                  <a:lnTo>
                    <a:pt x="3231" y="11803"/>
                  </a:lnTo>
                  <a:lnTo>
                    <a:pt x="3143" y="12463"/>
                  </a:lnTo>
                  <a:lnTo>
                    <a:pt x="3121" y="12770"/>
                  </a:lnTo>
                  <a:lnTo>
                    <a:pt x="3121" y="13056"/>
                  </a:lnTo>
                  <a:lnTo>
                    <a:pt x="3143" y="13298"/>
                  </a:lnTo>
                  <a:lnTo>
                    <a:pt x="3187" y="13518"/>
                  </a:lnTo>
                  <a:lnTo>
                    <a:pt x="3209" y="13606"/>
                  </a:lnTo>
                  <a:lnTo>
                    <a:pt x="3253" y="13672"/>
                  </a:lnTo>
                  <a:lnTo>
                    <a:pt x="3319" y="13715"/>
                  </a:lnTo>
                  <a:lnTo>
                    <a:pt x="3385" y="13759"/>
                  </a:lnTo>
                  <a:lnTo>
                    <a:pt x="3451" y="13781"/>
                  </a:lnTo>
                  <a:lnTo>
                    <a:pt x="3539" y="13781"/>
                  </a:lnTo>
                  <a:lnTo>
                    <a:pt x="3627" y="13759"/>
                  </a:lnTo>
                  <a:lnTo>
                    <a:pt x="3736" y="13715"/>
                  </a:lnTo>
                  <a:lnTo>
                    <a:pt x="3736" y="13715"/>
                  </a:lnTo>
                  <a:lnTo>
                    <a:pt x="4264" y="13430"/>
                  </a:lnTo>
                  <a:lnTo>
                    <a:pt x="4791" y="13100"/>
                  </a:lnTo>
                  <a:lnTo>
                    <a:pt x="5297" y="12748"/>
                  </a:lnTo>
                  <a:lnTo>
                    <a:pt x="5825" y="12353"/>
                  </a:lnTo>
                  <a:lnTo>
                    <a:pt x="6352" y="11913"/>
                  </a:lnTo>
                  <a:lnTo>
                    <a:pt x="6880" y="11452"/>
                  </a:lnTo>
                  <a:lnTo>
                    <a:pt x="7407" y="10968"/>
                  </a:lnTo>
                  <a:lnTo>
                    <a:pt x="7913" y="10463"/>
                  </a:lnTo>
                  <a:lnTo>
                    <a:pt x="7913" y="10463"/>
                  </a:lnTo>
                  <a:lnTo>
                    <a:pt x="10704" y="11935"/>
                  </a:lnTo>
                  <a:lnTo>
                    <a:pt x="13012" y="13144"/>
                  </a:lnTo>
                  <a:lnTo>
                    <a:pt x="13012" y="13144"/>
                  </a:lnTo>
                  <a:lnTo>
                    <a:pt x="13100" y="13144"/>
                  </a:lnTo>
                  <a:lnTo>
                    <a:pt x="13166" y="13122"/>
                  </a:lnTo>
                  <a:lnTo>
                    <a:pt x="13210" y="13078"/>
                  </a:lnTo>
                  <a:lnTo>
                    <a:pt x="13232" y="13034"/>
                  </a:lnTo>
                  <a:lnTo>
                    <a:pt x="13253" y="12968"/>
                  </a:lnTo>
                  <a:lnTo>
                    <a:pt x="13275" y="12880"/>
                  </a:lnTo>
                  <a:lnTo>
                    <a:pt x="13253" y="12682"/>
                  </a:lnTo>
                  <a:lnTo>
                    <a:pt x="13188" y="12419"/>
                  </a:lnTo>
                  <a:lnTo>
                    <a:pt x="13100" y="12133"/>
                  </a:lnTo>
                  <a:lnTo>
                    <a:pt x="12946" y="11803"/>
                  </a:lnTo>
                  <a:lnTo>
                    <a:pt x="12770" y="11430"/>
                  </a:lnTo>
                  <a:lnTo>
                    <a:pt x="12352" y="10594"/>
                  </a:lnTo>
                  <a:lnTo>
                    <a:pt x="11825" y="9649"/>
                  </a:lnTo>
                  <a:lnTo>
                    <a:pt x="10660" y="7561"/>
                  </a:lnTo>
                  <a:lnTo>
                    <a:pt x="10660" y="7561"/>
                  </a:lnTo>
                  <a:lnTo>
                    <a:pt x="11847" y="6287"/>
                  </a:lnTo>
                  <a:lnTo>
                    <a:pt x="12396" y="5693"/>
                  </a:lnTo>
                  <a:lnTo>
                    <a:pt x="12924" y="5166"/>
                  </a:lnTo>
                  <a:lnTo>
                    <a:pt x="12924" y="5166"/>
                  </a:lnTo>
                  <a:close/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743528" y="2829828"/>
              <a:ext cx="19781" cy="24856"/>
            </a:xfrm>
            <a:custGeom>
              <a:rect b="b" l="l" r="r" t="t"/>
              <a:pathLst>
                <a:path extrusionOk="0" fill="none" h="1078" w="858">
                  <a:moveTo>
                    <a:pt x="0" y="1"/>
                  </a:moveTo>
                  <a:lnTo>
                    <a:pt x="0" y="1"/>
                  </a:lnTo>
                  <a:lnTo>
                    <a:pt x="154" y="308"/>
                  </a:lnTo>
                  <a:lnTo>
                    <a:pt x="374" y="594"/>
                  </a:lnTo>
                  <a:lnTo>
                    <a:pt x="594" y="858"/>
                  </a:lnTo>
                  <a:lnTo>
                    <a:pt x="858" y="1078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651305" y="2991504"/>
              <a:ext cx="42075" cy="9638"/>
            </a:xfrm>
            <a:custGeom>
              <a:rect b="b" l="l" r="r" t="t"/>
              <a:pathLst>
                <a:path extrusionOk="0" fill="none" h="418" w="1825">
                  <a:moveTo>
                    <a:pt x="0" y="0"/>
                  </a:moveTo>
                  <a:lnTo>
                    <a:pt x="0" y="0"/>
                  </a:lnTo>
                  <a:lnTo>
                    <a:pt x="923" y="198"/>
                  </a:lnTo>
                  <a:lnTo>
                    <a:pt x="1824" y="418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679687" y="3063466"/>
              <a:ext cx="30917" cy="25871"/>
            </a:xfrm>
            <a:custGeom>
              <a:rect b="b" l="l" r="r" t="t"/>
              <a:pathLst>
                <a:path extrusionOk="0" fill="none" h="1122" w="1341">
                  <a:moveTo>
                    <a:pt x="0" y="1121"/>
                  </a:moveTo>
                  <a:lnTo>
                    <a:pt x="0" y="1121"/>
                  </a:lnTo>
                  <a:lnTo>
                    <a:pt x="1341" y="0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837272" y="3126296"/>
              <a:ext cx="1545" cy="47660"/>
            </a:xfrm>
            <a:custGeom>
              <a:rect b="b" l="l" r="r" t="t"/>
              <a:pathLst>
                <a:path extrusionOk="0" fill="none" h="2067" w="67">
                  <a:moveTo>
                    <a:pt x="1" y="2067"/>
                  </a:moveTo>
                  <a:lnTo>
                    <a:pt x="1" y="2067"/>
                  </a:lnTo>
                  <a:lnTo>
                    <a:pt x="66" y="1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904663" y="3116151"/>
              <a:ext cx="24853" cy="42103"/>
            </a:xfrm>
            <a:custGeom>
              <a:rect b="b" l="l" r="r" t="t"/>
              <a:pathLst>
                <a:path extrusionOk="0" fill="none" h="1826" w="1078">
                  <a:moveTo>
                    <a:pt x="1078" y="1825"/>
                  </a:moveTo>
                  <a:lnTo>
                    <a:pt x="1078" y="1825"/>
                  </a:lnTo>
                  <a:lnTo>
                    <a:pt x="770" y="1408"/>
                  </a:lnTo>
                  <a:lnTo>
                    <a:pt x="484" y="946"/>
                  </a:lnTo>
                  <a:lnTo>
                    <a:pt x="221" y="484"/>
                  </a:lnTo>
                  <a:lnTo>
                    <a:pt x="1" y="1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1009566" y="3025444"/>
              <a:ext cx="35989" cy="6110"/>
            </a:xfrm>
            <a:custGeom>
              <a:rect b="b" l="l" r="r" t="t"/>
              <a:pathLst>
                <a:path extrusionOk="0" fill="none" h="265" w="1561">
                  <a:moveTo>
                    <a:pt x="0" y="1"/>
                  </a:moveTo>
                  <a:lnTo>
                    <a:pt x="0" y="1"/>
                  </a:lnTo>
                  <a:lnTo>
                    <a:pt x="1561" y="264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1003479" y="2961599"/>
              <a:ext cx="39055" cy="10145"/>
            </a:xfrm>
            <a:custGeom>
              <a:rect b="b" l="l" r="r" t="t"/>
              <a:pathLst>
                <a:path extrusionOk="0" fill="none" h="440" w="1694">
                  <a:moveTo>
                    <a:pt x="1" y="440"/>
                  </a:moveTo>
                  <a:lnTo>
                    <a:pt x="1" y="440"/>
                  </a:lnTo>
                  <a:lnTo>
                    <a:pt x="1693" y="0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934566" y="2828814"/>
              <a:ext cx="24346" cy="23841"/>
            </a:xfrm>
            <a:custGeom>
              <a:rect b="b" l="l" r="r" t="t"/>
              <a:pathLst>
                <a:path extrusionOk="0" fill="none" h="1034" w="1056">
                  <a:moveTo>
                    <a:pt x="1" y="1034"/>
                  </a:moveTo>
                  <a:lnTo>
                    <a:pt x="1" y="1034"/>
                  </a:lnTo>
                  <a:lnTo>
                    <a:pt x="1056" y="1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701474" y="2856690"/>
              <a:ext cx="27873" cy="9154"/>
            </a:xfrm>
            <a:custGeom>
              <a:rect b="b" l="l" r="r" t="t"/>
              <a:pathLst>
                <a:path extrusionOk="0" fill="none" h="397" w="1209">
                  <a:moveTo>
                    <a:pt x="1209" y="396"/>
                  </a:moveTo>
                  <a:lnTo>
                    <a:pt x="1209" y="396"/>
                  </a:lnTo>
                  <a:lnTo>
                    <a:pt x="0" y="1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902634" y="2792845"/>
              <a:ext cx="11689" cy="30920"/>
            </a:xfrm>
            <a:custGeom>
              <a:rect b="b" l="l" r="r" t="t"/>
              <a:pathLst>
                <a:path extrusionOk="0" fill="none" h="1341" w="507">
                  <a:moveTo>
                    <a:pt x="1" y="1341"/>
                  </a:moveTo>
                  <a:lnTo>
                    <a:pt x="1" y="1341"/>
                  </a:lnTo>
                  <a:lnTo>
                    <a:pt x="506" y="0"/>
                  </a:lnTo>
                </a:path>
              </a:pathLst>
            </a:custGeom>
            <a:noFill/>
            <a:ln cap="rnd" cmpd="sng" w="9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34"/>
          <p:cNvSpPr txBox="1"/>
          <p:nvPr/>
        </p:nvSpPr>
        <p:spPr>
          <a:xfrm>
            <a:off x="1212613" y="1416713"/>
            <a:ext cx="14448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1212613" y="2707560"/>
            <a:ext cx="14448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34"/>
          <p:cNvSpPr txBox="1"/>
          <p:nvPr/>
        </p:nvSpPr>
        <p:spPr>
          <a:xfrm>
            <a:off x="1212613" y="4197302"/>
            <a:ext cx="20394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4"/>
          <p:cNvSpPr txBox="1"/>
          <p:nvPr/>
        </p:nvSpPr>
        <p:spPr>
          <a:xfrm>
            <a:off x="1212613" y="4017250"/>
            <a:ext cx="14427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5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619" name="Google Shape;619;p35"/>
          <p:cNvGraphicFramePr/>
          <p:nvPr/>
        </p:nvGraphicFramePr>
        <p:xfrm>
          <a:off x="462900" y="867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86225"/>
                <a:gridCol w="586225"/>
                <a:gridCol w="586225"/>
                <a:gridCol w="586225"/>
                <a:gridCol w="586225"/>
                <a:gridCol w="586225"/>
                <a:gridCol w="586225"/>
              </a:tblGrid>
              <a:tr h="45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7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20" name="Google Shape;620;p35"/>
          <p:cNvSpPr/>
          <p:nvPr/>
        </p:nvSpPr>
        <p:spPr>
          <a:xfrm>
            <a:off x="462900" y="3268900"/>
            <a:ext cx="8229600" cy="145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5"/>
          <p:cNvSpPr/>
          <p:nvPr/>
        </p:nvSpPr>
        <p:spPr>
          <a:xfrm>
            <a:off x="4583400" y="867650"/>
            <a:ext cx="4103700" cy="24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5"/>
          <p:cNvSpPr txBox="1"/>
          <p:nvPr>
            <p:ph idx="4294967295" type="subTitle"/>
          </p:nvPr>
        </p:nvSpPr>
        <p:spPr>
          <a:xfrm>
            <a:off x="4873350" y="2108400"/>
            <a:ext cx="3523800" cy="85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Moon. The planet’s name has nothing to do with the liquid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3" name="Google Shape;623;p35"/>
          <p:cNvGrpSpPr/>
          <p:nvPr/>
        </p:nvGrpSpPr>
        <p:grpSpPr>
          <a:xfrm>
            <a:off x="6228600" y="1228197"/>
            <a:ext cx="813300" cy="813300"/>
            <a:chOff x="6228600" y="1094847"/>
            <a:chExt cx="813300" cy="813300"/>
          </a:xfrm>
        </p:grpSpPr>
        <p:sp>
          <p:nvSpPr>
            <p:cNvPr id="624" name="Google Shape;624;p35"/>
            <p:cNvSpPr/>
            <p:nvPr/>
          </p:nvSpPr>
          <p:spPr>
            <a:xfrm>
              <a:off x="6228600" y="1094847"/>
              <a:ext cx="813300" cy="813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5" name="Google Shape;625;p35"/>
            <p:cNvGrpSpPr/>
            <p:nvPr/>
          </p:nvGrpSpPr>
          <p:grpSpPr>
            <a:xfrm>
              <a:off x="6435425" y="1301660"/>
              <a:ext cx="399650" cy="399675"/>
              <a:chOff x="6435425" y="1301650"/>
              <a:chExt cx="399650" cy="399675"/>
            </a:xfrm>
          </p:grpSpPr>
          <p:sp>
            <p:nvSpPr>
              <p:cNvPr id="626" name="Google Shape;626;p35"/>
              <p:cNvSpPr/>
              <p:nvPr/>
            </p:nvSpPr>
            <p:spPr>
              <a:xfrm>
                <a:off x="6435425" y="1301650"/>
                <a:ext cx="331450" cy="399675"/>
              </a:xfrm>
              <a:custGeom>
                <a:rect b="b" l="l" r="r" t="t"/>
                <a:pathLst>
                  <a:path extrusionOk="0" h="15987" w="13258">
                    <a:moveTo>
                      <a:pt x="943" y="1"/>
                    </a:moveTo>
                    <a:lnTo>
                      <a:pt x="765" y="26"/>
                    </a:lnTo>
                    <a:lnTo>
                      <a:pt x="587" y="77"/>
                    </a:lnTo>
                    <a:lnTo>
                      <a:pt x="434" y="154"/>
                    </a:lnTo>
                    <a:lnTo>
                      <a:pt x="281" y="281"/>
                    </a:lnTo>
                    <a:lnTo>
                      <a:pt x="179" y="409"/>
                    </a:lnTo>
                    <a:lnTo>
                      <a:pt x="77" y="562"/>
                    </a:lnTo>
                    <a:lnTo>
                      <a:pt x="26" y="740"/>
                    </a:lnTo>
                    <a:lnTo>
                      <a:pt x="0" y="944"/>
                    </a:lnTo>
                    <a:lnTo>
                      <a:pt x="0" y="15043"/>
                    </a:lnTo>
                    <a:lnTo>
                      <a:pt x="26" y="15247"/>
                    </a:lnTo>
                    <a:lnTo>
                      <a:pt x="77" y="15425"/>
                    </a:lnTo>
                    <a:lnTo>
                      <a:pt x="179" y="15578"/>
                    </a:lnTo>
                    <a:lnTo>
                      <a:pt x="281" y="15706"/>
                    </a:lnTo>
                    <a:lnTo>
                      <a:pt x="434" y="15833"/>
                    </a:lnTo>
                    <a:lnTo>
                      <a:pt x="587" y="15910"/>
                    </a:lnTo>
                    <a:lnTo>
                      <a:pt x="765" y="15961"/>
                    </a:lnTo>
                    <a:lnTo>
                      <a:pt x="943" y="15986"/>
                    </a:lnTo>
                    <a:lnTo>
                      <a:pt x="12314" y="15986"/>
                    </a:lnTo>
                    <a:lnTo>
                      <a:pt x="12493" y="15961"/>
                    </a:lnTo>
                    <a:lnTo>
                      <a:pt x="12671" y="15910"/>
                    </a:lnTo>
                    <a:lnTo>
                      <a:pt x="12850" y="15833"/>
                    </a:lnTo>
                    <a:lnTo>
                      <a:pt x="12977" y="15706"/>
                    </a:lnTo>
                    <a:lnTo>
                      <a:pt x="13079" y="15578"/>
                    </a:lnTo>
                    <a:lnTo>
                      <a:pt x="13181" y="15425"/>
                    </a:lnTo>
                    <a:lnTo>
                      <a:pt x="13232" y="15247"/>
                    </a:lnTo>
                    <a:lnTo>
                      <a:pt x="13258" y="15043"/>
                    </a:lnTo>
                    <a:lnTo>
                      <a:pt x="13258" y="12748"/>
                    </a:lnTo>
                    <a:lnTo>
                      <a:pt x="13232" y="12621"/>
                    </a:lnTo>
                    <a:lnTo>
                      <a:pt x="13156" y="12519"/>
                    </a:lnTo>
                    <a:lnTo>
                      <a:pt x="13054" y="12468"/>
                    </a:lnTo>
                    <a:lnTo>
                      <a:pt x="12926" y="12442"/>
                    </a:lnTo>
                    <a:lnTo>
                      <a:pt x="12824" y="12468"/>
                    </a:lnTo>
                    <a:lnTo>
                      <a:pt x="12722" y="12519"/>
                    </a:lnTo>
                    <a:lnTo>
                      <a:pt x="12646" y="12621"/>
                    </a:lnTo>
                    <a:lnTo>
                      <a:pt x="12620" y="12748"/>
                    </a:lnTo>
                    <a:lnTo>
                      <a:pt x="12620" y="15043"/>
                    </a:lnTo>
                    <a:lnTo>
                      <a:pt x="12595" y="15170"/>
                    </a:lnTo>
                    <a:lnTo>
                      <a:pt x="12544" y="15272"/>
                    </a:lnTo>
                    <a:lnTo>
                      <a:pt x="12442" y="15349"/>
                    </a:lnTo>
                    <a:lnTo>
                      <a:pt x="12314" y="15374"/>
                    </a:lnTo>
                    <a:lnTo>
                      <a:pt x="943" y="15374"/>
                    </a:lnTo>
                    <a:lnTo>
                      <a:pt x="816" y="15349"/>
                    </a:lnTo>
                    <a:lnTo>
                      <a:pt x="740" y="15272"/>
                    </a:lnTo>
                    <a:lnTo>
                      <a:pt x="663" y="15170"/>
                    </a:lnTo>
                    <a:lnTo>
                      <a:pt x="638" y="15043"/>
                    </a:lnTo>
                    <a:lnTo>
                      <a:pt x="638" y="944"/>
                    </a:lnTo>
                    <a:lnTo>
                      <a:pt x="663" y="816"/>
                    </a:lnTo>
                    <a:lnTo>
                      <a:pt x="740" y="715"/>
                    </a:lnTo>
                    <a:lnTo>
                      <a:pt x="816" y="638"/>
                    </a:lnTo>
                    <a:lnTo>
                      <a:pt x="12442" y="638"/>
                    </a:lnTo>
                    <a:lnTo>
                      <a:pt x="12544" y="715"/>
                    </a:lnTo>
                    <a:lnTo>
                      <a:pt x="12595" y="816"/>
                    </a:lnTo>
                    <a:lnTo>
                      <a:pt x="12620" y="944"/>
                    </a:lnTo>
                    <a:lnTo>
                      <a:pt x="12620" y="4335"/>
                    </a:lnTo>
                    <a:lnTo>
                      <a:pt x="12646" y="4462"/>
                    </a:lnTo>
                    <a:lnTo>
                      <a:pt x="12722" y="4564"/>
                    </a:lnTo>
                    <a:lnTo>
                      <a:pt x="12824" y="4615"/>
                    </a:lnTo>
                    <a:lnTo>
                      <a:pt x="12926" y="4641"/>
                    </a:lnTo>
                    <a:lnTo>
                      <a:pt x="13054" y="4615"/>
                    </a:lnTo>
                    <a:lnTo>
                      <a:pt x="13156" y="4564"/>
                    </a:lnTo>
                    <a:lnTo>
                      <a:pt x="13232" y="4462"/>
                    </a:lnTo>
                    <a:lnTo>
                      <a:pt x="13258" y="4335"/>
                    </a:lnTo>
                    <a:lnTo>
                      <a:pt x="13258" y="944"/>
                    </a:lnTo>
                    <a:lnTo>
                      <a:pt x="13232" y="740"/>
                    </a:lnTo>
                    <a:lnTo>
                      <a:pt x="13181" y="562"/>
                    </a:lnTo>
                    <a:lnTo>
                      <a:pt x="13079" y="409"/>
                    </a:lnTo>
                    <a:lnTo>
                      <a:pt x="12977" y="281"/>
                    </a:lnTo>
                    <a:lnTo>
                      <a:pt x="12850" y="154"/>
                    </a:lnTo>
                    <a:lnTo>
                      <a:pt x="12671" y="77"/>
                    </a:lnTo>
                    <a:lnTo>
                      <a:pt x="12493" y="26"/>
                    </a:lnTo>
                    <a:lnTo>
                      <a:pt x="123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5"/>
              <p:cNvSpPr/>
              <p:nvPr/>
            </p:nvSpPr>
            <p:spPr>
              <a:xfrm>
                <a:off x="6529100" y="1343725"/>
                <a:ext cx="144075" cy="143425"/>
              </a:xfrm>
              <a:custGeom>
                <a:rect b="b" l="l" r="r" t="t"/>
                <a:pathLst>
                  <a:path extrusionOk="0" h="5737" w="5763">
                    <a:moveTo>
                      <a:pt x="2882" y="2040"/>
                    </a:moveTo>
                    <a:lnTo>
                      <a:pt x="2984" y="2065"/>
                    </a:lnTo>
                    <a:lnTo>
                      <a:pt x="3086" y="2091"/>
                    </a:lnTo>
                    <a:lnTo>
                      <a:pt x="3162" y="2142"/>
                    </a:lnTo>
                    <a:lnTo>
                      <a:pt x="3239" y="2193"/>
                    </a:lnTo>
                    <a:lnTo>
                      <a:pt x="3290" y="2269"/>
                    </a:lnTo>
                    <a:lnTo>
                      <a:pt x="3341" y="2346"/>
                    </a:lnTo>
                    <a:lnTo>
                      <a:pt x="3366" y="2448"/>
                    </a:lnTo>
                    <a:lnTo>
                      <a:pt x="3392" y="2550"/>
                    </a:lnTo>
                    <a:lnTo>
                      <a:pt x="3392" y="2754"/>
                    </a:lnTo>
                    <a:lnTo>
                      <a:pt x="3366" y="2856"/>
                    </a:lnTo>
                    <a:lnTo>
                      <a:pt x="3341" y="2958"/>
                    </a:lnTo>
                    <a:lnTo>
                      <a:pt x="3290" y="3034"/>
                    </a:lnTo>
                    <a:lnTo>
                      <a:pt x="3239" y="3111"/>
                    </a:lnTo>
                    <a:lnTo>
                      <a:pt x="3162" y="3162"/>
                    </a:lnTo>
                    <a:lnTo>
                      <a:pt x="3086" y="3213"/>
                    </a:lnTo>
                    <a:lnTo>
                      <a:pt x="2984" y="3238"/>
                    </a:lnTo>
                    <a:lnTo>
                      <a:pt x="2882" y="3264"/>
                    </a:lnTo>
                    <a:lnTo>
                      <a:pt x="2780" y="3238"/>
                    </a:lnTo>
                    <a:lnTo>
                      <a:pt x="2678" y="3213"/>
                    </a:lnTo>
                    <a:lnTo>
                      <a:pt x="2601" y="3162"/>
                    </a:lnTo>
                    <a:lnTo>
                      <a:pt x="2525" y="3111"/>
                    </a:lnTo>
                    <a:lnTo>
                      <a:pt x="2474" y="3034"/>
                    </a:lnTo>
                    <a:lnTo>
                      <a:pt x="2423" y="2958"/>
                    </a:lnTo>
                    <a:lnTo>
                      <a:pt x="2397" y="2856"/>
                    </a:lnTo>
                    <a:lnTo>
                      <a:pt x="2397" y="2754"/>
                    </a:lnTo>
                    <a:lnTo>
                      <a:pt x="2397" y="2550"/>
                    </a:lnTo>
                    <a:lnTo>
                      <a:pt x="2397" y="2448"/>
                    </a:lnTo>
                    <a:lnTo>
                      <a:pt x="2423" y="2346"/>
                    </a:lnTo>
                    <a:lnTo>
                      <a:pt x="2474" y="2269"/>
                    </a:lnTo>
                    <a:lnTo>
                      <a:pt x="2525" y="2193"/>
                    </a:lnTo>
                    <a:lnTo>
                      <a:pt x="2601" y="2142"/>
                    </a:lnTo>
                    <a:lnTo>
                      <a:pt x="2678" y="2091"/>
                    </a:lnTo>
                    <a:lnTo>
                      <a:pt x="2780" y="2065"/>
                    </a:lnTo>
                    <a:lnTo>
                      <a:pt x="2882" y="2040"/>
                    </a:lnTo>
                    <a:close/>
                    <a:moveTo>
                      <a:pt x="3111" y="638"/>
                    </a:moveTo>
                    <a:lnTo>
                      <a:pt x="3341" y="663"/>
                    </a:lnTo>
                    <a:lnTo>
                      <a:pt x="3545" y="740"/>
                    </a:lnTo>
                    <a:lnTo>
                      <a:pt x="3749" y="816"/>
                    </a:lnTo>
                    <a:lnTo>
                      <a:pt x="3953" y="893"/>
                    </a:lnTo>
                    <a:lnTo>
                      <a:pt x="4131" y="1020"/>
                    </a:lnTo>
                    <a:lnTo>
                      <a:pt x="4310" y="1148"/>
                    </a:lnTo>
                    <a:lnTo>
                      <a:pt x="4463" y="1275"/>
                    </a:lnTo>
                    <a:lnTo>
                      <a:pt x="4616" y="1454"/>
                    </a:lnTo>
                    <a:lnTo>
                      <a:pt x="4743" y="1632"/>
                    </a:lnTo>
                    <a:lnTo>
                      <a:pt x="4871" y="1810"/>
                    </a:lnTo>
                    <a:lnTo>
                      <a:pt x="4947" y="2014"/>
                    </a:lnTo>
                    <a:lnTo>
                      <a:pt x="5023" y="2218"/>
                    </a:lnTo>
                    <a:lnTo>
                      <a:pt x="5074" y="2422"/>
                    </a:lnTo>
                    <a:lnTo>
                      <a:pt x="5125" y="2652"/>
                    </a:lnTo>
                    <a:lnTo>
                      <a:pt x="5125" y="2881"/>
                    </a:lnTo>
                    <a:lnTo>
                      <a:pt x="5100" y="3238"/>
                    </a:lnTo>
                    <a:lnTo>
                      <a:pt x="5023" y="3595"/>
                    </a:lnTo>
                    <a:lnTo>
                      <a:pt x="4871" y="3901"/>
                    </a:lnTo>
                    <a:lnTo>
                      <a:pt x="4692" y="4207"/>
                    </a:lnTo>
                    <a:lnTo>
                      <a:pt x="4514" y="3978"/>
                    </a:lnTo>
                    <a:lnTo>
                      <a:pt x="4284" y="3748"/>
                    </a:lnTo>
                    <a:lnTo>
                      <a:pt x="4029" y="3570"/>
                    </a:lnTo>
                    <a:lnTo>
                      <a:pt x="3774" y="3442"/>
                    </a:lnTo>
                    <a:lnTo>
                      <a:pt x="3876" y="3289"/>
                    </a:lnTo>
                    <a:lnTo>
                      <a:pt x="3953" y="3111"/>
                    </a:lnTo>
                    <a:lnTo>
                      <a:pt x="4004" y="2932"/>
                    </a:lnTo>
                    <a:lnTo>
                      <a:pt x="4004" y="2754"/>
                    </a:lnTo>
                    <a:lnTo>
                      <a:pt x="4004" y="2550"/>
                    </a:lnTo>
                    <a:lnTo>
                      <a:pt x="3978" y="2320"/>
                    </a:lnTo>
                    <a:lnTo>
                      <a:pt x="3927" y="2116"/>
                    </a:lnTo>
                    <a:lnTo>
                      <a:pt x="3825" y="1912"/>
                    </a:lnTo>
                    <a:lnTo>
                      <a:pt x="3672" y="1759"/>
                    </a:lnTo>
                    <a:lnTo>
                      <a:pt x="3519" y="1607"/>
                    </a:lnTo>
                    <a:lnTo>
                      <a:pt x="3315" y="1505"/>
                    </a:lnTo>
                    <a:lnTo>
                      <a:pt x="3111" y="1454"/>
                    </a:lnTo>
                    <a:lnTo>
                      <a:pt x="2882" y="1428"/>
                    </a:lnTo>
                    <a:lnTo>
                      <a:pt x="2652" y="1454"/>
                    </a:lnTo>
                    <a:lnTo>
                      <a:pt x="2448" y="1505"/>
                    </a:lnTo>
                    <a:lnTo>
                      <a:pt x="2245" y="1607"/>
                    </a:lnTo>
                    <a:lnTo>
                      <a:pt x="2092" y="1759"/>
                    </a:lnTo>
                    <a:lnTo>
                      <a:pt x="1964" y="1912"/>
                    </a:lnTo>
                    <a:lnTo>
                      <a:pt x="1837" y="2116"/>
                    </a:lnTo>
                    <a:lnTo>
                      <a:pt x="1786" y="2320"/>
                    </a:lnTo>
                    <a:lnTo>
                      <a:pt x="1760" y="2550"/>
                    </a:lnTo>
                    <a:lnTo>
                      <a:pt x="1760" y="2754"/>
                    </a:lnTo>
                    <a:lnTo>
                      <a:pt x="1786" y="2932"/>
                    </a:lnTo>
                    <a:lnTo>
                      <a:pt x="1811" y="3111"/>
                    </a:lnTo>
                    <a:lnTo>
                      <a:pt x="1888" y="3289"/>
                    </a:lnTo>
                    <a:lnTo>
                      <a:pt x="1990" y="3442"/>
                    </a:lnTo>
                    <a:lnTo>
                      <a:pt x="1735" y="3570"/>
                    </a:lnTo>
                    <a:lnTo>
                      <a:pt x="1480" y="3748"/>
                    </a:lnTo>
                    <a:lnTo>
                      <a:pt x="1276" y="3978"/>
                    </a:lnTo>
                    <a:lnTo>
                      <a:pt x="1072" y="4207"/>
                    </a:lnTo>
                    <a:lnTo>
                      <a:pt x="893" y="3901"/>
                    </a:lnTo>
                    <a:lnTo>
                      <a:pt x="740" y="3595"/>
                    </a:lnTo>
                    <a:lnTo>
                      <a:pt x="664" y="3238"/>
                    </a:lnTo>
                    <a:lnTo>
                      <a:pt x="638" y="2881"/>
                    </a:lnTo>
                    <a:lnTo>
                      <a:pt x="638" y="2652"/>
                    </a:lnTo>
                    <a:lnTo>
                      <a:pt x="689" y="2422"/>
                    </a:lnTo>
                    <a:lnTo>
                      <a:pt x="740" y="2218"/>
                    </a:lnTo>
                    <a:lnTo>
                      <a:pt x="817" y="2014"/>
                    </a:lnTo>
                    <a:lnTo>
                      <a:pt x="919" y="1810"/>
                    </a:lnTo>
                    <a:lnTo>
                      <a:pt x="1021" y="1632"/>
                    </a:lnTo>
                    <a:lnTo>
                      <a:pt x="1148" y="1454"/>
                    </a:lnTo>
                    <a:lnTo>
                      <a:pt x="1301" y="1275"/>
                    </a:lnTo>
                    <a:lnTo>
                      <a:pt x="1454" y="1148"/>
                    </a:lnTo>
                    <a:lnTo>
                      <a:pt x="1633" y="1020"/>
                    </a:lnTo>
                    <a:lnTo>
                      <a:pt x="1811" y="893"/>
                    </a:lnTo>
                    <a:lnTo>
                      <a:pt x="2015" y="816"/>
                    </a:lnTo>
                    <a:lnTo>
                      <a:pt x="2219" y="740"/>
                    </a:lnTo>
                    <a:lnTo>
                      <a:pt x="2423" y="663"/>
                    </a:lnTo>
                    <a:lnTo>
                      <a:pt x="2652" y="638"/>
                    </a:lnTo>
                    <a:close/>
                    <a:moveTo>
                      <a:pt x="2882" y="3876"/>
                    </a:moveTo>
                    <a:lnTo>
                      <a:pt x="3086" y="3901"/>
                    </a:lnTo>
                    <a:lnTo>
                      <a:pt x="3290" y="3927"/>
                    </a:lnTo>
                    <a:lnTo>
                      <a:pt x="3494" y="4003"/>
                    </a:lnTo>
                    <a:lnTo>
                      <a:pt x="3672" y="4080"/>
                    </a:lnTo>
                    <a:lnTo>
                      <a:pt x="3851" y="4207"/>
                    </a:lnTo>
                    <a:lnTo>
                      <a:pt x="4004" y="4334"/>
                    </a:lnTo>
                    <a:lnTo>
                      <a:pt x="4131" y="4487"/>
                    </a:lnTo>
                    <a:lnTo>
                      <a:pt x="4233" y="4666"/>
                    </a:lnTo>
                    <a:lnTo>
                      <a:pt x="3953" y="4870"/>
                    </a:lnTo>
                    <a:lnTo>
                      <a:pt x="3621" y="4997"/>
                    </a:lnTo>
                    <a:lnTo>
                      <a:pt x="3264" y="5099"/>
                    </a:lnTo>
                    <a:lnTo>
                      <a:pt x="3086" y="5125"/>
                    </a:lnTo>
                    <a:lnTo>
                      <a:pt x="2703" y="5125"/>
                    </a:lnTo>
                    <a:lnTo>
                      <a:pt x="2499" y="5099"/>
                    </a:lnTo>
                    <a:lnTo>
                      <a:pt x="2168" y="4997"/>
                    </a:lnTo>
                    <a:lnTo>
                      <a:pt x="1837" y="4870"/>
                    </a:lnTo>
                    <a:lnTo>
                      <a:pt x="1531" y="4666"/>
                    </a:lnTo>
                    <a:lnTo>
                      <a:pt x="1633" y="4487"/>
                    </a:lnTo>
                    <a:lnTo>
                      <a:pt x="1786" y="4334"/>
                    </a:lnTo>
                    <a:lnTo>
                      <a:pt x="1939" y="4207"/>
                    </a:lnTo>
                    <a:lnTo>
                      <a:pt x="2092" y="4080"/>
                    </a:lnTo>
                    <a:lnTo>
                      <a:pt x="2270" y="4003"/>
                    </a:lnTo>
                    <a:lnTo>
                      <a:pt x="2474" y="3927"/>
                    </a:lnTo>
                    <a:lnTo>
                      <a:pt x="2678" y="3901"/>
                    </a:lnTo>
                    <a:lnTo>
                      <a:pt x="2882" y="3876"/>
                    </a:lnTo>
                    <a:close/>
                    <a:moveTo>
                      <a:pt x="2882" y="0"/>
                    </a:moveTo>
                    <a:lnTo>
                      <a:pt x="2601" y="26"/>
                    </a:lnTo>
                    <a:lnTo>
                      <a:pt x="2296" y="51"/>
                    </a:lnTo>
                    <a:lnTo>
                      <a:pt x="2041" y="128"/>
                    </a:lnTo>
                    <a:lnTo>
                      <a:pt x="1760" y="230"/>
                    </a:lnTo>
                    <a:lnTo>
                      <a:pt x="1505" y="357"/>
                    </a:lnTo>
                    <a:lnTo>
                      <a:pt x="1276" y="485"/>
                    </a:lnTo>
                    <a:lnTo>
                      <a:pt x="1046" y="663"/>
                    </a:lnTo>
                    <a:lnTo>
                      <a:pt x="842" y="842"/>
                    </a:lnTo>
                    <a:lnTo>
                      <a:pt x="664" y="1046"/>
                    </a:lnTo>
                    <a:lnTo>
                      <a:pt x="511" y="1275"/>
                    </a:lnTo>
                    <a:lnTo>
                      <a:pt x="358" y="1505"/>
                    </a:lnTo>
                    <a:lnTo>
                      <a:pt x="230" y="1759"/>
                    </a:lnTo>
                    <a:lnTo>
                      <a:pt x="154" y="2014"/>
                    </a:lnTo>
                    <a:lnTo>
                      <a:pt x="77" y="2295"/>
                    </a:lnTo>
                    <a:lnTo>
                      <a:pt x="26" y="2575"/>
                    </a:lnTo>
                    <a:lnTo>
                      <a:pt x="1" y="2881"/>
                    </a:lnTo>
                    <a:lnTo>
                      <a:pt x="26" y="3187"/>
                    </a:lnTo>
                    <a:lnTo>
                      <a:pt x="77" y="3468"/>
                    </a:lnTo>
                    <a:lnTo>
                      <a:pt x="154" y="3748"/>
                    </a:lnTo>
                    <a:lnTo>
                      <a:pt x="256" y="4029"/>
                    </a:lnTo>
                    <a:lnTo>
                      <a:pt x="383" y="4284"/>
                    </a:lnTo>
                    <a:lnTo>
                      <a:pt x="536" y="4538"/>
                    </a:lnTo>
                    <a:lnTo>
                      <a:pt x="715" y="4768"/>
                    </a:lnTo>
                    <a:lnTo>
                      <a:pt x="919" y="4972"/>
                    </a:lnTo>
                    <a:lnTo>
                      <a:pt x="944" y="4997"/>
                    </a:lnTo>
                    <a:lnTo>
                      <a:pt x="1148" y="5150"/>
                    </a:lnTo>
                    <a:lnTo>
                      <a:pt x="1352" y="5303"/>
                    </a:lnTo>
                    <a:lnTo>
                      <a:pt x="1582" y="5431"/>
                    </a:lnTo>
                    <a:lnTo>
                      <a:pt x="1837" y="5558"/>
                    </a:lnTo>
                    <a:lnTo>
                      <a:pt x="2066" y="5635"/>
                    </a:lnTo>
                    <a:lnTo>
                      <a:pt x="2346" y="5686"/>
                    </a:lnTo>
                    <a:lnTo>
                      <a:pt x="2601" y="5737"/>
                    </a:lnTo>
                    <a:lnTo>
                      <a:pt x="3162" y="5737"/>
                    </a:lnTo>
                    <a:lnTo>
                      <a:pt x="3417" y="5686"/>
                    </a:lnTo>
                    <a:lnTo>
                      <a:pt x="3698" y="5635"/>
                    </a:lnTo>
                    <a:lnTo>
                      <a:pt x="3953" y="5558"/>
                    </a:lnTo>
                    <a:lnTo>
                      <a:pt x="4182" y="5431"/>
                    </a:lnTo>
                    <a:lnTo>
                      <a:pt x="4412" y="5303"/>
                    </a:lnTo>
                    <a:lnTo>
                      <a:pt x="4616" y="5150"/>
                    </a:lnTo>
                    <a:lnTo>
                      <a:pt x="4820" y="4997"/>
                    </a:lnTo>
                    <a:lnTo>
                      <a:pt x="4845" y="4972"/>
                    </a:lnTo>
                    <a:lnTo>
                      <a:pt x="5049" y="4768"/>
                    </a:lnTo>
                    <a:lnTo>
                      <a:pt x="5227" y="4538"/>
                    </a:lnTo>
                    <a:lnTo>
                      <a:pt x="5380" y="4284"/>
                    </a:lnTo>
                    <a:lnTo>
                      <a:pt x="5508" y="4029"/>
                    </a:lnTo>
                    <a:lnTo>
                      <a:pt x="5610" y="3748"/>
                    </a:lnTo>
                    <a:lnTo>
                      <a:pt x="5686" y="3468"/>
                    </a:lnTo>
                    <a:lnTo>
                      <a:pt x="5737" y="3187"/>
                    </a:lnTo>
                    <a:lnTo>
                      <a:pt x="5763" y="2881"/>
                    </a:lnTo>
                    <a:lnTo>
                      <a:pt x="5737" y="2575"/>
                    </a:lnTo>
                    <a:lnTo>
                      <a:pt x="5686" y="2295"/>
                    </a:lnTo>
                    <a:lnTo>
                      <a:pt x="5635" y="2014"/>
                    </a:lnTo>
                    <a:lnTo>
                      <a:pt x="5533" y="1759"/>
                    </a:lnTo>
                    <a:lnTo>
                      <a:pt x="5406" y="1505"/>
                    </a:lnTo>
                    <a:lnTo>
                      <a:pt x="5278" y="1275"/>
                    </a:lnTo>
                    <a:lnTo>
                      <a:pt x="5100" y="1046"/>
                    </a:lnTo>
                    <a:lnTo>
                      <a:pt x="4922" y="842"/>
                    </a:lnTo>
                    <a:lnTo>
                      <a:pt x="4718" y="663"/>
                    </a:lnTo>
                    <a:lnTo>
                      <a:pt x="4488" y="485"/>
                    </a:lnTo>
                    <a:lnTo>
                      <a:pt x="4259" y="357"/>
                    </a:lnTo>
                    <a:lnTo>
                      <a:pt x="4004" y="230"/>
                    </a:lnTo>
                    <a:lnTo>
                      <a:pt x="3749" y="128"/>
                    </a:lnTo>
                    <a:lnTo>
                      <a:pt x="3468" y="51"/>
                    </a:lnTo>
                    <a:lnTo>
                      <a:pt x="3188" y="26"/>
                    </a:lnTo>
                    <a:lnTo>
                      <a:pt x="2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5"/>
              <p:cNvSpPr/>
              <p:nvPr/>
            </p:nvSpPr>
            <p:spPr>
              <a:xfrm>
                <a:off x="6593475" y="1643300"/>
                <a:ext cx="57400" cy="15950"/>
              </a:xfrm>
              <a:custGeom>
                <a:rect b="b" l="l" r="r" t="t"/>
                <a:pathLst>
                  <a:path extrusionOk="0" h="638" w="2296">
                    <a:moveTo>
                      <a:pt x="307" y="0"/>
                    </a:moveTo>
                    <a:lnTo>
                      <a:pt x="179" y="26"/>
                    </a:lnTo>
                    <a:lnTo>
                      <a:pt x="77" y="102"/>
                    </a:lnTo>
                    <a:lnTo>
                      <a:pt x="26" y="204"/>
                    </a:lnTo>
                    <a:lnTo>
                      <a:pt x="1" y="331"/>
                    </a:lnTo>
                    <a:lnTo>
                      <a:pt x="26" y="433"/>
                    </a:lnTo>
                    <a:lnTo>
                      <a:pt x="77" y="535"/>
                    </a:lnTo>
                    <a:lnTo>
                      <a:pt x="179" y="612"/>
                    </a:lnTo>
                    <a:lnTo>
                      <a:pt x="307" y="637"/>
                    </a:lnTo>
                    <a:lnTo>
                      <a:pt x="1990" y="637"/>
                    </a:lnTo>
                    <a:lnTo>
                      <a:pt x="2117" y="612"/>
                    </a:lnTo>
                    <a:lnTo>
                      <a:pt x="2219" y="535"/>
                    </a:lnTo>
                    <a:lnTo>
                      <a:pt x="2296" y="433"/>
                    </a:lnTo>
                    <a:lnTo>
                      <a:pt x="2296" y="331"/>
                    </a:lnTo>
                    <a:lnTo>
                      <a:pt x="2296" y="204"/>
                    </a:lnTo>
                    <a:lnTo>
                      <a:pt x="2219" y="102"/>
                    </a:lnTo>
                    <a:lnTo>
                      <a:pt x="2117" y="26"/>
                    </a:lnTo>
                    <a:lnTo>
                      <a:pt x="19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5"/>
              <p:cNvSpPr/>
              <p:nvPr/>
            </p:nvSpPr>
            <p:spPr>
              <a:xfrm>
                <a:off x="6524650" y="1599950"/>
                <a:ext cx="126225" cy="15325"/>
              </a:xfrm>
              <a:custGeom>
                <a:rect b="b" l="l" r="r" t="t"/>
                <a:pathLst>
                  <a:path extrusionOk="0" h="613" w="5049">
                    <a:moveTo>
                      <a:pt x="306" y="0"/>
                    </a:moveTo>
                    <a:lnTo>
                      <a:pt x="204" y="26"/>
                    </a:ln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587"/>
                    </a:lnTo>
                    <a:lnTo>
                      <a:pt x="306" y="612"/>
                    </a:lnTo>
                    <a:lnTo>
                      <a:pt x="4743" y="612"/>
                    </a:lnTo>
                    <a:lnTo>
                      <a:pt x="4870" y="587"/>
                    </a:lnTo>
                    <a:lnTo>
                      <a:pt x="4972" y="536"/>
                    </a:lnTo>
                    <a:lnTo>
                      <a:pt x="5049" y="434"/>
                    </a:lnTo>
                    <a:lnTo>
                      <a:pt x="5049" y="306"/>
                    </a:lnTo>
                    <a:lnTo>
                      <a:pt x="5049" y="179"/>
                    </a:lnTo>
                    <a:lnTo>
                      <a:pt x="4972" y="77"/>
                    </a:lnTo>
                    <a:lnTo>
                      <a:pt x="4870" y="26"/>
                    </a:lnTo>
                    <a:lnTo>
                      <a:pt x="47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5"/>
              <p:cNvSpPr/>
              <p:nvPr/>
            </p:nvSpPr>
            <p:spPr>
              <a:xfrm>
                <a:off x="6524650" y="1555975"/>
                <a:ext cx="126225" cy="15950"/>
              </a:xfrm>
              <a:custGeom>
                <a:rect b="b" l="l" r="r" t="t"/>
                <a:pathLst>
                  <a:path extrusionOk="0" h="638" w="5049">
                    <a:moveTo>
                      <a:pt x="306" y="0"/>
                    </a:moveTo>
                    <a:lnTo>
                      <a:pt x="204" y="26"/>
                    </a:lnTo>
                    <a:lnTo>
                      <a:pt x="102" y="102"/>
                    </a:lnTo>
                    <a:lnTo>
                      <a:pt x="26" y="204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612"/>
                    </a:lnTo>
                    <a:lnTo>
                      <a:pt x="306" y="638"/>
                    </a:lnTo>
                    <a:lnTo>
                      <a:pt x="4743" y="638"/>
                    </a:lnTo>
                    <a:lnTo>
                      <a:pt x="4870" y="612"/>
                    </a:lnTo>
                    <a:lnTo>
                      <a:pt x="4972" y="536"/>
                    </a:lnTo>
                    <a:lnTo>
                      <a:pt x="5049" y="434"/>
                    </a:lnTo>
                    <a:lnTo>
                      <a:pt x="5049" y="306"/>
                    </a:lnTo>
                    <a:lnTo>
                      <a:pt x="5049" y="204"/>
                    </a:lnTo>
                    <a:lnTo>
                      <a:pt x="4972" y="102"/>
                    </a:lnTo>
                    <a:lnTo>
                      <a:pt x="4870" y="26"/>
                    </a:lnTo>
                    <a:lnTo>
                      <a:pt x="47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5"/>
              <p:cNvSpPr/>
              <p:nvPr/>
            </p:nvSpPr>
            <p:spPr>
              <a:xfrm>
                <a:off x="6491500" y="1512625"/>
                <a:ext cx="15325" cy="15325"/>
              </a:xfrm>
              <a:custGeom>
                <a:rect b="b" l="l" r="r" t="t"/>
                <a:pathLst>
                  <a:path extrusionOk="0" h="613" w="613">
                    <a:moveTo>
                      <a:pt x="307" y="1"/>
                    </a:moveTo>
                    <a:lnTo>
                      <a:pt x="179" y="26"/>
                    </a:lnTo>
                    <a:lnTo>
                      <a:pt x="77" y="77"/>
                    </a:lnTo>
                    <a:lnTo>
                      <a:pt x="26" y="179"/>
                    </a:lnTo>
                    <a:lnTo>
                      <a:pt x="1" y="306"/>
                    </a:lnTo>
                    <a:lnTo>
                      <a:pt x="26" y="434"/>
                    </a:lnTo>
                    <a:lnTo>
                      <a:pt x="77" y="536"/>
                    </a:lnTo>
                    <a:lnTo>
                      <a:pt x="179" y="587"/>
                    </a:lnTo>
                    <a:lnTo>
                      <a:pt x="307" y="612"/>
                    </a:lnTo>
                    <a:lnTo>
                      <a:pt x="434" y="587"/>
                    </a:lnTo>
                    <a:lnTo>
                      <a:pt x="536" y="536"/>
                    </a:lnTo>
                    <a:lnTo>
                      <a:pt x="587" y="434"/>
                    </a:lnTo>
                    <a:lnTo>
                      <a:pt x="613" y="306"/>
                    </a:lnTo>
                    <a:lnTo>
                      <a:pt x="587" y="179"/>
                    </a:lnTo>
                    <a:lnTo>
                      <a:pt x="536" y="77"/>
                    </a:lnTo>
                    <a:lnTo>
                      <a:pt x="434" y="26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5"/>
              <p:cNvSpPr/>
              <p:nvPr/>
            </p:nvSpPr>
            <p:spPr>
              <a:xfrm>
                <a:off x="6491500" y="1555975"/>
                <a:ext cx="15325" cy="15950"/>
              </a:xfrm>
              <a:custGeom>
                <a:rect b="b" l="l" r="r" t="t"/>
                <a:pathLst>
                  <a:path extrusionOk="0" h="638" w="613">
                    <a:moveTo>
                      <a:pt x="307" y="0"/>
                    </a:moveTo>
                    <a:lnTo>
                      <a:pt x="179" y="26"/>
                    </a:lnTo>
                    <a:lnTo>
                      <a:pt x="77" y="102"/>
                    </a:lnTo>
                    <a:lnTo>
                      <a:pt x="26" y="204"/>
                    </a:lnTo>
                    <a:lnTo>
                      <a:pt x="1" y="306"/>
                    </a:lnTo>
                    <a:lnTo>
                      <a:pt x="26" y="434"/>
                    </a:lnTo>
                    <a:lnTo>
                      <a:pt x="77" y="536"/>
                    </a:lnTo>
                    <a:lnTo>
                      <a:pt x="179" y="612"/>
                    </a:lnTo>
                    <a:lnTo>
                      <a:pt x="307" y="638"/>
                    </a:lnTo>
                    <a:lnTo>
                      <a:pt x="434" y="612"/>
                    </a:lnTo>
                    <a:lnTo>
                      <a:pt x="536" y="536"/>
                    </a:lnTo>
                    <a:lnTo>
                      <a:pt x="587" y="434"/>
                    </a:lnTo>
                    <a:lnTo>
                      <a:pt x="613" y="306"/>
                    </a:lnTo>
                    <a:lnTo>
                      <a:pt x="587" y="204"/>
                    </a:lnTo>
                    <a:lnTo>
                      <a:pt x="536" y="102"/>
                    </a:lnTo>
                    <a:lnTo>
                      <a:pt x="434" y="26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5"/>
              <p:cNvSpPr/>
              <p:nvPr/>
            </p:nvSpPr>
            <p:spPr>
              <a:xfrm>
                <a:off x="6491500" y="1599950"/>
                <a:ext cx="15325" cy="15325"/>
              </a:xfrm>
              <a:custGeom>
                <a:rect b="b" l="l" r="r" t="t"/>
                <a:pathLst>
                  <a:path extrusionOk="0" h="613" w="613">
                    <a:moveTo>
                      <a:pt x="307" y="0"/>
                    </a:moveTo>
                    <a:lnTo>
                      <a:pt x="179" y="26"/>
                    </a:lnTo>
                    <a:lnTo>
                      <a:pt x="77" y="77"/>
                    </a:lnTo>
                    <a:lnTo>
                      <a:pt x="26" y="179"/>
                    </a:lnTo>
                    <a:lnTo>
                      <a:pt x="1" y="306"/>
                    </a:lnTo>
                    <a:lnTo>
                      <a:pt x="26" y="434"/>
                    </a:lnTo>
                    <a:lnTo>
                      <a:pt x="77" y="536"/>
                    </a:lnTo>
                    <a:lnTo>
                      <a:pt x="179" y="587"/>
                    </a:lnTo>
                    <a:lnTo>
                      <a:pt x="307" y="612"/>
                    </a:lnTo>
                    <a:lnTo>
                      <a:pt x="434" y="587"/>
                    </a:lnTo>
                    <a:lnTo>
                      <a:pt x="536" y="536"/>
                    </a:lnTo>
                    <a:lnTo>
                      <a:pt x="587" y="434"/>
                    </a:lnTo>
                    <a:lnTo>
                      <a:pt x="613" y="306"/>
                    </a:lnTo>
                    <a:lnTo>
                      <a:pt x="587" y="179"/>
                    </a:lnTo>
                    <a:lnTo>
                      <a:pt x="536" y="77"/>
                    </a:lnTo>
                    <a:lnTo>
                      <a:pt x="434" y="26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5"/>
              <p:cNvSpPr/>
              <p:nvPr/>
            </p:nvSpPr>
            <p:spPr>
              <a:xfrm>
                <a:off x="6524650" y="1512625"/>
                <a:ext cx="126225" cy="15325"/>
              </a:xfrm>
              <a:custGeom>
                <a:rect b="b" l="l" r="r" t="t"/>
                <a:pathLst>
                  <a:path extrusionOk="0" h="613" w="5049">
                    <a:moveTo>
                      <a:pt x="306" y="1"/>
                    </a:moveTo>
                    <a:lnTo>
                      <a:pt x="204" y="26"/>
                    </a:ln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587"/>
                    </a:lnTo>
                    <a:lnTo>
                      <a:pt x="306" y="612"/>
                    </a:lnTo>
                    <a:lnTo>
                      <a:pt x="4743" y="612"/>
                    </a:lnTo>
                    <a:lnTo>
                      <a:pt x="4870" y="587"/>
                    </a:lnTo>
                    <a:lnTo>
                      <a:pt x="4972" y="536"/>
                    </a:lnTo>
                    <a:lnTo>
                      <a:pt x="5049" y="434"/>
                    </a:lnTo>
                    <a:lnTo>
                      <a:pt x="5049" y="306"/>
                    </a:lnTo>
                    <a:lnTo>
                      <a:pt x="5049" y="179"/>
                    </a:lnTo>
                    <a:lnTo>
                      <a:pt x="4972" y="77"/>
                    </a:lnTo>
                    <a:lnTo>
                      <a:pt x="4870" y="26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5"/>
              <p:cNvSpPr/>
              <p:nvPr/>
            </p:nvSpPr>
            <p:spPr>
              <a:xfrm>
                <a:off x="6668050" y="1399175"/>
                <a:ext cx="167025" cy="260075"/>
              </a:xfrm>
              <a:custGeom>
                <a:rect b="b" l="l" r="r" t="t"/>
                <a:pathLst>
                  <a:path extrusionOk="0" h="10403" w="6681">
                    <a:moveTo>
                      <a:pt x="5482" y="612"/>
                    </a:moveTo>
                    <a:lnTo>
                      <a:pt x="5610" y="663"/>
                    </a:lnTo>
                    <a:lnTo>
                      <a:pt x="5737" y="714"/>
                    </a:lnTo>
                    <a:lnTo>
                      <a:pt x="5839" y="791"/>
                    </a:lnTo>
                    <a:lnTo>
                      <a:pt x="5916" y="893"/>
                    </a:lnTo>
                    <a:lnTo>
                      <a:pt x="5992" y="995"/>
                    </a:lnTo>
                    <a:lnTo>
                      <a:pt x="6043" y="1122"/>
                    </a:lnTo>
                    <a:lnTo>
                      <a:pt x="6069" y="1250"/>
                    </a:lnTo>
                    <a:lnTo>
                      <a:pt x="6069" y="1403"/>
                    </a:lnTo>
                    <a:lnTo>
                      <a:pt x="6043" y="1530"/>
                    </a:lnTo>
                    <a:lnTo>
                      <a:pt x="5967" y="1658"/>
                    </a:lnTo>
                    <a:lnTo>
                      <a:pt x="5661" y="2193"/>
                    </a:lnTo>
                    <a:lnTo>
                      <a:pt x="4488" y="1505"/>
                    </a:lnTo>
                    <a:lnTo>
                      <a:pt x="4794" y="969"/>
                    </a:lnTo>
                    <a:lnTo>
                      <a:pt x="4870" y="842"/>
                    </a:lnTo>
                    <a:lnTo>
                      <a:pt x="4972" y="765"/>
                    </a:lnTo>
                    <a:lnTo>
                      <a:pt x="5074" y="689"/>
                    </a:lnTo>
                    <a:lnTo>
                      <a:pt x="5202" y="638"/>
                    </a:lnTo>
                    <a:lnTo>
                      <a:pt x="5329" y="612"/>
                    </a:lnTo>
                    <a:close/>
                    <a:moveTo>
                      <a:pt x="4157" y="2040"/>
                    </a:moveTo>
                    <a:lnTo>
                      <a:pt x="5355" y="2728"/>
                    </a:lnTo>
                    <a:lnTo>
                      <a:pt x="2193" y="8184"/>
                    </a:lnTo>
                    <a:lnTo>
                      <a:pt x="1021" y="7496"/>
                    </a:lnTo>
                    <a:lnTo>
                      <a:pt x="4157" y="2040"/>
                    </a:lnTo>
                    <a:close/>
                    <a:moveTo>
                      <a:pt x="842" y="8108"/>
                    </a:moveTo>
                    <a:lnTo>
                      <a:pt x="1760" y="8643"/>
                    </a:lnTo>
                    <a:lnTo>
                      <a:pt x="689" y="9408"/>
                    </a:lnTo>
                    <a:lnTo>
                      <a:pt x="842" y="8108"/>
                    </a:lnTo>
                    <a:close/>
                    <a:moveTo>
                      <a:pt x="5304" y="0"/>
                    </a:moveTo>
                    <a:lnTo>
                      <a:pt x="5049" y="26"/>
                    </a:lnTo>
                    <a:lnTo>
                      <a:pt x="4794" y="128"/>
                    </a:lnTo>
                    <a:lnTo>
                      <a:pt x="4590" y="255"/>
                    </a:lnTo>
                    <a:lnTo>
                      <a:pt x="4386" y="434"/>
                    </a:lnTo>
                    <a:lnTo>
                      <a:pt x="4259" y="638"/>
                    </a:lnTo>
                    <a:lnTo>
                      <a:pt x="307" y="7445"/>
                    </a:lnTo>
                    <a:lnTo>
                      <a:pt x="281" y="7572"/>
                    </a:lnTo>
                    <a:lnTo>
                      <a:pt x="1" y="10045"/>
                    </a:lnTo>
                    <a:lnTo>
                      <a:pt x="1" y="10147"/>
                    </a:lnTo>
                    <a:lnTo>
                      <a:pt x="26" y="10224"/>
                    </a:lnTo>
                    <a:lnTo>
                      <a:pt x="77" y="10300"/>
                    </a:lnTo>
                    <a:lnTo>
                      <a:pt x="154" y="10351"/>
                    </a:lnTo>
                    <a:lnTo>
                      <a:pt x="230" y="10377"/>
                    </a:lnTo>
                    <a:lnTo>
                      <a:pt x="307" y="10402"/>
                    </a:lnTo>
                    <a:lnTo>
                      <a:pt x="409" y="10377"/>
                    </a:lnTo>
                    <a:lnTo>
                      <a:pt x="485" y="10351"/>
                    </a:lnTo>
                    <a:lnTo>
                      <a:pt x="2499" y="8873"/>
                    </a:lnTo>
                    <a:lnTo>
                      <a:pt x="2576" y="8771"/>
                    </a:lnTo>
                    <a:lnTo>
                      <a:pt x="6528" y="1964"/>
                    </a:lnTo>
                    <a:lnTo>
                      <a:pt x="6630" y="1709"/>
                    </a:lnTo>
                    <a:lnTo>
                      <a:pt x="6681" y="1479"/>
                    </a:lnTo>
                    <a:lnTo>
                      <a:pt x="6681" y="1224"/>
                    </a:lnTo>
                    <a:lnTo>
                      <a:pt x="6655" y="969"/>
                    </a:lnTo>
                    <a:lnTo>
                      <a:pt x="6553" y="740"/>
                    </a:lnTo>
                    <a:lnTo>
                      <a:pt x="6426" y="510"/>
                    </a:lnTo>
                    <a:lnTo>
                      <a:pt x="6247" y="332"/>
                    </a:lnTo>
                    <a:lnTo>
                      <a:pt x="6043" y="179"/>
                    </a:lnTo>
                    <a:lnTo>
                      <a:pt x="5814" y="51"/>
                    </a:lnTo>
                    <a:lnTo>
                      <a:pt x="5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6" name="Google Shape;636;p35"/>
          <p:cNvSpPr txBox="1"/>
          <p:nvPr>
            <p:ph idx="4294967295" type="subTitle"/>
          </p:nvPr>
        </p:nvSpPr>
        <p:spPr>
          <a:xfrm>
            <a:off x="693050" y="3863125"/>
            <a:ext cx="3890400" cy="735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7" name="Google Shape;637;p35"/>
          <p:cNvCxnSpPr/>
          <p:nvPr/>
        </p:nvCxnSpPr>
        <p:spPr>
          <a:xfrm>
            <a:off x="715200" y="3775225"/>
            <a:ext cx="7725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8" name="Google Shape;638;p35"/>
          <p:cNvSpPr txBox="1"/>
          <p:nvPr>
            <p:ph type="title"/>
          </p:nvPr>
        </p:nvSpPr>
        <p:spPr>
          <a:xfrm>
            <a:off x="693050" y="3396650"/>
            <a:ext cx="3890400" cy="274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To do list: 13 - 16 november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35"/>
          <p:cNvSpPr txBox="1"/>
          <p:nvPr>
            <p:ph idx="4294967295" type="subTitle"/>
          </p:nvPr>
        </p:nvSpPr>
        <p:spPr>
          <a:xfrm>
            <a:off x="4693550" y="3863125"/>
            <a:ext cx="3890400" cy="7359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36"/>
          <p:cNvGrpSpPr/>
          <p:nvPr/>
        </p:nvGrpSpPr>
        <p:grpSpPr>
          <a:xfrm>
            <a:off x="444550" y="931751"/>
            <a:ext cx="339300" cy="3372900"/>
            <a:chOff x="444550" y="931751"/>
            <a:chExt cx="339300" cy="3372900"/>
          </a:xfrm>
        </p:grpSpPr>
        <p:sp>
          <p:nvSpPr>
            <p:cNvPr id="645" name="Google Shape;645;p36"/>
            <p:cNvSpPr/>
            <p:nvPr/>
          </p:nvSpPr>
          <p:spPr>
            <a:xfrm>
              <a:off x="444550" y="39416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44550" y="31891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444550" y="24390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444550" y="16842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444550" y="9317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36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651" name="Google Shape;651;p36"/>
          <p:cNvSpPr txBox="1"/>
          <p:nvPr/>
        </p:nvSpPr>
        <p:spPr>
          <a:xfrm>
            <a:off x="7718200" y="1115800"/>
            <a:ext cx="957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small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2" name="Google Shape;652;p36"/>
          <p:cNvGrpSpPr/>
          <p:nvPr/>
        </p:nvGrpSpPr>
        <p:grpSpPr>
          <a:xfrm>
            <a:off x="7355125" y="985388"/>
            <a:ext cx="301800" cy="301800"/>
            <a:chOff x="7355125" y="985388"/>
            <a:chExt cx="301800" cy="301800"/>
          </a:xfrm>
        </p:grpSpPr>
        <p:sp>
          <p:nvSpPr>
            <p:cNvPr id="653" name="Google Shape;653;p36"/>
            <p:cNvSpPr/>
            <p:nvPr/>
          </p:nvSpPr>
          <p:spPr>
            <a:xfrm>
              <a:off x="7355125" y="985388"/>
              <a:ext cx="301800" cy="301800"/>
            </a:xfrm>
            <a:prstGeom prst="roundRect">
              <a:avLst>
                <a:gd fmla="val 9468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7433478" y="1041408"/>
              <a:ext cx="145094" cy="189760"/>
            </a:xfrm>
            <a:custGeom>
              <a:rect b="b" l="l" r="r" t="t"/>
              <a:pathLst>
                <a:path extrusionOk="0" h="169051" w="211046">
                  <a:moveTo>
                    <a:pt x="201788" y="1"/>
                  </a:moveTo>
                  <a:cubicBezTo>
                    <a:pt x="199256" y="1"/>
                    <a:pt x="196760" y="1169"/>
                    <a:pt x="195164" y="3371"/>
                  </a:cubicBezTo>
                  <a:lnTo>
                    <a:pt x="91516" y="146135"/>
                  </a:lnTo>
                  <a:cubicBezTo>
                    <a:pt x="88795" y="149885"/>
                    <a:pt x="84580" y="152262"/>
                    <a:pt x="79948" y="152654"/>
                  </a:cubicBezTo>
                  <a:cubicBezTo>
                    <a:pt x="79502" y="152692"/>
                    <a:pt x="79056" y="152711"/>
                    <a:pt x="78612" y="152711"/>
                  </a:cubicBezTo>
                  <a:cubicBezTo>
                    <a:pt x="74449" y="152711"/>
                    <a:pt x="70438" y="151068"/>
                    <a:pt x="67448" y="148145"/>
                  </a:cubicBezTo>
                  <a:lnTo>
                    <a:pt x="14705" y="96309"/>
                  </a:lnTo>
                  <a:cubicBezTo>
                    <a:pt x="13116" y="94743"/>
                    <a:pt x="11045" y="93959"/>
                    <a:pt x="8975" y="93959"/>
                  </a:cubicBezTo>
                  <a:cubicBezTo>
                    <a:pt x="6866" y="93959"/>
                    <a:pt x="4758" y="94774"/>
                    <a:pt x="3162" y="96407"/>
                  </a:cubicBezTo>
                  <a:cubicBezTo>
                    <a:pt x="0" y="99617"/>
                    <a:pt x="25" y="104789"/>
                    <a:pt x="3260" y="107950"/>
                  </a:cubicBezTo>
                  <a:lnTo>
                    <a:pt x="56003" y="159786"/>
                  </a:lnTo>
                  <a:cubicBezTo>
                    <a:pt x="62081" y="165742"/>
                    <a:pt x="70193" y="169051"/>
                    <a:pt x="78624" y="169051"/>
                  </a:cubicBezTo>
                  <a:cubicBezTo>
                    <a:pt x="79507" y="169051"/>
                    <a:pt x="80413" y="169002"/>
                    <a:pt x="81296" y="168928"/>
                  </a:cubicBezTo>
                  <a:cubicBezTo>
                    <a:pt x="90683" y="168144"/>
                    <a:pt x="99212" y="163340"/>
                    <a:pt x="104726" y="155742"/>
                  </a:cubicBezTo>
                  <a:lnTo>
                    <a:pt x="208398" y="12979"/>
                  </a:lnTo>
                  <a:cubicBezTo>
                    <a:pt x="211045" y="9327"/>
                    <a:pt x="210236" y="4205"/>
                    <a:pt x="206585" y="1558"/>
                  </a:cubicBezTo>
                  <a:cubicBezTo>
                    <a:pt x="205135" y="507"/>
                    <a:pt x="203454" y="1"/>
                    <a:pt x="20178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36"/>
          <p:cNvSpPr txBox="1"/>
          <p:nvPr/>
        </p:nvSpPr>
        <p:spPr>
          <a:xfrm>
            <a:off x="7718200" y="2150850"/>
            <a:ext cx="957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 a gas giant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6" name="Google Shape;656;p36"/>
          <p:cNvGrpSpPr/>
          <p:nvPr/>
        </p:nvGrpSpPr>
        <p:grpSpPr>
          <a:xfrm>
            <a:off x="7355125" y="2027881"/>
            <a:ext cx="301800" cy="301800"/>
            <a:chOff x="7355125" y="2027881"/>
            <a:chExt cx="301800" cy="301800"/>
          </a:xfrm>
        </p:grpSpPr>
        <p:sp>
          <p:nvSpPr>
            <p:cNvPr id="657" name="Google Shape;657;p36"/>
            <p:cNvSpPr/>
            <p:nvPr/>
          </p:nvSpPr>
          <p:spPr>
            <a:xfrm>
              <a:off x="7355125" y="2027881"/>
              <a:ext cx="301800" cy="301800"/>
            </a:xfrm>
            <a:prstGeom prst="roundRect">
              <a:avLst>
                <a:gd fmla="val 9468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7433478" y="2083901"/>
              <a:ext cx="145094" cy="189760"/>
            </a:xfrm>
            <a:custGeom>
              <a:rect b="b" l="l" r="r" t="t"/>
              <a:pathLst>
                <a:path extrusionOk="0" h="169051" w="211046">
                  <a:moveTo>
                    <a:pt x="201788" y="1"/>
                  </a:moveTo>
                  <a:cubicBezTo>
                    <a:pt x="199256" y="1"/>
                    <a:pt x="196760" y="1169"/>
                    <a:pt x="195164" y="3371"/>
                  </a:cubicBezTo>
                  <a:lnTo>
                    <a:pt x="91516" y="146135"/>
                  </a:lnTo>
                  <a:cubicBezTo>
                    <a:pt x="88795" y="149885"/>
                    <a:pt x="84580" y="152262"/>
                    <a:pt x="79948" y="152654"/>
                  </a:cubicBezTo>
                  <a:cubicBezTo>
                    <a:pt x="79502" y="152692"/>
                    <a:pt x="79056" y="152711"/>
                    <a:pt x="78612" y="152711"/>
                  </a:cubicBezTo>
                  <a:cubicBezTo>
                    <a:pt x="74449" y="152711"/>
                    <a:pt x="70438" y="151068"/>
                    <a:pt x="67448" y="148145"/>
                  </a:cubicBezTo>
                  <a:lnTo>
                    <a:pt x="14705" y="96309"/>
                  </a:lnTo>
                  <a:cubicBezTo>
                    <a:pt x="13116" y="94743"/>
                    <a:pt x="11045" y="93959"/>
                    <a:pt x="8975" y="93959"/>
                  </a:cubicBezTo>
                  <a:cubicBezTo>
                    <a:pt x="6866" y="93959"/>
                    <a:pt x="4758" y="94774"/>
                    <a:pt x="3162" y="96407"/>
                  </a:cubicBezTo>
                  <a:cubicBezTo>
                    <a:pt x="0" y="99617"/>
                    <a:pt x="25" y="104789"/>
                    <a:pt x="3260" y="107950"/>
                  </a:cubicBezTo>
                  <a:lnTo>
                    <a:pt x="56003" y="159786"/>
                  </a:lnTo>
                  <a:cubicBezTo>
                    <a:pt x="62081" y="165742"/>
                    <a:pt x="70193" y="169051"/>
                    <a:pt x="78624" y="169051"/>
                  </a:cubicBezTo>
                  <a:cubicBezTo>
                    <a:pt x="79507" y="169051"/>
                    <a:pt x="80413" y="169002"/>
                    <a:pt x="81296" y="168928"/>
                  </a:cubicBezTo>
                  <a:cubicBezTo>
                    <a:pt x="90683" y="168144"/>
                    <a:pt x="99212" y="163340"/>
                    <a:pt x="104726" y="155742"/>
                  </a:cubicBezTo>
                  <a:lnTo>
                    <a:pt x="208398" y="12979"/>
                  </a:lnTo>
                  <a:cubicBezTo>
                    <a:pt x="211045" y="9327"/>
                    <a:pt x="210236" y="4205"/>
                    <a:pt x="206585" y="1558"/>
                  </a:cubicBezTo>
                  <a:cubicBezTo>
                    <a:pt x="205135" y="507"/>
                    <a:pt x="203454" y="1"/>
                    <a:pt x="201788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36"/>
          <p:cNvSpPr txBox="1"/>
          <p:nvPr/>
        </p:nvSpPr>
        <p:spPr>
          <a:xfrm>
            <a:off x="7718200" y="3204950"/>
            <a:ext cx="957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a hot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0" name="Google Shape;660;p36"/>
          <p:cNvGrpSpPr/>
          <p:nvPr/>
        </p:nvGrpSpPr>
        <p:grpSpPr>
          <a:xfrm>
            <a:off x="7330225" y="3077500"/>
            <a:ext cx="301800" cy="301800"/>
            <a:chOff x="7330225" y="3077500"/>
            <a:chExt cx="301800" cy="301800"/>
          </a:xfrm>
        </p:grpSpPr>
        <p:sp>
          <p:nvSpPr>
            <p:cNvPr id="661" name="Google Shape;661;p36"/>
            <p:cNvSpPr/>
            <p:nvPr/>
          </p:nvSpPr>
          <p:spPr>
            <a:xfrm>
              <a:off x="7330225" y="3077500"/>
              <a:ext cx="301800" cy="301800"/>
            </a:xfrm>
            <a:prstGeom prst="roundRect">
              <a:avLst>
                <a:gd fmla="val 9468" name="adj"/>
              </a:avLst>
            </a:prstGeom>
            <a:solidFill>
              <a:schemeClr val="lt1"/>
            </a:solidFill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7408578" y="3133520"/>
              <a:ext cx="145094" cy="189760"/>
            </a:xfrm>
            <a:custGeom>
              <a:rect b="b" l="l" r="r" t="t"/>
              <a:pathLst>
                <a:path extrusionOk="0" h="169051" w="211046">
                  <a:moveTo>
                    <a:pt x="201788" y="1"/>
                  </a:moveTo>
                  <a:cubicBezTo>
                    <a:pt x="199256" y="1"/>
                    <a:pt x="196760" y="1169"/>
                    <a:pt x="195164" y="3371"/>
                  </a:cubicBezTo>
                  <a:lnTo>
                    <a:pt x="91516" y="146135"/>
                  </a:lnTo>
                  <a:cubicBezTo>
                    <a:pt x="88795" y="149885"/>
                    <a:pt x="84580" y="152262"/>
                    <a:pt x="79948" y="152654"/>
                  </a:cubicBezTo>
                  <a:cubicBezTo>
                    <a:pt x="79502" y="152692"/>
                    <a:pt x="79056" y="152711"/>
                    <a:pt x="78612" y="152711"/>
                  </a:cubicBezTo>
                  <a:cubicBezTo>
                    <a:pt x="74449" y="152711"/>
                    <a:pt x="70438" y="151068"/>
                    <a:pt x="67448" y="148145"/>
                  </a:cubicBezTo>
                  <a:lnTo>
                    <a:pt x="14705" y="96309"/>
                  </a:lnTo>
                  <a:cubicBezTo>
                    <a:pt x="13116" y="94743"/>
                    <a:pt x="11045" y="93959"/>
                    <a:pt x="8975" y="93959"/>
                  </a:cubicBezTo>
                  <a:cubicBezTo>
                    <a:pt x="6866" y="93959"/>
                    <a:pt x="4758" y="94774"/>
                    <a:pt x="3162" y="96407"/>
                  </a:cubicBezTo>
                  <a:cubicBezTo>
                    <a:pt x="0" y="99617"/>
                    <a:pt x="25" y="104789"/>
                    <a:pt x="3260" y="107950"/>
                  </a:cubicBezTo>
                  <a:lnTo>
                    <a:pt x="56003" y="159786"/>
                  </a:lnTo>
                  <a:cubicBezTo>
                    <a:pt x="62081" y="165742"/>
                    <a:pt x="70193" y="169051"/>
                    <a:pt x="78624" y="169051"/>
                  </a:cubicBezTo>
                  <a:cubicBezTo>
                    <a:pt x="79507" y="169051"/>
                    <a:pt x="80413" y="169002"/>
                    <a:pt x="81296" y="168928"/>
                  </a:cubicBezTo>
                  <a:cubicBezTo>
                    <a:pt x="90683" y="168144"/>
                    <a:pt x="99212" y="163340"/>
                    <a:pt x="104726" y="155742"/>
                  </a:cubicBezTo>
                  <a:lnTo>
                    <a:pt x="208398" y="12979"/>
                  </a:lnTo>
                  <a:cubicBezTo>
                    <a:pt x="211045" y="9327"/>
                    <a:pt x="210236" y="4205"/>
                    <a:pt x="206585" y="1558"/>
                  </a:cubicBezTo>
                  <a:cubicBezTo>
                    <a:pt x="205135" y="507"/>
                    <a:pt x="203454" y="1"/>
                    <a:pt x="201788" y="1"/>
                  </a:cubicBezTo>
                  <a:close/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6"/>
          <p:cNvSpPr txBox="1"/>
          <p:nvPr/>
        </p:nvSpPr>
        <p:spPr>
          <a:xfrm>
            <a:off x="7718200" y="4249525"/>
            <a:ext cx="957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4" name="Google Shape;664;p36"/>
          <p:cNvGrpSpPr/>
          <p:nvPr/>
        </p:nvGrpSpPr>
        <p:grpSpPr>
          <a:xfrm>
            <a:off x="7330225" y="4124738"/>
            <a:ext cx="301800" cy="301800"/>
            <a:chOff x="7330225" y="4124738"/>
            <a:chExt cx="301800" cy="301800"/>
          </a:xfrm>
        </p:grpSpPr>
        <p:sp>
          <p:nvSpPr>
            <p:cNvPr id="665" name="Google Shape;665;p36"/>
            <p:cNvSpPr/>
            <p:nvPr/>
          </p:nvSpPr>
          <p:spPr>
            <a:xfrm>
              <a:off x="7330225" y="4124738"/>
              <a:ext cx="301800" cy="301800"/>
            </a:xfrm>
            <a:prstGeom prst="roundRect">
              <a:avLst>
                <a:gd fmla="val 9468" name="adj"/>
              </a:avLst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7408578" y="4180758"/>
              <a:ext cx="145094" cy="189760"/>
            </a:xfrm>
            <a:custGeom>
              <a:rect b="b" l="l" r="r" t="t"/>
              <a:pathLst>
                <a:path extrusionOk="0" h="169051" w="211046">
                  <a:moveTo>
                    <a:pt x="201788" y="1"/>
                  </a:moveTo>
                  <a:cubicBezTo>
                    <a:pt x="199256" y="1"/>
                    <a:pt x="196760" y="1169"/>
                    <a:pt x="195164" y="3371"/>
                  </a:cubicBezTo>
                  <a:lnTo>
                    <a:pt x="91516" y="146135"/>
                  </a:lnTo>
                  <a:cubicBezTo>
                    <a:pt x="88795" y="149885"/>
                    <a:pt x="84580" y="152262"/>
                    <a:pt x="79948" y="152654"/>
                  </a:cubicBezTo>
                  <a:cubicBezTo>
                    <a:pt x="79502" y="152692"/>
                    <a:pt x="79056" y="152711"/>
                    <a:pt x="78612" y="152711"/>
                  </a:cubicBezTo>
                  <a:cubicBezTo>
                    <a:pt x="74449" y="152711"/>
                    <a:pt x="70438" y="151068"/>
                    <a:pt x="67448" y="148145"/>
                  </a:cubicBezTo>
                  <a:lnTo>
                    <a:pt x="14705" y="96309"/>
                  </a:lnTo>
                  <a:cubicBezTo>
                    <a:pt x="13116" y="94743"/>
                    <a:pt x="11045" y="93959"/>
                    <a:pt x="8975" y="93959"/>
                  </a:cubicBezTo>
                  <a:cubicBezTo>
                    <a:pt x="6866" y="93959"/>
                    <a:pt x="4758" y="94774"/>
                    <a:pt x="3162" y="96407"/>
                  </a:cubicBezTo>
                  <a:cubicBezTo>
                    <a:pt x="0" y="99617"/>
                    <a:pt x="25" y="104789"/>
                    <a:pt x="3260" y="107950"/>
                  </a:cubicBezTo>
                  <a:lnTo>
                    <a:pt x="56003" y="159786"/>
                  </a:lnTo>
                  <a:cubicBezTo>
                    <a:pt x="62081" y="165742"/>
                    <a:pt x="70193" y="169051"/>
                    <a:pt x="78624" y="169051"/>
                  </a:cubicBezTo>
                  <a:cubicBezTo>
                    <a:pt x="79507" y="169051"/>
                    <a:pt x="80413" y="169002"/>
                    <a:pt x="81296" y="168928"/>
                  </a:cubicBezTo>
                  <a:cubicBezTo>
                    <a:pt x="90683" y="168144"/>
                    <a:pt x="99212" y="163340"/>
                    <a:pt x="104726" y="155742"/>
                  </a:cubicBezTo>
                  <a:lnTo>
                    <a:pt x="208398" y="12979"/>
                  </a:lnTo>
                  <a:cubicBezTo>
                    <a:pt x="211045" y="9327"/>
                    <a:pt x="210236" y="4205"/>
                    <a:pt x="206585" y="1558"/>
                  </a:cubicBezTo>
                  <a:cubicBezTo>
                    <a:pt x="205135" y="507"/>
                    <a:pt x="203454" y="1"/>
                    <a:pt x="201788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36"/>
          <p:cNvGrpSpPr/>
          <p:nvPr/>
        </p:nvGrpSpPr>
        <p:grpSpPr>
          <a:xfrm>
            <a:off x="1406575" y="931751"/>
            <a:ext cx="339300" cy="3372900"/>
            <a:chOff x="1254175" y="779351"/>
            <a:chExt cx="339300" cy="3372900"/>
          </a:xfrm>
        </p:grpSpPr>
        <p:sp>
          <p:nvSpPr>
            <p:cNvPr id="668" name="Google Shape;668;p36"/>
            <p:cNvSpPr/>
            <p:nvPr/>
          </p:nvSpPr>
          <p:spPr>
            <a:xfrm>
              <a:off x="1254175" y="37892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254175" y="30367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254175" y="22866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254175" y="15318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254175" y="7793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36"/>
          <p:cNvGrpSpPr/>
          <p:nvPr/>
        </p:nvGrpSpPr>
        <p:grpSpPr>
          <a:xfrm>
            <a:off x="2368600" y="931751"/>
            <a:ext cx="339300" cy="3372900"/>
            <a:chOff x="2063800" y="626951"/>
            <a:chExt cx="339300" cy="3372900"/>
          </a:xfrm>
        </p:grpSpPr>
        <p:sp>
          <p:nvSpPr>
            <p:cNvPr id="674" name="Google Shape;674;p36"/>
            <p:cNvSpPr/>
            <p:nvPr/>
          </p:nvSpPr>
          <p:spPr>
            <a:xfrm>
              <a:off x="2063800" y="36368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2063800" y="28843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2063800" y="21342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2063800" y="13794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2063800" y="6269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36"/>
          <p:cNvGrpSpPr/>
          <p:nvPr/>
        </p:nvGrpSpPr>
        <p:grpSpPr>
          <a:xfrm>
            <a:off x="3330625" y="931751"/>
            <a:ext cx="339300" cy="3372900"/>
            <a:chOff x="2873425" y="474551"/>
            <a:chExt cx="339300" cy="3372900"/>
          </a:xfrm>
        </p:grpSpPr>
        <p:sp>
          <p:nvSpPr>
            <p:cNvPr id="680" name="Google Shape;680;p36"/>
            <p:cNvSpPr/>
            <p:nvPr/>
          </p:nvSpPr>
          <p:spPr>
            <a:xfrm>
              <a:off x="2873425" y="34844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2873425" y="27319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2873425" y="19818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2873425" y="12270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2873425" y="4745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6"/>
          <p:cNvGrpSpPr/>
          <p:nvPr/>
        </p:nvGrpSpPr>
        <p:grpSpPr>
          <a:xfrm>
            <a:off x="4292650" y="931751"/>
            <a:ext cx="339300" cy="3372900"/>
            <a:chOff x="3683050" y="322151"/>
            <a:chExt cx="339300" cy="3372900"/>
          </a:xfrm>
        </p:grpSpPr>
        <p:sp>
          <p:nvSpPr>
            <p:cNvPr id="686" name="Google Shape;686;p36"/>
            <p:cNvSpPr/>
            <p:nvPr/>
          </p:nvSpPr>
          <p:spPr>
            <a:xfrm>
              <a:off x="3683050" y="33320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3683050" y="25795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3683050" y="18294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683050" y="10746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3683050" y="3221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6"/>
          <p:cNvGrpSpPr/>
          <p:nvPr/>
        </p:nvGrpSpPr>
        <p:grpSpPr>
          <a:xfrm>
            <a:off x="5254675" y="931751"/>
            <a:ext cx="339300" cy="3372900"/>
            <a:chOff x="4492675" y="169751"/>
            <a:chExt cx="339300" cy="3372900"/>
          </a:xfrm>
        </p:grpSpPr>
        <p:sp>
          <p:nvSpPr>
            <p:cNvPr id="692" name="Google Shape;692;p36"/>
            <p:cNvSpPr/>
            <p:nvPr/>
          </p:nvSpPr>
          <p:spPr>
            <a:xfrm>
              <a:off x="4492675" y="31796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4492675" y="24271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4492675" y="16770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4492675" y="9222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4492675" y="1697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6"/>
          <p:cNvGrpSpPr/>
          <p:nvPr/>
        </p:nvGrpSpPr>
        <p:grpSpPr>
          <a:xfrm>
            <a:off x="6216700" y="931751"/>
            <a:ext cx="339300" cy="3372900"/>
            <a:chOff x="5302300" y="17351"/>
            <a:chExt cx="339300" cy="3372900"/>
          </a:xfrm>
        </p:grpSpPr>
        <p:sp>
          <p:nvSpPr>
            <p:cNvPr id="698" name="Google Shape;698;p36"/>
            <p:cNvSpPr/>
            <p:nvPr/>
          </p:nvSpPr>
          <p:spPr>
            <a:xfrm>
              <a:off x="5302300" y="30272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5302300" y="227477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5302300" y="1524682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5302300" y="769826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5302300" y="17351"/>
              <a:ext cx="339300" cy="363000"/>
            </a:xfrm>
            <a:prstGeom prst="roundRect">
              <a:avLst>
                <a:gd fmla="val 1000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36"/>
          <p:cNvSpPr txBox="1"/>
          <p:nvPr/>
        </p:nvSpPr>
        <p:spPr>
          <a:xfrm>
            <a:off x="7718200" y="985388"/>
            <a:ext cx="9570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1892891" y="1285946"/>
            <a:ext cx="145094" cy="189760"/>
          </a:xfrm>
          <a:custGeom>
            <a:rect b="b" l="l" r="r" t="t"/>
            <a:pathLst>
              <a:path extrusionOk="0" h="169051" w="211046">
                <a:moveTo>
                  <a:pt x="201788" y="1"/>
                </a:moveTo>
                <a:cubicBezTo>
                  <a:pt x="199256" y="1"/>
                  <a:pt x="196760" y="1169"/>
                  <a:pt x="195164" y="3371"/>
                </a:cubicBezTo>
                <a:lnTo>
                  <a:pt x="91516" y="146135"/>
                </a:lnTo>
                <a:cubicBezTo>
                  <a:pt x="88795" y="149885"/>
                  <a:pt x="84580" y="152262"/>
                  <a:pt x="79948" y="152654"/>
                </a:cubicBezTo>
                <a:cubicBezTo>
                  <a:pt x="79502" y="152692"/>
                  <a:pt x="79056" y="152711"/>
                  <a:pt x="78612" y="152711"/>
                </a:cubicBezTo>
                <a:cubicBezTo>
                  <a:pt x="74449" y="152711"/>
                  <a:pt x="70438" y="151068"/>
                  <a:pt x="67448" y="148145"/>
                </a:cubicBezTo>
                <a:lnTo>
                  <a:pt x="14705" y="96309"/>
                </a:lnTo>
                <a:cubicBezTo>
                  <a:pt x="13116" y="94743"/>
                  <a:pt x="11045" y="93959"/>
                  <a:pt x="8975" y="93959"/>
                </a:cubicBezTo>
                <a:cubicBezTo>
                  <a:pt x="6866" y="93959"/>
                  <a:pt x="4758" y="94774"/>
                  <a:pt x="3162" y="96407"/>
                </a:cubicBezTo>
                <a:cubicBezTo>
                  <a:pt x="0" y="99617"/>
                  <a:pt x="25" y="104789"/>
                  <a:pt x="3260" y="107950"/>
                </a:cubicBezTo>
                <a:lnTo>
                  <a:pt x="56003" y="159786"/>
                </a:lnTo>
                <a:cubicBezTo>
                  <a:pt x="62081" y="165742"/>
                  <a:pt x="70193" y="169051"/>
                  <a:pt x="78624" y="169051"/>
                </a:cubicBezTo>
                <a:cubicBezTo>
                  <a:pt x="79507" y="169051"/>
                  <a:pt x="80413" y="169002"/>
                  <a:pt x="81296" y="168928"/>
                </a:cubicBezTo>
                <a:cubicBezTo>
                  <a:pt x="90683" y="168144"/>
                  <a:pt x="99212" y="163340"/>
                  <a:pt x="104726" y="155742"/>
                </a:cubicBezTo>
                <a:lnTo>
                  <a:pt x="208398" y="12979"/>
                </a:lnTo>
                <a:cubicBezTo>
                  <a:pt x="211045" y="9327"/>
                  <a:pt x="210236" y="4205"/>
                  <a:pt x="206585" y="1558"/>
                </a:cubicBezTo>
                <a:cubicBezTo>
                  <a:pt x="205135" y="507"/>
                  <a:pt x="203454" y="1"/>
                  <a:pt x="201788" y="1"/>
                </a:cubicBez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6"/>
          <p:cNvSpPr txBox="1"/>
          <p:nvPr/>
        </p:nvSpPr>
        <p:spPr>
          <a:xfrm>
            <a:off x="7718200" y="2027881"/>
            <a:ext cx="9570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2782591" y="2105021"/>
            <a:ext cx="145094" cy="189760"/>
          </a:xfrm>
          <a:custGeom>
            <a:rect b="b" l="l" r="r" t="t"/>
            <a:pathLst>
              <a:path extrusionOk="0" h="169051" w="211046">
                <a:moveTo>
                  <a:pt x="201788" y="1"/>
                </a:moveTo>
                <a:cubicBezTo>
                  <a:pt x="199256" y="1"/>
                  <a:pt x="196760" y="1169"/>
                  <a:pt x="195164" y="3371"/>
                </a:cubicBezTo>
                <a:lnTo>
                  <a:pt x="91516" y="146135"/>
                </a:lnTo>
                <a:cubicBezTo>
                  <a:pt x="88795" y="149885"/>
                  <a:pt x="84580" y="152262"/>
                  <a:pt x="79948" y="152654"/>
                </a:cubicBezTo>
                <a:cubicBezTo>
                  <a:pt x="79502" y="152692"/>
                  <a:pt x="79056" y="152711"/>
                  <a:pt x="78612" y="152711"/>
                </a:cubicBezTo>
                <a:cubicBezTo>
                  <a:pt x="74449" y="152711"/>
                  <a:pt x="70438" y="151068"/>
                  <a:pt x="67448" y="148145"/>
                </a:cubicBezTo>
                <a:lnTo>
                  <a:pt x="14705" y="96309"/>
                </a:lnTo>
                <a:cubicBezTo>
                  <a:pt x="13116" y="94743"/>
                  <a:pt x="11045" y="93959"/>
                  <a:pt x="8975" y="93959"/>
                </a:cubicBezTo>
                <a:cubicBezTo>
                  <a:pt x="6866" y="93959"/>
                  <a:pt x="4758" y="94774"/>
                  <a:pt x="3162" y="96407"/>
                </a:cubicBezTo>
                <a:cubicBezTo>
                  <a:pt x="0" y="99617"/>
                  <a:pt x="25" y="104789"/>
                  <a:pt x="3260" y="107950"/>
                </a:cubicBezTo>
                <a:lnTo>
                  <a:pt x="56003" y="159786"/>
                </a:lnTo>
                <a:cubicBezTo>
                  <a:pt x="62081" y="165742"/>
                  <a:pt x="70193" y="169051"/>
                  <a:pt x="78624" y="169051"/>
                </a:cubicBezTo>
                <a:cubicBezTo>
                  <a:pt x="79507" y="169051"/>
                  <a:pt x="80413" y="169002"/>
                  <a:pt x="81296" y="168928"/>
                </a:cubicBezTo>
                <a:cubicBezTo>
                  <a:pt x="90683" y="168144"/>
                  <a:pt x="99212" y="163340"/>
                  <a:pt x="104726" y="155742"/>
                </a:cubicBezTo>
                <a:lnTo>
                  <a:pt x="208398" y="12979"/>
                </a:lnTo>
                <a:cubicBezTo>
                  <a:pt x="211045" y="9327"/>
                  <a:pt x="210236" y="4205"/>
                  <a:pt x="206585" y="1558"/>
                </a:cubicBezTo>
                <a:cubicBezTo>
                  <a:pt x="205135" y="507"/>
                  <a:pt x="203454" y="1"/>
                  <a:pt x="201788" y="1"/>
                </a:cubicBez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6"/>
          <p:cNvSpPr txBox="1"/>
          <p:nvPr/>
        </p:nvSpPr>
        <p:spPr>
          <a:xfrm>
            <a:off x="7718200" y="3077500"/>
            <a:ext cx="9570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5738704" y="4304646"/>
            <a:ext cx="145094" cy="189760"/>
          </a:xfrm>
          <a:custGeom>
            <a:rect b="b" l="l" r="r" t="t"/>
            <a:pathLst>
              <a:path extrusionOk="0" h="169051" w="211046">
                <a:moveTo>
                  <a:pt x="201788" y="1"/>
                </a:moveTo>
                <a:cubicBezTo>
                  <a:pt x="199256" y="1"/>
                  <a:pt x="196760" y="1169"/>
                  <a:pt x="195164" y="3371"/>
                </a:cubicBezTo>
                <a:lnTo>
                  <a:pt x="91516" y="146135"/>
                </a:lnTo>
                <a:cubicBezTo>
                  <a:pt x="88795" y="149885"/>
                  <a:pt x="84580" y="152262"/>
                  <a:pt x="79948" y="152654"/>
                </a:cubicBezTo>
                <a:cubicBezTo>
                  <a:pt x="79502" y="152692"/>
                  <a:pt x="79056" y="152711"/>
                  <a:pt x="78612" y="152711"/>
                </a:cubicBezTo>
                <a:cubicBezTo>
                  <a:pt x="74449" y="152711"/>
                  <a:pt x="70438" y="151068"/>
                  <a:pt x="67448" y="148145"/>
                </a:cubicBezTo>
                <a:lnTo>
                  <a:pt x="14705" y="96309"/>
                </a:lnTo>
                <a:cubicBezTo>
                  <a:pt x="13116" y="94743"/>
                  <a:pt x="11045" y="93959"/>
                  <a:pt x="8975" y="93959"/>
                </a:cubicBezTo>
                <a:cubicBezTo>
                  <a:pt x="6866" y="93959"/>
                  <a:pt x="4758" y="94774"/>
                  <a:pt x="3162" y="96407"/>
                </a:cubicBezTo>
                <a:cubicBezTo>
                  <a:pt x="0" y="99617"/>
                  <a:pt x="25" y="104789"/>
                  <a:pt x="3260" y="107950"/>
                </a:cubicBezTo>
                <a:lnTo>
                  <a:pt x="56003" y="159786"/>
                </a:lnTo>
                <a:cubicBezTo>
                  <a:pt x="62081" y="165742"/>
                  <a:pt x="70193" y="169051"/>
                  <a:pt x="78624" y="169051"/>
                </a:cubicBezTo>
                <a:cubicBezTo>
                  <a:pt x="79507" y="169051"/>
                  <a:pt x="80413" y="169002"/>
                  <a:pt x="81296" y="168928"/>
                </a:cubicBezTo>
                <a:cubicBezTo>
                  <a:pt x="90683" y="168144"/>
                  <a:pt x="99212" y="163340"/>
                  <a:pt x="104726" y="155742"/>
                </a:cubicBezTo>
                <a:lnTo>
                  <a:pt x="208398" y="12979"/>
                </a:lnTo>
                <a:cubicBezTo>
                  <a:pt x="211045" y="9327"/>
                  <a:pt x="210236" y="4205"/>
                  <a:pt x="206585" y="1558"/>
                </a:cubicBezTo>
                <a:cubicBezTo>
                  <a:pt x="205135" y="507"/>
                  <a:pt x="203454" y="1"/>
                  <a:pt x="201788" y="1"/>
                </a:cubicBez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6"/>
          <p:cNvSpPr txBox="1"/>
          <p:nvPr/>
        </p:nvSpPr>
        <p:spPr>
          <a:xfrm>
            <a:off x="7718200" y="4124738"/>
            <a:ext cx="9570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36"/>
          <p:cNvSpPr/>
          <p:nvPr/>
        </p:nvSpPr>
        <p:spPr>
          <a:xfrm>
            <a:off x="3812779" y="3547921"/>
            <a:ext cx="145094" cy="189760"/>
          </a:xfrm>
          <a:custGeom>
            <a:rect b="b" l="l" r="r" t="t"/>
            <a:pathLst>
              <a:path extrusionOk="0" h="169051" w="211046">
                <a:moveTo>
                  <a:pt x="201788" y="1"/>
                </a:moveTo>
                <a:cubicBezTo>
                  <a:pt x="199256" y="1"/>
                  <a:pt x="196760" y="1169"/>
                  <a:pt x="195164" y="3371"/>
                </a:cubicBezTo>
                <a:lnTo>
                  <a:pt x="91516" y="146135"/>
                </a:lnTo>
                <a:cubicBezTo>
                  <a:pt x="88795" y="149885"/>
                  <a:pt x="84580" y="152262"/>
                  <a:pt x="79948" y="152654"/>
                </a:cubicBezTo>
                <a:cubicBezTo>
                  <a:pt x="79502" y="152692"/>
                  <a:pt x="79056" y="152711"/>
                  <a:pt x="78612" y="152711"/>
                </a:cubicBezTo>
                <a:cubicBezTo>
                  <a:pt x="74449" y="152711"/>
                  <a:pt x="70438" y="151068"/>
                  <a:pt x="67448" y="148145"/>
                </a:cubicBezTo>
                <a:lnTo>
                  <a:pt x="14705" y="96309"/>
                </a:lnTo>
                <a:cubicBezTo>
                  <a:pt x="13116" y="94743"/>
                  <a:pt x="11045" y="93959"/>
                  <a:pt x="8975" y="93959"/>
                </a:cubicBezTo>
                <a:cubicBezTo>
                  <a:pt x="6866" y="93959"/>
                  <a:pt x="4758" y="94774"/>
                  <a:pt x="3162" y="96407"/>
                </a:cubicBezTo>
                <a:cubicBezTo>
                  <a:pt x="0" y="99617"/>
                  <a:pt x="25" y="104789"/>
                  <a:pt x="3260" y="107950"/>
                </a:cubicBezTo>
                <a:lnTo>
                  <a:pt x="56003" y="159786"/>
                </a:lnTo>
                <a:cubicBezTo>
                  <a:pt x="62081" y="165742"/>
                  <a:pt x="70193" y="169051"/>
                  <a:pt x="78624" y="169051"/>
                </a:cubicBezTo>
                <a:cubicBezTo>
                  <a:pt x="79507" y="169051"/>
                  <a:pt x="80413" y="169002"/>
                  <a:pt x="81296" y="168928"/>
                </a:cubicBezTo>
                <a:cubicBezTo>
                  <a:pt x="90683" y="168144"/>
                  <a:pt x="99212" y="163340"/>
                  <a:pt x="104726" y="155742"/>
                </a:cubicBezTo>
                <a:lnTo>
                  <a:pt x="208398" y="12979"/>
                </a:lnTo>
                <a:cubicBezTo>
                  <a:pt x="211045" y="9327"/>
                  <a:pt x="210236" y="4205"/>
                  <a:pt x="206585" y="1558"/>
                </a:cubicBezTo>
                <a:cubicBezTo>
                  <a:pt x="205135" y="507"/>
                  <a:pt x="203454" y="1"/>
                  <a:pt x="201788" y="1"/>
                </a:cubicBez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11" name="Google Shape;711;p36"/>
          <p:cNvGraphicFramePr/>
          <p:nvPr/>
        </p:nvGraphicFramePr>
        <p:xfrm>
          <a:off x="444056" y="931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961450"/>
                <a:gridCol w="961450"/>
                <a:gridCol w="961450"/>
                <a:gridCol w="961450"/>
                <a:gridCol w="961450"/>
                <a:gridCol w="961450"/>
                <a:gridCol w="961450"/>
              </a:tblGrid>
              <a:tr h="7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7"/>
          <p:cNvSpPr/>
          <p:nvPr/>
        </p:nvSpPr>
        <p:spPr>
          <a:xfrm>
            <a:off x="4462425" y="922351"/>
            <a:ext cx="4200600" cy="3343200"/>
          </a:xfrm>
          <a:prstGeom prst="roundRect">
            <a:avLst>
              <a:gd fmla="val 1076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7"/>
          <p:cNvSpPr/>
          <p:nvPr/>
        </p:nvSpPr>
        <p:spPr>
          <a:xfrm>
            <a:off x="457200" y="922350"/>
            <a:ext cx="3802800" cy="1810500"/>
          </a:xfrm>
          <a:prstGeom prst="roundRect">
            <a:avLst>
              <a:gd fmla="val 10761" name="adj"/>
            </a:avLst>
          </a:prstGeom>
          <a:noFill/>
          <a:ln cap="flat" cmpd="sng" w="19050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7"/>
          <p:cNvSpPr/>
          <p:nvPr/>
        </p:nvSpPr>
        <p:spPr>
          <a:xfrm>
            <a:off x="4462425" y="1571025"/>
            <a:ext cx="4200600" cy="2694600"/>
          </a:xfrm>
          <a:prstGeom prst="roundRect">
            <a:avLst>
              <a:gd fmla="val 0" name="adj"/>
            </a:avLst>
          </a:prstGeom>
          <a:solidFill>
            <a:srgbClr val="D5E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7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720" name="Google Shape;720;p37"/>
          <p:cNvGraphicFramePr/>
          <p:nvPr/>
        </p:nvGraphicFramePr>
        <p:xfrm>
          <a:off x="4462463" y="937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63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3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3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33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1" name="Google Shape;721;p37"/>
          <p:cNvGraphicFramePr/>
          <p:nvPr/>
        </p:nvGraphicFramePr>
        <p:xfrm>
          <a:off x="827550" y="9589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30621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November 12</a:t>
                      </a:r>
                      <a:r>
                        <a:rPr b="1" lang="en" sz="15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nd</a:t>
                      </a:r>
                      <a:endParaRPr b="1" sz="15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small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very big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very cold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2" name="Google Shape;722;p37"/>
          <p:cNvSpPr/>
          <p:nvPr/>
        </p:nvSpPr>
        <p:spPr>
          <a:xfrm>
            <a:off x="457200" y="2922600"/>
            <a:ext cx="3802800" cy="1810500"/>
          </a:xfrm>
          <a:prstGeom prst="roundRect">
            <a:avLst>
              <a:gd fmla="val 10761" name="adj"/>
            </a:avLst>
          </a:prstGeom>
          <a:noFill/>
          <a:ln cap="flat" cmpd="sng" w="1905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23" name="Google Shape;723;p37"/>
          <p:cNvGraphicFramePr/>
          <p:nvPr/>
        </p:nvGraphicFramePr>
        <p:xfrm>
          <a:off x="827550" y="29592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30621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November 29th</a:t>
                      </a:r>
                      <a:endParaRPr b="1" sz="15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ringed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-30480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hot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0"/>
          <p:cNvGrpSpPr/>
          <p:nvPr/>
        </p:nvGrpSpPr>
        <p:grpSpPr>
          <a:xfrm>
            <a:off x="6493925" y="411475"/>
            <a:ext cx="2193175" cy="4317150"/>
            <a:chOff x="6493925" y="411475"/>
            <a:chExt cx="2193175" cy="4317150"/>
          </a:xfrm>
        </p:grpSpPr>
        <p:sp>
          <p:nvSpPr>
            <p:cNvPr id="142" name="Google Shape;142;p20"/>
            <p:cNvSpPr/>
            <p:nvPr/>
          </p:nvSpPr>
          <p:spPr>
            <a:xfrm>
              <a:off x="6493925" y="411475"/>
              <a:ext cx="2193000" cy="1154400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494100" y="1565875"/>
              <a:ext cx="2193000" cy="790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494100" y="2356525"/>
              <a:ext cx="2193000" cy="790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494100" y="3147175"/>
              <a:ext cx="2193000" cy="790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494100" y="3937825"/>
              <a:ext cx="2193000" cy="7908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47" name="Google Shape;147;p20"/>
          <p:cNvGraphicFramePr/>
          <p:nvPr/>
        </p:nvGraphicFramePr>
        <p:xfrm>
          <a:off x="457175" y="114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72850"/>
                <a:gridCol w="872850"/>
                <a:gridCol w="872850"/>
                <a:gridCol w="872850"/>
                <a:gridCol w="872850"/>
                <a:gridCol w="872850"/>
                <a:gridCol w="799725"/>
              </a:tblGrid>
              <a:tr h="42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3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3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l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accent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accent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accent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445025"/>
            <a:ext cx="6036900" cy="6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2021 Monthly Planner Infographics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7071275" y="531325"/>
            <a:ext cx="10383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5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MONDAY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7497167" y="1792675"/>
            <a:ext cx="854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small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6826275" y="1745050"/>
            <a:ext cx="6036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497167" y="2583325"/>
            <a:ext cx="854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very big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6824925" y="2535700"/>
            <a:ext cx="6063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497167" y="3373975"/>
            <a:ext cx="854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a hot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824925" y="3331113"/>
            <a:ext cx="606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497167" y="4164625"/>
            <a:ext cx="854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very cold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824925" y="4121763"/>
            <a:ext cx="6063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8"/>
          <p:cNvSpPr/>
          <p:nvPr/>
        </p:nvSpPr>
        <p:spPr>
          <a:xfrm>
            <a:off x="457250" y="425100"/>
            <a:ext cx="5028600" cy="90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8"/>
          <p:cNvSpPr/>
          <p:nvPr/>
        </p:nvSpPr>
        <p:spPr>
          <a:xfrm>
            <a:off x="5485750" y="425100"/>
            <a:ext cx="3201000" cy="90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8"/>
          <p:cNvSpPr txBox="1"/>
          <p:nvPr>
            <p:ph type="title"/>
          </p:nvPr>
        </p:nvSpPr>
        <p:spPr>
          <a:xfrm>
            <a:off x="1031900" y="559650"/>
            <a:ext cx="3879300" cy="6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November 2021 Monthly Planner Infographics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731" name="Google Shape;731;p38"/>
          <p:cNvGraphicFramePr/>
          <p:nvPr/>
        </p:nvGraphicFramePr>
        <p:xfrm>
          <a:off x="504850" y="14257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921575"/>
                <a:gridCol w="3969575"/>
              </a:tblGrid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1st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2nd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small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3rd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very big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very cold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hot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ringed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 day on Earth is 24 hours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Uranus was discovered in 1781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75"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9th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a dwarf planet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2" name="Google Shape;732;p38"/>
          <p:cNvSpPr txBox="1"/>
          <p:nvPr>
            <p:ph type="title"/>
          </p:nvPr>
        </p:nvSpPr>
        <p:spPr>
          <a:xfrm>
            <a:off x="6077950" y="747000"/>
            <a:ext cx="2016600" cy="2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29th, 2021</a:t>
            </a: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733" name="Google Shape;733;p38"/>
          <p:cNvGraphicFramePr/>
          <p:nvPr/>
        </p:nvGraphicFramePr>
        <p:xfrm>
          <a:off x="5473575" y="1328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457300"/>
                <a:gridCol w="457300"/>
                <a:gridCol w="457300"/>
                <a:gridCol w="457300"/>
                <a:gridCol w="457300"/>
                <a:gridCol w="457300"/>
                <a:gridCol w="457300"/>
              </a:tblGrid>
              <a:tr h="5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6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9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739" name="Google Shape;739;p39"/>
          <p:cNvSpPr txBox="1"/>
          <p:nvPr/>
        </p:nvSpPr>
        <p:spPr>
          <a:xfrm>
            <a:off x="4692614" y="1095900"/>
            <a:ext cx="17100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r>
              <a:rPr b="1"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2021 </a:t>
            </a:r>
            <a:endParaRPr b="1"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0" name="Google Shape;740;p39"/>
          <p:cNvSpPr txBox="1"/>
          <p:nvPr/>
        </p:nvSpPr>
        <p:spPr>
          <a:xfrm>
            <a:off x="926611" y="1096200"/>
            <a:ext cx="1705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Daily Tasks</a:t>
            </a:r>
            <a:endParaRPr b="1"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39"/>
          <p:cNvSpPr txBox="1"/>
          <p:nvPr/>
        </p:nvSpPr>
        <p:spPr>
          <a:xfrm>
            <a:off x="470414" y="1794750"/>
            <a:ext cx="811500" cy="34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08:00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39"/>
          <p:cNvSpPr txBox="1"/>
          <p:nvPr/>
        </p:nvSpPr>
        <p:spPr>
          <a:xfrm>
            <a:off x="470414" y="2566558"/>
            <a:ext cx="811500" cy="34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09:00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39"/>
          <p:cNvSpPr txBox="1"/>
          <p:nvPr/>
        </p:nvSpPr>
        <p:spPr>
          <a:xfrm>
            <a:off x="470414" y="3338367"/>
            <a:ext cx="811500" cy="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39"/>
          <p:cNvSpPr txBox="1"/>
          <p:nvPr/>
        </p:nvSpPr>
        <p:spPr>
          <a:xfrm>
            <a:off x="1624863" y="2566558"/>
            <a:ext cx="2247300" cy="54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39"/>
          <p:cNvSpPr txBox="1"/>
          <p:nvPr/>
        </p:nvSpPr>
        <p:spPr>
          <a:xfrm>
            <a:off x="1624813" y="1794750"/>
            <a:ext cx="2247300" cy="54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39"/>
          <p:cNvSpPr txBox="1"/>
          <p:nvPr/>
        </p:nvSpPr>
        <p:spPr>
          <a:xfrm>
            <a:off x="1624863" y="3338367"/>
            <a:ext cx="2249400" cy="5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47" name="Google Shape;747;p39"/>
          <p:cNvGraphicFramePr/>
          <p:nvPr/>
        </p:nvGraphicFramePr>
        <p:xfrm>
          <a:off x="4233613" y="1794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634425"/>
                <a:gridCol w="634425"/>
                <a:gridCol w="634425"/>
                <a:gridCol w="634425"/>
                <a:gridCol w="634425"/>
                <a:gridCol w="634425"/>
                <a:gridCol w="634425"/>
              </a:tblGrid>
              <a:tr h="47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0CD6F1">
                        <a:alpha val="32960"/>
                      </a:srgbClr>
                    </a:solidFill>
                  </a:tcPr>
                </a:tc>
              </a:tr>
              <a:tr h="47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48" name="Google Shape;748;p39"/>
          <p:cNvGrpSpPr/>
          <p:nvPr/>
        </p:nvGrpSpPr>
        <p:grpSpPr>
          <a:xfrm>
            <a:off x="4233755" y="1069775"/>
            <a:ext cx="402342" cy="399650"/>
            <a:chOff x="4245900" y="1145925"/>
            <a:chExt cx="339100" cy="399650"/>
          </a:xfrm>
        </p:grpSpPr>
        <p:sp>
          <p:nvSpPr>
            <p:cNvPr id="749" name="Google Shape;749;p39"/>
            <p:cNvSpPr/>
            <p:nvPr/>
          </p:nvSpPr>
          <p:spPr>
            <a:xfrm>
              <a:off x="4245900" y="1145925"/>
              <a:ext cx="276625" cy="337200"/>
            </a:xfrm>
            <a:custGeom>
              <a:rect b="b" l="l" r="r" t="t"/>
              <a:pathLst>
                <a:path extrusionOk="0" h="13488" w="11065">
                  <a:moveTo>
                    <a:pt x="943" y="1"/>
                  </a:moveTo>
                  <a:lnTo>
                    <a:pt x="739" y="26"/>
                  </a:lnTo>
                  <a:lnTo>
                    <a:pt x="561" y="77"/>
                  </a:lnTo>
                  <a:lnTo>
                    <a:pt x="408" y="154"/>
                  </a:lnTo>
                  <a:lnTo>
                    <a:pt x="280" y="281"/>
                  </a:lnTo>
                  <a:lnTo>
                    <a:pt x="153" y="408"/>
                  </a:lnTo>
                  <a:lnTo>
                    <a:pt x="76" y="587"/>
                  </a:lnTo>
                  <a:lnTo>
                    <a:pt x="25" y="740"/>
                  </a:lnTo>
                  <a:lnTo>
                    <a:pt x="0" y="944"/>
                  </a:lnTo>
                  <a:lnTo>
                    <a:pt x="0" y="4131"/>
                  </a:lnTo>
                  <a:lnTo>
                    <a:pt x="25" y="4258"/>
                  </a:lnTo>
                  <a:lnTo>
                    <a:pt x="102" y="4335"/>
                  </a:lnTo>
                  <a:lnTo>
                    <a:pt x="178" y="4411"/>
                  </a:lnTo>
                  <a:lnTo>
                    <a:pt x="306" y="4437"/>
                  </a:lnTo>
                  <a:lnTo>
                    <a:pt x="433" y="4411"/>
                  </a:lnTo>
                  <a:lnTo>
                    <a:pt x="535" y="4335"/>
                  </a:lnTo>
                  <a:lnTo>
                    <a:pt x="612" y="4258"/>
                  </a:lnTo>
                  <a:lnTo>
                    <a:pt x="612" y="4131"/>
                  </a:lnTo>
                  <a:lnTo>
                    <a:pt x="612" y="944"/>
                  </a:lnTo>
                  <a:lnTo>
                    <a:pt x="637" y="816"/>
                  </a:lnTo>
                  <a:lnTo>
                    <a:pt x="714" y="714"/>
                  </a:lnTo>
                  <a:lnTo>
                    <a:pt x="816" y="663"/>
                  </a:lnTo>
                  <a:lnTo>
                    <a:pt x="943" y="638"/>
                  </a:lnTo>
                  <a:lnTo>
                    <a:pt x="10122" y="638"/>
                  </a:lnTo>
                  <a:lnTo>
                    <a:pt x="10249" y="663"/>
                  </a:lnTo>
                  <a:lnTo>
                    <a:pt x="10326" y="714"/>
                  </a:lnTo>
                  <a:lnTo>
                    <a:pt x="10402" y="816"/>
                  </a:lnTo>
                  <a:lnTo>
                    <a:pt x="10428" y="944"/>
                  </a:lnTo>
                  <a:lnTo>
                    <a:pt x="10428" y="12544"/>
                  </a:lnTo>
                  <a:lnTo>
                    <a:pt x="10402" y="12672"/>
                  </a:lnTo>
                  <a:lnTo>
                    <a:pt x="10326" y="12774"/>
                  </a:lnTo>
                  <a:lnTo>
                    <a:pt x="10249" y="12850"/>
                  </a:lnTo>
                  <a:lnTo>
                    <a:pt x="10122" y="12876"/>
                  </a:lnTo>
                  <a:lnTo>
                    <a:pt x="943" y="12876"/>
                  </a:lnTo>
                  <a:lnTo>
                    <a:pt x="816" y="12850"/>
                  </a:lnTo>
                  <a:lnTo>
                    <a:pt x="714" y="12774"/>
                  </a:lnTo>
                  <a:lnTo>
                    <a:pt x="637" y="12672"/>
                  </a:lnTo>
                  <a:lnTo>
                    <a:pt x="612" y="12544"/>
                  </a:lnTo>
                  <a:lnTo>
                    <a:pt x="612" y="6757"/>
                  </a:lnTo>
                  <a:lnTo>
                    <a:pt x="612" y="6629"/>
                  </a:lnTo>
                  <a:lnTo>
                    <a:pt x="535" y="6527"/>
                  </a:lnTo>
                  <a:lnTo>
                    <a:pt x="433" y="6476"/>
                  </a:lnTo>
                  <a:lnTo>
                    <a:pt x="306" y="6451"/>
                  </a:lnTo>
                  <a:lnTo>
                    <a:pt x="178" y="6476"/>
                  </a:lnTo>
                  <a:lnTo>
                    <a:pt x="102" y="6527"/>
                  </a:lnTo>
                  <a:lnTo>
                    <a:pt x="25" y="6629"/>
                  </a:lnTo>
                  <a:lnTo>
                    <a:pt x="0" y="6757"/>
                  </a:lnTo>
                  <a:lnTo>
                    <a:pt x="0" y="12544"/>
                  </a:lnTo>
                  <a:lnTo>
                    <a:pt x="25" y="12748"/>
                  </a:lnTo>
                  <a:lnTo>
                    <a:pt x="76" y="12927"/>
                  </a:lnTo>
                  <a:lnTo>
                    <a:pt x="153" y="13080"/>
                  </a:lnTo>
                  <a:lnTo>
                    <a:pt x="280" y="13207"/>
                  </a:lnTo>
                  <a:lnTo>
                    <a:pt x="408" y="13335"/>
                  </a:lnTo>
                  <a:lnTo>
                    <a:pt x="561" y="13411"/>
                  </a:lnTo>
                  <a:lnTo>
                    <a:pt x="739" y="13462"/>
                  </a:lnTo>
                  <a:lnTo>
                    <a:pt x="943" y="13487"/>
                  </a:lnTo>
                  <a:lnTo>
                    <a:pt x="10122" y="13487"/>
                  </a:lnTo>
                  <a:lnTo>
                    <a:pt x="10300" y="13462"/>
                  </a:lnTo>
                  <a:lnTo>
                    <a:pt x="10479" y="13411"/>
                  </a:lnTo>
                  <a:lnTo>
                    <a:pt x="10631" y="13335"/>
                  </a:lnTo>
                  <a:lnTo>
                    <a:pt x="10784" y="13207"/>
                  </a:lnTo>
                  <a:lnTo>
                    <a:pt x="10886" y="13080"/>
                  </a:lnTo>
                  <a:lnTo>
                    <a:pt x="10988" y="12927"/>
                  </a:lnTo>
                  <a:lnTo>
                    <a:pt x="11039" y="12748"/>
                  </a:lnTo>
                  <a:lnTo>
                    <a:pt x="11065" y="12544"/>
                  </a:lnTo>
                  <a:lnTo>
                    <a:pt x="11065" y="944"/>
                  </a:lnTo>
                  <a:lnTo>
                    <a:pt x="11039" y="740"/>
                  </a:lnTo>
                  <a:lnTo>
                    <a:pt x="10988" y="587"/>
                  </a:lnTo>
                  <a:lnTo>
                    <a:pt x="10886" y="408"/>
                  </a:lnTo>
                  <a:lnTo>
                    <a:pt x="10784" y="281"/>
                  </a:lnTo>
                  <a:lnTo>
                    <a:pt x="10631" y="154"/>
                  </a:lnTo>
                  <a:lnTo>
                    <a:pt x="10479" y="77"/>
                  </a:lnTo>
                  <a:lnTo>
                    <a:pt x="10300" y="26"/>
                  </a:lnTo>
                  <a:lnTo>
                    <a:pt x="10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245900" y="1275950"/>
              <a:ext cx="15300" cy="15950"/>
            </a:xfrm>
            <a:custGeom>
              <a:rect b="b" l="l" r="r" t="t"/>
              <a:pathLst>
                <a:path extrusionOk="0" h="638" w="612">
                  <a:moveTo>
                    <a:pt x="306" y="1"/>
                  </a:moveTo>
                  <a:lnTo>
                    <a:pt x="204" y="26"/>
                  </a:lnTo>
                  <a:lnTo>
                    <a:pt x="102" y="103"/>
                  </a:lnTo>
                  <a:lnTo>
                    <a:pt x="25" y="205"/>
                  </a:lnTo>
                  <a:lnTo>
                    <a:pt x="0" y="332"/>
                  </a:lnTo>
                  <a:lnTo>
                    <a:pt x="25" y="434"/>
                  </a:lnTo>
                  <a:lnTo>
                    <a:pt x="102" y="536"/>
                  </a:lnTo>
                  <a:lnTo>
                    <a:pt x="204" y="612"/>
                  </a:lnTo>
                  <a:lnTo>
                    <a:pt x="306" y="638"/>
                  </a:lnTo>
                  <a:lnTo>
                    <a:pt x="433" y="612"/>
                  </a:lnTo>
                  <a:lnTo>
                    <a:pt x="535" y="536"/>
                  </a:lnTo>
                  <a:lnTo>
                    <a:pt x="612" y="434"/>
                  </a:lnTo>
                  <a:lnTo>
                    <a:pt x="612" y="332"/>
                  </a:lnTo>
                  <a:lnTo>
                    <a:pt x="612" y="205"/>
                  </a:lnTo>
                  <a:lnTo>
                    <a:pt x="535" y="103"/>
                  </a:lnTo>
                  <a:lnTo>
                    <a:pt x="433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277125" y="1499025"/>
              <a:ext cx="15950" cy="15325"/>
            </a:xfrm>
            <a:custGeom>
              <a:rect b="b" l="l" r="r" t="t"/>
              <a:pathLst>
                <a:path extrusionOk="0" h="613" w="638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587"/>
                  </a:lnTo>
                  <a:lnTo>
                    <a:pt x="306" y="613"/>
                  </a:lnTo>
                  <a:lnTo>
                    <a:pt x="434" y="587"/>
                  </a:lnTo>
                  <a:lnTo>
                    <a:pt x="536" y="536"/>
                  </a:lnTo>
                  <a:lnTo>
                    <a:pt x="612" y="434"/>
                  </a:lnTo>
                  <a:lnTo>
                    <a:pt x="638" y="307"/>
                  </a:lnTo>
                  <a:lnTo>
                    <a:pt x="612" y="179"/>
                  </a:lnTo>
                  <a:lnTo>
                    <a:pt x="536" y="77"/>
                  </a:lnTo>
                  <a:lnTo>
                    <a:pt x="434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4308350" y="1177150"/>
              <a:ext cx="245425" cy="337200"/>
            </a:xfrm>
            <a:custGeom>
              <a:rect b="b" l="l" r="r" t="t"/>
              <a:pathLst>
                <a:path extrusionOk="0" h="13488" w="9817">
                  <a:moveTo>
                    <a:pt x="9485" y="1"/>
                  </a:moveTo>
                  <a:lnTo>
                    <a:pt x="9383" y="26"/>
                  </a:lnTo>
                  <a:lnTo>
                    <a:pt x="9281" y="103"/>
                  </a:lnTo>
                  <a:lnTo>
                    <a:pt x="9204" y="205"/>
                  </a:lnTo>
                  <a:lnTo>
                    <a:pt x="9179" y="307"/>
                  </a:lnTo>
                  <a:lnTo>
                    <a:pt x="9179" y="12544"/>
                  </a:lnTo>
                  <a:lnTo>
                    <a:pt x="9153" y="12672"/>
                  </a:lnTo>
                  <a:lnTo>
                    <a:pt x="9077" y="12774"/>
                  </a:lnTo>
                  <a:lnTo>
                    <a:pt x="9000" y="12850"/>
                  </a:lnTo>
                  <a:lnTo>
                    <a:pt x="8873" y="12876"/>
                  </a:lnTo>
                  <a:lnTo>
                    <a:pt x="306" y="12876"/>
                  </a:lnTo>
                  <a:lnTo>
                    <a:pt x="204" y="12901"/>
                  </a:lnTo>
                  <a:lnTo>
                    <a:pt x="103" y="12952"/>
                  </a:lnTo>
                  <a:lnTo>
                    <a:pt x="26" y="13054"/>
                  </a:lnTo>
                  <a:lnTo>
                    <a:pt x="1" y="13182"/>
                  </a:lnTo>
                  <a:lnTo>
                    <a:pt x="26" y="13309"/>
                  </a:lnTo>
                  <a:lnTo>
                    <a:pt x="103" y="13411"/>
                  </a:lnTo>
                  <a:lnTo>
                    <a:pt x="204" y="13462"/>
                  </a:lnTo>
                  <a:lnTo>
                    <a:pt x="306" y="13488"/>
                  </a:lnTo>
                  <a:lnTo>
                    <a:pt x="8873" y="13488"/>
                  </a:lnTo>
                  <a:lnTo>
                    <a:pt x="9051" y="13462"/>
                  </a:lnTo>
                  <a:lnTo>
                    <a:pt x="9230" y="13411"/>
                  </a:lnTo>
                  <a:lnTo>
                    <a:pt x="9383" y="13335"/>
                  </a:lnTo>
                  <a:lnTo>
                    <a:pt x="9536" y="13207"/>
                  </a:lnTo>
                  <a:lnTo>
                    <a:pt x="9638" y="13080"/>
                  </a:lnTo>
                  <a:lnTo>
                    <a:pt x="9740" y="12927"/>
                  </a:lnTo>
                  <a:lnTo>
                    <a:pt x="9791" y="12748"/>
                  </a:lnTo>
                  <a:lnTo>
                    <a:pt x="9816" y="12544"/>
                  </a:lnTo>
                  <a:lnTo>
                    <a:pt x="9816" y="307"/>
                  </a:lnTo>
                  <a:lnTo>
                    <a:pt x="9791" y="205"/>
                  </a:lnTo>
                  <a:lnTo>
                    <a:pt x="9714" y="103"/>
                  </a:lnTo>
                  <a:lnTo>
                    <a:pt x="9612" y="26"/>
                  </a:lnTo>
                  <a:lnTo>
                    <a:pt x="94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4308350" y="1208400"/>
              <a:ext cx="276650" cy="337175"/>
            </a:xfrm>
            <a:custGeom>
              <a:rect b="b" l="l" r="r" t="t"/>
              <a:pathLst>
                <a:path extrusionOk="0" h="13487" w="11066">
                  <a:moveTo>
                    <a:pt x="10734" y="0"/>
                  </a:moveTo>
                  <a:lnTo>
                    <a:pt x="10632" y="26"/>
                  </a:lnTo>
                  <a:lnTo>
                    <a:pt x="10530" y="102"/>
                  </a:lnTo>
                  <a:lnTo>
                    <a:pt x="10454" y="204"/>
                  </a:lnTo>
                  <a:lnTo>
                    <a:pt x="10428" y="306"/>
                  </a:lnTo>
                  <a:lnTo>
                    <a:pt x="10428" y="12544"/>
                  </a:lnTo>
                  <a:lnTo>
                    <a:pt x="10403" y="12671"/>
                  </a:lnTo>
                  <a:lnTo>
                    <a:pt x="10352" y="12773"/>
                  </a:lnTo>
                  <a:lnTo>
                    <a:pt x="10250" y="12850"/>
                  </a:lnTo>
                  <a:lnTo>
                    <a:pt x="10122" y="12875"/>
                  </a:lnTo>
                  <a:lnTo>
                    <a:pt x="306" y="12875"/>
                  </a:lnTo>
                  <a:lnTo>
                    <a:pt x="204" y="12901"/>
                  </a:lnTo>
                  <a:lnTo>
                    <a:pt x="103" y="12952"/>
                  </a:lnTo>
                  <a:lnTo>
                    <a:pt x="26" y="13054"/>
                  </a:lnTo>
                  <a:lnTo>
                    <a:pt x="1" y="13181"/>
                  </a:lnTo>
                  <a:lnTo>
                    <a:pt x="26" y="13309"/>
                  </a:lnTo>
                  <a:lnTo>
                    <a:pt x="103" y="13411"/>
                  </a:lnTo>
                  <a:lnTo>
                    <a:pt x="204" y="13462"/>
                  </a:lnTo>
                  <a:lnTo>
                    <a:pt x="306" y="13487"/>
                  </a:lnTo>
                  <a:lnTo>
                    <a:pt x="10122" y="13487"/>
                  </a:lnTo>
                  <a:lnTo>
                    <a:pt x="10301" y="13462"/>
                  </a:lnTo>
                  <a:lnTo>
                    <a:pt x="10479" y="13411"/>
                  </a:lnTo>
                  <a:lnTo>
                    <a:pt x="10632" y="13334"/>
                  </a:lnTo>
                  <a:lnTo>
                    <a:pt x="10785" y="13207"/>
                  </a:lnTo>
                  <a:lnTo>
                    <a:pt x="10887" y="13079"/>
                  </a:lnTo>
                  <a:lnTo>
                    <a:pt x="10989" y="12926"/>
                  </a:lnTo>
                  <a:lnTo>
                    <a:pt x="11040" y="12748"/>
                  </a:lnTo>
                  <a:lnTo>
                    <a:pt x="11065" y="12544"/>
                  </a:lnTo>
                  <a:lnTo>
                    <a:pt x="11065" y="306"/>
                  </a:lnTo>
                  <a:lnTo>
                    <a:pt x="11040" y="204"/>
                  </a:lnTo>
                  <a:lnTo>
                    <a:pt x="10963" y="102"/>
                  </a:lnTo>
                  <a:lnTo>
                    <a:pt x="10861" y="26"/>
                  </a:lnTo>
                  <a:lnTo>
                    <a:pt x="10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289875" y="1203925"/>
              <a:ext cx="90525" cy="90525"/>
            </a:xfrm>
            <a:custGeom>
              <a:rect b="b" l="l" r="r" t="t"/>
              <a:pathLst>
                <a:path extrusionOk="0" h="3621" w="3621">
                  <a:moveTo>
                    <a:pt x="2983" y="612"/>
                  </a:moveTo>
                  <a:lnTo>
                    <a:pt x="2983" y="2984"/>
                  </a:lnTo>
                  <a:lnTo>
                    <a:pt x="612" y="2984"/>
                  </a:lnTo>
                  <a:lnTo>
                    <a:pt x="612" y="612"/>
                  </a:lnTo>
                  <a:close/>
                  <a:moveTo>
                    <a:pt x="306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3315"/>
                  </a:lnTo>
                  <a:lnTo>
                    <a:pt x="26" y="3417"/>
                  </a:lnTo>
                  <a:lnTo>
                    <a:pt x="77" y="3519"/>
                  </a:lnTo>
                  <a:lnTo>
                    <a:pt x="179" y="3595"/>
                  </a:lnTo>
                  <a:lnTo>
                    <a:pt x="306" y="3621"/>
                  </a:lnTo>
                  <a:lnTo>
                    <a:pt x="3289" y="3621"/>
                  </a:lnTo>
                  <a:lnTo>
                    <a:pt x="3417" y="3595"/>
                  </a:lnTo>
                  <a:lnTo>
                    <a:pt x="3519" y="3519"/>
                  </a:lnTo>
                  <a:lnTo>
                    <a:pt x="3595" y="3417"/>
                  </a:lnTo>
                  <a:lnTo>
                    <a:pt x="3620" y="3315"/>
                  </a:lnTo>
                  <a:lnTo>
                    <a:pt x="3620" y="307"/>
                  </a:lnTo>
                  <a:lnTo>
                    <a:pt x="3595" y="179"/>
                  </a:lnTo>
                  <a:lnTo>
                    <a:pt x="3519" y="77"/>
                  </a:lnTo>
                  <a:lnTo>
                    <a:pt x="3417" y="26"/>
                  </a:lnTo>
                  <a:lnTo>
                    <a:pt x="3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4292425" y="1327575"/>
              <a:ext cx="57375" cy="42100"/>
            </a:xfrm>
            <a:custGeom>
              <a:rect b="b" l="l" r="r" t="t"/>
              <a:pathLst>
                <a:path extrusionOk="0" h="1684" w="2295">
                  <a:moveTo>
                    <a:pt x="1963" y="1"/>
                  </a:moveTo>
                  <a:lnTo>
                    <a:pt x="1861" y="26"/>
                  </a:lnTo>
                  <a:lnTo>
                    <a:pt x="1759" y="77"/>
                  </a:lnTo>
                  <a:lnTo>
                    <a:pt x="918" y="918"/>
                  </a:lnTo>
                  <a:lnTo>
                    <a:pt x="536" y="536"/>
                  </a:lnTo>
                  <a:lnTo>
                    <a:pt x="434" y="460"/>
                  </a:lnTo>
                  <a:lnTo>
                    <a:pt x="306" y="434"/>
                  </a:lnTo>
                  <a:lnTo>
                    <a:pt x="204" y="460"/>
                  </a:lnTo>
                  <a:lnTo>
                    <a:pt x="102" y="536"/>
                  </a:lnTo>
                  <a:lnTo>
                    <a:pt x="26" y="638"/>
                  </a:lnTo>
                  <a:lnTo>
                    <a:pt x="0" y="740"/>
                  </a:lnTo>
                  <a:lnTo>
                    <a:pt x="26" y="868"/>
                  </a:lnTo>
                  <a:lnTo>
                    <a:pt x="102" y="969"/>
                  </a:lnTo>
                  <a:lnTo>
                    <a:pt x="689" y="1581"/>
                  </a:lnTo>
                  <a:lnTo>
                    <a:pt x="790" y="1658"/>
                  </a:lnTo>
                  <a:lnTo>
                    <a:pt x="918" y="1683"/>
                  </a:lnTo>
                  <a:lnTo>
                    <a:pt x="1045" y="1658"/>
                  </a:lnTo>
                  <a:lnTo>
                    <a:pt x="1147" y="1581"/>
                  </a:lnTo>
                  <a:lnTo>
                    <a:pt x="2193" y="536"/>
                  </a:lnTo>
                  <a:lnTo>
                    <a:pt x="2269" y="434"/>
                  </a:lnTo>
                  <a:lnTo>
                    <a:pt x="2295" y="307"/>
                  </a:lnTo>
                  <a:lnTo>
                    <a:pt x="2269" y="179"/>
                  </a:lnTo>
                  <a:lnTo>
                    <a:pt x="2193" y="77"/>
                  </a:lnTo>
                  <a:lnTo>
                    <a:pt x="2091" y="26"/>
                  </a:lnTo>
                  <a:lnTo>
                    <a:pt x="1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376550" y="1340325"/>
              <a:ext cx="106475" cy="15950"/>
            </a:xfrm>
            <a:custGeom>
              <a:rect b="b" l="l" r="r" t="t"/>
              <a:pathLst>
                <a:path extrusionOk="0" h="638" w="4259">
                  <a:moveTo>
                    <a:pt x="306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1" y="205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77" y="536"/>
                  </a:lnTo>
                  <a:lnTo>
                    <a:pt x="179" y="612"/>
                  </a:lnTo>
                  <a:lnTo>
                    <a:pt x="306" y="638"/>
                  </a:lnTo>
                  <a:lnTo>
                    <a:pt x="3952" y="638"/>
                  </a:lnTo>
                  <a:lnTo>
                    <a:pt x="4054" y="612"/>
                  </a:lnTo>
                  <a:lnTo>
                    <a:pt x="4156" y="536"/>
                  </a:lnTo>
                  <a:lnTo>
                    <a:pt x="4233" y="434"/>
                  </a:lnTo>
                  <a:lnTo>
                    <a:pt x="4258" y="307"/>
                  </a:lnTo>
                  <a:lnTo>
                    <a:pt x="4233" y="205"/>
                  </a:lnTo>
                  <a:lnTo>
                    <a:pt x="4156" y="103"/>
                  </a:lnTo>
                  <a:lnTo>
                    <a:pt x="4054" y="26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4408425" y="1203925"/>
              <a:ext cx="70125" cy="15325"/>
            </a:xfrm>
            <a:custGeom>
              <a:rect b="b" l="l" r="r" t="t"/>
              <a:pathLst>
                <a:path extrusionOk="0" h="613" w="2805">
                  <a:moveTo>
                    <a:pt x="306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587"/>
                  </a:lnTo>
                  <a:lnTo>
                    <a:pt x="306" y="612"/>
                  </a:lnTo>
                  <a:lnTo>
                    <a:pt x="2499" y="612"/>
                  </a:lnTo>
                  <a:lnTo>
                    <a:pt x="2601" y="587"/>
                  </a:lnTo>
                  <a:lnTo>
                    <a:pt x="2703" y="536"/>
                  </a:lnTo>
                  <a:lnTo>
                    <a:pt x="2779" y="434"/>
                  </a:lnTo>
                  <a:lnTo>
                    <a:pt x="2805" y="307"/>
                  </a:lnTo>
                  <a:lnTo>
                    <a:pt x="2779" y="179"/>
                  </a:lnTo>
                  <a:lnTo>
                    <a:pt x="2703" y="77"/>
                  </a:lnTo>
                  <a:lnTo>
                    <a:pt x="2601" y="26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408425" y="1241525"/>
              <a:ext cx="70125" cy="15325"/>
            </a:xfrm>
            <a:custGeom>
              <a:rect b="b" l="l" r="r" t="t"/>
              <a:pathLst>
                <a:path extrusionOk="0" h="613" w="2805">
                  <a:moveTo>
                    <a:pt x="179" y="1"/>
                  </a:moveTo>
                  <a:lnTo>
                    <a:pt x="77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77" y="511"/>
                  </a:lnTo>
                  <a:lnTo>
                    <a:pt x="179" y="587"/>
                  </a:lnTo>
                  <a:lnTo>
                    <a:pt x="306" y="613"/>
                  </a:lnTo>
                  <a:lnTo>
                    <a:pt x="2499" y="613"/>
                  </a:lnTo>
                  <a:lnTo>
                    <a:pt x="2601" y="587"/>
                  </a:lnTo>
                  <a:lnTo>
                    <a:pt x="2703" y="511"/>
                  </a:lnTo>
                  <a:lnTo>
                    <a:pt x="2779" y="434"/>
                  </a:lnTo>
                  <a:lnTo>
                    <a:pt x="2805" y="307"/>
                  </a:lnTo>
                  <a:lnTo>
                    <a:pt x="2779" y="179"/>
                  </a:lnTo>
                  <a:lnTo>
                    <a:pt x="2703" y="77"/>
                  </a:lnTo>
                  <a:lnTo>
                    <a:pt x="2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408425" y="1278500"/>
              <a:ext cx="70125" cy="15950"/>
            </a:xfrm>
            <a:custGeom>
              <a:rect b="b" l="l" r="r" t="t"/>
              <a:pathLst>
                <a:path extrusionOk="0" h="638" w="2805">
                  <a:moveTo>
                    <a:pt x="306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612"/>
                  </a:lnTo>
                  <a:lnTo>
                    <a:pt x="306" y="638"/>
                  </a:lnTo>
                  <a:lnTo>
                    <a:pt x="2499" y="638"/>
                  </a:lnTo>
                  <a:lnTo>
                    <a:pt x="2601" y="612"/>
                  </a:lnTo>
                  <a:lnTo>
                    <a:pt x="2703" y="536"/>
                  </a:lnTo>
                  <a:lnTo>
                    <a:pt x="2779" y="434"/>
                  </a:lnTo>
                  <a:lnTo>
                    <a:pt x="2805" y="332"/>
                  </a:lnTo>
                  <a:lnTo>
                    <a:pt x="2779" y="205"/>
                  </a:lnTo>
                  <a:lnTo>
                    <a:pt x="2703" y="103"/>
                  </a:lnTo>
                  <a:lnTo>
                    <a:pt x="2601" y="26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292425" y="1386850"/>
              <a:ext cx="57375" cy="42100"/>
            </a:xfrm>
            <a:custGeom>
              <a:rect b="b" l="l" r="r" t="t"/>
              <a:pathLst>
                <a:path extrusionOk="0" h="1684" w="2295">
                  <a:moveTo>
                    <a:pt x="1963" y="1"/>
                  </a:moveTo>
                  <a:lnTo>
                    <a:pt x="1861" y="26"/>
                  </a:lnTo>
                  <a:lnTo>
                    <a:pt x="1759" y="103"/>
                  </a:lnTo>
                  <a:lnTo>
                    <a:pt x="918" y="919"/>
                  </a:lnTo>
                  <a:lnTo>
                    <a:pt x="536" y="536"/>
                  </a:lnTo>
                  <a:lnTo>
                    <a:pt x="434" y="485"/>
                  </a:lnTo>
                  <a:lnTo>
                    <a:pt x="306" y="460"/>
                  </a:lnTo>
                  <a:lnTo>
                    <a:pt x="204" y="485"/>
                  </a:lnTo>
                  <a:lnTo>
                    <a:pt x="102" y="536"/>
                  </a:lnTo>
                  <a:lnTo>
                    <a:pt x="26" y="638"/>
                  </a:lnTo>
                  <a:lnTo>
                    <a:pt x="0" y="766"/>
                  </a:lnTo>
                  <a:lnTo>
                    <a:pt x="26" y="893"/>
                  </a:lnTo>
                  <a:lnTo>
                    <a:pt x="102" y="995"/>
                  </a:lnTo>
                  <a:lnTo>
                    <a:pt x="689" y="1581"/>
                  </a:lnTo>
                  <a:lnTo>
                    <a:pt x="790" y="1658"/>
                  </a:lnTo>
                  <a:lnTo>
                    <a:pt x="918" y="1683"/>
                  </a:lnTo>
                  <a:lnTo>
                    <a:pt x="1045" y="1658"/>
                  </a:lnTo>
                  <a:lnTo>
                    <a:pt x="1147" y="1581"/>
                  </a:lnTo>
                  <a:lnTo>
                    <a:pt x="2193" y="536"/>
                  </a:lnTo>
                  <a:lnTo>
                    <a:pt x="2269" y="434"/>
                  </a:lnTo>
                  <a:lnTo>
                    <a:pt x="2295" y="332"/>
                  </a:lnTo>
                  <a:lnTo>
                    <a:pt x="2269" y="205"/>
                  </a:lnTo>
                  <a:lnTo>
                    <a:pt x="2193" y="103"/>
                  </a:lnTo>
                  <a:lnTo>
                    <a:pt x="2091" y="26"/>
                  </a:lnTo>
                  <a:lnTo>
                    <a:pt x="1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376550" y="1399600"/>
              <a:ext cx="106475" cy="15950"/>
            </a:xfrm>
            <a:custGeom>
              <a:rect b="b" l="l" r="r" t="t"/>
              <a:pathLst>
                <a:path extrusionOk="0" h="638" w="4259">
                  <a:moveTo>
                    <a:pt x="306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1" y="205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77" y="536"/>
                  </a:lnTo>
                  <a:lnTo>
                    <a:pt x="179" y="612"/>
                  </a:lnTo>
                  <a:lnTo>
                    <a:pt x="306" y="638"/>
                  </a:lnTo>
                  <a:lnTo>
                    <a:pt x="3952" y="638"/>
                  </a:lnTo>
                  <a:lnTo>
                    <a:pt x="4054" y="612"/>
                  </a:lnTo>
                  <a:lnTo>
                    <a:pt x="4156" y="536"/>
                  </a:lnTo>
                  <a:lnTo>
                    <a:pt x="4233" y="434"/>
                  </a:lnTo>
                  <a:lnTo>
                    <a:pt x="4258" y="307"/>
                  </a:lnTo>
                  <a:lnTo>
                    <a:pt x="4233" y="205"/>
                  </a:lnTo>
                  <a:lnTo>
                    <a:pt x="4156" y="103"/>
                  </a:lnTo>
                  <a:lnTo>
                    <a:pt x="4054" y="26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39"/>
          <p:cNvSpPr txBox="1"/>
          <p:nvPr/>
        </p:nvSpPr>
        <p:spPr>
          <a:xfrm>
            <a:off x="470414" y="4110175"/>
            <a:ext cx="811500" cy="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39"/>
          <p:cNvSpPr txBox="1"/>
          <p:nvPr/>
        </p:nvSpPr>
        <p:spPr>
          <a:xfrm>
            <a:off x="1624863" y="4110175"/>
            <a:ext cx="2249400" cy="54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4" name="Google Shape;764;p39"/>
          <p:cNvGrpSpPr/>
          <p:nvPr/>
        </p:nvGrpSpPr>
        <p:grpSpPr>
          <a:xfrm>
            <a:off x="469412" y="1069775"/>
            <a:ext cx="399675" cy="399650"/>
            <a:chOff x="476950" y="1146025"/>
            <a:chExt cx="399675" cy="399650"/>
          </a:xfrm>
        </p:grpSpPr>
        <p:sp>
          <p:nvSpPr>
            <p:cNvPr id="765" name="Google Shape;765;p39"/>
            <p:cNvSpPr/>
            <p:nvPr/>
          </p:nvSpPr>
          <p:spPr>
            <a:xfrm>
              <a:off x="476950" y="1146025"/>
              <a:ext cx="315525" cy="399650"/>
            </a:xfrm>
            <a:custGeom>
              <a:rect b="b" l="l" r="r" t="t"/>
              <a:pathLst>
                <a:path extrusionOk="0" h="15986" w="12621">
                  <a:moveTo>
                    <a:pt x="9765" y="638"/>
                  </a:moveTo>
                  <a:lnTo>
                    <a:pt x="10020" y="689"/>
                  </a:lnTo>
                  <a:lnTo>
                    <a:pt x="10250" y="740"/>
                  </a:lnTo>
                  <a:lnTo>
                    <a:pt x="10479" y="842"/>
                  </a:lnTo>
                  <a:lnTo>
                    <a:pt x="10683" y="944"/>
                  </a:lnTo>
                  <a:lnTo>
                    <a:pt x="10887" y="1046"/>
                  </a:lnTo>
                  <a:lnTo>
                    <a:pt x="11091" y="1199"/>
                  </a:lnTo>
                  <a:lnTo>
                    <a:pt x="11270" y="1352"/>
                  </a:lnTo>
                  <a:lnTo>
                    <a:pt x="11423" y="1530"/>
                  </a:lnTo>
                  <a:lnTo>
                    <a:pt x="11550" y="1734"/>
                  </a:lnTo>
                  <a:lnTo>
                    <a:pt x="11678" y="1938"/>
                  </a:lnTo>
                  <a:lnTo>
                    <a:pt x="11780" y="2142"/>
                  </a:lnTo>
                  <a:lnTo>
                    <a:pt x="11882" y="2372"/>
                  </a:lnTo>
                  <a:lnTo>
                    <a:pt x="11933" y="2601"/>
                  </a:lnTo>
                  <a:lnTo>
                    <a:pt x="11984" y="2856"/>
                  </a:lnTo>
                  <a:lnTo>
                    <a:pt x="11984" y="3111"/>
                  </a:lnTo>
                  <a:lnTo>
                    <a:pt x="11984" y="3366"/>
                  </a:lnTo>
                  <a:lnTo>
                    <a:pt x="11933" y="3595"/>
                  </a:lnTo>
                  <a:lnTo>
                    <a:pt x="11882" y="3825"/>
                  </a:lnTo>
                  <a:lnTo>
                    <a:pt x="11780" y="4054"/>
                  </a:lnTo>
                  <a:lnTo>
                    <a:pt x="11678" y="4284"/>
                  </a:lnTo>
                  <a:lnTo>
                    <a:pt x="11550" y="4488"/>
                  </a:lnTo>
                  <a:lnTo>
                    <a:pt x="11423" y="4666"/>
                  </a:lnTo>
                  <a:lnTo>
                    <a:pt x="11270" y="4845"/>
                  </a:lnTo>
                  <a:lnTo>
                    <a:pt x="11091" y="4998"/>
                  </a:lnTo>
                  <a:lnTo>
                    <a:pt x="10887" y="5151"/>
                  </a:lnTo>
                  <a:lnTo>
                    <a:pt x="10683" y="5278"/>
                  </a:lnTo>
                  <a:lnTo>
                    <a:pt x="10479" y="5380"/>
                  </a:lnTo>
                  <a:lnTo>
                    <a:pt x="10250" y="5457"/>
                  </a:lnTo>
                  <a:lnTo>
                    <a:pt x="10020" y="5508"/>
                  </a:lnTo>
                  <a:lnTo>
                    <a:pt x="9765" y="5559"/>
                  </a:lnTo>
                  <a:lnTo>
                    <a:pt x="9256" y="5559"/>
                  </a:lnTo>
                  <a:lnTo>
                    <a:pt x="9026" y="5508"/>
                  </a:lnTo>
                  <a:lnTo>
                    <a:pt x="8797" y="5457"/>
                  </a:lnTo>
                  <a:lnTo>
                    <a:pt x="8567" y="5380"/>
                  </a:lnTo>
                  <a:lnTo>
                    <a:pt x="8338" y="5278"/>
                  </a:lnTo>
                  <a:lnTo>
                    <a:pt x="8134" y="5151"/>
                  </a:lnTo>
                  <a:lnTo>
                    <a:pt x="7955" y="4998"/>
                  </a:lnTo>
                  <a:lnTo>
                    <a:pt x="7777" y="4845"/>
                  </a:lnTo>
                  <a:lnTo>
                    <a:pt x="7624" y="4666"/>
                  </a:lnTo>
                  <a:lnTo>
                    <a:pt x="7471" y="4488"/>
                  </a:lnTo>
                  <a:lnTo>
                    <a:pt x="7343" y="4284"/>
                  </a:lnTo>
                  <a:lnTo>
                    <a:pt x="7241" y="4054"/>
                  </a:lnTo>
                  <a:lnTo>
                    <a:pt x="7165" y="3825"/>
                  </a:lnTo>
                  <a:lnTo>
                    <a:pt x="7114" y="3595"/>
                  </a:lnTo>
                  <a:lnTo>
                    <a:pt x="7063" y="3366"/>
                  </a:lnTo>
                  <a:lnTo>
                    <a:pt x="7063" y="3111"/>
                  </a:lnTo>
                  <a:lnTo>
                    <a:pt x="7063" y="2856"/>
                  </a:lnTo>
                  <a:lnTo>
                    <a:pt x="7114" y="2601"/>
                  </a:lnTo>
                  <a:lnTo>
                    <a:pt x="7165" y="2372"/>
                  </a:lnTo>
                  <a:lnTo>
                    <a:pt x="7241" y="2142"/>
                  </a:lnTo>
                  <a:lnTo>
                    <a:pt x="7343" y="1938"/>
                  </a:lnTo>
                  <a:lnTo>
                    <a:pt x="7471" y="1734"/>
                  </a:lnTo>
                  <a:lnTo>
                    <a:pt x="7624" y="1530"/>
                  </a:lnTo>
                  <a:lnTo>
                    <a:pt x="7777" y="1352"/>
                  </a:lnTo>
                  <a:lnTo>
                    <a:pt x="7955" y="1199"/>
                  </a:lnTo>
                  <a:lnTo>
                    <a:pt x="8134" y="1046"/>
                  </a:lnTo>
                  <a:lnTo>
                    <a:pt x="8338" y="944"/>
                  </a:lnTo>
                  <a:lnTo>
                    <a:pt x="8567" y="842"/>
                  </a:lnTo>
                  <a:lnTo>
                    <a:pt x="8797" y="740"/>
                  </a:lnTo>
                  <a:lnTo>
                    <a:pt x="9026" y="689"/>
                  </a:lnTo>
                  <a:lnTo>
                    <a:pt x="9256" y="638"/>
                  </a:lnTo>
                  <a:close/>
                  <a:moveTo>
                    <a:pt x="11729" y="6196"/>
                  </a:moveTo>
                  <a:lnTo>
                    <a:pt x="11831" y="6221"/>
                  </a:lnTo>
                  <a:lnTo>
                    <a:pt x="11907" y="6272"/>
                  </a:lnTo>
                  <a:lnTo>
                    <a:pt x="11958" y="6349"/>
                  </a:lnTo>
                  <a:lnTo>
                    <a:pt x="11984" y="6425"/>
                  </a:lnTo>
                  <a:lnTo>
                    <a:pt x="11984" y="8490"/>
                  </a:lnTo>
                  <a:lnTo>
                    <a:pt x="11958" y="8567"/>
                  </a:lnTo>
                  <a:lnTo>
                    <a:pt x="11907" y="8643"/>
                  </a:lnTo>
                  <a:lnTo>
                    <a:pt x="11831" y="8694"/>
                  </a:lnTo>
                  <a:lnTo>
                    <a:pt x="11729" y="8720"/>
                  </a:lnTo>
                  <a:lnTo>
                    <a:pt x="7292" y="8720"/>
                  </a:lnTo>
                  <a:lnTo>
                    <a:pt x="7190" y="8694"/>
                  </a:lnTo>
                  <a:lnTo>
                    <a:pt x="7114" y="8643"/>
                  </a:lnTo>
                  <a:lnTo>
                    <a:pt x="7063" y="8567"/>
                  </a:lnTo>
                  <a:lnTo>
                    <a:pt x="7063" y="8490"/>
                  </a:lnTo>
                  <a:lnTo>
                    <a:pt x="7063" y="6425"/>
                  </a:lnTo>
                  <a:lnTo>
                    <a:pt x="7063" y="6349"/>
                  </a:lnTo>
                  <a:lnTo>
                    <a:pt x="7114" y="6272"/>
                  </a:lnTo>
                  <a:lnTo>
                    <a:pt x="7190" y="6221"/>
                  </a:lnTo>
                  <a:lnTo>
                    <a:pt x="7292" y="6196"/>
                  </a:lnTo>
                  <a:close/>
                  <a:moveTo>
                    <a:pt x="9969" y="9357"/>
                  </a:moveTo>
                  <a:lnTo>
                    <a:pt x="9867" y="9459"/>
                  </a:lnTo>
                  <a:lnTo>
                    <a:pt x="9791" y="9587"/>
                  </a:lnTo>
                  <a:lnTo>
                    <a:pt x="9587" y="9357"/>
                  </a:lnTo>
                  <a:close/>
                  <a:moveTo>
                    <a:pt x="11091" y="9740"/>
                  </a:moveTo>
                  <a:lnTo>
                    <a:pt x="11193" y="9765"/>
                  </a:lnTo>
                  <a:lnTo>
                    <a:pt x="11295" y="9842"/>
                  </a:lnTo>
                  <a:lnTo>
                    <a:pt x="11372" y="9944"/>
                  </a:lnTo>
                  <a:lnTo>
                    <a:pt x="11397" y="10071"/>
                  </a:lnTo>
                  <a:lnTo>
                    <a:pt x="11372" y="10173"/>
                  </a:lnTo>
                  <a:lnTo>
                    <a:pt x="11295" y="10275"/>
                  </a:lnTo>
                  <a:lnTo>
                    <a:pt x="11193" y="10352"/>
                  </a:lnTo>
                  <a:lnTo>
                    <a:pt x="11091" y="10377"/>
                  </a:lnTo>
                  <a:lnTo>
                    <a:pt x="10581" y="10377"/>
                  </a:lnTo>
                  <a:lnTo>
                    <a:pt x="10454" y="10352"/>
                  </a:lnTo>
                  <a:lnTo>
                    <a:pt x="10352" y="10275"/>
                  </a:lnTo>
                  <a:lnTo>
                    <a:pt x="10301" y="10173"/>
                  </a:lnTo>
                  <a:lnTo>
                    <a:pt x="10275" y="10071"/>
                  </a:lnTo>
                  <a:lnTo>
                    <a:pt x="10301" y="9944"/>
                  </a:lnTo>
                  <a:lnTo>
                    <a:pt x="10352" y="9842"/>
                  </a:lnTo>
                  <a:lnTo>
                    <a:pt x="10454" y="9765"/>
                  </a:lnTo>
                  <a:lnTo>
                    <a:pt x="10581" y="9740"/>
                  </a:lnTo>
                  <a:close/>
                  <a:moveTo>
                    <a:pt x="11091" y="10989"/>
                  </a:moveTo>
                  <a:lnTo>
                    <a:pt x="11193" y="11014"/>
                  </a:lnTo>
                  <a:lnTo>
                    <a:pt x="11295" y="11091"/>
                  </a:lnTo>
                  <a:lnTo>
                    <a:pt x="11372" y="11193"/>
                  </a:lnTo>
                  <a:lnTo>
                    <a:pt x="11397" y="11320"/>
                  </a:lnTo>
                  <a:lnTo>
                    <a:pt x="11372" y="11422"/>
                  </a:lnTo>
                  <a:lnTo>
                    <a:pt x="11295" y="11524"/>
                  </a:lnTo>
                  <a:lnTo>
                    <a:pt x="11193" y="11601"/>
                  </a:lnTo>
                  <a:lnTo>
                    <a:pt x="11091" y="11626"/>
                  </a:lnTo>
                  <a:lnTo>
                    <a:pt x="10581" y="11626"/>
                  </a:lnTo>
                  <a:lnTo>
                    <a:pt x="10454" y="11601"/>
                  </a:lnTo>
                  <a:lnTo>
                    <a:pt x="10352" y="11524"/>
                  </a:lnTo>
                  <a:lnTo>
                    <a:pt x="10301" y="11422"/>
                  </a:lnTo>
                  <a:lnTo>
                    <a:pt x="10275" y="11320"/>
                  </a:lnTo>
                  <a:lnTo>
                    <a:pt x="10301" y="11193"/>
                  </a:lnTo>
                  <a:lnTo>
                    <a:pt x="10352" y="11091"/>
                  </a:lnTo>
                  <a:lnTo>
                    <a:pt x="10454" y="11014"/>
                  </a:lnTo>
                  <a:lnTo>
                    <a:pt x="10581" y="10989"/>
                  </a:lnTo>
                  <a:close/>
                  <a:moveTo>
                    <a:pt x="11091" y="12238"/>
                  </a:moveTo>
                  <a:lnTo>
                    <a:pt x="11193" y="12264"/>
                  </a:lnTo>
                  <a:lnTo>
                    <a:pt x="11295" y="12340"/>
                  </a:lnTo>
                  <a:lnTo>
                    <a:pt x="11372" y="12442"/>
                  </a:lnTo>
                  <a:lnTo>
                    <a:pt x="11397" y="12570"/>
                  </a:lnTo>
                  <a:lnTo>
                    <a:pt x="11372" y="12672"/>
                  </a:lnTo>
                  <a:lnTo>
                    <a:pt x="11295" y="12774"/>
                  </a:lnTo>
                  <a:lnTo>
                    <a:pt x="11193" y="12850"/>
                  </a:lnTo>
                  <a:lnTo>
                    <a:pt x="11091" y="12876"/>
                  </a:lnTo>
                  <a:lnTo>
                    <a:pt x="10581" y="12876"/>
                  </a:lnTo>
                  <a:lnTo>
                    <a:pt x="10454" y="12850"/>
                  </a:lnTo>
                  <a:lnTo>
                    <a:pt x="10352" y="12774"/>
                  </a:lnTo>
                  <a:lnTo>
                    <a:pt x="10301" y="12672"/>
                  </a:lnTo>
                  <a:lnTo>
                    <a:pt x="10275" y="12570"/>
                  </a:lnTo>
                  <a:lnTo>
                    <a:pt x="10301" y="12442"/>
                  </a:lnTo>
                  <a:lnTo>
                    <a:pt x="10352" y="12340"/>
                  </a:lnTo>
                  <a:lnTo>
                    <a:pt x="10454" y="12264"/>
                  </a:lnTo>
                  <a:lnTo>
                    <a:pt x="10581" y="12238"/>
                  </a:lnTo>
                  <a:close/>
                  <a:moveTo>
                    <a:pt x="11091" y="13487"/>
                  </a:moveTo>
                  <a:lnTo>
                    <a:pt x="11193" y="13513"/>
                  </a:lnTo>
                  <a:lnTo>
                    <a:pt x="11295" y="13589"/>
                  </a:lnTo>
                  <a:lnTo>
                    <a:pt x="11372" y="13691"/>
                  </a:lnTo>
                  <a:lnTo>
                    <a:pt x="11397" y="13819"/>
                  </a:lnTo>
                  <a:lnTo>
                    <a:pt x="11372" y="13921"/>
                  </a:lnTo>
                  <a:lnTo>
                    <a:pt x="11295" y="14023"/>
                  </a:lnTo>
                  <a:lnTo>
                    <a:pt x="11193" y="14099"/>
                  </a:lnTo>
                  <a:lnTo>
                    <a:pt x="11091" y="14125"/>
                  </a:lnTo>
                  <a:lnTo>
                    <a:pt x="10581" y="14125"/>
                  </a:lnTo>
                  <a:lnTo>
                    <a:pt x="10454" y="14099"/>
                  </a:lnTo>
                  <a:lnTo>
                    <a:pt x="10352" y="14023"/>
                  </a:lnTo>
                  <a:lnTo>
                    <a:pt x="10301" y="13921"/>
                  </a:lnTo>
                  <a:lnTo>
                    <a:pt x="10275" y="13819"/>
                  </a:lnTo>
                  <a:lnTo>
                    <a:pt x="10301" y="13691"/>
                  </a:lnTo>
                  <a:lnTo>
                    <a:pt x="10352" y="13589"/>
                  </a:lnTo>
                  <a:lnTo>
                    <a:pt x="10454" y="13513"/>
                  </a:lnTo>
                  <a:lnTo>
                    <a:pt x="10581" y="13487"/>
                  </a:lnTo>
                  <a:close/>
                  <a:moveTo>
                    <a:pt x="4259" y="9638"/>
                  </a:moveTo>
                  <a:lnTo>
                    <a:pt x="4360" y="9714"/>
                  </a:lnTo>
                  <a:lnTo>
                    <a:pt x="4411" y="9816"/>
                  </a:lnTo>
                  <a:lnTo>
                    <a:pt x="4437" y="9944"/>
                  </a:lnTo>
                  <a:lnTo>
                    <a:pt x="4437" y="13946"/>
                  </a:lnTo>
                  <a:lnTo>
                    <a:pt x="4411" y="14048"/>
                  </a:lnTo>
                  <a:lnTo>
                    <a:pt x="4360" y="14150"/>
                  </a:lnTo>
                  <a:lnTo>
                    <a:pt x="4259" y="14227"/>
                  </a:lnTo>
                  <a:lnTo>
                    <a:pt x="4131" y="14252"/>
                  </a:lnTo>
                  <a:lnTo>
                    <a:pt x="638" y="14252"/>
                  </a:lnTo>
                  <a:lnTo>
                    <a:pt x="638" y="9638"/>
                  </a:lnTo>
                  <a:close/>
                  <a:moveTo>
                    <a:pt x="8567" y="9357"/>
                  </a:moveTo>
                  <a:lnTo>
                    <a:pt x="8746" y="9434"/>
                  </a:lnTo>
                  <a:lnTo>
                    <a:pt x="8899" y="9536"/>
                  </a:lnTo>
                  <a:lnTo>
                    <a:pt x="9052" y="9663"/>
                  </a:lnTo>
                  <a:lnTo>
                    <a:pt x="9689" y="10454"/>
                  </a:lnTo>
                  <a:lnTo>
                    <a:pt x="9740" y="10530"/>
                  </a:lnTo>
                  <a:lnTo>
                    <a:pt x="9740" y="10658"/>
                  </a:lnTo>
                  <a:lnTo>
                    <a:pt x="9714" y="10760"/>
                  </a:lnTo>
                  <a:lnTo>
                    <a:pt x="9663" y="10861"/>
                  </a:lnTo>
                  <a:lnTo>
                    <a:pt x="9562" y="10912"/>
                  </a:lnTo>
                  <a:lnTo>
                    <a:pt x="9434" y="10938"/>
                  </a:lnTo>
                  <a:lnTo>
                    <a:pt x="9332" y="10912"/>
                  </a:lnTo>
                  <a:lnTo>
                    <a:pt x="9230" y="10836"/>
                  </a:lnTo>
                  <a:lnTo>
                    <a:pt x="8771" y="10377"/>
                  </a:lnTo>
                  <a:lnTo>
                    <a:pt x="8618" y="10250"/>
                  </a:lnTo>
                  <a:lnTo>
                    <a:pt x="8440" y="10173"/>
                  </a:lnTo>
                  <a:lnTo>
                    <a:pt x="8236" y="10097"/>
                  </a:lnTo>
                  <a:lnTo>
                    <a:pt x="8032" y="10071"/>
                  </a:lnTo>
                  <a:lnTo>
                    <a:pt x="7649" y="10071"/>
                  </a:lnTo>
                  <a:lnTo>
                    <a:pt x="7522" y="10097"/>
                  </a:lnTo>
                  <a:lnTo>
                    <a:pt x="7420" y="10173"/>
                  </a:lnTo>
                  <a:lnTo>
                    <a:pt x="7369" y="10275"/>
                  </a:lnTo>
                  <a:lnTo>
                    <a:pt x="7343" y="10403"/>
                  </a:lnTo>
                  <a:lnTo>
                    <a:pt x="7369" y="10505"/>
                  </a:lnTo>
                  <a:lnTo>
                    <a:pt x="7420" y="10607"/>
                  </a:lnTo>
                  <a:lnTo>
                    <a:pt x="7522" y="10683"/>
                  </a:lnTo>
                  <a:lnTo>
                    <a:pt x="7649" y="10709"/>
                  </a:lnTo>
                  <a:lnTo>
                    <a:pt x="8134" y="10709"/>
                  </a:lnTo>
                  <a:lnTo>
                    <a:pt x="8210" y="10734"/>
                  </a:lnTo>
                  <a:lnTo>
                    <a:pt x="8261" y="10785"/>
                  </a:lnTo>
                  <a:lnTo>
                    <a:pt x="8338" y="10836"/>
                  </a:lnTo>
                  <a:lnTo>
                    <a:pt x="8797" y="11295"/>
                  </a:lnTo>
                  <a:lnTo>
                    <a:pt x="8950" y="11397"/>
                  </a:lnTo>
                  <a:lnTo>
                    <a:pt x="9103" y="11499"/>
                  </a:lnTo>
                  <a:lnTo>
                    <a:pt x="9281" y="11550"/>
                  </a:lnTo>
                  <a:lnTo>
                    <a:pt x="9460" y="11550"/>
                  </a:lnTo>
                  <a:lnTo>
                    <a:pt x="9663" y="11524"/>
                  </a:lnTo>
                  <a:lnTo>
                    <a:pt x="9765" y="11754"/>
                  </a:lnTo>
                  <a:lnTo>
                    <a:pt x="9893" y="11932"/>
                  </a:lnTo>
                  <a:lnTo>
                    <a:pt x="9791" y="12060"/>
                  </a:lnTo>
                  <a:lnTo>
                    <a:pt x="9714" y="12213"/>
                  </a:lnTo>
                  <a:lnTo>
                    <a:pt x="9663" y="12391"/>
                  </a:lnTo>
                  <a:lnTo>
                    <a:pt x="9638" y="12570"/>
                  </a:lnTo>
                  <a:lnTo>
                    <a:pt x="9663" y="12748"/>
                  </a:lnTo>
                  <a:lnTo>
                    <a:pt x="9714" y="12901"/>
                  </a:lnTo>
                  <a:lnTo>
                    <a:pt x="9791" y="13054"/>
                  </a:lnTo>
                  <a:lnTo>
                    <a:pt x="9893" y="13182"/>
                  </a:lnTo>
                  <a:lnTo>
                    <a:pt x="9791" y="13309"/>
                  </a:lnTo>
                  <a:lnTo>
                    <a:pt x="9714" y="13462"/>
                  </a:lnTo>
                  <a:lnTo>
                    <a:pt x="9663" y="13640"/>
                  </a:lnTo>
                  <a:lnTo>
                    <a:pt x="9638" y="13819"/>
                  </a:lnTo>
                  <a:lnTo>
                    <a:pt x="9663" y="13997"/>
                  </a:lnTo>
                  <a:lnTo>
                    <a:pt x="9714" y="14150"/>
                  </a:lnTo>
                  <a:lnTo>
                    <a:pt x="9791" y="14303"/>
                  </a:lnTo>
                  <a:lnTo>
                    <a:pt x="9893" y="14431"/>
                  </a:lnTo>
                  <a:lnTo>
                    <a:pt x="10020" y="14558"/>
                  </a:lnTo>
                  <a:lnTo>
                    <a:pt x="10148" y="14635"/>
                  </a:lnTo>
                  <a:lnTo>
                    <a:pt x="10326" y="14711"/>
                  </a:lnTo>
                  <a:lnTo>
                    <a:pt x="10479" y="14737"/>
                  </a:lnTo>
                  <a:lnTo>
                    <a:pt x="10454" y="15247"/>
                  </a:lnTo>
                  <a:lnTo>
                    <a:pt x="10454" y="15298"/>
                  </a:lnTo>
                  <a:lnTo>
                    <a:pt x="10428" y="15349"/>
                  </a:lnTo>
                  <a:lnTo>
                    <a:pt x="10377" y="15374"/>
                  </a:lnTo>
                  <a:lnTo>
                    <a:pt x="8644" y="15374"/>
                  </a:lnTo>
                  <a:lnTo>
                    <a:pt x="8618" y="15349"/>
                  </a:lnTo>
                  <a:lnTo>
                    <a:pt x="8593" y="15298"/>
                  </a:lnTo>
                  <a:lnTo>
                    <a:pt x="8567" y="15247"/>
                  </a:lnTo>
                  <a:lnTo>
                    <a:pt x="8363" y="11575"/>
                  </a:lnTo>
                  <a:lnTo>
                    <a:pt x="8338" y="11448"/>
                  </a:lnTo>
                  <a:lnTo>
                    <a:pt x="8261" y="11371"/>
                  </a:lnTo>
                  <a:lnTo>
                    <a:pt x="8159" y="11295"/>
                  </a:lnTo>
                  <a:lnTo>
                    <a:pt x="8032" y="11295"/>
                  </a:lnTo>
                  <a:lnTo>
                    <a:pt x="7930" y="11320"/>
                  </a:lnTo>
                  <a:lnTo>
                    <a:pt x="7828" y="11397"/>
                  </a:lnTo>
                  <a:lnTo>
                    <a:pt x="7751" y="11499"/>
                  </a:lnTo>
                  <a:lnTo>
                    <a:pt x="7751" y="11601"/>
                  </a:lnTo>
                  <a:lnTo>
                    <a:pt x="7879" y="14125"/>
                  </a:lnTo>
                  <a:lnTo>
                    <a:pt x="7216" y="14125"/>
                  </a:lnTo>
                  <a:lnTo>
                    <a:pt x="7114" y="14099"/>
                  </a:lnTo>
                  <a:lnTo>
                    <a:pt x="7012" y="14074"/>
                  </a:lnTo>
                  <a:lnTo>
                    <a:pt x="6910" y="14023"/>
                  </a:lnTo>
                  <a:lnTo>
                    <a:pt x="6808" y="13946"/>
                  </a:lnTo>
                  <a:lnTo>
                    <a:pt x="6375" y="13538"/>
                  </a:lnTo>
                  <a:lnTo>
                    <a:pt x="6273" y="13462"/>
                  </a:lnTo>
                  <a:lnTo>
                    <a:pt x="6171" y="13436"/>
                  </a:lnTo>
                  <a:lnTo>
                    <a:pt x="5074" y="13436"/>
                  </a:lnTo>
                  <a:lnTo>
                    <a:pt x="5074" y="10250"/>
                  </a:lnTo>
                  <a:lnTo>
                    <a:pt x="6043" y="10250"/>
                  </a:lnTo>
                  <a:lnTo>
                    <a:pt x="6171" y="10224"/>
                  </a:lnTo>
                  <a:lnTo>
                    <a:pt x="6273" y="10148"/>
                  </a:lnTo>
                  <a:lnTo>
                    <a:pt x="6757" y="9663"/>
                  </a:lnTo>
                  <a:lnTo>
                    <a:pt x="6910" y="9536"/>
                  </a:lnTo>
                  <a:lnTo>
                    <a:pt x="7088" y="9434"/>
                  </a:lnTo>
                  <a:lnTo>
                    <a:pt x="7292" y="9357"/>
                  </a:lnTo>
                  <a:close/>
                  <a:moveTo>
                    <a:pt x="9511" y="1"/>
                  </a:moveTo>
                  <a:lnTo>
                    <a:pt x="9205" y="26"/>
                  </a:lnTo>
                  <a:lnTo>
                    <a:pt x="8899" y="77"/>
                  </a:lnTo>
                  <a:lnTo>
                    <a:pt x="8593" y="154"/>
                  </a:lnTo>
                  <a:lnTo>
                    <a:pt x="8312" y="256"/>
                  </a:lnTo>
                  <a:lnTo>
                    <a:pt x="8057" y="383"/>
                  </a:lnTo>
                  <a:lnTo>
                    <a:pt x="7802" y="536"/>
                  </a:lnTo>
                  <a:lnTo>
                    <a:pt x="7547" y="714"/>
                  </a:lnTo>
                  <a:lnTo>
                    <a:pt x="7343" y="918"/>
                  </a:lnTo>
                  <a:lnTo>
                    <a:pt x="7139" y="1148"/>
                  </a:lnTo>
                  <a:lnTo>
                    <a:pt x="6961" y="1377"/>
                  </a:lnTo>
                  <a:lnTo>
                    <a:pt x="6808" y="1632"/>
                  </a:lnTo>
                  <a:lnTo>
                    <a:pt x="6681" y="1913"/>
                  </a:lnTo>
                  <a:lnTo>
                    <a:pt x="6579" y="2193"/>
                  </a:lnTo>
                  <a:lnTo>
                    <a:pt x="6502" y="2474"/>
                  </a:lnTo>
                  <a:lnTo>
                    <a:pt x="6451" y="2780"/>
                  </a:lnTo>
                  <a:lnTo>
                    <a:pt x="6426" y="3111"/>
                  </a:lnTo>
                  <a:lnTo>
                    <a:pt x="6451" y="3468"/>
                  </a:lnTo>
                  <a:lnTo>
                    <a:pt x="6502" y="3825"/>
                  </a:lnTo>
                  <a:lnTo>
                    <a:pt x="6630" y="4182"/>
                  </a:lnTo>
                  <a:lnTo>
                    <a:pt x="6757" y="4513"/>
                  </a:lnTo>
                  <a:lnTo>
                    <a:pt x="6936" y="4794"/>
                  </a:lnTo>
                  <a:lnTo>
                    <a:pt x="7139" y="5100"/>
                  </a:lnTo>
                  <a:lnTo>
                    <a:pt x="7394" y="5355"/>
                  </a:lnTo>
                  <a:lnTo>
                    <a:pt x="7649" y="5559"/>
                  </a:lnTo>
                  <a:lnTo>
                    <a:pt x="7292" y="5559"/>
                  </a:lnTo>
                  <a:lnTo>
                    <a:pt x="7114" y="5584"/>
                  </a:lnTo>
                  <a:lnTo>
                    <a:pt x="6961" y="5635"/>
                  </a:lnTo>
                  <a:lnTo>
                    <a:pt x="6808" y="5711"/>
                  </a:lnTo>
                  <a:lnTo>
                    <a:pt x="6681" y="5813"/>
                  </a:lnTo>
                  <a:lnTo>
                    <a:pt x="6579" y="5941"/>
                  </a:lnTo>
                  <a:lnTo>
                    <a:pt x="6502" y="6094"/>
                  </a:lnTo>
                  <a:lnTo>
                    <a:pt x="6451" y="6272"/>
                  </a:lnTo>
                  <a:lnTo>
                    <a:pt x="6426" y="6425"/>
                  </a:lnTo>
                  <a:lnTo>
                    <a:pt x="6426" y="8490"/>
                  </a:lnTo>
                  <a:lnTo>
                    <a:pt x="6426" y="8618"/>
                  </a:lnTo>
                  <a:lnTo>
                    <a:pt x="6477" y="8745"/>
                  </a:lnTo>
                  <a:lnTo>
                    <a:pt x="6528" y="8873"/>
                  </a:lnTo>
                  <a:lnTo>
                    <a:pt x="6604" y="9000"/>
                  </a:lnTo>
                  <a:lnTo>
                    <a:pt x="6451" y="9102"/>
                  </a:lnTo>
                  <a:lnTo>
                    <a:pt x="6324" y="9230"/>
                  </a:lnTo>
                  <a:lnTo>
                    <a:pt x="5916" y="9638"/>
                  </a:lnTo>
                  <a:lnTo>
                    <a:pt x="5023" y="9638"/>
                  </a:lnTo>
                  <a:lnTo>
                    <a:pt x="4947" y="9485"/>
                  </a:lnTo>
                  <a:lnTo>
                    <a:pt x="4870" y="9383"/>
                  </a:lnTo>
                  <a:lnTo>
                    <a:pt x="4794" y="9281"/>
                  </a:lnTo>
                  <a:lnTo>
                    <a:pt x="4692" y="9179"/>
                  </a:lnTo>
                  <a:lnTo>
                    <a:pt x="4564" y="9102"/>
                  </a:lnTo>
                  <a:lnTo>
                    <a:pt x="4437" y="9051"/>
                  </a:lnTo>
                  <a:lnTo>
                    <a:pt x="4284" y="9026"/>
                  </a:lnTo>
                  <a:lnTo>
                    <a:pt x="4131" y="9000"/>
                  </a:lnTo>
                  <a:lnTo>
                    <a:pt x="307" y="9000"/>
                  </a:lnTo>
                  <a:lnTo>
                    <a:pt x="205" y="9026"/>
                  </a:lnTo>
                  <a:lnTo>
                    <a:pt x="103" y="9102"/>
                  </a:lnTo>
                  <a:lnTo>
                    <a:pt x="26" y="9204"/>
                  </a:lnTo>
                  <a:lnTo>
                    <a:pt x="1" y="9306"/>
                  </a:lnTo>
                  <a:lnTo>
                    <a:pt x="1" y="14558"/>
                  </a:lnTo>
                  <a:lnTo>
                    <a:pt x="26" y="14686"/>
                  </a:lnTo>
                  <a:lnTo>
                    <a:pt x="103" y="14788"/>
                  </a:lnTo>
                  <a:lnTo>
                    <a:pt x="205" y="14839"/>
                  </a:lnTo>
                  <a:lnTo>
                    <a:pt x="307" y="14864"/>
                  </a:lnTo>
                  <a:lnTo>
                    <a:pt x="4310" y="14864"/>
                  </a:lnTo>
                  <a:lnTo>
                    <a:pt x="4462" y="14813"/>
                  </a:lnTo>
                  <a:lnTo>
                    <a:pt x="4615" y="14737"/>
                  </a:lnTo>
                  <a:lnTo>
                    <a:pt x="4743" y="14635"/>
                  </a:lnTo>
                  <a:lnTo>
                    <a:pt x="4870" y="14507"/>
                  </a:lnTo>
                  <a:lnTo>
                    <a:pt x="4947" y="14380"/>
                  </a:lnTo>
                  <a:lnTo>
                    <a:pt x="5023" y="14227"/>
                  </a:lnTo>
                  <a:lnTo>
                    <a:pt x="5074" y="14074"/>
                  </a:lnTo>
                  <a:lnTo>
                    <a:pt x="6043" y="14074"/>
                  </a:lnTo>
                  <a:lnTo>
                    <a:pt x="6375" y="14405"/>
                  </a:lnTo>
                  <a:lnTo>
                    <a:pt x="6553" y="14558"/>
                  </a:lnTo>
                  <a:lnTo>
                    <a:pt x="6757" y="14660"/>
                  </a:lnTo>
                  <a:lnTo>
                    <a:pt x="6987" y="14711"/>
                  </a:lnTo>
                  <a:lnTo>
                    <a:pt x="7216" y="14737"/>
                  </a:lnTo>
                  <a:lnTo>
                    <a:pt x="7930" y="14737"/>
                  </a:lnTo>
                  <a:lnTo>
                    <a:pt x="7955" y="15272"/>
                  </a:lnTo>
                  <a:lnTo>
                    <a:pt x="7981" y="15425"/>
                  </a:lnTo>
                  <a:lnTo>
                    <a:pt x="8032" y="15553"/>
                  </a:lnTo>
                  <a:lnTo>
                    <a:pt x="8083" y="15680"/>
                  </a:lnTo>
                  <a:lnTo>
                    <a:pt x="8185" y="15782"/>
                  </a:lnTo>
                  <a:lnTo>
                    <a:pt x="8287" y="15884"/>
                  </a:lnTo>
                  <a:lnTo>
                    <a:pt x="8414" y="15935"/>
                  </a:lnTo>
                  <a:lnTo>
                    <a:pt x="8567" y="15986"/>
                  </a:lnTo>
                  <a:lnTo>
                    <a:pt x="10479" y="15986"/>
                  </a:lnTo>
                  <a:lnTo>
                    <a:pt x="10607" y="15935"/>
                  </a:lnTo>
                  <a:lnTo>
                    <a:pt x="10734" y="15884"/>
                  </a:lnTo>
                  <a:lnTo>
                    <a:pt x="10862" y="15782"/>
                  </a:lnTo>
                  <a:lnTo>
                    <a:pt x="10938" y="15680"/>
                  </a:lnTo>
                  <a:lnTo>
                    <a:pt x="11015" y="15553"/>
                  </a:lnTo>
                  <a:lnTo>
                    <a:pt x="11066" y="15425"/>
                  </a:lnTo>
                  <a:lnTo>
                    <a:pt x="11091" y="15272"/>
                  </a:lnTo>
                  <a:lnTo>
                    <a:pt x="11117" y="14737"/>
                  </a:lnTo>
                  <a:lnTo>
                    <a:pt x="11295" y="14711"/>
                  </a:lnTo>
                  <a:lnTo>
                    <a:pt x="11474" y="14660"/>
                  </a:lnTo>
                  <a:lnTo>
                    <a:pt x="11627" y="14584"/>
                  </a:lnTo>
                  <a:lnTo>
                    <a:pt x="11754" y="14456"/>
                  </a:lnTo>
                  <a:lnTo>
                    <a:pt x="11856" y="14329"/>
                  </a:lnTo>
                  <a:lnTo>
                    <a:pt x="11958" y="14176"/>
                  </a:lnTo>
                  <a:lnTo>
                    <a:pt x="12009" y="13997"/>
                  </a:lnTo>
                  <a:lnTo>
                    <a:pt x="12009" y="13819"/>
                  </a:lnTo>
                  <a:lnTo>
                    <a:pt x="12009" y="13640"/>
                  </a:lnTo>
                  <a:lnTo>
                    <a:pt x="11958" y="13462"/>
                  </a:lnTo>
                  <a:lnTo>
                    <a:pt x="11882" y="13309"/>
                  </a:lnTo>
                  <a:lnTo>
                    <a:pt x="11780" y="13182"/>
                  </a:lnTo>
                  <a:lnTo>
                    <a:pt x="11882" y="13054"/>
                  </a:lnTo>
                  <a:lnTo>
                    <a:pt x="11958" y="12901"/>
                  </a:lnTo>
                  <a:lnTo>
                    <a:pt x="12009" y="12748"/>
                  </a:lnTo>
                  <a:lnTo>
                    <a:pt x="12009" y="12570"/>
                  </a:lnTo>
                  <a:lnTo>
                    <a:pt x="12009" y="12391"/>
                  </a:lnTo>
                  <a:lnTo>
                    <a:pt x="11958" y="12213"/>
                  </a:lnTo>
                  <a:lnTo>
                    <a:pt x="11882" y="12060"/>
                  </a:lnTo>
                  <a:lnTo>
                    <a:pt x="11780" y="11932"/>
                  </a:lnTo>
                  <a:lnTo>
                    <a:pt x="11882" y="11805"/>
                  </a:lnTo>
                  <a:lnTo>
                    <a:pt x="11958" y="11652"/>
                  </a:lnTo>
                  <a:lnTo>
                    <a:pt x="12009" y="11499"/>
                  </a:lnTo>
                  <a:lnTo>
                    <a:pt x="12009" y="11320"/>
                  </a:lnTo>
                  <a:lnTo>
                    <a:pt x="12009" y="11142"/>
                  </a:lnTo>
                  <a:lnTo>
                    <a:pt x="11958" y="10963"/>
                  </a:lnTo>
                  <a:lnTo>
                    <a:pt x="11882" y="10811"/>
                  </a:lnTo>
                  <a:lnTo>
                    <a:pt x="11780" y="10683"/>
                  </a:lnTo>
                  <a:lnTo>
                    <a:pt x="11882" y="10556"/>
                  </a:lnTo>
                  <a:lnTo>
                    <a:pt x="11958" y="10403"/>
                  </a:lnTo>
                  <a:lnTo>
                    <a:pt x="12009" y="10250"/>
                  </a:lnTo>
                  <a:lnTo>
                    <a:pt x="12009" y="10071"/>
                  </a:lnTo>
                  <a:lnTo>
                    <a:pt x="12009" y="9842"/>
                  </a:lnTo>
                  <a:lnTo>
                    <a:pt x="11933" y="9663"/>
                  </a:lnTo>
                  <a:lnTo>
                    <a:pt x="11831" y="9485"/>
                  </a:lnTo>
                  <a:lnTo>
                    <a:pt x="11678" y="9357"/>
                  </a:lnTo>
                  <a:lnTo>
                    <a:pt x="11729" y="9357"/>
                  </a:lnTo>
                  <a:lnTo>
                    <a:pt x="11907" y="9332"/>
                  </a:lnTo>
                  <a:lnTo>
                    <a:pt x="12086" y="9281"/>
                  </a:lnTo>
                  <a:lnTo>
                    <a:pt x="12239" y="9204"/>
                  </a:lnTo>
                  <a:lnTo>
                    <a:pt x="12366" y="9102"/>
                  </a:lnTo>
                  <a:lnTo>
                    <a:pt x="12468" y="8975"/>
                  </a:lnTo>
                  <a:lnTo>
                    <a:pt x="12544" y="8822"/>
                  </a:lnTo>
                  <a:lnTo>
                    <a:pt x="12595" y="8643"/>
                  </a:lnTo>
                  <a:lnTo>
                    <a:pt x="12621" y="8490"/>
                  </a:lnTo>
                  <a:lnTo>
                    <a:pt x="12621" y="6425"/>
                  </a:lnTo>
                  <a:lnTo>
                    <a:pt x="12595" y="6272"/>
                  </a:lnTo>
                  <a:lnTo>
                    <a:pt x="12544" y="6094"/>
                  </a:lnTo>
                  <a:lnTo>
                    <a:pt x="12468" y="5941"/>
                  </a:lnTo>
                  <a:lnTo>
                    <a:pt x="12366" y="5813"/>
                  </a:lnTo>
                  <a:lnTo>
                    <a:pt x="12239" y="5711"/>
                  </a:lnTo>
                  <a:lnTo>
                    <a:pt x="12086" y="5635"/>
                  </a:lnTo>
                  <a:lnTo>
                    <a:pt x="11907" y="5584"/>
                  </a:lnTo>
                  <a:lnTo>
                    <a:pt x="11729" y="5559"/>
                  </a:lnTo>
                  <a:lnTo>
                    <a:pt x="11372" y="5559"/>
                  </a:lnTo>
                  <a:lnTo>
                    <a:pt x="11652" y="5355"/>
                  </a:lnTo>
                  <a:lnTo>
                    <a:pt x="11882" y="5100"/>
                  </a:lnTo>
                  <a:lnTo>
                    <a:pt x="12086" y="4794"/>
                  </a:lnTo>
                  <a:lnTo>
                    <a:pt x="12264" y="4513"/>
                  </a:lnTo>
                  <a:lnTo>
                    <a:pt x="12417" y="4182"/>
                  </a:lnTo>
                  <a:lnTo>
                    <a:pt x="12519" y="3825"/>
                  </a:lnTo>
                  <a:lnTo>
                    <a:pt x="12595" y="3468"/>
                  </a:lnTo>
                  <a:lnTo>
                    <a:pt x="12621" y="3111"/>
                  </a:lnTo>
                  <a:lnTo>
                    <a:pt x="12595" y="2780"/>
                  </a:lnTo>
                  <a:lnTo>
                    <a:pt x="12544" y="2474"/>
                  </a:lnTo>
                  <a:lnTo>
                    <a:pt x="12468" y="2193"/>
                  </a:lnTo>
                  <a:lnTo>
                    <a:pt x="12366" y="1913"/>
                  </a:lnTo>
                  <a:lnTo>
                    <a:pt x="12239" y="1632"/>
                  </a:lnTo>
                  <a:lnTo>
                    <a:pt x="12086" y="1377"/>
                  </a:lnTo>
                  <a:lnTo>
                    <a:pt x="11907" y="1148"/>
                  </a:lnTo>
                  <a:lnTo>
                    <a:pt x="11703" y="918"/>
                  </a:lnTo>
                  <a:lnTo>
                    <a:pt x="11474" y="714"/>
                  </a:lnTo>
                  <a:lnTo>
                    <a:pt x="11244" y="536"/>
                  </a:lnTo>
                  <a:lnTo>
                    <a:pt x="10989" y="383"/>
                  </a:lnTo>
                  <a:lnTo>
                    <a:pt x="10709" y="256"/>
                  </a:lnTo>
                  <a:lnTo>
                    <a:pt x="10428" y="154"/>
                  </a:lnTo>
                  <a:lnTo>
                    <a:pt x="10148" y="77"/>
                  </a:lnTo>
                  <a:lnTo>
                    <a:pt x="9842" y="26"/>
                  </a:lnTo>
                  <a:lnTo>
                    <a:pt x="9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707050" y="1175350"/>
              <a:ext cx="15950" cy="15950"/>
            </a:xfrm>
            <a:custGeom>
              <a:rect b="b" l="l" r="r" t="t"/>
              <a:pathLst>
                <a:path extrusionOk="0" h="638" w="638">
                  <a:moveTo>
                    <a:pt x="307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2"/>
                  </a:lnTo>
                  <a:lnTo>
                    <a:pt x="307" y="638"/>
                  </a:lnTo>
                  <a:lnTo>
                    <a:pt x="434" y="612"/>
                  </a:lnTo>
                  <a:lnTo>
                    <a:pt x="536" y="536"/>
                  </a:lnTo>
                  <a:lnTo>
                    <a:pt x="612" y="459"/>
                  </a:lnTo>
                  <a:lnTo>
                    <a:pt x="638" y="332"/>
                  </a:lnTo>
                  <a:lnTo>
                    <a:pt x="612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733175" y="1184900"/>
              <a:ext cx="29350" cy="46550"/>
            </a:xfrm>
            <a:custGeom>
              <a:rect b="b" l="l" r="r" t="t"/>
              <a:pathLst>
                <a:path extrusionOk="0" h="1862" w="1174">
                  <a:moveTo>
                    <a:pt x="281" y="1"/>
                  </a:moveTo>
                  <a:lnTo>
                    <a:pt x="154" y="52"/>
                  </a:lnTo>
                  <a:lnTo>
                    <a:pt x="77" y="128"/>
                  </a:lnTo>
                  <a:lnTo>
                    <a:pt x="1" y="230"/>
                  </a:lnTo>
                  <a:lnTo>
                    <a:pt x="1" y="358"/>
                  </a:lnTo>
                  <a:lnTo>
                    <a:pt x="26" y="460"/>
                  </a:lnTo>
                  <a:lnTo>
                    <a:pt x="103" y="562"/>
                  </a:lnTo>
                  <a:lnTo>
                    <a:pt x="205" y="664"/>
                  </a:lnTo>
                  <a:lnTo>
                    <a:pt x="307" y="766"/>
                  </a:lnTo>
                  <a:lnTo>
                    <a:pt x="434" y="995"/>
                  </a:lnTo>
                  <a:lnTo>
                    <a:pt x="536" y="1276"/>
                  </a:lnTo>
                  <a:lnTo>
                    <a:pt x="562" y="1403"/>
                  </a:lnTo>
                  <a:lnTo>
                    <a:pt x="562" y="1556"/>
                  </a:lnTo>
                  <a:lnTo>
                    <a:pt x="587" y="1658"/>
                  </a:lnTo>
                  <a:lnTo>
                    <a:pt x="664" y="1760"/>
                  </a:lnTo>
                  <a:lnTo>
                    <a:pt x="740" y="1836"/>
                  </a:lnTo>
                  <a:lnTo>
                    <a:pt x="868" y="1862"/>
                  </a:lnTo>
                  <a:lnTo>
                    <a:pt x="995" y="1836"/>
                  </a:lnTo>
                  <a:lnTo>
                    <a:pt x="1097" y="1760"/>
                  </a:lnTo>
                  <a:lnTo>
                    <a:pt x="1174" y="1658"/>
                  </a:lnTo>
                  <a:lnTo>
                    <a:pt x="1174" y="1556"/>
                  </a:lnTo>
                  <a:lnTo>
                    <a:pt x="1174" y="1327"/>
                  </a:lnTo>
                  <a:lnTo>
                    <a:pt x="1148" y="1123"/>
                  </a:lnTo>
                  <a:lnTo>
                    <a:pt x="1072" y="944"/>
                  </a:lnTo>
                  <a:lnTo>
                    <a:pt x="995" y="740"/>
                  </a:lnTo>
                  <a:lnTo>
                    <a:pt x="919" y="562"/>
                  </a:lnTo>
                  <a:lnTo>
                    <a:pt x="791" y="383"/>
                  </a:lnTo>
                  <a:lnTo>
                    <a:pt x="664" y="230"/>
                  </a:lnTo>
                  <a:lnTo>
                    <a:pt x="511" y="77"/>
                  </a:lnTo>
                  <a:lnTo>
                    <a:pt x="409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573850" y="1263300"/>
              <a:ext cx="15950" cy="24250"/>
            </a:xfrm>
            <a:custGeom>
              <a:rect b="b" l="l" r="r" t="t"/>
              <a:pathLst>
                <a:path extrusionOk="0" h="970" w="638">
                  <a:moveTo>
                    <a:pt x="306" y="1"/>
                  </a:moveTo>
                  <a:lnTo>
                    <a:pt x="204" y="26"/>
                  </a:lnTo>
                  <a:lnTo>
                    <a:pt x="102" y="103"/>
                  </a:lnTo>
                  <a:lnTo>
                    <a:pt x="26" y="205"/>
                  </a:lnTo>
                  <a:lnTo>
                    <a:pt x="0" y="307"/>
                  </a:lnTo>
                  <a:lnTo>
                    <a:pt x="0" y="638"/>
                  </a:lnTo>
                  <a:lnTo>
                    <a:pt x="26" y="766"/>
                  </a:lnTo>
                  <a:lnTo>
                    <a:pt x="102" y="868"/>
                  </a:lnTo>
                  <a:lnTo>
                    <a:pt x="204" y="944"/>
                  </a:lnTo>
                  <a:lnTo>
                    <a:pt x="306" y="969"/>
                  </a:lnTo>
                  <a:lnTo>
                    <a:pt x="434" y="944"/>
                  </a:lnTo>
                  <a:lnTo>
                    <a:pt x="535" y="868"/>
                  </a:lnTo>
                  <a:lnTo>
                    <a:pt x="612" y="766"/>
                  </a:lnTo>
                  <a:lnTo>
                    <a:pt x="637" y="638"/>
                  </a:lnTo>
                  <a:lnTo>
                    <a:pt x="637" y="307"/>
                  </a:lnTo>
                  <a:lnTo>
                    <a:pt x="612" y="205"/>
                  </a:lnTo>
                  <a:lnTo>
                    <a:pt x="535" y="103"/>
                  </a:lnTo>
                  <a:lnTo>
                    <a:pt x="434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573850" y="1300900"/>
              <a:ext cx="15950" cy="24250"/>
            </a:xfrm>
            <a:custGeom>
              <a:rect b="b" l="l" r="r" t="t"/>
              <a:pathLst>
                <a:path extrusionOk="0" h="970" w="638">
                  <a:moveTo>
                    <a:pt x="306" y="1"/>
                  </a:moveTo>
                  <a:lnTo>
                    <a:pt x="204" y="26"/>
                  </a:lnTo>
                  <a:lnTo>
                    <a:pt x="102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0" y="664"/>
                  </a:lnTo>
                  <a:lnTo>
                    <a:pt x="26" y="766"/>
                  </a:lnTo>
                  <a:lnTo>
                    <a:pt x="102" y="868"/>
                  </a:lnTo>
                  <a:lnTo>
                    <a:pt x="204" y="944"/>
                  </a:lnTo>
                  <a:lnTo>
                    <a:pt x="306" y="970"/>
                  </a:lnTo>
                  <a:lnTo>
                    <a:pt x="434" y="944"/>
                  </a:lnTo>
                  <a:lnTo>
                    <a:pt x="535" y="868"/>
                  </a:lnTo>
                  <a:lnTo>
                    <a:pt x="612" y="766"/>
                  </a:lnTo>
                  <a:lnTo>
                    <a:pt x="637" y="664"/>
                  </a:lnTo>
                  <a:lnTo>
                    <a:pt x="637" y="332"/>
                  </a:lnTo>
                  <a:lnTo>
                    <a:pt x="612" y="205"/>
                  </a:lnTo>
                  <a:lnTo>
                    <a:pt x="535" y="103"/>
                  </a:lnTo>
                  <a:lnTo>
                    <a:pt x="434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588500" y="1286250"/>
              <a:ext cx="24250" cy="15950"/>
            </a:xfrm>
            <a:custGeom>
              <a:rect b="b" l="l" r="r" t="t"/>
              <a:pathLst>
                <a:path extrusionOk="0" h="638" w="970">
                  <a:moveTo>
                    <a:pt x="332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06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612"/>
                  </a:lnTo>
                  <a:lnTo>
                    <a:pt x="332" y="638"/>
                  </a:lnTo>
                  <a:lnTo>
                    <a:pt x="663" y="638"/>
                  </a:lnTo>
                  <a:lnTo>
                    <a:pt x="765" y="612"/>
                  </a:lnTo>
                  <a:lnTo>
                    <a:pt x="867" y="536"/>
                  </a:lnTo>
                  <a:lnTo>
                    <a:pt x="944" y="434"/>
                  </a:lnTo>
                  <a:lnTo>
                    <a:pt x="969" y="306"/>
                  </a:lnTo>
                  <a:lnTo>
                    <a:pt x="944" y="204"/>
                  </a:lnTo>
                  <a:lnTo>
                    <a:pt x="867" y="102"/>
                  </a:lnTo>
                  <a:lnTo>
                    <a:pt x="765" y="26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550900" y="1286250"/>
              <a:ext cx="23600" cy="15950"/>
            </a:xfrm>
            <a:custGeom>
              <a:rect b="b" l="l" r="r" t="t"/>
              <a:pathLst>
                <a:path extrusionOk="0" h="638" w="944">
                  <a:moveTo>
                    <a:pt x="306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06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612"/>
                  </a:lnTo>
                  <a:lnTo>
                    <a:pt x="306" y="638"/>
                  </a:lnTo>
                  <a:lnTo>
                    <a:pt x="638" y="638"/>
                  </a:lnTo>
                  <a:lnTo>
                    <a:pt x="765" y="612"/>
                  </a:lnTo>
                  <a:lnTo>
                    <a:pt x="867" y="536"/>
                  </a:lnTo>
                  <a:lnTo>
                    <a:pt x="918" y="434"/>
                  </a:lnTo>
                  <a:lnTo>
                    <a:pt x="944" y="306"/>
                  </a:lnTo>
                  <a:lnTo>
                    <a:pt x="918" y="204"/>
                  </a:lnTo>
                  <a:lnTo>
                    <a:pt x="867" y="102"/>
                  </a:lnTo>
                  <a:lnTo>
                    <a:pt x="765" y="26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837725" y="1146025"/>
              <a:ext cx="15950" cy="24250"/>
            </a:xfrm>
            <a:custGeom>
              <a:rect b="b" l="l" r="r" t="t"/>
              <a:pathLst>
                <a:path extrusionOk="0" h="970" w="638">
                  <a:moveTo>
                    <a:pt x="332" y="1"/>
                  </a:moveTo>
                  <a:lnTo>
                    <a:pt x="204" y="26"/>
                  </a:lnTo>
                  <a:lnTo>
                    <a:pt x="102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0" y="663"/>
                  </a:lnTo>
                  <a:lnTo>
                    <a:pt x="26" y="765"/>
                  </a:lnTo>
                  <a:lnTo>
                    <a:pt x="102" y="867"/>
                  </a:lnTo>
                  <a:lnTo>
                    <a:pt x="204" y="944"/>
                  </a:lnTo>
                  <a:lnTo>
                    <a:pt x="332" y="969"/>
                  </a:lnTo>
                  <a:lnTo>
                    <a:pt x="434" y="944"/>
                  </a:lnTo>
                  <a:lnTo>
                    <a:pt x="535" y="867"/>
                  </a:lnTo>
                  <a:lnTo>
                    <a:pt x="612" y="765"/>
                  </a:lnTo>
                  <a:lnTo>
                    <a:pt x="637" y="663"/>
                  </a:lnTo>
                  <a:lnTo>
                    <a:pt x="637" y="332"/>
                  </a:lnTo>
                  <a:lnTo>
                    <a:pt x="612" y="205"/>
                  </a:lnTo>
                  <a:lnTo>
                    <a:pt x="535" y="103"/>
                  </a:lnTo>
                  <a:lnTo>
                    <a:pt x="434" y="2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837725" y="1184275"/>
              <a:ext cx="15950" cy="23600"/>
            </a:xfrm>
            <a:custGeom>
              <a:rect b="b" l="l" r="r" t="t"/>
              <a:pathLst>
                <a:path extrusionOk="0" h="944" w="638">
                  <a:moveTo>
                    <a:pt x="332" y="0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6"/>
                  </a:lnTo>
                  <a:lnTo>
                    <a:pt x="0" y="638"/>
                  </a:lnTo>
                  <a:lnTo>
                    <a:pt x="26" y="765"/>
                  </a:lnTo>
                  <a:lnTo>
                    <a:pt x="102" y="867"/>
                  </a:lnTo>
                  <a:lnTo>
                    <a:pt x="204" y="918"/>
                  </a:lnTo>
                  <a:lnTo>
                    <a:pt x="332" y="944"/>
                  </a:lnTo>
                  <a:lnTo>
                    <a:pt x="434" y="918"/>
                  </a:lnTo>
                  <a:lnTo>
                    <a:pt x="535" y="867"/>
                  </a:lnTo>
                  <a:lnTo>
                    <a:pt x="612" y="765"/>
                  </a:lnTo>
                  <a:lnTo>
                    <a:pt x="637" y="638"/>
                  </a:lnTo>
                  <a:lnTo>
                    <a:pt x="637" y="306"/>
                  </a:lnTo>
                  <a:lnTo>
                    <a:pt x="612" y="179"/>
                  </a:lnTo>
                  <a:lnTo>
                    <a:pt x="535" y="77"/>
                  </a:lnTo>
                  <a:lnTo>
                    <a:pt x="434" y="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853000" y="1169600"/>
              <a:ext cx="23625" cy="15325"/>
            </a:xfrm>
            <a:custGeom>
              <a:rect b="b" l="l" r="r" t="t"/>
              <a:pathLst>
                <a:path extrusionOk="0" h="613" w="945">
                  <a:moveTo>
                    <a:pt x="307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587"/>
                  </a:lnTo>
                  <a:lnTo>
                    <a:pt x="307" y="613"/>
                  </a:lnTo>
                  <a:lnTo>
                    <a:pt x="638" y="613"/>
                  </a:lnTo>
                  <a:lnTo>
                    <a:pt x="766" y="587"/>
                  </a:lnTo>
                  <a:lnTo>
                    <a:pt x="868" y="536"/>
                  </a:lnTo>
                  <a:lnTo>
                    <a:pt x="919" y="434"/>
                  </a:lnTo>
                  <a:lnTo>
                    <a:pt x="944" y="307"/>
                  </a:lnTo>
                  <a:lnTo>
                    <a:pt x="919" y="179"/>
                  </a:lnTo>
                  <a:lnTo>
                    <a:pt x="868" y="77"/>
                  </a:lnTo>
                  <a:lnTo>
                    <a:pt x="766" y="26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814775" y="1169600"/>
              <a:ext cx="24250" cy="15325"/>
            </a:xfrm>
            <a:custGeom>
              <a:rect b="b" l="l" r="r" t="t"/>
              <a:pathLst>
                <a:path extrusionOk="0" h="613" w="970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587"/>
                  </a:lnTo>
                  <a:lnTo>
                    <a:pt x="306" y="613"/>
                  </a:lnTo>
                  <a:lnTo>
                    <a:pt x="663" y="613"/>
                  </a:lnTo>
                  <a:lnTo>
                    <a:pt x="765" y="587"/>
                  </a:lnTo>
                  <a:lnTo>
                    <a:pt x="867" y="536"/>
                  </a:lnTo>
                  <a:lnTo>
                    <a:pt x="944" y="434"/>
                  </a:lnTo>
                  <a:lnTo>
                    <a:pt x="969" y="307"/>
                  </a:lnTo>
                  <a:lnTo>
                    <a:pt x="944" y="179"/>
                  </a:lnTo>
                  <a:lnTo>
                    <a:pt x="867" y="77"/>
                  </a:lnTo>
                  <a:lnTo>
                    <a:pt x="765" y="2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550250" y="1409275"/>
              <a:ext cx="15975" cy="49725"/>
            </a:xfrm>
            <a:custGeom>
              <a:rect b="b" l="l" r="r" t="t"/>
              <a:pathLst>
                <a:path extrusionOk="0" h="1989" w="639">
                  <a:moveTo>
                    <a:pt x="332" y="0"/>
                  </a:moveTo>
                  <a:lnTo>
                    <a:pt x="205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1" y="306"/>
                  </a:lnTo>
                  <a:lnTo>
                    <a:pt x="1" y="1683"/>
                  </a:lnTo>
                  <a:lnTo>
                    <a:pt x="26" y="1810"/>
                  </a:lnTo>
                  <a:lnTo>
                    <a:pt x="103" y="1912"/>
                  </a:lnTo>
                  <a:lnTo>
                    <a:pt x="205" y="1963"/>
                  </a:lnTo>
                  <a:lnTo>
                    <a:pt x="332" y="1989"/>
                  </a:lnTo>
                  <a:lnTo>
                    <a:pt x="434" y="1963"/>
                  </a:lnTo>
                  <a:lnTo>
                    <a:pt x="536" y="1912"/>
                  </a:lnTo>
                  <a:lnTo>
                    <a:pt x="613" y="1810"/>
                  </a:lnTo>
                  <a:lnTo>
                    <a:pt x="638" y="1683"/>
                  </a:lnTo>
                  <a:lnTo>
                    <a:pt x="638" y="306"/>
                  </a:lnTo>
                  <a:lnTo>
                    <a:pt x="613" y="179"/>
                  </a:lnTo>
                  <a:lnTo>
                    <a:pt x="536" y="77"/>
                  </a:lnTo>
                  <a:lnTo>
                    <a:pt x="434" y="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550250" y="1470450"/>
              <a:ext cx="15975" cy="15950"/>
            </a:xfrm>
            <a:custGeom>
              <a:rect b="b" l="l" r="r" t="t"/>
              <a:pathLst>
                <a:path extrusionOk="0" h="638" w="639">
                  <a:moveTo>
                    <a:pt x="332" y="1"/>
                  </a:moveTo>
                  <a:lnTo>
                    <a:pt x="205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2"/>
                  </a:lnTo>
                  <a:lnTo>
                    <a:pt x="332" y="638"/>
                  </a:lnTo>
                  <a:lnTo>
                    <a:pt x="434" y="612"/>
                  </a:lnTo>
                  <a:lnTo>
                    <a:pt x="536" y="536"/>
                  </a:lnTo>
                  <a:lnTo>
                    <a:pt x="613" y="434"/>
                  </a:lnTo>
                  <a:lnTo>
                    <a:pt x="638" y="307"/>
                  </a:lnTo>
                  <a:lnTo>
                    <a:pt x="613" y="205"/>
                  </a:lnTo>
                  <a:lnTo>
                    <a:pt x="536" y="103"/>
                  </a:lnTo>
                  <a:lnTo>
                    <a:pt x="434" y="2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0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783" name="Google Shape;783;p40"/>
          <p:cNvGraphicFramePr/>
          <p:nvPr/>
        </p:nvGraphicFramePr>
        <p:xfrm>
          <a:off x="2625150" y="947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65950"/>
                <a:gridCol w="865950"/>
                <a:gridCol w="865950"/>
                <a:gridCol w="865950"/>
                <a:gridCol w="865950"/>
                <a:gridCol w="865950"/>
                <a:gridCol w="865950"/>
              </a:tblGrid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b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MON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b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TUE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WED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THU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FRI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SAT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SUN</a:t>
                      </a:r>
                      <a:endParaRPr sz="15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784" name="Google Shape;784;p40"/>
          <p:cNvGrpSpPr/>
          <p:nvPr/>
        </p:nvGrpSpPr>
        <p:grpSpPr>
          <a:xfrm>
            <a:off x="2656809" y="1858302"/>
            <a:ext cx="4898700" cy="447600"/>
            <a:chOff x="2625150" y="1688800"/>
            <a:chExt cx="4898700" cy="447600"/>
          </a:xfrm>
        </p:grpSpPr>
        <p:sp>
          <p:nvSpPr>
            <p:cNvPr id="785" name="Google Shape;785;p40"/>
            <p:cNvSpPr/>
            <p:nvPr/>
          </p:nvSpPr>
          <p:spPr>
            <a:xfrm>
              <a:off x="2625150" y="1688800"/>
              <a:ext cx="4898700" cy="4476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0"/>
            <p:cNvSpPr txBox="1"/>
            <p:nvPr/>
          </p:nvSpPr>
          <p:spPr>
            <a:xfrm>
              <a:off x="3133780" y="1821098"/>
              <a:ext cx="3789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87" name="Google Shape;787;p40"/>
            <p:cNvGrpSpPr/>
            <p:nvPr/>
          </p:nvGrpSpPr>
          <p:grpSpPr>
            <a:xfrm>
              <a:off x="2769650" y="1782688"/>
              <a:ext cx="259826" cy="259812"/>
              <a:chOff x="-6374350" y="1372188"/>
              <a:chExt cx="259826" cy="259812"/>
            </a:xfrm>
          </p:grpSpPr>
          <p:sp>
            <p:nvSpPr>
              <p:cNvPr id="788" name="Google Shape;788;p40"/>
              <p:cNvSpPr/>
              <p:nvPr/>
            </p:nvSpPr>
            <p:spPr>
              <a:xfrm>
                <a:off x="-6325871" y="1372188"/>
                <a:ext cx="211348" cy="259812"/>
              </a:xfrm>
              <a:custGeom>
                <a:rect b="b" l="l" r="r" t="t"/>
                <a:pathLst>
                  <a:path extrusionOk="0" h="15986" w="13004">
                    <a:moveTo>
                      <a:pt x="944" y="0"/>
                    </a:moveTo>
                    <a:lnTo>
                      <a:pt x="766" y="26"/>
                    </a:lnTo>
                    <a:lnTo>
                      <a:pt x="587" y="77"/>
                    </a:lnTo>
                    <a:lnTo>
                      <a:pt x="434" y="153"/>
                    </a:lnTo>
                    <a:lnTo>
                      <a:pt x="281" y="281"/>
                    </a:lnTo>
                    <a:lnTo>
                      <a:pt x="179" y="408"/>
                    </a:lnTo>
                    <a:lnTo>
                      <a:pt x="77" y="587"/>
                    </a:lnTo>
                    <a:lnTo>
                      <a:pt x="26" y="740"/>
                    </a:lnTo>
                    <a:lnTo>
                      <a:pt x="1" y="944"/>
                    </a:lnTo>
                    <a:lnTo>
                      <a:pt x="1" y="2014"/>
                    </a:lnTo>
                    <a:lnTo>
                      <a:pt x="26" y="2116"/>
                    </a:lnTo>
                    <a:lnTo>
                      <a:pt x="103" y="2218"/>
                    </a:lnTo>
                    <a:lnTo>
                      <a:pt x="205" y="2295"/>
                    </a:lnTo>
                    <a:lnTo>
                      <a:pt x="332" y="2320"/>
                    </a:lnTo>
                    <a:lnTo>
                      <a:pt x="460" y="2295"/>
                    </a:lnTo>
                    <a:lnTo>
                      <a:pt x="536" y="2218"/>
                    </a:lnTo>
                    <a:lnTo>
                      <a:pt x="613" y="2116"/>
                    </a:lnTo>
                    <a:lnTo>
                      <a:pt x="638" y="2014"/>
                    </a:lnTo>
                    <a:lnTo>
                      <a:pt x="638" y="944"/>
                    </a:lnTo>
                    <a:lnTo>
                      <a:pt x="664" y="816"/>
                    </a:lnTo>
                    <a:lnTo>
                      <a:pt x="740" y="714"/>
                    </a:lnTo>
                    <a:lnTo>
                      <a:pt x="817" y="663"/>
                    </a:lnTo>
                    <a:lnTo>
                      <a:pt x="944" y="638"/>
                    </a:lnTo>
                    <a:lnTo>
                      <a:pt x="12060" y="638"/>
                    </a:lnTo>
                    <a:lnTo>
                      <a:pt x="12187" y="663"/>
                    </a:lnTo>
                    <a:lnTo>
                      <a:pt x="12289" y="714"/>
                    </a:lnTo>
                    <a:lnTo>
                      <a:pt x="12340" y="816"/>
                    </a:lnTo>
                    <a:lnTo>
                      <a:pt x="12366" y="944"/>
                    </a:lnTo>
                    <a:lnTo>
                      <a:pt x="12366" y="15042"/>
                    </a:lnTo>
                    <a:lnTo>
                      <a:pt x="12340" y="15170"/>
                    </a:lnTo>
                    <a:lnTo>
                      <a:pt x="12289" y="15272"/>
                    </a:lnTo>
                    <a:lnTo>
                      <a:pt x="12187" y="15348"/>
                    </a:lnTo>
                    <a:lnTo>
                      <a:pt x="12060" y="15374"/>
                    </a:lnTo>
                    <a:lnTo>
                      <a:pt x="944" y="15374"/>
                    </a:lnTo>
                    <a:lnTo>
                      <a:pt x="817" y="15348"/>
                    </a:lnTo>
                    <a:lnTo>
                      <a:pt x="740" y="15272"/>
                    </a:lnTo>
                    <a:lnTo>
                      <a:pt x="664" y="15170"/>
                    </a:lnTo>
                    <a:lnTo>
                      <a:pt x="638" y="15042"/>
                    </a:lnTo>
                    <a:lnTo>
                      <a:pt x="638" y="14048"/>
                    </a:lnTo>
                    <a:lnTo>
                      <a:pt x="613" y="13921"/>
                    </a:lnTo>
                    <a:lnTo>
                      <a:pt x="536" y="13819"/>
                    </a:lnTo>
                    <a:lnTo>
                      <a:pt x="460" y="13768"/>
                    </a:lnTo>
                    <a:lnTo>
                      <a:pt x="332" y="13742"/>
                    </a:lnTo>
                    <a:lnTo>
                      <a:pt x="205" y="13768"/>
                    </a:lnTo>
                    <a:lnTo>
                      <a:pt x="103" y="13819"/>
                    </a:lnTo>
                    <a:lnTo>
                      <a:pt x="26" y="13921"/>
                    </a:lnTo>
                    <a:lnTo>
                      <a:pt x="1" y="14048"/>
                    </a:lnTo>
                    <a:lnTo>
                      <a:pt x="1" y="15042"/>
                    </a:lnTo>
                    <a:lnTo>
                      <a:pt x="26" y="15246"/>
                    </a:lnTo>
                    <a:lnTo>
                      <a:pt x="77" y="15425"/>
                    </a:lnTo>
                    <a:lnTo>
                      <a:pt x="179" y="15578"/>
                    </a:lnTo>
                    <a:lnTo>
                      <a:pt x="281" y="15705"/>
                    </a:lnTo>
                    <a:lnTo>
                      <a:pt x="434" y="15833"/>
                    </a:lnTo>
                    <a:lnTo>
                      <a:pt x="587" y="15909"/>
                    </a:lnTo>
                    <a:lnTo>
                      <a:pt x="766" y="15960"/>
                    </a:lnTo>
                    <a:lnTo>
                      <a:pt x="944" y="15986"/>
                    </a:lnTo>
                    <a:lnTo>
                      <a:pt x="12060" y="15986"/>
                    </a:lnTo>
                    <a:lnTo>
                      <a:pt x="12264" y="15960"/>
                    </a:lnTo>
                    <a:lnTo>
                      <a:pt x="12417" y="15909"/>
                    </a:lnTo>
                    <a:lnTo>
                      <a:pt x="12595" y="15833"/>
                    </a:lnTo>
                    <a:lnTo>
                      <a:pt x="12723" y="15705"/>
                    </a:lnTo>
                    <a:lnTo>
                      <a:pt x="12850" y="15578"/>
                    </a:lnTo>
                    <a:lnTo>
                      <a:pt x="12927" y="15425"/>
                    </a:lnTo>
                    <a:lnTo>
                      <a:pt x="12978" y="15246"/>
                    </a:lnTo>
                    <a:lnTo>
                      <a:pt x="13003" y="15042"/>
                    </a:lnTo>
                    <a:lnTo>
                      <a:pt x="13003" y="944"/>
                    </a:lnTo>
                    <a:lnTo>
                      <a:pt x="12978" y="740"/>
                    </a:lnTo>
                    <a:lnTo>
                      <a:pt x="12927" y="587"/>
                    </a:lnTo>
                    <a:lnTo>
                      <a:pt x="12850" y="408"/>
                    </a:lnTo>
                    <a:lnTo>
                      <a:pt x="12723" y="281"/>
                    </a:lnTo>
                    <a:lnTo>
                      <a:pt x="12595" y="153"/>
                    </a:lnTo>
                    <a:lnTo>
                      <a:pt x="12417" y="77"/>
                    </a:lnTo>
                    <a:lnTo>
                      <a:pt x="12264" y="26"/>
                    </a:lnTo>
                    <a:lnTo>
                      <a:pt x="12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-6281114" y="1568167"/>
                <a:ext cx="132198" cy="9963"/>
              </a:xfrm>
              <a:custGeom>
                <a:rect b="b" l="l" r="r" t="t"/>
                <a:pathLst>
                  <a:path extrusionOk="0" h="613" w="8134">
                    <a:moveTo>
                      <a:pt x="306" y="0"/>
                    </a:moveTo>
                    <a:lnTo>
                      <a:pt x="204" y="26"/>
                    </a:ln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587"/>
                    </a:lnTo>
                    <a:lnTo>
                      <a:pt x="306" y="612"/>
                    </a:lnTo>
                    <a:lnTo>
                      <a:pt x="7802" y="612"/>
                    </a:lnTo>
                    <a:lnTo>
                      <a:pt x="7929" y="587"/>
                    </a:lnTo>
                    <a:lnTo>
                      <a:pt x="8031" y="536"/>
                    </a:lnTo>
                    <a:lnTo>
                      <a:pt x="8108" y="434"/>
                    </a:lnTo>
                    <a:lnTo>
                      <a:pt x="8133" y="306"/>
                    </a:lnTo>
                    <a:lnTo>
                      <a:pt x="8108" y="179"/>
                    </a:lnTo>
                    <a:lnTo>
                      <a:pt x="8031" y="77"/>
                    </a:lnTo>
                    <a:lnTo>
                      <a:pt x="7929" y="26"/>
                    </a:lnTo>
                    <a:lnTo>
                      <a:pt x="78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-6159307" y="1594690"/>
                <a:ext cx="10385" cy="9963"/>
              </a:xfrm>
              <a:custGeom>
                <a:rect b="b" l="l" r="r" t="t"/>
                <a:pathLst>
                  <a:path extrusionOk="0" h="613" w="639">
                    <a:moveTo>
                      <a:pt x="205" y="0"/>
                    </a:moveTo>
                    <a:lnTo>
                      <a:pt x="103" y="77"/>
                    </a:lnTo>
                    <a:lnTo>
                      <a:pt x="26" y="179"/>
                    </a:lnTo>
                    <a:lnTo>
                      <a:pt x="1" y="306"/>
                    </a:lnTo>
                    <a:lnTo>
                      <a:pt x="26" y="408"/>
                    </a:lnTo>
                    <a:lnTo>
                      <a:pt x="103" y="510"/>
                    </a:lnTo>
                    <a:lnTo>
                      <a:pt x="205" y="587"/>
                    </a:lnTo>
                    <a:lnTo>
                      <a:pt x="307" y="612"/>
                    </a:lnTo>
                    <a:lnTo>
                      <a:pt x="434" y="587"/>
                    </a:lnTo>
                    <a:lnTo>
                      <a:pt x="536" y="510"/>
                    </a:lnTo>
                    <a:lnTo>
                      <a:pt x="613" y="408"/>
                    </a:lnTo>
                    <a:lnTo>
                      <a:pt x="638" y="306"/>
                    </a:lnTo>
                    <a:lnTo>
                      <a:pt x="613" y="179"/>
                    </a:lnTo>
                    <a:lnTo>
                      <a:pt x="536" y="77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-6281114" y="1594690"/>
                <a:ext cx="111053" cy="9963"/>
              </a:xfrm>
              <a:custGeom>
                <a:rect b="b" l="l" r="r" t="t"/>
                <a:pathLst>
                  <a:path extrusionOk="0" h="613" w="6833">
                    <a:moveTo>
                      <a:pt x="204" y="0"/>
                    </a:move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10"/>
                    </a:lnTo>
                    <a:lnTo>
                      <a:pt x="204" y="587"/>
                    </a:lnTo>
                    <a:lnTo>
                      <a:pt x="306" y="612"/>
                    </a:lnTo>
                    <a:lnTo>
                      <a:pt x="6527" y="612"/>
                    </a:lnTo>
                    <a:lnTo>
                      <a:pt x="6654" y="587"/>
                    </a:lnTo>
                    <a:lnTo>
                      <a:pt x="6756" y="510"/>
                    </a:lnTo>
                    <a:lnTo>
                      <a:pt x="6807" y="434"/>
                    </a:lnTo>
                    <a:lnTo>
                      <a:pt x="6833" y="306"/>
                    </a:lnTo>
                    <a:lnTo>
                      <a:pt x="6807" y="179"/>
                    </a:lnTo>
                    <a:lnTo>
                      <a:pt x="6756" y="77"/>
                    </a:lnTo>
                    <a:lnTo>
                      <a:pt x="66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-6295204" y="1416928"/>
                <a:ext cx="109412" cy="109412"/>
              </a:xfrm>
              <a:custGeom>
                <a:rect b="b" l="l" r="r" t="t"/>
                <a:pathLst>
                  <a:path extrusionOk="0" h="6732" w="6732">
                    <a:moveTo>
                      <a:pt x="3493" y="2321"/>
                    </a:moveTo>
                    <a:lnTo>
                      <a:pt x="3621" y="2372"/>
                    </a:lnTo>
                    <a:lnTo>
                      <a:pt x="3748" y="2423"/>
                    </a:lnTo>
                    <a:lnTo>
                      <a:pt x="3825" y="2499"/>
                    </a:lnTo>
                    <a:lnTo>
                      <a:pt x="3927" y="2601"/>
                    </a:lnTo>
                    <a:lnTo>
                      <a:pt x="3978" y="2703"/>
                    </a:lnTo>
                    <a:lnTo>
                      <a:pt x="4003" y="2831"/>
                    </a:lnTo>
                    <a:lnTo>
                      <a:pt x="4029" y="2958"/>
                    </a:lnTo>
                    <a:lnTo>
                      <a:pt x="4029" y="3213"/>
                    </a:lnTo>
                    <a:lnTo>
                      <a:pt x="4003" y="3341"/>
                    </a:lnTo>
                    <a:lnTo>
                      <a:pt x="3978" y="3468"/>
                    </a:lnTo>
                    <a:lnTo>
                      <a:pt x="3927" y="3570"/>
                    </a:lnTo>
                    <a:lnTo>
                      <a:pt x="3825" y="3672"/>
                    </a:lnTo>
                    <a:lnTo>
                      <a:pt x="3748" y="3749"/>
                    </a:lnTo>
                    <a:lnTo>
                      <a:pt x="3621" y="3825"/>
                    </a:lnTo>
                    <a:lnTo>
                      <a:pt x="3493" y="3850"/>
                    </a:lnTo>
                    <a:lnTo>
                      <a:pt x="3366" y="3876"/>
                    </a:lnTo>
                    <a:lnTo>
                      <a:pt x="3238" y="3850"/>
                    </a:lnTo>
                    <a:lnTo>
                      <a:pt x="3111" y="3825"/>
                    </a:lnTo>
                    <a:lnTo>
                      <a:pt x="3009" y="3749"/>
                    </a:lnTo>
                    <a:lnTo>
                      <a:pt x="2907" y="3672"/>
                    </a:lnTo>
                    <a:lnTo>
                      <a:pt x="2830" y="3570"/>
                    </a:lnTo>
                    <a:lnTo>
                      <a:pt x="2754" y="3468"/>
                    </a:lnTo>
                    <a:lnTo>
                      <a:pt x="2728" y="3341"/>
                    </a:lnTo>
                    <a:lnTo>
                      <a:pt x="2703" y="3213"/>
                    </a:lnTo>
                    <a:lnTo>
                      <a:pt x="2703" y="2958"/>
                    </a:lnTo>
                    <a:lnTo>
                      <a:pt x="2728" y="2831"/>
                    </a:lnTo>
                    <a:lnTo>
                      <a:pt x="2754" y="2703"/>
                    </a:lnTo>
                    <a:lnTo>
                      <a:pt x="2830" y="2601"/>
                    </a:lnTo>
                    <a:lnTo>
                      <a:pt x="2907" y="2499"/>
                    </a:lnTo>
                    <a:lnTo>
                      <a:pt x="3009" y="2423"/>
                    </a:lnTo>
                    <a:lnTo>
                      <a:pt x="3111" y="2372"/>
                    </a:lnTo>
                    <a:lnTo>
                      <a:pt x="3238" y="2321"/>
                    </a:lnTo>
                    <a:close/>
                    <a:moveTo>
                      <a:pt x="3366" y="613"/>
                    </a:moveTo>
                    <a:lnTo>
                      <a:pt x="3646" y="638"/>
                    </a:lnTo>
                    <a:lnTo>
                      <a:pt x="3927" y="664"/>
                    </a:lnTo>
                    <a:lnTo>
                      <a:pt x="4182" y="740"/>
                    </a:lnTo>
                    <a:lnTo>
                      <a:pt x="4437" y="842"/>
                    </a:lnTo>
                    <a:lnTo>
                      <a:pt x="4666" y="944"/>
                    </a:lnTo>
                    <a:lnTo>
                      <a:pt x="4895" y="1097"/>
                    </a:lnTo>
                    <a:lnTo>
                      <a:pt x="5125" y="1250"/>
                    </a:lnTo>
                    <a:lnTo>
                      <a:pt x="5303" y="1428"/>
                    </a:lnTo>
                    <a:lnTo>
                      <a:pt x="5482" y="1607"/>
                    </a:lnTo>
                    <a:lnTo>
                      <a:pt x="5635" y="1836"/>
                    </a:lnTo>
                    <a:lnTo>
                      <a:pt x="5788" y="2066"/>
                    </a:lnTo>
                    <a:lnTo>
                      <a:pt x="5890" y="2295"/>
                    </a:lnTo>
                    <a:lnTo>
                      <a:pt x="5992" y="2550"/>
                    </a:lnTo>
                    <a:lnTo>
                      <a:pt x="6068" y="2805"/>
                    </a:lnTo>
                    <a:lnTo>
                      <a:pt x="6094" y="3086"/>
                    </a:lnTo>
                    <a:lnTo>
                      <a:pt x="6119" y="3366"/>
                    </a:lnTo>
                    <a:lnTo>
                      <a:pt x="6094" y="3596"/>
                    </a:lnTo>
                    <a:lnTo>
                      <a:pt x="6068" y="3825"/>
                    </a:lnTo>
                    <a:lnTo>
                      <a:pt x="6017" y="4054"/>
                    </a:lnTo>
                    <a:lnTo>
                      <a:pt x="5966" y="4284"/>
                    </a:lnTo>
                    <a:lnTo>
                      <a:pt x="5864" y="4488"/>
                    </a:lnTo>
                    <a:lnTo>
                      <a:pt x="5762" y="4692"/>
                    </a:lnTo>
                    <a:lnTo>
                      <a:pt x="5660" y="4870"/>
                    </a:lnTo>
                    <a:lnTo>
                      <a:pt x="5533" y="5049"/>
                    </a:lnTo>
                    <a:lnTo>
                      <a:pt x="5405" y="4896"/>
                    </a:lnTo>
                    <a:lnTo>
                      <a:pt x="5278" y="4743"/>
                    </a:lnTo>
                    <a:lnTo>
                      <a:pt x="5150" y="4590"/>
                    </a:lnTo>
                    <a:lnTo>
                      <a:pt x="4997" y="4462"/>
                    </a:lnTo>
                    <a:lnTo>
                      <a:pt x="4844" y="4335"/>
                    </a:lnTo>
                    <a:lnTo>
                      <a:pt x="4691" y="4233"/>
                    </a:lnTo>
                    <a:lnTo>
                      <a:pt x="4513" y="4131"/>
                    </a:lnTo>
                    <a:lnTo>
                      <a:pt x="4335" y="4054"/>
                    </a:lnTo>
                    <a:lnTo>
                      <a:pt x="4462" y="3876"/>
                    </a:lnTo>
                    <a:lnTo>
                      <a:pt x="4564" y="3672"/>
                    </a:lnTo>
                    <a:lnTo>
                      <a:pt x="4640" y="3443"/>
                    </a:lnTo>
                    <a:lnTo>
                      <a:pt x="4640" y="3213"/>
                    </a:lnTo>
                    <a:lnTo>
                      <a:pt x="4640" y="2958"/>
                    </a:lnTo>
                    <a:lnTo>
                      <a:pt x="4615" y="2703"/>
                    </a:lnTo>
                    <a:lnTo>
                      <a:pt x="4564" y="2474"/>
                    </a:lnTo>
                    <a:lnTo>
                      <a:pt x="4437" y="2244"/>
                    </a:lnTo>
                    <a:lnTo>
                      <a:pt x="4284" y="2066"/>
                    </a:lnTo>
                    <a:lnTo>
                      <a:pt x="4080" y="1913"/>
                    </a:lnTo>
                    <a:lnTo>
                      <a:pt x="3876" y="1785"/>
                    </a:lnTo>
                    <a:lnTo>
                      <a:pt x="3621" y="1709"/>
                    </a:lnTo>
                    <a:lnTo>
                      <a:pt x="3366" y="1683"/>
                    </a:lnTo>
                    <a:lnTo>
                      <a:pt x="3111" y="1709"/>
                    </a:lnTo>
                    <a:lnTo>
                      <a:pt x="2881" y="1785"/>
                    </a:lnTo>
                    <a:lnTo>
                      <a:pt x="2652" y="1913"/>
                    </a:lnTo>
                    <a:lnTo>
                      <a:pt x="2473" y="2066"/>
                    </a:lnTo>
                    <a:lnTo>
                      <a:pt x="2320" y="2244"/>
                    </a:lnTo>
                    <a:lnTo>
                      <a:pt x="2193" y="2474"/>
                    </a:lnTo>
                    <a:lnTo>
                      <a:pt x="2116" y="2703"/>
                    </a:lnTo>
                    <a:lnTo>
                      <a:pt x="2091" y="2958"/>
                    </a:lnTo>
                    <a:lnTo>
                      <a:pt x="2091" y="3213"/>
                    </a:lnTo>
                    <a:lnTo>
                      <a:pt x="2116" y="3443"/>
                    </a:lnTo>
                    <a:lnTo>
                      <a:pt x="2167" y="3672"/>
                    </a:lnTo>
                    <a:lnTo>
                      <a:pt x="2269" y="3876"/>
                    </a:lnTo>
                    <a:lnTo>
                      <a:pt x="2397" y="4054"/>
                    </a:lnTo>
                    <a:lnTo>
                      <a:pt x="2218" y="4131"/>
                    </a:lnTo>
                    <a:lnTo>
                      <a:pt x="2065" y="4233"/>
                    </a:lnTo>
                    <a:lnTo>
                      <a:pt x="1887" y="4335"/>
                    </a:lnTo>
                    <a:lnTo>
                      <a:pt x="1734" y="4462"/>
                    </a:lnTo>
                    <a:lnTo>
                      <a:pt x="1581" y="4590"/>
                    </a:lnTo>
                    <a:lnTo>
                      <a:pt x="1454" y="4743"/>
                    </a:lnTo>
                    <a:lnTo>
                      <a:pt x="1326" y="4896"/>
                    </a:lnTo>
                    <a:lnTo>
                      <a:pt x="1224" y="5049"/>
                    </a:lnTo>
                    <a:lnTo>
                      <a:pt x="1071" y="4870"/>
                    </a:lnTo>
                    <a:lnTo>
                      <a:pt x="969" y="4692"/>
                    </a:lnTo>
                    <a:lnTo>
                      <a:pt x="867" y="4488"/>
                    </a:lnTo>
                    <a:lnTo>
                      <a:pt x="791" y="4284"/>
                    </a:lnTo>
                    <a:lnTo>
                      <a:pt x="714" y="4054"/>
                    </a:lnTo>
                    <a:lnTo>
                      <a:pt x="663" y="3825"/>
                    </a:lnTo>
                    <a:lnTo>
                      <a:pt x="638" y="3596"/>
                    </a:lnTo>
                    <a:lnTo>
                      <a:pt x="638" y="3366"/>
                    </a:lnTo>
                    <a:lnTo>
                      <a:pt x="638" y="3086"/>
                    </a:lnTo>
                    <a:lnTo>
                      <a:pt x="689" y="2805"/>
                    </a:lnTo>
                    <a:lnTo>
                      <a:pt x="740" y="2550"/>
                    </a:lnTo>
                    <a:lnTo>
                      <a:pt x="842" y="2295"/>
                    </a:lnTo>
                    <a:lnTo>
                      <a:pt x="969" y="2066"/>
                    </a:lnTo>
                    <a:lnTo>
                      <a:pt x="1097" y="1836"/>
                    </a:lnTo>
                    <a:lnTo>
                      <a:pt x="1250" y="1607"/>
                    </a:lnTo>
                    <a:lnTo>
                      <a:pt x="1428" y="1428"/>
                    </a:lnTo>
                    <a:lnTo>
                      <a:pt x="1632" y="1250"/>
                    </a:lnTo>
                    <a:lnTo>
                      <a:pt x="1836" y="1097"/>
                    </a:lnTo>
                    <a:lnTo>
                      <a:pt x="2065" y="944"/>
                    </a:lnTo>
                    <a:lnTo>
                      <a:pt x="2295" y="842"/>
                    </a:lnTo>
                    <a:lnTo>
                      <a:pt x="2550" y="740"/>
                    </a:lnTo>
                    <a:lnTo>
                      <a:pt x="2830" y="664"/>
                    </a:lnTo>
                    <a:lnTo>
                      <a:pt x="3085" y="638"/>
                    </a:lnTo>
                    <a:lnTo>
                      <a:pt x="3366" y="613"/>
                    </a:lnTo>
                    <a:close/>
                    <a:moveTo>
                      <a:pt x="3366" y="4488"/>
                    </a:moveTo>
                    <a:lnTo>
                      <a:pt x="3646" y="4513"/>
                    </a:lnTo>
                    <a:lnTo>
                      <a:pt x="3901" y="4564"/>
                    </a:lnTo>
                    <a:lnTo>
                      <a:pt x="4131" y="4641"/>
                    </a:lnTo>
                    <a:lnTo>
                      <a:pt x="4360" y="4768"/>
                    </a:lnTo>
                    <a:lnTo>
                      <a:pt x="4589" y="4921"/>
                    </a:lnTo>
                    <a:lnTo>
                      <a:pt x="4768" y="5100"/>
                    </a:lnTo>
                    <a:lnTo>
                      <a:pt x="4921" y="5278"/>
                    </a:lnTo>
                    <a:lnTo>
                      <a:pt x="5074" y="5508"/>
                    </a:lnTo>
                    <a:lnTo>
                      <a:pt x="4895" y="5635"/>
                    </a:lnTo>
                    <a:lnTo>
                      <a:pt x="4691" y="5763"/>
                    </a:lnTo>
                    <a:lnTo>
                      <a:pt x="4488" y="5865"/>
                    </a:lnTo>
                    <a:lnTo>
                      <a:pt x="4284" y="5941"/>
                    </a:lnTo>
                    <a:lnTo>
                      <a:pt x="4080" y="6018"/>
                    </a:lnTo>
                    <a:lnTo>
                      <a:pt x="3850" y="6069"/>
                    </a:lnTo>
                    <a:lnTo>
                      <a:pt x="3621" y="6094"/>
                    </a:lnTo>
                    <a:lnTo>
                      <a:pt x="3136" y="6094"/>
                    </a:lnTo>
                    <a:lnTo>
                      <a:pt x="2907" y="6069"/>
                    </a:lnTo>
                    <a:lnTo>
                      <a:pt x="2677" y="6018"/>
                    </a:lnTo>
                    <a:lnTo>
                      <a:pt x="2448" y="5941"/>
                    </a:lnTo>
                    <a:lnTo>
                      <a:pt x="2244" y="5865"/>
                    </a:lnTo>
                    <a:lnTo>
                      <a:pt x="2040" y="5763"/>
                    </a:lnTo>
                    <a:lnTo>
                      <a:pt x="1861" y="5635"/>
                    </a:lnTo>
                    <a:lnTo>
                      <a:pt x="1683" y="5508"/>
                    </a:lnTo>
                    <a:lnTo>
                      <a:pt x="1811" y="5278"/>
                    </a:lnTo>
                    <a:lnTo>
                      <a:pt x="1963" y="5100"/>
                    </a:lnTo>
                    <a:lnTo>
                      <a:pt x="2167" y="4921"/>
                    </a:lnTo>
                    <a:lnTo>
                      <a:pt x="2371" y="4768"/>
                    </a:lnTo>
                    <a:lnTo>
                      <a:pt x="2601" y="4641"/>
                    </a:lnTo>
                    <a:lnTo>
                      <a:pt x="2856" y="4564"/>
                    </a:lnTo>
                    <a:lnTo>
                      <a:pt x="3111" y="4513"/>
                    </a:lnTo>
                    <a:lnTo>
                      <a:pt x="3366" y="4488"/>
                    </a:lnTo>
                    <a:close/>
                    <a:moveTo>
                      <a:pt x="3034" y="1"/>
                    </a:moveTo>
                    <a:lnTo>
                      <a:pt x="2703" y="52"/>
                    </a:lnTo>
                    <a:lnTo>
                      <a:pt x="2371" y="154"/>
                    </a:lnTo>
                    <a:lnTo>
                      <a:pt x="2065" y="256"/>
                    </a:lnTo>
                    <a:lnTo>
                      <a:pt x="1760" y="409"/>
                    </a:lnTo>
                    <a:lnTo>
                      <a:pt x="1479" y="562"/>
                    </a:lnTo>
                    <a:lnTo>
                      <a:pt x="1224" y="766"/>
                    </a:lnTo>
                    <a:lnTo>
                      <a:pt x="995" y="970"/>
                    </a:lnTo>
                    <a:lnTo>
                      <a:pt x="765" y="1224"/>
                    </a:lnTo>
                    <a:lnTo>
                      <a:pt x="587" y="1479"/>
                    </a:lnTo>
                    <a:lnTo>
                      <a:pt x="408" y="1760"/>
                    </a:lnTo>
                    <a:lnTo>
                      <a:pt x="255" y="2040"/>
                    </a:lnTo>
                    <a:lnTo>
                      <a:pt x="153" y="2372"/>
                    </a:lnTo>
                    <a:lnTo>
                      <a:pt x="77" y="2678"/>
                    </a:lnTo>
                    <a:lnTo>
                      <a:pt x="26" y="3009"/>
                    </a:lnTo>
                    <a:lnTo>
                      <a:pt x="0" y="3366"/>
                    </a:lnTo>
                    <a:lnTo>
                      <a:pt x="26" y="3723"/>
                    </a:lnTo>
                    <a:lnTo>
                      <a:pt x="77" y="4054"/>
                    </a:lnTo>
                    <a:lnTo>
                      <a:pt x="153" y="4386"/>
                    </a:lnTo>
                    <a:lnTo>
                      <a:pt x="281" y="4717"/>
                    </a:lnTo>
                    <a:lnTo>
                      <a:pt x="434" y="5023"/>
                    </a:lnTo>
                    <a:lnTo>
                      <a:pt x="612" y="5304"/>
                    </a:lnTo>
                    <a:lnTo>
                      <a:pt x="816" y="5559"/>
                    </a:lnTo>
                    <a:lnTo>
                      <a:pt x="1071" y="5814"/>
                    </a:lnTo>
                    <a:lnTo>
                      <a:pt x="1097" y="5839"/>
                    </a:lnTo>
                    <a:lnTo>
                      <a:pt x="1326" y="6043"/>
                    </a:lnTo>
                    <a:lnTo>
                      <a:pt x="1581" y="6222"/>
                    </a:lnTo>
                    <a:lnTo>
                      <a:pt x="1836" y="6375"/>
                    </a:lnTo>
                    <a:lnTo>
                      <a:pt x="2142" y="6502"/>
                    </a:lnTo>
                    <a:lnTo>
                      <a:pt x="2422" y="6604"/>
                    </a:lnTo>
                    <a:lnTo>
                      <a:pt x="2728" y="6680"/>
                    </a:lnTo>
                    <a:lnTo>
                      <a:pt x="3034" y="6706"/>
                    </a:lnTo>
                    <a:lnTo>
                      <a:pt x="3366" y="6731"/>
                    </a:lnTo>
                    <a:lnTo>
                      <a:pt x="3697" y="6706"/>
                    </a:lnTo>
                    <a:lnTo>
                      <a:pt x="4003" y="6680"/>
                    </a:lnTo>
                    <a:lnTo>
                      <a:pt x="4309" y="6604"/>
                    </a:lnTo>
                    <a:lnTo>
                      <a:pt x="4615" y="6502"/>
                    </a:lnTo>
                    <a:lnTo>
                      <a:pt x="4895" y="6375"/>
                    </a:lnTo>
                    <a:lnTo>
                      <a:pt x="5150" y="6222"/>
                    </a:lnTo>
                    <a:lnTo>
                      <a:pt x="5405" y="6043"/>
                    </a:lnTo>
                    <a:lnTo>
                      <a:pt x="5635" y="5839"/>
                    </a:lnTo>
                    <a:lnTo>
                      <a:pt x="5686" y="5814"/>
                    </a:lnTo>
                    <a:lnTo>
                      <a:pt x="5915" y="5559"/>
                    </a:lnTo>
                    <a:lnTo>
                      <a:pt x="6119" y="5304"/>
                    </a:lnTo>
                    <a:lnTo>
                      <a:pt x="6298" y="5023"/>
                    </a:lnTo>
                    <a:lnTo>
                      <a:pt x="6451" y="4717"/>
                    </a:lnTo>
                    <a:lnTo>
                      <a:pt x="6578" y="4386"/>
                    </a:lnTo>
                    <a:lnTo>
                      <a:pt x="6655" y="4054"/>
                    </a:lnTo>
                    <a:lnTo>
                      <a:pt x="6731" y="3723"/>
                    </a:lnTo>
                    <a:lnTo>
                      <a:pt x="6731" y="3366"/>
                    </a:lnTo>
                    <a:lnTo>
                      <a:pt x="6731" y="3009"/>
                    </a:lnTo>
                    <a:lnTo>
                      <a:pt x="6680" y="2678"/>
                    </a:lnTo>
                    <a:lnTo>
                      <a:pt x="6578" y="2372"/>
                    </a:lnTo>
                    <a:lnTo>
                      <a:pt x="6476" y="2040"/>
                    </a:lnTo>
                    <a:lnTo>
                      <a:pt x="6323" y="1760"/>
                    </a:lnTo>
                    <a:lnTo>
                      <a:pt x="6170" y="1479"/>
                    </a:lnTo>
                    <a:lnTo>
                      <a:pt x="5966" y="1224"/>
                    </a:lnTo>
                    <a:lnTo>
                      <a:pt x="5762" y="970"/>
                    </a:lnTo>
                    <a:lnTo>
                      <a:pt x="5507" y="766"/>
                    </a:lnTo>
                    <a:lnTo>
                      <a:pt x="5252" y="562"/>
                    </a:lnTo>
                    <a:lnTo>
                      <a:pt x="4972" y="409"/>
                    </a:lnTo>
                    <a:lnTo>
                      <a:pt x="4691" y="256"/>
                    </a:lnTo>
                    <a:lnTo>
                      <a:pt x="4360" y="154"/>
                    </a:lnTo>
                    <a:lnTo>
                      <a:pt x="4054" y="52"/>
                    </a:lnTo>
                    <a:lnTo>
                      <a:pt x="37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-6374350" y="1392486"/>
                <a:ext cx="213005" cy="212989"/>
              </a:xfrm>
              <a:custGeom>
                <a:rect b="b" l="l" r="r" t="t"/>
                <a:pathLst>
                  <a:path extrusionOk="0" h="13105" w="13106">
                    <a:moveTo>
                      <a:pt x="8669" y="638"/>
                    </a:moveTo>
                    <a:lnTo>
                      <a:pt x="9103" y="714"/>
                    </a:lnTo>
                    <a:lnTo>
                      <a:pt x="9510" y="816"/>
                    </a:lnTo>
                    <a:lnTo>
                      <a:pt x="9893" y="969"/>
                    </a:lnTo>
                    <a:lnTo>
                      <a:pt x="10250" y="1148"/>
                    </a:lnTo>
                    <a:lnTo>
                      <a:pt x="10607" y="1352"/>
                    </a:lnTo>
                    <a:lnTo>
                      <a:pt x="10938" y="1607"/>
                    </a:lnTo>
                    <a:lnTo>
                      <a:pt x="11244" y="1862"/>
                    </a:lnTo>
                    <a:lnTo>
                      <a:pt x="11499" y="2168"/>
                    </a:lnTo>
                    <a:lnTo>
                      <a:pt x="11754" y="2499"/>
                    </a:lnTo>
                    <a:lnTo>
                      <a:pt x="11958" y="2856"/>
                    </a:lnTo>
                    <a:lnTo>
                      <a:pt x="12136" y="3213"/>
                    </a:lnTo>
                    <a:lnTo>
                      <a:pt x="12289" y="3595"/>
                    </a:lnTo>
                    <a:lnTo>
                      <a:pt x="12391" y="4003"/>
                    </a:lnTo>
                    <a:lnTo>
                      <a:pt x="12468" y="4437"/>
                    </a:lnTo>
                    <a:lnTo>
                      <a:pt x="12468" y="4870"/>
                    </a:lnTo>
                    <a:lnTo>
                      <a:pt x="12468" y="5303"/>
                    </a:lnTo>
                    <a:lnTo>
                      <a:pt x="12391" y="5711"/>
                    </a:lnTo>
                    <a:lnTo>
                      <a:pt x="12289" y="6119"/>
                    </a:lnTo>
                    <a:lnTo>
                      <a:pt x="12136" y="6502"/>
                    </a:lnTo>
                    <a:lnTo>
                      <a:pt x="11958" y="6884"/>
                    </a:lnTo>
                    <a:lnTo>
                      <a:pt x="11754" y="7241"/>
                    </a:lnTo>
                    <a:lnTo>
                      <a:pt x="11499" y="7547"/>
                    </a:lnTo>
                    <a:lnTo>
                      <a:pt x="11244" y="7853"/>
                    </a:lnTo>
                    <a:lnTo>
                      <a:pt x="10938" y="8133"/>
                    </a:lnTo>
                    <a:lnTo>
                      <a:pt x="10607" y="8388"/>
                    </a:lnTo>
                    <a:lnTo>
                      <a:pt x="10250" y="8592"/>
                    </a:lnTo>
                    <a:lnTo>
                      <a:pt x="9893" y="8771"/>
                    </a:lnTo>
                    <a:lnTo>
                      <a:pt x="9510" y="8898"/>
                    </a:lnTo>
                    <a:lnTo>
                      <a:pt x="9103" y="9026"/>
                    </a:lnTo>
                    <a:lnTo>
                      <a:pt x="8669" y="9077"/>
                    </a:lnTo>
                    <a:lnTo>
                      <a:pt x="8236" y="9102"/>
                    </a:lnTo>
                    <a:lnTo>
                      <a:pt x="7802" y="9077"/>
                    </a:lnTo>
                    <a:lnTo>
                      <a:pt x="7394" y="9026"/>
                    </a:lnTo>
                    <a:lnTo>
                      <a:pt x="6986" y="8898"/>
                    </a:lnTo>
                    <a:lnTo>
                      <a:pt x="6604" y="8771"/>
                    </a:lnTo>
                    <a:lnTo>
                      <a:pt x="6222" y="8592"/>
                    </a:lnTo>
                    <a:lnTo>
                      <a:pt x="5865" y="8388"/>
                    </a:lnTo>
                    <a:lnTo>
                      <a:pt x="5559" y="8133"/>
                    </a:lnTo>
                    <a:lnTo>
                      <a:pt x="5253" y="7853"/>
                    </a:lnTo>
                    <a:lnTo>
                      <a:pt x="4972" y="7547"/>
                    </a:lnTo>
                    <a:lnTo>
                      <a:pt x="4717" y="7241"/>
                    </a:lnTo>
                    <a:lnTo>
                      <a:pt x="4513" y="6884"/>
                    </a:lnTo>
                    <a:lnTo>
                      <a:pt x="4335" y="6502"/>
                    </a:lnTo>
                    <a:lnTo>
                      <a:pt x="4207" y="6119"/>
                    </a:lnTo>
                    <a:lnTo>
                      <a:pt x="4080" y="5711"/>
                    </a:lnTo>
                    <a:lnTo>
                      <a:pt x="4029" y="5303"/>
                    </a:lnTo>
                    <a:lnTo>
                      <a:pt x="4004" y="4870"/>
                    </a:lnTo>
                    <a:lnTo>
                      <a:pt x="4029" y="4437"/>
                    </a:lnTo>
                    <a:lnTo>
                      <a:pt x="4080" y="4003"/>
                    </a:lnTo>
                    <a:lnTo>
                      <a:pt x="4207" y="3595"/>
                    </a:lnTo>
                    <a:lnTo>
                      <a:pt x="4335" y="3213"/>
                    </a:lnTo>
                    <a:lnTo>
                      <a:pt x="4513" y="2856"/>
                    </a:lnTo>
                    <a:lnTo>
                      <a:pt x="4717" y="2499"/>
                    </a:lnTo>
                    <a:lnTo>
                      <a:pt x="4972" y="2168"/>
                    </a:lnTo>
                    <a:lnTo>
                      <a:pt x="5253" y="1862"/>
                    </a:lnTo>
                    <a:lnTo>
                      <a:pt x="5559" y="1607"/>
                    </a:lnTo>
                    <a:lnTo>
                      <a:pt x="5865" y="1352"/>
                    </a:lnTo>
                    <a:lnTo>
                      <a:pt x="6222" y="1148"/>
                    </a:lnTo>
                    <a:lnTo>
                      <a:pt x="6604" y="969"/>
                    </a:lnTo>
                    <a:lnTo>
                      <a:pt x="6986" y="816"/>
                    </a:lnTo>
                    <a:lnTo>
                      <a:pt x="7394" y="714"/>
                    </a:lnTo>
                    <a:lnTo>
                      <a:pt x="7802" y="638"/>
                    </a:lnTo>
                    <a:close/>
                    <a:moveTo>
                      <a:pt x="8236" y="1"/>
                    </a:moveTo>
                    <a:lnTo>
                      <a:pt x="7751" y="26"/>
                    </a:lnTo>
                    <a:lnTo>
                      <a:pt x="7267" y="102"/>
                    </a:lnTo>
                    <a:lnTo>
                      <a:pt x="6808" y="230"/>
                    </a:lnTo>
                    <a:lnTo>
                      <a:pt x="6349" y="383"/>
                    </a:lnTo>
                    <a:lnTo>
                      <a:pt x="5916" y="587"/>
                    </a:lnTo>
                    <a:lnTo>
                      <a:pt x="5533" y="842"/>
                    </a:lnTo>
                    <a:lnTo>
                      <a:pt x="5151" y="1122"/>
                    </a:lnTo>
                    <a:lnTo>
                      <a:pt x="4794" y="1428"/>
                    </a:lnTo>
                    <a:lnTo>
                      <a:pt x="4488" y="1785"/>
                    </a:lnTo>
                    <a:lnTo>
                      <a:pt x="4207" y="2142"/>
                    </a:lnTo>
                    <a:lnTo>
                      <a:pt x="3978" y="2550"/>
                    </a:lnTo>
                    <a:lnTo>
                      <a:pt x="3774" y="2983"/>
                    </a:lnTo>
                    <a:lnTo>
                      <a:pt x="3596" y="3417"/>
                    </a:lnTo>
                    <a:lnTo>
                      <a:pt x="3468" y="3876"/>
                    </a:lnTo>
                    <a:lnTo>
                      <a:pt x="3417" y="4360"/>
                    </a:lnTo>
                    <a:lnTo>
                      <a:pt x="3392" y="4870"/>
                    </a:lnTo>
                    <a:lnTo>
                      <a:pt x="3392" y="5151"/>
                    </a:lnTo>
                    <a:lnTo>
                      <a:pt x="3417" y="5431"/>
                    </a:lnTo>
                    <a:lnTo>
                      <a:pt x="3443" y="5711"/>
                    </a:lnTo>
                    <a:lnTo>
                      <a:pt x="3519" y="5992"/>
                    </a:lnTo>
                    <a:lnTo>
                      <a:pt x="3596" y="6247"/>
                    </a:lnTo>
                    <a:lnTo>
                      <a:pt x="3672" y="6527"/>
                    </a:lnTo>
                    <a:lnTo>
                      <a:pt x="3774" y="6782"/>
                    </a:lnTo>
                    <a:lnTo>
                      <a:pt x="3876" y="7012"/>
                    </a:lnTo>
                    <a:lnTo>
                      <a:pt x="4156" y="7496"/>
                    </a:lnTo>
                    <a:lnTo>
                      <a:pt x="4462" y="7929"/>
                    </a:lnTo>
                    <a:lnTo>
                      <a:pt x="4845" y="8337"/>
                    </a:lnTo>
                    <a:lnTo>
                      <a:pt x="5253" y="8694"/>
                    </a:lnTo>
                    <a:lnTo>
                      <a:pt x="1607" y="12315"/>
                    </a:lnTo>
                    <a:lnTo>
                      <a:pt x="1530" y="12391"/>
                    </a:lnTo>
                    <a:lnTo>
                      <a:pt x="1429" y="12442"/>
                    </a:lnTo>
                    <a:lnTo>
                      <a:pt x="1327" y="12468"/>
                    </a:lnTo>
                    <a:lnTo>
                      <a:pt x="1199" y="12493"/>
                    </a:lnTo>
                    <a:lnTo>
                      <a:pt x="1097" y="12468"/>
                    </a:lnTo>
                    <a:lnTo>
                      <a:pt x="995" y="12442"/>
                    </a:lnTo>
                    <a:lnTo>
                      <a:pt x="893" y="12391"/>
                    </a:lnTo>
                    <a:lnTo>
                      <a:pt x="791" y="12315"/>
                    </a:lnTo>
                    <a:lnTo>
                      <a:pt x="715" y="12213"/>
                    </a:lnTo>
                    <a:lnTo>
                      <a:pt x="664" y="12111"/>
                    </a:lnTo>
                    <a:lnTo>
                      <a:pt x="638" y="12009"/>
                    </a:lnTo>
                    <a:lnTo>
                      <a:pt x="613" y="11907"/>
                    </a:lnTo>
                    <a:lnTo>
                      <a:pt x="638" y="11779"/>
                    </a:lnTo>
                    <a:lnTo>
                      <a:pt x="664" y="11677"/>
                    </a:lnTo>
                    <a:lnTo>
                      <a:pt x="715" y="11575"/>
                    </a:lnTo>
                    <a:lnTo>
                      <a:pt x="791" y="11499"/>
                    </a:lnTo>
                    <a:lnTo>
                      <a:pt x="2652" y="9638"/>
                    </a:lnTo>
                    <a:lnTo>
                      <a:pt x="2729" y="9536"/>
                    </a:lnTo>
                    <a:lnTo>
                      <a:pt x="2729" y="9408"/>
                    </a:lnTo>
                    <a:lnTo>
                      <a:pt x="2729" y="9306"/>
                    </a:lnTo>
                    <a:lnTo>
                      <a:pt x="2652" y="9204"/>
                    </a:lnTo>
                    <a:lnTo>
                      <a:pt x="2550" y="9128"/>
                    </a:lnTo>
                    <a:lnTo>
                      <a:pt x="2423" y="9102"/>
                    </a:lnTo>
                    <a:lnTo>
                      <a:pt x="2321" y="9128"/>
                    </a:lnTo>
                    <a:lnTo>
                      <a:pt x="2193" y="9204"/>
                    </a:lnTo>
                    <a:lnTo>
                      <a:pt x="358" y="11040"/>
                    </a:lnTo>
                    <a:lnTo>
                      <a:pt x="205" y="11218"/>
                    </a:lnTo>
                    <a:lnTo>
                      <a:pt x="103" y="11448"/>
                    </a:lnTo>
                    <a:lnTo>
                      <a:pt x="26" y="11652"/>
                    </a:lnTo>
                    <a:lnTo>
                      <a:pt x="1" y="11907"/>
                    </a:lnTo>
                    <a:lnTo>
                      <a:pt x="26" y="12136"/>
                    </a:lnTo>
                    <a:lnTo>
                      <a:pt x="103" y="12366"/>
                    </a:lnTo>
                    <a:lnTo>
                      <a:pt x="205" y="12570"/>
                    </a:lnTo>
                    <a:lnTo>
                      <a:pt x="358" y="12748"/>
                    </a:lnTo>
                    <a:lnTo>
                      <a:pt x="536" y="12901"/>
                    </a:lnTo>
                    <a:lnTo>
                      <a:pt x="740" y="13029"/>
                    </a:lnTo>
                    <a:lnTo>
                      <a:pt x="970" y="13080"/>
                    </a:lnTo>
                    <a:lnTo>
                      <a:pt x="1199" y="13105"/>
                    </a:lnTo>
                    <a:lnTo>
                      <a:pt x="1429" y="13080"/>
                    </a:lnTo>
                    <a:lnTo>
                      <a:pt x="1658" y="13029"/>
                    </a:lnTo>
                    <a:lnTo>
                      <a:pt x="1862" y="12901"/>
                    </a:lnTo>
                    <a:lnTo>
                      <a:pt x="2066" y="12748"/>
                    </a:lnTo>
                    <a:lnTo>
                      <a:pt x="5763" y="9051"/>
                    </a:lnTo>
                    <a:lnTo>
                      <a:pt x="6043" y="9204"/>
                    </a:lnTo>
                    <a:lnTo>
                      <a:pt x="6324" y="9332"/>
                    </a:lnTo>
                    <a:lnTo>
                      <a:pt x="6630" y="9459"/>
                    </a:lnTo>
                    <a:lnTo>
                      <a:pt x="6935" y="9536"/>
                    </a:lnTo>
                    <a:lnTo>
                      <a:pt x="7241" y="9612"/>
                    </a:lnTo>
                    <a:lnTo>
                      <a:pt x="7573" y="9689"/>
                    </a:lnTo>
                    <a:lnTo>
                      <a:pt x="7904" y="9714"/>
                    </a:lnTo>
                    <a:lnTo>
                      <a:pt x="8236" y="9714"/>
                    </a:lnTo>
                    <a:lnTo>
                      <a:pt x="8746" y="9689"/>
                    </a:lnTo>
                    <a:lnTo>
                      <a:pt x="9230" y="9638"/>
                    </a:lnTo>
                    <a:lnTo>
                      <a:pt x="9689" y="9510"/>
                    </a:lnTo>
                    <a:lnTo>
                      <a:pt x="10122" y="9332"/>
                    </a:lnTo>
                    <a:lnTo>
                      <a:pt x="10556" y="9128"/>
                    </a:lnTo>
                    <a:lnTo>
                      <a:pt x="10964" y="8898"/>
                    </a:lnTo>
                    <a:lnTo>
                      <a:pt x="11321" y="8618"/>
                    </a:lnTo>
                    <a:lnTo>
                      <a:pt x="11678" y="8312"/>
                    </a:lnTo>
                    <a:lnTo>
                      <a:pt x="11984" y="7955"/>
                    </a:lnTo>
                    <a:lnTo>
                      <a:pt x="12264" y="7573"/>
                    </a:lnTo>
                    <a:lnTo>
                      <a:pt x="12519" y="7190"/>
                    </a:lnTo>
                    <a:lnTo>
                      <a:pt x="12723" y="6757"/>
                    </a:lnTo>
                    <a:lnTo>
                      <a:pt x="12876" y="6298"/>
                    </a:lnTo>
                    <a:lnTo>
                      <a:pt x="13003" y="5839"/>
                    </a:lnTo>
                    <a:lnTo>
                      <a:pt x="13080" y="5354"/>
                    </a:lnTo>
                    <a:lnTo>
                      <a:pt x="13105" y="4870"/>
                    </a:lnTo>
                    <a:lnTo>
                      <a:pt x="13080" y="4360"/>
                    </a:lnTo>
                    <a:lnTo>
                      <a:pt x="13003" y="3876"/>
                    </a:lnTo>
                    <a:lnTo>
                      <a:pt x="12876" y="3417"/>
                    </a:lnTo>
                    <a:lnTo>
                      <a:pt x="12723" y="2983"/>
                    </a:lnTo>
                    <a:lnTo>
                      <a:pt x="12519" y="2550"/>
                    </a:lnTo>
                    <a:lnTo>
                      <a:pt x="12264" y="2142"/>
                    </a:lnTo>
                    <a:lnTo>
                      <a:pt x="11984" y="1785"/>
                    </a:lnTo>
                    <a:lnTo>
                      <a:pt x="11678" y="1428"/>
                    </a:lnTo>
                    <a:lnTo>
                      <a:pt x="11321" y="1122"/>
                    </a:lnTo>
                    <a:lnTo>
                      <a:pt x="10964" y="842"/>
                    </a:lnTo>
                    <a:lnTo>
                      <a:pt x="10556" y="587"/>
                    </a:lnTo>
                    <a:lnTo>
                      <a:pt x="10122" y="383"/>
                    </a:lnTo>
                    <a:lnTo>
                      <a:pt x="9689" y="230"/>
                    </a:lnTo>
                    <a:lnTo>
                      <a:pt x="9230" y="102"/>
                    </a:lnTo>
                    <a:lnTo>
                      <a:pt x="8746" y="26"/>
                    </a:lnTo>
                    <a:lnTo>
                      <a:pt x="82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-6324213" y="1524239"/>
                <a:ext cx="10385" cy="10385"/>
              </a:xfrm>
              <a:custGeom>
                <a:rect b="b" l="l" r="r" t="t"/>
                <a:pathLst>
                  <a:path extrusionOk="0" h="639" w="639">
                    <a:moveTo>
                      <a:pt x="332" y="1"/>
                    </a:moveTo>
                    <a:lnTo>
                      <a:pt x="205" y="26"/>
                    </a:lnTo>
                    <a:lnTo>
                      <a:pt x="103" y="103"/>
                    </a:lnTo>
                    <a:lnTo>
                      <a:pt x="26" y="205"/>
                    </a:lnTo>
                    <a:lnTo>
                      <a:pt x="1" y="332"/>
                    </a:lnTo>
                    <a:lnTo>
                      <a:pt x="26" y="434"/>
                    </a:lnTo>
                    <a:lnTo>
                      <a:pt x="103" y="536"/>
                    </a:lnTo>
                    <a:lnTo>
                      <a:pt x="205" y="613"/>
                    </a:lnTo>
                    <a:lnTo>
                      <a:pt x="332" y="638"/>
                    </a:lnTo>
                    <a:lnTo>
                      <a:pt x="434" y="613"/>
                    </a:lnTo>
                    <a:lnTo>
                      <a:pt x="536" y="536"/>
                    </a:lnTo>
                    <a:lnTo>
                      <a:pt x="613" y="434"/>
                    </a:lnTo>
                    <a:lnTo>
                      <a:pt x="638" y="332"/>
                    </a:lnTo>
                    <a:lnTo>
                      <a:pt x="613" y="205"/>
                    </a:lnTo>
                    <a:lnTo>
                      <a:pt x="536" y="103"/>
                    </a:lnTo>
                    <a:lnTo>
                      <a:pt x="434" y="26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95" name="Google Shape;795;p40"/>
          <p:cNvGrpSpPr/>
          <p:nvPr/>
        </p:nvGrpSpPr>
        <p:grpSpPr>
          <a:xfrm>
            <a:off x="3491100" y="2614977"/>
            <a:ext cx="4898700" cy="447600"/>
            <a:chOff x="3470400" y="2513875"/>
            <a:chExt cx="4898700" cy="447600"/>
          </a:xfrm>
        </p:grpSpPr>
        <p:sp>
          <p:nvSpPr>
            <p:cNvPr id="796" name="Google Shape;796;p40"/>
            <p:cNvSpPr/>
            <p:nvPr/>
          </p:nvSpPr>
          <p:spPr>
            <a:xfrm>
              <a:off x="3470400" y="2513875"/>
              <a:ext cx="4898700" cy="4476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0"/>
            <p:cNvSpPr txBox="1"/>
            <p:nvPr/>
          </p:nvSpPr>
          <p:spPr>
            <a:xfrm>
              <a:off x="3979050" y="2646175"/>
              <a:ext cx="42459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98" name="Google Shape;798;p40"/>
            <p:cNvGrpSpPr/>
            <p:nvPr/>
          </p:nvGrpSpPr>
          <p:grpSpPr>
            <a:xfrm>
              <a:off x="3617225" y="2607769"/>
              <a:ext cx="259812" cy="259812"/>
              <a:chOff x="-5526775" y="2197269"/>
              <a:chExt cx="259812" cy="259812"/>
            </a:xfrm>
          </p:grpSpPr>
          <p:sp>
            <p:nvSpPr>
              <p:cNvPr id="799" name="Google Shape;799;p40"/>
              <p:cNvSpPr/>
              <p:nvPr/>
            </p:nvSpPr>
            <p:spPr>
              <a:xfrm>
                <a:off x="-5526775" y="2197269"/>
                <a:ext cx="259812" cy="259812"/>
              </a:xfrm>
              <a:custGeom>
                <a:rect b="b" l="l" r="r" t="t"/>
                <a:pathLst>
                  <a:path extrusionOk="0" h="15986" w="15986">
                    <a:moveTo>
                      <a:pt x="5711" y="637"/>
                    </a:moveTo>
                    <a:lnTo>
                      <a:pt x="5711" y="1275"/>
                    </a:lnTo>
                    <a:lnTo>
                      <a:pt x="5711" y="1377"/>
                    </a:lnTo>
                    <a:lnTo>
                      <a:pt x="5686" y="1479"/>
                    </a:lnTo>
                    <a:lnTo>
                      <a:pt x="5635" y="1581"/>
                    </a:lnTo>
                    <a:lnTo>
                      <a:pt x="5558" y="1657"/>
                    </a:lnTo>
                    <a:lnTo>
                      <a:pt x="5482" y="1734"/>
                    </a:lnTo>
                    <a:lnTo>
                      <a:pt x="5380" y="1785"/>
                    </a:lnTo>
                    <a:lnTo>
                      <a:pt x="5278" y="1836"/>
                    </a:lnTo>
                    <a:lnTo>
                      <a:pt x="3289" y="1836"/>
                    </a:lnTo>
                    <a:lnTo>
                      <a:pt x="3289" y="1479"/>
                    </a:lnTo>
                    <a:lnTo>
                      <a:pt x="3289" y="1326"/>
                    </a:lnTo>
                    <a:lnTo>
                      <a:pt x="3340" y="1147"/>
                    </a:lnTo>
                    <a:lnTo>
                      <a:pt x="3442" y="1020"/>
                    </a:lnTo>
                    <a:lnTo>
                      <a:pt x="3544" y="892"/>
                    </a:lnTo>
                    <a:lnTo>
                      <a:pt x="3672" y="790"/>
                    </a:lnTo>
                    <a:lnTo>
                      <a:pt x="3799" y="714"/>
                    </a:lnTo>
                    <a:lnTo>
                      <a:pt x="3978" y="663"/>
                    </a:lnTo>
                    <a:lnTo>
                      <a:pt x="4131" y="637"/>
                    </a:lnTo>
                    <a:close/>
                    <a:moveTo>
                      <a:pt x="12697" y="637"/>
                    </a:moveTo>
                    <a:lnTo>
                      <a:pt x="12697" y="1275"/>
                    </a:lnTo>
                    <a:lnTo>
                      <a:pt x="12672" y="1377"/>
                    </a:lnTo>
                    <a:lnTo>
                      <a:pt x="12646" y="1479"/>
                    </a:lnTo>
                    <a:lnTo>
                      <a:pt x="12595" y="1581"/>
                    </a:lnTo>
                    <a:lnTo>
                      <a:pt x="12519" y="1657"/>
                    </a:lnTo>
                    <a:lnTo>
                      <a:pt x="12442" y="1734"/>
                    </a:lnTo>
                    <a:lnTo>
                      <a:pt x="12340" y="1785"/>
                    </a:lnTo>
                    <a:lnTo>
                      <a:pt x="12238" y="1836"/>
                    </a:lnTo>
                    <a:lnTo>
                      <a:pt x="10250" y="1836"/>
                    </a:lnTo>
                    <a:lnTo>
                      <a:pt x="10250" y="1479"/>
                    </a:lnTo>
                    <a:lnTo>
                      <a:pt x="10275" y="1326"/>
                    </a:lnTo>
                    <a:lnTo>
                      <a:pt x="10326" y="1147"/>
                    </a:lnTo>
                    <a:lnTo>
                      <a:pt x="10402" y="1020"/>
                    </a:lnTo>
                    <a:lnTo>
                      <a:pt x="10504" y="892"/>
                    </a:lnTo>
                    <a:lnTo>
                      <a:pt x="10632" y="790"/>
                    </a:lnTo>
                    <a:lnTo>
                      <a:pt x="10759" y="714"/>
                    </a:lnTo>
                    <a:lnTo>
                      <a:pt x="10938" y="663"/>
                    </a:lnTo>
                    <a:lnTo>
                      <a:pt x="11091" y="637"/>
                    </a:lnTo>
                    <a:close/>
                    <a:moveTo>
                      <a:pt x="5711" y="2320"/>
                    </a:moveTo>
                    <a:lnTo>
                      <a:pt x="5711" y="2881"/>
                    </a:lnTo>
                    <a:lnTo>
                      <a:pt x="5686" y="3110"/>
                    </a:lnTo>
                    <a:lnTo>
                      <a:pt x="5635" y="3340"/>
                    </a:lnTo>
                    <a:lnTo>
                      <a:pt x="5507" y="3544"/>
                    </a:lnTo>
                    <a:lnTo>
                      <a:pt x="5354" y="3722"/>
                    </a:lnTo>
                    <a:lnTo>
                      <a:pt x="5176" y="3875"/>
                    </a:lnTo>
                    <a:lnTo>
                      <a:pt x="4972" y="4003"/>
                    </a:lnTo>
                    <a:lnTo>
                      <a:pt x="4743" y="4079"/>
                    </a:lnTo>
                    <a:lnTo>
                      <a:pt x="4258" y="4079"/>
                    </a:lnTo>
                    <a:lnTo>
                      <a:pt x="4029" y="4003"/>
                    </a:lnTo>
                    <a:lnTo>
                      <a:pt x="3825" y="3875"/>
                    </a:lnTo>
                    <a:lnTo>
                      <a:pt x="3646" y="3722"/>
                    </a:lnTo>
                    <a:lnTo>
                      <a:pt x="3493" y="3544"/>
                    </a:lnTo>
                    <a:lnTo>
                      <a:pt x="3391" y="3340"/>
                    </a:lnTo>
                    <a:lnTo>
                      <a:pt x="3315" y="3110"/>
                    </a:lnTo>
                    <a:lnTo>
                      <a:pt x="3289" y="2881"/>
                    </a:lnTo>
                    <a:lnTo>
                      <a:pt x="3289" y="2448"/>
                    </a:lnTo>
                    <a:lnTo>
                      <a:pt x="5303" y="2448"/>
                    </a:lnTo>
                    <a:lnTo>
                      <a:pt x="5456" y="2422"/>
                    </a:lnTo>
                    <a:lnTo>
                      <a:pt x="5584" y="2371"/>
                    </a:lnTo>
                    <a:lnTo>
                      <a:pt x="5711" y="2320"/>
                    </a:lnTo>
                    <a:close/>
                    <a:moveTo>
                      <a:pt x="12697" y="2320"/>
                    </a:moveTo>
                    <a:lnTo>
                      <a:pt x="12697" y="2881"/>
                    </a:lnTo>
                    <a:lnTo>
                      <a:pt x="12672" y="3110"/>
                    </a:lnTo>
                    <a:lnTo>
                      <a:pt x="12595" y="3340"/>
                    </a:lnTo>
                    <a:lnTo>
                      <a:pt x="12468" y="3544"/>
                    </a:lnTo>
                    <a:lnTo>
                      <a:pt x="12340" y="3722"/>
                    </a:lnTo>
                    <a:lnTo>
                      <a:pt x="12136" y="3875"/>
                    </a:lnTo>
                    <a:lnTo>
                      <a:pt x="11932" y="4003"/>
                    </a:lnTo>
                    <a:lnTo>
                      <a:pt x="11703" y="4079"/>
                    </a:lnTo>
                    <a:lnTo>
                      <a:pt x="11218" y="4079"/>
                    </a:lnTo>
                    <a:lnTo>
                      <a:pt x="10989" y="4003"/>
                    </a:lnTo>
                    <a:lnTo>
                      <a:pt x="10785" y="3875"/>
                    </a:lnTo>
                    <a:lnTo>
                      <a:pt x="10606" y="3722"/>
                    </a:lnTo>
                    <a:lnTo>
                      <a:pt x="10453" y="3544"/>
                    </a:lnTo>
                    <a:lnTo>
                      <a:pt x="10351" y="3340"/>
                    </a:lnTo>
                    <a:lnTo>
                      <a:pt x="10275" y="3110"/>
                    </a:lnTo>
                    <a:lnTo>
                      <a:pt x="10250" y="2881"/>
                    </a:lnTo>
                    <a:lnTo>
                      <a:pt x="10250" y="2448"/>
                    </a:lnTo>
                    <a:lnTo>
                      <a:pt x="12264" y="2448"/>
                    </a:lnTo>
                    <a:lnTo>
                      <a:pt x="12417" y="2422"/>
                    </a:lnTo>
                    <a:lnTo>
                      <a:pt x="12544" y="2371"/>
                    </a:lnTo>
                    <a:lnTo>
                      <a:pt x="12697" y="2320"/>
                    </a:lnTo>
                    <a:close/>
                    <a:moveTo>
                      <a:pt x="5048" y="4717"/>
                    </a:moveTo>
                    <a:lnTo>
                      <a:pt x="4513" y="5252"/>
                    </a:lnTo>
                    <a:lnTo>
                      <a:pt x="3952" y="4717"/>
                    </a:lnTo>
                    <a:close/>
                    <a:moveTo>
                      <a:pt x="12009" y="4717"/>
                    </a:moveTo>
                    <a:lnTo>
                      <a:pt x="11473" y="5252"/>
                    </a:lnTo>
                    <a:lnTo>
                      <a:pt x="10912" y="4717"/>
                    </a:lnTo>
                    <a:close/>
                    <a:moveTo>
                      <a:pt x="5915" y="4742"/>
                    </a:moveTo>
                    <a:lnTo>
                      <a:pt x="6094" y="4768"/>
                    </a:lnTo>
                    <a:lnTo>
                      <a:pt x="6272" y="4819"/>
                    </a:lnTo>
                    <a:lnTo>
                      <a:pt x="6451" y="4870"/>
                    </a:lnTo>
                    <a:lnTo>
                      <a:pt x="6604" y="4972"/>
                    </a:lnTo>
                    <a:lnTo>
                      <a:pt x="6757" y="5048"/>
                    </a:lnTo>
                    <a:lnTo>
                      <a:pt x="6910" y="5150"/>
                    </a:lnTo>
                    <a:lnTo>
                      <a:pt x="7037" y="5278"/>
                    </a:lnTo>
                    <a:lnTo>
                      <a:pt x="7165" y="5405"/>
                    </a:lnTo>
                    <a:lnTo>
                      <a:pt x="7267" y="5533"/>
                    </a:lnTo>
                    <a:lnTo>
                      <a:pt x="7369" y="5685"/>
                    </a:lnTo>
                    <a:lnTo>
                      <a:pt x="7471" y="5864"/>
                    </a:lnTo>
                    <a:lnTo>
                      <a:pt x="7547" y="6017"/>
                    </a:lnTo>
                    <a:lnTo>
                      <a:pt x="7598" y="6195"/>
                    </a:lnTo>
                    <a:lnTo>
                      <a:pt x="7624" y="6374"/>
                    </a:lnTo>
                    <a:lnTo>
                      <a:pt x="7649" y="6552"/>
                    </a:lnTo>
                    <a:lnTo>
                      <a:pt x="7674" y="6756"/>
                    </a:lnTo>
                    <a:lnTo>
                      <a:pt x="7674" y="7700"/>
                    </a:lnTo>
                    <a:lnTo>
                      <a:pt x="1326" y="7700"/>
                    </a:lnTo>
                    <a:lnTo>
                      <a:pt x="1326" y="6756"/>
                    </a:lnTo>
                    <a:lnTo>
                      <a:pt x="1352" y="6552"/>
                    </a:lnTo>
                    <a:lnTo>
                      <a:pt x="1377" y="6374"/>
                    </a:lnTo>
                    <a:lnTo>
                      <a:pt x="1403" y="6195"/>
                    </a:lnTo>
                    <a:lnTo>
                      <a:pt x="1479" y="6017"/>
                    </a:lnTo>
                    <a:lnTo>
                      <a:pt x="1556" y="5864"/>
                    </a:lnTo>
                    <a:lnTo>
                      <a:pt x="1632" y="5685"/>
                    </a:lnTo>
                    <a:lnTo>
                      <a:pt x="1734" y="5533"/>
                    </a:lnTo>
                    <a:lnTo>
                      <a:pt x="1836" y="5405"/>
                    </a:lnTo>
                    <a:lnTo>
                      <a:pt x="1964" y="5278"/>
                    </a:lnTo>
                    <a:lnTo>
                      <a:pt x="2091" y="5150"/>
                    </a:lnTo>
                    <a:lnTo>
                      <a:pt x="2244" y="5048"/>
                    </a:lnTo>
                    <a:lnTo>
                      <a:pt x="2397" y="4972"/>
                    </a:lnTo>
                    <a:lnTo>
                      <a:pt x="2575" y="4870"/>
                    </a:lnTo>
                    <a:lnTo>
                      <a:pt x="2728" y="4819"/>
                    </a:lnTo>
                    <a:lnTo>
                      <a:pt x="2907" y="4768"/>
                    </a:lnTo>
                    <a:lnTo>
                      <a:pt x="3085" y="4742"/>
                    </a:lnTo>
                    <a:lnTo>
                      <a:pt x="4284" y="5915"/>
                    </a:lnTo>
                    <a:lnTo>
                      <a:pt x="4386" y="5991"/>
                    </a:lnTo>
                    <a:lnTo>
                      <a:pt x="4513" y="6017"/>
                    </a:lnTo>
                    <a:lnTo>
                      <a:pt x="4615" y="5991"/>
                    </a:lnTo>
                    <a:lnTo>
                      <a:pt x="4717" y="5915"/>
                    </a:lnTo>
                    <a:lnTo>
                      <a:pt x="5915" y="4742"/>
                    </a:lnTo>
                    <a:close/>
                    <a:moveTo>
                      <a:pt x="12876" y="4742"/>
                    </a:moveTo>
                    <a:lnTo>
                      <a:pt x="13054" y="4768"/>
                    </a:lnTo>
                    <a:lnTo>
                      <a:pt x="13232" y="4819"/>
                    </a:lnTo>
                    <a:lnTo>
                      <a:pt x="13411" y="4870"/>
                    </a:lnTo>
                    <a:lnTo>
                      <a:pt x="13564" y="4972"/>
                    </a:lnTo>
                    <a:lnTo>
                      <a:pt x="13717" y="5048"/>
                    </a:lnTo>
                    <a:lnTo>
                      <a:pt x="13870" y="5150"/>
                    </a:lnTo>
                    <a:lnTo>
                      <a:pt x="13997" y="5278"/>
                    </a:lnTo>
                    <a:lnTo>
                      <a:pt x="14125" y="5405"/>
                    </a:lnTo>
                    <a:lnTo>
                      <a:pt x="14227" y="5533"/>
                    </a:lnTo>
                    <a:lnTo>
                      <a:pt x="14329" y="5685"/>
                    </a:lnTo>
                    <a:lnTo>
                      <a:pt x="14431" y="5864"/>
                    </a:lnTo>
                    <a:lnTo>
                      <a:pt x="14507" y="6017"/>
                    </a:lnTo>
                    <a:lnTo>
                      <a:pt x="14558" y="6195"/>
                    </a:lnTo>
                    <a:lnTo>
                      <a:pt x="14609" y="6374"/>
                    </a:lnTo>
                    <a:lnTo>
                      <a:pt x="14635" y="6552"/>
                    </a:lnTo>
                    <a:lnTo>
                      <a:pt x="14635" y="6756"/>
                    </a:lnTo>
                    <a:lnTo>
                      <a:pt x="14635" y="7700"/>
                    </a:lnTo>
                    <a:lnTo>
                      <a:pt x="8286" y="7700"/>
                    </a:lnTo>
                    <a:lnTo>
                      <a:pt x="8286" y="6756"/>
                    </a:lnTo>
                    <a:lnTo>
                      <a:pt x="8312" y="6552"/>
                    </a:lnTo>
                    <a:lnTo>
                      <a:pt x="8337" y="6374"/>
                    </a:lnTo>
                    <a:lnTo>
                      <a:pt x="8388" y="6195"/>
                    </a:lnTo>
                    <a:lnTo>
                      <a:pt x="8439" y="6017"/>
                    </a:lnTo>
                    <a:lnTo>
                      <a:pt x="8516" y="5864"/>
                    </a:lnTo>
                    <a:lnTo>
                      <a:pt x="8592" y="5685"/>
                    </a:lnTo>
                    <a:lnTo>
                      <a:pt x="8694" y="5533"/>
                    </a:lnTo>
                    <a:lnTo>
                      <a:pt x="8796" y="5405"/>
                    </a:lnTo>
                    <a:lnTo>
                      <a:pt x="8924" y="5278"/>
                    </a:lnTo>
                    <a:lnTo>
                      <a:pt x="9077" y="5150"/>
                    </a:lnTo>
                    <a:lnTo>
                      <a:pt x="9204" y="5048"/>
                    </a:lnTo>
                    <a:lnTo>
                      <a:pt x="9357" y="4972"/>
                    </a:lnTo>
                    <a:lnTo>
                      <a:pt x="9536" y="4870"/>
                    </a:lnTo>
                    <a:lnTo>
                      <a:pt x="9689" y="4819"/>
                    </a:lnTo>
                    <a:lnTo>
                      <a:pt x="9867" y="4768"/>
                    </a:lnTo>
                    <a:lnTo>
                      <a:pt x="10046" y="4742"/>
                    </a:lnTo>
                    <a:lnTo>
                      <a:pt x="11244" y="5915"/>
                    </a:lnTo>
                    <a:lnTo>
                      <a:pt x="11346" y="5991"/>
                    </a:lnTo>
                    <a:lnTo>
                      <a:pt x="11473" y="6017"/>
                    </a:lnTo>
                    <a:lnTo>
                      <a:pt x="11575" y="5991"/>
                    </a:lnTo>
                    <a:lnTo>
                      <a:pt x="11677" y="5915"/>
                    </a:lnTo>
                    <a:lnTo>
                      <a:pt x="12876" y="4742"/>
                    </a:lnTo>
                    <a:close/>
                    <a:moveTo>
                      <a:pt x="15349" y="8311"/>
                    </a:moveTo>
                    <a:lnTo>
                      <a:pt x="15349" y="9433"/>
                    </a:lnTo>
                    <a:lnTo>
                      <a:pt x="612" y="9433"/>
                    </a:lnTo>
                    <a:lnTo>
                      <a:pt x="612" y="8311"/>
                    </a:lnTo>
                    <a:close/>
                    <a:moveTo>
                      <a:pt x="4131" y="0"/>
                    </a:moveTo>
                    <a:lnTo>
                      <a:pt x="3978" y="26"/>
                    </a:lnTo>
                    <a:lnTo>
                      <a:pt x="3850" y="51"/>
                    </a:lnTo>
                    <a:lnTo>
                      <a:pt x="3570" y="128"/>
                    </a:lnTo>
                    <a:lnTo>
                      <a:pt x="3315" y="255"/>
                    </a:lnTo>
                    <a:lnTo>
                      <a:pt x="3085" y="433"/>
                    </a:lnTo>
                    <a:lnTo>
                      <a:pt x="2907" y="663"/>
                    </a:lnTo>
                    <a:lnTo>
                      <a:pt x="2779" y="918"/>
                    </a:lnTo>
                    <a:lnTo>
                      <a:pt x="2677" y="1198"/>
                    </a:lnTo>
                    <a:lnTo>
                      <a:pt x="2677" y="1326"/>
                    </a:lnTo>
                    <a:lnTo>
                      <a:pt x="2652" y="1479"/>
                    </a:lnTo>
                    <a:lnTo>
                      <a:pt x="2652" y="2881"/>
                    </a:lnTo>
                    <a:lnTo>
                      <a:pt x="2677" y="3059"/>
                    </a:lnTo>
                    <a:lnTo>
                      <a:pt x="2703" y="3212"/>
                    </a:lnTo>
                    <a:lnTo>
                      <a:pt x="2728" y="3391"/>
                    </a:lnTo>
                    <a:lnTo>
                      <a:pt x="2779" y="3544"/>
                    </a:lnTo>
                    <a:lnTo>
                      <a:pt x="2932" y="3850"/>
                    </a:lnTo>
                    <a:lnTo>
                      <a:pt x="3136" y="4105"/>
                    </a:lnTo>
                    <a:lnTo>
                      <a:pt x="3111" y="4105"/>
                    </a:lnTo>
                    <a:lnTo>
                      <a:pt x="2881" y="4130"/>
                    </a:lnTo>
                    <a:lnTo>
                      <a:pt x="2626" y="4207"/>
                    </a:lnTo>
                    <a:lnTo>
                      <a:pt x="2397" y="4283"/>
                    </a:lnTo>
                    <a:lnTo>
                      <a:pt x="2168" y="4385"/>
                    </a:lnTo>
                    <a:lnTo>
                      <a:pt x="1964" y="4487"/>
                    </a:lnTo>
                    <a:lnTo>
                      <a:pt x="1760" y="4640"/>
                    </a:lnTo>
                    <a:lnTo>
                      <a:pt x="1581" y="4793"/>
                    </a:lnTo>
                    <a:lnTo>
                      <a:pt x="1403" y="4946"/>
                    </a:lnTo>
                    <a:lnTo>
                      <a:pt x="1250" y="5150"/>
                    </a:lnTo>
                    <a:lnTo>
                      <a:pt x="1122" y="5329"/>
                    </a:lnTo>
                    <a:lnTo>
                      <a:pt x="995" y="5558"/>
                    </a:lnTo>
                    <a:lnTo>
                      <a:pt x="893" y="5762"/>
                    </a:lnTo>
                    <a:lnTo>
                      <a:pt x="816" y="5991"/>
                    </a:lnTo>
                    <a:lnTo>
                      <a:pt x="765" y="6246"/>
                    </a:lnTo>
                    <a:lnTo>
                      <a:pt x="714" y="6501"/>
                    </a:lnTo>
                    <a:lnTo>
                      <a:pt x="714" y="6756"/>
                    </a:lnTo>
                    <a:lnTo>
                      <a:pt x="714" y="7700"/>
                    </a:lnTo>
                    <a:lnTo>
                      <a:pt x="485" y="7700"/>
                    </a:lnTo>
                    <a:lnTo>
                      <a:pt x="383" y="7751"/>
                    </a:lnTo>
                    <a:lnTo>
                      <a:pt x="255" y="7802"/>
                    </a:lnTo>
                    <a:lnTo>
                      <a:pt x="179" y="7878"/>
                    </a:lnTo>
                    <a:lnTo>
                      <a:pt x="102" y="7955"/>
                    </a:lnTo>
                    <a:lnTo>
                      <a:pt x="51" y="8082"/>
                    </a:lnTo>
                    <a:lnTo>
                      <a:pt x="0" y="8184"/>
                    </a:lnTo>
                    <a:lnTo>
                      <a:pt x="0" y="8311"/>
                    </a:lnTo>
                    <a:lnTo>
                      <a:pt x="0" y="9433"/>
                    </a:lnTo>
                    <a:lnTo>
                      <a:pt x="0" y="9561"/>
                    </a:lnTo>
                    <a:lnTo>
                      <a:pt x="51" y="9688"/>
                    </a:lnTo>
                    <a:lnTo>
                      <a:pt x="102" y="9790"/>
                    </a:lnTo>
                    <a:lnTo>
                      <a:pt x="179" y="9892"/>
                    </a:lnTo>
                    <a:lnTo>
                      <a:pt x="255" y="9969"/>
                    </a:lnTo>
                    <a:lnTo>
                      <a:pt x="383" y="10020"/>
                    </a:lnTo>
                    <a:lnTo>
                      <a:pt x="485" y="10045"/>
                    </a:lnTo>
                    <a:lnTo>
                      <a:pt x="612" y="10071"/>
                    </a:lnTo>
                    <a:lnTo>
                      <a:pt x="867" y="10071"/>
                    </a:lnTo>
                    <a:lnTo>
                      <a:pt x="867" y="10988"/>
                    </a:lnTo>
                    <a:lnTo>
                      <a:pt x="893" y="11116"/>
                    </a:lnTo>
                    <a:lnTo>
                      <a:pt x="944" y="11218"/>
                    </a:lnTo>
                    <a:lnTo>
                      <a:pt x="1046" y="11269"/>
                    </a:lnTo>
                    <a:lnTo>
                      <a:pt x="1173" y="11294"/>
                    </a:lnTo>
                    <a:lnTo>
                      <a:pt x="1301" y="11269"/>
                    </a:lnTo>
                    <a:lnTo>
                      <a:pt x="1403" y="11218"/>
                    </a:lnTo>
                    <a:lnTo>
                      <a:pt x="1454" y="11116"/>
                    </a:lnTo>
                    <a:lnTo>
                      <a:pt x="1479" y="10988"/>
                    </a:lnTo>
                    <a:lnTo>
                      <a:pt x="1479" y="10071"/>
                    </a:lnTo>
                    <a:lnTo>
                      <a:pt x="14482" y="10071"/>
                    </a:lnTo>
                    <a:lnTo>
                      <a:pt x="14482" y="10937"/>
                    </a:lnTo>
                    <a:lnTo>
                      <a:pt x="11065" y="10937"/>
                    </a:lnTo>
                    <a:lnTo>
                      <a:pt x="10938" y="10963"/>
                    </a:lnTo>
                    <a:lnTo>
                      <a:pt x="10836" y="11039"/>
                    </a:lnTo>
                    <a:lnTo>
                      <a:pt x="10759" y="11141"/>
                    </a:lnTo>
                    <a:lnTo>
                      <a:pt x="10734" y="11243"/>
                    </a:lnTo>
                    <a:lnTo>
                      <a:pt x="10759" y="11371"/>
                    </a:lnTo>
                    <a:lnTo>
                      <a:pt x="10836" y="11473"/>
                    </a:lnTo>
                    <a:lnTo>
                      <a:pt x="10938" y="11549"/>
                    </a:lnTo>
                    <a:lnTo>
                      <a:pt x="11065" y="11575"/>
                    </a:lnTo>
                    <a:lnTo>
                      <a:pt x="14482" y="11575"/>
                    </a:lnTo>
                    <a:lnTo>
                      <a:pt x="14482" y="15374"/>
                    </a:lnTo>
                    <a:lnTo>
                      <a:pt x="1479" y="15374"/>
                    </a:lnTo>
                    <a:lnTo>
                      <a:pt x="1479" y="13614"/>
                    </a:lnTo>
                    <a:lnTo>
                      <a:pt x="1454" y="13512"/>
                    </a:lnTo>
                    <a:lnTo>
                      <a:pt x="1403" y="13410"/>
                    </a:lnTo>
                    <a:lnTo>
                      <a:pt x="1301" y="13334"/>
                    </a:lnTo>
                    <a:lnTo>
                      <a:pt x="1173" y="13309"/>
                    </a:lnTo>
                    <a:lnTo>
                      <a:pt x="1046" y="13334"/>
                    </a:lnTo>
                    <a:lnTo>
                      <a:pt x="944" y="13410"/>
                    </a:lnTo>
                    <a:lnTo>
                      <a:pt x="893" y="13512"/>
                    </a:lnTo>
                    <a:lnTo>
                      <a:pt x="867" y="13614"/>
                    </a:lnTo>
                    <a:lnTo>
                      <a:pt x="867" y="15680"/>
                    </a:lnTo>
                    <a:lnTo>
                      <a:pt x="893" y="15807"/>
                    </a:lnTo>
                    <a:lnTo>
                      <a:pt x="944" y="15909"/>
                    </a:lnTo>
                    <a:lnTo>
                      <a:pt x="1046" y="15960"/>
                    </a:lnTo>
                    <a:lnTo>
                      <a:pt x="1173" y="15986"/>
                    </a:lnTo>
                    <a:lnTo>
                      <a:pt x="14788" y="15986"/>
                    </a:lnTo>
                    <a:lnTo>
                      <a:pt x="14915" y="15960"/>
                    </a:lnTo>
                    <a:lnTo>
                      <a:pt x="15017" y="15909"/>
                    </a:lnTo>
                    <a:lnTo>
                      <a:pt x="15068" y="15807"/>
                    </a:lnTo>
                    <a:lnTo>
                      <a:pt x="15094" y="15680"/>
                    </a:lnTo>
                    <a:lnTo>
                      <a:pt x="15094" y="10071"/>
                    </a:lnTo>
                    <a:lnTo>
                      <a:pt x="15349" y="10071"/>
                    </a:lnTo>
                    <a:lnTo>
                      <a:pt x="15476" y="10045"/>
                    </a:lnTo>
                    <a:lnTo>
                      <a:pt x="15604" y="10020"/>
                    </a:lnTo>
                    <a:lnTo>
                      <a:pt x="15705" y="9969"/>
                    </a:lnTo>
                    <a:lnTo>
                      <a:pt x="15782" y="9892"/>
                    </a:lnTo>
                    <a:lnTo>
                      <a:pt x="15858" y="9790"/>
                    </a:lnTo>
                    <a:lnTo>
                      <a:pt x="15935" y="9688"/>
                    </a:lnTo>
                    <a:lnTo>
                      <a:pt x="15960" y="9561"/>
                    </a:lnTo>
                    <a:lnTo>
                      <a:pt x="15986" y="9433"/>
                    </a:lnTo>
                    <a:lnTo>
                      <a:pt x="15986" y="8311"/>
                    </a:lnTo>
                    <a:lnTo>
                      <a:pt x="15960" y="8184"/>
                    </a:lnTo>
                    <a:lnTo>
                      <a:pt x="15935" y="8082"/>
                    </a:lnTo>
                    <a:lnTo>
                      <a:pt x="15858" y="7955"/>
                    </a:lnTo>
                    <a:lnTo>
                      <a:pt x="15782" y="7878"/>
                    </a:lnTo>
                    <a:lnTo>
                      <a:pt x="15705" y="7802"/>
                    </a:lnTo>
                    <a:lnTo>
                      <a:pt x="15604" y="7751"/>
                    </a:lnTo>
                    <a:lnTo>
                      <a:pt x="15476" y="7700"/>
                    </a:lnTo>
                    <a:lnTo>
                      <a:pt x="15247" y="7700"/>
                    </a:lnTo>
                    <a:lnTo>
                      <a:pt x="15247" y="6756"/>
                    </a:lnTo>
                    <a:lnTo>
                      <a:pt x="15247" y="6501"/>
                    </a:lnTo>
                    <a:lnTo>
                      <a:pt x="15221" y="6246"/>
                    </a:lnTo>
                    <a:lnTo>
                      <a:pt x="15145" y="5991"/>
                    </a:lnTo>
                    <a:lnTo>
                      <a:pt x="15068" y="5762"/>
                    </a:lnTo>
                    <a:lnTo>
                      <a:pt x="14966" y="5558"/>
                    </a:lnTo>
                    <a:lnTo>
                      <a:pt x="14864" y="5329"/>
                    </a:lnTo>
                    <a:lnTo>
                      <a:pt x="14711" y="5150"/>
                    </a:lnTo>
                    <a:lnTo>
                      <a:pt x="14558" y="4946"/>
                    </a:lnTo>
                    <a:lnTo>
                      <a:pt x="14380" y="4793"/>
                    </a:lnTo>
                    <a:lnTo>
                      <a:pt x="14201" y="4640"/>
                    </a:lnTo>
                    <a:lnTo>
                      <a:pt x="13997" y="4487"/>
                    </a:lnTo>
                    <a:lnTo>
                      <a:pt x="13793" y="4385"/>
                    </a:lnTo>
                    <a:lnTo>
                      <a:pt x="13564" y="4283"/>
                    </a:lnTo>
                    <a:lnTo>
                      <a:pt x="13334" y="4207"/>
                    </a:lnTo>
                    <a:lnTo>
                      <a:pt x="13105" y="4130"/>
                    </a:lnTo>
                    <a:lnTo>
                      <a:pt x="12850" y="4105"/>
                    </a:lnTo>
                    <a:lnTo>
                      <a:pt x="13028" y="3850"/>
                    </a:lnTo>
                    <a:lnTo>
                      <a:pt x="13181" y="3544"/>
                    </a:lnTo>
                    <a:lnTo>
                      <a:pt x="13232" y="3391"/>
                    </a:lnTo>
                    <a:lnTo>
                      <a:pt x="13283" y="3212"/>
                    </a:lnTo>
                    <a:lnTo>
                      <a:pt x="13309" y="3059"/>
                    </a:lnTo>
                    <a:lnTo>
                      <a:pt x="13309" y="2881"/>
                    </a:lnTo>
                    <a:lnTo>
                      <a:pt x="13309" y="332"/>
                    </a:lnTo>
                    <a:lnTo>
                      <a:pt x="13283" y="204"/>
                    </a:lnTo>
                    <a:lnTo>
                      <a:pt x="13207" y="102"/>
                    </a:lnTo>
                    <a:lnTo>
                      <a:pt x="13130" y="26"/>
                    </a:lnTo>
                    <a:lnTo>
                      <a:pt x="13003" y="0"/>
                    </a:lnTo>
                    <a:lnTo>
                      <a:pt x="11091" y="0"/>
                    </a:lnTo>
                    <a:lnTo>
                      <a:pt x="10938" y="26"/>
                    </a:lnTo>
                    <a:lnTo>
                      <a:pt x="10810" y="51"/>
                    </a:lnTo>
                    <a:lnTo>
                      <a:pt x="10530" y="128"/>
                    </a:lnTo>
                    <a:lnTo>
                      <a:pt x="10275" y="255"/>
                    </a:lnTo>
                    <a:lnTo>
                      <a:pt x="10046" y="433"/>
                    </a:lnTo>
                    <a:lnTo>
                      <a:pt x="9867" y="663"/>
                    </a:lnTo>
                    <a:lnTo>
                      <a:pt x="9740" y="918"/>
                    </a:lnTo>
                    <a:lnTo>
                      <a:pt x="9663" y="1198"/>
                    </a:lnTo>
                    <a:lnTo>
                      <a:pt x="9638" y="1326"/>
                    </a:lnTo>
                    <a:lnTo>
                      <a:pt x="9612" y="1479"/>
                    </a:lnTo>
                    <a:lnTo>
                      <a:pt x="9612" y="2881"/>
                    </a:lnTo>
                    <a:lnTo>
                      <a:pt x="9638" y="3059"/>
                    </a:lnTo>
                    <a:lnTo>
                      <a:pt x="9663" y="3212"/>
                    </a:lnTo>
                    <a:lnTo>
                      <a:pt x="9689" y="3391"/>
                    </a:lnTo>
                    <a:lnTo>
                      <a:pt x="9740" y="3544"/>
                    </a:lnTo>
                    <a:lnTo>
                      <a:pt x="9893" y="3850"/>
                    </a:lnTo>
                    <a:lnTo>
                      <a:pt x="10097" y="4105"/>
                    </a:lnTo>
                    <a:lnTo>
                      <a:pt x="9740" y="4156"/>
                    </a:lnTo>
                    <a:lnTo>
                      <a:pt x="9434" y="4258"/>
                    </a:lnTo>
                    <a:lnTo>
                      <a:pt x="9128" y="4385"/>
                    </a:lnTo>
                    <a:lnTo>
                      <a:pt x="8847" y="4538"/>
                    </a:lnTo>
                    <a:lnTo>
                      <a:pt x="8592" y="4742"/>
                    </a:lnTo>
                    <a:lnTo>
                      <a:pt x="8363" y="4972"/>
                    </a:lnTo>
                    <a:lnTo>
                      <a:pt x="8159" y="5227"/>
                    </a:lnTo>
                    <a:lnTo>
                      <a:pt x="7980" y="5507"/>
                    </a:lnTo>
                    <a:lnTo>
                      <a:pt x="7802" y="5227"/>
                    </a:lnTo>
                    <a:lnTo>
                      <a:pt x="7624" y="4972"/>
                    </a:lnTo>
                    <a:lnTo>
                      <a:pt x="7369" y="4742"/>
                    </a:lnTo>
                    <a:lnTo>
                      <a:pt x="7114" y="4538"/>
                    </a:lnTo>
                    <a:lnTo>
                      <a:pt x="6833" y="4385"/>
                    </a:lnTo>
                    <a:lnTo>
                      <a:pt x="6553" y="4258"/>
                    </a:lnTo>
                    <a:lnTo>
                      <a:pt x="6221" y="4156"/>
                    </a:lnTo>
                    <a:lnTo>
                      <a:pt x="5890" y="4105"/>
                    </a:lnTo>
                    <a:lnTo>
                      <a:pt x="5864" y="4105"/>
                    </a:lnTo>
                    <a:lnTo>
                      <a:pt x="6068" y="3850"/>
                    </a:lnTo>
                    <a:lnTo>
                      <a:pt x="6221" y="3544"/>
                    </a:lnTo>
                    <a:lnTo>
                      <a:pt x="6272" y="3391"/>
                    </a:lnTo>
                    <a:lnTo>
                      <a:pt x="6323" y="3212"/>
                    </a:lnTo>
                    <a:lnTo>
                      <a:pt x="6349" y="3059"/>
                    </a:lnTo>
                    <a:lnTo>
                      <a:pt x="6349" y="2881"/>
                    </a:lnTo>
                    <a:lnTo>
                      <a:pt x="6349" y="332"/>
                    </a:lnTo>
                    <a:lnTo>
                      <a:pt x="6323" y="204"/>
                    </a:lnTo>
                    <a:lnTo>
                      <a:pt x="6247" y="102"/>
                    </a:lnTo>
                    <a:lnTo>
                      <a:pt x="6145" y="26"/>
                    </a:lnTo>
                    <a:lnTo>
                      <a:pt x="60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-5512684" y="2391587"/>
                <a:ext cx="9963" cy="9963"/>
              </a:xfrm>
              <a:custGeom>
                <a:rect b="b" l="l" r="r" t="t"/>
                <a:pathLst>
                  <a:path extrusionOk="0" h="613" w="613">
                    <a:moveTo>
                      <a:pt x="179" y="0"/>
                    </a:moveTo>
                    <a:lnTo>
                      <a:pt x="77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08"/>
                    </a:lnTo>
                    <a:lnTo>
                      <a:pt x="77" y="510"/>
                    </a:lnTo>
                    <a:lnTo>
                      <a:pt x="179" y="587"/>
                    </a:lnTo>
                    <a:lnTo>
                      <a:pt x="306" y="612"/>
                    </a:lnTo>
                    <a:lnTo>
                      <a:pt x="434" y="587"/>
                    </a:lnTo>
                    <a:lnTo>
                      <a:pt x="536" y="510"/>
                    </a:lnTo>
                    <a:lnTo>
                      <a:pt x="587" y="408"/>
                    </a:lnTo>
                    <a:lnTo>
                      <a:pt x="612" y="306"/>
                    </a:lnTo>
                    <a:lnTo>
                      <a:pt x="587" y="179"/>
                    </a:lnTo>
                    <a:lnTo>
                      <a:pt x="536" y="77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-5375529" y="2375011"/>
                <a:ext cx="9963" cy="10369"/>
              </a:xfrm>
              <a:custGeom>
                <a:rect b="b" l="l" r="r" t="t"/>
                <a:pathLst>
                  <a:path extrusionOk="0" h="638" w="613">
                    <a:moveTo>
                      <a:pt x="306" y="0"/>
                    </a:moveTo>
                    <a:lnTo>
                      <a:pt x="179" y="26"/>
                    </a:lnTo>
                    <a:lnTo>
                      <a:pt x="77" y="102"/>
                    </a:lnTo>
                    <a:lnTo>
                      <a:pt x="0" y="204"/>
                    </a:lnTo>
                    <a:lnTo>
                      <a:pt x="0" y="306"/>
                    </a:lnTo>
                    <a:lnTo>
                      <a:pt x="0" y="434"/>
                    </a:lnTo>
                    <a:lnTo>
                      <a:pt x="77" y="536"/>
                    </a:lnTo>
                    <a:lnTo>
                      <a:pt x="179" y="612"/>
                    </a:lnTo>
                    <a:lnTo>
                      <a:pt x="306" y="638"/>
                    </a:lnTo>
                    <a:lnTo>
                      <a:pt x="408" y="612"/>
                    </a:lnTo>
                    <a:lnTo>
                      <a:pt x="510" y="536"/>
                    </a:lnTo>
                    <a:lnTo>
                      <a:pt x="587" y="434"/>
                    </a:lnTo>
                    <a:lnTo>
                      <a:pt x="612" y="306"/>
                    </a:lnTo>
                    <a:lnTo>
                      <a:pt x="587" y="204"/>
                    </a:lnTo>
                    <a:lnTo>
                      <a:pt x="510" y="102"/>
                    </a:lnTo>
                    <a:lnTo>
                      <a:pt x="408" y="2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2" name="Google Shape;802;p40"/>
          <p:cNvGrpSpPr/>
          <p:nvPr/>
        </p:nvGrpSpPr>
        <p:grpSpPr>
          <a:xfrm>
            <a:off x="4357050" y="3371675"/>
            <a:ext cx="4192500" cy="447600"/>
            <a:chOff x="4393773" y="3338960"/>
            <a:chExt cx="4192500" cy="447600"/>
          </a:xfrm>
        </p:grpSpPr>
        <p:sp>
          <p:nvSpPr>
            <p:cNvPr id="803" name="Google Shape;803;p40"/>
            <p:cNvSpPr/>
            <p:nvPr/>
          </p:nvSpPr>
          <p:spPr>
            <a:xfrm>
              <a:off x="4393773" y="3338960"/>
              <a:ext cx="4192500" cy="447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0"/>
            <p:cNvSpPr txBox="1"/>
            <p:nvPr/>
          </p:nvSpPr>
          <p:spPr>
            <a:xfrm>
              <a:off x="4913525" y="3471250"/>
              <a:ext cx="35139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05" name="Google Shape;805;p40"/>
            <p:cNvGrpSpPr/>
            <p:nvPr/>
          </p:nvGrpSpPr>
          <p:grpSpPr>
            <a:xfrm>
              <a:off x="4576800" y="3432862"/>
              <a:ext cx="259812" cy="259790"/>
              <a:chOff x="-4567200" y="3022362"/>
              <a:chExt cx="259812" cy="259790"/>
            </a:xfrm>
          </p:grpSpPr>
          <p:sp>
            <p:nvSpPr>
              <p:cNvPr id="806" name="Google Shape;806;p40"/>
              <p:cNvSpPr/>
              <p:nvPr/>
            </p:nvSpPr>
            <p:spPr>
              <a:xfrm>
                <a:off x="-4567200" y="3076233"/>
                <a:ext cx="259812" cy="205920"/>
              </a:xfrm>
              <a:custGeom>
                <a:rect b="b" l="l" r="r" t="t"/>
                <a:pathLst>
                  <a:path extrusionOk="0" h="12672" w="15986">
                    <a:moveTo>
                      <a:pt x="2703" y="3391"/>
                    </a:moveTo>
                    <a:lnTo>
                      <a:pt x="2830" y="3417"/>
                    </a:lnTo>
                    <a:lnTo>
                      <a:pt x="2958" y="3468"/>
                    </a:lnTo>
                    <a:lnTo>
                      <a:pt x="3085" y="3519"/>
                    </a:lnTo>
                    <a:lnTo>
                      <a:pt x="3187" y="3595"/>
                    </a:lnTo>
                    <a:lnTo>
                      <a:pt x="3264" y="3697"/>
                    </a:lnTo>
                    <a:lnTo>
                      <a:pt x="3315" y="3825"/>
                    </a:lnTo>
                    <a:lnTo>
                      <a:pt x="3366" y="3952"/>
                    </a:lnTo>
                    <a:lnTo>
                      <a:pt x="3391" y="4105"/>
                    </a:lnTo>
                    <a:lnTo>
                      <a:pt x="3391" y="4334"/>
                    </a:lnTo>
                    <a:lnTo>
                      <a:pt x="3366" y="4487"/>
                    </a:lnTo>
                    <a:lnTo>
                      <a:pt x="3315" y="4615"/>
                    </a:lnTo>
                    <a:lnTo>
                      <a:pt x="3264" y="4717"/>
                    </a:lnTo>
                    <a:lnTo>
                      <a:pt x="3187" y="4819"/>
                    </a:lnTo>
                    <a:lnTo>
                      <a:pt x="3085" y="4921"/>
                    </a:lnTo>
                    <a:lnTo>
                      <a:pt x="2958" y="4972"/>
                    </a:lnTo>
                    <a:lnTo>
                      <a:pt x="2830" y="5023"/>
                    </a:lnTo>
                    <a:lnTo>
                      <a:pt x="2550" y="5023"/>
                    </a:lnTo>
                    <a:lnTo>
                      <a:pt x="2422" y="4972"/>
                    </a:lnTo>
                    <a:lnTo>
                      <a:pt x="2295" y="4921"/>
                    </a:lnTo>
                    <a:lnTo>
                      <a:pt x="2193" y="4819"/>
                    </a:lnTo>
                    <a:lnTo>
                      <a:pt x="2116" y="4717"/>
                    </a:lnTo>
                    <a:lnTo>
                      <a:pt x="2065" y="4615"/>
                    </a:lnTo>
                    <a:lnTo>
                      <a:pt x="2014" y="4487"/>
                    </a:lnTo>
                    <a:lnTo>
                      <a:pt x="2014" y="4334"/>
                    </a:lnTo>
                    <a:lnTo>
                      <a:pt x="2014" y="4105"/>
                    </a:lnTo>
                    <a:lnTo>
                      <a:pt x="2014" y="3952"/>
                    </a:lnTo>
                    <a:lnTo>
                      <a:pt x="2065" y="3825"/>
                    </a:lnTo>
                    <a:lnTo>
                      <a:pt x="2116" y="3697"/>
                    </a:lnTo>
                    <a:lnTo>
                      <a:pt x="2193" y="3595"/>
                    </a:lnTo>
                    <a:lnTo>
                      <a:pt x="2295" y="3519"/>
                    </a:lnTo>
                    <a:lnTo>
                      <a:pt x="2422" y="3468"/>
                    </a:lnTo>
                    <a:lnTo>
                      <a:pt x="2550" y="3417"/>
                    </a:lnTo>
                    <a:lnTo>
                      <a:pt x="2703" y="3391"/>
                    </a:lnTo>
                    <a:close/>
                    <a:moveTo>
                      <a:pt x="13309" y="3391"/>
                    </a:moveTo>
                    <a:lnTo>
                      <a:pt x="13436" y="3417"/>
                    </a:lnTo>
                    <a:lnTo>
                      <a:pt x="13564" y="3468"/>
                    </a:lnTo>
                    <a:lnTo>
                      <a:pt x="13691" y="3519"/>
                    </a:lnTo>
                    <a:lnTo>
                      <a:pt x="13793" y="3595"/>
                    </a:lnTo>
                    <a:lnTo>
                      <a:pt x="13870" y="3697"/>
                    </a:lnTo>
                    <a:lnTo>
                      <a:pt x="13946" y="3825"/>
                    </a:lnTo>
                    <a:lnTo>
                      <a:pt x="13972" y="3952"/>
                    </a:lnTo>
                    <a:lnTo>
                      <a:pt x="13997" y="4105"/>
                    </a:lnTo>
                    <a:lnTo>
                      <a:pt x="13997" y="4334"/>
                    </a:lnTo>
                    <a:lnTo>
                      <a:pt x="13972" y="4487"/>
                    </a:lnTo>
                    <a:lnTo>
                      <a:pt x="13946" y="4615"/>
                    </a:lnTo>
                    <a:lnTo>
                      <a:pt x="13870" y="4717"/>
                    </a:lnTo>
                    <a:lnTo>
                      <a:pt x="13793" y="4819"/>
                    </a:lnTo>
                    <a:lnTo>
                      <a:pt x="13691" y="4921"/>
                    </a:lnTo>
                    <a:lnTo>
                      <a:pt x="13564" y="4972"/>
                    </a:lnTo>
                    <a:lnTo>
                      <a:pt x="13436" y="5023"/>
                    </a:lnTo>
                    <a:lnTo>
                      <a:pt x="13181" y="5023"/>
                    </a:lnTo>
                    <a:lnTo>
                      <a:pt x="13028" y="4972"/>
                    </a:lnTo>
                    <a:lnTo>
                      <a:pt x="12926" y="4921"/>
                    </a:lnTo>
                    <a:lnTo>
                      <a:pt x="12824" y="4819"/>
                    </a:lnTo>
                    <a:lnTo>
                      <a:pt x="12748" y="4717"/>
                    </a:lnTo>
                    <a:lnTo>
                      <a:pt x="12671" y="4615"/>
                    </a:lnTo>
                    <a:lnTo>
                      <a:pt x="12620" y="4487"/>
                    </a:lnTo>
                    <a:lnTo>
                      <a:pt x="12620" y="4334"/>
                    </a:lnTo>
                    <a:lnTo>
                      <a:pt x="12620" y="4105"/>
                    </a:lnTo>
                    <a:lnTo>
                      <a:pt x="12620" y="3952"/>
                    </a:lnTo>
                    <a:lnTo>
                      <a:pt x="12671" y="3825"/>
                    </a:lnTo>
                    <a:lnTo>
                      <a:pt x="12748" y="3697"/>
                    </a:lnTo>
                    <a:lnTo>
                      <a:pt x="12824" y="3595"/>
                    </a:lnTo>
                    <a:lnTo>
                      <a:pt x="12926" y="3519"/>
                    </a:lnTo>
                    <a:lnTo>
                      <a:pt x="13028" y="3468"/>
                    </a:lnTo>
                    <a:lnTo>
                      <a:pt x="13181" y="3417"/>
                    </a:lnTo>
                    <a:lnTo>
                      <a:pt x="13309" y="3391"/>
                    </a:lnTo>
                    <a:close/>
                    <a:moveTo>
                      <a:pt x="8006" y="638"/>
                    </a:moveTo>
                    <a:lnTo>
                      <a:pt x="8414" y="663"/>
                    </a:lnTo>
                    <a:lnTo>
                      <a:pt x="8796" y="714"/>
                    </a:lnTo>
                    <a:lnTo>
                      <a:pt x="9179" y="816"/>
                    </a:lnTo>
                    <a:lnTo>
                      <a:pt x="9561" y="944"/>
                    </a:lnTo>
                    <a:lnTo>
                      <a:pt x="9892" y="1122"/>
                    </a:lnTo>
                    <a:lnTo>
                      <a:pt x="10224" y="1326"/>
                    </a:lnTo>
                    <a:lnTo>
                      <a:pt x="10530" y="1556"/>
                    </a:lnTo>
                    <a:lnTo>
                      <a:pt x="10836" y="1810"/>
                    </a:lnTo>
                    <a:lnTo>
                      <a:pt x="11091" y="2091"/>
                    </a:lnTo>
                    <a:lnTo>
                      <a:pt x="11320" y="2397"/>
                    </a:lnTo>
                    <a:lnTo>
                      <a:pt x="11524" y="2728"/>
                    </a:lnTo>
                    <a:lnTo>
                      <a:pt x="11677" y="3085"/>
                    </a:lnTo>
                    <a:lnTo>
                      <a:pt x="11805" y="3442"/>
                    </a:lnTo>
                    <a:lnTo>
                      <a:pt x="11906" y="3825"/>
                    </a:lnTo>
                    <a:lnTo>
                      <a:pt x="11983" y="4233"/>
                    </a:lnTo>
                    <a:lnTo>
                      <a:pt x="12008" y="4640"/>
                    </a:lnTo>
                    <a:lnTo>
                      <a:pt x="11983" y="5048"/>
                    </a:lnTo>
                    <a:lnTo>
                      <a:pt x="11906" y="5431"/>
                    </a:lnTo>
                    <a:lnTo>
                      <a:pt x="11805" y="5813"/>
                    </a:lnTo>
                    <a:lnTo>
                      <a:pt x="11677" y="6196"/>
                    </a:lnTo>
                    <a:lnTo>
                      <a:pt x="11524" y="6527"/>
                    </a:lnTo>
                    <a:lnTo>
                      <a:pt x="11320" y="6859"/>
                    </a:lnTo>
                    <a:lnTo>
                      <a:pt x="11091" y="7164"/>
                    </a:lnTo>
                    <a:lnTo>
                      <a:pt x="10836" y="7445"/>
                    </a:lnTo>
                    <a:lnTo>
                      <a:pt x="10530" y="7725"/>
                    </a:lnTo>
                    <a:lnTo>
                      <a:pt x="10224" y="7955"/>
                    </a:lnTo>
                    <a:lnTo>
                      <a:pt x="9892" y="8133"/>
                    </a:lnTo>
                    <a:lnTo>
                      <a:pt x="9561" y="8312"/>
                    </a:lnTo>
                    <a:lnTo>
                      <a:pt x="9179" y="8439"/>
                    </a:lnTo>
                    <a:lnTo>
                      <a:pt x="8796" y="8541"/>
                    </a:lnTo>
                    <a:lnTo>
                      <a:pt x="8414" y="8618"/>
                    </a:lnTo>
                    <a:lnTo>
                      <a:pt x="7598" y="8618"/>
                    </a:lnTo>
                    <a:lnTo>
                      <a:pt x="7190" y="8541"/>
                    </a:lnTo>
                    <a:lnTo>
                      <a:pt x="6807" y="8439"/>
                    </a:lnTo>
                    <a:lnTo>
                      <a:pt x="6451" y="8312"/>
                    </a:lnTo>
                    <a:lnTo>
                      <a:pt x="6094" y="8133"/>
                    </a:lnTo>
                    <a:lnTo>
                      <a:pt x="5762" y="7955"/>
                    </a:lnTo>
                    <a:lnTo>
                      <a:pt x="5456" y="7725"/>
                    </a:lnTo>
                    <a:lnTo>
                      <a:pt x="5176" y="7445"/>
                    </a:lnTo>
                    <a:lnTo>
                      <a:pt x="4921" y="7164"/>
                    </a:lnTo>
                    <a:lnTo>
                      <a:pt x="4691" y="6859"/>
                    </a:lnTo>
                    <a:lnTo>
                      <a:pt x="4487" y="6527"/>
                    </a:lnTo>
                    <a:lnTo>
                      <a:pt x="4309" y="6196"/>
                    </a:lnTo>
                    <a:lnTo>
                      <a:pt x="4181" y="5813"/>
                    </a:lnTo>
                    <a:lnTo>
                      <a:pt x="4079" y="5431"/>
                    </a:lnTo>
                    <a:lnTo>
                      <a:pt x="4028" y="5048"/>
                    </a:lnTo>
                    <a:lnTo>
                      <a:pt x="4003" y="4640"/>
                    </a:lnTo>
                    <a:lnTo>
                      <a:pt x="4028" y="4233"/>
                    </a:lnTo>
                    <a:lnTo>
                      <a:pt x="4079" y="3825"/>
                    </a:lnTo>
                    <a:lnTo>
                      <a:pt x="4181" y="3442"/>
                    </a:lnTo>
                    <a:lnTo>
                      <a:pt x="4309" y="3085"/>
                    </a:lnTo>
                    <a:lnTo>
                      <a:pt x="4487" y="2728"/>
                    </a:lnTo>
                    <a:lnTo>
                      <a:pt x="4691" y="2397"/>
                    </a:lnTo>
                    <a:lnTo>
                      <a:pt x="4921" y="2091"/>
                    </a:lnTo>
                    <a:lnTo>
                      <a:pt x="5176" y="1810"/>
                    </a:lnTo>
                    <a:lnTo>
                      <a:pt x="5456" y="1556"/>
                    </a:lnTo>
                    <a:lnTo>
                      <a:pt x="5762" y="1326"/>
                    </a:lnTo>
                    <a:lnTo>
                      <a:pt x="6094" y="1122"/>
                    </a:lnTo>
                    <a:lnTo>
                      <a:pt x="6451" y="944"/>
                    </a:lnTo>
                    <a:lnTo>
                      <a:pt x="6807" y="816"/>
                    </a:lnTo>
                    <a:lnTo>
                      <a:pt x="7190" y="714"/>
                    </a:lnTo>
                    <a:lnTo>
                      <a:pt x="7598" y="663"/>
                    </a:lnTo>
                    <a:lnTo>
                      <a:pt x="8006" y="638"/>
                    </a:lnTo>
                    <a:close/>
                    <a:moveTo>
                      <a:pt x="8006" y="0"/>
                    </a:moveTo>
                    <a:lnTo>
                      <a:pt x="7623" y="26"/>
                    </a:lnTo>
                    <a:lnTo>
                      <a:pt x="7241" y="77"/>
                    </a:lnTo>
                    <a:lnTo>
                      <a:pt x="6884" y="153"/>
                    </a:lnTo>
                    <a:lnTo>
                      <a:pt x="6552" y="255"/>
                    </a:lnTo>
                    <a:lnTo>
                      <a:pt x="6196" y="383"/>
                    </a:lnTo>
                    <a:lnTo>
                      <a:pt x="5890" y="536"/>
                    </a:lnTo>
                    <a:lnTo>
                      <a:pt x="5584" y="714"/>
                    </a:lnTo>
                    <a:lnTo>
                      <a:pt x="5278" y="893"/>
                    </a:lnTo>
                    <a:lnTo>
                      <a:pt x="4997" y="1122"/>
                    </a:lnTo>
                    <a:lnTo>
                      <a:pt x="4742" y="1352"/>
                    </a:lnTo>
                    <a:lnTo>
                      <a:pt x="4487" y="1632"/>
                    </a:lnTo>
                    <a:lnTo>
                      <a:pt x="4283" y="1887"/>
                    </a:lnTo>
                    <a:lnTo>
                      <a:pt x="4079" y="2193"/>
                    </a:lnTo>
                    <a:lnTo>
                      <a:pt x="3901" y="2499"/>
                    </a:lnTo>
                    <a:lnTo>
                      <a:pt x="3748" y="2830"/>
                    </a:lnTo>
                    <a:lnTo>
                      <a:pt x="3621" y="3162"/>
                    </a:lnTo>
                    <a:lnTo>
                      <a:pt x="3417" y="3009"/>
                    </a:lnTo>
                    <a:lnTo>
                      <a:pt x="3213" y="2881"/>
                    </a:lnTo>
                    <a:lnTo>
                      <a:pt x="2958" y="2805"/>
                    </a:lnTo>
                    <a:lnTo>
                      <a:pt x="2703" y="2779"/>
                    </a:lnTo>
                    <a:lnTo>
                      <a:pt x="2422" y="2805"/>
                    </a:lnTo>
                    <a:lnTo>
                      <a:pt x="2193" y="2881"/>
                    </a:lnTo>
                    <a:lnTo>
                      <a:pt x="1963" y="3009"/>
                    </a:lnTo>
                    <a:lnTo>
                      <a:pt x="1759" y="3162"/>
                    </a:lnTo>
                    <a:lnTo>
                      <a:pt x="1606" y="3366"/>
                    </a:lnTo>
                    <a:lnTo>
                      <a:pt x="1479" y="3570"/>
                    </a:lnTo>
                    <a:lnTo>
                      <a:pt x="1402" y="3825"/>
                    </a:lnTo>
                    <a:lnTo>
                      <a:pt x="1377" y="4105"/>
                    </a:lnTo>
                    <a:lnTo>
                      <a:pt x="1377" y="4334"/>
                    </a:lnTo>
                    <a:lnTo>
                      <a:pt x="1402" y="4538"/>
                    </a:lnTo>
                    <a:lnTo>
                      <a:pt x="1428" y="4742"/>
                    </a:lnTo>
                    <a:lnTo>
                      <a:pt x="1504" y="4921"/>
                    </a:lnTo>
                    <a:lnTo>
                      <a:pt x="1606" y="5074"/>
                    </a:lnTo>
                    <a:lnTo>
                      <a:pt x="1275" y="5176"/>
                    </a:lnTo>
                    <a:lnTo>
                      <a:pt x="969" y="5329"/>
                    </a:lnTo>
                    <a:lnTo>
                      <a:pt x="689" y="5533"/>
                    </a:lnTo>
                    <a:lnTo>
                      <a:pt x="459" y="5762"/>
                    </a:lnTo>
                    <a:lnTo>
                      <a:pt x="281" y="6043"/>
                    </a:lnTo>
                    <a:lnTo>
                      <a:pt x="128" y="6349"/>
                    </a:lnTo>
                    <a:lnTo>
                      <a:pt x="26" y="6680"/>
                    </a:lnTo>
                    <a:lnTo>
                      <a:pt x="26" y="6859"/>
                    </a:lnTo>
                    <a:lnTo>
                      <a:pt x="0" y="7037"/>
                    </a:lnTo>
                    <a:lnTo>
                      <a:pt x="0" y="7674"/>
                    </a:lnTo>
                    <a:lnTo>
                      <a:pt x="26" y="7802"/>
                    </a:lnTo>
                    <a:lnTo>
                      <a:pt x="102" y="7878"/>
                    </a:lnTo>
                    <a:lnTo>
                      <a:pt x="204" y="7955"/>
                    </a:lnTo>
                    <a:lnTo>
                      <a:pt x="332" y="7980"/>
                    </a:lnTo>
                    <a:lnTo>
                      <a:pt x="1938" y="7980"/>
                    </a:lnTo>
                    <a:lnTo>
                      <a:pt x="2065" y="7955"/>
                    </a:lnTo>
                    <a:lnTo>
                      <a:pt x="2167" y="7878"/>
                    </a:lnTo>
                    <a:lnTo>
                      <a:pt x="2218" y="7802"/>
                    </a:lnTo>
                    <a:lnTo>
                      <a:pt x="2244" y="7674"/>
                    </a:lnTo>
                    <a:lnTo>
                      <a:pt x="2218" y="7547"/>
                    </a:lnTo>
                    <a:lnTo>
                      <a:pt x="2167" y="7445"/>
                    </a:lnTo>
                    <a:lnTo>
                      <a:pt x="2065" y="7394"/>
                    </a:lnTo>
                    <a:lnTo>
                      <a:pt x="1938" y="7368"/>
                    </a:lnTo>
                    <a:lnTo>
                      <a:pt x="638" y="7368"/>
                    </a:lnTo>
                    <a:lnTo>
                      <a:pt x="638" y="7037"/>
                    </a:lnTo>
                    <a:lnTo>
                      <a:pt x="663" y="6757"/>
                    </a:lnTo>
                    <a:lnTo>
                      <a:pt x="740" y="6502"/>
                    </a:lnTo>
                    <a:lnTo>
                      <a:pt x="867" y="6272"/>
                    </a:lnTo>
                    <a:lnTo>
                      <a:pt x="1046" y="6068"/>
                    </a:lnTo>
                    <a:lnTo>
                      <a:pt x="1249" y="5890"/>
                    </a:lnTo>
                    <a:lnTo>
                      <a:pt x="1479" y="5762"/>
                    </a:lnTo>
                    <a:lnTo>
                      <a:pt x="1734" y="5686"/>
                    </a:lnTo>
                    <a:lnTo>
                      <a:pt x="2014" y="5660"/>
                    </a:lnTo>
                    <a:lnTo>
                      <a:pt x="3493" y="5660"/>
                    </a:lnTo>
                    <a:lnTo>
                      <a:pt x="3595" y="6043"/>
                    </a:lnTo>
                    <a:lnTo>
                      <a:pt x="3748" y="6425"/>
                    </a:lnTo>
                    <a:lnTo>
                      <a:pt x="3901" y="6782"/>
                    </a:lnTo>
                    <a:lnTo>
                      <a:pt x="4105" y="7113"/>
                    </a:lnTo>
                    <a:lnTo>
                      <a:pt x="536" y="10683"/>
                    </a:lnTo>
                    <a:lnTo>
                      <a:pt x="383" y="10861"/>
                    </a:lnTo>
                    <a:lnTo>
                      <a:pt x="281" y="11065"/>
                    </a:lnTo>
                    <a:lnTo>
                      <a:pt x="230" y="11295"/>
                    </a:lnTo>
                    <a:lnTo>
                      <a:pt x="204" y="11499"/>
                    </a:lnTo>
                    <a:lnTo>
                      <a:pt x="230" y="11728"/>
                    </a:lnTo>
                    <a:lnTo>
                      <a:pt x="281" y="11958"/>
                    </a:lnTo>
                    <a:lnTo>
                      <a:pt x="383" y="12161"/>
                    </a:lnTo>
                    <a:lnTo>
                      <a:pt x="536" y="12340"/>
                    </a:lnTo>
                    <a:lnTo>
                      <a:pt x="740" y="12493"/>
                    </a:lnTo>
                    <a:lnTo>
                      <a:pt x="944" y="12595"/>
                    </a:lnTo>
                    <a:lnTo>
                      <a:pt x="1148" y="12646"/>
                    </a:lnTo>
                    <a:lnTo>
                      <a:pt x="1377" y="12671"/>
                    </a:lnTo>
                    <a:lnTo>
                      <a:pt x="1606" y="12646"/>
                    </a:lnTo>
                    <a:lnTo>
                      <a:pt x="1810" y="12595"/>
                    </a:lnTo>
                    <a:lnTo>
                      <a:pt x="2014" y="12493"/>
                    </a:lnTo>
                    <a:lnTo>
                      <a:pt x="2193" y="12340"/>
                    </a:lnTo>
                    <a:lnTo>
                      <a:pt x="4156" y="10377"/>
                    </a:lnTo>
                    <a:lnTo>
                      <a:pt x="4232" y="10275"/>
                    </a:lnTo>
                    <a:lnTo>
                      <a:pt x="4258" y="10147"/>
                    </a:lnTo>
                    <a:lnTo>
                      <a:pt x="4232" y="10045"/>
                    </a:lnTo>
                    <a:lnTo>
                      <a:pt x="4156" y="9918"/>
                    </a:lnTo>
                    <a:lnTo>
                      <a:pt x="4054" y="9867"/>
                    </a:lnTo>
                    <a:lnTo>
                      <a:pt x="3952" y="9841"/>
                    </a:lnTo>
                    <a:lnTo>
                      <a:pt x="3825" y="9867"/>
                    </a:lnTo>
                    <a:lnTo>
                      <a:pt x="3723" y="9918"/>
                    </a:lnTo>
                    <a:lnTo>
                      <a:pt x="1759" y="11907"/>
                    </a:lnTo>
                    <a:lnTo>
                      <a:pt x="1683" y="11958"/>
                    </a:lnTo>
                    <a:lnTo>
                      <a:pt x="1581" y="12009"/>
                    </a:lnTo>
                    <a:lnTo>
                      <a:pt x="1479" y="12034"/>
                    </a:lnTo>
                    <a:lnTo>
                      <a:pt x="1377" y="12060"/>
                    </a:lnTo>
                    <a:lnTo>
                      <a:pt x="1275" y="12034"/>
                    </a:lnTo>
                    <a:lnTo>
                      <a:pt x="1173" y="12009"/>
                    </a:lnTo>
                    <a:lnTo>
                      <a:pt x="1071" y="11958"/>
                    </a:lnTo>
                    <a:lnTo>
                      <a:pt x="995" y="11907"/>
                    </a:lnTo>
                    <a:lnTo>
                      <a:pt x="918" y="11805"/>
                    </a:lnTo>
                    <a:lnTo>
                      <a:pt x="867" y="11703"/>
                    </a:lnTo>
                    <a:lnTo>
                      <a:pt x="842" y="11601"/>
                    </a:lnTo>
                    <a:lnTo>
                      <a:pt x="816" y="11499"/>
                    </a:lnTo>
                    <a:lnTo>
                      <a:pt x="842" y="11397"/>
                    </a:lnTo>
                    <a:lnTo>
                      <a:pt x="867" y="11295"/>
                    </a:lnTo>
                    <a:lnTo>
                      <a:pt x="918" y="11218"/>
                    </a:lnTo>
                    <a:lnTo>
                      <a:pt x="995" y="11116"/>
                    </a:lnTo>
                    <a:lnTo>
                      <a:pt x="4487" y="7623"/>
                    </a:lnTo>
                    <a:lnTo>
                      <a:pt x="4819" y="7980"/>
                    </a:lnTo>
                    <a:lnTo>
                      <a:pt x="5201" y="8312"/>
                    </a:lnTo>
                    <a:lnTo>
                      <a:pt x="5609" y="8567"/>
                    </a:lnTo>
                    <a:lnTo>
                      <a:pt x="6043" y="8822"/>
                    </a:lnTo>
                    <a:lnTo>
                      <a:pt x="6502" y="9000"/>
                    </a:lnTo>
                    <a:lnTo>
                      <a:pt x="6986" y="9128"/>
                    </a:lnTo>
                    <a:lnTo>
                      <a:pt x="7470" y="9230"/>
                    </a:lnTo>
                    <a:lnTo>
                      <a:pt x="8006" y="9255"/>
                    </a:lnTo>
                    <a:lnTo>
                      <a:pt x="8414" y="9230"/>
                    </a:lnTo>
                    <a:lnTo>
                      <a:pt x="8796" y="9179"/>
                    </a:lnTo>
                    <a:lnTo>
                      <a:pt x="9179" y="9102"/>
                    </a:lnTo>
                    <a:lnTo>
                      <a:pt x="9561" y="8975"/>
                    </a:lnTo>
                    <a:lnTo>
                      <a:pt x="9918" y="8822"/>
                    </a:lnTo>
                    <a:lnTo>
                      <a:pt x="10275" y="8669"/>
                    </a:lnTo>
                    <a:lnTo>
                      <a:pt x="10581" y="8465"/>
                    </a:lnTo>
                    <a:lnTo>
                      <a:pt x="10912" y="8235"/>
                    </a:lnTo>
                    <a:lnTo>
                      <a:pt x="11193" y="7980"/>
                    </a:lnTo>
                    <a:lnTo>
                      <a:pt x="11448" y="7700"/>
                    </a:lnTo>
                    <a:lnTo>
                      <a:pt x="11703" y="7394"/>
                    </a:lnTo>
                    <a:lnTo>
                      <a:pt x="11906" y="7088"/>
                    </a:lnTo>
                    <a:lnTo>
                      <a:pt x="12110" y="6757"/>
                    </a:lnTo>
                    <a:lnTo>
                      <a:pt x="12263" y="6400"/>
                    </a:lnTo>
                    <a:lnTo>
                      <a:pt x="12391" y="6043"/>
                    </a:lnTo>
                    <a:lnTo>
                      <a:pt x="12518" y="5660"/>
                    </a:lnTo>
                    <a:lnTo>
                      <a:pt x="13972" y="5660"/>
                    </a:lnTo>
                    <a:lnTo>
                      <a:pt x="14252" y="5686"/>
                    </a:lnTo>
                    <a:lnTo>
                      <a:pt x="14532" y="5762"/>
                    </a:lnTo>
                    <a:lnTo>
                      <a:pt x="14762" y="5890"/>
                    </a:lnTo>
                    <a:lnTo>
                      <a:pt x="14966" y="6068"/>
                    </a:lnTo>
                    <a:lnTo>
                      <a:pt x="15119" y="6272"/>
                    </a:lnTo>
                    <a:lnTo>
                      <a:pt x="15272" y="6502"/>
                    </a:lnTo>
                    <a:lnTo>
                      <a:pt x="15348" y="6757"/>
                    </a:lnTo>
                    <a:lnTo>
                      <a:pt x="15374" y="7037"/>
                    </a:lnTo>
                    <a:lnTo>
                      <a:pt x="15374" y="7368"/>
                    </a:lnTo>
                    <a:lnTo>
                      <a:pt x="12442" y="7368"/>
                    </a:lnTo>
                    <a:lnTo>
                      <a:pt x="12314" y="7394"/>
                    </a:lnTo>
                    <a:lnTo>
                      <a:pt x="12212" y="7445"/>
                    </a:lnTo>
                    <a:lnTo>
                      <a:pt x="12136" y="7547"/>
                    </a:lnTo>
                    <a:lnTo>
                      <a:pt x="12110" y="7674"/>
                    </a:lnTo>
                    <a:lnTo>
                      <a:pt x="12136" y="7802"/>
                    </a:lnTo>
                    <a:lnTo>
                      <a:pt x="12212" y="7878"/>
                    </a:lnTo>
                    <a:lnTo>
                      <a:pt x="12314" y="7955"/>
                    </a:lnTo>
                    <a:lnTo>
                      <a:pt x="12442" y="7980"/>
                    </a:lnTo>
                    <a:lnTo>
                      <a:pt x="15680" y="7980"/>
                    </a:lnTo>
                    <a:lnTo>
                      <a:pt x="15807" y="7955"/>
                    </a:lnTo>
                    <a:lnTo>
                      <a:pt x="15909" y="7878"/>
                    </a:lnTo>
                    <a:lnTo>
                      <a:pt x="15960" y="7802"/>
                    </a:lnTo>
                    <a:lnTo>
                      <a:pt x="15986" y="7674"/>
                    </a:lnTo>
                    <a:lnTo>
                      <a:pt x="15986" y="7037"/>
                    </a:lnTo>
                    <a:lnTo>
                      <a:pt x="15986" y="6859"/>
                    </a:lnTo>
                    <a:lnTo>
                      <a:pt x="15960" y="6680"/>
                    </a:lnTo>
                    <a:lnTo>
                      <a:pt x="15884" y="6349"/>
                    </a:lnTo>
                    <a:lnTo>
                      <a:pt x="15731" y="6043"/>
                    </a:lnTo>
                    <a:lnTo>
                      <a:pt x="15527" y="5762"/>
                    </a:lnTo>
                    <a:lnTo>
                      <a:pt x="15297" y="5533"/>
                    </a:lnTo>
                    <a:lnTo>
                      <a:pt x="15042" y="5329"/>
                    </a:lnTo>
                    <a:lnTo>
                      <a:pt x="14736" y="5176"/>
                    </a:lnTo>
                    <a:lnTo>
                      <a:pt x="14405" y="5074"/>
                    </a:lnTo>
                    <a:lnTo>
                      <a:pt x="14481" y="4921"/>
                    </a:lnTo>
                    <a:lnTo>
                      <a:pt x="14558" y="4742"/>
                    </a:lnTo>
                    <a:lnTo>
                      <a:pt x="14609" y="4538"/>
                    </a:lnTo>
                    <a:lnTo>
                      <a:pt x="14634" y="4334"/>
                    </a:lnTo>
                    <a:lnTo>
                      <a:pt x="14634" y="4105"/>
                    </a:lnTo>
                    <a:lnTo>
                      <a:pt x="14583" y="3825"/>
                    </a:lnTo>
                    <a:lnTo>
                      <a:pt x="14507" y="3570"/>
                    </a:lnTo>
                    <a:lnTo>
                      <a:pt x="14405" y="3366"/>
                    </a:lnTo>
                    <a:lnTo>
                      <a:pt x="14227" y="3162"/>
                    </a:lnTo>
                    <a:lnTo>
                      <a:pt x="14048" y="3009"/>
                    </a:lnTo>
                    <a:lnTo>
                      <a:pt x="13819" y="2881"/>
                    </a:lnTo>
                    <a:lnTo>
                      <a:pt x="13564" y="2805"/>
                    </a:lnTo>
                    <a:lnTo>
                      <a:pt x="13309" y="2779"/>
                    </a:lnTo>
                    <a:lnTo>
                      <a:pt x="13054" y="2805"/>
                    </a:lnTo>
                    <a:lnTo>
                      <a:pt x="12799" y="2881"/>
                    </a:lnTo>
                    <a:lnTo>
                      <a:pt x="12569" y="3009"/>
                    </a:lnTo>
                    <a:lnTo>
                      <a:pt x="12391" y="3162"/>
                    </a:lnTo>
                    <a:lnTo>
                      <a:pt x="12263" y="2830"/>
                    </a:lnTo>
                    <a:lnTo>
                      <a:pt x="12110" y="2499"/>
                    </a:lnTo>
                    <a:lnTo>
                      <a:pt x="11932" y="2193"/>
                    </a:lnTo>
                    <a:lnTo>
                      <a:pt x="11728" y="1887"/>
                    </a:lnTo>
                    <a:lnTo>
                      <a:pt x="11499" y="1632"/>
                    </a:lnTo>
                    <a:lnTo>
                      <a:pt x="11269" y="1352"/>
                    </a:lnTo>
                    <a:lnTo>
                      <a:pt x="10989" y="1122"/>
                    </a:lnTo>
                    <a:lnTo>
                      <a:pt x="10734" y="893"/>
                    </a:lnTo>
                    <a:lnTo>
                      <a:pt x="10428" y="714"/>
                    </a:lnTo>
                    <a:lnTo>
                      <a:pt x="10122" y="536"/>
                    </a:lnTo>
                    <a:lnTo>
                      <a:pt x="9790" y="383"/>
                    </a:lnTo>
                    <a:lnTo>
                      <a:pt x="9459" y="255"/>
                    </a:lnTo>
                    <a:lnTo>
                      <a:pt x="9102" y="153"/>
                    </a:lnTo>
                    <a:lnTo>
                      <a:pt x="8745" y="77"/>
                    </a:lnTo>
                    <a:lnTo>
                      <a:pt x="8388" y="26"/>
                    </a:lnTo>
                    <a:lnTo>
                      <a:pt x="80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-4491793" y="3096530"/>
                <a:ext cx="109412" cy="109801"/>
              </a:xfrm>
              <a:custGeom>
                <a:rect b="b" l="l" r="r" t="t"/>
                <a:pathLst>
                  <a:path extrusionOk="0" h="6757" w="6732">
                    <a:moveTo>
                      <a:pt x="3366" y="2321"/>
                    </a:moveTo>
                    <a:lnTo>
                      <a:pt x="3493" y="2346"/>
                    </a:lnTo>
                    <a:lnTo>
                      <a:pt x="3621" y="2397"/>
                    </a:lnTo>
                    <a:lnTo>
                      <a:pt x="3723" y="2448"/>
                    </a:lnTo>
                    <a:lnTo>
                      <a:pt x="3825" y="2525"/>
                    </a:lnTo>
                    <a:lnTo>
                      <a:pt x="3901" y="2627"/>
                    </a:lnTo>
                    <a:lnTo>
                      <a:pt x="3978" y="2729"/>
                    </a:lnTo>
                    <a:lnTo>
                      <a:pt x="4003" y="2856"/>
                    </a:lnTo>
                    <a:lnTo>
                      <a:pt x="4029" y="2984"/>
                    </a:lnTo>
                    <a:lnTo>
                      <a:pt x="4029" y="3238"/>
                    </a:lnTo>
                    <a:lnTo>
                      <a:pt x="4003" y="3366"/>
                    </a:lnTo>
                    <a:lnTo>
                      <a:pt x="3978" y="3493"/>
                    </a:lnTo>
                    <a:lnTo>
                      <a:pt x="3901" y="3595"/>
                    </a:lnTo>
                    <a:lnTo>
                      <a:pt x="3825" y="3697"/>
                    </a:lnTo>
                    <a:lnTo>
                      <a:pt x="3723" y="3774"/>
                    </a:lnTo>
                    <a:lnTo>
                      <a:pt x="3621" y="3850"/>
                    </a:lnTo>
                    <a:lnTo>
                      <a:pt x="3493" y="3876"/>
                    </a:lnTo>
                    <a:lnTo>
                      <a:pt x="3366" y="3901"/>
                    </a:lnTo>
                    <a:lnTo>
                      <a:pt x="3238" y="3876"/>
                    </a:lnTo>
                    <a:lnTo>
                      <a:pt x="3111" y="3850"/>
                    </a:lnTo>
                    <a:lnTo>
                      <a:pt x="2983" y="3774"/>
                    </a:lnTo>
                    <a:lnTo>
                      <a:pt x="2907" y="3697"/>
                    </a:lnTo>
                    <a:lnTo>
                      <a:pt x="2805" y="3595"/>
                    </a:lnTo>
                    <a:lnTo>
                      <a:pt x="2754" y="3493"/>
                    </a:lnTo>
                    <a:lnTo>
                      <a:pt x="2703" y="3366"/>
                    </a:lnTo>
                    <a:lnTo>
                      <a:pt x="2703" y="3238"/>
                    </a:lnTo>
                    <a:lnTo>
                      <a:pt x="2703" y="2984"/>
                    </a:lnTo>
                    <a:lnTo>
                      <a:pt x="2703" y="2856"/>
                    </a:lnTo>
                    <a:lnTo>
                      <a:pt x="2754" y="2729"/>
                    </a:lnTo>
                    <a:lnTo>
                      <a:pt x="2805" y="2627"/>
                    </a:lnTo>
                    <a:lnTo>
                      <a:pt x="2907" y="2525"/>
                    </a:lnTo>
                    <a:lnTo>
                      <a:pt x="2983" y="2448"/>
                    </a:lnTo>
                    <a:lnTo>
                      <a:pt x="3111" y="2397"/>
                    </a:lnTo>
                    <a:lnTo>
                      <a:pt x="3238" y="2346"/>
                    </a:lnTo>
                    <a:lnTo>
                      <a:pt x="3366" y="2321"/>
                    </a:lnTo>
                    <a:close/>
                    <a:moveTo>
                      <a:pt x="3646" y="638"/>
                    </a:moveTo>
                    <a:lnTo>
                      <a:pt x="3901" y="689"/>
                    </a:lnTo>
                    <a:lnTo>
                      <a:pt x="4182" y="765"/>
                    </a:lnTo>
                    <a:lnTo>
                      <a:pt x="4437" y="842"/>
                    </a:lnTo>
                    <a:lnTo>
                      <a:pt x="4666" y="969"/>
                    </a:lnTo>
                    <a:lnTo>
                      <a:pt x="4895" y="1097"/>
                    </a:lnTo>
                    <a:lnTo>
                      <a:pt x="5099" y="1275"/>
                    </a:lnTo>
                    <a:lnTo>
                      <a:pt x="5303" y="1454"/>
                    </a:lnTo>
                    <a:lnTo>
                      <a:pt x="5482" y="1632"/>
                    </a:lnTo>
                    <a:lnTo>
                      <a:pt x="5635" y="1836"/>
                    </a:lnTo>
                    <a:lnTo>
                      <a:pt x="5788" y="2066"/>
                    </a:lnTo>
                    <a:lnTo>
                      <a:pt x="5890" y="2321"/>
                    </a:lnTo>
                    <a:lnTo>
                      <a:pt x="5992" y="2576"/>
                    </a:lnTo>
                    <a:lnTo>
                      <a:pt x="6043" y="2831"/>
                    </a:lnTo>
                    <a:lnTo>
                      <a:pt x="6094" y="3111"/>
                    </a:lnTo>
                    <a:lnTo>
                      <a:pt x="6119" y="3391"/>
                    </a:lnTo>
                    <a:lnTo>
                      <a:pt x="6094" y="3621"/>
                    </a:lnTo>
                    <a:lnTo>
                      <a:pt x="6068" y="3850"/>
                    </a:lnTo>
                    <a:lnTo>
                      <a:pt x="6017" y="4080"/>
                    </a:lnTo>
                    <a:lnTo>
                      <a:pt x="5941" y="4309"/>
                    </a:lnTo>
                    <a:lnTo>
                      <a:pt x="5864" y="4513"/>
                    </a:lnTo>
                    <a:lnTo>
                      <a:pt x="5762" y="4717"/>
                    </a:lnTo>
                    <a:lnTo>
                      <a:pt x="5660" y="4896"/>
                    </a:lnTo>
                    <a:lnTo>
                      <a:pt x="5507" y="5074"/>
                    </a:lnTo>
                    <a:lnTo>
                      <a:pt x="5405" y="4921"/>
                    </a:lnTo>
                    <a:lnTo>
                      <a:pt x="5278" y="4768"/>
                    </a:lnTo>
                    <a:lnTo>
                      <a:pt x="5150" y="4615"/>
                    </a:lnTo>
                    <a:lnTo>
                      <a:pt x="4997" y="4488"/>
                    </a:lnTo>
                    <a:lnTo>
                      <a:pt x="4844" y="4360"/>
                    </a:lnTo>
                    <a:lnTo>
                      <a:pt x="4666" y="4258"/>
                    </a:lnTo>
                    <a:lnTo>
                      <a:pt x="4513" y="4156"/>
                    </a:lnTo>
                    <a:lnTo>
                      <a:pt x="4335" y="4080"/>
                    </a:lnTo>
                    <a:lnTo>
                      <a:pt x="4462" y="3901"/>
                    </a:lnTo>
                    <a:lnTo>
                      <a:pt x="4564" y="3697"/>
                    </a:lnTo>
                    <a:lnTo>
                      <a:pt x="4615" y="3468"/>
                    </a:lnTo>
                    <a:lnTo>
                      <a:pt x="4640" y="3238"/>
                    </a:lnTo>
                    <a:lnTo>
                      <a:pt x="4640" y="2984"/>
                    </a:lnTo>
                    <a:lnTo>
                      <a:pt x="4615" y="2729"/>
                    </a:lnTo>
                    <a:lnTo>
                      <a:pt x="4539" y="2499"/>
                    </a:lnTo>
                    <a:lnTo>
                      <a:pt x="4411" y="2270"/>
                    </a:lnTo>
                    <a:lnTo>
                      <a:pt x="4258" y="2091"/>
                    </a:lnTo>
                    <a:lnTo>
                      <a:pt x="4080" y="1938"/>
                    </a:lnTo>
                    <a:lnTo>
                      <a:pt x="3850" y="1811"/>
                    </a:lnTo>
                    <a:lnTo>
                      <a:pt x="3621" y="1734"/>
                    </a:lnTo>
                    <a:lnTo>
                      <a:pt x="3366" y="1709"/>
                    </a:lnTo>
                    <a:lnTo>
                      <a:pt x="3111" y="1734"/>
                    </a:lnTo>
                    <a:lnTo>
                      <a:pt x="2856" y="1811"/>
                    </a:lnTo>
                    <a:lnTo>
                      <a:pt x="2652" y="1938"/>
                    </a:lnTo>
                    <a:lnTo>
                      <a:pt x="2448" y="2091"/>
                    </a:lnTo>
                    <a:lnTo>
                      <a:pt x="2295" y="2270"/>
                    </a:lnTo>
                    <a:lnTo>
                      <a:pt x="2167" y="2499"/>
                    </a:lnTo>
                    <a:lnTo>
                      <a:pt x="2091" y="2729"/>
                    </a:lnTo>
                    <a:lnTo>
                      <a:pt x="2065" y="2984"/>
                    </a:lnTo>
                    <a:lnTo>
                      <a:pt x="2065" y="3238"/>
                    </a:lnTo>
                    <a:lnTo>
                      <a:pt x="2091" y="3468"/>
                    </a:lnTo>
                    <a:lnTo>
                      <a:pt x="2167" y="3697"/>
                    </a:lnTo>
                    <a:lnTo>
                      <a:pt x="2269" y="3901"/>
                    </a:lnTo>
                    <a:lnTo>
                      <a:pt x="2397" y="4080"/>
                    </a:lnTo>
                    <a:lnTo>
                      <a:pt x="2218" y="4156"/>
                    </a:lnTo>
                    <a:lnTo>
                      <a:pt x="2040" y="4258"/>
                    </a:lnTo>
                    <a:lnTo>
                      <a:pt x="1887" y="4360"/>
                    </a:lnTo>
                    <a:lnTo>
                      <a:pt x="1734" y="4488"/>
                    </a:lnTo>
                    <a:lnTo>
                      <a:pt x="1581" y="4615"/>
                    </a:lnTo>
                    <a:lnTo>
                      <a:pt x="1428" y="4768"/>
                    </a:lnTo>
                    <a:lnTo>
                      <a:pt x="1326" y="4921"/>
                    </a:lnTo>
                    <a:lnTo>
                      <a:pt x="1199" y="5074"/>
                    </a:lnTo>
                    <a:lnTo>
                      <a:pt x="1071" y="4896"/>
                    </a:lnTo>
                    <a:lnTo>
                      <a:pt x="944" y="4717"/>
                    </a:lnTo>
                    <a:lnTo>
                      <a:pt x="842" y="4513"/>
                    </a:lnTo>
                    <a:lnTo>
                      <a:pt x="765" y="4309"/>
                    </a:lnTo>
                    <a:lnTo>
                      <a:pt x="714" y="4080"/>
                    </a:lnTo>
                    <a:lnTo>
                      <a:pt x="663" y="3850"/>
                    </a:lnTo>
                    <a:lnTo>
                      <a:pt x="612" y="3621"/>
                    </a:lnTo>
                    <a:lnTo>
                      <a:pt x="612" y="3391"/>
                    </a:lnTo>
                    <a:lnTo>
                      <a:pt x="638" y="3111"/>
                    </a:lnTo>
                    <a:lnTo>
                      <a:pt x="663" y="2831"/>
                    </a:lnTo>
                    <a:lnTo>
                      <a:pt x="740" y="2576"/>
                    </a:lnTo>
                    <a:lnTo>
                      <a:pt x="816" y="2321"/>
                    </a:lnTo>
                    <a:lnTo>
                      <a:pt x="944" y="2066"/>
                    </a:lnTo>
                    <a:lnTo>
                      <a:pt x="1071" y="1836"/>
                    </a:lnTo>
                    <a:lnTo>
                      <a:pt x="1250" y="1632"/>
                    </a:lnTo>
                    <a:lnTo>
                      <a:pt x="1428" y="1454"/>
                    </a:lnTo>
                    <a:lnTo>
                      <a:pt x="1607" y="1275"/>
                    </a:lnTo>
                    <a:lnTo>
                      <a:pt x="1836" y="1097"/>
                    </a:lnTo>
                    <a:lnTo>
                      <a:pt x="2040" y="969"/>
                    </a:lnTo>
                    <a:lnTo>
                      <a:pt x="2295" y="842"/>
                    </a:lnTo>
                    <a:lnTo>
                      <a:pt x="2550" y="765"/>
                    </a:lnTo>
                    <a:lnTo>
                      <a:pt x="2805" y="689"/>
                    </a:lnTo>
                    <a:lnTo>
                      <a:pt x="3085" y="638"/>
                    </a:lnTo>
                    <a:close/>
                    <a:moveTo>
                      <a:pt x="3366" y="4513"/>
                    </a:moveTo>
                    <a:lnTo>
                      <a:pt x="3621" y="4539"/>
                    </a:lnTo>
                    <a:lnTo>
                      <a:pt x="3876" y="4590"/>
                    </a:lnTo>
                    <a:lnTo>
                      <a:pt x="4131" y="4666"/>
                    </a:lnTo>
                    <a:lnTo>
                      <a:pt x="4360" y="4794"/>
                    </a:lnTo>
                    <a:lnTo>
                      <a:pt x="4564" y="4947"/>
                    </a:lnTo>
                    <a:lnTo>
                      <a:pt x="4768" y="5125"/>
                    </a:lnTo>
                    <a:lnTo>
                      <a:pt x="4921" y="5304"/>
                    </a:lnTo>
                    <a:lnTo>
                      <a:pt x="5074" y="5533"/>
                    </a:lnTo>
                    <a:lnTo>
                      <a:pt x="4870" y="5660"/>
                    </a:lnTo>
                    <a:lnTo>
                      <a:pt x="4691" y="5788"/>
                    </a:lnTo>
                    <a:lnTo>
                      <a:pt x="4488" y="5890"/>
                    </a:lnTo>
                    <a:lnTo>
                      <a:pt x="4284" y="5966"/>
                    </a:lnTo>
                    <a:lnTo>
                      <a:pt x="4054" y="6043"/>
                    </a:lnTo>
                    <a:lnTo>
                      <a:pt x="3825" y="6094"/>
                    </a:lnTo>
                    <a:lnTo>
                      <a:pt x="3595" y="6119"/>
                    </a:lnTo>
                    <a:lnTo>
                      <a:pt x="3111" y="6119"/>
                    </a:lnTo>
                    <a:lnTo>
                      <a:pt x="2881" y="6094"/>
                    </a:lnTo>
                    <a:lnTo>
                      <a:pt x="2652" y="6043"/>
                    </a:lnTo>
                    <a:lnTo>
                      <a:pt x="2448" y="5966"/>
                    </a:lnTo>
                    <a:lnTo>
                      <a:pt x="2244" y="5890"/>
                    </a:lnTo>
                    <a:lnTo>
                      <a:pt x="2040" y="5788"/>
                    </a:lnTo>
                    <a:lnTo>
                      <a:pt x="1836" y="5660"/>
                    </a:lnTo>
                    <a:lnTo>
                      <a:pt x="1658" y="5533"/>
                    </a:lnTo>
                    <a:lnTo>
                      <a:pt x="1785" y="5304"/>
                    </a:lnTo>
                    <a:lnTo>
                      <a:pt x="1963" y="5125"/>
                    </a:lnTo>
                    <a:lnTo>
                      <a:pt x="2142" y="4947"/>
                    </a:lnTo>
                    <a:lnTo>
                      <a:pt x="2371" y="4794"/>
                    </a:lnTo>
                    <a:lnTo>
                      <a:pt x="2601" y="4666"/>
                    </a:lnTo>
                    <a:lnTo>
                      <a:pt x="2830" y="4590"/>
                    </a:lnTo>
                    <a:lnTo>
                      <a:pt x="3085" y="4539"/>
                    </a:lnTo>
                    <a:lnTo>
                      <a:pt x="3366" y="4513"/>
                    </a:lnTo>
                    <a:close/>
                    <a:moveTo>
                      <a:pt x="3366" y="1"/>
                    </a:moveTo>
                    <a:lnTo>
                      <a:pt x="3009" y="26"/>
                    </a:lnTo>
                    <a:lnTo>
                      <a:pt x="2677" y="77"/>
                    </a:lnTo>
                    <a:lnTo>
                      <a:pt x="2346" y="154"/>
                    </a:lnTo>
                    <a:lnTo>
                      <a:pt x="2040" y="281"/>
                    </a:lnTo>
                    <a:lnTo>
                      <a:pt x="1760" y="409"/>
                    </a:lnTo>
                    <a:lnTo>
                      <a:pt x="1479" y="587"/>
                    </a:lnTo>
                    <a:lnTo>
                      <a:pt x="1224" y="791"/>
                    </a:lnTo>
                    <a:lnTo>
                      <a:pt x="969" y="995"/>
                    </a:lnTo>
                    <a:lnTo>
                      <a:pt x="765" y="1250"/>
                    </a:lnTo>
                    <a:lnTo>
                      <a:pt x="561" y="1505"/>
                    </a:lnTo>
                    <a:lnTo>
                      <a:pt x="383" y="1785"/>
                    </a:lnTo>
                    <a:lnTo>
                      <a:pt x="255" y="2066"/>
                    </a:lnTo>
                    <a:lnTo>
                      <a:pt x="128" y="2372"/>
                    </a:lnTo>
                    <a:lnTo>
                      <a:pt x="51" y="2703"/>
                    </a:lnTo>
                    <a:lnTo>
                      <a:pt x="0" y="3035"/>
                    </a:lnTo>
                    <a:lnTo>
                      <a:pt x="0" y="3391"/>
                    </a:lnTo>
                    <a:lnTo>
                      <a:pt x="0" y="3748"/>
                    </a:lnTo>
                    <a:lnTo>
                      <a:pt x="51" y="4080"/>
                    </a:lnTo>
                    <a:lnTo>
                      <a:pt x="153" y="4411"/>
                    </a:lnTo>
                    <a:lnTo>
                      <a:pt x="281" y="4743"/>
                    </a:lnTo>
                    <a:lnTo>
                      <a:pt x="434" y="5049"/>
                    </a:lnTo>
                    <a:lnTo>
                      <a:pt x="612" y="5329"/>
                    </a:lnTo>
                    <a:lnTo>
                      <a:pt x="816" y="5584"/>
                    </a:lnTo>
                    <a:lnTo>
                      <a:pt x="1046" y="5839"/>
                    </a:lnTo>
                    <a:lnTo>
                      <a:pt x="1071" y="5864"/>
                    </a:lnTo>
                    <a:lnTo>
                      <a:pt x="1326" y="6068"/>
                    </a:lnTo>
                    <a:lnTo>
                      <a:pt x="1581" y="6247"/>
                    </a:lnTo>
                    <a:lnTo>
                      <a:pt x="1836" y="6400"/>
                    </a:lnTo>
                    <a:lnTo>
                      <a:pt x="2116" y="6527"/>
                    </a:lnTo>
                    <a:lnTo>
                      <a:pt x="2422" y="6629"/>
                    </a:lnTo>
                    <a:lnTo>
                      <a:pt x="2728" y="6706"/>
                    </a:lnTo>
                    <a:lnTo>
                      <a:pt x="3034" y="6731"/>
                    </a:lnTo>
                    <a:lnTo>
                      <a:pt x="3366" y="6757"/>
                    </a:lnTo>
                    <a:lnTo>
                      <a:pt x="3697" y="6731"/>
                    </a:lnTo>
                    <a:lnTo>
                      <a:pt x="4003" y="6706"/>
                    </a:lnTo>
                    <a:lnTo>
                      <a:pt x="4309" y="6629"/>
                    </a:lnTo>
                    <a:lnTo>
                      <a:pt x="4589" y="6527"/>
                    </a:lnTo>
                    <a:lnTo>
                      <a:pt x="4895" y="6400"/>
                    </a:lnTo>
                    <a:lnTo>
                      <a:pt x="5150" y="6247"/>
                    </a:lnTo>
                    <a:lnTo>
                      <a:pt x="5405" y="6068"/>
                    </a:lnTo>
                    <a:lnTo>
                      <a:pt x="5635" y="5864"/>
                    </a:lnTo>
                    <a:lnTo>
                      <a:pt x="5660" y="5839"/>
                    </a:lnTo>
                    <a:lnTo>
                      <a:pt x="5915" y="5584"/>
                    </a:lnTo>
                    <a:lnTo>
                      <a:pt x="6119" y="5329"/>
                    </a:lnTo>
                    <a:lnTo>
                      <a:pt x="6298" y="5049"/>
                    </a:lnTo>
                    <a:lnTo>
                      <a:pt x="6451" y="4743"/>
                    </a:lnTo>
                    <a:lnTo>
                      <a:pt x="6578" y="4411"/>
                    </a:lnTo>
                    <a:lnTo>
                      <a:pt x="6655" y="4080"/>
                    </a:lnTo>
                    <a:lnTo>
                      <a:pt x="6706" y="3748"/>
                    </a:lnTo>
                    <a:lnTo>
                      <a:pt x="6731" y="3391"/>
                    </a:lnTo>
                    <a:lnTo>
                      <a:pt x="6706" y="3035"/>
                    </a:lnTo>
                    <a:lnTo>
                      <a:pt x="6655" y="2703"/>
                    </a:lnTo>
                    <a:lnTo>
                      <a:pt x="6578" y="2372"/>
                    </a:lnTo>
                    <a:lnTo>
                      <a:pt x="6476" y="2066"/>
                    </a:lnTo>
                    <a:lnTo>
                      <a:pt x="6323" y="1785"/>
                    </a:lnTo>
                    <a:lnTo>
                      <a:pt x="6145" y="1505"/>
                    </a:lnTo>
                    <a:lnTo>
                      <a:pt x="5966" y="1250"/>
                    </a:lnTo>
                    <a:lnTo>
                      <a:pt x="5737" y="995"/>
                    </a:lnTo>
                    <a:lnTo>
                      <a:pt x="5507" y="791"/>
                    </a:lnTo>
                    <a:lnTo>
                      <a:pt x="5252" y="587"/>
                    </a:lnTo>
                    <a:lnTo>
                      <a:pt x="4972" y="409"/>
                    </a:lnTo>
                    <a:lnTo>
                      <a:pt x="4666" y="281"/>
                    </a:lnTo>
                    <a:lnTo>
                      <a:pt x="4360" y="154"/>
                    </a:lnTo>
                    <a:lnTo>
                      <a:pt x="4029" y="77"/>
                    </a:lnTo>
                    <a:lnTo>
                      <a:pt x="3697" y="26"/>
                    </a:lnTo>
                    <a:lnTo>
                      <a:pt x="33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-4494702" y="3222488"/>
                <a:ext cx="10385" cy="10367"/>
              </a:xfrm>
              <a:custGeom>
                <a:rect b="b" l="l" r="r" t="t"/>
                <a:pathLst>
                  <a:path extrusionOk="0" h="638" w="639">
                    <a:moveTo>
                      <a:pt x="307" y="0"/>
                    </a:moveTo>
                    <a:lnTo>
                      <a:pt x="205" y="26"/>
                    </a:lnTo>
                    <a:lnTo>
                      <a:pt x="103" y="102"/>
                    </a:lnTo>
                    <a:lnTo>
                      <a:pt x="26" y="204"/>
                    </a:lnTo>
                    <a:lnTo>
                      <a:pt x="1" y="306"/>
                    </a:lnTo>
                    <a:lnTo>
                      <a:pt x="26" y="434"/>
                    </a:lnTo>
                    <a:lnTo>
                      <a:pt x="103" y="535"/>
                    </a:lnTo>
                    <a:lnTo>
                      <a:pt x="205" y="612"/>
                    </a:lnTo>
                    <a:lnTo>
                      <a:pt x="307" y="637"/>
                    </a:lnTo>
                    <a:lnTo>
                      <a:pt x="434" y="612"/>
                    </a:lnTo>
                    <a:lnTo>
                      <a:pt x="536" y="535"/>
                    </a:lnTo>
                    <a:lnTo>
                      <a:pt x="613" y="434"/>
                    </a:lnTo>
                    <a:lnTo>
                      <a:pt x="638" y="306"/>
                    </a:lnTo>
                    <a:lnTo>
                      <a:pt x="613" y="204"/>
                    </a:lnTo>
                    <a:lnTo>
                      <a:pt x="536" y="102"/>
                    </a:lnTo>
                    <a:lnTo>
                      <a:pt x="434" y="26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-4442079" y="3022362"/>
                <a:ext cx="9963" cy="27365"/>
              </a:xfrm>
              <a:custGeom>
                <a:rect b="b" l="l" r="r" t="t"/>
                <a:pathLst>
                  <a:path extrusionOk="0" h="1684" w="613">
                    <a:moveTo>
                      <a:pt x="307" y="1"/>
                    </a:moveTo>
                    <a:lnTo>
                      <a:pt x="179" y="26"/>
                    </a:lnTo>
                    <a:lnTo>
                      <a:pt x="77" y="103"/>
                    </a:lnTo>
                    <a:lnTo>
                      <a:pt x="26" y="205"/>
                    </a:lnTo>
                    <a:lnTo>
                      <a:pt x="1" y="332"/>
                    </a:lnTo>
                    <a:lnTo>
                      <a:pt x="1" y="1378"/>
                    </a:lnTo>
                    <a:lnTo>
                      <a:pt x="26" y="1505"/>
                    </a:lnTo>
                    <a:lnTo>
                      <a:pt x="77" y="1607"/>
                    </a:lnTo>
                    <a:lnTo>
                      <a:pt x="179" y="1658"/>
                    </a:lnTo>
                    <a:lnTo>
                      <a:pt x="307" y="1684"/>
                    </a:lnTo>
                    <a:lnTo>
                      <a:pt x="434" y="1658"/>
                    </a:lnTo>
                    <a:lnTo>
                      <a:pt x="536" y="1607"/>
                    </a:lnTo>
                    <a:lnTo>
                      <a:pt x="587" y="1505"/>
                    </a:lnTo>
                    <a:lnTo>
                      <a:pt x="613" y="1378"/>
                    </a:lnTo>
                    <a:lnTo>
                      <a:pt x="613" y="332"/>
                    </a:lnTo>
                    <a:lnTo>
                      <a:pt x="587" y="205"/>
                    </a:lnTo>
                    <a:lnTo>
                      <a:pt x="536" y="103"/>
                    </a:lnTo>
                    <a:lnTo>
                      <a:pt x="434" y="26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0"/>
              <p:cNvSpPr/>
              <p:nvPr/>
            </p:nvSpPr>
            <p:spPr>
              <a:xfrm>
                <a:off x="-4442079" y="3056342"/>
                <a:ext cx="9963" cy="10367"/>
              </a:xfrm>
              <a:custGeom>
                <a:rect b="b" l="l" r="r" t="t"/>
                <a:pathLst>
                  <a:path extrusionOk="0" h="638" w="613">
                    <a:moveTo>
                      <a:pt x="307" y="1"/>
                    </a:moveTo>
                    <a:lnTo>
                      <a:pt x="179" y="26"/>
                    </a:lnTo>
                    <a:lnTo>
                      <a:pt x="77" y="103"/>
                    </a:lnTo>
                    <a:lnTo>
                      <a:pt x="26" y="205"/>
                    </a:lnTo>
                    <a:lnTo>
                      <a:pt x="1" y="332"/>
                    </a:lnTo>
                    <a:lnTo>
                      <a:pt x="26" y="434"/>
                    </a:lnTo>
                    <a:lnTo>
                      <a:pt x="77" y="536"/>
                    </a:lnTo>
                    <a:lnTo>
                      <a:pt x="179" y="612"/>
                    </a:lnTo>
                    <a:lnTo>
                      <a:pt x="307" y="638"/>
                    </a:lnTo>
                    <a:lnTo>
                      <a:pt x="434" y="612"/>
                    </a:lnTo>
                    <a:lnTo>
                      <a:pt x="536" y="536"/>
                    </a:lnTo>
                    <a:lnTo>
                      <a:pt x="587" y="434"/>
                    </a:lnTo>
                    <a:lnTo>
                      <a:pt x="613" y="332"/>
                    </a:lnTo>
                    <a:lnTo>
                      <a:pt x="587" y="205"/>
                    </a:lnTo>
                    <a:lnTo>
                      <a:pt x="536" y="103"/>
                    </a:lnTo>
                    <a:lnTo>
                      <a:pt x="434" y="26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0"/>
              <p:cNvSpPr/>
              <p:nvPr/>
            </p:nvSpPr>
            <p:spPr>
              <a:xfrm>
                <a:off x="-4411835" y="3041018"/>
                <a:ext cx="19080" cy="19078"/>
              </a:xfrm>
              <a:custGeom>
                <a:rect b="b" l="l" r="r" t="t"/>
                <a:pathLst>
                  <a:path extrusionOk="0" h="1174" w="1174">
                    <a:moveTo>
                      <a:pt x="868" y="0"/>
                    </a:moveTo>
                    <a:lnTo>
                      <a:pt x="766" y="26"/>
                    </a:lnTo>
                    <a:lnTo>
                      <a:pt x="664" y="77"/>
                    </a:lnTo>
                    <a:lnTo>
                      <a:pt x="103" y="638"/>
                    </a:lnTo>
                    <a:lnTo>
                      <a:pt x="26" y="740"/>
                    </a:lnTo>
                    <a:lnTo>
                      <a:pt x="1" y="867"/>
                    </a:lnTo>
                    <a:lnTo>
                      <a:pt x="26" y="969"/>
                    </a:lnTo>
                    <a:lnTo>
                      <a:pt x="103" y="1071"/>
                    </a:lnTo>
                    <a:lnTo>
                      <a:pt x="205" y="1148"/>
                    </a:lnTo>
                    <a:lnTo>
                      <a:pt x="332" y="1173"/>
                    </a:lnTo>
                    <a:lnTo>
                      <a:pt x="434" y="1148"/>
                    </a:lnTo>
                    <a:lnTo>
                      <a:pt x="536" y="1071"/>
                    </a:lnTo>
                    <a:lnTo>
                      <a:pt x="1097" y="536"/>
                    </a:lnTo>
                    <a:lnTo>
                      <a:pt x="1174" y="434"/>
                    </a:lnTo>
                    <a:lnTo>
                      <a:pt x="1174" y="306"/>
                    </a:lnTo>
                    <a:lnTo>
                      <a:pt x="1174" y="179"/>
                    </a:lnTo>
                    <a:lnTo>
                      <a:pt x="1097" y="77"/>
                    </a:lnTo>
                    <a:lnTo>
                      <a:pt x="995" y="26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-4481847" y="3041018"/>
                <a:ext cx="19080" cy="19078"/>
              </a:xfrm>
              <a:custGeom>
                <a:rect b="b" l="l" r="r" t="t"/>
                <a:pathLst>
                  <a:path extrusionOk="0" h="1174" w="1174">
                    <a:moveTo>
                      <a:pt x="306" y="0"/>
                    </a:moveTo>
                    <a:lnTo>
                      <a:pt x="204" y="26"/>
                    </a:ln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638" y="1071"/>
                    </a:lnTo>
                    <a:lnTo>
                      <a:pt x="740" y="1148"/>
                    </a:lnTo>
                    <a:lnTo>
                      <a:pt x="867" y="1173"/>
                    </a:lnTo>
                    <a:lnTo>
                      <a:pt x="995" y="1148"/>
                    </a:lnTo>
                    <a:lnTo>
                      <a:pt x="1097" y="1071"/>
                    </a:lnTo>
                    <a:lnTo>
                      <a:pt x="1148" y="969"/>
                    </a:lnTo>
                    <a:lnTo>
                      <a:pt x="1173" y="867"/>
                    </a:lnTo>
                    <a:lnTo>
                      <a:pt x="1148" y="740"/>
                    </a:lnTo>
                    <a:lnTo>
                      <a:pt x="1097" y="638"/>
                    </a:lnTo>
                    <a:lnTo>
                      <a:pt x="536" y="77"/>
                    </a:lnTo>
                    <a:lnTo>
                      <a:pt x="434" y="2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13" name="Google Shape;813;p40"/>
          <p:cNvGrpSpPr/>
          <p:nvPr/>
        </p:nvGrpSpPr>
        <p:grpSpPr>
          <a:xfrm>
            <a:off x="6085348" y="4128315"/>
            <a:ext cx="2592900" cy="447600"/>
            <a:chOff x="6110675" y="4105875"/>
            <a:chExt cx="2592900" cy="447600"/>
          </a:xfrm>
        </p:grpSpPr>
        <p:sp>
          <p:nvSpPr>
            <p:cNvPr id="814" name="Google Shape;814;p40"/>
            <p:cNvSpPr/>
            <p:nvPr/>
          </p:nvSpPr>
          <p:spPr>
            <a:xfrm>
              <a:off x="6110675" y="4105875"/>
              <a:ext cx="2592900" cy="4476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0"/>
            <p:cNvSpPr txBox="1"/>
            <p:nvPr/>
          </p:nvSpPr>
          <p:spPr>
            <a:xfrm>
              <a:off x="6603273" y="4238175"/>
              <a:ext cx="18042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16" name="Google Shape;816;p40"/>
            <p:cNvGrpSpPr/>
            <p:nvPr/>
          </p:nvGrpSpPr>
          <p:grpSpPr>
            <a:xfrm>
              <a:off x="6281675" y="4192263"/>
              <a:ext cx="216955" cy="274817"/>
              <a:chOff x="-2862325" y="3781763"/>
              <a:chExt cx="216955" cy="274817"/>
            </a:xfrm>
          </p:grpSpPr>
          <p:sp>
            <p:nvSpPr>
              <p:cNvPr id="817" name="Google Shape;817;p40"/>
              <p:cNvSpPr/>
              <p:nvPr/>
            </p:nvSpPr>
            <p:spPr>
              <a:xfrm>
                <a:off x="-2862325" y="3781763"/>
                <a:ext cx="216955" cy="274817"/>
              </a:xfrm>
              <a:custGeom>
                <a:rect b="b" l="l" r="r" t="t"/>
                <a:pathLst>
                  <a:path extrusionOk="0" h="15987" w="12621">
                    <a:moveTo>
                      <a:pt x="6502" y="1938"/>
                    </a:moveTo>
                    <a:lnTo>
                      <a:pt x="6680" y="1989"/>
                    </a:lnTo>
                    <a:lnTo>
                      <a:pt x="6833" y="2091"/>
                    </a:lnTo>
                    <a:lnTo>
                      <a:pt x="6961" y="2193"/>
                    </a:lnTo>
                    <a:lnTo>
                      <a:pt x="7088" y="2346"/>
                    </a:lnTo>
                    <a:lnTo>
                      <a:pt x="7165" y="2499"/>
                    </a:lnTo>
                    <a:lnTo>
                      <a:pt x="7216" y="2678"/>
                    </a:lnTo>
                    <a:lnTo>
                      <a:pt x="7241" y="2856"/>
                    </a:lnTo>
                    <a:lnTo>
                      <a:pt x="7216" y="3060"/>
                    </a:lnTo>
                    <a:lnTo>
                      <a:pt x="7165" y="3239"/>
                    </a:lnTo>
                    <a:lnTo>
                      <a:pt x="7088" y="3392"/>
                    </a:lnTo>
                    <a:lnTo>
                      <a:pt x="6961" y="3519"/>
                    </a:lnTo>
                    <a:lnTo>
                      <a:pt x="6833" y="3647"/>
                    </a:lnTo>
                    <a:lnTo>
                      <a:pt x="6680" y="3723"/>
                    </a:lnTo>
                    <a:lnTo>
                      <a:pt x="6502" y="3774"/>
                    </a:lnTo>
                    <a:lnTo>
                      <a:pt x="6298" y="3800"/>
                    </a:lnTo>
                    <a:lnTo>
                      <a:pt x="6120" y="3774"/>
                    </a:lnTo>
                    <a:lnTo>
                      <a:pt x="5941" y="3723"/>
                    </a:lnTo>
                    <a:lnTo>
                      <a:pt x="5788" y="3647"/>
                    </a:lnTo>
                    <a:lnTo>
                      <a:pt x="5635" y="3519"/>
                    </a:lnTo>
                    <a:lnTo>
                      <a:pt x="5533" y="3392"/>
                    </a:lnTo>
                    <a:lnTo>
                      <a:pt x="5457" y="3239"/>
                    </a:lnTo>
                    <a:lnTo>
                      <a:pt x="5380" y="3060"/>
                    </a:lnTo>
                    <a:lnTo>
                      <a:pt x="5380" y="2856"/>
                    </a:lnTo>
                    <a:lnTo>
                      <a:pt x="5380" y="2678"/>
                    </a:lnTo>
                    <a:lnTo>
                      <a:pt x="5457" y="2499"/>
                    </a:lnTo>
                    <a:lnTo>
                      <a:pt x="5533" y="2346"/>
                    </a:lnTo>
                    <a:lnTo>
                      <a:pt x="5635" y="2193"/>
                    </a:lnTo>
                    <a:lnTo>
                      <a:pt x="5788" y="2091"/>
                    </a:lnTo>
                    <a:lnTo>
                      <a:pt x="5941" y="1989"/>
                    </a:lnTo>
                    <a:lnTo>
                      <a:pt x="6120" y="1938"/>
                    </a:lnTo>
                    <a:close/>
                    <a:moveTo>
                      <a:pt x="11678" y="638"/>
                    </a:moveTo>
                    <a:lnTo>
                      <a:pt x="11805" y="664"/>
                    </a:lnTo>
                    <a:lnTo>
                      <a:pt x="11907" y="715"/>
                    </a:lnTo>
                    <a:lnTo>
                      <a:pt x="11958" y="817"/>
                    </a:lnTo>
                    <a:lnTo>
                      <a:pt x="11983" y="944"/>
                    </a:lnTo>
                    <a:lnTo>
                      <a:pt x="11983" y="2372"/>
                    </a:lnTo>
                    <a:lnTo>
                      <a:pt x="11958" y="2652"/>
                    </a:lnTo>
                    <a:lnTo>
                      <a:pt x="11881" y="2933"/>
                    </a:lnTo>
                    <a:lnTo>
                      <a:pt x="11754" y="3162"/>
                    </a:lnTo>
                    <a:lnTo>
                      <a:pt x="11576" y="3392"/>
                    </a:lnTo>
                    <a:lnTo>
                      <a:pt x="11346" y="3545"/>
                    </a:lnTo>
                    <a:lnTo>
                      <a:pt x="11117" y="3698"/>
                    </a:lnTo>
                    <a:lnTo>
                      <a:pt x="10836" y="3774"/>
                    </a:lnTo>
                    <a:lnTo>
                      <a:pt x="10556" y="3800"/>
                    </a:lnTo>
                    <a:lnTo>
                      <a:pt x="7879" y="3800"/>
                    </a:lnTo>
                    <a:lnTo>
                      <a:pt x="7879" y="2856"/>
                    </a:lnTo>
                    <a:lnTo>
                      <a:pt x="7853" y="2703"/>
                    </a:lnTo>
                    <a:lnTo>
                      <a:pt x="7828" y="2550"/>
                    </a:lnTo>
                    <a:lnTo>
                      <a:pt x="7802" y="2397"/>
                    </a:lnTo>
                    <a:lnTo>
                      <a:pt x="7751" y="2270"/>
                    </a:lnTo>
                    <a:lnTo>
                      <a:pt x="7598" y="1989"/>
                    </a:lnTo>
                    <a:lnTo>
                      <a:pt x="7420" y="1760"/>
                    </a:lnTo>
                    <a:lnTo>
                      <a:pt x="7190" y="1582"/>
                    </a:lnTo>
                    <a:lnTo>
                      <a:pt x="6910" y="1429"/>
                    </a:lnTo>
                    <a:lnTo>
                      <a:pt x="6782" y="1378"/>
                    </a:lnTo>
                    <a:lnTo>
                      <a:pt x="6629" y="1327"/>
                    </a:lnTo>
                    <a:lnTo>
                      <a:pt x="6477" y="1301"/>
                    </a:lnTo>
                    <a:lnTo>
                      <a:pt x="6145" y="1301"/>
                    </a:lnTo>
                    <a:lnTo>
                      <a:pt x="5992" y="1327"/>
                    </a:lnTo>
                    <a:lnTo>
                      <a:pt x="5839" y="1378"/>
                    </a:lnTo>
                    <a:lnTo>
                      <a:pt x="5712" y="1429"/>
                    </a:lnTo>
                    <a:lnTo>
                      <a:pt x="5431" y="1582"/>
                    </a:lnTo>
                    <a:lnTo>
                      <a:pt x="5202" y="1760"/>
                    </a:lnTo>
                    <a:lnTo>
                      <a:pt x="5023" y="1989"/>
                    </a:lnTo>
                    <a:lnTo>
                      <a:pt x="4870" y="2270"/>
                    </a:lnTo>
                    <a:lnTo>
                      <a:pt x="4819" y="2397"/>
                    </a:lnTo>
                    <a:lnTo>
                      <a:pt x="4768" y="2550"/>
                    </a:lnTo>
                    <a:lnTo>
                      <a:pt x="4743" y="2703"/>
                    </a:lnTo>
                    <a:lnTo>
                      <a:pt x="4743" y="2856"/>
                    </a:lnTo>
                    <a:lnTo>
                      <a:pt x="4743" y="3800"/>
                    </a:lnTo>
                    <a:lnTo>
                      <a:pt x="2066" y="3800"/>
                    </a:lnTo>
                    <a:lnTo>
                      <a:pt x="1760" y="3774"/>
                    </a:lnTo>
                    <a:lnTo>
                      <a:pt x="1505" y="3698"/>
                    </a:lnTo>
                    <a:lnTo>
                      <a:pt x="1250" y="3545"/>
                    </a:lnTo>
                    <a:lnTo>
                      <a:pt x="1046" y="3392"/>
                    </a:lnTo>
                    <a:lnTo>
                      <a:pt x="868" y="3162"/>
                    </a:lnTo>
                    <a:lnTo>
                      <a:pt x="740" y="2933"/>
                    </a:lnTo>
                    <a:lnTo>
                      <a:pt x="664" y="2652"/>
                    </a:lnTo>
                    <a:lnTo>
                      <a:pt x="613" y="2372"/>
                    </a:lnTo>
                    <a:lnTo>
                      <a:pt x="613" y="944"/>
                    </a:lnTo>
                    <a:lnTo>
                      <a:pt x="638" y="817"/>
                    </a:lnTo>
                    <a:lnTo>
                      <a:pt x="715" y="715"/>
                    </a:lnTo>
                    <a:lnTo>
                      <a:pt x="817" y="664"/>
                    </a:lnTo>
                    <a:lnTo>
                      <a:pt x="944" y="638"/>
                    </a:lnTo>
                    <a:close/>
                    <a:moveTo>
                      <a:pt x="7241" y="4106"/>
                    </a:moveTo>
                    <a:lnTo>
                      <a:pt x="7241" y="5508"/>
                    </a:lnTo>
                    <a:lnTo>
                      <a:pt x="7037" y="5380"/>
                    </a:lnTo>
                    <a:lnTo>
                      <a:pt x="6808" y="5278"/>
                    </a:lnTo>
                    <a:lnTo>
                      <a:pt x="6553" y="5202"/>
                    </a:lnTo>
                    <a:lnTo>
                      <a:pt x="6298" y="5176"/>
                    </a:lnTo>
                    <a:lnTo>
                      <a:pt x="6043" y="5202"/>
                    </a:lnTo>
                    <a:lnTo>
                      <a:pt x="5814" y="5278"/>
                    </a:lnTo>
                    <a:lnTo>
                      <a:pt x="5584" y="5380"/>
                    </a:lnTo>
                    <a:lnTo>
                      <a:pt x="5380" y="5508"/>
                    </a:lnTo>
                    <a:lnTo>
                      <a:pt x="5380" y="4106"/>
                    </a:lnTo>
                    <a:lnTo>
                      <a:pt x="5584" y="4233"/>
                    </a:lnTo>
                    <a:lnTo>
                      <a:pt x="5814" y="4335"/>
                    </a:lnTo>
                    <a:lnTo>
                      <a:pt x="6043" y="4411"/>
                    </a:lnTo>
                    <a:lnTo>
                      <a:pt x="6298" y="4437"/>
                    </a:lnTo>
                    <a:lnTo>
                      <a:pt x="6553" y="4411"/>
                    </a:lnTo>
                    <a:lnTo>
                      <a:pt x="6808" y="4335"/>
                    </a:lnTo>
                    <a:lnTo>
                      <a:pt x="7037" y="4233"/>
                    </a:lnTo>
                    <a:lnTo>
                      <a:pt x="7241" y="4106"/>
                    </a:lnTo>
                    <a:close/>
                    <a:moveTo>
                      <a:pt x="6298" y="5814"/>
                    </a:moveTo>
                    <a:lnTo>
                      <a:pt x="6502" y="5839"/>
                    </a:lnTo>
                    <a:lnTo>
                      <a:pt x="6680" y="5890"/>
                    </a:lnTo>
                    <a:lnTo>
                      <a:pt x="6833" y="5967"/>
                    </a:lnTo>
                    <a:lnTo>
                      <a:pt x="6961" y="6094"/>
                    </a:lnTo>
                    <a:lnTo>
                      <a:pt x="7088" y="6222"/>
                    </a:lnTo>
                    <a:lnTo>
                      <a:pt x="7165" y="6375"/>
                    </a:lnTo>
                    <a:lnTo>
                      <a:pt x="7216" y="6553"/>
                    </a:lnTo>
                    <a:lnTo>
                      <a:pt x="7241" y="6757"/>
                    </a:lnTo>
                    <a:lnTo>
                      <a:pt x="7216" y="6935"/>
                    </a:lnTo>
                    <a:lnTo>
                      <a:pt x="7165" y="7114"/>
                    </a:lnTo>
                    <a:lnTo>
                      <a:pt x="7088" y="7267"/>
                    </a:lnTo>
                    <a:lnTo>
                      <a:pt x="6961" y="7420"/>
                    </a:lnTo>
                    <a:lnTo>
                      <a:pt x="6833" y="7522"/>
                    </a:lnTo>
                    <a:lnTo>
                      <a:pt x="6680" y="7624"/>
                    </a:lnTo>
                    <a:lnTo>
                      <a:pt x="6502" y="7675"/>
                    </a:lnTo>
                    <a:lnTo>
                      <a:pt x="6120" y="7675"/>
                    </a:lnTo>
                    <a:lnTo>
                      <a:pt x="5941" y="7624"/>
                    </a:lnTo>
                    <a:lnTo>
                      <a:pt x="5788" y="7522"/>
                    </a:lnTo>
                    <a:lnTo>
                      <a:pt x="5635" y="7420"/>
                    </a:lnTo>
                    <a:lnTo>
                      <a:pt x="5533" y="7267"/>
                    </a:lnTo>
                    <a:lnTo>
                      <a:pt x="5457" y="7114"/>
                    </a:lnTo>
                    <a:lnTo>
                      <a:pt x="5380" y="6935"/>
                    </a:lnTo>
                    <a:lnTo>
                      <a:pt x="5380" y="6757"/>
                    </a:lnTo>
                    <a:lnTo>
                      <a:pt x="5380" y="6553"/>
                    </a:lnTo>
                    <a:lnTo>
                      <a:pt x="5457" y="6375"/>
                    </a:lnTo>
                    <a:lnTo>
                      <a:pt x="5533" y="6222"/>
                    </a:lnTo>
                    <a:lnTo>
                      <a:pt x="5635" y="6094"/>
                    </a:lnTo>
                    <a:lnTo>
                      <a:pt x="5788" y="5967"/>
                    </a:lnTo>
                    <a:lnTo>
                      <a:pt x="5941" y="5890"/>
                    </a:lnTo>
                    <a:lnTo>
                      <a:pt x="6120" y="5839"/>
                    </a:lnTo>
                    <a:lnTo>
                      <a:pt x="6298" y="5814"/>
                    </a:lnTo>
                    <a:close/>
                    <a:moveTo>
                      <a:pt x="10887" y="14304"/>
                    </a:moveTo>
                    <a:lnTo>
                      <a:pt x="11678" y="15374"/>
                    </a:lnTo>
                    <a:lnTo>
                      <a:pt x="944" y="15374"/>
                    </a:lnTo>
                    <a:lnTo>
                      <a:pt x="1709" y="14304"/>
                    </a:lnTo>
                    <a:close/>
                    <a:moveTo>
                      <a:pt x="944" y="1"/>
                    </a:moveTo>
                    <a:lnTo>
                      <a:pt x="740" y="26"/>
                    </a:lnTo>
                    <a:lnTo>
                      <a:pt x="562" y="77"/>
                    </a:lnTo>
                    <a:lnTo>
                      <a:pt x="409" y="154"/>
                    </a:lnTo>
                    <a:lnTo>
                      <a:pt x="281" y="281"/>
                    </a:lnTo>
                    <a:lnTo>
                      <a:pt x="154" y="409"/>
                    </a:lnTo>
                    <a:lnTo>
                      <a:pt x="77" y="587"/>
                    </a:lnTo>
                    <a:lnTo>
                      <a:pt x="26" y="766"/>
                    </a:lnTo>
                    <a:lnTo>
                      <a:pt x="1" y="944"/>
                    </a:lnTo>
                    <a:lnTo>
                      <a:pt x="1" y="2372"/>
                    </a:lnTo>
                    <a:lnTo>
                      <a:pt x="1" y="8006"/>
                    </a:lnTo>
                    <a:lnTo>
                      <a:pt x="26" y="8108"/>
                    </a:lnTo>
                    <a:lnTo>
                      <a:pt x="103" y="8210"/>
                    </a:lnTo>
                    <a:lnTo>
                      <a:pt x="179" y="8287"/>
                    </a:lnTo>
                    <a:lnTo>
                      <a:pt x="307" y="8312"/>
                    </a:lnTo>
                    <a:lnTo>
                      <a:pt x="434" y="8287"/>
                    </a:lnTo>
                    <a:lnTo>
                      <a:pt x="536" y="8210"/>
                    </a:lnTo>
                    <a:lnTo>
                      <a:pt x="613" y="8108"/>
                    </a:lnTo>
                    <a:lnTo>
                      <a:pt x="613" y="8006"/>
                    </a:lnTo>
                    <a:lnTo>
                      <a:pt x="613" y="3851"/>
                    </a:lnTo>
                    <a:lnTo>
                      <a:pt x="766" y="3978"/>
                    </a:lnTo>
                    <a:lnTo>
                      <a:pt x="919" y="4080"/>
                    </a:lnTo>
                    <a:lnTo>
                      <a:pt x="1097" y="4182"/>
                    </a:lnTo>
                    <a:lnTo>
                      <a:pt x="1275" y="4258"/>
                    </a:lnTo>
                    <a:lnTo>
                      <a:pt x="1454" y="4335"/>
                    </a:lnTo>
                    <a:lnTo>
                      <a:pt x="1658" y="4386"/>
                    </a:lnTo>
                    <a:lnTo>
                      <a:pt x="1862" y="4411"/>
                    </a:lnTo>
                    <a:lnTo>
                      <a:pt x="2066" y="4437"/>
                    </a:lnTo>
                    <a:lnTo>
                      <a:pt x="4743" y="4437"/>
                    </a:lnTo>
                    <a:lnTo>
                      <a:pt x="4743" y="6757"/>
                    </a:lnTo>
                    <a:lnTo>
                      <a:pt x="4743" y="6910"/>
                    </a:lnTo>
                    <a:lnTo>
                      <a:pt x="4768" y="7063"/>
                    </a:lnTo>
                    <a:lnTo>
                      <a:pt x="4819" y="7216"/>
                    </a:lnTo>
                    <a:lnTo>
                      <a:pt x="4870" y="7369"/>
                    </a:lnTo>
                    <a:lnTo>
                      <a:pt x="5023" y="7624"/>
                    </a:lnTo>
                    <a:lnTo>
                      <a:pt x="5202" y="7853"/>
                    </a:lnTo>
                    <a:lnTo>
                      <a:pt x="5431" y="8032"/>
                    </a:lnTo>
                    <a:lnTo>
                      <a:pt x="5712" y="8185"/>
                    </a:lnTo>
                    <a:lnTo>
                      <a:pt x="5839" y="8236"/>
                    </a:lnTo>
                    <a:lnTo>
                      <a:pt x="5992" y="8287"/>
                    </a:lnTo>
                    <a:lnTo>
                      <a:pt x="6145" y="8312"/>
                    </a:lnTo>
                    <a:lnTo>
                      <a:pt x="6477" y="8312"/>
                    </a:lnTo>
                    <a:lnTo>
                      <a:pt x="6629" y="8287"/>
                    </a:lnTo>
                    <a:lnTo>
                      <a:pt x="6782" y="8236"/>
                    </a:lnTo>
                    <a:lnTo>
                      <a:pt x="6910" y="8185"/>
                    </a:lnTo>
                    <a:lnTo>
                      <a:pt x="7190" y="8032"/>
                    </a:lnTo>
                    <a:lnTo>
                      <a:pt x="7420" y="7853"/>
                    </a:lnTo>
                    <a:lnTo>
                      <a:pt x="7598" y="7624"/>
                    </a:lnTo>
                    <a:lnTo>
                      <a:pt x="7751" y="7369"/>
                    </a:lnTo>
                    <a:lnTo>
                      <a:pt x="7802" y="7216"/>
                    </a:lnTo>
                    <a:lnTo>
                      <a:pt x="7828" y="7063"/>
                    </a:lnTo>
                    <a:lnTo>
                      <a:pt x="7853" y="6910"/>
                    </a:lnTo>
                    <a:lnTo>
                      <a:pt x="7879" y="6757"/>
                    </a:lnTo>
                    <a:lnTo>
                      <a:pt x="7879" y="4437"/>
                    </a:lnTo>
                    <a:lnTo>
                      <a:pt x="10556" y="4437"/>
                    </a:lnTo>
                    <a:lnTo>
                      <a:pt x="10760" y="4411"/>
                    </a:lnTo>
                    <a:lnTo>
                      <a:pt x="10964" y="4386"/>
                    </a:lnTo>
                    <a:lnTo>
                      <a:pt x="11168" y="4335"/>
                    </a:lnTo>
                    <a:lnTo>
                      <a:pt x="11346" y="4258"/>
                    </a:lnTo>
                    <a:lnTo>
                      <a:pt x="11525" y="4182"/>
                    </a:lnTo>
                    <a:lnTo>
                      <a:pt x="11678" y="4080"/>
                    </a:lnTo>
                    <a:lnTo>
                      <a:pt x="11856" y="3978"/>
                    </a:lnTo>
                    <a:lnTo>
                      <a:pt x="11983" y="3851"/>
                    </a:lnTo>
                    <a:lnTo>
                      <a:pt x="11983" y="14737"/>
                    </a:lnTo>
                    <a:lnTo>
                      <a:pt x="11397" y="13921"/>
                    </a:lnTo>
                    <a:lnTo>
                      <a:pt x="11295" y="13819"/>
                    </a:lnTo>
                    <a:lnTo>
                      <a:pt x="11168" y="13743"/>
                    </a:lnTo>
                    <a:lnTo>
                      <a:pt x="11040" y="13692"/>
                    </a:lnTo>
                    <a:lnTo>
                      <a:pt x="1581" y="13692"/>
                    </a:lnTo>
                    <a:lnTo>
                      <a:pt x="1428" y="13743"/>
                    </a:lnTo>
                    <a:lnTo>
                      <a:pt x="1326" y="13819"/>
                    </a:lnTo>
                    <a:lnTo>
                      <a:pt x="1224" y="13921"/>
                    </a:lnTo>
                    <a:lnTo>
                      <a:pt x="613" y="14737"/>
                    </a:lnTo>
                    <a:lnTo>
                      <a:pt x="613" y="10377"/>
                    </a:lnTo>
                    <a:lnTo>
                      <a:pt x="613" y="10250"/>
                    </a:lnTo>
                    <a:lnTo>
                      <a:pt x="536" y="10148"/>
                    </a:lnTo>
                    <a:lnTo>
                      <a:pt x="434" y="10071"/>
                    </a:lnTo>
                    <a:lnTo>
                      <a:pt x="179" y="10071"/>
                    </a:lnTo>
                    <a:lnTo>
                      <a:pt x="103" y="10148"/>
                    </a:lnTo>
                    <a:lnTo>
                      <a:pt x="26" y="10250"/>
                    </a:lnTo>
                    <a:lnTo>
                      <a:pt x="1" y="10377"/>
                    </a:lnTo>
                    <a:lnTo>
                      <a:pt x="1" y="15043"/>
                    </a:lnTo>
                    <a:lnTo>
                      <a:pt x="26" y="15221"/>
                    </a:lnTo>
                    <a:lnTo>
                      <a:pt x="52" y="15400"/>
                    </a:lnTo>
                    <a:lnTo>
                      <a:pt x="128" y="15553"/>
                    </a:lnTo>
                    <a:lnTo>
                      <a:pt x="230" y="15680"/>
                    </a:lnTo>
                    <a:lnTo>
                      <a:pt x="383" y="15808"/>
                    </a:lnTo>
                    <a:lnTo>
                      <a:pt x="536" y="15910"/>
                    </a:lnTo>
                    <a:lnTo>
                      <a:pt x="740" y="15961"/>
                    </a:lnTo>
                    <a:lnTo>
                      <a:pt x="944" y="15986"/>
                    </a:lnTo>
                    <a:lnTo>
                      <a:pt x="11678" y="15986"/>
                    </a:lnTo>
                    <a:lnTo>
                      <a:pt x="11881" y="15961"/>
                    </a:lnTo>
                    <a:lnTo>
                      <a:pt x="12060" y="15910"/>
                    </a:lnTo>
                    <a:lnTo>
                      <a:pt x="12238" y="15808"/>
                    </a:lnTo>
                    <a:lnTo>
                      <a:pt x="12366" y="15680"/>
                    </a:lnTo>
                    <a:lnTo>
                      <a:pt x="12468" y="15553"/>
                    </a:lnTo>
                    <a:lnTo>
                      <a:pt x="12544" y="15400"/>
                    </a:lnTo>
                    <a:lnTo>
                      <a:pt x="12595" y="15221"/>
                    </a:lnTo>
                    <a:lnTo>
                      <a:pt x="12621" y="15043"/>
                    </a:lnTo>
                    <a:lnTo>
                      <a:pt x="12621" y="2372"/>
                    </a:lnTo>
                    <a:lnTo>
                      <a:pt x="12621" y="944"/>
                    </a:lnTo>
                    <a:lnTo>
                      <a:pt x="12595" y="766"/>
                    </a:lnTo>
                    <a:lnTo>
                      <a:pt x="12544" y="587"/>
                    </a:lnTo>
                    <a:lnTo>
                      <a:pt x="12442" y="409"/>
                    </a:lnTo>
                    <a:lnTo>
                      <a:pt x="12340" y="281"/>
                    </a:lnTo>
                    <a:lnTo>
                      <a:pt x="12213" y="154"/>
                    </a:lnTo>
                    <a:lnTo>
                      <a:pt x="12034" y="77"/>
                    </a:lnTo>
                    <a:lnTo>
                      <a:pt x="11856" y="26"/>
                    </a:lnTo>
                    <a:lnTo>
                      <a:pt x="116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-2862325" y="3934710"/>
                <a:ext cx="10537" cy="10967"/>
              </a:xfrm>
              <a:custGeom>
                <a:rect b="b" l="l" r="r" t="t"/>
                <a:pathLst>
                  <a:path extrusionOk="0" h="638" w="613">
                    <a:moveTo>
                      <a:pt x="307" y="1"/>
                    </a:moveTo>
                    <a:lnTo>
                      <a:pt x="205" y="26"/>
                    </a:lnTo>
                    <a:lnTo>
                      <a:pt x="103" y="103"/>
                    </a:lnTo>
                    <a:lnTo>
                      <a:pt x="26" y="205"/>
                    </a:lnTo>
                    <a:lnTo>
                      <a:pt x="1" y="332"/>
                    </a:lnTo>
                    <a:lnTo>
                      <a:pt x="26" y="434"/>
                    </a:lnTo>
                    <a:lnTo>
                      <a:pt x="103" y="536"/>
                    </a:lnTo>
                    <a:lnTo>
                      <a:pt x="205" y="612"/>
                    </a:lnTo>
                    <a:lnTo>
                      <a:pt x="307" y="638"/>
                    </a:lnTo>
                    <a:lnTo>
                      <a:pt x="434" y="612"/>
                    </a:lnTo>
                    <a:lnTo>
                      <a:pt x="536" y="536"/>
                    </a:lnTo>
                    <a:lnTo>
                      <a:pt x="613" y="434"/>
                    </a:lnTo>
                    <a:lnTo>
                      <a:pt x="613" y="332"/>
                    </a:lnTo>
                    <a:lnTo>
                      <a:pt x="613" y="205"/>
                    </a:lnTo>
                    <a:lnTo>
                      <a:pt x="536" y="103"/>
                    </a:lnTo>
                    <a:lnTo>
                      <a:pt x="434" y="26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-2759329" y="3825594"/>
                <a:ext cx="10967" cy="10967"/>
              </a:xfrm>
              <a:custGeom>
                <a:rect b="b" l="l" r="r" t="t"/>
                <a:pathLst>
                  <a:path extrusionOk="0" h="638" w="638">
                    <a:moveTo>
                      <a:pt x="306" y="0"/>
                    </a:moveTo>
                    <a:lnTo>
                      <a:pt x="204" y="26"/>
                    </a:lnTo>
                    <a:lnTo>
                      <a:pt x="102" y="102"/>
                    </a:lnTo>
                    <a:lnTo>
                      <a:pt x="26" y="204"/>
                    </a:lnTo>
                    <a:lnTo>
                      <a:pt x="0" y="306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612"/>
                    </a:lnTo>
                    <a:lnTo>
                      <a:pt x="306" y="638"/>
                    </a:lnTo>
                    <a:lnTo>
                      <a:pt x="434" y="612"/>
                    </a:lnTo>
                    <a:lnTo>
                      <a:pt x="535" y="536"/>
                    </a:lnTo>
                    <a:lnTo>
                      <a:pt x="612" y="434"/>
                    </a:lnTo>
                    <a:lnTo>
                      <a:pt x="637" y="306"/>
                    </a:lnTo>
                    <a:lnTo>
                      <a:pt x="612" y="204"/>
                    </a:lnTo>
                    <a:lnTo>
                      <a:pt x="535" y="102"/>
                    </a:lnTo>
                    <a:lnTo>
                      <a:pt x="434" y="26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-2759329" y="3892202"/>
                <a:ext cx="10967" cy="10967"/>
              </a:xfrm>
              <a:custGeom>
                <a:rect b="b" l="l" r="r" t="t"/>
                <a:pathLst>
                  <a:path extrusionOk="0" h="638" w="638">
                    <a:moveTo>
                      <a:pt x="306" y="1"/>
                    </a:moveTo>
                    <a:lnTo>
                      <a:pt x="204" y="26"/>
                    </a:lnTo>
                    <a:lnTo>
                      <a:pt x="102" y="103"/>
                    </a:lnTo>
                    <a:lnTo>
                      <a:pt x="26" y="205"/>
                    </a:lnTo>
                    <a:lnTo>
                      <a:pt x="0" y="332"/>
                    </a:lnTo>
                    <a:lnTo>
                      <a:pt x="26" y="434"/>
                    </a:lnTo>
                    <a:lnTo>
                      <a:pt x="102" y="536"/>
                    </a:lnTo>
                    <a:lnTo>
                      <a:pt x="204" y="612"/>
                    </a:lnTo>
                    <a:lnTo>
                      <a:pt x="306" y="638"/>
                    </a:lnTo>
                    <a:lnTo>
                      <a:pt x="434" y="612"/>
                    </a:lnTo>
                    <a:lnTo>
                      <a:pt x="535" y="536"/>
                    </a:lnTo>
                    <a:lnTo>
                      <a:pt x="612" y="434"/>
                    </a:lnTo>
                    <a:lnTo>
                      <a:pt x="637" y="332"/>
                    </a:lnTo>
                    <a:lnTo>
                      <a:pt x="612" y="205"/>
                    </a:lnTo>
                    <a:lnTo>
                      <a:pt x="535" y="103"/>
                    </a:lnTo>
                    <a:lnTo>
                      <a:pt x="434" y="26"/>
                    </a:lnTo>
                    <a:lnTo>
                      <a:pt x="3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-2677819" y="3881252"/>
                <a:ext cx="10967" cy="64428"/>
              </a:xfrm>
              <a:custGeom>
                <a:rect b="b" l="l" r="r" t="t"/>
                <a:pathLst>
                  <a:path extrusionOk="0" h="3748" w="638">
                    <a:moveTo>
                      <a:pt x="332" y="0"/>
                    </a:moveTo>
                    <a:lnTo>
                      <a:pt x="204" y="26"/>
                    </a:ln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0" y="3442"/>
                    </a:lnTo>
                    <a:lnTo>
                      <a:pt x="26" y="3544"/>
                    </a:lnTo>
                    <a:lnTo>
                      <a:pt x="102" y="3646"/>
                    </a:lnTo>
                    <a:lnTo>
                      <a:pt x="204" y="3722"/>
                    </a:lnTo>
                    <a:lnTo>
                      <a:pt x="332" y="3748"/>
                    </a:lnTo>
                    <a:lnTo>
                      <a:pt x="434" y="3722"/>
                    </a:lnTo>
                    <a:lnTo>
                      <a:pt x="536" y="3646"/>
                    </a:lnTo>
                    <a:lnTo>
                      <a:pt x="612" y="3544"/>
                    </a:lnTo>
                    <a:lnTo>
                      <a:pt x="638" y="3442"/>
                    </a:lnTo>
                    <a:lnTo>
                      <a:pt x="638" y="306"/>
                    </a:lnTo>
                    <a:lnTo>
                      <a:pt x="612" y="179"/>
                    </a:lnTo>
                    <a:lnTo>
                      <a:pt x="536" y="77"/>
                    </a:lnTo>
                    <a:lnTo>
                      <a:pt x="434" y="26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-2677819" y="3954873"/>
                <a:ext cx="10967" cy="10537"/>
              </a:xfrm>
              <a:custGeom>
                <a:rect b="b" l="l" r="r" t="t"/>
                <a:pathLst>
                  <a:path extrusionOk="0" h="613" w="638">
                    <a:moveTo>
                      <a:pt x="204" y="0"/>
                    </a:moveTo>
                    <a:lnTo>
                      <a:pt x="102" y="77"/>
                    </a:lnTo>
                    <a:lnTo>
                      <a:pt x="26" y="179"/>
                    </a:lnTo>
                    <a:lnTo>
                      <a:pt x="0" y="306"/>
                    </a:lnTo>
                    <a:lnTo>
                      <a:pt x="26" y="408"/>
                    </a:lnTo>
                    <a:lnTo>
                      <a:pt x="102" y="510"/>
                    </a:lnTo>
                    <a:lnTo>
                      <a:pt x="204" y="587"/>
                    </a:lnTo>
                    <a:lnTo>
                      <a:pt x="332" y="612"/>
                    </a:lnTo>
                    <a:lnTo>
                      <a:pt x="434" y="587"/>
                    </a:lnTo>
                    <a:lnTo>
                      <a:pt x="536" y="510"/>
                    </a:lnTo>
                    <a:lnTo>
                      <a:pt x="612" y="408"/>
                    </a:lnTo>
                    <a:lnTo>
                      <a:pt x="638" y="306"/>
                    </a:lnTo>
                    <a:lnTo>
                      <a:pt x="612" y="179"/>
                    </a:lnTo>
                    <a:lnTo>
                      <a:pt x="536" y="77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aphicFrame>
        <p:nvGraphicFramePr>
          <p:cNvPr id="823" name="Google Shape;823;p40"/>
          <p:cNvGraphicFramePr/>
          <p:nvPr/>
        </p:nvGraphicFramePr>
        <p:xfrm>
          <a:off x="473975" y="170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151175"/>
              </a:tblGrid>
              <a:tr h="756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1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2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56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3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74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 4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1"/>
          <p:cNvSpPr/>
          <p:nvPr/>
        </p:nvSpPr>
        <p:spPr>
          <a:xfrm>
            <a:off x="474125" y="1245495"/>
            <a:ext cx="3201000" cy="340800"/>
          </a:xfrm>
          <a:prstGeom prst="roundRect">
            <a:avLst>
              <a:gd fmla="val 30925" name="adj"/>
            </a:avLst>
          </a:prstGeom>
          <a:solidFill>
            <a:srgbClr val="0CD6F1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1"/>
          <p:cNvSpPr/>
          <p:nvPr/>
        </p:nvSpPr>
        <p:spPr>
          <a:xfrm>
            <a:off x="2360075" y="2385701"/>
            <a:ext cx="369600" cy="340800"/>
          </a:xfrm>
          <a:prstGeom prst="roundRect">
            <a:avLst>
              <a:gd fmla="val 30925" name="adj"/>
            </a:avLst>
          </a:prstGeom>
          <a:solidFill>
            <a:schemeClr val="dk2"/>
          </a:solidFill>
          <a:ln>
            <a:noFill/>
          </a:ln>
          <a:effectLst>
            <a:outerShdw blurRad="171450" rotWithShape="0" algn="bl" dir="4500000" dist="19050">
              <a:srgbClr val="000000">
                <a:alpha val="3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30" name="Google Shape;830;p41"/>
          <p:cNvGraphicFramePr/>
          <p:nvPr/>
        </p:nvGraphicFramePr>
        <p:xfrm>
          <a:off x="474025" y="1231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457300"/>
                <a:gridCol w="457300"/>
                <a:gridCol w="457300"/>
                <a:gridCol w="457300"/>
                <a:gridCol w="457300"/>
                <a:gridCol w="457300"/>
                <a:gridCol w="457300"/>
              </a:tblGrid>
              <a:tr h="36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6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CCC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CCCCC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1" name="Google Shape;831;p41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832" name="Google Shape;832;p41"/>
          <p:cNvSpPr/>
          <p:nvPr/>
        </p:nvSpPr>
        <p:spPr>
          <a:xfrm>
            <a:off x="474075" y="3513100"/>
            <a:ext cx="3201000" cy="1216200"/>
          </a:xfrm>
          <a:prstGeom prst="roundRect">
            <a:avLst>
              <a:gd fmla="val 1261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41"/>
          <p:cNvGrpSpPr/>
          <p:nvPr/>
        </p:nvGrpSpPr>
        <p:grpSpPr>
          <a:xfrm>
            <a:off x="5487725" y="1017550"/>
            <a:ext cx="3201000" cy="3711245"/>
            <a:chOff x="5487725" y="1017550"/>
            <a:chExt cx="3201000" cy="3711245"/>
          </a:xfrm>
        </p:grpSpPr>
        <p:sp>
          <p:nvSpPr>
            <p:cNvPr id="834" name="Google Shape;834;p41"/>
            <p:cNvSpPr/>
            <p:nvPr/>
          </p:nvSpPr>
          <p:spPr>
            <a:xfrm>
              <a:off x="5487725" y="1245495"/>
              <a:ext cx="3201000" cy="3483300"/>
            </a:xfrm>
            <a:prstGeom prst="roundRect">
              <a:avLst>
                <a:gd fmla="val 971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6151775" y="1017550"/>
              <a:ext cx="1872900" cy="638100"/>
            </a:xfrm>
            <a:prstGeom prst="roundRect">
              <a:avLst>
                <a:gd fmla="val 184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41"/>
          <p:cNvSpPr/>
          <p:nvPr/>
        </p:nvSpPr>
        <p:spPr>
          <a:xfrm>
            <a:off x="3827525" y="1245495"/>
            <a:ext cx="1507800" cy="3483300"/>
          </a:xfrm>
          <a:prstGeom prst="roundRect">
            <a:avLst>
              <a:gd fmla="val 13384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7" name="Google Shape;837;p41"/>
          <p:cNvGrpSpPr/>
          <p:nvPr/>
        </p:nvGrpSpPr>
        <p:grpSpPr>
          <a:xfrm>
            <a:off x="4077125" y="1474095"/>
            <a:ext cx="1008600" cy="340800"/>
            <a:chOff x="4077125" y="1474095"/>
            <a:chExt cx="1008600" cy="340800"/>
          </a:xfrm>
        </p:grpSpPr>
        <p:sp>
          <p:nvSpPr>
            <p:cNvPr id="838" name="Google Shape;838;p41"/>
            <p:cNvSpPr/>
            <p:nvPr/>
          </p:nvSpPr>
          <p:spPr>
            <a:xfrm>
              <a:off x="4077125" y="1474095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1"/>
            <p:cNvSpPr txBox="1"/>
            <p:nvPr/>
          </p:nvSpPr>
          <p:spPr>
            <a:xfrm>
              <a:off x="4129625" y="1552458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9:00 am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40" name="Google Shape;840;p41"/>
          <p:cNvGrpSpPr/>
          <p:nvPr/>
        </p:nvGrpSpPr>
        <p:grpSpPr>
          <a:xfrm>
            <a:off x="4077125" y="2011186"/>
            <a:ext cx="1008600" cy="340800"/>
            <a:chOff x="4077125" y="2011186"/>
            <a:chExt cx="1008600" cy="340800"/>
          </a:xfrm>
        </p:grpSpPr>
        <p:sp>
          <p:nvSpPr>
            <p:cNvPr id="841" name="Google Shape;841;p41"/>
            <p:cNvSpPr/>
            <p:nvPr/>
          </p:nvSpPr>
          <p:spPr>
            <a:xfrm>
              <a:off x="4077125" y="2011186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1"/>
            <p:cNvSpPr txBox="1"/>
            <p:nvPr/>
          </p:nvSpPr>
          <p:spPr>
            <a:xfrm>
              <a:off x="4129625" y="2085857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10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:00 am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43" name="Google Shape;843;p41"/>
          <p:cNvGrpSpPr/>
          <p:nvPr/>
        </p:nvGrpSpPr>
        <p:grpSpPr>
          <a:xfrm>
            <a:off x="4077125" y="2548277"/>
            <a:ext cx="1008600" cy="340800"/>
            <a:chOff x="4077125" y="2548277"/>
            <a:chExt cx="1008600" cy="340800"/>
          </a:xfrm>
        </p:grpSpPr>
        <p:sp>
          <p:nvSpPr>
            <p:cNvPr id="844" name="Google Shape;844;p41"/>
            <p:cNvSpPr/>
            <p:nvPr/>
          </p:nvSpPr>
          <p:spPr>
            <a:xfrm>
              <a:off x="4077125" y="2548277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1"/>
            <p:cNvSpPr txBox="1"/>
            <p:nvPr/>
          </p:nvSpPr>
          <p:spPr>
            <a:xfrm>
              <a:off x="4129625" y="2625589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11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:00 am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46" name="Google Shape;846;p41"/>
          <p:cNvGrpSpPr/>
          <p:nvPr/>
        </p:nvGrpSpPr>
        <p:grpSpPr>
          <a:xfrm>
            <a:off x="4077125" y="3085368"/>
            <a:ext cx="1008600" cy="340800"/>
            <a:chOff x="4077125" y="3085368"/>
            <a:chExt cx="1008600" cy="340800"/>
          </a:xfrm>
        </p:grpSpPr>
        <p:sp>
          <p:nvSpPr>
            <p:cNvPr id="847" name="Google Shape;847;p41"/>
            <p:cNvSpPr/>
            <p:nvPr/>
          </p:nvSpPr>
          <p:spPr>
            <a:xfrm>
              <a:off x="4077125" y="3085368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1"/>
            <p:cNvSpPr txBox="1"/>
            <p:nvPr/>
          </p:nvSpPr>
          <p:spPr>
            <a:xfrm>
              <a:off x="4129625" y="3165320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12</a:t>
              </a: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:00 am</a:t>
              </a:r>
              <a:endParaRPr b="1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49" name="Google Shape;849;p41"/>
          <p:cNvGrpSpPr/>
          <p:nvPr/>
        </p:nvGrpSpPr>
        <p:grpSpPr>
          <a:xfrm>
            <a:off x="4077125" y="3622459"/>
            <a:ext cx="1008600" cy="340800"/>
            <a:chOff x="4077125" y="3622459"/>
            <a:chExt cx="1008600" cy="340800"/>
          </a:xfrm>
        </p:grpSpPr>
        <p:sp>
          <p:nvSpPr>
            <p:cNvPr id="850" name="Google Shape;850;p41"/>
            <p:cNvSpPr/>
            <p:nvPr/>
          </p:nvSpPr>
          <p:spPr>
            <a:xfrm>
              <a:off x="4077125" y="3622459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1"/>
            <p:cNvSpPr txBox="1"/>
            <p:nvPr/>
          </p:nvSpPr>
          <p:spPr>
            <a:xfrm>
              <a:off x="4129625" y="3698719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:00 pm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52" name="Google Shape;852;p41"/>
          <p:cNvGrpSpPr/>
          <p:nvPr/>
        </p:nvGrpSpPr>
        <p:grpSpPr>
          <a:xfrm>
            <a:off x="4077125" y="4159550"/>
            <a:ext cx="1008600" cy="340800"/>
            <a:chOff x="4077125" y="4159550"/>
            <a:chExt cx="1008600" cy="340800"/>
          </a:xfrm>
        </p:grpSpPr>
        <p:sp>
          <p:nvSpPr>
            <p:cNvPr id="853" name="Google Shape;853;p41"/>
            <p:cNvSpPr/>
            <p:nvPr/>
          </p:nvSpPr>
          <p:spPr>
            <a:xfrm>
              <a:off x="4077125" y="4159550"/>
              <a:ext cx="1008600" cy="3408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19050">
                <a:srgbClr val="000000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1"/>
            <p:cNvSpPr txBox="1"/>
            <p:nvPr/>
          </p:nvSpPr>
          <p:spPr>
            <a:xfrm>
              <a:off x="4129625" y="4232118"/>
              <a:ext cx="9036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r>
                <a:rPr b="1" lang="en"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:00 pm</a:t>
              </a:r>
              <a:endParaRPr b="1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55" name="Google Shape;855;p41"/>
          <p:cNvSpPr txBox="1"/>
          <p:nvPr/>
        </p:nvSpPr>
        <p:spPr>
          <a:xfrm>
            <a:off x="6378725" y="1245100"/>
            <a:ext cx="1419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November 18</a:t>
            </a:r>
            <a:endParaRPr b="1" sz="1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6" name="Google Shape;856;p41"/>
          <p:cNvSpPr txBox="1"/>
          <p:nvPr/>
        </p:nvSpPr>
        <p:spPr>
          <a:xfrm>
            <a:off x="6115050" y="1909250"/>
            <a:ext cx="2317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41"/>
          <p:cNvSpPr txBox="1"/>
          <p:nvPr/>
        </p:nvSpPr>
        <p:spPr>
          <a:xfrm>
            <a:off x="6115050" y="2675522"/>
            <a:ext cx="2317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41"/>
          <p:cNvSpPr txBox="1"/>
          <p:nvPr/>
        </p:nvSpPr>
        <p:spPr>
          <a:xfrm>
            <a:off x="6115050" y="3441794"/>
            <a:ext cx="2317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41"/>
          <p:cNvSpPr txBox="1"/>
          <p:nvPr/>
        </p:nvSpPr>
        <p:spPr>
          <a:xfrm>
            <a:off x="6115050" y="4208067"/>
            <a:ext cx="2317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41"/>
          <p:cNvSpPr txBox="1"/>
          <p:nvPr/>
        </p:nvSpPr>
        <p:spPr>
          <a:xfrm>
            <a:off x="1617125" y="3724150"/>
            <a:ext cx="1667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Note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smallest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61" name="Google Shape;861;p41"/>
          <p:cNvGrpSpPr/>
          <p:nvPr/>
        </p:nvGrpSpPr>
        <p:grpSpPr>
          <a:xfrm>
            <a:off x="855025" y="3857111"/>
            <a:ext cx="528210" cy="528177"/>
            <a:chOff x="855025" y="3857111"/>
            <a:chExt cx="528210" cy="528177"/>
          </a:xfrm>
        </p:grpSpPr>
        <p:sp>
          <p:nvSpPr>
            <p:cNvPr id="862" name="Google Shape;862;p41"/>
            <p:cNvSpPr/>
            <p:nvPr/>
          </p:nvSpPr>
          <p:spPr>
            <a:xfrm>
              <a:off x="1176810" y="3898379"/>
              <a:ext cx="152513" cy="152480"/>
            </a:xfrm>
            <a:custGeom>
              <a:rect b="b" l="l" r="r" t="t"/>
              <a:pathLst>
                <a:path extrusionOk="0" h="4615" w="4616">
                  <a:moveTo>
                    <a:pt x="2296" y="1734"/>
                  </a:moveTo>
                  <a:lnTo>
                    <a:pt x="2423" y="1760"/>
                  </a:lnTo>
                  <a:lnTo>
                    <a:pt x="2525" y="1836"/>
                  </a:lnTo>
                  <a:lnTo>
                    <a:pt x="2601" y="1938"/>
                  </a:lnTo>
                  <a:lnTo>
                    <a:pt x="2627" y="2040"/>
                  </a:lnTo>
                  <a:lnTo>
                    <a:pt x="2627" y="2218"/>
                  </a:lnTo>
                  <a:lnTo>
                    <a:pt x="2601" y="2346"/>
                  </a:lnTo>
                  <a:lnTo>
                    <a:pt x="2525" y="2448"/>
                  </a:lnTo>
                  <a:lnTo>
                    <a:pt x="2423" y="2499"/>
                  </a:lnTo>
                  <a:lnTo>
                    <a:pt x="2296" y="2524"/>
                  </a:lnTo>
                  <a:lnTo>
                    <a:pt x="2168" y="2499"/>
                  </a:lnTo>
                  <a:lnTo>
                    <a:pt x="2066" y="2448"/>
                  </a:lnTo>
                  <a:lnTo>
                    <a:pt x="2015" y="2346"/>
                  </a:lnTo>
                  <a:lnTo>
                    <a:pt x="1990" y="2218"/>
                  </a:lnTo>
                  <a:lnTo>
                    <a:pt x="1990" y="2040"/>
                  </a:lnTo>
                  <a:lnTo>
                    <a:pt x="2015" y="1938"/>
                  </a:lnTo>
                  <a:lnTo>
                    <a:pt x="2066" y="1836"/>
                  </a:lnTo>
                  <a:lnTo>
                    <a:pt x="2168" y="1760"/>
                  </a:lnTo>
                  <a:lnTo>
                    <a:pt x="2296" y="1734"/>
                  </a:lnTo>
                  <a:close/>
                  <a:moveTo>
                    <a:pt x="2296" y="612"/>
                  </a:moveTo>
                  <a:lnTo>
                    <a:pt x="2474" y="638"/>
                  </a:lnTo>
                  <a:lnTo>
                    <a:pt x="2652" y="663"/>
                  </a:lnTo>
                  <a:lnTo>
                    <a:pt x="2805" y="689"/>
                  </a:lnTo>
                  <a:lnTo>
                    <a:pt x="2958" y="765"/>
                  </a:lnTo>
                  <a:lnTo>
                    <a:pt x="3111" y="816"/>
                  </a:lnTo>
                  <a:lnTo>
                    <a:pt x="3239" y="918"/>
                  </a:lnTo>
                  <a:lnTo>
                    <a:pt x="3366" y="995"/>
                  </a:lnTo>
                  <a:lnTo>
                    <a:pt x="3494" y="1122"/>
                  </a:lnTo>
                  <a:lnTo>
                    <a:pt x="3596" y="1224"/>
                  </a:lnTo>
                  <a:lnTo>
                    <a:pt x="3698" y="1377"/>
                  </a:lnTo>
                  <a:lnTo>
                    <a:pt x="3774" y="1505"/>
                  </a:lnTo>
                  <a:lnTo>
                    <a:pt x="3851" y="1658"/>
                  </a:lnTo>
                  <a:lnTo>
                    <a:pt x="3902" y="1811"/>
                  </a:lnTo>
                  <a:lnTo>
                    <a:pt x="3953" y="1963"/>
                  </a:lnTo>
                  <a:lnTo>
                    <a:pt x="3978" y="2142"/>
                  </a:lnTo>
                  <a:lnTo>
                    <a:pt x="3978" y="2320"/>
                  </a:lnTo>
                  <a:lnTo>
                    <a:pt x="3978" y="2550"/>
                  </a:lnTo>
                  <a:lnTo>
                    <a:pt x="3927" y="2805"/>
                  </a:lnTo>
                  <a:lnTo>
                    <a:pt x="3825" y="3009"/>
                  </a:lnTo>
                  <a:lnTo>
                    <a:pt x="3723" y="3238"/>
                  </a:lnTo>
                  <a:lnTo>
                    <a:pt x="3570" y="3085"/>
                  </a:lnTo>
                  <a:lnTo>
                    <a:pt x="3443" y="2932"/>
                  </a:lnTo>
                  <a:lnTo>
                    <a:pt x="3264" y="2830"/>
                  </a:lnTo>
                  <a:lnTo>
                    <a:pt x="3111" y="2728"/>
                  </a:lnTo>
                  <a:lnTo>
                    <a:pt x="3162" y="2601"/>
                  </a:lnTo>
                  <a:lnTo>
                    <a:pt x="3213" y="2473"/>
                  </a:lnTo>
                  <a:lnTo>
                    <a:pt x="3239" y="2346"/>
                  </a:lnTo>
                  <a:lnTo>
                    <a:pt x="3239" y="2218"/>
                  </a:lnTo>
                  <a:lnTo>
                    <a:pt x="3239" y="2040"/>
                  </a:lnTo>
                  <a:lnTo>
                    <a:pt x="3239" y="1862"/>
                  </a:lnTo>
                  <a:lnTo>
                    <a:pt x="3162" y="1683"/>
                  </a:lnTo>
                  <a:lnTo>
                    <a:pt x="3086" y="1530"/>
                  </a:lnTo>
                  <a:lnTo>
                    <a:pt x="2958" y="1377"/>
                  </a:lnTo>
                  <a:lnTo>
                    <a:pt x="2831" y="1275"/>
                  </a:lnTo>
                  <a:lnTo>
                    <a:pt x="2678" y="1173"/>
                  </a:lnTo>
                  <a:lnTo>
                    <a:pt x="2500" y="1122"/>
                  </a:lnTo>
                  <a:lnTo>
                    <a:pt x="2296" y="1097"/>
                  </a:lnTo>
                  <a:lnTo>
                    <a:pt x="2117" y="1122"/>
                  </a:lnTo>
                  <a:lnTo>
                    <a:pt x="1939" y="1173"/>
                  </a:lnTo>
                  <a:lnTo>
                    <a:pt x="1786" y="1275"/>
                  </a:lnTo>
                  <a:lnTo>
                    <a:pt x="1633" y="1377"/>
                  </a:lnTo>
                  <a:lnTo>
                    <a:pt x="1531" y="1530"/>
                  </a:lnTo>
                  <a:lnTo>
                    <a:pt x="1429" y="1683"/>
                  </a:lnTo>
                  <a:lnTo>
                    <a:pt x="1378" y="1862"/>
                  </a:lnTo>
                  <a:lnTo>
                    <a:pt x="1352" y="2040"/>
                  </a:lnTo>
                  <a:lnTo>
                    <a:pt x="1352" y="2218"/>
                  </a:lnTo>
                  <a:lnTo>
                    <a:pt x="1378" y="2346"/>
                  </a:lnTo>
                  <a:lnTo>
                    <a:pt x="1403" y="2473"/>
                  </a:lnTo>
                  <a:lnTo>
                    <a:pt x="1454" y="2601"/>
                  </a:lnTo>
                  <a:lnTo>
                    <a:pt x="1505" y="2728"/>
                  </a:lnTo>
                  <a:lnTo>
                    <a:pt x="1327" y="2830"/>
                  </a:lnTo>
                  <a:lnTo>
                    <a:pt x="1174" y="2932"/>
                  </a:lnTo>
                  <a:lnTo>
                    <a:pt x="1021" y="3085"/>
                  </a:lnTo>
                  <a:lnTo>
                    <a:pt x="893" y="3238"/>
                  </a:lnTo>
                  <a:lnTo>
                    <a:pt x="766" y="3009"/>
                  </a:lnTo>
                  <a:lnTo>
                    <a:pt x="689" y="2805"/>
                  </a:lnTo>
                  <a:lnTo>
                    <a:pt x="638" y="2550"/>
                  </a:lnTo>
                  <a:lnTo>
                    <a:pt x="613" y="2320"/>
                  </a:lnTo>
                  <a:lnTo>
                    <a:pt x="613" y="2142"/>
                  </a:lnTo>
                  <a:lnTo>
                    <a:pt x="638" y="1963"/>
                  </a:lnTo>
                  <a:lnTo>
                    <a:pt x="689" y="1811"/>
                  </a:lnTo>
                  <a:lnTo>
                    <a:pt x="740" y="1658"/>
                  </a:lnTo>
                  <a:lnTo>
                    <a:pt x="817" y="1505"/>
                  </a:lnTo>
                  <a:lnTo>
                    <a:pt x="893" y="1377"/>
                  </a:lnTo>
                  <a:lnTo>
                    <a:pt x="995" y="1224"/>
                  </a:lnTo>
                  <a:lnTo>
                    <a:pt x="1123" y="1122"/>
                  </a:lnTo>
                  <a:lnTo>
                    <a:pt x="1225" y="995"/>
                  </a:lnTo>
                  <a:lnTo>
                    <a:pt x="1352" y="918"/>
                  </a:lnTo>
                  <a:lnTo>
                    <a:pt x="1505" y="816"/>
                  </a:lnTo>
                  <a:lnTo>
                    <a:pt x="1658" y="765"/>
                  </a:lnTo>
                  <a:lnTo>
                    <a:pt x="1811" y="689"/>
                  </a:lnTo>
                  <a:lnTo>
                    <a:pt x="1964" y="663"/>
                  </a:lnTo>
                  <a:lnTo>
                    <a:pt x="2143" y="638"/>
                  </a:lnTo>
                  <a:lnTo>
                    <a:pt x="2296" y="612"/>
                  </a:lnTo>
                  <a:close/>
                  <a:moveTo>
                    <a:pt x="2449" y="3162"/>
                  </a:moveTo>
                  <a:lnTo>
                    <a:pt x="2601" y="3187"/>
                  </a:lnTo>
                  <a:lnTo>
                    <a:pt x="2729" y="3238"/>
                  </a:lnTo>
                  <a:lnTo>
                    <a:pt x="2856" y="3289"/>
                  </a:lnTo>
                  <a:lnTo>
                    <a:pt x="2984" y="3366"/>
                  </a:lnTo>
                  <a:lnTo>
                    <a:pt x="3086" y="3468"/>
                  </a:lnTo>
                  <a:lnTo>
                    <a:pt x="3188" y="3570"/>
                  </a:lnTo>
                  <a:lnTo>
                    <a:pt x="3264" y="3697"/>
                  </a:lnTo>
                  <a:lnTo>
                    <a:pt x="3060" y="3825"/>
                  </a:lnTo>
                  <a:lnTo>
                    <a:pt x="2831" y="3901"/>
                  </a:lnTo>
                  <a:lnTo>
                    <a:pt x="2576" y="3978"/>
                  </a:lnTo>
                  <a:lnTo>
                    <a:pt x="2296" y="4003"/>
                  </a:lnTo>
                  <a:lnTo>
                    <a:pt x="2041" y="3978"/>
                  </a:lnTo>
                  <a:lnTo>
                    <a:pt x="1786" y="3901"/>
                  </a:lnTo>
                  <a:lnTo>
                    <a:pt x="1556" y="3825"/>
                  </a:lnTo>
                  <a:lnTo>
                    <a:pt x="1327" y="3697"/>
                  </a:lnTo>
                  <a:lnTo>
                    <a:pt x="1429" y="3570"/>
                  </a:lnTo>
                  <a:lnTo>
                    <a:pt x="1505" y="3468"/>
                  </a:lnTo>
                  <a:lnTo>
                    <a:pt x="1633" y="3366"/>
                  </a:lnTo>
                  <a:lnTo>
                    <a:pt x="1735" y="3289"/>
                  </a:lnTo>
                  <a:lnTo>
                    <a:pt x="1862" y="3238"/>
                  </a:lnTo>
                  <a:lnTo>
                    <a:pt x="2015" y="3187"/>
                  </a:lnTo>
                  <a:lnTo>
                    <a:pt x="2143" y="3162"/>
                  </a:lnTo>
                  <a:close/>
                  <a:moveTo>
                    <a:pt x="2066" y="0"/>
                  </a:moveTo>
                  <a:lnTo>
                    <a:pt x="1837" y="51"/>
                  </a:lnTo>
                  <a:lnTo>
                    <a:pt x="1607" y="102"/>
                  </a:lnTo>
                  <a:lnTo>
                    <a:pt x="1403" y="179"/>
                  </a:lnTo>
                  <a:lnTo>
                    <a:pt x="1199" y="281"/>
                  </a:lnTo>
                  <a:lnTo>
                    <a:pt x="1021" y="383"/>
                  </a:lnTo>
                  <a:lnTo>
                    <a:pt x="842" y="536"/>
                  </a:lnTo>
                  <a:lnTo>
                    <a:pt x="664" y="663"/>
                  </a:lnTo>
                  <a:lnTo>
                    <a:pt x="511" y="842"/>
                  </a:lnTo>
                  <a:lnTo>
                    <a:pt x="383" y="1020"/>
                  </a:lnTo>
                  <a:lnTo>
                    <a:pt x="281" y="1199"/>
                  </a:lnTo>
                  <a:lnTo>
                    <a:pt x="179" y="1403"/>
                  </a:lnTo>
                  <a:lnTo>
                    <a:pt x="103" y="1632"/>
                  </a:lnTo>
                  <a:lnTo>
                    <a:pt x="26" y="1836"/>
                  </a:lnTo>
                  <a:lnTo>
                    <a:pt x="1" y="2065"/>
                  </a:lnTo>
                  <a:lnTo>
                    <a:pt x="1" y="2320"/>
                  </a:lnTo>
                  <a:lnTo>
                    <a:pt x="1" y="2550"/>
                  </a:lnTo>
                  <a:lnTo>
                    <a:pt x="52" y="2779"/>
                  </a:lnTo>
                  <a:lnTo>
                    <a:pt x="103" y="3009"/>
                  </a:lnTo>
                  <a:lnTo>
                    <a:pt x="179" y="3238"/>
                  </a:lnTo>
                  <a:lnTo>
                    <a:pt x="281" y="3442"/>
                  </a:lnTo>
                  <a:lnTo>
                    <a:pt x="409" y="3621"/>
                  </a:lnTo>
                  <a:lnTo>
                    <a:pt x="562" y="3825"/>
                  </a:lnTo>
                  <a:lnTo>
                    <a:pt x="715" y="3978"/>
                  </a:lnTo>
                  <a:lnTo>
                    <a:pt x="740" y="4003"/>
                  </a:lnTo>
                  <a:lnTo>
                    <a:pt x="919" y="4156"/>
                  </a:lnTo>
                  <a:lnTo>
                    <a:pt x="1072" y="4258"/>
                  </a:lnTo>
                  <a:lnTo>
                    <a:pt x="1250" y="4360"/>
                  </a:lnTo>
                  <a:lnTo>
                    <a:pt x="1454" y="4462"/>
                  </a:lnTo>
                  <a:lnTo>
                    <a:pt x="1658" y="4538"/>
                  </a:lnTo>
                  <a:lnTo>
                    <a:pt x="1862" y="4564"/>
                  </a:lnTo>
                  <a:lnTo>
                    <a:pt x="2092" y="4615"/>
                  </a:lnTo>
                  <a:lnTo>
                    <a:pt x="2525" y="4615"/>
                  </a:lnTo>
                  <a:lnTo>
                    <a:pt x="2729" y="4564"/>
                  </a:lnTo>
                  <a:lnTo>
                    <a:pt x="2958" y="4538"/>
                  </a:lnTo>
                  <a:lnTo>
                    <a:pt x="3162" y="4462"/>
                  </a:lnTo>
                  <a:lnTo>
                    <a:pt x="3341" y="4360"/>
                  </a:lnTo>
                  <a:lnTo>
                    <a:pt x="3519" y="4258"/>
                  </a:lnTo>
                  <a:lnTo>
                    <a:pt x="3698" y="4156"/>
                  </a:lnTo>
                  <a:lnTo>
                    <a:pt x="3851" y="4003"/>
                  </a:lnTo>
                  <a:lnTo>
                    <a:pt x="3902" y="3978"/>
                  </a:lnTo>
                  <a:lnTo>
                    <a:pt x="4055" y="3825"/>
                  </a:lnTo>
                  <a:lnTo>
                    <a:pt x="4182" y="3621"/>
                  </a:lnTo>
                  <a:lnTo>
                    <a:pt x="4310" y="3442"/>
                  </a:lnTo>
                  <a:lnTo>
                    <a:pt x="4412" y="3238"/>
                  </a:lnTo>
                  <a:lnTo>
                    <a:pt x="4514" y="3009"/>
                  </a:lnTo>
                  <a:lnTo>
                    <a:pt x="4565" y="2779"/>
                  </a:lnTo>
                  <a:lnTo>
                    <a:pt x="4590" y="2550"/>
                  </a:lnTo>
                  <a:lnTo>
                    <a:pt x="4616" y="2320"/>
                  </a:lnTo>
                  <a:lnTo>
                    <a:pt x="4590" y="2065"/>
                  </a:lnTo>
                  <a:lnTo>
                    <a:pt x="4565" y="1836"/>
                  </a:lnTo>
                  <a:lnTo>
                    <a:pt x="4514" y="1632"/>
                  </a:lnTo>
                  <a:lnTo>
                    <a:pt x="4437" y="1403"/>
                  </a:lnTo>
                  <a:lnTo>
                    <a:pt x="4335" y="1199"/>
                  </a:lnTo>
                  <a:lnTo>
                    <a:pt x="4208" y="1020"/>
                  </a:lnTo>
                  <a:lnTo>
                    <a:pt x="4080" y="842"/>
                  </a:lnTo>
                  <a:lnTo>
                    <a:pt x="3927" y="663"/>
                  </a:lnTo>
                  <a:lnTo>
                    <a:pt x="3774" y="536"/>
                  </a:lnTo>
                  <a:lnTo>
                    <a:pt x="3596" y="383"/>
                  </a:lnTo>
                  <a:lnTo>
                    <a:pt x="3392" y="281"/>
                  </a:lnTo>
                  <a:lnTo>
                    <a:pt x="3188" y="179"/>
                  </a:lnTo>
                  <a:lnTo>
                    <a:pt x="2984" y="102"/>
                  </a:lnTo>
                  <a:lnTo>
                    <a:pt x="2754" y="51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855025" y="3857111"/>
              <a:ext cx="528210" cy="528177"/>
            </a:xfrm>
            <a:custGeom>
              <a:rect b="b" l="l" r="r" t="t"/>
              <a:pathLst>
                <a:path extrusionOk="0" h="15986" w="15987">
                  <a:moveTo>
                    <a:pt x="15349" y="612"/>
                  </a:moveTo>
                  <a:lnTo>
                    <a:pt x="15349" y="9790"/>
                  </a:lnTo>
                  <a:lnTo>
                    <a:pt x="8720" y="9790"/>
                  </a:lnTo>
                  <a:lnTo>
                    <a:pt x="8720" y="612"/>
                  </a:lnTo>
                  <a:close/>
                  <a:moveTo>
                    <a:pt x="3111" y="8974"/>
                  </a:moveTo>
                  <a:lnTo>
                    <a:pt x="3111" y="9841"/>
                  </a:lnTo>
                  <a:lnTo>
                    <a:pt x="3111" y="14252"/>
                  </a:lnTo>
                  <a:lnTo>
                    <a:pt x="3111" y="14277"/>
                  </a:lnTo>
                  <a:lnTo>
                    <a:pt x="3111" y="15348"/>
                  </a:lnTo>
                  <a:lnTo>
                    <a:pt x="613" y="15348"/>
                  </a:lnTo>
                  <a:lnTo>
                    <a:pt x="613" y="8974"/>
                  </a:lnTo>
                  <a:close/>
                  <a:moveTo>
                    <a:pt x="8618" y="0"/>
                  </a:moveTo>
                  <a:lnTo>
                    <a:pt x="8491" y="51"/>
                  </a:lnTo>
                  <a:lnTo>
                    <a:pt x="8389" y="102"/>
                  </a:lnTo>
                  <a:lnTo>
                    <a:pt x="8287" y="179"/>
                  </a:lnTo>
                  <a:lnTo>
                    <a:pt x="8210" y="281"/>
                  </a:lnTo>
                  <a:lnTo>
                    <a:pt x="8159" y="383"/>
                  </a:lnTo>
                  <a:lnTo>
                    <a:pt x="8108" y="485"/>
                  </a:lnTo>
                  <a:lnTo>
                    <a:pt x="8108" y="612"/>
                  </a:lnTo>
                  <a:lnTo>
                    <a:pt x="8108" y="9790"/>
                  </a:lnTo>
                  <a:lnTo>
                    <a:pt x="8108" y="9918"/>
                  </a:lnTo>
                  <a:lnTo>
                    <a:pt x="8159" y="10045"/>
                  </a:lnTo>
                  <a:lnTo>
                    <a:pt x="8210" y="10147"/>
                  </a:lnTo>
                  <a:lnTo>
                    <a:pt x="8287" y="10249"/>
                  </a:lnTo>
                  <a:lnTo>
                    <a:pt x="8389" y="10326"/>
                  </a:lnTo>
                  <a:lnTo>
                    <a:pt x="8491" y="10377"/>
                  </a:lnTo>
                  <a:lnTo>
                    <a:pt x="8618" y="10402"/>
                  </a:lnTo>
                  <a:lnTo>
                    <a:pt x="8720" y="10428"/>
                  </a:lnTo>
                  <a:lnTo>
                    <a:pt x="10938" y="10428"/>
                  </a:lnTo>
                  <a:lnTo>
                    <a:pt x="8975" y="11575"/>
                  </a:lnTo>
                  <a:lnTo>
                    <a:pt x="7471" y="10071"/>
                  </a:lnTo>
                  <a:lnTo>
                    <a:pt x="7343" y="9943"/>
                  </a:lnTo>
                  <a:lnTo>
                    <a:pt x="7190" y="9841"/>
                  </a:lnTo>
                  <a:lnTo>
                    <a:pt x="7037" y="9739"/>
                  </a:lnTo>
                  <a:lnTo>
                    <a:pt x="6859" y="9663"/>
                  </a:lnTo>
                  <a:lnTo>
                    <a:pt x="6706" y="9612"/>
                  </a:lnTo>
                  <a:lnTo>
                    <a:pt x="6528" y="9561"/>
                  </a:lnTo>
                  <a:lnTo>
                    <a:pt x="6349" y="9535"/>
                  </a:lnTo>
                  <a:lnTo>
                    <a:pt x="3749" y="9535"/>
                  </a:lnTo>
                  <a:lnTo>
                    <a:pt x="3749" y="8974"/>
                  </a:lnTo>
                  <a:lnTo>
                    <a:pt x="3723" y="8847"/>
                  </a:lnTo>
                  <a:lnTo>
                    <a:pt x="3698" y="8719"/>
                  </a:lnTo>
                  <a:lnTo>
                    <a:pt x="3647" y="8617"/>
                  </a:lnTo>
                  <a:lnTo>
                    <a:pt x="3570" y="8541"/>
                  </a:lnTo>
                  <a:lnTo>
                    <a:pt x="3468" y="8464"/>
                  </a:lnTo>
                  <a:lnTo>
                    <a:pt x="3366" y="8388"/>
                  </a:lnTo>
                  <a:lnTo>
                    <a:pt x="3239" y="8362"/>
                  </a:lnTo>
                  <a:lnTo>
                    <a:pt x="3111" y="8337"/>
                  </a:lnTo>
                  <a:lnTo>
                    <a:pt x="307" y="8337"/>
                  </a:lnTo>
                  <a:lnTo>
                    <a:pt x="179" y="8362"/>
                  </a:lnTo>
                  <a:lnTo>
                    <a:pt x="77" y="8439"/>
                  </a:lnTo>
                  <a:lnTo>
                    <a:pt x="26" y="8541"/>
                  </a:lnTo>
                  <a:lnTo>
                    <a:pt x="1" y="8668"/>
                  </a:lnTo>
                  <a:lnTo>
                    <a:pt x="1" y="15680"/>
                  </a:lnTo>
                  <a:lnTo>
                    <a:pt x="26" y="15782"/>
                  </a:lnTo>
                  <a:lnTo>
                    <a:pt x="77" y="15884"/>
                  </a:lnTo>
                  <a:lnTo>
                    <a:pt x="179" y="15960"/>
                  </a:lnTo>
                  <a:lnTo>
                    <a:pt x="307" y="15986"/>
                  </a:lnTo>
                  <a:lnTo>
                    <a:pt x="3111" y="15986"/>
                  </a:lnTo>
                  <a:lnTo>
                    <a:pt x="3239" y="15960"/>
                  </a:lnTo>
                  <a:lnTo>
                    <a:pt x="3366" y="15935"/>
                  </a:lnTo>
                  <a:lnTo>
                    <a:pt x="3468" y="15884"/>
                  </a:lnTo>
                  <a:lnTo>
                    <a:pt x="3570" y="15807"/>
                  </a:lnTo>
                  <a:lnTo>
                    <a:pt x="3647" y="15705"/>
                  </a:lnTo>
                  <a:lnTo>
                    <a:pt x="3698" y="15603"/>
                  </a:lnTo>
                  <a:lnTo>
                    <a:pt x="3723" y="15476"/>
                  </a:lnTo>
                  <a:lnTo>
                    <a:pt x="3749" y="15348"/>
                  </a:lnTo>
                  <a:lnTo>
                    <a:pt x="3749" y="14838"/>
                  </a:lnTo>
                  <a:lnTo>
                    <a:pt x="4666" y="15399"/>
                  </a:lnTo>
                  <a:lnTo>
                    <a:pt x="4921" y="15527"/>
                  </a:lnTo>
                  <a:lnTo>
                    <a:pt x="5176" y="15654"/>
                  </a:lnTo>
                  <a:lnTo>
                    <a:pt x="5431" y="15756"/>
                  </a:lnTo>
                  <a:lnTo>
                    <a:pt x="5686" y="15833"/>
                  </a:lnTo>
                  <a:lnTo>
                    <a:pt x="5967" y="15909"/>
                  </a:lnTo>
                  <a:lnTo>
                    <a:pt x="6222" y="15935"/>
                  </a:lnTo>
                  <a:lnTo>
                    <a:pt x="6502" y="15986"/>
                  </a:lnTo>
                  <a:lnTo>
                    <a:pt x="11397" y="15986"/>
                  </a:lnTo>
                  <a:lnTo>
                    <a:pt x="11754" y="15960"/>
                  </a:lnTo>
                  <a:lnTo>
                    <a:pt x="12086" y="15935"/>
                  </a:lnTo>
                  <a:lnTo>
                    <a:pt x="12417" y="15858"/>
                  </a:lnTo>
                  <a:lnTo>
                    <a:pt x="12748" y="15756"/>
                  </a:lnTo>
                  <a:lnTo>
                    <a:pt x="13080" y="15629"/>
                  </a:lnTo>
                  <a:lnTo>
                    <a:pt x="13386" y="15476"/>
                  </a:lnTo>
                  <a:lnTo>
                    <a:pt x="13666" y="15297"/>
                  </a:lnTo>
                  <a:lnTo>
                    <a:pt x="13947" y="15068"/>
                  </a:lnTo>
                  <a:lnTo>
                    <a:pt x="15553" y="13793"/>
                  </a:lnTo>
                  <a:lnTo>
                    <a:pt x="15731" y="13614"/>
                  </a:lnTo>
                  <a:lnTo>
                    <a:pt x="15859" y="13411"/>
                  </a:lnTo>
                  <a:lnTo>
                    <a:pt x="15935" y="13207"/>
                  </a:lnTo>
                  <a:lnTo>
                    <a:pt x="15961" y="12952"/>
                  </a:lnTo>
                  <a:lnTo>
                    <a:pt x="15961" y="12722"/>
                  </a:lnTo>
                  <a:lnTo>
                    <a:pt x="15910" y="12493"/>
                  </a:lnTo>
                  <a:lnTo>
                    <a:pt x="15782" y="12289"/>
                  </a:lnTo>
                  <a:lnTo>
                    <a:pt x="15629" y="12085"/>
                  </a:lnTo>
                  <a:lnTo>
                    <a:pt x="15476" y="11957"/>
                  </a:lnTo>
                  <a:lnTo>
                    <a:pt x="15298" y="11855"/>
                  </a:lnTo>
                  <a:lnTo>
                    <a:pt x="15094" y="11779"/>
                  </a:lnTo>
                  <a:lnTo>
                    <a:pt x="14890" y="11753"/>
                  </a:lnTo>
                  <a:lnTo>
                    <a:pt x="14686" y="11753"/>
                  </a:lnTo>
                  <a:lnTo>
                    <a:pt x="14482" y="11779"/>
                  </a:lnTo>
                  <a:lnTo>
                    <a:pt x="14278" y="11855"/>
                  </a:lnTo>
                  <a:lnTo>
                    <a:pt x="14100" y="11957"/>
                  </a:lnTo>
                  <a:lnTo>
                    <a:pt x="12340" y="13283"/>
                  </a:lnTo>
                  <a:lnTo>
                    <a:pt x="12264" y="13385"/>
                  </a:lnTo>
                  <a:lnTo>
                    <a:pt x="12213" y="13487"/>
                  </a:lnTo>
                  <a:lnTo>
                    <a:pt x="12239" y="13614"/>
                  </a:lnTo>
                  <a:lnTo>
                    <a:pt x="12290" y="13716"/>
                  </a:lnTo>
                  <a:lnTo>
                    <a:pt x="12366" y="13793"/>
                  </a:lnTo>
                  <a:lnTo>
                    <a:pt x="12493" y="13844"/>
                  </a:lnTo>
                  <a:lnTo>
                    <a:pt x="12595" y="13844"/>
                  </a:lnTo>
                  <a:lnTo>
                    <a:pt x="12723" y="13767"/>
                  </a:lnTo>
                  <a:lnTo>
                    <a:pt x="14457" y="12467"/>
                  </a:lnTo>
                  <a:lnTo>
                    <a:pt x="14559" y="12416"/>
                  </a:lnTo>
                  <a:lnTo>
                    <a:pt x="14635" y="12391"/>
                  </a:lnTo>
                  <a:lnTo>
                    <a:pt x="14737" y="12365"/>
                  </a:lnTo>
                  <a:lnTo>
                    <a:pt x="14839" y="12365"/>
                  </a:lnTo>
                  <a:lnTo>
                    <a:pt x="14941" y="12391"/>
                  </a:lnTo>
                  <a:lnTo>
                    <a:pt x="15043" y="12416"/>
                  </a:lnTo>
                  <a:lnTo>
                    <a:pt x="15119" y="12467"/>
                  </a:lnTo>
                  <a:lnTo>
                    <a:pt x="15196" y="12544"/>
                  </a:lnTo>
                  <a:lnTo>
                    <a:pt x="15272" y="12620"/>
                  </a:lnTo>
                  <a:lnTo>
                    <a:pt x="15323" y="12722"/>
                  </a:lnTo>
                  <a:lnTo>
                    <a:pt x="15349" y="12824"/>
                  </a:lnTo>
                  <a:lnTo>
                    <a:pt x="15349" y="12926"/>
                  </a:lnTo>
                  <a:lnTo>
                    <a:pt x="15323" y="13028"/>
                  </a:lnTo>
                  <a:lnTo>
                    <a:pt x="15298" y="13130"/>
                  </a:lnTo>
                  <a:lnTo>
                    <a:pt x="15247" y="13232"/>
                  </a:lnTo>
                  <a:lnTo>
                    <a:pt x="15170" y="13309"/>
                  </a:lnTo>
                  <a:lnTo>
                    <a:pt x="13564" y="14583"/>
                  </a:lnTo>
                  <a:lnTo>
                    <a:pt x="13335" y="14762"/>
                  </a:lnTo>
                  <a:lnTo>
                    <a:pt x="13080" y="14915"/>
                  </a:lnTo>
                  <a:lnTo>
                    <a:pt x="12825" y="15042"/>
                  </a:lnTo>
                  <a:lnTo>
                    <a:pt x="12544" y="15170"/>
                  </a:lnTo>
                  <a:lnTo>
                    <a:pt x="12264" y="15246"/>
                  </a:lnTo>
                  <a:lnTo>
                    <a:pt x="11984" y="15297"/>
                  </a:lnTo>
                  <a:lnTo>
                    <a:pt x="11703" y="15348"/>
                  </a:lnTo>
                  <a:lnTo>
                    <a:pt x="6553" y="15348"/>
                  </a:lnTo>
                  <a:lnTo>
                    <a:pt x="6324" y="15323"/>
                  </a:lnTo>
                  <a:lnTo>
                    <a:pt x="6094" y="15297"/>
                  </a:lnTo>
                  <a:lnTo>
                    <a:pt x="5865" y="15221"/>
                  </a:lnTo>
                  <a:lnTo>
                    <a:pt x="5635" y="15170"/>
                  </a:lnTo>
                  <a:lnTo>
                    <a:pt x="5406" y="15068"/>
                  </a:lnTo>
                  <a:lnTo>
                    <a:pt x="5202" y="14966"/>
                  </a:lnTo>
                  <a:lnTo>
                    <a:pt x="4998" y="14864"/>
                  </a:lnTo>
                  <a:lnTo>
                    <a:pt x="3749" y="14099"/>
                  </a:lnTo>
                  <a:lnTo>
                    <a:pt x="3749" y="10147"/>
                  </a:lnTo>
                  <a:lnTo>
                    <a:pt x="6145" y="10147"/>
                  </a:lnTo>
                  <a:lnTo>
                    <a:pt x="6400" y="10173"/>
                  </a:lnTo>
                  <a:lnTo>
                    <a:pt x="6630" y="10249"/>
                  </a:lnTo>
                  <a:lnTo>
                    <a:pt x="6834" y="10351"/>
                  </a:lnTo>
                  <a:lnTo>
                    <a:pt x="7037" y="10504"/>
                  </a:lnTo>
                  <a:lnTo>
                    <a:pt x="8695" y="12187"/>
                  </a:lnTo>
                  <a:lnTo>
                    <a:pt x="8873" y="12340"/>
                  </a:lnTo>
                  <a:lnTo>
                    <a:pt x="9103" y="12442"/>
                  </a:lnTo>
                  <a:lnTo>
                    <a:pt x="9332" y="12518"/>
                  </a:lnTo>
                  <a:lnTo>
                    <a:pt x="9587" y="12544"/>
                  </a:lnTo>
                  <a:lnTo>
                    <a:pt x="10811" y="12544"/>
                  </a:lnTo>
                  <a:lnTo>
                    <a:pt x="10887" y="12569"/>
                  </a:lnTo>
                  <a:lnTo>
                    <a:pt x="10989" y="12595"/>
                  </a:lnTo>
                  <a:lnTo>
                    <a:pt x="11066" y="12620"/>
                  </a:lnTo>
                  <a:lnTo>
                    <a:pt x="11142" y="12697"/>
                  </a:lnTo>
                  <a:lnTo>
                    <a:pt x="11193" y="12748"/>
                  </a:lnTo>
                  <a:lnTo>
                    <a:pt x="11244" y="12824"/>
                  </a:lnTo>
                  <a:lnTo>
                    <a:pt x="11270" y="12926"/>
                  </a:lnTo>
                  <a:lnTo>
                    <a:pt x="11270" y="13028"/>
                  </a:lnTo>
                  <a:lnTo>
                    <a:pt x="11270" y="13105"/>
                  </a:lnTo>
                  <a:lnTo>
                    <a:pt x="11244" y="13207"/>
                  </a:lnTo>
                  <a:lnTo>
                    <a:pt x="11193" y="13283"/>
                  </a:lnTo>
                  <a:lnTo>
                    <a:pt x="11142" y="13360"/>
                  </a:lnTo>
                  <a:lnTo>
                    <a:pt x="11066" y="13411"/>
                  </a:lnTo>
                  <a:lnTo>
                    <a:pt x="10989" y="13436"/>
                  </a:lnTo>
                  <a:lnTo>
                    <a:pt x="10887" y="13487"/>
                  </a:lnTo>
                  <a:lnTo>
                    <a:pt x="8440" y="13487"/>
                  </a:lnTo>
                  <a:lnTo>
                    <a:pt x="8287" y="13462"/>
                  </a:lnTo>
                  <a:lnTo>
                    <a:pt x="8134" y="13436"/>
                  </a:lnTo>
                  <a:lnTo>
                    <a:pt x="7981" y="13385"/>
                  </a:lnTo>
                  <a:lnTo>
                    <a:pt x="7853" y="13309"/>
                  </a:lnTo>
                  <a:lnTo>
                    <a:pt x="6834" y="12646"/>
                  </a:lnTo>
                  <a:lnTo>
                    <a:pt x="6732" y="12595"/>
                  </a:lnTo>
                  <a:lnTo>
                    <a:pt x="6604" y="12595"/>
                  </a:lnTo>
                  <a:lnTo>
                    <a:pt x="6502" y="12646"/>
                  </a:lnTo>
                  <a:lnTo>
                    <a:pt x="6400" y="12748"/>
                  </a:lnTo>
                  <a:lnTo>
                    <a:pt x="6349" y="12850"/>
                  </a:lnTo>
                  <a:lnTo>
                    <a:pt x="6375" y="12977"/>
                  </a:lnTo>
                  <a:lnTo>
                    <a:pt x="6400" y="13079"/>
                  </a:lnTo>
                  <a:lnTo>
                    <a:pt x="6502" y="13181"/>
                  </a:lnTo>
                  <a:lnTo>
                    <a:pt x="7496" y="13818"/>
                  </a:lnTo>
                  <a:lnTo>
                    <a:pt x="7726" y="13946"/>
                  </a:lnTo>
                  <a:lnTo>
                    <a:pt x="7955" y="14048"/>
                  </a:lnTo>
                  <a:lnTo>
                    <a:pt x="8210" y="14099"/>
                  </a:lnTo>
                  <a:lnTo>
                    <a:pt x="11015" y="14099"/>
                  </a:lnTo>
                  <a:lnTo>
                    <a:pt x="11219" y="14022"/>
                  </a:lnTo>
                  <a:lnTo>
                    <a:pt x="11423" y="13920"/>
                  </a:lnTo>
                  <a:lnTo>
                    <a:pt x="11576" y="13793"/>
                  </a:lnTo>
                  <a:lnTo>
                    <a:pt x="11703" y="13614"/>
                  </a:lnTo>
                  <a:lnTo>
                    <a:pt x="11805" y="13436"/>
                  </a:lnTo>
                  <a:lnTo>
                    <a:pt x="11882" y="13232"/>
                  </a:lnTo>
                  <a:lnTo>
                    <a:pt x="11907" y="13028"/>
                  </a:lnTo>
                  <a:lnTo>
                    <a:pt x="11882" y="12799"/>
                  </a:lnTo>
                  <a:lnTo>
                    <a:pt x="11805" y="12595"/>
                  </a:lnTo>
                  <a:lnTo>
                    <a:pt x="11703" y="12416"/>
                  </a:lnTo>
                  <a:lnTo>
                    <a:pt x="11576" y="12238"/>
                  </a:lnTo>
                  <a:lnTo>
                    <a:pt x="11423" y="12110"/>
                  </a:lnTo>
                  <a:lnTo>
                    <a:pt x="11219" y="12008"/>
                  </a:lnTo>
                  <a:lnTo>
                    <a:pt x="11015" y="11957"/>
                  </a:lnTo>
                  <a:lnTo>
                    <a:pt x="10811" y="11932"/>
                  </a:lnTo>
                  <a:lnTo>
                    <a:pt x="9587" y="11932"/>
                  </a:lnTo>
                  <a:lnTo>
                    <a:pt x="12188" y="10428"/>
                  </a:lnTo>
                  <a:lnTo>
                    <a:pt x="15349" y="10428"/>
                  </a:lnTo>
                  <a:lnTo>
                    <a:pt x="15476" y="10402"/>
                  </a:lnTo>
                  <a:lnTo>
                    <a:pt x="15604" y="10377"/>
                  </a:lnTo>
                  <a:lnTo>
                    <a:pt x="15706" y="10326"/>
                  </a:lnTo>
                  <a:lnTo>
                    <a:pt x="15782" y="10249"/>
                  </a:lnTo>
                  <a:lnTo>
                    <a:pt x="15859" y="10147"/>
                  </a:lnTo>
                  <a:lnTo>
                    <a:pt x="15935" y="10045"/>
                  </a:lnTo>
                  <a:lnTo>
                    <a:pt x="15961" y="9918"/>
                  </a:lnTo>
                  <a:lnTo>
                    <a:pt x="15986" y="9790"/>
                  </a:lnTo>
                  <a:lnTo>
                    <a:pt x="15986" y="612"/>
                  </a:lnTo>
                  <a:lnTo>
                    <a:pt x="15961" y="485"/>
                  </a:lnTo>
                  <a:lnTo>
                    <a:pt x="15935" y="383"/>
                  </a:lnTo>
                  <a:lnTo>
                    <a:pt x="15859" y="281"/>
                  </a:lnTo>
                  <a:lnTo>
                    <a:pt x="15782" y="179"/>
                  </a:lnTo>
                  <a:lnTo>
                    <a:pt x="15706" y="102"/>
                  </a:lnTo>
                  <a:lnTo>
                    <a:pt x="15604" y="51"/>
                  </a:lnTo>
                  <a:lnTo>
                    <a:pt x="154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978862" y="3904260"/>
              <a:ext cx="118812" cy="244331"/>
            </a:xfrm>
            <a:custGeom>
              <a:rect b="b" l="l" r="r" t="t"/>
              <a:pathLst>
                <a:path extrusionOk="0" h="7395" w="3596">
                  <a:moveTo>
                    <a:pt x="3239" y="1"/>
                  </a:moveTo>
                  <a:lnTo>
                    <a:pt x="3137" y="26"/>
                  </a:lnTo>
                  <a:lnTo>
                    <a:pt x="307" y="1658"/>
                  </a:lnTo>
                  <a:lnTo>
                    <a:pt x="205" y="1734"/>
                  </a:lnTo>
                  <a:lnTo>
                    <a:pt x="128" y="1811"/>
                  </a:lnTo>
                  <a:lnTo>
                    <a:pt x="77" y="1913"/>
                  </a:lnTo>
                  <a:lnTo>
                    <a:pt x="26" y="2040"/>
                  </a:lnTo>
                  <a:lnTo>
                    <a:pt x="1" y="2142"/>
                  </a:lnTo>
                  <a:lnTo>
                    <a:pt x="1" y="2270"/>
                  </a:lnTo>
                  <a:lnTo>
                    <a:pt x="26" y="2397"/>
                  </a:lnTo>
                  <a:lnTo>
                    <a:pt x="77" y="2499"/>
                  </a:lnTo>
                  <a:lnTo>
                    <a:pt x="2805" y="7241"/>
                  </a:lnTo>
                  <a:lnTo>
                    <a:pt x="2856" y="7292"/>
                  </a:lnTo>
                  <a:lnTo>
                    <a:pt x="2933" y="7343"/>
                  </a:lnTo>
                  <a:lnTo>
                    <a:pt x="3009" y="7369"/>
                  </a:lnTo>
                  <a:lnTo>
                    <a:pt x="3086" y="7394"/>
                  </a:lnTo>
                  <a:lnTo>
                    <a:pt x="3162" y="7369"/>
                  </a:lnTo>
                  <a:lnTo>
                    <a:pt x="3239" y="7343"/>
                  </a:lnTo>
                  <a:lnTo>
                    <a:pt x="3340" y="7267"/>
                  </a:lnTo>
                  <a:lnTo>
                    <a:pt x="3391" y="7165"/>
                  </a:lnTo>
                  <a:lnTo>
                    <a:pt x="3391" y="7037"/>
                  </a:lnTo>
                  <a:lnTo>
                    <a:pt x="3366" y="6910"/>
                  </a:lnTo>
                  <a:lnTo>
                    <a:pt x="638" y="2193"/>
                  </a:lnTo>
                  <a:lnTo>
                    <a:pt x="3442" y="562"/>
                  </a:lnTo>
                  <a:lnTo>
                    <a:pt x="3519" y="485"/>
                  </a:lnTo>
                  <a:lnTo>
                    <a:pt x="3595" y="383"/>
                  </a:lnTo>
                  <a:lnTo>
                    <a:pt x="3595" y="256"/>
                  </a:lnTo>
                  <a:lnTo>
                    <a:pt x="3544" y="154"/>
                  </a:lnTo>
                  <a:lnTo>
                    <a:pt x="3468" y="52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1186920" y="4076105"/>
              <a:ext cx="139891" cy="20254"/>
            </a:xfrm>
            <a:custGeom>
              <a:rect b="b" l="l" r="r" t="t"/>
              <a:pathLst>
                <a:path extrusionOk="0" h="613" w="4234">
                  <a:moveTo>
                    <a:pt x="179" y="1"/>
                  </a:moveTo>
                  <a:lnTo>
                    <a:pt x="77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77" y="511"/>
                  </a:lnTo>
                  <a:lnTo>
                    <a:pt x="179" y="587"/>
                  </a:lnTo>
                  <a:lnTo>
                    <a:pt x="307" y="613"/>
                  </a:lnTo>
                  <a:lnTo>
                    <a:pt x="3927" y="613"/>
                  </a:lnTo>
                  <a:lnTo>
                    <a:pt x="4055" y="587"/>
                  </a:lnTo>
                  <a:lnTo>
                    <a:pt x="4157" y="511"/>
                  </a:lnTo>
                  <a:lnTo>
                    <a:pt x="4208" y="434"/>
                  </a:lnTo>
                  <a:lnTo>
                    <a:pt x="4233" y="307"/>
                  </a:lnTo>
                  <a:lnTo>
                    <a:pt x="4208" y="179"/>
                  </a:lnTo>
                  <a:lnTo>
                    <a:pt x="4157" y="77"/>
                  </a:lnTo>
                  <a:lnTo>
                    <a:pt x="4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1306561" y="4120776"/>
              <a:ext cx="20254" cy="21080"/>
            </a:xfrm>
            <a:custGeom>
              <a:rect b="b" l="l" r="r" t="t"/>
              <a:pathLst>
                <a:path extrusionOk="0" h="638" w="613">
                  <a:moveTo>
                    <a:pt x="306" y="0"/>
                  </a:moveTo>
                  <a:lnTo>
                    <a:pt x="179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26" y="433"/>
                  </a:lnTo>
                  <a:lnTo>
                    <a:pt x="102" y="535"/>
                  </a:lnTo>
                  <a:lnTo>
                    <a:pt x="179" y="612"/>
                  </a:lnTo>
                  <a:lnTo>
                    <a:pt x="306" y="637"/>
                  </a:lnTo>
                  <a:lnTo>
                    <a:pt x="434" y="612"/>
                  </a:lnTo>
                  <a:lnTo>
                    <a:pt x="536" y="535"/>
                  </a:lnTo>
                  <a:lnTo>
                    <a:pt x="587" y="433"/>
                  </a:lnTo>
                  <a:lnTo>
                    <a:pt x="612" y="332"/>
                  </a:lnTo>
                  <a:lnTo>
                    <a:pt x="587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1186920" y="4120776"/>
              <a:ext cx="96906" cy="21080"/>
            </a:xfrm>
            <a:custGeom>
              <a:rect b="b" l="l" r="r" t="t"/>
              <a:pathLst>
                <a:path extrusionOk="0" h="638" w="2933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26" y="433"/>
                  </a:lnTo>
                  <a:lnTo>
                    <a:pt x="77" y="535"/>
                  </a:lnTo>
                  <a:lnTo>
                    <a:pt x="179" y="612"/>
                  </a:lnTo>
                  <a:lnTo>
                    <a:pt x="307" y="637"/>
                  </a:lnTo>
                  <a:lnTo>
                    <a:pt x="2627" y="637"/>
                  </a:lnTo>
                  <a:lnTo>
                    <a:pt x="2754" y="612"/>
                  </a:lnTo>
                  <a:lnTo>
                    <a:pt x="2856" y="535"/>
                  </a:lnTo>
                  <a:lnTo>
                    <a:pt x="2907" y="433"/>
                  </a:lnTo>
                  <a:lnTo>
                    <a:pt x="2933" y="332"/>
                  </a:lnTo>
                  <a:lnTo>
                    <a:pt x="2907" y="204"/>
                  </a:lnTo>
                  <a:lnTo>
                    <a:pt x="2856" y="102"/>
                  </a:lnTo>
                  <a:lnTo>
                    <a:pt x="2754" y="26"/>
                  </a:lnTo>
                  <a:lnTo>
                    <a:pt x="2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906437" y="4237013"/>
              <a:ext cx="20220" cy="61520"/>
            </a:xfrm>
            <a:custGeom>
              <a:rect b="b" l="l" r="r" t="t"/>
              <a:pathLst>
                <a:path extrusionOk="0" h="1862" w="612">
                  <a:moveTo>
                    <a:pt x="306" y="0"/>
                  </a:moveTo>
                  <a:lnTo>
                    <a:pt x="178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06"/>
                  </a:lnTo>
                  <a:lnTo>
                    <a:pt x="0" y="1530"/>
                  </a:lnTo>
                  <a:lnTo>
                    <a:pt x="26" y="1658"/>
                  </a:lnTo>
                  <a:lnTo>
                    <a:pt x="102" y="1760"/>
                  </a:lnTo>
                  <a:lnTo>
                    <a:pt x="178" y="1836"/>
                  </a:lnTo>
                  <a:lnTo>
                    <a:pt x="306" y="1862"/>
                  </a:lnTo>
                  <a:lnTo>
                    <a:pt x="433" y="1836"/>
                  </a:lnTo>
                  <a:lnTo>
                    <a:pt x="535" y="1760"/>
                  </a:lnTo>
                  <a:lnTo>
                    <a:pt x="586" y="1658"/>
                  </a:lnTo>
                  <a:lnTo>
                    <a:pt x="612" y="1530"/>
                  </a:lnTo>
                  <a:lnTo>
                    <a:pt x="612" y="306"/>
                  </a:lnTo>
                  <a:lnTo>
                    <a:pt x="586" y="204"/>
                  </a:lnTo>
                  <a:lnTo>
                    <a:pt x="535" y="102"/>
                  </a:lnTo>
                  <a:lnTo>
                    <a:pt x="433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906437" y="4312808"/>
              <a:ext cx="20220" cy="21113"/>
            </a:xfrm>
            <a:custGeom>
              <a:rect b="b" l="l" r="r" t="t"/>
              <a:pathLst>
                <a:path extrusionOk="0" h="639" w="612">
                  <a:moveTo>
                    <a:pt x="306" y="1"/>
                  </a:moveTo>
                  <a:lnTo>
                    <a:pt x="178" y="26"/>
                  </a:lnTo>
                  <a:lnTo>
                    <a:pt x="102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178" y="613"/>
                  </a:lnTo>
                  <a:lnTo>
                    <a:pt x="306" y="638"/>
                  </a:lnTo>
                  <a:lnTo>
                    <a:pt x="433" y="613"/>
                  </a:lnTo>
                  <a:lnTo>
                    <a:pt x="535" y="536"/>
                  </a:lnTo>
                  <a:lnTo>
                    <a:pt x="586" y="434"/>
                  </a:lnTo>
                  <a:lnTo>
                    <a:pt x="612" y="332"/>
                  </a:lnTo>
                  <a:lnTo>
                    <a:pt x="586" y="205"/>
                  </a:lnTo>
                  <a:lnTo>
                    <a:pt x="535" y="103"/>
                  </a:lnTo>
                  <a:lnTo>
                    <a:pt x="433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1"/>
          <p:cNvGrpSpPr/>
          <p:nvPr/>
        </p:nvGrpSpPr>
        <p:grpSpPr>
          <a:xfrm>
            <a:off x="5734188" y="1950213"/>
            <a:ext cx="178308" cy="274307"/>
            <a:chOff x="5734188" y="1950213"/>
            <a:chExt cx="178308" cy="274307"/>
          </a:xfrm>
        </p:grpSpPr>
        <p:sp>
          <p:nvSpPr>
            <p:cNvPr id="871" name="Google Shape;871;p41"/>
            <p:cNvSpPr/>
            <p:nvPr/>
          </p:nvSpPr>
          <p:spPr>
            <a:xfrm>
              <a:off x="5757357" y="1950213"/>
              <a:ext cx="131965" cy="190740"/>
            </a:xfrm>
            <a:custGeom>
              <a:rect b="b" l="l" r="r" t="t"/>
              <a:pathLst>
                <a:path extrusionOk="0" h="11117" w="7114">
                  <a:moveTo>
                    <a:pt x="3544" y="613"/>
                  </a:moveTo>
                  <a:lnTo>
                    <a:pt x="3799" y="638"/>
                  </a:lnTo>
                  <a:lnTo>
                    <a:pt x="4029" y="664"/>
                  </a:lnTo>
                  <a:lnTo>
                    <a:pt x="4284" y="715"/>
                  </a:lnTo>
                  <a:lnTo>
                    <a:pt x="4513" y="766"/>
                  </a:lnTo>
                  <a:lnTo>
                    <a:pt x="4717" y="868"/>
                  </a:lnTo>
                  <a:lnTo>
                    <a:pt x="4947" y="970"/>
                  </a:lnTo>
                  <a:lnTo>
                    <a:pt x="5151" y="1071"/>
                  </a:lnTo>
                  <a:lnTo>
                    <a:pt x="5329" y="1224"/>
                  </a:lnTo>
                  <a:lnTo>
                    <a:pt x="5508" y="1377"/>
                  </a:lnTo>
                  <a:lnTo>
                    <a:pt x="5686" y="1530"/>
                  </a:lnTo>
                  <a:lnTo>
                    <a:pt x="5839" y="1709"/>
                  </a:lnTo>
                  <a:lnTo>
                    <a:pt x="5966" y="1887"/>
                  </a:lnTo>
                  <a:lnTo>
                    <a:pt x="6094" y="2091"/>
                  </a:lnTo>
                  <a:lnTo>
                    <a:pt x="6196" y="2295"/>
                  </a:lnTo>
                  <a:lnTo>
                    <a:pt x="6298" y="2525"/>
                  </a:lnTo>
                  <a:lnTo>
                    <a:pt x="6374" y="2729"/>
                  </a:lnTo>
                  <a:lnTo>
                    <a:pt x="5661" y="2729"/>
                  </a:lnTo>
                  <a:lnTo>
                    <a:pt x="5533" y="2754"/>
                  </a:lnTo>
                  <a:lnTo>
                    <a:pt x="5431" y="2831"/>
                  </a:lnTo>
                  <a:lnTo>
                    <a:pt x="5380" y="2933"/>
                  </a:lnTo>
                  <a:lnTo>
                    <a:pt x="5355" y="3060"/>
                  </a:lnTo>
                  <a:lnTo>
                    <a:pt x="5380" y="3162"/>
                  </a:lnTo>
                  <a:lnTo>
                    <a:pt x="5431" y="3264"/>
                  </a:lnTo>
                  <a:lnTo>
                    <a:pt x="5533" y="3341"/>
                  </a:lnTo>
                  <a:lnTo>
                    <a:pt x="5661" y="3366"/>
                  </a:lnTo>
                  <a:lnTo>
                    <a:pt x="6476" y="3366"/>
                  </a:lnTo>
                  <a:lnTo>
                    <a:pt x="6476" y="3545"/>
                  </a:lnTo>
                  <a:lnTo>
                    <a:pt x="6476" y="3978"/>
                  </a:lnTo>
                  <a:lnTo>
                    <a:pt x="5661" y="3978"/>
                  </a:lnTo>
                  <a:lnTo>
                    <a:pt x="5533" y="4003"/>
                  </a:lnTo>
                  <a:lnTo>
                    <a:pt x="5431" y="4080"/>
                  </a:lnTo>
                  <a:lnTo>
                    <a:pt x="5380" y="4182"/>
                  </a:lnTo>
                  <a:lnTo>
                    <a:pt x="5355" y="4309"/>
                  </a:lnTo>
                  <a:lnTo>
                    <a:pt x="5380" y="4411"/>
                  </a:lnTo>
                  <a:lnTo>
                    <a:pt x="5431" y="4513"/>
                  </a:lnTo>
                  <a:lnTo>
                    <a:pt x="5533" y="4590"/>
                  </a:lnTo>
                  <a:lnTo>
                    <a:pt x="5661" y="4615"/>
                  </a:lnTo>
                  <a:lnTo>
                    <a:pt x="6476" y="4615"/>
                  </a:lnTo>
                  <a:lnTo>
                    <a:pt x="6476" y="5227"/>
                  </a:lnTo>
                  <a:lnTo>
                    <a:pt x="612" y="5227"/>
                  </a:lnTo>
                  <a:lnTo>
                    <a:pt x="612" y="4615"/>
                  </a:lnTo>
                  <a:lnTo>
                    <a:pt x="1428" y="4615"/>
                  </a:lnTo>
                  <a:lnTo>
                    <a:pt x="1556" y="4590"/>
                  </a:lnTo>
                  <a:lnTo>
                    <a:pt x="1658" y="4513"/>
                  </a:lnTo>
                  <a:lnTo>
                    <a:pt x="1734" y="4411"/>
                  </a:lnTo>
                  <a:lnTo>
                    <a:pt x="1760" y="4309"/>
                  </a:lnTo>
                  <a:lnTo>
                    <a:pt x="1734" y="4182"/>
                  </a:lnTo>
                  <a:lnTo>
                    <a:pt x="1658" y="4080"/>
                  </a:lnTo>
                  <a:lnTo>
                    <a:pt x="1556" y="4003"/>
                  </a:lnTo>
                  <a:lnTo>
                    <a:pt x="1428" y="3978"/>
                  </a:lnTo>
                  <a:lnTo>
                    <a:pt x="612" y="3978"/>
                  </a:lnTo>
                  <a:lnTo>
                    <a:pt x="612" y="3545"/>
                  </a:lnTo>
                  <a:lnTo>
                    <a:pt x="612" y="3366"/>
                  </a:lnTo>
                  <a:lnTo>
                    <a:pt x="1428" y="3366"/>
                  </a:lnTo>
                  <a:lnTo>
                    <a:pt x="1556" y="3341"/>
                  </a:lnTo>
                  <a:lnTo>
                    <a:pt x="1658" y="3264"/>
                  </a:lnTo>
                  <a:lnTo>
                    <a:pt x="1734" y="3162"/>
                  </a:lnTo>
                  <a:lnTo>
                    <a:pt x="1760" y="3060"/>
                  </a:lnTo>
                  <a:lnTo>
                    <a:pt x="1734" y="2933"/>
                  </a:lnTo>
                  <a:lnTo>
                    <a:pt x="1658" y="2831"/>
                  </a:lnTo>
                  <a:lnTo>
                    <a:pt x="1556" y="2754"/>
                  </a:lnTo>
                  <a:lnTo>
                    <a:pt x="1428" y="2729"/>
                  </a:lnTo>
                  <a:lnTo>
                    <a:pt x="740" y="2729"/>
                  </a:lnTo>
                  <a:lnTo>
                    <a:pt x="816" y="2525"/>
                  </a:lnTo>
                  <a:lnTo>
                    <a:pt x="893" y="2295"/>
                  </a:lnTo>
                  <a:lnTo>
                    <a:pt x="995" y="2091"/>
                  </a:lnTo>
                  <a:lnTo>
                    <a:pt x="1122" y="1887"/>
                  </a:lnTo>
                  <a:lnTo>
                    <a:pt x="1275" y="1709"/>
                  </a:lnTo>
                  <a:lnTo>
                    <a:pt x="1428" y="1530"/>
                  </a:lnTo>
                  <a:lnTo>
                    <a:pt x="1581" y="1377"/>
                  </a:lnTo>
                  <a:lnTo>
                    <a:pt x="1760" y="1224"/>
                  </a:lnTo>
                  <a:lnTo>
                    <a:pt x="1964" y="1071"/>
                  </a:lnTo>
                  <a:lnTo>
                    <a:pt x="2168" y="970"/>
                  </a:lnTo>
                  <a:lnTo>
                    <a:pt x="2372" y="868"/>
                  </a:lnTo>
                  <a:lnTo>
                    <a:pt x="2601" y="766"/>
                  </a:lnTo>
                  <a:lnTo>
                    <a:pt x="2831" y="715"/>
                  </a:lnTo>
                  <a:lnTo>
                    <a:pt x="3060" y="664"/>
                  </a:lnTo>
                  <a:lnTo>
                    <a:pt x="3315" y="638"/>
                  </a:lnTo>
                  <a:lnTo>
                    <a:pt x="3544" y="613"/>
                  </a:lnTo>
                  <a:close/>
                  <a:moveTo>
                    <a:pt x="6476" y="5865"/>
                  </a:moveTo>
                  <a:lnTo>
                    <a:pt x="6476" y="6731"/>
                  </a:lnTo>
                  <a:lnTo>
                    <a:pt x="3417" y="6731"/>
                  </a:lnTo>
                  <a:lnTo>
                    <a:pt x="3289" y="6757"/>
                  </a:lnTo>
                  <a:lnTo>
                    <a:pt x="3187" y="6833"/>
                  </a:lnTo>
                  <a:lnTo>
                    <a:pt x="3111" y="6935"/>
                  </a:lnTo>
                  <a:lnTo>
                    <a:pt x="3085" y="7037"/>
                  </a:lnTo>
                  <a:lnTo>
                    <a:pt x="3111" y="7165"/>
                  </a:lnTo>
                  <a:lnTo>
                    <a:pt x="3187" y="7267"/>
                  </a:lnTo>
                  <a:lnTo>
                    <a:pt x="3289" y="7343"/>
                  </a:lnTo>
                  <a:lnTo>
                    <a:pt x="3417" y="7369"/>
                  </a:lnTo>
                  <a:lnTo>
                    <a:pt x="6476" y="7369"/>
                  </a:lnTo>
                  <a:lnTo>
                    <a:pt x="6476" y="7547"/>
                  </a:lnTo>
                  <a:lnTo>
                    <a:pt x="6476" y="7853"/>
                  </a:lnTo>
                  <a:lnTo>
                    <a:pt x="6425" y="8134"/>
                  </a:lnTo>
                  <a:lnTo>
                    <a:pt x="6349" y="8414"/>
                  </a:lnTo>
                  <a:lnTo>
                    <a:pt x="6247" y="8695"/>
                  </a:lnTo>
                  <a:lnTo>
                    <a:pt x="6119" y="8949"/>
                  </a:lnTo>
                  <a:lnTo>
                    <a:pt x="5992" y="9179"/>
                  </a:lnTo>
                  <a:lnTo>
                    <a:pt x="5813" y="9408"/>
                  </a:lnTo>
                  <a:lnTo>
                    <a:pt x="5635" y="9612"/>
                  </a:lnTo>
                  <a:lnTo>
                    <a:pt x="5406" y="9816"/>
                  </a:lnTo>
                  <a:lnTo>
                    <a:pt x="5202" y="9969"/>
                  </a:lnTo>
                  <a:lnTo>
                    <a:pt x="4947" y="10122"/>
                  </a:lnTo>
                  <a:lnTo>
                    <a:pt x="4692" y="10250"/>
                  </a:lnTo>
                  <a:lnTo>
                    <a:pt x="4411" y="10352"/>
                  </a:lnTo>
                  <a:lnTo>
                    <a:pt x="4131" y="10428"/>
                  </a:lnTo>
                  <a:lnTo>
                    <a:pt x="3850" y="10454"/>
                  </a:lnTo>
                  <a:lnTo>
                    <a:pt x="3544" y="10479"/>
                  </a:lnTo>
                  <a:lnTo>
                    <a:pt x="3238" y="10454"/>
                  </a:lnTo>
                  <a:lnTo>
                    <a:pt x="2958" y="10428"/>
                  </a:lnTo>
                  <a:lnTo>
                    <a:pt x="2678" y="10352"/>
                  </a:lnTo>
                  <a:lnTo>
                    <a:pt x="2397" y="10250"/>
                  </a:lnTo>
                  <a:lnTo>
                    <a:pt x="2142" y="10122"/>
                  </a:lnTo>
                  <a:lnTo>
                    <a:pt x="1913" y="9969"/>
                  </a:lnTo>
                  <a:lnTo>
                    <a:pt x="1683" y="9816"/>
                  </a:lnTo>
                  <a:lnTo>
                    <a:pt x="1479" y="9612"/>
                  </a:lnTo>
                  <a:lnTo>
                    <a:pt x="1275" y="9408"/>
                  </a:lnTo>
                  <a:lnTo>
                    <a:pt x="1122" y="9179"/>
                  </a:lnTo>
                  <a:lnTo>
                    <a:pt x="969" y="8949"/>
                  </a:lnTo>
                  <a:lnTo>
                    <a:pt x="842" y="8695"/>
                  </a:lnTo>
                  <a:lnTo>
                    <a:pt x="740" y="8414"/>
                  </a:lnTo>
                  <a:lnTo>
                    <a:pt x="663" y="8134"/>
                  </a:lnTo>
                  <a:lnTo>
                    <a:pt x="638" y="7853"/>
                  </a:lnTo>
                  <a:lnTo>
                    <a:pt x="612" y="7547"/>
                  </a:lnTo>
                  <a:lnTo>
                    <a:pt x="612" y="5865"/>
                  </a:lnTo>
                  <a:close/>
                  <a:moveTo>
                    <a:pt x="3187" y="1"/>
                  </a:moveTo>
                  <a:lnTo>
                    <a:pt x="2831" y="52"/>
                  </a:lnTo>
                  <a:lnTo>
                    <a:pt x="2499" y="154"/>
                  </a:lnTo>
                  <a:lnTo>
                    <a:pt x="2168" y="281"/>
                  </a:lnTo>
                  <a:lnTo>
                    <a:pt x="1862" y="409"/>
                  </a:lnTo>
                  <a:lnTo>
                    <a:pt x="1556" y="587"/>
                  </a:lnTo>
                  <a:lnTo>
                    <a:pt x="1275" y="817"/>
                  </a:lnTo>
                  <a:lnTo>
                    <a:pt x="1046" y="1046"/>
                  </a:lnTo>
                  <a:lnTo>
                    <a:pt x="816" y="1275"/>
                  </a:lnTo>
                  <a:lnTo>
                    <a:pt x="612" y="1556"/>
                  </a:lnTo>
                  <a:lnTo>
                    <a:pt x="434" y="1862"/>
                  </a:lnTo>
                  <a:lnTo>
                    <a:pt x="281" y="2168"/>
                  </a:lnTo>
                  <a:lnTo>
                    <a:pt x="154" y="2499"/>
                  </a:lnTo>
                  <a:lnTo>
                    <a:pt x="52" y="2831"/>
                  </a:lnTo>
                  <a:lnTo>
                    <a:pt x="1" y="3188"/>
                  </a:lnTo>
                  <a:lnTo>
                    <a:pt x="1" y="3545"/>
                  </a:lnTo>
                  <a:lnTo>
                    <a:pt x="1" y="7547"/>
                  </a:lnTo>
                  <a:lnTo>
                    <a:pt x="1" y="7904"/>
                  </a:lnTo>
                  <a:lnTo>
                    <a:pt x="52" y="8261"/>
                  </a:lnTo>
                  <a:lnTo>
                    <a:pt x="154" y="8593"/>
                  </a:lnTo>
                  <a:lnTo>
                    <a:pt x="281" y="8924"/>
                  </a:lnTo>
                  <a:lnTo>
                    <a:pt x="434" y="9230"/>
                  </a:lnTo>
                  <a:lnTo>
                    <a:pt x="612" y="9536"/>
                  </a:lnTo>
                  <a:lnTo>
                    <a:pt x="816" y="9816"/>
                  </a:lnTo>
                  <a:lnTo>
                    <a:pt x="1046" y="10071"/>
                  </a:lnTo>
                  <a:lnTo>
                    <a:pt x="1275" y="10301"/>
                  </a:lnTo>
                  <a:lnTo>
                    <a:pt x="1556" y="10505"/>
                  </a:lnTo>
                  <a:lnTo>
                    <a:pt x="1862" y="10683"/>
                  </a:lnTo>
                  <a:lnTo>
                    <a:pt x="2168" y="10836"/>
                  </a:lnTo>
                  <a:lnTo>
                    <a:pt x="2499" y="10938"/>
                  </a:lnTo>
                  <a:lnTo>
                    <a:pt x="2831" y="11040"/>
                  </a:lnTo>
                  <a:lnTo>
                    <a:pt x="3187" y="11091"/>
                  </a:lnTo>
                  <a:lnTo>
                    <a:pt x="3544" y="11117"/>
                  </a:lnTo>
                  <a:lnTo>
                    <a:pt x="3901" y="11091"/>
                  </a:lnTo>
                  <a:lnTo>
                    <a:pt x="4258" y="11040"/>
                  </a:lnTo>
                  <a:lnTo>
                    <a:pt x="4615" y="10938"/>
                  </a:lnTo>
                  <a:lnTo>
                    <a:pt x="4947" y="10836"/>
                  </a:lnTo>
                  <a:lnTo>
                    <a:pt x="5253" y="10683"/>
                  </a:lnTo>
                  <a:lnTo>
                    <a:pt x="5533" y="10505"/>
                  </a:lnTo>
                  <a:lnTo>
                    <a:pt x="5813" y="10301"/>
                  </a:lnTo>
                  <a:lnTo>
                    <a:pt x="6068" y="10071"/>
                  </a:lnTo>
                  <a:lnTo>
                    <a:pt x="6298" y="9816"/>
                  </a:lnTo>
                  <a:lnTo>
                    <a:pt x="6502" y="9536"/>
                  </a:lnTo>
                  <a:lnTo>
                    <a:pt x="6680" y="9230"/>
                  </a:lnTo>
                  <a:lnTo>
                    <a:pt x="6833" y="8924"/>
                  </a:lnTo>
                  <a:lnTo>
                    <a:pt x="6961" y="8593"/>
                  </a:lnTo>
                  <a:lnTo>
                    <a:pt x="7037" y="8261"/>
                  </a:lnTo>
                  <a:lnTo>
                    <a:pt x="7088" y="7904"/>
                  </a:lnTo>
                  <a:lnTo>
                    <a:pt x="7114" y="7547"/>
                  </a:lnTo>
                  <a:lnTo>
                    <a:pt x="7114" y="3545"/>
                  </a:lnTo>
                  <a:lnTo>
                    <a:pt x="7088" y="3188"/>
                  </a:lnTo>
                  <a:lnTo>
                    <a:pt x="7037" y="2831"/>
                  </a:lnTo>
                  <a:lnTo>
                    <a:pt x="6961" y="2499"/>
                  </a:lnTo>
                  <a:lnTo>
                    <a:pt x="6833" y="2168"/>
                  </a:lnTo>
                  <a:lnTo>
                    <a:pt x="6680" y="1862"/>
                  </a:lnTo>
                  <a:lnTo>
                    <a:pt x="6502" y="1556"/>
                  </a:lnTo>
                  <a:lnTo>
                    <a:pt x="6298" y="1275"/>
                  </a:lnTo>
                  <a:lnTo>
                    <a:pt x="6068" y="1046"/>
                  </a:lnTo>
                  <a:lnTo>
                    <a:pt x="5813" y="817"/>
                  </a:lnTo>
                  <a:lnTo>
                    <a:pt x="5533" y="587"/>
                  </a:lnTo>
                  <a:lnTo>
                    <a:pt x="5253" y="409"/>
                  </a:lnTo>
                  <a:lnTo>
                    <a:pt x="4947" y="281"/>
                  </a:lnTo>
                  <a:lnTo>
                    <a:pt x="4615" y="154"/>
                  </a:lnTo>
                  <a:lnTo>
                    <a:pt x="4258" y="52"/>
                  </a:lnTo>
                  <a:lnTo>
                    <a:pt x="3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5791880" y="2065713"/>
              <a:ext cx="11853" cy="10946"/>
            </a:xfrm>
            <a:custGeom>
              <a:rect b="b" l="l" r="r" t="t"/>
              <a:pathLst>
                <a:path extrusionOk="0" h="638" w="639">
                  <a:moveTo>
                    <a:pt x="307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06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2"/>
                  </a:lnTo>
                  <a:lnTo>
                    <a:pt x="307" y="638"/>
                  </a:lnTo>
                  <a:lnTo>
                    <a:pt x="434" y="612"/>
                  </a:lnTo>
                  <a:lnTo>
                    <a:pt x="536" y="536"/>
                  </a:lnTo>
                  <a:lnTo>
                    <a:pt x="613" y="434"/>
                  </a:lnTo>
                  <a:lnTo>
                    <a:pt x="638" y="306"/>
                  </a:lnTo>
                  <a:lnTo>
                    <a:pt x="613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5734188" y="2039905"/>
              <a:ext cx="178303" cy="184615"/>
            </a:xfrm>
            <a:custGeom>
              <a:rect b="b" l="l" r="r" t="t"/>
              <a:pathLst>
                <a:path extrusionOk="0" h="10760" w="9612">
                  <a:moveTo>
                    <a:pt x="7011" y="9484"/>
                  </a:moveTo>
                  <a:lnTo>
                    <a:pt x="7139" y="9510"/>
                  </a:lnTo>
                  <a:lnTo>
                    <a:pt x="7241" y="9586"/>
                  </a:lnTo>
                  <a:lnTo>
                    <a:pt x="7292" y="9688"/>
                  </a:lnTo>
                  <a:lnTo>
                    <a:pt x="7317" y="9816"/>
                  </a:lnTo>
                  <a:lnTo>
                    <a:pt x="7317" y="10122"/>
                  </a:lnTo>
                  <a:lnTo>
                    <a:pt x="2269" y="10122"/>
                  </a:lnTo>
                  <a:lnTo>
                    <a:pt x="2269" y="9816"/>
                  </a:lnTo>
                  <a:lnTo>
                    <a:pt x="2295" y="9688"/>
                  </a:lnTo>
                  <a:lnTo>
                    <a:pt x="2371" y="9586"/>
                  </a:lnTo>
                  <a:lnTo>
                    <a:pt x="2473" y="9510"/>
                  </a:lnTo>
                  <a:lnTo>
                    <a:pt x="2601" y="9484"/>
                  </a:lnTo>
                  <a:close/>
                  <a:moveTo>
                    <a:pt x="306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2320"/>
                  </a:lnTo>
                  <a:lnTo>
                    <a:pt x="26" y="2779"/>
                  </a:lnTo>
                  <a:lnTo>
                    <a:pt x="77" y="3238"/>
                  </a:lnTo>
                  <a:lnTo>
                    <a:pt x="179" y="3697"/>
                  </a:lnTo>
                  <a:lnTo>
                    <a:pt x="332" y="4130"/>
                  </a:lnTo>
                  <a:lnTo>
                    <a:pt x="536" y="4538"/>
                  </a:lnTo>
                  <a:lnTo>
                    <a:pt x="765" y="4921"/>
                  </a:lnTo>
                  <a:lnTo>
                    <a:pt x="1020" y="5278"/>
                  </a:lnTo>
                  <a:lnTo>
                    <a:pt x="1301" y="5609"/>
                  </a:lnTo>
                  <a:lnTo>
                    <a:pt x="1607" y="5915"/>
                  </a:lnTo>
                  <a:lnTo>
                    <a:pt x="1963" y="6195"/>
                  </a:lnTo>
                  <a:lnTo>
                    <a:pt x="2346" y="6450"/>
                  </a:lnTo>
                  <a:lnTo>
                    <a:pt x="2728" y="6654"/>
                  </a:lnTo>
                  <a:lnTo>
                    <a:pt x="3136" y="6833"/>
                  </a:lnTo>
                  <a:lnTo>
                    <a:pt x="3570" y="6960"/>
                  </a:lnTo>
                  <a:lnTo>
                    <a:pt x="4029" y="7062"/>
                  </a:lnTo>
                  <a:lnTo>
                    <a:pt x="4487" y="7113"/>
                  </a:lnTo>
                  <a:lnTo>
                    <a:pt x="4487" y="8872"/>
                  </a:lnTo>
                  <a:lnTo>
                    <a:pt x="2397" y="8872"/>
                  </a:lnTo>
                  <a:lnTo>
                    <a:pt x="2218" y="8949"/>
                  </a:lnTo>
                  <a:lnTo>
                    <a:pt x="2065" y="9025"/>
                  </a:lnTo>
                  <a:lnTo>
                    <a:pt x="1938" y="9153"/>
                  </a:lnTo>
                  <a:lnTo>
                    <a:pt x="1810" y="9280"/>
                  </a:lnTo>
                  <a:lnTo>
                    <a:pt x="1734" y="9433"/>
                  </a:lnTo>
                  <a:lnTo>
                    <a:pt x="1683" y="9612"/>
                  </a:lnTo>
                  <a:lnTo>
                    <a:pt x="1657" y="9816"/>
                  </a:lnTo>
                  <a:lnTo>
                    <a:pt x="1657" y="10428"/>
                  </a:lnTo>
                  <a:lnTo>
                    <a:pt x="1683" y="10555"/>
                  </a:lnTo>
                  <a:lnTo>
                    <a:pt x="1734" y="10657"/>
                  </a:lnTo>
                  <a:lnTo>
                    <a:pt x="1836" y="10734"/>
                  </a:lnTo>
                  <a:lnTo>
                    <a:pt x="1963" y="10759"/>
                  </a:lnTo>
                  <a:lnTo>
                    <a:pt x="7623" y="10759"/>
                  </a:lnTo>
                  <a:lnTo>
                    <a:pt x="7751" y="10734"/>
                  </a:lnTo>
                  <a:lnTo>
                    <a:pt x="7853" y="10657"/>
                  </a:lnTo>
                  <a:lnTo>
                    <a:pt x="7929" y="10555"/>
                  </a:lnTo>
                  <a:lnTo>
                    <a:pt x="7955" y="10428"/>
                  </a:lnTo>
                  <a:lnTo>
                    <a:pt x="7955" y="9816"/>
                  </a:lnTo>
                  <a:lnTo>
                    <a:pt x="7929" y="9612"/>
                  </a:lnTo>
                  <a:lnTo>
                    <a:pt x="7878" y="9433"/>
                  </a:lnTo>
                  <a:lnTo>
                    <a:pt x="7776" y="9280"/>
                  </a:lnTo>
                  <a:lnTo>
                    <a:pt x="7674" y="9153"/>
                  </a:lnTo>
                  <a:lnTo>
                    <a:pt x="7521" y="9025"/>
                  </a:lnTo>
                  <a:lnTo>
                    <a:pt x="7368" y="8949"/>
                  </a:lnTo>
                  <a:lnTo>
                    <a:pt x="7190" y="8872"/>
                  </a:lnTo>
                  <a:lnTo>
                    <a:pt x="5099" y="8872"/>
                  </a:lnTo>
                  <a:lnTo>
                    <a:pt x="5099" y="7113"/>
                  </a:lnTo>
                  <a:lnTo>
                    <a:pt x="5584" y="7062"/>
                  </a:lnTo>
                  <a:lnTo>
                    <a:pt x="6017" y="6960"/>
                  </a:lnTo>
                  <a:lnTo>
                    <a:pt x="6451" y="6833"/>
                  </a:lnTo>
                  <a:lnTo>
                    <a:pt x="6884" y="6654"/>
                  </a:lnTo>
                  <a:lnTo>
                    <a:pt x="7266" y="6450"/>
                  </a:lnTo>
                  <a:lnTo>
                    <a:pt x="7623" y="6195"/>
                  </a:lnTo>
                  <a:lnTo>
                    <a:pt x="7980" y="5915"/>
                  </a:lnTo>
                  <a:lnTo>
                    <a:pt x="8312" y="5609"/>
                  </a:lnTo>
                  <a:lnTo>
                    <a:pt x="8592" y="5278"/>
                  </a:lnTo>
                  <a:lnTo>
                    <a:pt x="8847" y="4921"/>
                  </a:lnTo>
                  <a:lnTo>
                    <a:pt x="9077" y="4538"/>
                  </a:lnTo>
                  <a:lnTo>
                    <a:pt x="9255" y="4130"/>
                  </a:lnTo>
                  <a:lnTo>
                    <a:pt x="9408" y="3697"/>
                  </a:lnTo>
                  <a:lnTo>
                    <a:pt x="9510" y="3238"/>
                  </a:lnTo>
                  <a:lnTo>
                    <a:pt x="9586" y="2779"/>
                  </a:lnTo>
                  <a:lnTo>
                    <a:pt x="9612" y="2320"/>
                  </a:lnTo>
                  <a:lnTo>
                    <a:pt x="9612" y="1530"/>
                  </a:lnTo>
                  <a:lnTo>
                    <a:pt x="9586" y="1402"/>
                  </a:lnTo>
                  <a:lnTo>
                    <a:pt x="9510" y="1300"/>
                  </a:lnTo>
                  <a:lnTo>
                    <a:pt x="9408" y="1249"/>
                  </a:lnTo>
                  <a:lnTo>
                    <a:pt x="9306" y="1224"/>
                  </a:lnTo>
                  <a:lnTo>
                    <a:pt x="9179" y="1249"/>
                  </a:lnTo>
                  <a:lnTo>
                    <a:pt x="9077" y="1300"/>
                  </a:lnTo>
                  <a:lnTo>
                    <a:pt x="9000" y="1402"/>
                  </a:lnTo>
                  <a:lnTo>
                    <a:pt x="8975" y="1530"/>
                  </a:lnTo>
                  <a:lnTo>
                    <a:pt x="8975" y="2320"/>
                  </a:lnTo>
                  <a:lnTo>
                    <a:pt x="8949" y="2754"/>
                  </a:lnTo>
                  <a:lnTo>
                    <a:pt x="8898" y="3162"/>
                  </a:lnTo>
                  <a:lnTo>
                    <a:pt x="8796" y="3570"/>
                  </a:lnTo>
                  <a:lnTo>
                    <a:pt x="8643" y="3952"/>
                  </a:lnTo>
                  <a:lnTo>
                    <a:pt x="8465" y="4309"/>
                  </a:lnTo>
                  <a:lnTo>
                    <a:pt x="8261" y="4666"/>
                  </a:lnTo>
                  <a:lnTo>
                    <a:pt x="8031" y="4972"/>
                  </a:lnTo>
                  <a:lnTo>
                    <a:pt x="7751" y="5278"/>
                  </a:lnTo>
                  <a:lnTo>
                    <a:pt x="7470" y="5558"/>
                  </a:lnTo>
                  <a:lnTo>
                    <a:pt x="7139" y="5788"/>
                  </a:lnTo>
                  <a:lnTo>
                    <a:pt x="6782" y="5992"/>
                  </a:lnTo>
                  <a:lnTo>
                    <a:pt x="6425" y="6170"/>
                  </a:lnTo>
                  <a:lnTo>
                    <a:pt x="6043" y="6323"/>
                  </a:lnTo>
                  <a:lnTo>
                    <a:pt x="5635" y="6425"/>
                  </a:lnTo>
                  <a:lnTo>
                    <a:pt x="5227" y="6476"/>
                  </a:lnTo>
                  <a:lnTo>
                    <a:pt x="4793" y="6501"/>
                  </a:lnTo>
                  <a:lnTo>
                    <a:pt x="4360" y="6476"/>
                  </a:lnTo>
                  <a:lnTo>
                    <a:pt x="3952" y="6425"/>
                  </a:lnTo>
                  <a:lnTo>
                    <a:pt x="3544" y="6323"/>
                  </a:lnTo>
                  <a:lnTo>
                    <a:pt x="3162" y="6170"/>
                  </a:lnTo>
                  <a:lnTo>
                    <a:pt x="2805" y="5992"/>
                  </a:lnTo>
                  <a:lnTo>
                    <a:pt x="2473" y="5788"/>
                  </a:lnTo>
                  <a:lnTo>
                    <a:pt x="2142" y="5558"/>
                  </a:lnTo>
                  <a:lnTo>
                    <a:pt x="1836" y="5278"/>
                  </a:lnTo>
                  <a:lnTo>
                    <a:pt x="1581" y="4972"/>
                  </a:lnTo>
                  <a:lnTo>
                    <a:pt x="1326" y="4666"/>
                  </a:lnTo>
                  <a:lnTo>
                    <a:pt x="1122" y="4309"/>
                  </a:lnTo>
                  <a:lnTo>
                    <a:pt x="944" y="3952"/>
                  </a:lnTo>
                  <a:lnTo>
                    <a:pt x="816" y="3570"/>
                  </a:lnTo>
                  <a:lnTo>
                    <a:pt x="689" y="3162"/>
                  </a:lnTo>
                  <a:lnTo>
                    <a:pt x="638" y="2754"/>
                  </a:lnTo>
                  <a:lnTo>
                    <a:pt x="612" y="2320"/>
                  </a:lnTo>
                  <a:lnTo>
                    <a:pt x="612" y="332"/>
                  </a:lnTo>
                  <a:lnTo>
                    <a:pt x="587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5900660" y="2039905"/>
              <a:ext cx="11835" cy="10946"/>
            </a:xfrm>
            <a:custGeom>
              <a:rect b="b" l="l" r="r" t="t"/>
              <a:pathLst>
                <a:path extrusionOk="0" h="638" w="638">
                  <a:moveTo>
                    <a:pt x="332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2"/>
                  </a:lnTo>
                  <a:lnTo>
                    <a:pt x="332" y="638"/>
                  </a:lnTo>
                  <a:lnTo>
                    <a:pt x="434" y="612"/>
                  </a:lnTo>
                  <a:lnTo>
                    <a:pt x="536" y="536"/>
                  </a:lnTo>
                  <a:lnTo>
                    <a:pt x="612" y="434"/>
                  </a:lnTo>
                  <a:lnTo>
                    <a:pt x="638" y="332"/>
                  </a:lnTo>
                  <a:lnTo>
                    <a:pt x="612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1"/>
          <p:cNvGrpSpPr/>
          <p:nvPr/>
        </p:nvGrpSpPr>
        <p:grpSpPr>
          <a:xfrm>
            <a:off x="5686163" y="2676013"/>
            <a:ext cx="274320" cy="274320"/>
            <a:chOff x="5686163" y="2676013"/>
            <a:chExt cx="274320" cy="274320"/>
          </a:xfrm>
        </p:grpSpPr>
        <p:sp>
          <p:nvSpPr>
            <p:cNvPr id="876" name="Google Shape;876;p41"/>
            <p:cNvSpPr/>
            <p:nvPr/>
          </p:nvSpPr>
          <p:spPr>
            <a:xfrm>
              <a:off x="5686163" y="2676013"/>
              <a:ext cx="274320" cy="274320"/>
            </a:xfrm>
            <a:custGeom>
              <a:rect b="b" l="l" r="r" t="t"/>
              <a:pathLst>
                <a:path extrusionOk="0" h="15986" w="15986">
                  <a:moveTo>
                    <a:pt x="8363" y="638"/>
                  </a:moveTo>
                  <a:lnTo>
                    <a:pt x="8745" y="663"/>
                  </a:lnTo>
                  <a:lnTo>
                    <a:pt x="9128" y="714"/>
                  </a:lnTo>
                  <a:lnTo>
                    <a:pt x="9485" y="791"/>
                  </a:lnTo>
                  <a:lnTo>
                    <a:pt x="9842" y="867"/>
                  </a:lnTo>
                  <a:lnTo>
                    <a:pt x="10173" y="969"/>
                  </a:lnTo>
                  <a:lnTo>
                    <a:pt x="10530" y="1071"/>
                  </a:lnTo>
                  <a:lnTo>
                    <a:pt x="10861" y="1198"/>
                  </a:lnTo>
                  <a:lnTo>
                    <a:pt x="11193" y="1351"/>
                  </a:lnTo>
                  <a:lnTo>
                    <a:pt x="11499" y="1530"/>
                  </a:lnTo>
                  <a:lnTo>
                    <a:pt x="11805" y="1708"/>
                  </a:lnTo>
                  <a:lnTo>
                    <a:pt x="12111" y="1887"/>
                  </a:lnTo>
                  <a:lnTo>
                    <a:pt x="12391" y="2091"/>
                  </a:lnTo>
                  <a:lnTo>
                    <a:pt x="12672" y="2320"/>
                  </a:lnTo>
                  <a:lnTo>
                    <a:pt x="12952" y="2550"/>
                  </a:lnTo>
                  <a:lnTo>
                    <a:pt x="13207" y="2779"/>
                  </a:lnTo>
                  <a:lnTo>
                    <a:pt x="13436" y="3034"/>
                  </a:lnTo>
                  <a:lnTo>
                    <a:pt x="13691" y="3315"/>
                  </a:lnTo>
                  <a:lnTo>
                    <a:pt x="13895" y="3595"/>
                  </a:lnTo>
                  <a:lnTo>
                    <a:pt x="14099" y="3875"/>
                  </a:lnTo>
                  <a:lnTo>
                    <a:pt x="14303" y="4181"/>
                  </a:lnTo>
                  <a:lnTo>
                    <a:pt x="14482" y="4487"/>
                  </a:lnTo>
                  <a:lnTo>
                    <a:pt x="14635" y="4793"/>
                  </a:lnTo>
                  <a:lnTo>
                    <a:pt x="14788" y="5125"/>
                  </a:lnTo>
                  <a:lnTo>
                    <a:pt x="14915" y="5456"/>
                  </a:lnTo>
                  <a:lnTo>
                    <a:pt x="15043" y="5813"/>
                  </a:lnTo>
                  <a:lnTo>
                    <a:pt x="15145" y="6145"/>
                  </a:lnTo>
                  <a:lnTo>
                    <a:pt x="15221" y="6501"/>
                  </a:lnTo>
                  <a:lnTo>
                    <a:pt x="15272" y="6884"/>
                  </a:lnTo>
                  <a:lnTo>
                    <a:pt x="15323" y="7241"/>
                  </a:lnTo>
                  <a:lnTo>
                    <a:pt x="15349" y="7623"/>
                  </a:lnTo>
                  <a:lnTo>
                    <a:pt x="15374" y="8006"/>
                  </a:lnTo>
                  <a:lnTo>
                    <a:pt x="15349" y="8363"/>
                  </a:lnTo>
                  <a:lnTo>
                    <a:pt x="15323" y="8745"/>
                  </a:lnTo>
                  <a:lnTo>
                    <a:pt x="15272" y="9127"/>
                  </a:lnTo>
                  <a:lnTo>
                    <a:pt x="15221" y="9484"/>
                  </a:lnTo>
                  <a:lnTo>
                    <a:pt x="15145" y="9841"/>
                  </a:lnTo>
                  <a:lnTo>
                    <a:pt x="15043" y="10173"/>
                  </a:lnTo>
                  <a:lnTo>
                    <a:pt x="14915" y="10530"/>
                  </a:lnTo>
                  <a:lnTo>
                    <a:pt x="14788" y="10861"/>
                  </a:lnTo>
                  <a:lnTo>
                    <a:pt x="14635" y="11193"/>
                  </a:lnTo>
                  <a:lnTo>
                    <a:pt x="14482" y="11498"/>
                  </a:lnTo>
                  <a:lnTo>
                    <a:pt x="14303" y="11804"/>
                  </a:lnTo>
                  <a:lnTo>
                    <a:pt x="14099" y="12110"/>
                  </a:lnTo>
                  <a:lnTo>
                    <a:pt x="13895" y="12391"/>
                  </a:lnTo>
                  <a:lnTo>
                    <a:pt x="13691" y="12671"/>
                  </a:lnTo>
                  <a:lnTo>
                    <a:pt x="13436" y="12952"/>
                  </a:lnTo>
                  <a:lnTo>
                    <a:pt x="13207" y="13207"/>
                  </a:lnTo>
                  <a:lnTo>
                    <a:pt x="12952" y="13436"/>
                  </a:lnTo>
                  <a:lnTo>
                    <a:pt x="12672" y="13691"/>
                  </a:lnTo>
                  <a:lnTo>
                    <a:pt x="12391" y="13895"/>
                  </a:lnTo>
                  <a:lnTo>
                    <a:pt x="12111" y="14099"/>
                  </a:lnTo>
                  <a:lnTo>
                    <a:pt x="11805" y="14303"/>
                  </a:lnTo>
                  <a:lnTo>
                    <a:pt x="11499" y="14481"/>
                  </a:lnTo>
                  <a:lnTo>
                    <a:pt x="11193" y="14634"/>
                  </a:lnTo>
                  <a:lnTo>
                    <a:pt x="10861" y="14787"/>
                  </a:lnTo>
                  <a:lnTo>
                    <a:pt x="10530" y="14915"/>
                  </a:lnTo>
                  <a:lnTo>
                    <a:pt x="10173" y="15042"/>
                  </a:lnTo>
                  <a:lnTo>
                    <a:pt x="9842" y="15144"/>
                  </a:lnTo>
                  <a:lnTo>
                    <a:pt x="9485" y="15221"/>
                  </a:lnTo>
                  <a:lnTo>
                    <a:pt x="9128" y="15272"/>
                  </a:lnTo>
                  <a:lnTo>
                    <a:pt x="8745" y="15323"/>
                  </a:lnTo>
                  <a:lnTo>
                    <a:pt x="8363" y="15348"/>
                  </a:lnTo>
                  <a:lnTo>
                    <a:pt x="8006" y="15374"/>
                  </a:lnTo>
                  <a:lnTo>
                    <a:pt x="7623" y="15348"/>
                  </a:lnTo>
                  <a:lnTo>
                    <a:pt x="7241" y="15323"/>
                  </a:lnTo>
                  <a:lnTo>
                    <a:pt x="6884" y="15272"/>
                  </a:lnTo>
                  <a:lnTo>
                    <a:pt x="6502" y="15221"/>
                  </a:lnTo>
                  <a:lnTo>
                    <a:pt x="6145" y="15144"/>
                  </a:lnTo>
                  <a:lnTo>
                    <a:pt x="5813" y="15042"/>
                  </a:lnTo>
                  <a:lnTo>
                    <a:pt x="5456" y="14915"/>
                  </a:lnTo>
                  <a:lnTo>
                    <a:pt x="5125" y="14787"/>
                  </a:lnTo>
                  <a:lnTo>
                    <a:pt x="4794" y="14634"/>
                  </a:lnTo>
                  <a:lnTo>
                    <a:pt x="4488" y="14481"/>
                  </a:lnTo>
                  <a:lnTo>
                    <a:pt x="4182" y="14303"/>
                  </a:lnTo>
                  <a:lnTo>
                    <a:pt x="3876" y="14099"/>
                  </a:lnTo>
                  <a:lnTo>
                    <a:pt x="3595" y="13895"/>
                  </a:lnTo>
                  <a:lnTo>
                    <a:pt x="3315" y="13691"/>
                  </a:lnTo>
                  <a:lnTo>
                    <a:pt x="3034" y="13436"/>
                  </a:lnTo>
                  <a:lnTo>
                    <a:pt x="2779" y="13207"/>
                  </a:lnTo>
                  <a:lnTo>
                    <a:pt x="2550" y="12952"/>
                  </a:lnTo>
                  <a:lnTo>
                    <a:pt x="2321" y="12671"/>
                  </a:lnTo>
                  <a:lnTo>
                    <a:pt x="2091" y="12391"/>
                  </a:lnTo>
                  <a:lnTo>
                    <a:pt x="1887" y="12110"/>
                  </a:lnTo>
                  <a:lnTo>
                    <a:pt x="1709" y="11804"/>
                  </a:lnTo>
                  <a:lnTo>
                    <a:pt x="1530" y="11498"/>
                  </a:lnTo>
                  <a:lnTo>
                    <a:pt x="1352" y="11193"/>
                  </a:lnTo>
                  <a:lnTo>
                    <a:pt x="1199" y="10861"/>
                  </a:lnTo>
                  <a:lnTo>
                    <a:pt x="1071" y="10530"/>
                  </a:lnTo>
                  <a:lnTo>
                    <a:pt x="969" y="10173"/>
                  </a:lnTo>
                  <a:lnTo>
                    <a:pt x="867" y="9841"/>
                  </a:lnTo>
                  <a:lnTo>
                    <a:pt x="791" y="9484"/>
                  </a:lnTo>
                  <a:lnTo>
                    <a:pt x="714" y="9127"/>
                  </a:lnTo>
                  <a:lnTo>
                    <a:pt x="663" y="8745"/>
                  </a:lnTo>
                  <a:lnTo>
                    <a:pt x="638" y="8363"/>
                  </a:lnTo>
                  <a:lnTo>
                    <a:pt x="638" y="8006"/>
                  </a:lnTo>
                  <a:lnTo>
                    <a:pt x="638" y="7623"/>
                  </a:lnTo>
                  <a:lnTo>
                    <a:pt x="663" y="7241"/>
                  </a:lnTo>
                  <a:lnTo>
                    <a:pt x="714" y="6884"/>
                  </a:lnTo>
                  <a:lnTo>
                    <a:pt x="791" y="6501"/>
                  </a:lnTo>
                  <a:lnTo>
                    <a:pt x="867" y="6145"/>
                  </a:lnTo>
                  <a:lnTo>
                    <a:pt x="969" y="5813"/>
                  </a:lnTo>
                  <a:lnTo>
                    <a:pt x="1071" y="5456"/>
                  </a:lnTo>
                  <a:lnTo>
                    <a:pt x="1199" y="5125"/>
                  </a:lnTo>
                  <a:lnTo>
                    <a:pt x="1352" y="4793"/>
                  </a:lnTo>
                  <a:lnTo>
                    <a:pt x="1530" y="4487"/>
                  </a:lnTo>
                  <a:lnTo>
                    <a:pt x="1709" y="4181"/>
                  </a:lnTo>
                  <a:lnTo>
                    <a:pt x="1887" y="3875"/>
                  </a:lnTo>
                  <a:lnTo>
                    <a:pt x="2091" y="3595"/>
                  </a:lnTo>
                  <a:lnTo>
                    <a:pt x="2321" y="3315"/>
                  </a:lnTo>
                  <a:lnTo>
                    <a:pt x="2550" y="3034"/>
                  </a:lnTo>
                  <a:lnTo>
                    <a:pt x="2779" y="2779"/>
                  </a:lnTo>
                  <a:lnTo>
                    <a:pt x="3034" y="2550"/>
                  </a:lnTo>
                  <a:lnTo>
                    <a:pt x="3315" y="2320"/>
                  </a:lnTo>
                  <a:lnTo>
                    <a:pt x="3595" y="2091"/>
                  </a:lnTo>
                  <a:lnTo>
                    <a:pt x="3876" y="1887"/>
                  </a:lnTo>
                  <a:lnTo>
                    <a:pt x="4182" y="1708"/>
                  </a:lnTo>
                  <a:lnTo>
                    <a:pt x="4488" y="1530"/>
                  </a:lnTo>
                  <a:lnTo>
                    <a:pt x="4794" y="1351"/>
                  </a:lnTo>
                  <a:lnTo>
                    <a:pt x="5125" y="1198"/>
                  </a:lnTo>
                  <a:lnTo>
                    <a:pt x="5456" y="1071"/>
                  </a:lnTo>
                  <a:lnTo>
                    <a:pt x="5813" y="969"/>
                  </a:lnTo>
                  <a:lnTo>
                    <a:pt x="6145" y="867"/>
                  </a:lnTo>
                  <a:lnTo>
                    <a:pt x="6502" y="791"/>
                  </a:lnTo>
                  <a:lnTo>
                    <a:pt x="6884" y="714"/>
                  </a:lnTo>
                  <a:lnTo>
                    <a:pt x="7241" y="663"/>
                  </a:lnTo>
                  <a:lnTo>
                    <a:pt x="7623" y="638"/>
                  </a:lnTo>
                  <a:close/>
                  <a:moveTo>
                    <a:pt x="8006" y="0"/>
                  </a:moveTo>
                  <a:lnTo>
                    <a:pt x="7598" y="26"/>
                  </a:lnTo>
                  <a:lnTo>
                    <a:pt x="7190" y="51"/>
                  </a:lnTo>
                  <a:lnTo>
                    <a:pt x="6808" y="102"/>
                  </a:lnTo>
                  <a:lnTo>
                    <a:pt x="6425" y="153"/>
                  </a:lnTo>
                  <a:lnTo>
                    <a:pt x="6043" y="230"/>
                  </a:lnTo>
                  <a:lnTo>
                    <a:pt x="5660" y="357"/>
                  </a:lnTo>
                  <a:lnTo>
                    <a:pt x="5303" y="459"/>
                  </a:lnTo>
                  <a:lnTo>
                    <a:pt x="4947" y="612"/>
                  </a:lnTo>
                  <a:lnTo>
                    <a:pt x="4590" y="765"/>
                  </a:lnTo>
                  <a:lnTo>
                    <a:pt x="4233" y="944"/>
                  </a:lnTo>
                  <a:lnTo>
                    <a:pt x="3901" y="1122"/>
                  </a:lnTo>
                  <a:lnTo>
                    <a:pt x="3570" y="1351"/>
                  </a:lnTo>
                  <a:lnTo>
                    <a:pt x="3238" y="1555"/>
                  </a:lnTo>
                  <a:lnTo>
                    <a:pt x="2932" y="1810"/>
                  </a:lnTo>
                  <a:lnTo>
                    <a:pt x="2626" y="2065"/>
                  </a:lnTo>
                  <a:lnTo>
                    <a:pt x="2346" y="2346"/>
                  </a:lnTo>
                  <a:lnTo>
                    <a:pt x="2066" y="2626"/>
                  </a:lnTo>
                  <a:lnTo>
                    <a:pt x="1811" y="2932"/>
                  </a:lnTo>
                  <a:lnTo>
                    <a:pt x="1556" y="3238"/>
                  </a:lnTo>
                  <a:lnTo>
                    <a:pt x="1352" y="3569"/>
                  </a:lnTo>
                  <a:lnTo>
                    <a:pt x="1122" y="3901"/>
                  </a:lnTo>
                  <a:lnTo>
                    <a:pt x="944" y="4232"/>
                  </a:lnTo>
                  <a:lnTo>
                    <a:pt x="765" y="4589"/>
                  </a:lnTo>
                  <a:lnTo>
                    <a:pt x="612" y="4946"/>
                  </a:lnTo>
                  <a:lnTo>
                    <a:pt x="459" y="5303"/>
                  </a:lnTo>
                  <a:lnTo>
                    <a:pt x="357" y="5660"/>
                  </a:lnTo>
                  <a:lnTo>
                    <a:pt x="255" y="6043"/>
                  </a:lnTo>
                  <a:lnTo>
                    <a:pt x="153" y="6425"/>
                  </a:lnTo>
                  <a:lnTo>
                    <a:pt x="102" y="6807"/>
                  </a:lnTo>
                  <a:lnTo>
                    <a:pt x="51" y="7190"/>
                  </a:lnTo>
                  <a:lnTo>
                    <a:pt x="26" y="7598"/>
                  </a:lnTo>
                  <a:lnTo>
                    <a:pt x="0" y="8006"/>
                  </a:lnTo>
                  <a:lnTo>
                    <a:pt x="26" y="8388"/>
                  </a:lnTo>
                  <a:lnTo>
                    <a:pt x="51" y="8796"/>
                  </a:lnTo>
                  <a:lnTo>
                    <a:pt x="102" y="9178"/>
                  </a:lnTo>
                  <a:lnTo>
                    <a:pt x="153" y="9561"/>
                  </a:lnTo>
                  <a:lnTo>
                    <a:pt x="255" y="9943"/>
                  </a:lnTo>
                  <a:lnTo>
                    <a:pt x="357" y="10326"/>
                  </a:lnTo>
                  <a:lnTo>
                    <a:pt x="459" y="10683"/>
                  </a:lnTo>
                  <a:lnTo>
                    <a:pt x="612" y="11065"/>
                  </a:lnTo>
                  <a:lnTo>
                    <a:pt x="765" y="11422"/>
                  </a:lnTo>
                  <a:lnTo>
                    <a:pt x="944" y="11753"/>
                  </a:lnTo>
                  <a:lnTo>
                    <a:pt x="1122" y="12110"/>
                  </a:lnTo>
                  <a:lnTo>
                    <a:pt x="1352" y="12416"/>
                  </a:lnTo>
                  <a:lnTo>
                    <a:pt x="1556" y="12748"/>
                  </a:lnTo>
                  <a:lnTo>
                    <a:pt x="1811" y="13054"/>
                  </a:lnTo>
                  <a:lnTo>
                    <a:pt x="2066" y="13360"/>
                  </a:lnTo>
                  <a:lnTo>
                    <a:pt x="2346" y="13640"/>
                  </a:lnTo>
                  <a:lnTo>
                    <a:pt x="2626" y="13921"/>
                  </a:lnTo>
                  <a:lnTo>
                    <a:pt x="2932" y="14175"/>
                  </a:lnTo>
                  <a:lnTo>
                    <a:pt x="3238" y="14430"/>
                  </a:lnTo>
                  <a:lnTo>
                    <a:pt x="3570" y="14660"/>
                  </a:lnTo>
                  <a:lnTo>
                    <a:pt x="3901" y="14864"/>
                  </a:lnTo>
                  <a:lnTo>
                    <a:pt x="4233" y="15042"/>
                  </a:lnTo>
                  <a:lnTo>
                    <a:pt x="4590" y="15221"/>
                  </a:lnTo>
                  <a:lnTo>
                    <a:pt x="4947" y="15374"/>
                  </a:lnTo>
                  <a:lnTo>
                    <a:pt x="5303" y="15527"/>
                  </a:lnTo>
                  <a:lnTo>
                    <a:pt x="5660" y="15654"/>
                  </a:lnTo>
                  <a:lnTo>
                    <a:pt x="6043" y="15756"/>
                  </a:lnTo>
                  <a:lnTo>
                    <a:pt x="6425" y="15833"/>
                  </a:lnTo>
                  <a:lnTo>
                    <a:pt x="6808" y="15909"/>
                  </a:lnTo>
                  <a:lnTo>
                    <a:pt x="7190" y="15960"/>
                  </a:lnTo>
                  <a:lnTo>
                    <a:pt x="7598" y="15986"/>
                  </a:lnTo>
                  <a:lnTo>
                    <a:pt x="8388" y="15986"/>
                  </a:lnTo>
                  <a:lnTo>
                    <a:pt x="8796" y="15960"/>
                  </a:lnTo>
                  <a:lnTo>
                    <a:pt x="9179" y="15909"/>
                  </a:lnTo>
                  <a:lnTo>
                    <a:pt x="9561" y="15833"/>
                  </a:lnTo>
                  <a:lnTo>
                    <a:pt x="9944" y="15756"/>
                  </a:lnTo>
                  <a:lnTo>
                    <a:pt x="10326" y="15654"/>
                  </a:lnTo>
                  <a:lnTo>
                    <a:pt x="10683" y="15527"/>
                  </a:lnTo>
                  <a:lnTo>
                    <a:pt x="11065" y="15374"/>
                  </a:lnTo>
                  <a:lnTo>
                    <a:pt x="11422" y="15221"/>
                  </a:lnTo>
                  <a:lnTo>
                    <a:pt x="11754" y="15042"/>
                  </a:lnTo>
                  <a:lnTo>
                    <a:pt x="12111" y="14864"/>
                  </a:lnTo>
                  <a:lnTo>
                    <a:pt x="12417" y="14660"/>
                  </a:lnTo>
                  <a:lnTo>
                    <a:pt x="12748" y="14430"/>
                  </a:lnTo>
                  <a:lnTo>
                    <a:pt x="13054" y="14175"/>
                  </a:lnTo>
                  <a:lnTo>
                    <a:pt x="13360" y="13921"/>
                  </a:lnTo>
                  <a:lnTo>
                    <a:pt x="13640" y="13640"/>
                  </a:lnTo>
                  <a:lnTo>
                    <a:pt x="13921" y="13360"/>
                  </a:lnTo>
                  <a:lnTo>
                    <a:pt x="14176" y="13054"/>
                  </a:lnTo>
                  <a:lnTo>
                    <a:pt x="14431" y="12748"/>
                  </a:lnTo>
                  <a:lnTo>
                    <a:pt x="14660" y="12416"/>
                  </a:lnTo>
                  <a:lnTo>
                    <a:pt x="14864" y="12110"/>
                  </a:lnTo>
                  <a:lnTo>
                    <a:pt x="15043" y="11753"/>
                  </a:lnTo>
                  <a:lnTo>
                    <a:pt x="15221" y="11422"/>
                  </a:lnTo>
                  <a:lnTo>
                    <a:pt x="15374" y="11065"/>
                  </a:lnTo>
                  <a:lnTo>
                    <a:pt x="15527" y="10683"/>
                  </a:lnTo>
                  <a:lnTo>
                    <a:pt x="15654" y="10326"/>
                  </a:lnTo>
                  <a:lnTo>
                    <a:pt x="15756" y="9943"/>
                  </a:lnTo>
                  <a:lnTo>
                    <a:pt x="15833" y="9561"/>
                  </a:lnTo>
                  <a:lnTo>
                    <a:pt x="15909" y="9178"/>
                  </a:lnTo>
                  <a:lnTo>
                    <a:pt x="15960" y="8796"/>
                  </a:lnTo>
                  <a:lnTo>
                    <a:pt x="15986" y="8388"/>
                  </a:lnTo>
                  <a:lnTo>
                    <a:pt x="15986" y="8006"/>
                  </a:lnTo>
                  <a:lnTo>
                    <a:pt x="15986" y="7598"/>
                  </a:lnTo>
                  <a:lnTo>
                    <a:pt x="15960" y="7190"/>
                  </a:lnTo>
                  <a:lnTo>
                    <a:pt x="15909" y="6807"/>
                  </a:lnTo>
                  <a:lnTo>
                    <a:pt x="15833" y="6425"/>
                  </a:lnTo>
                  <a:lnTo>
                    <a:pt x="15756" y="6043"/>
                  </a:lnTo>
                  <a:lnTo>
                    <a:pt x="15654" y="5660"/>
                  </a:lnTo>
                  <a:lnTo>
                    <a:pt x="15527" y="5303"/>
                  </a:lnTo>
                  <a:lnTo>
                    <a:pt x="15374" y="4946"/>
                  </a:lnTo>
                  <a:lnTo>
                    <a:pt x="15221" y="4589"/>
                  </a:lnTo>
                  <a:lnTo>
                    <a:pt x="15043" y="4232"/>
                  </a:lnTo>
                  <a:lnTo>
                    <a:pt x="14864" y="3901"/>
                  </a:lnTo>
                  <a:lnTo>
                    <a:pt x="14660" y="3569"/>
                  </a:lnTo>
                  <a:lnTo>
                    <a:pt x="14431" y="3238"/>
                  </a:lnTo>
                  <a:lnTo>
                    <a:pt x="14176" y="2932"/>
                  </a:lnTo>
                  <a:lnTo>
                    <a:pt x="13921" y="2626"/>
                  </a:lnTo>
                  <a:lnTo>
                    <a:pt x="13640" y="2346"/>
                  </a:lnTo>
                  <a:lnTo>
                    <a:pt x="13360" y="2065"/>
                  </a:lnTo>
                  <a:lnTo>
                    <a:pt x="13054" y="1810"/>
                  </a:lnTo>
                  <a:lnTo>
                    <a:pt x="12748" y="1555"/>
                  </a:lnTo>
                  <a:lnTo>
                    <a:pt x="12417" y="1351"/>
                  </a:lnTo>
                  <a:lnTo>
                    <a:pt x="12111" y="1122"/>
                  </a:lnTo>
                  <a:lnTo>
                    <a:pt x="11754" y="944"/>
                  </a:lnTo>
                  <a:lnTo>
                    <a:pt x="11422" y="765"/>
                  </a:lnTo>
                  <a:lnTo>
                    <a:pt x="11065" y="612"/>
                  </a:lnTo>
                  <a:lnTo>
                    <a:pt x="10683" y="459"/>
                  </a:lnTo>
                  <a:lnTo>
                    <a:pt x="10326" y="357"/>
                  </a:lnTo>
                  <a:lnTo>
                    <a:pt x="9944" y="230"/>
                  </a:lnTo>
                  <a:lnTo>
                    <a:pt x="9561" y="153"/>
                  </a:lnTo>
                  <a:lnTo>
                    <a:pt x="9179" y="102"/>
                  </a:lnTo>
                  <a:lnTo>
                    <a:pt x="8796" y="51"/>
                  </a:lnTo>
                  <a:lnTo>
                    <a:pt x="8388" y="26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5862036" y="2706626"/>
              <a:ext cx="74835" cy="91017"/>
            </a:xfrm>
            <a:custGeom>
              <a:rect b="b" l="l" r="r" t="t"/>
              <a:pathLst>
                <a:path extrusionOk="0" h="5304" w="4361">
                  <a:moveTo>
                    <a:pt x="306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1" y="434"/>
                  </a:lnTo>
                  <a:lnTo>
                    <a:pt x="77" y="511"/>
                  </a:lnTo>
                  <a:lnTo>
                    <a:pt x="179" y="587"/>
                  </a:lnTo>
                  <a:lnTo>
                    <a:pt x="510" y="766"/>
                  </a:lnTo>
                  <a:lnTo>
                    <a:pt x="842" y="944"/>
                  </a:lnTo>
                  <a:lnTo>
                    <a:pt x="1173" y="1123"/>
                  </a:lnTo>
                  <a:lnTo>
                    <a:pt x="1479" y="1352"/>
                  </a:lnTo>
                  <a:lnTo>
                    <a:pt x="1760" y="1582"/>
                  </a:lnTo>
                  <a:lnTo>
                    <a:pt x="2015" y="1836"/>
                  </a:lnTo>
                  <a:lnTo>
                    <a:pt x="2270" y="2091"/>
                  </a:lnTo>
                  <a:lnTo>
                    <a:pt x="2525" y="2372"/>
                  </a:lnTo>
                  <a:lnTo>
                    <a:pt x="2754" y="2678"/>
                  </a:lnTo>
                  <a:lnTo>
                    <a:pt x="2958" y="2984"/>
                  </a:lnTo>
                  <a:lnTo>
                    <a:pt x="3136" y="3290"/>
                  </a:lnTo>
                  <a:lnTo>
                    <a:pt x="3289" y="3621"/>
                  </a:lnTo>
                  <a:lnTo>
                    <a:pt x="3442" y="3978"/>
                  </a:lnTo>
                  <a:lnTo>
                    <a:pt x="3570" y="4310"/>
                  </a:lnTo>
                  <a:lnTo>
                    <a:pt x="3672" y="4692"/>
                  </a:lnTo>
                  <a:lnTo>
                    <a:pt x="3748" y="5049"/>
                  </a:lnTo>
                  <a:lnTo>
                    <a:pt x="3799" y="5151"/>
                  </a:lnTo>
                  <a:lnTo>
                    <a:pt x="3876" y="5227"/>
                  </a:lnTo>
                  <a:lnTo>
                    <a:pt x="3952" y="5278"/>
                  </a:lnTo>
                  <a:lnTo>
                    <a:pt x="4054" y="5304"/>
                  </a:lnTo>
                  <a:lnTo>
                    <a:pt x="4131" y="5304"/>
                  </a:lnTo>
                  <a:lnTo>
                    <a:pt x="4233" y="5253"/>
                  </a:lnTo>
                  <a:lnTo>
                    <a:pt x="4309" y="5176"/>
                  </a:lnTo>
                  <a:lnTo>
                    <a:pt x="4360" y="5049"/>
                  </a:lnTo>
                  <a:lnTo>
                    <a:pt x="4360" y="4921"/>
                  </a:lnTo>
                  <a:lnTo>
                    <a:pt x="4284" y="4513"/>
                  </a:lnTo>
                  <a:lnTo>
                    <a:pt x="4156" y="4131"/>
                  </a:lnTo>
                  <a:lnTo>
                    <a:pt x="4029" y="3749"/>
                  </a:lnTo>
                  <a:lnTo>
                    <a:pt x="3876" y="3366"/>
                  </a:lnTo>
                  <a:lnTo>
                    <a:pt x="3672" y="3009"/>
                  </a:lnTo>
                  <a:lnTo>
                    <a:pt x="3468" y="2652"/>
                  </a:lnTo>
                  <a:lnTo>
                    <a:pt x="3264" y="2321"/>
                  </a:lnTo>
                  <a:lnTo>
                    <a:pt x="3009" y="1989"/>
                  </a:lnTo>
                  <a:lnTo>
                    <a:pt x="2754" y="1684"/>
                  </a:lnTo>
                  <a:lnTo>
                    <a:pt x="2474" y="1378"/>
                  </a:lnTo>
                  <a:lnTo>
                    <a:pt x="2168" y="1123"/>
                  </a:lnTo>
                  <a:lnTo>
                    <a:pt x="1836" y="868"/>
                  </a:lnTo>
                  <a:lnTo>
                    <a:pt x="1505" y="613"/>
                  </a:lnTo>
                  <a:lnTo>
                    <a:pt x="1173" y="409"/>
                  </a:lnTo>
                  <a:lnTo>
                    <a:pt x="791" y="205"/>
                  </a:lnTo>
                  <a:lnTo>
                    <a:pt x="434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5841907" y="2700071"/>
              <a:ext cx="10519" cy="10519"/>
            </a:xfrm>
            <a:custGeom>
              <a:rect b="b" l="l" r="r" t="t"/>
              <a:pathLst>
                <a:path extrusionOk="0" h="613" w="613">
                  <a:moveTo>
                    <a:pt x="230" y="0"/>
                  </a:moveTo>
                  <a:lnTo>
                    <a:pt x="128" y="51"/>
                  </a:lnTo>
                  <a:lnTo>
                    <a:pt x="52" y="128"/>
                  </a:lnTo>
                  <a:lnTo>
                    <a:pt x="1" y="255"/>
                  </a:lnTo>
                  <a:lnTo>
                    <a:pt x="1" y="357"/>
                  </a:lnTo>
                  <a:lnTo>
                    <a:pt x="26" y="485"/>
                  </a:lnTo>
                  <a:lnTo>
                    <a:pt x="128" y="561"/>
                  </a:lnTo>
                  <a:lnTo>
                    <a:pt x="230" y="612"/>
                  </a:lnTo>
                  <a:lnTo>
                    <a:pt x="409" y="612"/>
                  </a:lnTo>
                  <a:lnTo>
                    <a:pt x="485" y="561"/>
                  </a:lnTo>
                  <a:lnTo>
                    <a:pt x="562" y="485"/>
                  </a:lnTo>
                  <a:lnTo>
                    <a:pt x="613" y="383"/>
                  </a:lnTo>
                  <a:lnTo>
                    <a:pt x="613" y="255"/>
                  </a:lnTo>
                  <a:lnTo>
                    <a:pt x="562" y="153"/>
                  </a:lnTo>
                  <a:lnTo>
                    <a:pt x="485" y="51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5709792" y="2829131"/>
              <a:ext cx="76568" cy="91446"/>
            </a:xfrm>
            <a:custGeom>
              <a:rect b="b" l="l" r="r" t="t"/>
              <a:pathLst>
                <a:path extrusionOk="0" h="5329" w="4462">
                  <a:moveTo>
                    <a:pt x="255" y="0"/>
                  </a:moveTo>
                  <a:lnTo>
                    <a:pt x="128" y="26"/>
                  </a:lnTo>
                  <a:lnTo>
                    <a:pt x="51" y="128"/>
                  </a:lnTo>
                  <a:lnTo>
                    <a:pt x="0" y="230"/>
                  </a:lnTo>
                  <a:lnTo>
                    <a:pt x="0" y="357"/>
                  </a:lnTo>
                  <a:lnTo>
                    <a:pt x="77" y="765"/>
                  </a:lnTo>
                  <a:lnTo>
                    <a:pt x="204" y="1173"/>
                  </a:lnTo>
                  <a:lnTo>
                    <a:pt x="357" y="1556"/>
                  </a:lnTo>
                  <a:lnTo>
                    <a:pt x="510" y="1938"/>
                  </a:lnTo>
                  <a:lnTo>
                    <a:pt x="689" y="2295"/>
                  </a:lnTo>
                  <a:lnTo>
                    <a:pt x="918" y="2677"/>
                  </a:lnTo>
                  <a:lnTo>
                    <a:pt x="1147" y="3009"/>
                  </a:lnTo>
                  <a:lnTo>
                    <a:pt x="1402" y="3340"/>
                  </a:lnTo>
                  <a:lnTo>
                    <a:pt x="1683" y="3646"/>
                  </a:lnTo>
                  <a:lnTo>
                    <a:pt x="1963" y="3952"/>
                  </a:lnTo>
                  <a:lnTo>
                    <a:pt x="2269" y="4233"/>
                  </a:lnTo>
                  <a:lnTo>
                    <a:pt x="2601" y="4488"/>
                  </a:lnTo>
                  <a:lnTo>
                    <a:pt x="2932" y="4717"/>
                  </a:lnTo>
                  <a:lnTo>
                    <a:pt x="3289" y="4921"/>
                  </a:lnTo>
                  <a:lnTo>
                    <a:pt x="3646" y="5125"/>
                  </a:lnTo>
                  <a:lnTo>
                    <a:pt x="4028" y="5303"/>
                  </a:lnTo>
                  <a:lnTo>
                    <a:pt x="4130" y="5329"/>
                  </a:lnTo>
                  <a:lnTo>
                    <a:pt x="4232" y="5303"/>
                  </a:lnTo>
                  <a:lnTo>
                    <a:pt x="4309" y="5278"/>
                  </a:lnTo>
                  <a:lnTo>
                    <a:pt x="4385" y="5201"/>
                  </a:lnTo>
                  <a:lnTo>
                    <a:pt x="4436" y="5125"/>
                  </a:lnTo>
                  <a:lnTo>
                    <a:pt x="4462" y="4998"/>
                  </a:lnTo>
                  <a:lnTo>
                    <a:pt x="4436" y="4896"/>
                  </a:lnTo>
                  <a:lnTo>
                    <a:pt x="4360" y="4794"/>
                  </a:lnTo>
                  <a:lnTo>
                    <a:pt x="4258" y="4717"/>
                  </a:lnTo>
                  <a:lnTo>
                    <a:pt x="3901" y="4564"/>
                  </a:lnTo>
                  <a:lnTo>
                    <a:pt x="3570" y="4386"/>
                  </a:lnTo>
                  <a:lnTo>
                    <a:pt x="3264" y="4182"/>
                  </a:lnTo>
                  <a:lnTo>
                    <a:pt x="2932" y="3978"/>
                  </a:lnTo>
                  <a:lnTo>
                    <a:pt x="2652" y="3748"/>
                  </a:lnTo>
                  <a:lnTo>
                    <a:pt x="2371" y="3493"/>
                  </a:lnTo>
                  <a:lnTo>
                    <a:pt x="2116" y="3213"/>
                  </a:lnTo>
                  <a:lnTo>
                    <a:pt x="1861" y="2932"/>
                  </a:lnTo>
                  <a:lnTo>
                    <a:pt x="1632" y="2652"/>
                  </a:lnTo>
                  <a:lnTo>
                    <a:pt x="1428" y="2321"/>
                  </a:lnTo>
                  <a:lnTo>
                    <a:pt x="1249" y="2015"/>
                  </a:lnTo>
                  <a:lnTo>
                    <a:pt x="1071" y="1683"/>
                  </a:lnTo>
                  <a:lnTo>
                    <a:pt x="918" y="1326"/>
                  </a:lnTo>
                  <a:lnTo>
                    <a:pt x="791" y="969"/>
                  </a:lnTo>
                  <a:lnTo>
                    <a:pt x="689" y="612"/>
                  </a:lnTo>
                  <a:lnTo>
                    <a:pt x="612" y="230"/>
                  </a:lnTo>
                  <a:lnTo>
                    <a:pt x="561" y="128"/>
                  </a:lnTo>
                  <a:lnTo>
                    <a:pt x="485" y="26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5794219" y="2915755"/>
              <a:ext cx="10965" cy="10519"/>
            </a:xfrm>
            <a:custGeom>
              <a:rect b="b" l="l" r="r" t="t"/>
              <a:pathLst>
                <a:path extrusionOk="0" h="613" w="639">
                  <a:moveTo>
                    <a:pt x="256" y="1"/>
                  </a:moveTo>
                  <a:lnTo>
                    <a:pt x="128" y="51"/>
                  </a:lnTo>
                  <a:lnTo>
                    <a:pt x="52" y="128"/>
                  </a:lnTo>
                  <a:lnTo>
                    <a:pt x="1" y="230"/>
                  </a:lnTo>
                  <a:lnTo>
                    <a:pt x="1" y="357"/>
                  </a:lnTo>
                  <a:lnTo>
                    <a:pt x="52" y="485"/>
                  </a:lnTo>
                  <a:lnTo>
                    <a:pt x="128" y="561"/>
                  </a:lnTo>
                  <a:lnTo>
                    <a:pt x="230" y="612"/>
                  </a:lnTo>
                  <a:lnTo>
                    <a:pt x="434" y="612"/>
                  </a:lnTo>
                  <a:lnTo>
                    <a:pt x="511" y="561"/>
                  </a:lnTo>
                  <a:lnTo>
                    <a:pt x="587" y="485"/>
                  </a:lnTo>
                  <a:lnTo>
                    <a:pt x="638" y="383"/>
                  </a:lnTo>
                  <a:lnTo>
                    <a:pt x="638" y="255"/>
                  </a:lnTo>
                  <a:lnTo>
                    <a:pt x="587" y="153"/>
                  </a:lnTo>
                  <a:lnTo>
                    <a:pt x="511" y="51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5839281" y="2831757"/>
              <a:ext cx="97143" cy="95392"/>
            </a:xfrm>
            <a:custGeom>
              <a:rect b="b" l="l" r="r" t="t"/>
              <a:pathLst>
                <a:path extrusionOk="0" h="5559" w="5661">
                  <a:moveTo>
                    <a:pt x="5304" y="0"/>
                  </a:moveTo>
                  <a:lnTo>
                    <a:pt x="5202" y="26"/>
                  </a:lnTo>
                  <a:lnTo>
                    <a:pt x="5100" y="128"/>
                  </a:lnTo>
                  <a:lnTo>
                    <a:pt x="5049" y="230"/>
                  </a:lnTo>
                  <a:lnTo>
                    <a:pt x="4947" y="663"/>
                  </a:lnTo>
                  <a:lnTo>
                    <a:pt x="4794" y="1097"/>
                  </a:lnTo>
                  <a:lnTo>
                    <a:pt x="4615" y="1505"/>
                  </a:lnTo>
                  <a:lnTo>
                    <a:pt x="4411" y="1913"/>
                  </a:lnTo>
                  <a:lnTo>
                    <a:pt x="4182" y="2295"/>
                  </a:lnTo>
                  <a:lnTo>
                    <a:pt x="3927" y="2652"/>
                  </a:lnTo>
                  <a:lnTo>
                    <a:pt x="3647" y="2983"/>
                  </a:lnTo>
                  <a:lnTo>
                    <a:pt x="3341" y="3315"/>
                  </a:lnTo>
                  <a:lnTo>
                    <a:pt x="3035" y="3595"/>
                  </a:lnTo>
                  <a:lnTo>
                    <a:pt x="2678" y="3876"/>
                  </a:lnTo>
                  <a:lnTo>
                    <a:pt x="2321" y="4105"/>
                  </a:lnTo>
                  <a:lnTo>
                    <a:pt x="1938" y="4335"/>
                  </a:lnTo>
                  <a:lnTo>
                    <a:pt x="1530" y="4539"/>
                  </a:lnTo>
                  <a:lnTo>
                    <a:pt x="1123" y="4692"/>
                  </a:lnTo>
                  <a:lnTo>
                    <a:pt x="689" y="4819"/>
                  </a:lnTo>
                  <a:lnTo>
                    <a:pt x="230" y="4921"/>
                  </a:lnTo>
                  <a:lnTo>
                    <a:pt x="128" y="4972"/>
                  </a:lnTo>
                  <a:lnTo>
                    <a:pt x="26" y="5048"/>
                  </a:lnTo>
                  <a:lnTo>
                    <a:pt x="1" y="5176"/>
                  </a:lnTo>
                  <a:lnTo>
                    <a:pt x="1" y="5303"/>
                  </a:lnTo>
                  <a:lnTo>
                    <a:pt x="26" y="5405"/>
                  </a:lnTo>
                  <a:lnTo>
                    <a:pt x="103" y="5482"/>
                  </a:lnTo>
                  <a:lnTo>
                    <a:pt x="179" y="5533"/>
                  </a:lnTo>
                  <a:lnTo>
                    <a:pt x="307" y="5558"/>
                  </a:lnTo>
                  <a:lnTo>
                    <a:pt x="358" y="5533"/>
                  </a:lnTo>
                  <a:lnTo>
                    <a:pt x="842" y="5431"/>
                  </a:lnTo>
                  <a:lnTo>
                    <a:pt x="1301" y="5278"/>
                  </a:lnTo>
                  <a:lnTo>
                    <a:pt x="1760" y="5099"/>
                  </a:lnTo>
                  <a:lnTo>
                    <a:pt x="2193" y="4896"/>
                  </a:lnTo>
                  <a:lnTo>
                    <a:pt x="2627" y="4666"/>
                  </a:lnTo>
                  <a:lnTo>
                    <a:pt x="3035" y="4386"/>
                  </a:lnTo>
                  <a:lnTo>
                    <a:pt x="3417" y="4080"/>
                  </a:lnTo>
                  <a:lnTo>
                    <a:pt x="3774" y="3748"/>
                  </a:lnTo>
                  <a:lnTo>
                    <a:pt x="4131" y="3391"/>
                  </a:lnTo>
                  <a:lnTo>
                    <a:pt x="4437" y="3009"/>
                  </a:lnTo>
                  <a:lnTo>
                    <a:pt x="4717" y="2601"/>
                  </a:lnTo>
                  <a:lnTo>
                    <a:pt x="4972" y="2193"/>
                  </a:lnTo>
                  <a:lnTo>
                    <a:pt x="5202" y="1760"/>
                  </a:lnTo>
                  <a:lnTo>
                    <a:pt x="5380" y="1301"/>
                  </a:lnTo>
                  <a:lnTo>
                    <a:pt x="5533" y="842"/>
                  </a:lnTo>
                  <a:lnTo>
                    <a:pt x="5661" y="357"/>
                  </a:lnTo>
                  <a:lnTo>
                    <a:pt x="5661" y="230"/>
                  </a:lnTo>
                  <a:lnTo>
                    <a:pt x="5610" y="128"/>
                  </a:lnTo>
                  <a:lnTo>
                    <a:pt x="5533" y="51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5710221" y="2699625"/>
              <a:ext cx="97589" cy="95392"/>
            </a:xfrm>
            <a:custGeom>
              <a:rect b="b" l="l" r="r" t="t"/>
              <a:pathLst>
                <a:path extrusionOk="0" h="5559" w="5687">
                  <a:moveTo>
                    <a:pt x="5304" y="1"/>
                  </a:moveTo>
                  <a:lnTo>
                    <a:pt x="4845" y="103"/>
                  </a:lnTo>
                  <a:lnTo>
                    <a:pt x="4360" y="256"/>
                  </a:lnTo>
                  <a:lnTo>
                    <a:pt x="3901" y="434"/>
                  </a:lnTo>
                  <a:lnTo>
                    <a:pt x="3468" y="638"/>
                  </a:lnTo>
                  <a:lnTo>
                    <a:pt x="3035" y="893"/>
                  </a:lnTo>
                  <a:lnTo>
                    <a:pt x="2627" y="1148"/>
                  </a:lnTo>
                  <a:lnTo>
                    <a:pt x="2244" y="1454"/>
                  </a:lnTo>
                  <a:lnTo>
                    <a:pt x="1887" y="1786"/>
                  </a:lnTo>
                  <a:lnTo>
                    <a:pt x="1530" y="2143"/>
                  </a:lnTo>
                  <a:lnTo>
                    <a:pt x="1224" y="2525"/>
                  </a:lnTo>
                  <a:lnTo>
                    <a:pt x="944" y="2933"/>
                  </a:lnTo>
                  <a:lnTo>
                    <a:pt x="689" y="3341"/>
                  </a:lnTo>
                  <a:lnTo>
                    <a:pt x="485" y="3774"/>
                  </a:lnTo>
                  <a:lnTo>
                    <a:pt x="281" y="4233"/>
                  </a:lnTo>
                  <a:lnTo>
                    <a:pt x="128" y="4692"/>
                  </a:lnTo>
                  <a:lnTo>
                    <a:pt x="1" y="5176"/>
                  </a:lnTo>
                  <a:lnTo>
                    <a:pt x="1" y="5304"/>
                  </a:lnTo>
                  <a:lnTo>
                    <a:pt x="52" y="5406"/>
                  </a:lnTo>
                  <a:lnTo>
                    <a:pt x="128" y="5508"/>
                  </a:lnTo>
                  <a:lnTo>
                    <a:pt x="256" y="5559"/>
                  </a:lnTo>
                  <a:lnTo>
                    <a:pt x="307" y="5559"/>
                  </a:lnTo>
                  <a:lnTo>
                    <a:pt x="409" y="5533"/>
                  </a:lnTo>
                  <a:lnTo>
                    <a:pt x="511" y="5482"/>
                  </a:lnTo>
                  <a:lnTo>
                    <a:pt x="587" y="5406"/>
                  </a:lnTo>
                  <a:lnTo>
                    <a:pt x="613" y="5304"/>
                  </a:lnTo>
                  <a:lnTo>
                    <a:pt x="740" y="4870"/>
                  </a:lnTo>
                  <a:lnTo>
                    <a:pt x="868" y="4437"/>
                  </a:lnTo>
                  <a:lnTo>
                    <a:pt x="1046" y="4029"/>
                  </a:lnTo>
                  <a:lnTo>
                    <a:pt x="1250" y="3621"/>
                  </a:lnTo>
                  <a:lnTo>
                    <a:pt x="1479" y="3264"/>
                  </a:lnTo>
                  <a:lnTo>
                    <a:pt x="1734" y="2882"/>
                  </a:lnTo>
                  <a:lnTo>
                    <a:pt x="2015" y="2550"/>
                  </a:lnTo>
                  <a:lnTo>
                    <a:pt x="2321" y="2244"/>
                  </a:lnTo>
                  <a:lnTo>
                    <a:pt x="2652" y="1939"/>
                  </a:lnTo>
                  <a:lnTo>
                    <a:pt x="2984" y="1658"/>
                  </a:lnTo>
                  <a:lnTo>
                    <a:pt x="3366" y="1429"/>
                  </a:lnTo>
                  <a:lnTo>
                    <a:pt x="3748" y="1199"/>
                  </a:lnTo>
                  <a:lnTo>
                    <a:pt x="4131" y="1021"/>
                  </a:lnTo>
                  <a:lnTo>
                    <a:pt x="4564" y="842"/>
                  </a:lnTo>
                  <a:lnTo>
                    <a:pt x="4998" y="715"/>
                  </a:lnTo>
                  <a:lnTo>
                    <a:pt x="5431" y="613"/>
                  </a:lnTo>
                  <a:lnTo>
                    <a:pt x="5533" y="562"/>
                  </a:lnTo>
                  <a:lnTo>
                    <a:pt x="5635" y="485"/>
                  </a:lnTo>
                  <a:lnTo>
                    <a:pt x="5686" y="358"/>
                  </a:lnTo>
                  <a:lnTo>
                    <a:pt x="5686" y="256"/>
                  </a:lnTo>
                  <a:lnTo>
                    <a:pt x="5635" y="128"/>
                  </a:lnTo>
                  <a:lnTo>
                    <a:pt x="5559" y="52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805167" y="2795000"/>
              <a:ext cx="36328" cy="36328"/>
            </a:xfrm>
            <a:custGeom>
              <a:rect b="b" l="l" r="r" t="t"/>
              <a:pathLst>
                <a:path extrusionOk="0" h="2117" w="2117">
                  <a:moveTo>
                    <a:pt x="1071" y="613"/>
                  </a:moveTo>
                  <a:lnTo>
                    <a:pt x="1147" y="638"/>
                  </a:lnTo>
                  <a:lnTo>
                    <a:pt x="1224" y="664"/>
                  </a:lnTo>
                  <a:lnTo>
                    <a:pt x="1300" y="689"/>
                  </a:lnTo>
                  <a:lnTo>
                    <a:pt x="1377" y="766"/>
                  </a:lnTo>
                  <a:lnTo>
                    <a:pt x="1428" y="817"/>
                  </a:lnTo>
                  <a:lnTo>
                    <a:pt x="1453" y="893"/>
                  </a:lnTo>
                  <a:lnTo>
                    <a:pt x="1479" y="970"/>
                  </a:lnTo>
                  <a:lnTo>
                    <a:pt x="1504" y="1072"/>
                  </a:lnTo>
                  <a:lnTo>
                    <a:pt x="1479" y="1148"/>
                  </a:lnTo>
                  <a:lnTo>
                    <a:pt x="1453" y="1225"/>
                  </a:lnTo>
                  <a:lnTo>
                    <a:pt x="1428" y="1301"/>
                  </a:lnTo>
                  <a:lnTo>
                    <a:pt x="1377" y="1378"/>
                  </a:lnTo>
                  <a:lnTo>
                    <a:pt x="1300" y="1429"/>
                  </a:lnTo>
                  <a:lnTo>
                    <a:pt x="1224" y="1454"/>
                  </a:lnTo>
                  <a:lnTo>
                    <a:pt x="1147" y="1480"/>
                  </a:lnTo>
                  <a:lnTo>
                    <a:pt x="1071" y="1505"/>
                  </a:lnTo>
                  <a:lnTo>
                    <a:pt x="969" y="1480"/>
                  </a:lnTo>
                  <a:lnTo>
                    <a:pt x="892" y="1454"/>
                  </a:lnTo>
                  <a:lnTo>
                    <a:pt x="816" y="1429"/>
                  </a:lnTo>
                  <a:lnTo>
                    <a:pt x="765" y="1378"/>
                  </a:lnTo>
                  <a:lnTo>
                    <a:pt x="688" y="1301"/>
                  </a:lnTo>
                  <a:lnTo>
                    <a:pt x="663" y="1225"/>
                  </a:lnTo>
                  <a:lnTo>
                    <a:pt x="638" y="1148"/>
                  </a:lnTo>
                  <a:lnTo>
                    <a:pt x="612" y="1072"/>
                  </a:lnTo>
                  <a:lnTo>
                    <a:pt x="638" y="970"/>
                  </a:lnTo>
                  <a:lnTo>
                    <a:pt x="663" y="893"/>
                  </a:lnTo>
                  <a:lnTo>
                    <a:pt x="688" y="817"/>
                  </a:lnTo>
                  <a:lnTo>
                    <a:pt x="765" y="766"/>
                  </a:lnTo>
                  <a:lnTo>
                    <a:pt x="816" y="689"/>
                  </a:lnTo>
                  <a:lnTo>
                    <a:pt x="892" y="664"/>
                  </a:lnTo>
                  <a:lnTo>
                    <a:pt x="969" y="638"/>
                  </a:lnTo>
                  <a:lnTo>
                    <a:pt x="1071" y="613"/>
                  </a:lnTo>
                  <a:close/>
                  <a:moveTo>
                    <a:pt x="1071" y="1"/>
                  </a:moveTo>
                  <a:lnTo>
                    <a:pt x="841" y="26"/>
                  </a:lnTo>
                  <a:lnTo>
                    <a:pt x="638" y="77"/>
                  </a:lnTo>
                  <a:lnTo>
                    <a:pt x="459" y="179"/>
                  </a:lnTo>
                  <a:lnTo>
                    <a:pt x="306" y="307"/>
                  </a:lnTo>
                  <a:lnTo>
                    <a:pt x="179" y="460"/>
                  </a:lnTo>
                  <a:lnTo>
                    <a:pt x="77" y="638"/>
                  </a:lnTo>
                  <a:lnTo>
                    <a:pt x="26" y="842"/>
                  </a:lnTo>
                  <a:lnTo>
                    <a:pt x="0" y="1072"/>
                  </a:lnTo>
                  <a:lnTo>
                    <a:pt x="26" y="1276"/>
                  </a:lnTo>
                  <a:lnTo>
                    <a:pt x="77" y="1480"/>
                  </a:lnTo>
                  <a:lnTo>
                    <a:pt x="179" y="1658"/>
                  </a:lnTo>
                  <a:lnTo>
                    <a:pt x="306" y="1811"/>
                  </a:lnTo>
                  <a:lnTo>
                    <a:pt x="459" y="1938"/>
                  </a:lnTo>
                  <a:lnTo>
                    <a:pt x="638" y="2040"/>
                  </a:lnTo>
                  <a:lnTo>
                    <a:pt x="841" y="2091"/>
                  </a:lnTo>
                  <a:lnTo>
                    <a:pt x="1071" y="2117"/>
                  </a:lnTo>
                  <a:lnTo>
                    <a:pt x="1275" y="2091"/>
                  </a:lnTo>
                  <a:lnTo>
                    <a:pt x="1479" y="2040"/>
                  </a:lnTo>
                  <a:lnTo>
                    <a:pt x="1657" y="1938"/>
                  </a:lnTo>
                  <a:lnTo>
                    <a:pt x="1810" y="1811"/>
                  </a:lnTo>
                  <a:lnTo>
                    <a:pt x="1938" y="1658"/>
                  </a:lnTo>
                  <a:lnTo>
                    <a:pt x="2040" y="1480"/>
                  </a:lnTo>
                  <a:lnTo>
                    <a:pt x="2091" y="1276"/>
                  </a:lnTo>
                  <a:lnTo>
                    <a:pt x="2116" y="1072"/>
                  </a:lnTo>
                  <a:lnTo>
                    <a:pt x="2091" y="842"/>
                  </a:lnTo>
                  <a:lnTo>
                    <a:pt x="2040" y="638"/>
                  </a:lnTo>
                  <a:lnTo>
                    <a:pt x="1938" y="460"/>
                  </a:lnTo>
                  <a:lnTo>
                    <a:pt x="1810" y="307"/>
                  </a:lnTo>
                  <a:lnTo>
                    <a:pt x="1657" y="179"/>
                  </a:lnTo>
                  <a:lnTo>
                    <a:pt x="1479" y="77"/>
                  </a:lnTo>
                  <a:lnTo>
                    <a:pt x="1275" y="26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5818278" y="2697445"/>
              <a:ext cx="10519" cy="22771"/>
            </a:xfrm>
            <a:custGeom>
              <a:rect b="b" l="l" r="r" t="t"/>
              <a:pathLst>
                <a:path extrusionOk="0" h="1327" w="613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204"/>
                  </a:lnTo>
                  <a:lnTo>
                    <a:pt x="1" y="306"/>
                  </a:lnTo>
                  <a:lnTo>
                    <a:pt x="1" y="1020"/>
                  </a:lnTo>
                  <a:lnTo>
                    <a:pt x="26" y="1148"/>
                  </a:lnTo>
                  <a:lnTo>
                    <a:pt x="77" y="1224"/>
                  </a:lnTo>
                  <a:lnTo>
                    <a:pt x="179" y="1301"/>
                  </a:lnTo>
                  <a:lnTo>
                    <a:pt x="307" y="1326"/>
                  </a:lnTo>
                  <a:lnTo>
                    <a:pt x="434" y="1301"/>
                  </a:lnTo>
                  <a:lnTo>
                    <a:pt x="511" y="1224"/>
                  </a:lnTo>
                  <a:lnTo>
                    <a:pt x="587" y="1148"/>
                  </a:lnTo>
                  <a:lnTo>
                    <a:pt x="613" y="1020"/>
                  </a:lnTo>
                  <a:lnTo>
                    <a:pt x="613" y="306"/>
                  </a:lnTo>
                  <a:lnTo>
                    <a:pt x="587" y="204"/>
                  </a:lnTo>
                  <a:lnTo>
                    <a:pt x="511" y="102"/>
                  </a:lnTo>
                  <a:lnTo>
                    <a:pt x="434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5817849" y="2902199"/>
              <a:ext cx="10948" cy="26701"/>
            </a:xfrm>
            <a:custGeom>
              <a:rect b="b" l="l" r="r" t="t"/>
              <a:pathLst>
                <a:path extrusionOk="0" h="1556" w="638">
                  <a:moveTo>
                    <a:pt x="306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0" y="1249"/>
                  </a:lnTo>
                  <a:lnTo>
                    <a:pt x="26" y="1377"/>
                  </a:lnTo>
                  <a:lnTo>
                    <a:pt x="102" y="1479"/>
                  </a:lnTo>
                  <a:lnTo>
                    <a:pt x="204" y="1530"/>
                  </a:lnTo>
                  <a:lnTo>
                    <a:pt x="306" y="1555"/>
                  </a:lnTo>
                  <a:lnTo>
                    <a:pt x="434" y="1530"/>
                  </a:lnTo>
                  <a:lnTo>
                    <a:pt x="536" y="1479"/>
                  </a:lnTo>
                  <a:lnTo>
                    <a:pt x="612" y="1377"/>
                  </a:lnTo>
                  <a:lnTo>
                    <a:pt x="638" y="1249"/>
                  </a:lnTo>
                  <a:lnTo>
                    <a:pt x="638" y="332"/>
                  </a:lnTo>
                  <a:lnTo>
                    <a:pt x="612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5914099" y="2808128"/>
              <a:ext cx="24951" cy="10519"/>
            </a:xfrm>
            <a:custGeom>
              <a:rect b="b" l="l" r="r" t="t"/>
              <a:pathLst>
                <a:path extrusionOk="0" h="613" w="1454">
                  <a:moveTo>
                    <a:pt x="306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77" y="511"/>
                  </a:lnTo>
                  <a:lnTo>
                    <a:pt x="179" y="587"/>
                  </a:lnTo>
                  <a:lnTo>
                    <a:pt x="306" y="613"/>
                  </a:lnTo>
                  <a:lnTo>
                    <a:pt x="1148" y="613"/>
                  </a:lnTo>
                  <a:lnTo>
                    <a:pt x="1275" y="587"/>
                  </a:lnTo>
                  <a:lnTo>
                    <a:pt x="1377" y="511"/>
                  </a:lnTo>
                  <a:lnTo>
                    <a:pt x="1428" y="434"/>
                  </a:lnTo>
                  <a:lnTo>
                    <a:pt x="1454" y="307"/>
                  </a:lnTo>
                  <a:lnTo>
                    <a:pt x="1428" y="179"/>
                  </a:lnTo>
                  <a:lnTo>
                    <a:pt x="1377" y="77"/>
                  </a:lnTo>
                  <a:lnTo>
                    <a:pt x="1275" y="26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5707595" y="2807699"/>
              <a:ext cx="26272" cy="10948"/>
            </a:xfrm>
            <a:custGeom>
              <a:rect b="b" l="l" r="r" t="t"/>
              <a:pathLst>
                <a:path extrusionOk="0" h="638" w="1531">
                  <a:moveTo>
                    <a:pt x="307" y="0"/>
                  </a:moveTo>
                  <a:lnTo>
                    <a:pt x="205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06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5" y="612"/>
                  </a:lnTo>
                  <a:lnTo>
                    <a:pt x="307" y="638"/>
                  </a:lnTo>
                  <a:lnTo>
                    <a:pt x="1224" y="638"/>
                  </a:lnTo>
                  <a:lnTo>
                    <a:pt x="1352" y="612"/>
                  </a:lnTo>
                  <a:lnTo>
                    <a:pt x="1454" y="536"/>
                  </a:lnTo>
                  <a:lnTo>
                    <a:pt x="1505" y="434"/>
                  </a:lnTo>
                  <a:lnTo>
                    <a:pt x="1530" y="306"/>
                  </a:lnTo>
                  <a:lnTo>
                    <a:pt x="1505" y="204"/>
                  </a:lnTo>
                  <a:lnTo>
                    <a:pt x="1454" y="102"/>
                  </a:lnTo>
                  <a:lnTo>
                    <a:pt x="1352" y="26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5780663" y="2807699"/>
              <a:ext cx="35006" cy="10948"/>
            </a:xfrm>
            <a:custGeom>
              <a:rect b="b" l="l" r="r" t="t"/>
              <a:pathLst>
                <a:path extrusionOk="0" h="638" w="2040">
                  <a:moveTo>
                    <a:pt x="306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204"/>
                  </a:lnTo>
                  <a:lnTo>
                    <a:pt x="0" y="332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612"/>
                  </a:lnTo>
                  <a:lnTo>
                    <a:pt x="306" y="638"/>
                  </a:lnTo>
                  <a:lnTo>
                    <a:pt x="1734" y="638"/>
                  </a:lnTo>
                  <a:lnTo>
                    <a:pt x="1862" y="612"/>
                  </a:lnTo>
                  <a:lnTo>
                    <a:pt x="1964" y="536"/>
                  </a:lnTo>
                  <a:lnTo>
                    <a:pt x="2040" y="434"/>
                  </a:lnTo>
                  <a:lnTo>
                    <a:pt x="2040" y="332"/>
                  </a:lnTo>
                  <a:lnTo>
                    <a:pt x="2040" y="204"/>
                  </a:lnTo>
                  <a:lnTo>
                    <a:pt x="1964" y="102"/>
                  </a:lnTo>
                  <a:lnTo>
                    <a:pt x="1862" y="26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5817849" y="2744687"/>
              <a:ext cx="10948" cy="60832"/>
            </a:xfrm>
            <a:custGeom>
              <a:rect b="b" l="l" r="r" t="t"/>
              <a:pathLst>
                <a:path extrusionOk="0" h="3545" w="638">
                  <a:moveTo>
                    <a:pt x="332" y="1"/>
                  </a:moveTo>
                  <a:lnTo>
                    <a:pt x="204" y="26"/>
                  </a:lnTo>
                  <a:lnTo>
                    <a:pt x="102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0" y="3239"/>
                  </a:lnTo>
                  <a:lnTo>
                    <a:pt x="26" y="3366"/>
                  </a:lnTo>
                  <a:lnTo>
                    <a:pt x="102" y="3468"/>
                  </a:lnTo>
                  <a:lnTo>
                    <a:pt x="204" y="3545"/>
                  </a:lnTo>
                  <a:lnTo>
                    <a:pt x="434" y="3545"/>
                  </a:lnTo>
                  <a:lnTo>
                    <a:pt x="536" y="3468"/>
                  </a:lnTo>
                  <a:lnTo>
                    <a:pt x="612" y="3366"/>
                  </a:lnTo>
                  <a:lnTo>
                    <a:pt x="638" y="3239"/>
                  </a:lnTo>
                  <a:lnTo>
                    <a:pt x="638" y="332"/>
                  </a:lnTo>
                  <a:lnTo>
                    <a:pt x="612" y="205"/>
                  </a:lnTo>
                  <a:lnTo>
                    <a:pt x="536" y="103"/>
                  </a:lnTo>
                  <a:lnTo>
                    <a:pt x="434" y="2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5686163" y="3442013"/>
            <a:ext cx="274337" cy="274320"/>
            <a:chOff x="5686163" y="3442013"/>
            <a:chExt cx="274337" cy="274320"/>
          </a:xfrm>
        </p:grpSpPr>
        <p:sp>
          <p:nvSpPr>
            <p:cNvPr id="891" name="Google Shape;891;p41"/>
            <p:cNvSpPr/>
            <p:nvPr/>
          </p:nvSpPr>
          <p:spPr>
            <a:xfrm>
              <a:off x="5686163" y="3442013"/>
              <a:ext cx="274337" cy="274320"/>
            </a:xfrm>
            <a:custGeom>
              <a:rect b="b" l="l" r="r" t="t"/>
              <a:pathLst>
                <a:path extrusionOk="0" h="15986" w="15987">
                  <a:moveTo>
                    <a:pt x="4870" y="638"/>
                  </a:moveTo>
                  <a:lnTo>
                    <a:pt x="4998" y="663"/>
                  </a:lnTo>
                  <a:lnTo>
                    <a:pt x="5100" y="714"/>
                  </a:lnTo>
                  <a:lnTo>
                    <a:pt x="5176" y="816"/>
                  </a:lnTo>
                  <a:lnTo>
                    <a:pt x="5202" y="943"/>
                  </a:lnTo>
                  <a:lnTo>
                    <a:pt x="5202" y="2397"/>
                  </a:lnTo>
                  <a:lnTo>
                    <a:pt x="5176" y="2524"/>
                  </a:lnTo>
                  <a:lnTo>
                    <a:pt x="5100" y="2626"/>
                  </a:lnTo>
                  <a:lnTo>
                    <a:pt x="4998" y="2677"/>
                  </a:lnTo>
                  <a:lnTo>
                    <a:pt x="4870" y="2703"/>
                  </a:lnTo>
                  <a:lnTo>
                    <a:pt x="4768" y="2677"/>
                  </a:lnTo>
                  <a:lnTo>
                    <a:pt x="4666" y="2626"/>
                  </a:lnTo>
                  <a:lnTo>
                    <a:pt x="4590" y="2524"/>
                  </a:lnTo>
                  <a:lnTo>
                    <a:pt x="4565" y="2397"/>
                  </a:lnTo>
                  <a:lnTo>
                    <a:pt x="4565" y="943"/>
                  </a:lnTo>
                  <a:lnTo>
                    <a:pt x="4590" y="816"/>
                  </a:lnTo>
                  <a:lnTo>
                    <a:pt x="4666" y="714"/>
                  </a:lnTo>
                  <a:lnTo>
                    <a:pt x="4768" y="663"/>
                  </a:lnTo>
                  <a:lnTo>
                    <a:pt x="4870" y="638"/>
                  </a:lnTo>
                  <a:close/>
                  <a:moveTo>
                    <a:pt x="12009" y="638"/>
                  </a:moveTo>
                  <a:lnTo>
                    <a:pt x="12111" y="663"/>
                  </a:lnTo>
                  <a:lnTo>
                    <a:pt x="12213" y="714"/>
                  </a:lnTo>
                  <a:lnTo>
                    <a:pt x="12290" y="816"/>
                  </a:lnTo>
                  <a:lnTo>
                    <a:pt x="12315" y="943"/>
                  </a:lnTo>
                  <a:lnTo>
                    <a:pt x="12315" y="2397"/>
                  </a:lnTo>
                  <a:lnTo>
                    <a:pt x="12290" y="2524"/>
                  </a:lnTo>
                  <a:lnTo>
                    <a:pt x="12213" y="2626"/>
                  </a:lnTo>
                  <a:lnTo>
                    <a:pt x="12111" y="2677"/>
                  </a:lnTo>
                  <a:lnTo>
                    <a:pt x="12009" y="2703"/>
                  </a:lnTo>
                  <a:lnTo>
                    <a:pt x="11882" y="2677"/>
                  </a:lnTo>
                  <a:lnTo>
                    <a:pt x="11780" y="2626"/>
                  </a:lnTo>
                  <a:lnTo>
                    <a:pt x="11703" y="2524"/>
                  </a:lnTo>
                  <a:lnTo>
                    <a:pt x="11678" y="2397"/>
                  </a:lnTo>
                  <a:lnTo>
                    <a:pt x="11678" y="943"/>
                  </a:lnTo>
                  <a:lnTo>
                    <a:pt x="11703" y="816"/>
                  </a:lnTo>
                  <a:lnTo>
                    <a:pt x="11780" y="714"/>
                  </a:lnTo>
                  <a:lnTo>
                    <a:pt x="11882" y="663"/>
                  </a:lnTo>
                  <a:lnTo>
                    <a:pt x="12009" y="638"/>
                  </a:lnTo>
                  <a:close/>
                  <a:moveTo>
                    <a:pt x="3009" y="9816"/>
                  </a:moveTo>
                  <a:lnTo>
                    <a:pt x="3213" y="9841"/>
                  </a:lnTo>
                  <a:lnTo>
                    <a:pt x="3392" y="9892"/>
                  </a:lnTo>
                  <a:lnTo>
                    <a:pt x="3570" y="9969"/>
                  </a:lnTo>
                  <a:lnTo>
                    <a:pt x="3749" y="10045"/>
                  </a:lnTo>
                  <a:lnTo>
                    <a:pt x="3902" y="10147"/>
                  </a:lnTo>
                  <a:lnTo>
                    <a:pt x="4055" y="10249"/>
                  </a:lnTo>
                  <a:lnTo>
                    <a:pt x="4182" y="10377"/>
                  </a:lnTo>
                  <a:lnTo>
                    <a:pt x="4310" y="10504"/>
                  </a:lnTo>
                  <a:lnTo>
                    <a:pt x="4437" y="10657"/>
                  </a:lnTo>
                  <a:lnTo>
                    <a:pt x="4514" y="10810"/>
                  </a:lnTo>
                  <a:lnTo>
                    <a:pt x="4615" y="10989"/>
                  </a:lnTo>
                  <a:lnTo>
                    <a:pt x="4666" y="11167"/>
                  </a:lnTo>
                  <a:lnTo>
                    <a:pt x="4717" y="11345"/>
                  </a:lnTo>
                  <a:lnTo>
                    <a:pt x="4743" y="11549"/>
                  </a:lnTo>
                  <a:lnTo>
                    <a:pt x="4768" y="11753"/>
                  </a:lnTo>
                  <a:lnTo>
                    <a:pt x="4743" y="11932"/>
                  </a:lnTo>
                  <a:lnTo>
                    <a:pt x="4717" y="12136"/>
                  </a:lnTo>
                  <a:lnTo>
                    <a:pt x="4666" y="12314"/>
                  </a:lnTo>
                  <a:lnTo>
                    <a:pt x="4615" y="12493"/>
                  </a:lnTo>
                  <a:lnTo>
                    <a:pt x="4514" y="12671"/>
                  </a:lnTo>
                  <a:lnTo>
                    <a:pt x="4437" y="12824"/>
                  </a:lnTo>
                  <a:lnTo>
                    <a:pt x="4310" y="12977"/>
                  </a:lnTo>
                  <a:lnTo>
                    <a:pt x="4182" y="13105"/>
                  </a:lnTo>
                  <a:lnTo>
                    <a:pt x="4055" y="13232"/>
                  </a:lnTo>
                  <a:lnTo>
                    <a:pt x="3902" y="13360"/>
                  </a:lnTo>
                  <a:lnTo>
                    <a:pt x="3749" y="13436"/>
                  </a:lnTo>
                  <a:lnTo>
                    <a:pt x="3570" y="13538"/>
                  </a:lnTo>
                  <a:lnTo>
                    <a:pt x="3392" y="13589"/>
                  </a:lnTo>
                  <a:lnTo>
                    <a:pt x="3213" y="13640"/>
                  </a:lnTo>
                  <a:lnTo>
                    <a:pt x="3009" y="13666"/>
                  </a:lnTo>
                  <a:lnTo>
                    <a:pt x="2831" y="13691"/>
                  </a:lnTo>
                  <a:lnTo>
                    <a:pt x="2627" y="13666"/>
                  </a:lnTo>
                  <a:lnTo>
                    <a:pt x="2423" y="13640"/>
                  </a:lnTo>
                  <a:lnTo>
                    <a:pt x="2244" y="13589"/>
                  </a:lnTo>
                  <a:lnTo>
                    <a:pt x="2066" y="13538"/>
                  </a:lnTo>
                  <a:lnTo>
                    <a:pt x="1913" y="13436"/>
                  </a:lnTo>
                  <a:lnTo>
                    <a:pt x="1735" y="13360"/>
                  </a:lnTo>
                  <a:lnTo>
                    <a:pt x="1582" y="13232"/>
                  </a:lnTo>
                  <a:lnTo>
                    <a:pt x="1454" y="13105"/>
                  </a:lnTo>
                  <a:lnTo>
                    <a:pt x="1327" y="12977"/>
                  </a:lnTo>
                  <a:lnTo>
                    <a:pt x="1225" y="12824"/>
                  </a:lnTo>
                  <a:lnTo>
                    <a:pt x="1123" y="12671"/>
                  </a:lnTo>
                  <a:lnTo>
                    <a:pt x="1046" y="12493"/>
                  </a:lnTo>
                  <a:lnTo>
                    <a:pt x="970" y="12314"/>
                  </a:lnTo>
                  <a:lnTo>
                    <a:pt x="919" y="12136"/>
                  </a:lnTo>
                  <a:lnTo>
                    <a:pt x="893" y="11932"/>
                  </a:lnTo>
                  <a:lnTo>
                    <a:pt x="893" y="11753"/>
                  </a:lnTo>
                  <a:lnTo>
                    <a:pt x="893" y="11549"/>
                  </a:lnTo>
                  <a:lnTo>
                    <a:pt x="919" y="11345"/>
                  </a:lnTo>
                  <a:lnTo>
                    <a:pt x="970" y="11167"/>
                  </a:lnTo>
                  <a:lnTo>
                    <a:pt x="1046" y="10989"/>
                  </a:lnTo>
                  <a:lnTo>
                    <a:pt x="1123" y="10810"/>
                  </a:lnTo>
                  <a:lnTo>
                    <a:pt x="1225" y="10657"/>
                  </a:lnTo>
                  <a:lnTo>
                    <a:pt x="1327" y="10504"/>
                  </a:lnTo>
                  <a:lnTo>
                    <a:pt x="1454" y="10377"/>
                  </a:lnTo>
                  <a:lnTo>
                    <a:pt x="1582" y="10249"/>
                  </a:lnTo>
                  <a:lnTo>
                    <a:pt x="1735" y="10147"/>
                  </a:lnTo>
                  <a:lnTo>
                    <a:pt x="1913" y="10045"/>
                  </a:lnTo>
                  <a:lnTo>
                    <a:pt x="2066" y="9969"/>
                  </a:lnTo>
                  <a:lnTo>
                    <a:pt x="2244" y="9892"/>
                  </a:lnTo>
                  <a:lnTo>
                    <a:pt x="2423" y="9841"/>
                  </a:lnTo>
                  <a:lnTo>
                    <a:pt x="2627" y="9816"/>
                  </a:lnTo>
                  <a:close/>
                  <a:moveTo>
                    <a:pt x="4870" y="0"/>
                  </a:moveTo>
                  <a:lnTo>
                    <a:pt x="4692" y="26"/>
                  </a:lnTo>
                  <a:lnTo>
                    <a:pt x="4514" y="77"/>
                  </a:lnTo>
                  <a:lnTo>
                    <a:pt x="4361" y="153"/>
                  </a:lnTo>
                  <a:lnTo>
                    <a:pt x="4208" y="281"/>
                  </a:lnTo>
                  <a:lnTo>
                    <a:pt x="4106" y="408"/>
                  </a:lnTo>
                  <a:lnTo>
                    <a:pt x="4029" y="587"/>
                  </a:lnTo>
                  <a:lnTo>
                    <a:pt x="3953" y="765"/>
                  </a:lnTo>
                  <a:lnTo>
                    <a:pt x="3953" y="943"/>
                  </a:lnTo>
                  <a:lnTo>
                    <a:pt x="3953" y="1402"/>
                  </a:lnTo>
                  <a:lnTo>
                    <a:pt x="3851" y="1377"/>
                  </a:lnTo>
                  <a:lnTo>
                    <a:pt x="2448" y="1377"/>
                  </a:lnTo>
                  <a:lnTo>
                    <a:pt x="2295" y="1402"/>
                  </a:lnTo>
                  <a:lnTo>
                    <a:pt x="2142" y="1453"/>
                  </a:lnTo>
                  <a:lnTo>
                    <a:pt x="2015" y="1504"/>
                  </a:lnTo>
                  <a:lnTo>
                    <a:pt x="1735" y="1657"/>
                  </a:lnTo>
                  <a:lnTo>
                    <a:pt x="1505" y="1836"/>
                  </a:lnTo>
                  <a:lnTo>
                    <a:pt x="1327" y="2065"/>
                  </a:lnTo>
                  <a:lnTo>
                    <a:pt x="1174" y="2320"/>
                  </a:lnTo>
                  <a:lnTo>
                    <a:pt x="1123" y="2473"/>
                  </a:lnTo>
                  <a:lnTo>
                    <a:pt x="1097" y="2626"/>
                  </a:lnTo>
                  <a:lnTo>
                    <a:pt x="1072" y="2779"/>
                  </a:lnTo>
                  <a:lnTo>
                    <a:pt x="1046" y="2932"/>
                  </a:lnTo>
                  <a:lnTo>
                    <a:pt x="1046" y="8261"/>
                  </a:lnTo>
                  <a:lnTo>
                    <a:pt x="1072" y="8388"/>
                  </a:lnTo>
                  <a:lnTo>
                    <a:pt x="1148" y="8490"/>
                  </a:lnTo>
                  <a:lnTo>
                    <a:pt x="1250" y="8541"/>
                  </a:lnTo>
                  <a:lnTo>
                    <a:pt x="1378" y="8566"/>
                  </a:lnTo>
                  <a:lnTo>
                    <a:pt x="1480" y="8541"/>
                  </a:lnTo>
                  <a:lnTo>
                    <a:pt x="1582" y="8490"/>
                  </a:lnTo>
                  <a:lnTo>
                    <a:pt x="1658" y="8388"/>
                  </a:lnTo>
                  <a:lnTo>
                    <a:pt x="1684" y="8261"/>
                  </a:lnTo>
                  <a:lnTo>
                    <a:pt x="1684" y="4589"/>
                  </a:lnTo>
                  <a:lnTo>
                    <a:pt x="12927" y="4589"/>
                  </a:lnTo>
                  <a:lnTo>
                    <a:pt x="13054" y="4564"/>
                  </a:lnTo>
                  <a:lnTo>
                    <a:pt x="13156" y="4513"/>
                  </a:lnTo>
                  <a:lnTo>
                    <a:pt x="13233" y="4411"/>
                  </a:lnTo>
                  <a:lnTo>
                    <a:pt x="13258" y="4283"/>
                  </a:lnTo>
                  <a:lnTo>
                    <a:pt x="13233" y="4156"/>
                  </a:lnTo>
                  <a:lnTo>
                    <a:pt x="13156" y="4054"/>
                  </a:lnTo>
                  <a:lnTo>
                    <a:pt x="13054" y="4003"/>
                  </a:lnTo>
                  <a:lnTo>
                    <a:pt x="12927" y="3977"/>
                  </a:lnTo>
                  <a:lnTo>
                    <a:pt x="1684" y="3977"/>
                  </a:lnTo>
                  <a:lnTo>
                    <a:pt x="1684" y="2932"/>
                  </a:lnTo>
                  <a:lnTo>
                    <a:pt x="1709" y="2754"/>
                  </a:lnTo>
                  <a:lnTo>
                    <a:pt x="1760" y="2575"/>
                  </a:lnTo>
                  <a:lnTo>
                    <a:pt x="1837" y="2422"/>
                  </a:lnTo>
                  <a:lnTo>
                    <a:pt x="1964" y="2269"/>
                  </a:lnTo>
                  <a:lnTo>
                    <a:pt x="2091" y="2167"/>
                  </a:lnTo>
                  <a:lnTo>
                    <a:pt x="2244" y="2065"/>
                  </a:lnTo>
                  <a:lnTo>
                    <a:pt x="2423" y="2014"/>
                  </a:lnTo>
                  <a:lnTo>
                    <a:pt x="3851" y="2014"/>
                  </a:lnTo>
                  <a:lnTo>
                    <a:pt x="3953" y="1989"/>
                  </a:lnTo>
                  <a:lnTo>
                    <a:pt x="3953" y="2397"/>
                  </a:lnTo>
                  <a:lnTo>
                    <a:pt x="3953" y="2575"/>
                  </a:lnTo>
                  <a:lnTo>
                    <a:pt x="4029" y="2754"/>
                  </a:lnTo>
                  <a:lnTo>
                    <a:pt x="4106" y="2907"/>
                  </a:lnTo>
                  <a:lnTo>
                    <a:pt x="4208" y="3060"/>
                  </a:lnTo>
                  <a:lnTo>
                    <a:pt x="4361" y="3162"/>
                  </a:lnTo>
                  <a:lnTo>
                    <a:pt x="4514" y="3264"/>
                  </a:lnTo>
                  <a:lnTo>
                    <a:pt x="4692" y="3315"/>
                  </a:lnTo>
                  <a:lnTo>
                    <a:pt x="4870" y="3340"/>
                  </a:lnTo>
                  <a:lnTo>
                    <a:pt x="5074" y="3315"/>
                  </a:lnTo>
                  <a:lnTo>
                    <a:pt x="5253" y="3264"/>
                  </a:lnTo>
                  <a:lnTo>
                    <a:pt x="5406" y="3162"/>
                  </a:lnTo>
                  <a:lnTo>
                    <a:pt x="5533" y="3060"/>
                  </a:lnTo>
                  <a:lnTo>
                    <a:pt x="5661" y="2907"/>
                  </a:lnTo>
                  <a:lnTo>
                    <a:pt x="5737" y="2754"/>
                  </a:lnTo>
                  <a:lnTo>
                    <a:pt x="5788" y="2575"/>
                  </a:lnTo>
                  <a:lnTo>
                    <a:pt x="5814" y="2397"/>
                  </a:lnTo>
                  <a:lnTo>
                    <a:pt x="5814" y="2014"/>
                  </a:lnTo>
                  <a:lnTo>
                    <a:pt x="11066" y="2014"/>
                  </a:lnTo>
                  <a:lnTo>
                    <a:pt x="11066" y="2397"/>
                  </a:lnTo>
                  <a:lnTo>
                    <a:pt x="11091" y="2575"/>
                  </a:lnTo>
                  <a:lnTo>
                    <a:pt x="11142" y="2754"/>
                  </a:lnTo>
                  <a:lnTo>
                    <a:pt x="11219" y="2907"/>
                  </a:lnTo>
                  <a:lnTo>
                    <a:pt x="11346" y="3060"/>
                  </a:lnTo>
                  <a:lnTo>
                    <a:pt x="11474" y="3162"/>
                  </a:lnTo>
                  <a:lnTo>
                    <a:pt x="11627" y="3264"/>
                  </a:lnTo>
                  <a:lnTo>
                    <a:pt x="11805" y="3315"/>
                  </a:lnTo>
                  <a:lnTo>
                    <a:pt x="12009" y="3340"/>
                  </a:lnTo>
                  <a:lnTo>
                    <a:pt x="12188" y="3315"/>
                  </a:lnTo>
                  <a:lnTo>
                    <a:pt x="12366" y="3264"/>
                  </a:lnTo>
                  <a:lnTo>
                    <a:pt x="12519" y="3162"/>
                  </a:lnTo>
                  <a:lnTo>
                    <a:pt x="12672" y="3060"/>
                  </a:lnTo>
                  <a:lnTo>
                    <a:pt x="12774" y="2907"/>
                  </a:lnTo>
                  <a:lnTo>
                    <a:pt x="12850" y="2754"/>
                  </a:lnTo>
                  <a:lnTo>
                    <a:pt x="12927" y="2575"/>
                  </a:lnTo>
                  <a:lnTo>
                    <a:pt x="12927" y="2397"/>
                  </a:lnTo>
                  <a:lnTo>
                    <a:pt x="12927" y="2014"/>
                  </a:lnTo>
                  <a:lnTo>
                    <a:pt x="14610" y="2014"/>
                  </a:lnTo>
                  <a:lnTo>
                    <a:pt x="14788" y="2065"/>
                  </a:lnTo>
                  <a:lnTo>
                    <a:pt x="14941" y="2167"/>
                  </a:lnTo>
                  <a:lnTo>
                    <a:pt x="15094" y="2269"/>
                  </a:lnTo>
                  <a:lnTo>
                    <a:pt x="15196" y="2422"/>
                  </a:lnTo>
                  <a:lnTo>
                    <a:pt x="15298" y="2575"/>
                  </a:lnTo>
                  <a:lnTo>
                    <a:pt x="15349" y="2754"/>
                  </a:lnTo>
                  <a:lnTo>
                    <a:pt x="15349" y="2932"/>
                  </a:lnTo>
                  <a:lnTo>
                    <a:pt x="15349" y="14813"/>
                  </a:lnTo>
                  <a:lnTo>
                    <a:pt x="15349" y="14915"/>
                  </a:lnTo>
                  <a:lnTo>
                    <a:pt x="15323" y="15017"/>
                  </a:lnTo>
                  <a:lnTo>
                    <a:pt x="15272" y="15119"/>
                  </a:lnTo>
                  <a:lnTo>
                    <a:pt x="15196" y="15195"/>
                  </a:lnTo>
                  <a:lnTo>
                    <a:pt x="15120" y="15272"/>
                  </a:lnTo>
                  <a:lnTo>
                    <a:pt x="15018" y="15323"/>
                  </a:lnTo>
                  <a:lnTo>
                    <a:pt x="14916" y="15348"/>
                  </a:lnTo>
                  <a:lnTo>
                    <a:pt x="14788" y="15374"/>
                  </a:lnTo>
                  <a:lnTo>
                    <a:pt x="14686" y="15348"/>
                  </a:lnTo>
                  <a:lnTo>
                    <a:pt x="14584" y="15323"/>
                  </a:lnTo>
                  <a:lnTo>
                    <a:pt x="14482" y="15272"/>
                  </a:lnTo>
                  <a:lnTo>
                    <a:pt x="14406" y="15195"/>
                  </a:lnTo>
                  <a:lnTo>
                    <a:pt x="14329" y="15119"/>
                  </a:lnTo>
                  <a:lnTo>
                    <a:pt x="14278" y="15017"/>
                  </a:lnTo>
                  <a:lnTo>
                    <a:pt x="14253" y="14915"/>
                  </a:lnTo>
                  <a:lnTo>
                    <a:pt x="14227" y="14813"/>
                  </a:lnTo>
                  <a:lnTo>
                    <a:pt x="14227" y="13997"/>
                  </a:lnTo>
                  <a:lnTo>
                    <a:pt x="14202" y="13869"/>
                  </a:lnTo>
                  <a:lnTo>
                    <a:pt x="14151" y="13767"/>
                  </a:lnTo>
                  <a:lnTo>
                    <a:pt x="14049" y="13717"/>
                  </a:lnTo>
                  <a:lnTo>
                    <a:pt x="13921" y="13691"/>
                  </a:lnTo>
                  <a:lnTo>
                    <a:pt x="10301" y="13691"/>
                  </a:lnTo>
                  <a:lnTo>
                    <a:pt x="10173" y="13717"/>
                  </a:lnTo>
                  <a:lnTo>
                    <a:pt x="10071" y="13767"/>
                  </a:lnTo>
                  <a:lnTo>
                    <a:pt x="9995" y="13869"/>
                  </a:lnTo>
                  <a:lnTo>
                    <a:pt x="9969" y="13997"/>
                  </a:lnTo>
                  <a:lnTo>
                    <a:pt x="9995" y="14124"/>
                  </a:lnTo>
                  <a:lnTo>
                    <a:pt x="10071" y="14226"/>
                  </a:lnTo>
                  <a:lnTo>
                    <a:pt x="10173" y="14277"/>
                  </a:lnTo>
                  <a:lnTo>
                    <a:pt x="10301" y="14303"/>
                  </a:lnTo>
                  <a:lnTo>
                    <a:pt x="13615" y="14303"/>
                  </a:lnTo>
                  <a:lnTo>
                    <a:pt x="13615" y="14813"/>
                  </a:lnTo>
                  <a:lnTo>
                    <a:pt x="13615" y="14966"/>
                  </a:lnTo>
                  <a:lnTo>
                    <a:pt x="13641" y="15093"/>
                  </a:lnTo>
                  <a:lnTo>
                    <a:pt x="13692" y="15246"/>
                  </a:lnTo>
                  <a:lnTo>
                    <a:pt x="13743" y="15374"/>
                  </a:lnTo>
                  <a:lnTo>
                    <a:pt x="1174" y="15374"/>
                  </a:lnTo>
                  <a:lnTo>
                    <a:pt x="1072" y="15348"/>
                  </a:lnTo>
                  <a:lnTo>
                    <a:pt x="970" y="15323"/>
                  </a:lnTo>
                  <a:lnTo>
                    <a:pt x="868" y="15272"/>
                  </a:lnTo>
                  <a:lnTo>
                    <a:pt x="791" y="15195"/>
                  </a:lnTo>
                  <a:lnTo>
                    <a:pt x="715" y="15119"/>
                  </a:lnTo>
                  <a:lnTo>
                    <a:pt x="664" y="15017"/>
                  </a:lnTo>
                  <a:lnTo>
                    <a:pt x="638" y="14915"/>
                  </a:lnTo>
                  <a:lnTo>
                    <a:pt x="613" y="14813"/>
                  </a:lnTo>
                  <a:lnTo>
                    <a:pt x="613" y="14303"/>
                  </a:lnTo>
                  <a:lnTo>
                    <a:pt x="7624" y="14303"/>
                  </a:lnTo>
                  <a:lnTo>
                    <a:pt x="7726" y="14277"/>
                  </a:lnTo>
                  <a:lnTo>
                    <a:pt x="7828" y="14226"/>
                  </a:lnTo>
                  <a:lnTo>
                    <a:pt x="7904" y="14124"/>
                  </a:lnTo>
                  <a:lnTo>
                    <a:pt x="7930" y="13997"/>
                  </a:lnTo>
                  <a:lnTo>
                    <a:pt x="7904" y="13869"/>
                  </a:lnTo>
                  <a:lnTo>
                    <a:pt x="7828" y="13767"/>
                  </a:lnTo>
                  <a:lnTo>
                    <a:pt x="7726" y="13717"/>
                  </a:lnTo>
                  <a:lnTo>
                    <a:pt x="7624" y="13691"/>
                  </a:lnTo>
                  <a:lnTo>
                    <a:pt x="4488" y="13691"/>
                  </a:lnTo>
                  <a:lnTo>
                    <a:pt x="4692" y="13487"/>
                  </a:lnTo>
                  <a:lnTo>
                    <a:pt x="4870" y="13283"/>
                  </a:lnTo>
                  <a:lnTo>
                    <a:pt x="5023" y="13079"/>
                  </a:lnTo>
                  <a:lnTo>
                    <a:pt x="5151" y="12824"/>
                  </a:lnTo>
                  <a:lnTo>
                    <a:pt x="5253" y="12569"/>
                  </a:lnTo>
                  <a:lnTo>
                    <a:pt x="5329" y="12314"/>
                  </a:lnTo>
                  <a:lnTo>
                    <a:pt x="5380" y="12034"/>
                  </a:lnTo>
                  <a:lnTo>
                    <a:pt x="5380" y="11753"/>
                  </a:lnTo>
                  <a:lnTo>
                    <a:pt x="5380" y="11473"/>
                  </a:lnTo>
                  <a:lnTo>
                    <a:pt x="5329" y="11218"/>
                  </a:lnTo>
                  <a:lnTo>
                    <a:pt x="5278" y="10989"/>
                  </a:lnTo>
                  <a:lnTo>
                    <a:pt x="5176" y="10759"/>
                  </a:lnTo>
                  <a:lnTo>
                    <a:pt x="5074" y="10530"/>
                  </a:lnTo>
                  <a:lnTo>
                    <a:pt x="4947" y="10326"/>
                  </a:lnTo>
                  <a:lnTo>
                    <a:pt x="4794" y="10122"/>
                  </a:lnTo>
                  <a:lnTo>
                    <a:pt x="4641" y="9943"/>
                  </a:lnTo>
                  <a:lnTo>
                    <a:pt x="4463" y="9765"/>
                  </a:lnTo>
                  <a:lnTo>
                    <a:pt x="4259" y="9612"/>
                  </a:lnTo>
                  <a:lnTo>
                    <a:pt x="4055" y="9484"/>
                  </a:lnTo>
                  <a:lnTo>
                    <a:pt x="3825" y="9382"/>
                  </a:lnTo>
                  <a:lnTo>
                    <a:pt x="3596" y="9306"/>
                  </a:lnTo>
                  <a:lnTo>
                    <a:pt x="3341" y="9229"/>
                  </a:lnTo>
                  <a:lnTo>
                    <a:pt x="3086" y="9204"/>
                  </a:lnTo>
                  <a:lnTo>
                    <a:pt x="2831" y="9178"/>
                  </a:lnTo>
                  <a:lnTo>
                    <a:pt x="2550" y="9204"/>
                  </a:lnTo>
                  <a:lnTo>
                    <a:pt x="2321" y="9229"/>
                  </a:lnTo>
                  <a:lnTo>
                    <a:pt x="2066" y="9306"/>
                  </a:lnTo>
                  <a:lnTo>
                    <a:pt x="1837" y="9382"/>
                  </a:lnTo>
                  <a:lnTo>
                    <a:pt x="1607" y="9484"/>
                  </a:lnTo>
                  <a:lnTo>
                    <a:pt x="1403" y="9612"/>
                  </a:lnTo>
                  <a:lnTo>
                    <a:pt x="1199" y="9765"/>
                  </a:lnTo>
                  <a:lnTo>
                    <a:pt x="1021" y="9943"/>
                  </a:lnTo>
                  <a:lnTo>
                    <a:pt x="842" y="10122"/>
                  </a:lnTo>
                  <a:lnTo>
                    <a:pt x="689" y="10326"/>
                  </a:lnTo>
                  <a:lnTo>
                    <a:pt x="562" y="10530"/>
                  </a:lnTo>
                  <a:lnTo>
                    <a:pt x="460" y="10759"/>
                  </a:lnTo>
                  <a:lnTo>
                    <a:pt x="383" y="10989"/>
                  </a:lnTo>
                  <a:lnTo>
                    <a:pt x="307" y="11218"/>
                  </a:lnTo>
                  <a:lnTo>
                    <a:pt x="281" y="11473"/>
                  </a:lnTo>
                  <a:lnTo>
                    <a:pt x="256" y="11753"/>
                  </a:lnTo>
                  <a:lnTo>
                    <a:pt x="281" y="12034"/>
                  </a:lnTo>
                  <a:lnTo>
                    <a:pt x="332" y="12314"/>
                  </a:lnTo>
                  <a:lnTo>
                    <a:pt x="409" y="12569"/>
                  </a:lnTo>
                  <a:lnTo>
                    <a:pt x="511" y="12824"/>
                  </a:lnTo>
                  <a:lnTo>
                    <a:pt x="638" y="13079"/>
                  </a:lnTo>
                  <a:lnTo>
                    <a:pt x="791" y="13283"/>
                  </a:lnTo>
                  <a:lnTo>
                    <a:pt x="970" y="13487"/>
                  </a:lnTo>
                  <a:lnTo>
                    <a:pt x="1148" y="13691"/>
                  </a:lnTo>
                  <a:lnTo>
                    <a:pt x="307" y="13691"/>
                  </a:lnTo>
                  <a:lnTo>
                    <a:pt x="179" y="13717"/>
                  </a:lnTo>
                  <a:lnTo>
                    <a:pt x="103" y="13767"/>
                  </a:lnTo>
                  <a:lnTo>
                    <a:pt x="26" y="13869"/>
                  </a:lnTo>
                  <a:lnTo>
                    <a:pt x="1" y="13997"/>
                  </a:lnTo>
                  <a:lnTo>
                    <a:pt x="1" y="14813"/>
                  </a:lnTo>
                  <a:lnTo>
                    <a:pt x="26" y="15042"/>
                  </a:lnTo>
                  <a:lnTo>
                    <a:pt x="103" y="15272"/>
                  </a:lnTo>
                  <a:lnTo>
                    <a:pt x="205" y="15476"/>
                  </a:lnTo>
                  <a:lnTo>
                    <a:pt x="358" y="15654"/>
                  </a:lnTo>
                  <a:lnTo>
                    <a:pt x="511" y="15782"/>
                  </a:lnTo>
                  <a:lnTo>
                    <a:pt x="715" y="15909"/>
                  </a:lnTo>
                  <a:lnTo>
                    <a:pt x="944" y="15960"/>
                  </a:lnTo>
                  <a:lnTo>
                    <a:pt x="1174" y="15986"/>
                  </a:lnTo>
                  <a:lnTo>
                    <a:pt x="14788" y="15986"/>
                  </a:lnTo>
                  <a:lnTo>
                    <a:pt x="15043" y="15960"/>
                  </a:lnTo>
                  <a:lnTo>
                    <a:pt x="15247" y="15909"/>
                  </a:lnTo>
                  <a:lnTo>
                    <a:pt x="15451" y="15782"/>
                  </a:lnTo>
                  <a:lnTo>
                    <a:pt x="15629" y="15654"/>
                  </a:lnTo>
                  <a:lnTo>
                    <a:pt x="15782" y="15476"/>
                  </a:lnTo>
                  <a:lnTo>
                    <a:pt x="15884" y="15272"/>
                  </a:lnTo>
                  <a:lnTo>
                    <a:pt x="15961" y="15042"/>
                  </a:lnTo>
                  <a:lnTo>
                    <a:pt x="15986" y="14813"/>
                  </a:lnTo>
                  <a:lnTo>
                    <a:pt x="15986" y="2932"/>
                  </a:lnTo>
                  <a:lnTo>
                    <a:pt x="15986" y="2779"/>
                  </a:lnTo>
                  <a:lnTo>
                    <a:pt x="15961" y="2626"/>
                  </a:lnTo>
                  <a:lnTo>
                    <a:pt x="15910" y="2473"/>
                  </a:lnTo>
                  <a:lnTo>
                    <a:pt x="15859" y="2320"/>
                  </a:lnTo>
                  <a:lnTo>
                    <a:pt x="15706" y="2065"/>
                  </a:lnTo>
                  <a:lnTo>
                    <a:pt x="15527" y="1836"/>
                  </a:lnTo>
                  <a:lnTo>
                    <a:pt x="15298" y="1657"/>
                  </a:lnTo>
                  <a:lnTo>
                    <a:pt x="15043" y="1504"/>
                  </a:lnTo>
                  <a:lnTo>
                    <a:pt x="14890" y="1453"/>
                  </a:lnTo>
                  <a:lnTo>
                    <a:pt x="14737" y="1402"/>
                  </a:lnTo>
                  <a:lnTo>
                    <a:pt x="14584" y="1377"/>
                  </a:lnTo>
                  <a:lnTo>
                    <a:pt x="12927" y="1377"/>
                  </a:lnTo>
                  <a:lnTo>
                    <a:pt x="12927" y="943"/>
                  </a:lnTo>
                  <a:lnTo>
                    <a:pt x="12927" y="765"/>
                  </a:lnTo>
                  <a:lnTo>
                    <a:pt x="12850" y="587"/>
                  </a:lnTo>
                  <a:lnTo>
                    <a:pt x="12774" y="408"/>
                  </a:lnTo>
                  <a:lnTo>
                    <a:pt x="12672" y="281"/>
                  </a:lnTo>
                  <a:lnTo>
                    <a:pt x="12519" y="153"/>
                  </a:lnTo>
                  <a:lnTo>
                    <a:pt x="12366" y="77"/>
                  </a:lnTo>
                  <a:lnTo>
                    <a:pt x="12188" y="26"/>
                  </a:lnTo>
                  <a:lnTo>
                    <a:pt x="12009" y="0"/>
                  </a:lnTo>
                  <a:lnTo>
                    <a:pt x="11805" y="26"/>
                  </a:lnTo>
                  <a:lnTo>
                    <a:pt x="11627" y="77"/>
                  </a:lnTo>
                  <a:lnTo>
                    <a:pt x="11474" y="153"/>
                  </a:lnTo>
                  <a:lnTo>
                    <a:pt x="11346" y="281"/>
                  </a:lnTo>
                  <a:lnTo>
                    <a:pt x="11219" y="408"/>
                  </a:lnTo>
                  <a:lnTo>
                    <a:pt x="11142" y="587"/>
                  </a:lnTo>
                  <a:lnTo>
                    <a:pt x="11091" y="765"/>
                  </a:lnTo>
                  <a:lnTo>
                    <a:pt x="11066" y="943"/>
                  </a:lnTo>
                  <a:lnTo>
                    <a:pt x="11066" y="1377"/>
                  </a:lnTo>
                  <a:lnTo>
                    <a:pt x="5814" y="1377"/>
                  </a:lnTo>
                  <a:lnTo>
                    <a:pt x="5814" y="943"/>
                  </a:lnTo>
                  <a:lnTo>
                    <a:pt x="5788" y="765"/>
                  </a:lnTo>
                  <a:lnTo>
                    <a:pt x="5737" y="587"/>
                  </a:lnTo>
                  <a:lnTo>
                    <a:pt x="5661" y="408"/>
                  </a:lnTo>
                  <a:lnTo>
                    <a:pt x="5533" y="281"/>
                  </a:lnTo>
                  <a:lnTo>
                    <a:pt x="5406" y="153"/>
                  </a:lnTo>
                  <a:lnTo>
                    <a:pt x="5253" y="77"/>
                  </a:lnTo>
                  <a:lnTo>
                    <a:pt x="5074" y="26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5928098" y="3510258"/>
              <a:ext cx="10519" cy="10519"/>
            </a:xfrm>
            <a:custGeom>
              <a:rect b="b" l="l" r="r" t="t"/>
              <a:pathLst>
                <a:path extrusionOk="0" h="613" w="613">
                  <a:moveTo>
                    <a:pt x="307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1" y="179"/>
                  </a:lnTo>
                  <a:lnTo>
                    <a:pt x="1" y="306"/>
                  </a:lnTo>
                  <a:lnTo>
                    <a:pt x="1" y="434"/>
                  </a:lnTo>
                  <a:lnTo>
                    <a:pt x="77" y="536"/>
                  </a:lnTo>
                  <a:lnTo>
                    <a:pt x="179" y="587"/>
                  </a:lnTo>
                  <a:lnTo>
                    <a:pt x="307" y="612"/>
                  </a:lnTo>
                  <a:lnTo>
                    <a:pt x="409" y="587"/>
                  </a:lnTo>
                  <a:lnTo>
                    <a:pt x="511" y="536"/>
                  </a:lnTo>
                  <a:lnTo>
                    <a:pt x="587" y="434"/>
                  </a:lnTo>
                  <a:lnTo>
                    <a:pt x="613" y="306"/>
                  </a:lnTo>
                  <a:lnTo>
                    <a:pt x="587" y="179"/>
                  </a:lnTo>
                  <a:lnTo>
                    <a:pt x="511" y="77"/>
                  </a:lnTo>
                  <a:lnTo>
                    <a:pt x="409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5837100" y="3676950"/>
              <a:ext cx="10519" cy="10502"/>
            </a:xfrm>
            <a:custGeom>
              <a:rect b="b" l="l" r="r" t="t"/>
              <a:pathLst>
                <a:path extrusionOk="0" h="612" w="613">
                  <a:moveTo>
                    <a:pt x="307" y="0"/>
                  </a:moveTo>
                  <a:lnTo>
                    <a:pt x="179" y="26"/>
                  </a:lnTo>
                  <a:lnTo>
                    <a:pt x="77" y="76"/>
                  </a:lnTo>
                  <a:lnTo>
                    <a:pt x="26" y="178"/>
                  </a:lnTo>
                  <a:lnTo>
                    <a:pt x="1" y="306"/>
                  </a:lnTo>
                  <a:lnTo>
                    <a:pt x="26" y="433"/>
                  </a:lnTo>
                  <a:lnTo>
                    <a:pt x="77" y="535"/>
                  </a:lnTo>
                  <a:lnTo>
                    <a:pt x="179" y="586"/>
                  </a:lnTo>
                  <a:lnTo>
                    <a:pt x="307" y="612"/>
                  </a:lnTo>
                  <a:lnTo>
                    <a:pt x="434" y="586"/>
                  </a:lnTo>
                  <a:lnTo>
                    <a:pt x="536" y="535"/>
                  </a:lnTo>
                  <a:lnTo>
                    <a:pt x="587" y="433"/>
                  </a:lnTo>
                  <a:lnTo>
                    <a:pt x="613" y="306"/>
                  </a:lnTo>
                  <a:lnTo>
                    <a:pt x="587" y="178"/>
                  </a:lnTo>
                  <a:lnTo>
                    <a:pt x="536" y="76"/>
                  </a:lnTo>
                  <a:lnTo>
                    <a:pt x="434" y="26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5786787" y="3604758"/>
              <a:ext cx="41150" cy="41133"/>
            </a:xfrm>
            <a:custGeom>
              <a:rect b="b" l="l" r="r" t="t"/>
              <a:pathLst>
                <a:path extrusionOk="0" h="2397" w="2398">
                  <a:moveTo>
                    <a:pt x="1301" y="638"/>
                  </a:moveTo>
                  <a:lnTo>
                    <a:pt x="1428" y="689"/>
                  </a:lnTo>
                  <a:lnTo>
                    <a:pt x="1505" y="740"/>
                  </a:lnTo>
                  <a:lnTo>
                    <a:pt x="1607" y="791"/>
                  </a:lnTo>
                  <a:lnTo>
                    <a:pt x="1658" y="893"/>
                  </a:lnTo>
                  <a:lnTo>
                    <a:pt x="1709" y="969"/>
                  </a:lnTo>
                  <a:lnTo>
                    <a:pt x="1760" y="1097"/>
                  </a:lnTo>
                  <a:lnTo>
                    <a:pt x="1760" y="1199"/>
                  </a:lnTo>
                  <a:lnTo>
                    <a:pt x="1760" y="1301"/>
                  </a:lnTo>
                  <a:lnTo>
                    <a:pt x="1709" y="1428"/>
                  </a:lnTo>
                  <a:lnTo>
                    <a:pt x="1658" y="1505"/>
                  </a:lnTo>
                  <a:lnTo>
                    <a:pt x="1607" y="1607"/>
                  </a:lnTo>
                  <a:lnTo>
                    <a:pt x="1505" y="1658"/>
                  </a:lnTo>
                  <a:lnTo>
                    <a:pt x="1428" y="1708"/>
                  </a:lnTo>
                  <a:lnTo>
                    <a:pt x="1301" y="1759"/>
                  </a:lnTo>
                  <a:lnTo>
                    <a:pt x="1097" y="1759"/>
                  </a:lnTo>
                  <a:lnTo>
                    <a:pt x="970" y="1708"/>
                  </a:lnTo>
                  <a:lnTo>
                    <a:pt x="893" y="1658"/>
                  </a:lnTo>
                  <a:lnTo>
                    <a:pt x="791" y="1607"/>
                  </a:lnTo>
                  <a:lnTo>
                    <a:pt x="740" y="1505"/>
                  </a:lnTo>
                  <a:lnTo>
                    <a:pt x="689" y="1428"/>
                  </a:lnTo>
                  <a:lnTo>
                    <a:pt x="638" y="1301"/>
                  </a:lnTo>
                  <a:lnTo>
                    <a:pt x="638" y="1199"/>
                  </a:lnTo>
                  <a:lnTo>
                    <a:pt x="638" y="1097"/>
                  </a:lnTo>
                  <a:lnTo>
                    <a:pt x="689" y="969"/>
                  </a:lnTo>
                  <a:lnTo>
                    <a:pt x="740" y="893"/>
                  </a:lnTo>
                  <a:lnTo>
                    <a:pt x="791" y="791"/>
                  </a:lnTo>
                  <a:lnTo>
                    <a:pt x="893" y="740"/>
                  </a:lnTo>
                  <a:lnTo>
                    <a:pt x="970" y="689"/>
                  </a:lnTo>
                  <a:lnTo>
                    <a:pt x="1097" y="638"/>
                  </a:lnTo>
                  <a:close/>
                  <a:moveTo>
                    <a:pt x="1199" y="0"/>
                  </a:moveTo>
                  <a:lnTo>
                    <a:pt x="970" y="26"/>
                  </a:lnTo>
                  <a:lnTo>
                    <a:pt x="740" y="102"/>
                  </a:lnTo>
                  <a:lnTo>
                    <a:pt x="536" y="204"/>
                  </a:lnTo>
                  <a:lnTo>
                    <a:pt x="358" y="357"/>
                  </a:lnTo>
                  <a:lnTo>
                    <a:pt x="205" y="536"/>
                  </a:lnTo>
                  <a:lnTo>
                    <a:pt x="103" y="740"/>
                  </a:lnTo>
                  <a:lnTo>
                    <a:pt x="26" y="969"/>
                  </a:lnTo>
                  <a:lnTo>
                    <a:pt x="1" y="1199"/>
                  </a:lnTo>
                  <a:lnTo>
                    <a:pt x="26" y="1428"/>
                  </a:lnTo>
                  <a:lnTo>
                    <a:pt x="103" y="1658"/>
                  </a:lnTo>
                  <a:lnTo>
                    <a:pt x="205" y="1861"/>
                  </a:lnTo>
                  <a:lnTo>
                    <a:pt x="358" y="2040"/>
                  </a:lnTo>
                  <a:lnTo>
                    <a:pt x="536" y="2193"/>
                  </a:lnTo>
                  <a:lnTo>
                    <a:pt x="740" y="2295"/>
                  </a:lnTo>
                  <a:lnTo>
                    <a:pt x="970" y="2371"/>
                  </a:lnTo>
                  <a:lnTo>
                    <a:pt x="1199" y="2397"/>
                  </a:lnTo>
                  <a:lnTo>
                    <a:pt x="1428" y="2371"/>
                  </a:lnTo>
                  <a:lnTo>
                    <a:pt x="1658" y="2295"/>
                  </a:lnTo>
                  <a:lnTo>
                    <a:pt x="1862" y="2193"/>
                  </a:lnTo>
                  <a:lnTo>
                    <a:pt x="2040" y="2040"/>
                  </a:lnTo>
                  <a:lnTo>
                    <a:pt x="2193" y="1861"/>
                  </a:lnTo>
                  <a:lnTo>
                    <a:pt x="2295" y="1658"/>
                  </a:lnTo>
                  <a:lnTo>
                    <a:pt x="2372" y="1428"/>
                  </a:lnTo>
                  <a:lnTo>
                    <a:pt x="2397" y="1199"/>
                  </a:lnTo>
                  <a:lnTo>
                    <a:pt x="2372" y="969"/>
                  </a:lnTo>
                  <a:lnTo>
                    <a:pt x="2295" y="740"/>
                  </a:lnTo>
                  <a:lnTo>
                    <a:pt x="2193" y="536"/>
                  </a:lnTo>
                  <a:lnTo>
                    <a:pt x="2040" y="357"/>
                  </a:lnTo>
                  <a:lnTo>
                    <a:pt x="1862" y="204"/>
                  </a:lnTo>
                  <a:lnTo>
                    <a:pt x="1658" y="102"/>
                  </a:lnTo>
                  <a:lnTo>
                    <a:pt x="1428" y="26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5837100" y="3604758"/>
              <a:ext cx="40704" cy="41133"/>
            </a:xfrm>
            <a:custGeom>
              <a:rect b="b" l="l" r="r" t="t"/>
              <a:pathLst>
                <a:path extrusionOk="0" h="2397" w="2372">
                  <a:moveTo>
                    <a:pt x="1301" y="638"/>
                  </a:moveTo>
                  <a:lnTo>
                    <a:pt x="1403" y="689"/>
                  </a:lnTo>
                  <a:lnTo>
                    <a:pt x="1505" y="740"/>
                  </a:lnTo>
                  <a:lnTo>
                    <a:pt x="1581" y="791"/>
                  </a:lnTo>
                  <a:lnTo>
                    <a:pt x="1658" y="893"/>
                  </a:lnTo>
                  <a:lnTo>
                    <a:pt x="1709" y="969"/>
                  </a:lnTo>
                  <a:lnTo>
                    <a:pt x="1734" y="1097"/>
                  </a:lnTo>
                  <a:lnTo>
                    <a:pt x="1734" y="1199"/>
                  </a:lnTo>
                  <a:lnTo>
                    <a:pt x="1734" y="1301"/>
                  </a:lnTo>
                  <a:lnTo>
                    <a:pt x="1709" y="1428"/>
                  </a:lnTo>
                  <a:lnTo>
                    <a:pt x="1658" y="1505"/>
                  </a:lnTo>
                  <a:lnTo>
                    <a:pt x="1581" y="1607"/>
                  </a:lnTo>
                  <a:lnTo>
                    <a:pt x="1505" y="1658"/>
                  </a:lnTo>
                  <a:lnTo>
                    <a:pt x="1403" y="1708"/>
                  </a:lnTo>
                  <a:lnTo>
                    <a:pt x="1301" y="1759"/>
                  </a:lnTo>
                  <a:lnTo>
                    <a:pt x="1072" y="1759"/>
                  </a:lnTo>
                  <a:lnTo>
                    <a:pt x="970" y="1708"/>
                  </a:lnTo>
                  <a:lnTo>
                    <a:pt x="868" y="1658"/>
                  </a:lnTo>
                  <a:lnTo>
                    <a:pt x="791" y="1607"/>
                  </a:lnTo>
                  <a:lnTo>
                    <a:pt x="715" y="1505"/>
                  </a:lnTo>
                  <a:lnTo>
                    <a:pt x="664" y="1428"/>
                  </a:lnTo>
                  <a:lnTo>
                    <a:pt x="638" y="1301"/>
                  </a:lnTo>
                  <a:lnTo>
                    <a:pt x="613" y="1199"/>
                  </a:lnTo>
                  <a:lnTo>
                    <a:pt x="638" y="1097"/>
                  </a:lnTo>
                  <a:lnTo>
                    <a:pt x="664" y="969"/>
                  </a:lnTo>
                  <a:lnTo>
                    <a:pt x="715" y="893"/>
                  </a:lnTo>
                  <a:lnTo>
                    <a:pt x="791" y="791"/>
                  </a:lnTo>
                  <a:lnTo>
                    <a:pt x="868" y="740"/>
                  </a:lnTo>
                  <a:lnTo>
                    <a:pt x="970" y="689"/>
                  </a:lnTo>
                  <a:lnTo>
                    <a:pt x="1072" y="638"/>
                  </a:lnTo>
                  <a:close/>
                  <a:moveTo>
                    <a:pt x="1173" y="0"/>
                  </a:moveTo>
                  <a:lnTo>
                    <a:pt x="944" y="26"/>
                  </a:lnTo>
                  <a:lnTo>
                    <a:pt x="715" y="102"/>
                  </a:lnTo>
                  <a:lnTo>
                    <a:pt x="511" y="204"/>
                  </a:lnTo>
                  <a:lnTo>
                    <a:pt x="332" y="357"/>
                  </a:lnTo>
                  <a:lnTo>
                    <a:pt x="205" y="536"/>
                  </a:lnTo>
                  <a:lnTo>
                    <a:pt x="77" y="740"/>
                  </a:lnTo>
                  <a:lnTo>
                    <a:pt x="26" y="969"/>
                  </a:lnTo>
                  <a:lnTo>
                    <a:pt x="1" y="1199"/>
                  </a:lnTo>
                  <a:lnTo>
                    <a:pt x="26" y="1428"/>
                  </a:lnTo>
                  <a:lnTo>
                    <a:pt x="77" y="1658"/>
                  </a:lnTo>
                  <a:lnTo>
                    <a:pt x="205" y="1861"/>
                  </a:lnTo>
                  <a:lnTo>
                    <a:pt x="332" y="2040"/>
                  </a:lnTo>
                  <a:lnTo>
                    <a:pt x="511" y="2193"/>
                  </a:lnTo>
                  <a:lnTo>
                    <a:pt x="715" y="2295"/>
                  </a:lnTo>
                  <a:lnTo>
                    <a:pt x="944" y="2371"/>
                  </a:lnTo>
                  <a:lnTo>
                    <a:pt x="1173" y="2397"/>
                  </a:lnTo>
                  <a:lnTo>
                    <a:pt x="1428" y="2371"/>
                  </a:lnTo>
                  <a:lnTo>
                    <a:pt x="1632" y="2295"/>
                  </a:lnTo>
                  <a:lnTo>
                    <a:pt x="1836" y="2193"/>
                  </a:lnTo>
                  <a:lnTo>
                    <a:pt x="2015" y="2040"/>
                  </a:lnTo>
                  <a:lnTo>
                    <a:pt x="2168" y="1861"/>
                  </a:lnTo>
                  <a:lnTo>
                    <a:pt x="2270" y="1658"/>
                  </a:lnTo>
                  <a:lnTo>
                    <a:pt x="2346" y="1428"/>
                  </a:lnTo>
                  <a:lnTo>
                    <a:pt x="2372" y="1199"/>
                  </a:lnTo>
                  <a:lnTo>
                    <a:pt x="2346" y="969"/>
                  </a:lnTo>
                  <a:lnTo>
                    <a:pt x="2270" y="740"/>
                  </a:lnTo>
                  <a:lnTo>
                    <a:pt x="2168" y="536"/>
                  </a:lnTo>
                  <a:lnTo>
                    <a:pt x="2015" y="357"/>
                  </a:lnTo>
                  <a:lnTo>
                    <a:pt x="1836" y="204"/>
                  </a:lnTo>
                  <a:lnTo>
                    <a:pt x="1632" y="102"/>
                  </a:lnTo>
                  <a:lnTo>
                    <a:pt x="1428" y="26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5886983" y="3604758"/>
              <a:ext cx="40704" cy="41133"/>
            </a:xfrm>
            <a:custGeom>
              <a:rect b="b" l="l" r="r" t="t"/>
              <a:pathLst>
                <a:path extrusionOk="0" h="2397" w="2372">
                  <a:moveTo>
                    <a:pt x="1300" y="638"/>
                  </a:moveTo>
                  <a:lnTo>
                    <a:pt x="1402" y="689"/>
                  </a:lnTo>
                  <a:lnTo>
                    <a:pt x="1504" y="740"/>
                  </a:lnTo>
                  <a:lnTo>
                    <a:pt x="1581" y="791"/>
                  </a:lnTo>
                  <a:lnTo>
                    <a:pt x="1657" y="893"/>
                  </a:lnTo>
                  <a:lnTo>
                    <a:pt x="1708" y="969"/>
                  </a:lnTo>
                  <a:lnTo>
                    <a:pt x="1734" y="1097"/>
                  </a:lnTo>
                  <a:lnTo>
                    <a:pt x="1759" y="1199"/>
                  </a:lnTo>
                  <a:lnTo>
                    <a:pt x="1734" y="1301"/>
                  </a:lnTo>
                  <a:lnTo>
                    <a:pt x="1708" y="1428"/>
                  </a:lnTo>
                  <a:lnTo>
                    <a:pt x="1657" y="1505"/>
                  </a:lnTo>
                  <a:lnTo>
                    <a:pt x="1581" y="1607"/>
                  </a:lnTo>
                  <a:lnTo>
                    <a:pt x="1504" y="1658"/>
                  </a:lnTo>
                  <a:lnTo>
                    <a:pt x="1402" y="1708"/>
                  </a:lnTo>
                  <a:lnTo>
                    <a:pt x="1300" y="1759"/>
                  </a:lnTo>
                  <a:lnTo>
                    <a:pt x="1071" y="1759"/>
                  </a:lnTo>
                  <a:lnTo>
                    <a:pt x="969" y="1708"/>
                  </a:lnTo>
                  <a:lnTo>
                    <a:pt x="867" y="1658"/>
                  </a:lnTo>
                  <a:lnTo>
                    <a:pt x="791" y="1607"/>
                  </a:lnTo>
                  <a:lnTo>
                    <a:pt x="714" y="1505"/>
                  </a:lnTo>
                  <a:lnTo>
                    <a:pt x="663" y="1428"/>
                  </a:lnTo>
                  <a:lnTo>
                    <a:pt x="638" y="1301"/>
                  </a:lnTo>
                  <a:lnTo>
                    <a:pt x="638" y="1199"/>
                  </a:lnTo>
                  <a:lnTo>
                    <a:pt x="638" y="1097"/>
                  </a:lnTo>
                  <a:lnTo>
                    <a:pt x="663" y="969"/>
                  </a:lnTo>
                  <a:lnTo>
                    <a:pt x="714" y="893"/>
                  </a:lnTo>
                  <a:lnTo>
                    <a:pt x="791" y="791"/>
                  </a:lnTo>
                  <a:lnTo>
                    <a:pt x="867" y="740"/>
                  </a:lnTo>
                  <a:lnTo>
                    <a:pt x="969" y="689"/>
                  </a:lnTo>
                  <a:lnTo>
                    <a:pt x="1071" y="638"/>
                  </a:lnTo>
                  <a:close/>
                  <a:moveTo>
                    <a:pt x="1198" y="0"/>
                  </a:moveTo>
                  <a:lnTo>
                    <a:pt x="943" y="26"/>
                  </a:lnTo>
                  <a:lnTo>
                    <a:pt x="714" y="102"/>
                  </a:lnTo>
                  <a:lnTo>
                    <a:pt x="536" y="204"/>
                  </a:lnTo>
                  <a:lnTo>
                    <a:pt x="357" y="357"/>
                  </a:lnTo>
                  <a:lnTo>
                    <a:pt x="204" y="536"/>
                  </a:lnTo>
                  <a:lnTo>
                    <a:pt x="102" y="740"/>
                  </a:lnTo>
                  <a:lnTo>
                    <a:pt x="26" y="969"/>
                  </a:lnTo>
                  <a:lnTo>
                    <a:pt x="0" y="1199"/>
                  </a:lnTo>
                  <a:lnTo>
                    <a:pt x="26" y="1428"/>
                  </a:lnTo>
                  <a:lnTo>
                    <a:pt x="102" y="1658"/>
                  </a:lnTo>
                  <a:lnTo>
                    <a:pt x="204" y="1861"/>
                  </a:lnTo>
                  <a:lnTo>
                    <a:pt x="357" y="2040"/>
                  </a:lnTo>
                  <a:lnTo>
                    <a:pt x="536" y="2193"/>
                  </a:lnTo>
                  <a:lnTo>
                    <a:pt x="714" y="2295"/>
                  </a:lnTo>
                  <a:lnTo>
                    <a:pt x="943" y="2371"/>
                  </a:lnTo>
                  <a:lnTo>
                    <a:pt x="1198" y="2397"/>
                  </a:lnTo>
                  <a:lnTo>
                    <a:pt x="1428" y="2371"/>
                  </a:lnTo>
                  <a:lnTo>
                    <a:pt x="1657" y="2295"/>
                  </a:lnTo>
                  <a:lnTo>
                    <a:pt x="1861" y="2193"/>
                  </a:lnTo>
                  <a:lnTo>
                    <a:pt x="2014" y="2040"/>
                  </a:lnTo>
                  <a:lnTo>
                    <a:pt x="2167" y="1861"/>
                  </a:lnTo>
                  <a:lnTo>
                    <a:pt x="2269" y="1658"/>
                  </a:lnTo>
                  <a:lnTo>
                    <a:pt x="2346" y="1428"/>
                  </a:lnTo>
                  <a:lnTo>
                    <a:pt x="2371" y="1199"/>
                  </a:lnTo>
                  <a:lnTo>
                    <a:pt x="2346" y="969"/>
                  </a:lnTo>
                  <a:lnTo>
                    <a:pt x="2269" y="740"/>
                  </a:lnTo>
                  <a:lnTo>
                    <a:pt x="2167" y="536"/>
                  </a:lnTo>
                  <a:lnTo>
                    <a:pt x="2014" y="357"/>
                  </a:lnTo>
                  <a:lnTo>
                    <a:pt x="1861" y="204"/>
                  </a:lnTo>
                  <a:lnTo>
                    <a:pt x="1657" y="102"/>
                  </a:lnTo>
                  <a:lnTo>
                    <a:pt x="1428" y="2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5736921" y="3549194"/>
              <a:ext cx="40704" cy="40704"/>
            </a:xfrm>
            <a:custGeom>
              <a:rect b="b" l="l" r="r" t="t"/>
              <a:pathLst>
                <a:path extrusionOk="0" h="2372" w="2372">
                  <a:moveTo>
                    <a:pt x="1301" y="638"/>
                  </a:moveTo>
                  <a:lnTo>
                    <a:pt x="1403" y="663"/>
                  </a:lnTo>
                  <a:lnTo>
                    <a:pt x="1505" y="714"/>
                  </a:lnTo>
                  <a:lnTo>
                    <a:pt x="1581" y="791"/>
                  </a:lnTo>
                  <a:lnTo>
                    <a:pt x="1657" y="867"/>
                  </a:lnTo>
                  <a:lnTo>
                    <a:pt x="1708" y="969"/>
                  </a:lnTo>
                  <a:lnTo>
                    <a:pt x="1734" y="1071"/>
                  </a:lnTo>
                  <a:lnTo>
                    <a:pt x="1759" y="1199"/>
                  </a:lnTo>
                  <a:lnTo>
                    <a:pt x="1734" y="1301"/>
                  </a:lnTo>
                  <a:lnTo>
                    <a:pt x="1708" y="1403"/>
                  </a:lnTo>
                  <a:lnTo>
                    <a:pt x="1657" y="1505"/>
                  </a:lnTo>
                  <a:lnTo>
                    <a:pt x="1581" y="1581"/>
                  </a:lnTo>
                  <a:lnTo>
                    <a:pt x="1505" y="1658"/>
                  </a:lnTo>
                  <a:lnTo>
                    <a:pt x="1403" y="1709"/>
                  </a:lnTo>
                  <a:lnTo>
                    <a:pt x="1301" y="1734"/>
                  </a:lnTo>
                  <a:lnTo>
                    <a:pt x="1199" y="1760"/>
                  </a:lnTo>
                  <a:lnTo>
                    <a:pt x="1071" y="1734"/>
                  </a:lnTo>
                  <a:lnTo>
                    <a:pt x="969" y="1709"/>
                  </a:lnTo>
                  <a:lnTo>
                    <a:pt x="867" y="1658"/>
                  </a:lnTo>
                  <a:lnTo>
                    <a:pt x="791" y="1581"/>
                  </a:lnTo>
                  <a:lnTo>
                    <a:pt x="714" y="1505"/>
                  </a:lnTo>
                  <a:lnTo>
                    <a:pt x="663" y="1403"/>
                  </a:lnTo>
                  <a:lnTo>
                    <a:pt x="638" y="1301"/>
                  </a:lnTo>
                  <a:lnTo>
                    <a:pt x="638" y="1199"/>
                  </a:lnTo>
                  <a:lnTo>
                    <a:pt x="638" y="1071"/>
                  </a:lnTo>
                  <a:lnTo>
                    <a:pt x="663" y="969"/>
                  </a:lnTo>
                  <a:lnTo>
                    <a:pt x="714" y="867"/>
                  </a:lnTo>
                  <a:lnTo>
                    <a:pt x="791" y="791"/>
                  </a:lnTo>
                  <a:lnTo>
                    <a:pt x="867" y="714"/>
                  </a:lnTo>
                  <a:lnTo>
                    <a:pt x="969" y="663"/>
                  </a:lnTo>
                  <a:lnTo>
                    <a:pt x="1071" y="638"/>
                  </a:lnTo>
                  <a:close/>
                  <a:moveTo>
                    <a:pt x="1199" y="0"/>
                  </a:moveTo>
                  <a:lnTo>
                    <a:pt x="944" y="26"/>
                  </a:lnTo>
                  <a:lnTo>
                    <a:pt x="740" y="102"/>
                  </a:lnTo>
                  <a:lnTo>
                    <a:pt x="536" y="204"/>
                  </a:lnTo>
                  <a:lnTo>
                    <a:pt x="357" y="357"/>
                  </a:lnTo>
                  <a:lnTo>
                    <a:pt x="204" y="536"/>
                  </a:lnTo>
                  <a:lnTo>
                    <a:pt x="102" y="740"/>
                  </a:lnTo>
                  <a:lnTo>
                    <a:pt x="26" y="944"/>
                  </a:lnTo>
                  <a:lnTo>
                    <a:pt x="0" y="1199"/>
                  </a:lnTo>
                  <a:lnTo>
                    <a:pt x="26" y="1428"/>
                  </a:lnTo>
                  <a:lnTo>
                    <a:pt x="102" y="1658"/>
                  </a:lnTo>
                  <a:lnTo>
                    <a:pt x="204" y="1862"/>
                  </a:lnTo>
                  <a:lnTo>
                    <a:pt x="357" y="2040"/>
                  </a:lnTo>
                  <a:lnTo>
                    <a:pt x="536" y="2168"/>
                  </a:lnTo>
                  <a:lnTo>
                    <a:pt x="740" y="2295"/>
                  </a:lnTo>
                  <a:lnTo>
                    <a:pt x="944" y="2346"/>
                  </a:lnTo>
                  <a:lnTo>
                    <a:pt x="1199" y="2371"/>
                  </a:lnTo>
                  <a:lnTo>
                    <a:pt x="1428" y="2346"/>
                  </a:lnTo>
                  <a:lnTo>
                    <a:pt x="1657" y="2295"/>
                  </a:lnTo>
                  <a:lnTo>
                    <a:pt x="1861" y="2168"/>
                  </a:lnTo>
                  <a:lnTo>
                    <a:pt x="2040" y="2040"/>
                  </a:lnTo>
                  <a:lnTo>
                    <a:pt x="2167" y="1862"/>
                  </a:lnTo>
                  <a:lnTo>
                    <a:pt x="2295" y="1658"/>
                  </a:lnTo>
                  <a:lnTo>
                    <a:pt x="2346" y="1428"/>
                  </a:lnTo>
                  <a:lnTo>
                    <a:pt x="2371" y="1199"/>
                  </a:lnTo>
                  <a:lnTo>
                    <a:pt x="2346" y="944"/>
                  </a:lnTo>
                  <a:lnTo>
                    <a:pt x="2295" y="740"/>
                  </a:lnTo>
                  <a:lnTo>
                    <a:pt x="2167" y="536"/>
                  </a:lnTo>
                  <a:lnTo>
                    <a:pt x="2040" y="357"/>
                  </a:lnTo>
                  <a:lnTo>
                    <a:pt x="1861" y="204"/>
                  </a:lnTo>
                  <a:lnTo>
                    <a:pt x="1657" y="102"/>
                  </a:lnTo>
                  <a:lnTo>
                    <a:pt x="1428" y="26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5837100" y="3549194"/>
              <a:ext cx="40704" cy="40704"/>
            </a:xfrm>
            <a:custGeom>
              <a:rect b="b" l="l" r="r" t="t"/>
              <a:pathLst>
                <a:path extrusionOk="0" h="2372" w="2372">
                  <a:moveTo>
                    <a:pt x="1301" y="638"/>
                  </a:moveTo>
                  <a:lnTo>
                    <a:pt x="1403" y="663"/>
                  </a:lnTo>
                  <a:lnTo>
                    <a:pt x="1505" y="714"/>
                  </a:lnTo>
                  <a:lnTo>
                    <a:pt x="1581" y="791"/>
                  </a:lnTo>
                  <a:lnTo>
                    <a:pt x="1658" y="867"/>
                  </a:lnTo>
                  <a:lnTo>
                    <a:pt x="1709" y="969"/>
                  </a:lnTo>
                  <a:lnTo>
                    <a:pt x="1734" y="1071"/>
                  </a:lnTo>
                  <a:lnTo>
                    <a:pt x="1734" y="1199"/>
                  </a:lnTo>
                  <a:lnTo>
                    <a:pt x="1734" y="1301"/>
                  </a:lnTo>
                  <a:lnTo>
                    <a:pt x="1709" y="1403"/>
                  </a:lnTo>
                  <a:lnTo>
                    <a:pt x="1658" y="1505"/>
                  </a:lnTo>
                  <a:lnTo>
                    <a:pt x="1581" y="1581"/>
                  </a:lnTo>
                  <a:lnTo>
                    <a:pt x="1505" y="1658"/>
                  </a:lnTo>
                  <a:lnTo>
                    <a:pt x="1403" y="1709"/>
                  </a:lnTo>
                  <a:lnTo>
                    <a:pt x="1301" y="1734"/>
                  </a:lnTo>
                  <a:lnTo>
                    <a:pt x="1173" y="1760"/>
                  </a:lnTo>
                  <a:lnTo>
                    <a:pt x="1072" y="1734"/>
                  </a:lnTo>
                  <a:lnTo>
                    <a:pt x="970" y="1709"/>
                  </a:lnTo>
                  <a:lnTo>
                    <a:pt x="868" y="1658"/>
                  </a:lnTo>
                  <a:lnTo>
                    <a:pt x="791" y="1581"/>
                  </a:lnTo>
                  <a:lnTo>
                    <a:pt x="715" y="1505"/>
                  </a:lnTo>
                  <a:lnTo>
                    <a:pt x="664" y="1403"/>
                  </a:lnTo>
                  <a:lnTo>
                    <a:pt x="638" y="1301"/>
                  </a:lnTo>
                  <a:lnTo>
                    <a:pt x="613" y="1199"/>
                  </a:lnTo>
                  <a:lnTo>
                    <a:pt x="638" y="1071"/>
                  </a:lnTo>
                  <a:lnTo>
                    <a:pt x="664" y="969"/>
                  </a:lnTo>
                  <a:lnTo>
                    <a:pt x="715" y="867"/>
                  </a:lnTo>
                  <a:lnTo>
                    <a:pt x="791" y="791"/>
                  </a:lnTo>
                  <a:lnTo>
                    <a:pt x="868" y="714"/>
                  </a:lnTo>
                  <a:lnTo>
                    <a:pt x="970" y="663"/>
                  </a:lnTo>
                  <a:lnTo>
                    <a:pt x="1072" y="638"/>
                  </a:lnTo>
                  <a:close/>
                  <a:moveTo>
                    <a:pt x="1173" y="0"/>
                  </a:moveTo>
                  <a:lnTo>
                    <a:pt x="944" y="26"/>
                  </a:lnTo>
                  <a:lnTo>
                    <a:pt x="715" y="102"/>
                  </a:lnTo>
                  <a:lnTo>
                    <a:pt x="511" y="204"/>
                  </a:lnTo>
                  <a:lnTo>
                    <a:pt x="332" y="357"/>
                  </a:lnTo>
                  <a:lnTo>
                    <a:pt x="205" y="536"/>
                  </a:lnTo>
                  <a:lnTo>
                    <a:pt x="77" y="740"/>
                  </a:lnTo>
                  <a:lnTo>
                    <a:pt x="26" y="944"/>
                  </a:lnTo>
                  <a:lnTo>
                    <a:pt x="1" y="1199"/>
                  </a:lnTo>
                  <a:lnTo>
                    <a:pt x="26" y="1428"/>
                  </a:lnTo>
                  <a:lnTo>
                    <a:pt x="77" y="1658"/>
                  </a:lnTo>
                  <a:lnTo>
                    <a:pt x="205" y="1862"/>
                  </a:lnTo>
                  <a:lnTo>
                    <a:pt x="332" y="2040"/>
                  </a:lnTo>
                  <a:lnTo>
                    <a:pt x="511" y="2168"/>
                  </a:lnTo>
                  <a:lnTo>
                    <a:pt x="715" y="2295"/>
                  </a:lnTo>
                  <a:lnTo>
                    <a:pt x="944" y="2346"/>
                  </a:lnTo>
                  <a:lnTo>
                    <a:pt x="1173" y="2371"/>
                  </a:lnTo>
                  <a:lnTo>
                    <a:pt x="1428" y="2346"/>
                  </a:lnTo>
                  <a:lnTo>
                    <a:pt x="1632" y="2295"/>
                  </a:lnTo>
                  <a:lnTo>
                    <a:pt x="1836" y="2168"/>
                  </a:lnTo>
                  <a:lnTo>
                    <a:pt x="2015" y="2040"/>
                  </a:lnTo>
                  <a:lnTo>
                    <a:pt x="2168" y="1862"/>
                  </a:lnTo>
                  <a:lnTo>
                    <a:pt x="2270" y="1658"/>
                  </a:lnTo>
                  <a:lnTo>
                    <a:pt x="2346" y="1428"/>
                  </a:lnTo>
                  <a:lnTo>
                    <a:pt x="2372" y="1199"/>
                  </a:lnTo>
                  <a:lnTo>
                    <a:pt x="2346" y="944"/>
                  </a:lnTo>
                  <a:lnTo>
                    <a:pt x="2270" y="740"/>
                  </a:lnTo>
                  <a:lnTo>
                    <a:pt x="2168" y="536"/>
                  </a:lnTo>
                  <a:lnTo>
                    <a:pt x="2015" y="357"/>
                  </a:lnTo>
                  <a:lnTo>
                    <a:pt x="1836" y="204"/>
                  </a:lnTo>
                  <a:lnTo>
                    <a:pt x="1632" y="102"/>
                  </a:lnTo>
                  <a:lnTo>
                    <a:pt x="1428" y="26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5886983" y="3549194"/>
              <a:ext cx="40704" cy="40704"/>
            </a:xfrm>
            <a:custGeom>
              <a:rect b="b" l="l" r="r" t="t"/>
              <a:pathLst>
                <a:path extrusionOk="0" h="2372" w="2372">
                  <a:moveTo>
                    <a:pt x="1300" y="638"/>
                  </a:moveTo>
                  <a:lnTo>
                    <a:pt x="1402" y="663"/>
                  </a:lnTo>
                  <a:lnTo>
                    <a:pt x="1504" y="714"/>
                  </a:lnTo>
                  <a:lnTo>
                    <a:pt x="1581" y="791"/>
                  </a:lnTo>
                  <a:lnTo>
                    <a:pt x="1657" y="867"/>
                  </a:lnTo>
                  <a:lnTo>
                    <a:pt x="1708" y="969"/>
                  </a:lnTo>
                  <a:lnTo>
                    <a:pt x="1734" y="1071"/>
                  </a:lnTo>
                  <a:lnTo>
                    <a:pt x="1759" y="1199"/>
                  </a:lnTo>
                  <a:lnTo>
                    <a:pt x="1734" y="1301"/>
                  </a:lnTo>
                  <a:lnTo>
                    <a:pt x="1708" y="1403"/>
                  </a:lnTo>
                  <a:lnTo>
                    <a:pt x="1657" y="1505"/>
                  </a:lnTo>
                  <a:lnTo>
                    <a:pt x="1581" y="1581"/>
                  </a:lnTo>
                  <a:lnTo>
                    <a:pt x="1504" y="1658"/>
                  </a:lnTo>
                  <a:lnTo>
                    <a:pt x="1402" y="1709"/>
                  </a:lnTo>
                  <a:lnTo>
                    <a:pt x="1300" y="1734"/>
                  </a:lnTo>
                  <a:lnTo>
                    <a:pt x="1198" y="1760"/>
                  </a:lnTo>
                  <a:lnTo>
                    <a:pt x="1071" y="1734"/>
                  </a:lnTo>
                  <a:lnTo>
                    <a:pt x="969" y="1709"/>
                  </a:lnTo>
                  <a:lnTo>
                    <a:pt x="867" y="1658"/>
                  </a:lnTo>
                  <a:lnTo>
                    <a:pt x="791" y="1581"/>
                  </a:lnTo>
                  <a:lnTo>
                    <a:pt x="714" y="1505"/>
                  </a:lnTo>
                  <a:lnTo>
                    <a:pt x="663" y="1403"/>
                  </a:lnTo>
                  <a:lnTo>
                    <a:pt x="638" y="1301"/>
                  </a:lnTo>
                  <a:lnTo>
                    <a:pt x="638" y="1199"/>
                  </a:lnTo>
                  <a:lnTo>
                    <a:pt x="638" y="1071"/>
                  </a:lnTo>
                  <a:lnTo>
                    <a:pt x="663" y="969"/>
                  </a:lnTo>
                  <a:lnTo>
                    <a:pt x="714" y="867"/>
                  </a:lnTo>
                  <a:lnTo>
                    <a:pt x="791" y="791"/>
                  </a:lnTo>
                  <a:lnTo>
                    <a:pt x="867" y="714"/>
                  </a:lnTo>
                  <a:lnTo>
                    <a:pt x="969" y="663"/>
                  </a:lnTo>
                  <a:lnTo>
                    <a:pt x="1071" y="638"/>
                  </a:lnTo>
                  <a:close/>
                  <a:moveTo>
                    <a:pt x="1198" y="0"/>
                  </a:moveTo>
                  <a:lnTo>
                    <a:pt x="943" y="26"/>
                  </a:lnTo>
                  <a:lnTo>
                    <a:pt x="714" y="102"/>
                  </a:lnTo>
                  <a:lnTo>
                    <a:pt x="536" y="204"/>
                  </a:lnTo>
                  <a:lnTo>
                    <a:pt x="357" y="357"/>
                  </a:lnTo>
                  <a:lnTo>
                    <a:pt x="204" y="536"/>
                  </a:lnTo>
                  <a:lnTo>
                    <a:pt x="102" y="740"/>
                  </a:lnTo>
                  <a:lnTo>
                    <a:pt x="26" y="944"/>
                  </a:lnTo>
                  <a:lnTo>
                    <a:pt x="0" y="1199"/>
                  </a:lnTo>
                  <a:lnTo>
                    <a:pt x="26" y="1428"/>
                  </a:lnTo>
                  <a:lnTo>
                    <a:pt x="102" y="1658"/>
                  </a:lnTo>
                  <a:lnTo>
                    <a:pt x="204" y="1862"/>
                  </a:lnTo>
                  <a:lnTo>
                    <a:pt x="357" y="2040"/>
                  </a:lnTo>
                  <a:lnTo>
                    <a:pt x="536" y="2168"/>
                  </a:lnTo>
                  <a:lnTo>
                    <a:pt x="714" y="2295"/>
                  </a:lnTo>
                  <a:lnTo>
                    <a:pt x="943" y="2346"/>
                  </a:lnTo>
                  <a:lnTo>
                    <a:pt x="1198" y="2371"/>
                  </a:lnTo>
                  <a:lnTo>
                    <a:pt x="1428" y="2346"/>
                  </a:lnTo>
                  <a:lnTo>
                    <a:pt x="1657" y="2295"/>
                  </a:lnTo>
                  <a:lnTo>
                    <a:pt x="1861" y="2168"/>
                  </a:lnTo>
                  <a:lnTo>
                    <a:pt x="2014" y="2040"/>
                  </a:lnTo>
                  <a:lnTo>
                    <a:pt x="2167" y="1862"/>
                  </a:lnTo>
                  <a:lnTo>
                    <a:pt x="2269" y="1658"/>
                  </a:lnTo>
                  <a:lnTo>
                    <a:pt x="2346" y="1428"/>
                  </a:lnTo>
                  <a:lnTo>
                    <a:pt x="2371" y="1199"/>
                  </a:lnTo>
                  <a:lnTo>
                    <a:pt x="2346" y="944"/>
                  </a:lnTo>
                  <a:lnTo>
                    <a:pt x="2269" y="740"/>
                  </a:lnTo>
                  <a:lnTo>
                    <a:pt x="2167" y="536"/>
                  </a:lnTo>
                  <a:lnTo>
                    <a:pt x="2014" y="357"/>
                  </a:lnTo>
                  <a:lnTo>
                    <a:pt x="1861" y="204"/>
                  </a:lnTo>
                  <a:lnTo>
                    <a:pt x="1657" y="102"/>
                  </a:lnTo>
                  <a:lnTo>
                    <a:pt x="1428" y="2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5786787" y="3549194"/>
              <a:ext cx="41150" cy="40704"/>
            </a:xfrm>
            <a:custGeom>
              <a:rect b="b" l="l" r="r" t="t"/>
              <a:pathLst>
                <a:path extrusionOk="0" h="2372" w="2398">
                  <a:moveTo>
                    <a:pt x="1301" y="638"/>
                  </a:moveTo>
                  <a:lnTo>
                    <a:pt x="1428" y="663"/>
                  </a:lnTo>
                  <a:lnTo>
                    <a:pt x="1505" y="714"/>
                  </a:lnTo>
                  <a:lnTo>
                    <a:pt x="1607" y="791"/>
                  </a:lnTo>
                  <a:lnTo>
                    <a:pt x="1658" y="867"/>
                  </a:lnTo>
                  <a:lnTo>
                    <a:pt x="1709" y="969"/>
                  </a:lnTo>
                  <a:lnTo>
                    <a:pt x="1760" y="1071"/>
                  </a:lnTo>
                  <a:lnTo>
                    <a:pt x="1760" y="1199"/>
                  </a:lnTo>
                  <a:lnTo>
                    <a:pt x="1760" y="1301"/>
                  </a:lnTo>
                  <a:lnTo>
                    <a:pt x="1709" y="1403"/>
                  </a:lnTo>
                  <a:lnTo>
                    <a:pt x="1658" y="1505"/>
                  </a:lnTo>
                  <a:lnTo>
                    <a:pt x="1607" y="1581"/>
                  </a:lnTo>
                  <a:lnTo>
                    <a:pt x="1505" y="1658"/>
                  </a:lnTo>
                  <a:lnTo>
                    <a:pt x="1428" y="1709"/>
                  </a:lnTo>
                  <a:lnTo>
                    <a:pt x="1301" y="1734"/>
                  </a:lnTo>
                  <a:lnTo>
                    <a:pt x="1199" y="1760"/>
                  </a:lnTo>
                  <a:lnTo>
                    <a:pt x="1097" y="1734"/>
                  </a:lnTo>
                  <a:lnTo>
                    <a:pt x="970" y="1709"/>
                  </a:lnTo>
                  <a:lnTo>
                    <a:pt x="893" y="1658"/>
                  </a:lnTo>
                  <a:lnTo>
                    <a:pt x="791" y="1581"/>
                  </a:lnTo>
                  <a:lnTo>
                    <a:pt x="740" y="1505"/>
                  </a:lnTo>
                  <a:lnTo>
                    <a:pt x="689" y="1403"/>
                  </a:lnTo>
                  <a:lnTo>
                    <a:pt x="638" y="1301"/>
                  </a:lnTo>
                  <a:lnTo>
                    <a:pt x="638" y="1199"/>
                  </a:lnTo>
                  <a:lnTo>
                    <a:pt x="638" y="1071"/>
                  </a:lnTo>
                  <a:lnTo>
                    <a:pt x="689" y="969"/>
                  </a:lnTo>
                  <a:lnTo>
                    <a:pt x="740" y="867"/>
                  </a:lnTo>
                  <a:lnTo>
                    <a:pt x="791" y="791"/>
                  </a:lnTo>
                  <a:lnTo>
                    <a:pt x="893" y="714"/>
                  </a:lnTo>
                  <a:lnTo>
                    <a:pt x="970" y="663"/>
                  </a:lnTo>
                  <a:lnTo>
                    <a:pt x="1097" y="638"/>
                  </a:lnTo>
                  <a:close/>
                  <a:moveTo>
                    <a:pt x="1199" y="0"/>
                  </a:moveTo>
                  <a:lnTo>
                    <a:pt x="970" y="26"/>
                  </a:lnTo>
                  <a:lnTo>
                    <a:pt x="740" y="102"/>
                  </a:lnTo>
                  <a:lnTo>
                    <a:pt x="536" y="204"/>
                  </a:lnTo>
                  <a:lnTo>
                    <a:pt x="358" y="357"/>
                  </a:lnTo>
                  <a:lnTo>
                    <a:pt x="205" y="536"/>
                  </a:lnTo>
                  <a:lnTo>
                    <a:pt x="103" y="740"/>
                  </a:lnTo>
                  <a:lnTo>
                    <a:pt x="26" y="944"/>
                  </a:lnTo>
                  <a:lnTo>
                    <a:pt x="1" y="1199"/>
                  </a:lnTo>
                  <a:lnTo>
                    <a:pt x="26" y="1428"/>
                  </a:lnTo>
                  <a:lnTo>
                    <a:pt x="103" y="1658"/>
                  </a:lnTo>
                  <a:lnTo>
                    <a:pt x="205" y="1862"/>
                  </a:lnTo>
                  <a:lnTo>
                    <a:pt x="358" y="2040"/>
                  </a:lnTo>
                  <a:lnTo>
                    <a:pt x="536" y="2168"/>
                  </a:lnTo>
                  <a:lnTo>
                    <a:pt x="740" y="2295"/>
                  </a:lnTo>
                  <a:lnTo>
                    <a:pt x="970" y="2346"/>
                  </a:lnTo>
                  <a:lnTo>
                    <a:pt x="1199" y="2371"/>
                  </a:lnTo>
                  <a:lnTo>
                    <a:pt x="1428" y="2346"/>
                  </a:lnTo>
                  <a:lnTo>
                    <a:pt x="1658" y="2295"/>
                  </a:lnTo>
                  <a:lnTo>
                    <a:pt x="1862" y="2168"/>
                  </a:lnTo>
                  <a:lnTo>
                    <a:pt x="2040" y="2040"/>
                  </a:lnTo>
                  <a:lnTo>
                    <a:pt x="2193" y="1862"/>
                  </a:lnTo>
                  <a:lnTo>
                    <a:pt x="2295" y="1658"/>
                  </a:lnTo>
                  <a:lnTo>
                    <a:pt x="2372" y="1428"/>
                  </a:lnTo>
                  <a:lnTo>
                    <a:pt x="2397" y="1199"/>
                  </a:lnTo>
                  <a:lnTo>
                    <a:pt x="2372" y="944"/>
                  </a:lnTo>
                  <a:lnTo>
                    <a:pt x="2295" y="740"/>
                  </a:lnTo>
                  <a:lnTo>
                    <a:pt x="2193" y="536"/>
                  </a:lnTo>
                  <a:lnTo>
                    <a:pt x="2040" y="357"/>
                  </a:lnTo>
                  <a:lnTo>
                    <a:pt x="1862" y="204"/>
                  </a:lnTo>
                  <a:lnTo>
                    <a:pt x="1658" y="102"/>
                  </a:lnTo>
                  <a:lnTo>
                    <a:pt x="1428" y="26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5713738" y="3628817"/>
              <a:ext cx="41579" cy="31952"/>
            </a:xfrm>
            <a:custGeom>
              <a:rect b="b" l="l" r="r" t="t"/>
              <a:pathLst>
                <a:path extrusionOk="0" h="1862" w="2423">
                  <a:moveTo>
                    <a:pt x="2116" y="1"/>
                  </a:moveTo>
                  <a:lnTo>
                    <a:pt x="1989" y="26"/>
                  </a:lnTo>
                  <a:lnTo>
                    <a:pt x="1887" y="103"/>
                  </a:lnTo>
                  <a:lnTo>
                    <a:pt x="867" y="1122"/>
                  </a:lnTo>
                  <a:lnTo>
                    <a:pt x="535" y="765"/>
                  </a:lnTo>
                  <a:lnTo>
                    <a:pt x="408" y="689"/>
                  </a:lnTo>
                  <a:lnTo>
                    <a:pt x="306" y="663"/>
                  </a:lnTo>
                  <a:lnTo>
                    <a:pt x="179" y="689"/>
                  </a:lnTo>
                  <a:lnTo>
                    <a:pt x="77" y="765"/>
                  </a:lnTo>
                  <a:lnTo>
                    <a:pt x="26" y="867"/>
                  </a:lnTo>
                  <a:lnTo>
                    <a:pt x="0" y="995"/>
                  </a:lnTo>
                  <a:lnTo>
                    <a:pt x="26" y="1097"/>
                  </a:lnTo>
                  <a:lnTo>
                    <a:pt x="77" y="1199"/>
                  </a:lnTo>
                  <a:lnTo>
                    <a:pt x="637" y="1785"/>
                  </a:lnTo>
                  <a:lnTo>
                    <a:pt x="739" y="1836"/>
                  </a:lnTo>
                  <a:lnTo>
                    <a:pt x="867" y="1862"/>
                  </a:lnTo>
                  <a:lnTo>
                    <a:pt x="994" y="1836"/>
                  </a:lnTo>
                  <a:lnTo>
                    <a:pt x="1096" y="1785"/>
                  </a:lnTo>
                  <a:lnTo>
                    <a:pt x="2320" y="536"/>
                  </a:lnTo>
                  <a:lnTo>
                    <a:pt x="2397" y="434"/>
                  </a:lnTo>
                  <a:lnTo>
                    <a:pt x="2422" y="306"/>
                  </a:lnTo>
                  <a:lnTo>
                    <a:pt x="2397" y="205"/>
                  </a:lnTo>
                  <a:lnTo>
                    <a:pt x="2320" y="103"/>
                  </a:lnTo>
                  <a:lnTo>
                    <a:pt x="2218" y="26"/>
                  </a:lnTo>
                  <a:lnTo>
                    <a:pt x="2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41"/>
          <p:cNvGrpSpPr/>
          <p:nvPr/>
        </p:nvGrpSpPr>
        <p:grpSpPr>
          <a:xfrm>
            <a:off x="5686163" y="4207213"/>
            <a:ext cx="274320" cy="274320"/>
            <a:chOff x="5686163" y="4207213"/>
            <a:chExt cx="274320" cy="274320"/>
          </a:xfrm>
        </p:grpSpPr>
        <p:sp>
          <p:nvSpPr>
            <p:cNvPr id="903" name="Google Shape;903;p41"/>
            <p:cNvSpPr/>
            <p:nvPr/>
          </p:nvSpPr>
          <p:spPr>
            <a:xfrm>
              <a:off x="5686163" y="4207213"/>
              <a:ext cx="245439" cy="274320"/>
            </a:xfrm>
            <a:custGeom>
              <a:rect b="b" l="l" r="r" t="t"/>
              <a:pathLst>
                <a:path extrusionOk="0" h="15986" w="14303">
                  <a:moveTo>
                    <a:pt x="943" y="1"/>
                  </a:moveTo>
                  <a:lnTo>
                    <a:pt x="765" y="26"/>
                  </a:lnTo>
                  <a:lnTo>
                    <a:pt x="587" y="77"/>
                  </a:lnTo>
                  <a:lnTo>
                    <a:pt x="408" y="154"/>
                  </a:lnTo>
                  <a:lnTo>
                    <a:pt x="281" y="281"/>
                  </a:lnTo>
                  <a:lnTo>
                    <a:pt x="179" y="408"/>
                  </a:lnTo>
                  <a:lnTo>
                    <a:pt x="77" y="561"/>
                  </a:lnTo>
                  <a:lnTo>
                    <a:pt x="26" y="740"/>
                  </a:lnTo>
                  <a:lnTo>
                    <a:pt x="0" y="944"/>
                  </a:lnTo>
                  <a:lnTo>
                    <a:pt x="0" y="15043"/>
                  </a:lnTo>
                  <a:lnTo>
                    <a:pt x="26" y="15221"/>
                  </a:lnTo>
                  <a:lnTo>
                    <a:pt x="77" y="15400"/>
                  </a:lnTo>
                  <a:lnTo>
                    <a:pt x="179" y="15578"/>
                  </a:lnTo>
                  <a:lnTo>
                    <a:pt x="281" y="15706"/>
                  </a:lnTo>
                  <a:lnTo>
                    <a:pt x="408" y="15833"/>
                  </a:lnTo>
                  <a:lnTo>
                    <a:pt x="587" y="15910"/>
                  </a:lnTo>
                  <a:lnTo>
                    <a:pt x="765" y="15961"/>
                  </a:lnTo>
                  <a:lnTo>
                    <a:pt x="943" y="15986"/>
                  </a:lnTo>
                  <a:lnTo>
                    <a:pt x="13360" y="15986"/>
                  </a:lnTo>
                  <a:lnTo>
                    <a:pt x="13564" y="15961"/>
                  </a:lnTo>
                  <a:lnTo>
                    <a:pt x="13742" y="15910"/>
                  </a:lnTo>
                  <a:lnTo>
                    <a:pt x="13895" y="15833"/>
                  </a:lnTo>
                  <a:lnTo>
                    <a:pt x="14023" y="15706"/>
                  </a:lnTo>
                  <a:lnTo>
                    <a:pt x="14150" y="15578"/>
                  </a:lnTo>
                  <a:lnTo>
                    <a:pt x="14226" y="15400"/>
                  </a:lnTo>
                  <a:lnTo>
                    <a:pt x="14277" y="15221"/>
                  </a:lnTo>
                  <a:lnTo>
                    <a:pt x="14303" y="15043"/>
                  </a:lnTo>
                  <a:lnTo>
                    <a:pt x="14303" y="14176"/>
                  </a:lnTo>
                  <a:lnTo>
                    <a:pt x="14277" y="14048"/>
                  </a:lnTo>
                  <a:lnTo>
                    <a:pt x="14226" y="13946"/>
                  </a:lnTo>
                  <a:lnTo>
                    <a:pt x="14125" y="13870"/>
                  </a:lnTo>
                  <a:lnTo>
                    <a:pt x="13870" y="13870"/>
                  </a:lnTo>
                  <a:lnTo>
                    <a:pt x="13768" y="13946"/>
                  </a:lnTo>
                  <a:lnTo>
                    <a:pt x="13717" y="14048"/>
                  </a:lnTo>
                  <a:lnTo>
                    <a:pt x="13691" y="14176"/>
                  </a:lnTo>
                  <a:lnTo>
                    <a:pt x="13691" y="15043"/>
                  </a:lnTo>
                  <a:lnTo>
                    <a:pt x="13666" y="15170"/>
                  </a:lnTo>
                  <a:lnTo>
                    <a:pt x="13589" y="15272"/>
                  </a:lnTo>
                  <a:lnTo>
                    <a:pt x="13487" y="15323"/>
                  </a:lnTo>
                  <a:lnTo>
                    <a:pt x="13360" y="15349"/>
                  </a:lnTo>
                  <a:lnTo>
                    <a:pt x="943" y="15349"/>
                  </a:lnTo>
                  <a:lnTo>
                    <a:pt x="816" y="15323"/>
                  </a:lnTo>
                  <a:lnTo>
                    <a:pt x="714" y="15272"/>
                  </a:lnTo>
                  <a:lnTo>
                    <a:pt x="663" y="15170"/>
                  </a:lnTo>
                  <a:lnTo>
                    <a:pt x="638" y="15043"/>
                  </a:lnTo>
                  <a:lnTo>
                    <a:pt x="638" y="944"/>
                  </a:lnTo>
                  <a:lnTo>
                    <a:pt x="663" y="816"/>
                  </a:lnTo>
                  <a:lnTo>
                    <a:pt x="714" y="714"/>
                  </a:lnTo>
                  <a:lnTo>
                    <a:pt x="816" y="638"/>
                  </a:lnTo>
                  <a:lnTo>
                    <a:pt x="943" y="612"/>
                  </a:lnTo>
                  <a:lnTo>
                    <a:pt x="13360" y="612"/>
                  </a:lnTo>
                  <a:lnTo>
                    <a:pt x="13487" y="638"/>
                  </a:lnTo>
                  <a:lnTo>
                    <a:pt x="13589" y="714"/>
                  </a:lnTo>
                  <a:lnTo>
                    <a:pt x="13666" y="816"/>
                  </a:lnTo>
                  <a:lnTo>
                    <a:pt x="13691" y="944"/>
                  </a:lnTo>
                  <a:lnTo>
                    <a:pt x="13691" y="2576"/>
                  </a:lnTo>
                  <a:lnTo>
                    <a:pt x="13717" y="2703"/>
                  </a:lnTo>
                  <a:lnTo>
                    <a:pt x="13768" y="2805"/>
                  </a:lnTo>
                  <a:lnTo>
                    <a:pt x="13870" y="2882"/>
                  </a:lnTo>
                  <a:lnTo>
                    <a:pt x="13997" y="2907"/>
                  </a:lnTo>
                  <a:lnTo>
                    <a:pt x="14125" y="2882"/>
                  </a:lnTo>
                  <a:lnTo>
                    <a:pt x="14226" y="2805"/>
                  </a:lnTo>
                  <a:lnTo>
                    <a:pt x="14277" y="2703"/>
                  </a:lnTo>
                  <a:lnTo>
                    <a:pt x="14303" y="2576"/>
                  </a:lnTo>
                  <a:lnTo>
                    <a:pt x="14303" y="944"/>
                  </a:lnTo>
                  <a:lnTo>
                    <a:pt x="14277" y="740"/>
                  </a:lnTo>
                  <a:lnTo>
                    <a:pt x="14226" y="561"/>
                  </a:lnTo>
                  <a:lnTo>
                    <a:pt x="14150" y="408"/>
                  </a:lnTo>
                  <a:lnTo>
                    <a:pt x="14023" y="281"/>
                  </a:lnTo>
                  <a:lnTo>
                    <a:pt x="13895" y="154"/>
                  </a:lnTo>
                  <a:lnTo>
                    <a:pt x="13742" y="77"/>
                  </a:lnTo>
                  <a:lnTo>
                    <a:pt x="13564" y="26"/>
                  </a:lnTo>
                  <a:lnTo>
                    <a:pt x="133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5711971" y="4233021"/>
              <a:ext cx="193822" cy="122522"/>
            </a:xfrm>
            <a:custGeom>
              <a:rect b="b" l="l" r="r" t="t"/>
              <a:pathLst>
                <a:path extrusionOk="0" h="7140" w="11295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6833"/>
                  </a:lnTo>
                  <a:lnTo>
                    <a:pt x="26" y="6961"/>
                  </a:lnTo>
                  <a:lnTo>
                    <a:pt x="102" y="7037"/>
                  </a:lnTo>
                  <a:lnTo>
                    <a:pt x="204" y="7114"/>
                  </a:lnTo>
                  <a:lnTo>
                    <a:pt x="306" y="7139"/>
                  </a:lnTo>
                  <a:lnTo>
                    <a:pt x="434" y="7114"/>
                  </a:lnTo>
                  <a:lnTo>
                    <a:pt x="536" y="7037"/>
                  </a:lnTo>
                  <a:lnTo>
                    <a:pt x="612" y="6961"/>
                  </a:lnTo>
                  <a:lnTo>
                    <a:pt x="638" y="6833"/>
                  </a:lnTo>
                  <a:lnTo>
                    <a:pt x="638" y="613"/>
                  </a:lnTo>
                  <a:lnTo>
                    <a:pt x="10683" y="613"/>
                  </a:lnTo>
                  <a:lnTo>
                    <a:pt x="10683" y="1123"/>
                  </a:lnTo>
                  <a:lnTo>
                    <a:pt x="10708" y="1225"/>
                  </a:lnTo>
                  <a:lnTo>
                    <a:pt x="10759" y="1327"/>
                  </a:lnTo>
                  <a:lnTo>
                    <a:pt x="10861" y="1403"/>
                  </a:lnTo>
                  <a:lnTo>
                    <a:pt x="10989" y="1429"/>
                  </a:lnTo>
                  <a:lnTo>
                    <a:pt x="11116" y="1403"/>
                  </a:lnTo>
                  <a:lnTo>
                    <a:pt x="11218" y="1327"/>
                  </a:lnTo>
                  <a:lnTo>
                    <a:pt x="11269" y="1225"/>
                  </a:lnTo>
                  <a:lnTo>
                    <a:pt x="11295" y="1123"/>
                  </a:lnTo>
                  <a:lnTo>
                    <a:pt x="11295" y="307"/>
                  </a:lnTo>
                  <a:lnTo>
                    <a:pt x="11269" y="179"/>
                  </a:lnTo>
                  <a:lnTo>
                    <a:pt x="11218" y="77"/>
                  </a:lnTo>
                  <a:lnTo>
                    <a:pt x="11116" y="26"/>
                  </a:lnTo>
                  <a:lnTo>
                    <a:pt x="10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5711971" y="4364707"/>
              <a:ext cx="10948" cy="10519"/>
            </a:xfrm>
            <a:custGeom>
              <a:rect b="b" l="l" r="r" t="t"/>
              <a:pathLst>
                <a:path extrusionOk="0" h="613" w="638">
                  <a:moveTo>
                    <a:pt x="306" y="1"/>
                  </a:moveTo>
                  <a:lnTo>
                    <a:pt x="204" y="26"/>
                  </a:lnTo>
                  <a:lnTo>
                    <a:pt x="102" y="77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4"/>
                  </a:lnTo>
                  <a:lnTo>
                    <a:pt x="102" y="536"/>
                  </a:lnTo>
                  <a:lnTo>
                    <a:pt x="204" y="587"/>
                  </a:lnTo>
                  <a:lnTo>
                    <a:pt x="306" y="613"/>
                  </a:lnTo>
                  <a:lnTo>
                    <a:pt x="434" y="587"/>
                  </a:lnTo>
                  <a:lnTo>
                    <a:pt x="536" y="536"/>
                  </a:lnTo>
                  <a:lnTo>
                    <a:pt x="612" y="434"/>
                  </a:lnTo>
                  <a:lnTo>
                    <a:pt x="638" y="307"/>
                  </a:lnTo>
                  <a:lnTo>
                    <a:pt x="612" y="179"/>
                  </a:lnTo>
                  <a:lnTo>
                    <a:pt x="536" y="77"/>
                  </a:lnTo>
                  <a:lnTo>
                    <a:pt x="434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5711971" y="4385282"/>
              <a:ext cx="193822" cy="70442"/>
            </a:xfrm>
            <a:custGeom>
              <a:rect b="b" l="l" r="r" t="t"/>
              <a:pathLst>
                <a:path extrusionOk="0" h="4105" w="11295">
                  <a:moveTo>
                    <a:pt x="306" y="0"/>
                  </a:moveTo>
                  <a:lnTo>
                    <a:pt x="204" y="26"/>
                  </a:lnTo>
                  <a:lnTo>
                    <a:pt x="102" y="102"/>
                  </a:lnTo>
                  <a:lnTo>
                    <a:pt x="26" y="179"/>
                  </a:lnTo>
                  <a:lnTo>
                    <a:pt x="0" y="306"/>
                  </a:lnTo>
                  <a:lnTo>
                    <a:pt x="0" y="3799"/>
                  </a:lnTo>
                  <a:lnTo>
                    <a:pt x="26" y="3926"/>
                  </a:lnTo>
                  <a:lnTo>
                    <a:pt x="102" y="4003"/>
                  </a:lnTo>
                  <a:lnTo>
                    <a:pt x="204" y="4079"/>
                  </a:lnTo>
                  <a:lnTo>
                    <a:pt x="306" y="4105"/>
                  </a:lnTo>
                  <a:lnTo>
                    <a:pt x="10989" y="4105"/>
                  </a:lnTo>
                  <a:lnTo>
                    <a:pt x="11116" y="4079"/>
                  </a:lnTo>
                  <a:lnTo>
                    <a:pt x="11218" y="4003"/>
                  </a:lnTo>
                  <a:lnTo>
                    <a:pt x="11269" y="3926"/>
                  </a:lnTo>
                  <a:lnTo>
                    <a:pt x="11295" y="3799"/>
                  </a:lnTo>
                  <a:lnTo>
                    <a:pt x="11295" y="3110"/>
                  </a:lnTo>
                  <a:lnTo>
                    <a:pt x="11269" y="2983"/>
                  </a:lnTo>
                  <a:lnTo>
                    <a:pt x="11218" y="2881"/>
                  </a:lnTo>
                  <a:lnTo>
                    <a:pt x="11116" y="2830"/>
                  </a:lnTo>
                  <a:lnTo>
                    <a:pt x="10989" y="2805"/>
                  </a:lnTo>
                  <a:lnTo>
                    <a:pt x="10861" y="2830"/>
                  </a:lnTo>
                  <a:lnTo>
                    <a:pt x="10759" y="2881"/>
                  </a:lnTo>
                  <a:lnTo>
                    <a:pt x="10708" y="2983"/>
                  </a:lnTo>
                  <a:lnTo>
                    <a:pt x="10683" y="3110"/>
                  </a:lnTo>
                  <a:lnTo>
                    <a:pt x="10683" y="3493"/>
                  </a:lnTo>
                  <a:lnTo>
                    <a:pt x="638" y="3493"/>
                  </a:lnTo>
                  <a:lnTo>
                    <a:pt x="638" y="306"/>
                  </a:lnTo>
                  <a:lnTo>
                    <a:pt x="612" y="179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5806471" y="4394892"/>
              <a:ext cx="47259" cy="22771"/>
            </a:xfrm>
            <a:custGeom>
              <a:rect b="b" l="l" r="r" t="t"/>
              <a:pathLst>
                <a:path extrusionOk="0" h="1327" w="2754">
                  <a:moveTo>
                    <a:pt x="2448" y="1"/>
                  </a:moveTo>
                  <a:lnTo>
                    <a:pt x="2346" y="26"/>
                  </a:lnTo>
                  <a:lnTo>
                    <a:pt x="2218" y="77"/>
                  </a:lnTo>
                  <a:lnTo>
                    <a:pt x="1607" y="715"/>
                  </a:lnTo>
                  <a:lnTo>
                    <a:pt x="1224" y="332"/>
                  </a:lnTo>
                  <a:lnTo>
                    <a:pt x="1122" y="256"/>
                  </a:lnTo>
                  <a:lnTo>
                    <a:pt x="1020" y="179"/>
                  </a:lnTo>
                  <a:lnTo>
                    <a:pt x="918" y="154"/>
                  </a:lnTo>
                  <a:lnTo>
                    <a:pt x="663" y="154"/>
                  </a:lnTo>
                  <a:lnTo>
                    <a:pt x="561" y="179"/>
                  </a:lnTo>
                  <a:lnTo>
                    <a:pt x="459" y="256"/>
                  </a:lnTo>
                  <a:lnTo>
                    <a:pt x="357" y="332"/>
                  </a:lnTo>
                  <a:lnTo>
                    <a:pt x="102" y="562"/>
                  </a:lnTo>
                  <a:lnTo>
                    <a:pt x="26" y="664"/>
                  </a:lnTo>
                  <a:lnTo>
                    <a:pt x="0" y="791"/>
                  </a:lnTo>
                  <a:lnTo>
                    <a:pt x="26" y="919"/>
                  </a:lnTo>
                  <a:lnTo>
                    <a:pt x="102" y="1021"/>
                  </a:lnTo>
                  <a:lnTo>
                    <a:pt x="204" y="1072"/>
                  </a:lnTo>
                  <a:lnTo>
                    <a:pt x="332" y="1097"/>
                  </a:lnTo>
                  <a:lnTo>
                    <a:pt x="434" y="1072"/>
                  </a:lnTo>
                  <a:lnTo>
                    <a:pt x="536" y="1021"/>
                  </a:lnTo>
                  <a:lnTo>
                    <a:pt x="791" y="766"/>
                  </a:lnTo>
                  <a:lnTo>
                    <a:pt x="1173" y="1148"/>
                  </a:lnTo>
                  <a:lnTo>
                    <a:pt x="1275" y="1225"/>
                  </a:lnTo>
                  <a:lnTo>
                    <a:pt x="1377" y="1276"/>
                  </a:lnTo>
                  <a:lnTo>
                    <a:pt x="1505" y="1327"/>
                  </a:lnTo>
                  <a:lnTo>
                    <a:pt x="1734" y="1327"/>
                  </a:lnTo>
                  <a:lnTo>
                    <a:pt x="1836" y="1276"/>
                  </a:lnTo>
                  <a:lnTo>
                    <a:pt x="1963" y="1225"/>
                  </a:lnTo>
                  <a:lnTo>
                    <a:pt x="2040" y="1148"/>
                  </a:lnTo>
                  <a:lnTo>
                    <a:pt x="2677" y="536"/>
                  </a:lnTo>
                  <a:lnTo>
                    <a:pt x="2728" y="434"/>
                  </a:lnTo>
                  <a:lnTo>
                    <a:pt x="2754" y="307"/>
                  </a:lnTo>
                  <a:lnTo>
                    <a:pt x="2728" y="205"/>
                  </a:lnTo>
                  <a:lnTo>
                    <a:pt x="2677" y="77"/>
                  </a:lnTo>
                  <a:lnTo>
                    <a:pt x="2575" y="26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>
              <a:off x="5748282" y="4265402"/>
              <a:ext cx="212201" cy="164084"/>
            </a:xfrm>
            <a:custGeom>
              <a:rect b="b" l="l" r="r" t="t"/>
              <a:pathLst>
                <a:path extrusionOk="0" h="9562" w="12366">
                  <a:moveTo>
                    <a:pt x="9791" y="638"/>
                  </a:moveTo>
                  <a:lnTo>
                    <a:pt x="9893" y="689"/>
                  </a:lnTo>
                  <a:lnTo>
                    <a:pt x="9969" y="765"/>
                  </a:lnTo>
                  <a:lnTo>
                    <a:pt x="10020" y="893"/>
                  </a:lnTo>
                  <a:lnTo>
                    <a:pt x="10122" y="995"/>
                  </a:lnTo>
                  <a:lnTo>
                    <a:pt x="10199" y="1071"/>
                  </a:lnTo>
                  <a:lnTo>
                    <a:pt x="10301" y="1148"/>
                  </a:lnTo>
                  <a:lnTo>
                    <a:pt x="10428" y="1199"/>
                  </a:lnTo>
                  <a:lnTo>
                    <a:pt x="10555" y="1250"/>
                  </a:lnTo>
                  <a:lnTo>
                    <a:pt x="10683" y="1250"/>
                  </a:lnTo>
                  <a:lnTo>
                    <a:pt x="10810" y="1275"/>
                  </a:lnTo>
                  <a:lnTo>
                    <a:pt x="10912" y="1275"/>
                  </a:lnTo>
                  <a:lnTo>
                    <a:pt x="11014" y="1352"/>
                  </a:lnTo>
                  <a:lnTo>
                    <a:pt x="11091" y="1454"/>
                  </a:lnTo>
                  <a:lnTo>
                    <a:pt x="11116" y="1556"/>
                  </a:lnTo>
                  <a:lnTo>
                    <a:pt x="11116" y="1683"/>
                  </a:lnTo>
                  <a:lnTo>
                    <a:pt x="11142" y="1811"/>
                  </a:lnTo>
                  <a:lnTo>
                    <a:pt x="11167" y="1938"/>
                  </a:lnTo>
                  <a:lnTo>
                    <a:pt x="11218" y="2066"/>
                  </a:lnTo>
                  <a:lnTo>
                    <a:pt x="11295" y="2168"/>
                  </a:lnTo>
                  <a:lnTo>
                    <a:pt x="11371" y="2269"/>
                  </a:lnTo>
                  <a:lnTo>
                    <a:pt x="11473" y="2346"/>
                  </a:lnTo>
                  <a:lnTo>
                    <a:pt x="11601" y="2422"/>
                  </a:lnTo>
                  <a:lnTo>
                    <a:pt x="11677" y="2473"/>
                  </a:lnTo>
                  <a:lnTo>
                    <a:pt x="11728" y="2601"/>
                  </a:lnTo>
                  <a:lnTo>
                    <a:pt x="11754" y="2703"/>
                  </a:lnTo>
                  <a:lnTo>
                    <a:pt x="11703" y="2805"/>
                  </a:lnTo>
                  <a:lnTo>
                    <a:pt x="11652" y="2932"/>
                  </a:lnTo>
                  <a:lnTo>
                    <a:pt x="11601" y="3060"/>
                  </a:lnTo>
                  <a:lnTo>
                    <a:pt x="11575" y="3187"/>
                  </a:lnTo>
                  <a:lnTo>
                    <a:pt x="11550" y="3315"/>
                  </a:lnTo>
                  <a:lnTo>
                    <a:pt x="11575" y="3442"/>
                  </a:lnTo>
                  <a:lnTo>
                    <a:pt x="11601" y="3570"/>
                  </a:lnTo>
                  <a:lnTo>
                    <a:pt x="11652" y="3672"/>
                  </a:lnTo>
                  <a:lnTo>
                    <a:pt x="11703" y="3799"/>
                  </a:lnTo>
                  <a:lnTo>
                    <a:pt x="11754" y="3901"/>
                  </a:lnTo>
                  <a:lnTo>
                    <a:pt x="11728" y="4029"/>
                  </a:lnTo>
                  <a:lnTo>
                    <a:pt x="11677" y="4131"/>
                  </a:lnTo>
                  <a:lnTo>
                    <a:pt x="11601" y="4207"/>
                  </a:lnTo>
                  <a:lnTo>
                    <a:pt x="11473" y="4284"/>
                  </a:lnTo>
                  <a:lnTo>
                    <a:pt x="11371" y="4360"/>
                  </a:lnTo>
                  <a:lnTo>
                    <a:pt x="11295" y="4462"/>
                  </a:lnTo>
                  <a:lnTo>
                    <a:pt x="11218" y="4564"/>
                  </a:lnTo>
                  <a:lnTo>
                    <a:pt x="11167" y="4666"/>
                  </a:lnTo>
                  <a:lnTo>
                    <a:pt x="11142" y="4794"/>
                  </a:lnTo>
                  <a:lnTo>
                    <a:pt x="11116" y="4921"/>
                  </a:lnTo>
                  <a:lnTo>
                    <a:pt x="11116" y="5048"/>
                  </a:lnTo>
                  <a:lnTo>
                    <a:pt x="11091" y="5176"/>
                  </a:lnTo>
                  <a:lnTo>
                    <a:pt x="11014" y="5278"/>
                  </a:lnTo>
                  <a:lnTo>
                    <a:pt x="10912" y="5329"/>
                  </a:lnTo>
                  <a:lnTo>
                    <a:pt x="10810" y="5354"/>
                  </a:lnTo>
                  <a:lnTo>
                    <a:pt x="10683" y="5354"/>
                  </a:lnTo>
                  <a:lnTo>
                    <a:pt x="10555" y="5380"/>
                  </a:lnTo>
                  <a:lnTo>
                    <a:pt x="10428" y="5405"/>
                  </a:lnTo>
                  <a:lnTo>
                    <a:pt x="10301" y="5482"/>
                  </a:lnTo>
                  <a:lnTo>
                    <a:pt x="10199" y="5533"/>
                  </a:lnTo>
                  <a:lnTo>
                    <a:pt x="10122" y="5635"/>
                  </a:lnTo>
                  <a:lnTo>
                    <a:pt x="10020" y="5737"/>
                  </a:lnTo>
                  <a:lnTo>
                    <a:pt x="9969" y="5839"/>
                  </a:lnTo>
                  <a:lnTo>
                    <a:pt x="9893" y="5941"/>
                  </a:lnTo>
                  <a:lnTo>
                    <a:pt x="9791" y="5992"/>
                  </a:lnTo>
                  <a:lnTo>
                    <a:pt x="9663" y="5992"/>
                  </a:lnTo>
                  <a:lnTo>
                    <a:pt x="9561" y="5941"/>
                  </a:lnTo>
                  <a:lnTo>
                    <a:pt x="9434" y="5890"/>
                  </a:lnTo>
                  <a:lnTo>
                    <a:pt x="9306" y="5839"/>
                  </a:lnTo>
                  <a:lnTo>
                    <a:pt x="9179" y="5813"/>
                  </a:lnTo>
                  <a:lnTo>
                    <a:pt x="8924" y="5813"/>
                  </a:lnTo>
                  <a:lnTo>
                    <a:pt x="8822" y="5839"/>
                  </a:lnTo>
                  <a:lnTo>
                    <a:pt x="8694" y="5890"/>
                  </a:lnTo>
                  <a:lnTo>
                    <a:pt x="8567" y="5941"/>
                  </a:lnTo>
                  <a:lnTo>
                    <a:pt x="8465" y="5992"/>
                  </a:lnTo>
                  <a:lnTo>
                    <a:pt x="8337" y="5992"/>
                  </a:lnTo>
                  <a:lnTo>
                    <a:pt x="8235" y="5941"/>
                  </a:lnTo>
                  <a:lnTo>
                    <a:pt x="8159" y="5839"/>
                  </a:lnTo>
                  <a:lnTo>
                    <a:pt x="8108" y="5737"/>
                  </a:lnTo>
                  <a:lnTo>
                    <a:pt x="8006" y="5635"/>
                  </a:lnTo>
                  <a:lnTo>
                    <a:pt x="7929" y="5533"/>
                  </a:lnTo>
                  <a:lnTo>
                    <a:pt x="7802" y="5482"/>
                  </a:lnTo>
                  <a:lnTo>
                    <a:pt x="7700" y="5405"/>
                  </a:lnTo>
                  <a:lnTo>
                    <a:pt x="7573" y="5380"/>
                  </a:lnTo>
                  <a:lnTo>
                    <a:pt x="7445" y="5354"/>
                  </a:lnTo>
                  <a:lnTo>
                    <a:pt x="7318" y="5354"/>
                  </a:lnTo>
                  <a:lnTo>
                    <a:pt x="7190" y="5329"/>
                  </a:lnTo>
                  <a:lnTo>
                    <a:pt x="7114" y="5278"/>
                  </a:lnTo>
                  <a:lnTo>
                    <a:pt x="7037" y="5176"/>
                  </a:lnTo>
                  <a:lnTo>
                    <a:pt x="7012" y="5048"/>
                  </a:lnTo>
                  <a:lnTo>
                    <a:pt x="7012" y="4870"/>
                  </a:lnTo>
                  <a:lnTo>
                    <a:pt x="6961" y="4692"/>
                  </a:lnTo>
                  <a:lnTo>
                    <a:pt x="6884" y="4539"/>
                  </a:lnTo>
                  <a:lnTo>
                    <a:pt x="6782" y="4386"/>
                  </a:lnTo>
                  <a:lnTo>
                    <a:pt x="6757" y="4360"/>
                  </a:lnTo>
                  <a:lnTo>
                    <a:pt x="6655" y="4284"/>
                  </a:lnTo>
                  <a:lnTo>
                    <a:pt x="6527" y="4207"/>
                  </a:lnTo>
                  <a:lnTo>
                    <a:pt x="6451" y="4131"/>
                  </a:lnTo>
                  <a:lnTo>
                    <a:pt x="6400" y="4029"/>
                  </a:lnTo>
                  <a:lnTo>
                    <a:pt x="6374" y="3901"/>
                  </a:lnTo>
                  <a:lnTo>
                    <a:pt x="6425" y="3799"/>
                  </a:lnTo>
                  <a:lnTo>
                    <a:pt x="6476" y="3672"/>
                  </a:lnTo>
                  <a:lnTo>
                    <a:pt x="6527" y="3570"/>
                  </a:lnTo>
                  <a:lnTo>
                    <a:pt x="6553" y="3442"/>
                  </a:lnTo>
                  <a:lnTo>
                    <a:pt x="6578" y="3315"/>
                  </a:lnTo>
                  <a:lnTo>
                    <a:pt x="6553" y="3187"/>
                  </a:lnTo>
                  <a:lnTo>
                    <a:pt x="6527" y="3060"/>
                  </a:lnTo>
                  <a:lnTo>
                    <a:pt x="6476" y="2932"/>
                  </a:lnTo>
                  <a:lnTo>
                    <a:pt x="6425" y="2805"/>
                  </a:lnTo>
                  <a:lnTo>
                    <a:pt x="6374" y="2703"/>
                  </a:lnTo>
                  <a:lnTo>
                    <a:pt x="6400" y="2601"/>
                  </a:lnTo>
                  <a:lnTo>
                    <a:pt x="6451" y="2473"/>
                  </a:lnTo>
                  <a:lnTo>
                    <a:pt x="6527" y="2422"/>
                  </a:lnTo>
                  <a:lnTo>
                    <a:pt x="6655" y="2346"/>
                  </a:lnTo>
                  <a:lnTo>
                    <a:pt x="6731" y="2269"/>
                  </a:lnTo>
                  <a:lnTo>
                    <a:pt x="6833" y="2168"/>
                  </a:lnTo>
                  <a:lnTo>
                    <a:pt x="6910" y="2066"/>
                  </a:lnTo>
                  <a:lnTo>
                    <a:pt x="6961" y="1938"/>
                  </a:lnTo>
                  <a:lnTo>
                    <a:pt x="6986" y="1811"/>
                  </a:lnTo>
                  <a:lnTo>
                    <a:pt x="7012" y="1683"/>
                  </a:lnTo>
                  <a:lnTo>
                    <a:pt x="7012" y="1556"/>
                  </a:lnTo>
                  <a:lnTo>
                    <a:pt x="7037" y="1454"/>
                  </a:lnTo>
                  <a:lnTo>
                    <a:pt x="7114" y="1352"/>
                  </a:lnTo>
                  <a:lnTo>
                    <a:pt x="7190" y="1275"/>
                  </a:lnTo>
                  <a:lnTo>
                    <a:pt x="7318" y="1275"/>
                  </a:lnTo>
                  <a:lnTo>
                    <a:pt x="7445" y="1250"/>
                  </a:lnTo>
                  <a:lnTo>
                    <a:pt x="7573" y="1250"/>
                  </a:lnTo>
                  <a:lnTo>
                    <a:pt x="7700" y="1199"/>
                  </a:lnTo>
                  <a:lnTo>
                    <a:pt x="7802" y="1148"/>
                  </a:lnTo>
                  <a:lnTo>
                    <a:pt x="7929" y="1071"/>
                  </a:lnTo>
                  <a:lnTo>
                    <a:pt x="8006" y="995"/>
                  </a:lnTo>
                  <a:lnTo>
                    <a:pt x="8108" y="893"/>
                  </a:lnTo>
                  <a:lnTo>
                    <a:pt x="8159" y="765"/>
                  </a:lnTo>
                  <a:lnTo>
                    <a:pt x="8235" y="689"/>
                  </a:lnTo>
                  <a:lnTo>
                    <a:pt x="8337" y="638"/>
                  </a:lnTo>
                  <a:lnTo>
                    <a:pt x="8465" y="638"/>
                  </a:lnTo>
                  <a:lnTo>
                    <a:pt x="8567" y="663"/>
                  </a:lnTo>
                  <a:lnTo>
                    <a:pt x="8694" y="740"/>
                  </a:lnTo>
                  <a:lnTo>
                    <a:pt x="8822" y="765"/>
                  </a:lnTo>
                  <a:lnTo>
                    <a:pt x="8924" y="791"/>
                  </a:lnTo>
                  <a:lnTo>
                    <a:pt x="9051" y="816"/>
                  </a:lnTo>
                  <a:lnTo>
                    <a:pt x="9179" y="791"/>
                  </a:lnTo>
                  <a:lnTo>
                    <a:pt x="9306" y="765"/>
                  </a:lnTo>
                  <a:lnTo>
                    <a:pt x="9434" y="740"/>
                  </a:lnTo>
                  <a:lnTo>
                    <a:pt x="9561" y="663"/>
                  </a:lnTo>
                  <a:lnTo>
                    <a:pt x="9663" y="638"/>
                  </a:lnTo>
                  <a:close/>
                  <a:moveTo>
                    <a:pt x="9051" y="6425"/>
                  </a:moveTo>
                  <a:lnTo>
                    <a:pt x="9153" y="6451"/>
                  </a:lnTo>
                  <a:lnTo>
                    <a:pt x="9204" y="6476"/>
                  </a:lnTo>
                  <a:lnTo>
                    <a:pt x="9332" y="6527"/>
                  </a:lnTo>
                  <a:lnTo>
                    <a:pt x="9459" y="6578"/>
                  </a:lnTo>
                  <a:lnTo>
                    <a:pt x="9587" y="6604"/>
                  </a:lnTo>
                  <a:lnTo>
                    <a:pt x="9714" y="6629"/>
                  </a:lnTo>
                  <a:lnTo>
                    <a:pt x="9740" y="6604"/>
                  </a:lnTo>
                  <a:lnTo>
                    <a:pt x="9740" y="8490"/>
                  </a:lnTo>
                  <a:lnTo>
                    <a:pt x="9281" y="8031"/>
                  </a:lnTo>
                  <a:lnTo>
                    <a:pt x="9179" y="7955"/>
                  </a:lnTo>
                  <a:lnTo>
                    <a:pt x="9051" y="7929"/>
                  </a:lnTo>
                  <a:lnTo>
                    <a:pt x="8949" y="7955"/>
                  </a:lnTo>
                  <a:lnTo>
                    <a:pt x="8847" y="8031"/>
                  </a:lnTo>
                  <a:lnTo>
                    <a:pt x="8388" y="8490"/>
                  </a:lnTo>
                  <a:lnTo>
                    <a:pt x="8388" y="6604"/>
                  </a:lnTo>
                  <a:lnTo>
                    <a:pt x="8516" y="6604"/>
                  </a:lnTo>
                  <a:lnTo>
                    <a:pt x="8643" y="6578"/>
                  </a:lnTo>
                  <a:lnTo>
                    <a:pt x="8796" y="6527"/>
                  </a:lnTo>
                  <a:lnTo>
                    <a:pt x="8898" y="6476"/>
                  </a:lnTo>
                  <a:lnTo>
                    <a:pt x="8975" y="6451"/>
                  </a:lnTo>
                  <a:lnTo>
                    <a:pt x="9051" y="6425"/>
                  </a:lnTo>
                  <a:close/>
                  <a:moveTo>
                    <a:pt x="8363" y="0"/>
                  </a:moveTo>
                  <a:lnTo>
                    <a:pt x="8184" y="26"/>
                  </a:lnTo>
                  <a:lnTo>
                    <a:pt x="8006" y="102"/>
                  </a:lnTo>
                  <a:lnTo>
                    <a:pt x="7853" y="204"/>
                  </a:lnTo>
                  <a:lnTo>
                    <a:pt x="7726" y="332"/>
                  </a:lnTo>
                  <a:lnTo>
                    <a:pt x="7624" y="485"/>
                  </a:lnTo>
                  <a:lnTo>
                    <a:pt x="7573" y="561"/>
                  </a:lnTo>
                  <a:lnTo>
                    <a:pt x="7496" y="612"/>
                  </a:lnTo>
                  <a:lnTo>
                    <a:pt x="7420" y="638"/>
                  </a:lnTo>
                  <a:lnTo>
                    <a:pt x="7343" y="638"/>
                  </a:lnTo>
                  <a:lnTo>
                    <a:pt x="7165" y="663"/>
                  </a:lnTo>
                  <a:lnTo>
                    <a:pt x="6986" y="714"/>
                  </a:lnTo>
                  <a:lnTo>
                    <a:pt x="6808" y="791"/>
                  </a:lnTo>
                  <a:lnTo>
                    <a:pt x="6655" y="918"/>
                  </a:lnTo>
                  <a:lnTo>
                    <a:pt x="6553" y="1046"/>
                  </a:lnTo>
                  <a:lnTo>
                    <a:pt x="6451" y="1224"/>
                  </a:lnTo>
                  <a:lnTo>
                    <a:pt x="6400" y="1403"/>
                  </a:lnTo>
                  <a:lnTo>
                    <a:pt x="6400" y="1581"/>
                  </a:lnTo>
                  <a:lnTo>
                    <a:pt x="6400" y="1683"/>
                  </a:lnTo>
                  <a:lnTo>
                    <a:pt x="6349" y="1734"/>
                  </a:lnTo>
                  <a:lnTo>
                    <a:pt x="6298" y="1811"/>
                  </a:lnTo>
                  <a:lnTo>
                    <a:pt x="6247" y="1862"/>
                  </a:lnTo>
                  <a:lnTo>
                    <a:pt x="6094" y="1964"/>
                  </a:lnTo>
                  <a:lnTo>
                    <a:pt x="5966" y="2091"/>
                  </a:lnTo>
                  <a:lnTo>
                    <a:pt x="5864" y="2244"/>
                  </a:lnTo>
                  <a:lnTo>
                    <a:pt x="5788" y="2422"/>
                  </a:lnTo>
                  <a:lnTo>
                    <a:pt x="5762" y="2601"/>
                  </a:lnTo>
                  <a:lnTo>
                    <a:pt x="5762" y="2779"/>
                  </a:lnTo>
                  <a:lnTo>
                    <a:pt x="306" y="2779"/>
                  </a:lnTo>
                  <a:lnTo>
                    <a:pt x="204" y="2805"/>
                  </a:lnTo>
                  <a:lnTo>
                    <a:pt x="102" y="2881"/>
                  </a:lnTo>
                  <a:lnTo>
                    <a:pt x="26" y="2983"/>
                  </a:lnTo>
                  <a:lnTo>
                    <a:pt x="0" y="3111"/>
                  </a:lnTo>
                  <a:lnTo>
                    <a:pt x="26" y="3213"/>
                  </a:lnTo>
                  <a:lnTo>
                    <a:pt x="102" y="3315"/>
                  </a:lnTo>
                  <a:lnTo>
                    <a:pt x="204" y="3391"/>
                  </a:lnTo>
                  <a:lnTo>
                    <a:pt x="306" y="3417"/>
                  </a:lnTo>
                  <a:lnTo>
                    <a:pt x="5915" y="3417"/>
                  </a:lnTo>
                  <a:lnTo>
                    <a:pt x="5890" y="3468"/>
                  </a:lnTo>
                  <a:lnTo>
                    <a:pt x="5813" y="3621"/>
                  </a:lnTo>
                  <a:lnTo>
                    <a:pt x="5762" y="3799"/>
                  </a:lnTo>
                  <a:lnTo>
                    <a:pt x="5762" y="4003"/>
                  </a:lnTo>
                  <a:lnTo>
                    <a:pt x="5788" y="4182"/>
                  </a:lnTo>
                  <a:lnTo>
                    <a:pt x="5813" y="4284"/>
                  </a:lnTo>
                  <a:lnTo>
                    <a:pt x="306" y="4284"/>
                  </a:lnTo>
                  <a:lnTo>
                    <a:pt x="204" y="4309"/>
                  </a:lnTo>
                  <a:lnTo>
                    <a:pt x="102" y="4386"/>
                  </a:lnTo>
                  <a:lnTo>
                    <a:pt x="26" y="4488"/>
                  </a:lnTo>
                  <a:lnTo>
                    <a:pt x="0" y="4590"/>
                  </a:lnTo>
                  <a:lnTo>
                    <a:pt x="26" y="4717"/>
                  </a:lnTo>
                  <a:lnTo>
                    <a:pt x="102" y="4819"/>
                  </a:lnTo>
                  <a:lnTo>
                    <a:pt x="204" y="4895"/>
                  </a:lnTo>
                  <a:lnTo>
                    <a:pt x="306" y="4921"/>
                  </a:lnTo>
                  <a:lnTo>
                    <a:pt x="6374" y="4921"/>
                  </a:lnTo>
                  <a:lnTo>
                    <a:pt x="6400" y="5023"/>
                  </a:lnTo>
                  <a:lnTo>
                    <a:pt x="6400" y="5201"/>
                  </a:lnTo>
                  <a:lnTo>
                    <a:pt x="6451" y="5405"/>
                  </a:lnTo>
                  <a:lnTo>
                    <a:pt x="6553" y="5558"/>
                  </a:lnTo>
                  <a:lnTo>
                    <a:pt x="6655" y="5711"/>
                  </a:lnTo>
                  <a:lnTo>
                    <a:pt x="6808" y="5839"/>
                  </a:lnTo>
                  <a:lnTo>
                    <a:pt x="6986" y="5915"/>
                  </a:lnTo>
                  <a:lnTo>
                    <a:pt x="7165" y="5966"/>
                  </a:lnTo>
                  <a:lnTo>
                    <a:pt x="7343" y="5966"/>
                  </a:lnTo>
                  <a:lnTo>
                    <a:pt x="7420" y="5992"/>
                  </a:lnTo>
                  <a:lnTo>
                    <a:pt x="7496" y="6017"/>
                  </a:lnTo>
                  <a:lnTo>
                    <a:pt x="7573" y="6068"/>
                  </a:lnTo>
                  <a:lnTo>
                    <a:pt x="7624" y="6119"/>
                  </a:lnTo>
                  <a:lnTo>
                    <a:pt x="7675" y="6221"/>
                  </a:lnTo>
                  <a:lnTo>
                    <a:pt x="7751" y="6323"/>
                  </a:lnTo>
                  <a:lnTo>
                    <a:pt x="7751" y="9230"/>
                  </a:lnTo>
                  <a:lnTo>
                    <a:pt x="7777" y="9332"/>
                  </a:lnTo>
                  <a:lnTo>
                    <a:pt x="7802" y="9408"/>
                  </a:lnTo>
                  <a:lnTo>
                    <a:pt x="7853" y="9485"/>
                  </a:lnTo>
                  <a:lnTo>
                    <a:pt x="7955" y="9536"/>
                  </a:lnTo>
                  <a:lnTo>
                    <a:pt x="8031" y="9561"/>
                  </a:lnTo>
                  <a:lnTo>
                    <a:pt x="8133" y="9536"/>
                  </a:lnTo>
                  <a:lnTo>
                    <a:pt x="8210" y="9510"/>
                  </a:lnTo>
                  <a:lnTo>
                    <a:pt x="8286" y="9459"/>
                  </a:lnTo>
                  <a:lnTo>
                    <a:pt x="9051" y="8694"/>
                  </a:lnTo>
                  <a:lnTo>
                    <a:pt x="9842" y="9459"/>
                  </a:lnTo>
                  <a:lnTo>
                    <a:pt x="9944" y="9536"/>
                  </a:lnTo>
                  <a:lnTo>
                    <a:pt x="10071" y="9561"/>
                  </a:lnTo>
                  <a:lnTo>
                    <a:pt x="10173" y="9536"/>
                  </a:lnTo>
                  <a:lnTo>
                    <a:pt x="10250" y="9485"/>
                  </a:lnTo>
                  <a:lnTo>
                    <a:pt x="10326" y="9408"/>
                  </a:lnTo>
                  <a:lnTo>
                    <a:pt x="10352" y="9332"/>
                  </a:lnTo>
                  <a:lnTo>
                    <a:pt x="10377" y="9230"/>
                  </a:lnTo>
                  <a:lnTo>
                    <a:pt x="10377" y="6323"/>
                  </a:lnTo>
                  <a:lnTo>
                    <a:pt x="10454" y="6221"/>
                  </a:lnTo>
                  <a:lnTo>
                    <a:pt x="10505" y="6119"/>
                  </a:lnTo>
                  <a:lnTo>
                    <a:pt x="10555" y="6068"/>
                  </a:lnTo>
                  <a:lnTo>
                    <a:pt x="10632" y="6017"/>
                  </a:lnTo>
                  <a:lnTo>
                    <a:pt x="10708" y="5992"/>
                  </a:lnTo>
                  <a:lnTo>
                    <a:pt x="10785" y="5966"/>
                  </a:lnTo>
                  <a:lnTo>
                    <a:pt x="10963" y="5966"/>
                  </a:lnTo>
                  <a:lnTo>
                    <a:pt x="11142" y="5915"/>
                  </a:lnTo>
                  <a:lnTo>
                    <a:pt x="11320" y="5839"/>
                  </a:lnTo>
                  <a:lnTo>
                    <a:pt x="11473" y="5711"/>
                  </a:lnTo>
                  <a:lnTo>
                    <a:pt x="11575" y="5558"/>
                  </a:lnTo>
                  <a:lnTo>
                    <a:pt x="11677" y="5405"/>
                  </a:lnTo>
                  <a:lnTo>
                    <a:pt x="11728" y="5201"/>
                  </a:lnTo>
                  <a:lnTo>
                    <a:pt x="11728" y="5023"/>
                  </a:lnTo>
                  <a:lnTo>
                    <a:pt x="11728" y="4946"/>
                  </a:lnTo>
                  <a:lnTo>
                    <a:pt x="11754" y="4870"/>
                  </a:lnTo>
                  <a:lnTo>
                    <a:pt x="11805" y="4794"/>
                  </a:lnTo>
                  <a:lnTo>
                    <a:pt x="11881" y="4768"/>
                  </a:lnTo>
                  <a:lnTo>
                    <a:pt x="12034" y="4666"/>
                  </a:lnTo>
                  <a:lnTo>
                    <a:pt x="12162" y="4513"/>
                  </a:lnTo>
                  <a:lnTo>
                    <a:pt x="12264" y="4360"/>
                  </a:lnTo>
                  <a:lnTo>
                    <a:pt x="12340" y="4182"/>
                  </a:lnTo>
                  <a:lnTo>
                    <a:pt x="12366" y="4003"/>
                  </a:lnTo>
                  <a:lnTo>
                    <a:pt x="12366" y="3799"/>
                  </a:lnTo>
                  <a:lnTo>
                    <a:pt x="12315" y="3621"/>
                  </a:lnTo>
                  <a:lnTo>
                    <a:pt x="12238" y="3468"/>
                  </a:lnTo>
                  <a:lnTo>
                    <a:pt x="12187" y="3391"/>
                  </a:lnTo>
                  <a:lnTo>
                    <a:pt x="12187" y="3315"/>
                  </a:lnTo>
                  <a:lnTo>
                    <a:pt x="12187" y="3238"/>
                  </a:lnTo>
                  <a:lnTo>
                    <a:pt x="12238" y="3162"/>
                  </a:lnTo>
                  <a:lnTo>
                    <a:pt x="12315" y="2983"/>
                  </a:lnTo>
                  <a:lnTo>
                    <a:pt x="12366" y="2805"/>
                  </a:lnTo>
                  <a:lnTo>
                    <a:pt x="12366" y="2626"/>
                  </a:lnTo>
                  <a:lnTo>
                    <a:pt x="12340" y="2422"/>
                  </a:lnTo>
                  <a:lnTo>
                    <a:pt x="12264" y="2244"/>
                  </a:lnTo>
                  <a:lnTo>
                    <a:pt x="12162" y="2091"/>
                  </a:lnTo>
                  <a:lnTo>
                    <a:pt x="12034" y="1964"/>
                  </a:lnTo>
                  <a:lnTo>
                    <a:pt x="11881" y="1862"/>
                  </a:lnTo>
                  <a:lnTo>
                    <a:pt x="11805" y="1811"/>
                  </a:lnTo>
                  <a:lnTo>
                    <a:pt x="11754" y="1734"/>
                  </a:lnTo>
                  <a:lnTo>
                    <a:pt x="11728" y="1683"/>
                  </a:lnTo>
                  <a:lnTo>
                    <a:pt x="11728" y="1581"/>
                  </a:lnTo>
                  <a:lnTo>
                    <a:pt x="11728" y="1403"/>
                  </a:lnTo>
                  <a:lnTo>
                    <a:pt x="11677" y="1224"/>
                  </a:lnTo>
                  <a:lnTo>
                    <a:pt x="11575" y="1046"/>
                  </a:lnTo>
                  <a:lnTo>
                    <a:pt x="11473" y="918"/>
                  </a:lnTo>
                  <a:lnTo>
                    <a:pt x="11320" y="791"/>
                  </a:lnTo>
                  <a:lnTo>
                    <a:pt x="11142" y="714"/>
                  </a:lnTo>
                  <a:lnTo>
                    <a:pt x="10963" y="663"/>
                  </a:lnTo>
                  <a:lnTo>
                    <a:pt x="10785" y="638"/>
                  </a:lnTo>
                  <a:lnTo>
                    <a:pt x="10708" y="638"/>
                  </a:lnTo>
                  <a:lnTo>
                    <a:pt x="10632" y="612"/>
                  </a:lnTo>
                  <a:lnTo>
                    <a:pt x="10555" y="561"/>
                  </a:lnTo>
                  <a:lnTo>
                    <a:pt x="10505" y="485"/>
                  </a:lnTo>
                  <a:lnTo>
                    <a:pt x="10403" y="332"/>
                  </a:lnTo>
                  <a:lnTo>
                    <a:pt x="10275" y="204"/>
                  </a:lnTo>
                  <a:lnTo>
                    <a:pt x="10122" y="102"/>
                  </a:lnTo>
                  <a:lnTo>
                    <a:pt x="9944" y="26"/>
                  </a:lnTo>
                  <a:lnTo>
                    <a:pt x="9765" y="0"/>
                  </a:lnTo>
                  <a:lnTo>
                    <a:pt x="9561" y="0"/>
                  </a:lnTo>
                  <a:lnTo>
                    <a:pt x="9383" y="51"/>
                  </a:lnTo>
                  <a:lnTo>
                    <a:pt x="9204" y="153"/>
                  </a:lnTo>
                  <a:lnTo>
                    <a:pt x="9153" y="179"/>
                  </a:lnTo>
                  <a:lnTo>
                    <a:pt x="8975" y="179"/>
                  </a:lnTo>
                  <a:lnTo>
                    <a:pt x="8898" y="153"/>
                  </a:lnTo>
                  <a:lnTo>
                    <a:pt x="8745" y="51"/>
                  </a:lnTo>
                  <a:lnTo>
                    <a:pt x="8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5887844" y="4306089"/>
              <a:ext cx="42883" cy="32398"/>
            </a:xfrm>
            <a:custGeom>
              <a:rect b="b" l="l" r="r" t="t"/>
              <a:pathLst>
                <a:path extrusionOk="0" h="1888" w="2499">
                  <a:moveTo>
                    <a:pt x="2193" y="0"/>
                  </a:moveTo>
                  <a:lnTo>
                    <a:pt x="2066" y="26"/>
                  </a:lnTo>
                  <a:lnTo>
                    <a:pt x="1964" y="77"/>
                  </a:lnTo>
                  <a:lnTo>
                    <a:pt x="944" y="1122"/>
                  </a:lnTo>
                  <a:lnTo>
                    <a:pt x="536" y="714"/>
                  </a:lnTo>
                  <a:lnTo>
                    <a:pt x="408" y="638"/>
                  </a:lnTo>
                  <a:lnTo>
                    <a:pt x="306" y="612"/>
                  </a:lnTo>
                  <a:lnTo>
                    <a:pt x="179" y="638"/>
                  </a:lnTo>
                  <a:lnTo>
                    <a:pt x="77" y="714"/>
                  </a:lnTo>
                  <a:lnTo>
                    <a:pt x="26" y="816"/>
                  </a:lnTo>
                  <a:lnTo>
                    <a:pt x="0" y="944"/>
                  </a:lnTo>
                  <a:lnTo>
                    <a:pt x="26" y="1046"/>
                  </a:lnTo>
                  <a:lnTo>
                    <a:pt x="77" y="1148"/>
                  </a:lnTo>
                  <a:lnTo>
                    <a:pt x="714" y="1785"/>
                  </a:lnTo>
                  <a:lnTo>
                    <a:pt x="816" y="1862"/>
                  </a:lnTo>
                  <a:lnTo>
                    <a:pt x="944" y="1887"/>
                  </a:lnTo>
                  <a:lnTo>
                    <a:pt x="1046" y="1862"/>
                  </a:lnTo>
                  <a:lnTo>
                    <a:pt x="1148" y="1785"/>
                  </a:lnTo>
                  <a:lnTo>
                    <a:pt x="2422" y="536"/>
                  </a:lnTo>
                  <a:lnTo>
                    <a:pt x="2473" y="434"/>
                  </a:lnTo>
                  <a:lnTo>
                    <a:pt x="2499" y="306"/>
                  </a:lnTo>
                  <a:lnTo>
                    <a:pt x="2473" y="179"/>
                  </a:lnTo>
                  <a:lnTo>
                    <a:pt x="2422" y="77"/>
                  </a:lnTo>
                  <a:lnTo>
                    <a:pt x="2321" y="26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5742602" y="4270207"/>
              <a:ext cx="10502" cy="10965"/>
            </a:xfrm>
            <a:custGeom>
              <a:rect b="b" l="l" r="r" t="t"/>
              <a:pathLst>
                <a:path extrusionOk="0" h="639" w="612">
                  <a:moveTo>
                    <a:pt x="306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205"/>
                  </a:lnTo>
                  <a:lnTo>
                    <a:pt x="0" y="332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613"/>
                  </a:lnTo>
                  <a:lnTo>
                    <a:pt x="306" y="638"/>
                  </a:lnTo>
                  <a:lnTo>
                    <a:pt x="433" y="613"/>
                  </a:lnTo>
                  <a:lnTo>
                    <a:pt x="535" y="536"/>
                  </a:lnTo>
                  <a:lnTo>
                    <a:pt x="586" y="434"/>
                  </a:lnTo>
                  <a:lnTo>
                    <a:pt x="612" y="332"/>
                  </a:lnTo>
                  <a:lnTo>
                    <a:pt x="586" y="205"/>
                  </a:lnTo>
                  <a:lnTo>
                    <a:pt x="535" y="103"/>
                  </a:lnTo>
                  <a:lnTo>
                    <a:pt x="433" y="26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5762713" y="4270207"/>
              <a:ext cx="36774" cy="10965"/>
            </a:xfrm>
            <a:custGeom>
              <a:rect b="b" l="l" r="r" t="t"/>
              <a:pathLst>
                <a:path extrusionOk="0" h="639" w="2143">
                  <a:moveTo>
                    <a:pt x="307" y="1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205"/>
                  </a:lnTo>
                  <a:lnTo>
                    <a:pt x="1" y="332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613"/>
                  </a:lnTo>
                  <a:lnTo>
                    <a:pt x="307" y="638"/>
                  </a:lnTo>
                  <a:lnTo>
                    <a:pt x="1811" y="638"/>
                  </a:lnTo>
                  <a:lnTo>
                    <a:pt x="1938" y="613"/>
                  </a:lnTo>
                  <a:lnTo>
                    <a:pt x="2040" y="536"/>
                  </a:lnTo>
                  <a:lnTo>
                    <a:pt x="2117" y="434"/>
                  </a:lnTo>
                  <a:lnTo>
                    <a:pt x="2142" y="332"/>
                  </a:lnTo>
                  <a:lnTo>
                    <a:pt x="2117" y="205"/>
                  </a:lnTo>
                  <a:lnTo>
                    <a:pt x="2040" y="103"/>
                  </a:lnTo>
                  <a:lnTo>
                    <a:pt x="1938" y="26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5781967" y="4364707"/>
              <a:ext cx="71763" cy="10519"/>
            </a:xfrm>
            <a:custGeom>
              <a:rect b="b" l="l" r="r" t="t"/>
              <a:pathLst>
                <a:path extrusionOk="0" h="613" w="4182">
                  <a:moveTo>
                    <a:pt x="307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34"/>
                  </a:lnTo>
                  <a:lnTo>
                    <a:pt x="77" y="536"/>
                  </a:lnTo>
                  <a:lnTo>
                    <a:pt x="179" y="587"/>
                  </a:lnTo>
                  <a:lnTo>
                    <a:pt x="307" y="613"/>
                  </a:lnTo>
                  <a:lnTo>
                    <a:pt x="3876" y="613"/>
                  </a:lnTo>
                  <a:lnTo>
                    <a:pt x="4003" y="587"/>
                  </a:lnTo>
                  <a:lnTo>
                    <a:pt x="4105" y="536"/>
                  </a:lnTo>
                  <a:lnTo>
                    <a:pt x="4156" y="434"/>
                  </a:lnTo>
                  <a:lnTo>
                    <a:pt x="4182" y="307"/>
                  </a:lnTo>
                  <a:lnTo>
                    <a:pt x="4156" y="179"/>
                  </a:lnTo>
                  <a:lnTo>
                    <a:pt x="4105" y="77"/>
                  </a:lnTo>
                  <a:lnTo>
                    <a:pt x="4003" y="26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13" name="Google Shape;913;p41"/>
          <p:cNvCxnSpPr/>
          <p:nvPr/>
        </p:nvCxnSpPr>
        <p:spPr>
          <a:xfrm>
            <a:off x="5485775" y="2429765"/>
            <a:ext cx="3201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41"/>
          <p:cNvCxnSpPr/>
          <p:nvPr/>
        </p:nvCxnSpPr>
        <p:spPr>
          <a:xfrm>
            <a:off x="5485775" y="3196567"/>
            <a:ext cx="3201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41"/>
          <p:cNvCxnSpPr/>
          <p:nvPr/>
        </p:nvCxnSpPr>
        <p:spPr>
          <a:xfrm>
            <a:off x="5485775" y="3961767"/>
            <a:ext cx="3201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42"/>
          <p:cNvGrpSpPr/>
          <p:nvPr/>
        </p:nvGrpSpPr>
        <p:grpSpPr>
          <a:xfrm>
            <a:off x="457025" y="884225"/>
            <a:ext cx="8229775" cy="3844200"/>
            <a:chOff x="457025" y="884225"/>
            <a:chExt cx="8229775" cy="3844200"/>
          </a:xfrm>
        </p:grpSpPr>
        <p:sp>
          <p:nvSpPr>
            <p:cNvPr id="921" name="Google Shape;921;p42"/>
            <p:cNvSpPr/>
            <p:nvPr/>
          </p:nvSpPr>
          <p:spPr>
            <a:xfrm>
              <a:off x="457025" y="884225"/>
              <a:ext cx="8229600" cy="3844200"/>
            </a:xfrm>
            <a:prstGeom prst="roundRect">
              <a:avLst>
                <a:gd fmla="val 0" name="adj"/>
              </a:avLst>
            </a:prstGeom>
            <a:solidFill>
              <a:srgbClr val="F3F3F3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457200" y="908925"/>
              <a:ext cx="8229600" cy="4815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457200" y="1364750"/>
              <a:ext cx="8229600" cy="481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457025" y="2331000"/>
              <a:ext cx="8229600" cy="481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457025" y="3297250"/>
              <a:ext cx="8229600" cy="481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457025" y="4243938"/>
              <a:ext cx="8229600" cy="4815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2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928" name="Google Shape;928;p42"/>
          <p:cNvGraphicFramePr/>
          <p:nvPr/>
        </p:nvGraphicFramePr>
        <p:xfrm>
          <a:off x="7820850" y="1364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65950"/>
              </a:tblGrid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 am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 am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 am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 am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 am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 pm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 pm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929" name="Google Shape;929;p42"/>
          <p:cNvGrpSpPr/>
          <p:nvPr/>
        </p:nvGrpSpPr>
        <p:grpSpPr>
          <a:xfrm>
            <a:off x="696712" y="1591250"/>
            <a:ext cx="2143200" cy="1150200"/>
            <a:chOff x="779025" y="1591250"/>
            <a:chExt cx="2143200" cy="1150200"/>
          </a:xfrm>
        </p:grpSpPr>
        <p:sp>
          <p:nvSpPr>
            <p:cNvPr id="930" name="Google Shape;930;p42"/>
            <p:cNvSpPr/>
            <p:nvPr/>
          </p:nvSpPr>
          <p:spPr>
            <a:xfrm>
              <a:off x="779025" y="1591250"/>
              <a:ext cx="2143200" cy="1150200"/>
            </a:xfrm>
            <a:prstGeom prst="roundRect">
              <a:avLst>
                <a:gd fmla="val 849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2"/>
            <p:cNvSpPr txBox="1"/>
            <p:nvPr/>
          </p:nvSpPr>
          <p:spPr>
            <a:xfrm>
              <a:off x="935250" y="1959350"/>
              <a:ext cx="1777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Google Shape;932;p42"/>
            <p:cNvSpPr txBox="1"/>
            <p:nvPr/>
          </p:nvSpPr>
          <p:spPr>
            <a:xfrm>
              <a:off x="935229" y="1731925"/>
              <a:ext cx="17772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8:30 - 10:55</a:t>
              </a:r>
              <a:endParaRPr b="1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33" name="Google Shape;933;p42"/>
          <p:cNvSpPr txBox="1"/>
          <p:nvPr/>
        </p:nvSpPr>
        <p:spPr>
          <a:xfrm>
            <a:off x="3862500" y="1058175"/>
            <a:ext cx="14190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November 25</a:t>
            </a:r>
            <a:endParaRPr b="1" sz="15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34" name="Google Shape;934;p42"/>
          <p:cNvGrpSpPr/>
          <p:nvPr/>
        </p:nvGrpSpPr>
        <p:grpSpPr>
          <a:xfrm>
            <a:off x="3069824" y="2509244"/>
            <a:ext cx="2143200" cy="1150200"/>
            <a:chOff x="3152138" y="2509244"/>
            <a:chExt cx="2143200" cy="1150200"/>
          </a:xfrm>
        </p:grpSpPr>
        <p:sp>
          <p:nvSpPr>
            <p:cNvPr id="935" name="Google Shape;935;p42"/>
            <p:cNvSpPr/>
            <p:nvPr/>
          </p:nvSpPr>
          <p:spPr>
            <a:xfrm>
              <a:off x="3152138" y="2509244"/>
              <a:ext cx="2143200" cy="1150200"/>
            </a:xfrm>
            <a:prstGeom prst="roundRect">
              <a:avLst>
                <a:gd fmla="val 849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2"/>
            <p:cNvSpPr txBox="1"/>
            <p:nvPr/>
          </p:nvSpPr>
          <p:spPr>
            <a:xfrm>
              <a:off x="3308363" y="2877344"/>
              <a:ext cx="1777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p42"/>
            <p:cNvSpPr txBox="1"/>
            <p:nvPr/>
          </p:nvSpPr>
          <p:spPr>
            <a:xfrm>
              <a:off x="3308364" y="2649900"/>
              <a:ext cx="18390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:58 - 1:05</a:t>
              </a:r>
              <a:endParaRPr b="1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8" name="Google Shape;938;p42"/>
          <p:cNvGrpSpPr/>
          <p:nvPr/>
        </p:nvGrpSpPr>
        <p:grpSpPr>
          <a:xfrm>
            <a:off x="5442937" y="3427238"/>
            <a:ext cx="2143200" cy="1150200"/>
            <a:chOff x="5525250" y="3427238"/>
            <a:chExt cx="2143200" cy="1150200"/>
          </a:xfrm>
        </p:grpSpPr>
        <p:sp>
          <p:nvSpPr>
            <p:cNvPr id="939" name="Google Shape;939;p42"/>
            <p:cNvSpPr/>
            <p:nvPr/>
          </p:nvSpPr>
          <p:spPr>
            <a:xfrm>
              <a:off x="5525250" y="3427238"/>
              <a:ext cx="2143200" cy="1150200"/>
            </a:xfrm>
            <a:prstGeom prst="roundRect">
              <a:avLst>
                <a:gd fmla="val 849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2"/>
            <p:cNvSpPr txBox="1"/>
            <p:nvPr/>
          </p:nvSpPr>
          <p:spPr>
            <a:xfrm>
              <a:off x="5681475" y="3795338"/>
              <a:ext cx="17772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1" name="Google Shape;941;p42"/>
            <p:cNvSpPr txBox="1"/>
            <p:nvPr/>
          </p:nvSpPr>
          <p:spPr>
            <a:xfrm>
              <a:off x="5681454" y="3567900"/>
              <a:ext cx="1855500" cy="1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12:05 - 2:50</a:t>
              </a:r>
              <a:endParaRPr b="1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" name="Google Shape;946;p43"/>
          <p:cNvGraphicFramePr/>
          <p:nvPr/>
        </p:nvGraphicFramePr>
        <p:xfrm>
          <a:off x="472800" y="153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63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3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47" name="Google Shape;947;p43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948" name="Google Shape;948;p43"/>
          <p:cNvSpPr/>
          <p:nvPr/>
        </p:nvSpPr>
        <p:spPr>
          <a:xfrm>
            <a:off x="3772520" y="1069599"/>
            <a:ext cx="1636806" cy="461529"/>
          </a:xfrm>
          <a:custGeom>
            <a:rect b="b" l="l" r="r" t="t"/>
            <a:pathLst>
              <a:path extrusionOk="0" h="13840" w="49975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Week 3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5422400" y="1069600"/>
            <a:ext cx="1634135" cy="476788"/>
          </a:xfrm>
          <a:custGeom>
            <a:rect b="b" l="l" r="r" t="t"/>
            <a:pathLst>
              <a:path extrusionOk="0" h="13840" w="49943">
                <a:moveTo>
                  <a:pt x="3547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Week 4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43"/>
          <p:cNvSpPr/>
          <p:nvPr/>
        </p:nvSpPr>
        <p:spPr>
          <a:xfrm>
            <a:off x="472808" y="1069599"/>
            <a:ext cx="1636806" cy="461529"/>
          </a:xfrm>
          <a:custGeom>
            <a:rect b="b" l="l" r="r" t="t"/>
            <a:pathLst>
              <a:path extrusionOk="0" h="13840" w="49975">
                <a:moveTo>
                  <a:pt x="3579" y="1"/>
                </a:moveTo>
                <a:cubicBezTo>
                  <a:pt x="1616" y="1"/>
                  <a:pt x="1" y="1584"/>
                  <a:pt x="1" y="3548"/>
                </a:cubicBezTo>
                <a:lnTo>
                  <a:pt x="1" y="13840"/>
                </a:lnTo>
                <a:lnTo>
                  <a:pt x="49975" y="13840"/>
                </a:lnTo>
                <a:lnTo>
                  <a:pt x="49975" y="3548"/>
                </a:lnTo>
                <a:cubicBezTo>
                  <a:pt x="49975" y="1584"/>
                  <a:pt x="48391" y="1"/>
                  <a:pt x="464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Week 1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2122688" y="1069599"/>
            <a:ext cx="1636757" cy="461529"/>
          </a:xfrm>
          <a:custGeom>
            <a:rect b="b" l="l" r="r" t="t"/>
            <a:pathLst>
              <a:path extrusionOk="0" h="13840" w="49943">
                <a:moveTo>
                  <a:pt x="3548" y="1"/>
                </a:moveTo>
                <a:cubicBezTo>
                  <a:pt x="1584" y="1"/>
                  <a:pt x="1" y="1584"/>
                  <a:pt x="1" y="3548"/>
                </a:cubicBezTo>
                <a:lnTo>
                  <a:pt x="1" y="13840"/>
                </a:lnTo>
                <a:lnTo>
                  <a:pt x="49943" y="13840"/>
                </a:lnTo>
                <a:lnTo>
                  <a:pt x="49943" y="3548"/>
                </a:lnTo>
                <a:cubicBezTo>
                  <a:pt x="49943" y="1584"/>
                  <a:pt x="48359" y="1"/>
                  <a:pt x="463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Week 2</a:t>
            </a:r>
            <a:endParaRPr b="1"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44"/>
          <p:cNvSpPr/>
          <p:nvPr/>
        </p:nvSpPr>
        <p:spPr>
          <a:xfrm>
            <a:off x="457200" y="2210673"/>
            <a:ext cx="5766000" cy="2507400"/>
          </a:xfrm>
          <a:prstGeom prst="roundRect">
            <a:avLst>
              <a:gd fmla="val 979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4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958" name="Google Shape;958;p44"/>
          <p:cNvGraphicFramePr/>
          <p:nvPr/>
        </p:nvGraphicFramePr>
        <p:xfrm>
          <a:off x="457200" y="22106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823700"/>
                <a:gridCol w="823700"/>
                <a:gridCol w="823700"/>
                <a:gridCol w="823700"/>
                <a:gridCol w="823700"/>
                <a:gridCol w="823700"/>
                <a:gridCol w="823700"/>
              </a:tblGrid>
              <a:tr h="41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B7B7B7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9" name="Google Shape;959;p44"/>
          <p:cNvSpPr/>
          <p:nvPr/>
        </p:nvSpPr>
        <p:spPr>
          <a:xfrm>
            <a:off x="457145" y="1054150"/>
            <a:ext cx="1007400" cy="10074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4"/>
          <p:cNvSpPr/>
          <p:nvPr/>
        </p:nvSpPr>
        <p:spPr>
          <a:xfrm>
            <a:off x="1646773" y="1054150"/>
            <a:ext cx="1007400" cy="1007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4"/>
          <p:cNvSpPr/>
          <p:nvPr/>
        </p:nvSpPr>
        <p:spPr>
          <a:xfrm>
            <a:off x="2836401" y="1054150"/>
            <a:ext cx="1007400" cy="10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4"/>
          <p:cNvSpPr/>
          <p:nvPr/>
        </p:nvSpPr>
        <p:spPr>
          <a:xfrm>
            <a:off x="4026029" y="1054150"/>
            <a:ext cx="1007400" cy="1007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4"/>
          <p:cNvSpPr/>
          <p:nvPr/>
        </p:nvSpPr>
        <p:spPr>
          <a:xfrm>
            <a:off x="5215656" y="1054150"/>
            <a:ext cx="1007400" cy="1007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44"/>
          <p:cNvGrpSpPr/>
          <p:nvPr/>
        </p:nvGrpSpPr>
        <p:grpSpPr>
          <a:xfrm>
            <a:off x="723783" y="1320788"/>
            <a:ext cx="474125" cy="474125"/>
            <a:chOff x="704788" y="1320788"/>
            <a:chExt cx="474125" cy="474125"/>
          </a:xfrm>
        </p:grpSpPr>
        <p:sp>
          <p:nvSpPr>
            <p:cNvPr id="965" name="Google Shape;965;p44"/>
            <p:cNvSpPr/>
            <p:nvPr/>
          </p:nvSpPr>
          <p:spPr>
            <a:xfrm>
              <a:off x="704788" y="1320788"/>
              <a:ext cx="474125" cy="474125"/>
            </a:xfrm>
            <a:custGeom>
              <a:rect b="b" l="l" r="r" t="t"/>
              <a:pathLst>
                <a:path extrusionOk="0" h="18965" w="18965">
                  <a:moveTo>
                    <a:pt x="9483" y="1459"/>
                  </a:moveTo>
                  <a:lnTo>
                    <a:pt x="9899" y="1511"/>
                  </a:lnTo>
                  <a:lnTo>
                    <a:pt x="10264" y="1563"/>
                  </a:lnTo>
                  <a:lnTo>
                    <a:pt x="10681" y="1667"/>
                  </a:lnTo>
                  <a:lnTo>
                    <a:pt x="11046" y="1771"/>
                  </a:lnTo>
                  <a:lnTo>
                    <a:pt x="11358" y="1928"/>
                  </a:lnTo>
                  <a:lnTo>
                    <a:pt x="11723" y="2136"/>
                  </a:lnTo>
                  <a:lnTo>
                    <a:pt x="12035" y="2397"/>
                  </a:lnTo>
                  <a:lnTo>
                    <a:pt x="12296" y="2657"/>
                  </a:lnTo>
                  <a:lnTo>
                    <a:pt x="12556" y="2918"/>
                  </a:lnTo>
                  <a:lnTo>
                    <a:pt x="12765" y="3230"/>
                  </a:lnTo>
                  <a:lnTo>
                    <a:pt x="12973" y="3543"/>
                  </a:lnTo>
                  <a:lnTo>
                    <a:pt x="13182" y="3908"/>
                  </a:lnTo>
                  <a:lnTo>
                    <a:pt x="13286" y="4272"/>
                  </a:lnTo>
                  <a:lnTo>
                    <a:pt x="13390" y="4689"/>
                  </a:lnTo>
                  <a:lnTo>
                    <a:pt x="13442" y="5054"/>
                  </a:lnTo>
                  <a:lnTo>
                    <a:pt x="13494" y="5471"/>
                  </a:lnTo>
                  <a:lnTo>
                    <a:pt x="13442" y="5887"/>
                  </a:lnTo>
                  <a:lnTo>
                    <a:pt x="13390" y="6304"/>
                  </a:lnTo>
                  <a:lnTo>
                    <a:pt x="13286" y="6669"/>
                  </a:lnTo>
                  <a:lnTo>
                    <a:pt x="13182" y="7034"/>
                  </a:lnTo>
                  <a:lnTo>
                    <a:pt x="12973" y="7398"/>
                  </a:lnTo>
                  <a:lnTo>
                    <a:pt x="12765" y="7711"/>
                  </a:lnTo>
                  <a:lnTo>
                    <a:pt x="12556" y="8024"/>
                  </a:lnTo>
                  <a:lnTo>
                    <a:pt x="12296" y="8284"/>
                  </a:lnTo>
                  <a:lnTo>
                    <a:pt x="12035" y="8545"/>
                  </a:lnTo>
                  <a:lnTo>
                    <a:pt x="11723" y="8805"/>
                  </a:lnTo>
                  <a:lnTo>
                    <a:pt x="11358" y="9013"/>
                  </a:lnTo>
                  <a:lnTo>
                    <a:pt x="11046" y="9170"/>
                  </a:lnTo>
                  <a:lnTo>
                    <a:pt x="10681" y="9326"/>
                  </a:lnTo>
                  <a:lnTo>
                    <a:pt x="10264" y="9378"/>
                  </a:lnTo>
                  <a:lnTo>
                    <a:pt x="9899" y="9482"/>
                  </a:lnTo>
                  <a:lnTo>
                    <a:pt x="9066" y="9482"/>
                  </a:lnTo>
                  <a:lnTo>
                    <a:pt x="8649" y="9378"/>
                  </a:lnTo>
                  <a:lnTo>
                    <a:pt x="8284" y="9326"/>
                  </a:lnTo>
                  <a:lnTo>
                    <a:pt x="7920" y="9170"/>
                  </a:lnTo>
                  <a:lnTo>
                    <a:pt x="7555" y="9013"/>
                  </a:lnTo>
                  <a:lnTo>
                    <a:pt x="7242" y="8805"/>
                  </a:lnTo>
                  <a:lnTo>
                    <a:pt x="6930" y="8545"/>
                  </a:lnTo>
                  <a:lnTo>
                    <a:pt x="6617" y="8284"/>
                  </a:lnTo>
                  <a:lnTo>
                    <a:pt x="6357" y="8024"/>
                  </a:lnTo>
                  <a:lnTo>
                    <a:pt x="6148" y="7711"/>
                  </a:lnTo>
                  <a:lnTo>
                    <a:pt x="5940" y="7398"/>
                  </a:lnTo>
                  <a:lnTo>
                    <a:pt x="5783" y="7034"/>
                  </a:lnTo>
                  <a:lnTo>
                    <a:pt x="5627" y="6669"/>
                  </a:lnTo>
                  <a:lnTo>
                    <a:pt x="5523" y="6304"/>
                  </a:lnTo>
                  <a:lnTo>
                    <a:pt x="5471" y="5887"/>
                  </a:lnTo>
                  <a:lnTo>
                    <a:pt x="5471" y="5471"/>
                  </a:lnTo>
                  <a:lnTo>
                    <a:pt x="5471" y="5054"/>
                  </a:lnTo>
                  <a:lnTo>
                    <a:pt x="5523" y="4689"/>
                  </a:lnTo>
                  <a:lnTo>
                    <a:pt x="5627" y="4272"/>
                  </a:lnTo>
                  <a:lnTo>
                    <a:pt x="5783" y="3908"/>
                  </a:lnTo>
                  <a:lnTo>
                    <a:pt x="5940" y="3543"/>
                  </a:lnTo>
                  <a:lnTo>
                    <a:pt x="6148" y="3230"/>
                  </a:lnTo>
                  <a:lnTo>
                    <a:pt x="6357" y="2918"/>
                  </a:lnTo>
                  <a:lnTo>
                    <a:pt x="6617" y="2657"/>
                  </a:lnTo>
                  <a:lnTo>
                    <a:pt x="6930" y="2397"/>
                  </a:lnTo>
                  <a:lnTo>
                    <a:pt x="7242" y="2136"/>
                  </a:lnTo>
                  <a:lnTo>
                    <a:pt x="7555" y="1928"/>
                  </a:lnTo>
                  <a:lnTo>
                    <a:pt x="7920" y="1771"/>
                  </a:lnTo>
                  <a:lnTo>
                    <a:pt x="8284" y="1667"/>
                  </a:lnTo>
                  <a:lnTo>
                    <a:pt x="8649" y="1563"/>
                  </a:lnTo>
                  <a:lnTo>
                    <a:pt x="9066" y="1511"/>
                  </a:lnTo>
                  <a:lnTo>
                    <a:pt x="9483" y="1459"/>
                  </a:lnTo>
                  <a:close/>
                  <a:moveTo>
                    <a:pt x="12661" y="11566"/>
                  </a:moveTo>
                  <a:lnTo>
                    <a:pt x="12348" y="11619"/>
                  </a:lnTo>
                  <a:lnTo>
                    <a:pt x="12140" y="11775"/>
                  </a:lnTo>
                  <a:lnTo>
                    <a:pt x="11983" y="12035"/>
                  </a:lnTo>
                  <a:lnTo>
                    <a:pt x="11931" y="12296"/>
                  </a:lnTo>
                  <a:lnTo>
                    <a:pt x="11983" y="12608"/>
                  </a:lnTo>
                  <a:lnTo>
                    <a:pt x="12140" y="12817"/>
                  </a:lnTo>
                  <a:lnTo>
                    <a:pt x="12348" y="12973"/>
                  </a:lnTo>
                  <a:lnTo>
                    <a:pt x="12661" y="13025"/>
                  </a:lnTo>
                  <a:lnTo>
                    <a:pt x="18235" y="13025"/>
                  </a:lnTo>
                  <a:lnTo>
                    <a:pt x="18496" y="12973"/>
                  </a:lnTo>
                  <a:lnTo>
                    <a:pt x="18756" y="12817"/>
                  </a:lnTo>
                  <a:lnTo>
                    <a:pt x="18913" y="12608"/>
                  </a:lnTo>
                  <a:lnTo>
                    <a:pt x="18965" y="12296"/>
                  </a:lnTo>
                  <a:lnTo>
                    <a:pt x="18913" y="12035"/>
                  </a:lnTo>
                  <a:lnTo>
                    <a:pt x="18756" y="11775"/>
                  </a:lnTo>
                  <a:lnTo>
                    <a:pt x="18496" y="11619"/>
                  </a:lnTo>
                  <a:lnTo>
                    <a:pt x="18235" y="11566"/>
                  </a:lnTo>
                  <a:close/>
                  <a:moveTo>
                    <a:pt x="12661" y="14536"/>
                  </a:moveTo>
                  <a:lnTo>
                    <a:pt x="12348" y="14588"/>
                  </a:lnTo>
                  <a:lnTo>
                    <a:pt x="12140" y="14745"/>
                  </a:lnTo>
                  <a:lnTo>
                    <a:pt x="11983" y="15005"/>
                  </a:lnTo>
                  <a:lnTo>
                    <a:pt x="11931" y="15266"/>
                  </a:lnTo>
                  <a:lnTo>
                    <a:pt x="11983" y="15578"/>
                  </a:lnTo>
                  <a:lnTo>
                    <a:pt x="12140" y="15787"/>
                  </a:lnTo>
                  <a:lnTo>
                    <a:pt x="12348" y="15943"/>
                  </a:lnTo>
                  <a:lnTo>
                    <a:pt x="12661" y="15995"/>
                  </a:lnTo>
                  <a:lnTo>
                    <a:pt x="18235" y="15995"/>
                  </a:lnTo>
                  <a:lnTo>
                    <a:pt x="18496" y="15943"/>
                  </a:lnTo>
                  <a:lnTo>
                    <a:pt x="18756" y="15787"/>
                  </a:lnTo>
                  <a:lnTo>
                    <a:pt x="18913" y="15578"/>
                  </a:lnTo>
                  <a:lnTo>
                    <a:pt x="18965" y="15266"/>
                  </a:lnTo>
                  <a:lnTo>
                    <a:pt x="18913" y="15005"/>
                  </a:lnTo>
                  <a:lnTo>
                    <a:pt x="18756" y="14745"/>
                  </a:lnTo>
                  <a:lnTo>
                    <a:pt x="18496" y="14588"/>
                  </a:lnTo>
                  <a:lnTo>
                    <a:pt x="18235" y="14536"/>
                  </a:lnTo>
                  <a:close/>
                  <a:moveTo>
                    <a:pt x="8753" y="0"/>
                  </a:moveTo>
                  <a:lnTo>
                    <a:pt x="8232" y="104"/>
                  </a:lnTo>
                  <a:lnTo>
                    <a:pt x="7763" y="261"/>
                  </a:lnTo>
                  <a:lnTo>
                    <a:pt x="7242" y="469"/>
                  </a:lnTo>
                  <a:lnTo>
                    <a:pt x="6773" y="677"/>
                  </a:lnTo>
                  <a:lnTo>
                    <a:pt x="6357" y="990"/>
                  </a:lnTo>
                  <a:lnTo>
                    <a:pt x="5940" y="1303"/>
                  </a:lnTo>
                  <a:lnTo>
                    <a:pt x="5575" y="1615"/>
                  </a:lnTo>
                  <a:lnTo>
                    <a:pt x="5210" y="2032"/>
                  </a:lnTo>
                  <a:lnTo>
                    <a:pt x="4898" y="2449"/>
                  </a:lnTo>
                  <a:lnTo>
                    <a:pt x="4637" y="2866"/>
                  </a:lnTo>
                  <a:lnTo>
                    <a:pt x="4429" y="3334"/>
                  </a:lnTo>
                  <a:lnTo>
                    <a:pt x="4220" y="3855"/>
                  </a:lnTo>
                  <a:lnTo>
                    <a:pt x="4116" y="4324"/>
                  </a:lnTo>
                  <a:lnTo>
                    <a:pt x="4012" y="4845"/>
                  </a:lnTo>
                  <a:lnTo>
                    <a:pt x="3960" y="5418"/>
                  </a:lnTo>
                  <a:lnTo>
                    <a:pt x="4012" y="6096"/>
                  </a:lnTo>
                  <a:lnTo>
                    <a:pt x="4116" y="6773"/>
                  </a:lnTo>
                  <a:lnTo>
                    <a:pt x="4325" y="7450"/>
                  </a:lnTo>
                  <a:lnTo>
                    <a:pt x="4637" y="8024"/>
                  </a:lnTo>
                  <a:lnTo>
                    <a:pt x="4950" y="8597"/>
                  </a:lnTo>
                  <a:lnTo>
                    <a:pt x="5367" y="9118"/>
                  </a:lnTo>
                  <a:lnTo>
                    <a:pt x="5836" y="9587"/>
                  </a:lnTo>
                  <a:lnTo>
                    <a:pt x="6357" y="10003"/>
                  </a:lnTo>
                  <a:lnTo>
                    <a:pt x="5367" y="10420"/>
                  </a:lnTo>
                  <a:lnTo>
                    <a:pt x="4429" y="10941"/>
                  </a:lnTo>
                  <a:lnTo>
                    <a:pt x="3543" y="11514"/>
                  </a:lnTo>
                  <a:lnTo>
                    <a:pt x="2762" y="12244"/>
                  </a:lnTo>
                  <a:lnTo>
                    <a:pt x="2189" y="12869"/>
                  </a:lnTo>
                  <a:lnTo>
                    <a:pt x="1668" y="13546"/>
                  </a:lnTo>
                  <a:lnTo>
                    <a:pt x="1199" y="14224"/>
                  </a:lnTo>
                  <a:lnTo>
                    <a:pt x="834" y="15005"/>
                  </a:lnTo>
                  <a:lnTo>
                    <a:pt x="521" y="15734"/>
                  </a:lnTo>
                  <a:lnTo>
                    <a:pt x="261" y="16516"/>
                  </a:lnTo>
                  <a:lnTo>
                    <a:pt x="105" y="17350"/>
                  </a:lnTo>
                  <a:lnTo>
                    <a:pt x="0" y="18183"/>
                  </a:lnTo>
                  <a:lnTo>
                    <a:pt x="0" y="18340"/>
                  </a:lnTo>
                  <a:lnTo>
                    <a:pt x="52" y="18496"/>
                  </a:lnTo>
                  <a:lnTo>
                    <a:pt x="209" y="18756"/>
                  </a:lnTo>
                  <a:lnTo>
                    <a:pt x="417" y="18913"/>
                  </a:lnTo>
                  <a:lnTo>
                    <a:pt x="573" y="18965"/>
                  </a:lnTo>
                  <a:lnTo>
                    <a:pt x="730" y="18965"/>
                  </a:lnTo>
                  <a:lnTo>
                    <a:pt x="990" y="18913"/>
                  </a:lnTo>
                  <a:lnTo>
                    <a:pt x="1251" y="18808"/>
                  </a:lnTo>
                  <a:lnTo>
                    <a:pt x="1407" y="18600"/>
                  </a:lnTo>
                  <a:lnTo>
                    <a:pt x="1459" y="18340"/>
                  </a:lnTo>
                  <a:lnTo>
                    <a:pt x="1563" y="17558"/>
                  </a:lnTo>
                  <a:lnTo>
                    <a:pt x="1772" y="16829"/>
                  </a:lnTo>
                  <a:lnTo>
                    <a:pt x="1980" y="16099"/>
                  </a:lnTo>
                  <a:lnTo>
                    <a:pt x="2293" y="15422"/>
                  </a:lnTo>
                  <a:lnTo>
                    <a:pt x="2657" y="14797"/>
                  </a:lnTo>
                  <a:lnTo>
                    <a:pt x="3074" y="14171"/>
                  </a:lnTo>
                  <a:lnTo>
                    <a:pt x="3491" y="13598"/>
                  </a:lnTo>
                  <a:lnTo>
                    <a:pt x="4012" y="13077"/>
                  </a:lnTo>
                  <a:lnTo>
                    <a:pt x="4585" y="12608"/>
                  </a:lnTo>
                  <a:lnTo>
                    <a:pt x="5210" y="12192"/>
                  </a:lnTo>
                  <a:lnTo>
                    <a:pt x="5836" y="11827"/>
                  </a:lnTo>
                  <a:lnTo>
                    <a:pt x="6513" y="11514"/>
                  </a:lnTo>
                  <a:lnTo>
                    <a:pt x="7190" y="11306"/>
                  </a:lnTo>
                  <a:lnTo>
                    <a:pt x="7920" y="11098"/>
                  </a:lnTo>
                  <a:lnTo>
                    <a:pt x="8701" y="10993"/>
                  </a:lnTo>
                  <a:lnTo>
                    <a:pt x="9483" y="10941"/>
                  </a:lnTo>
                  <a:lnTo>
                    <a:pt x="10004" y="10941"/>
                  </a:lnTo>
                  <a:lnTo>
                    <a:pt x="10577" y="10837"/>
                  </a:lnTo>
                  <a:lnTo>
                    <a:pt x="11098" y="10733"/>
                  </a:lnTo>
                  <a:lnTo>
                    <a:pt x="11619" y="10524"/>
                  </a:lnTo>
                  <a:lnTo>
                    <a:pt x="12088" y="10316"/>
                  </a:lnTo>
                  <a:lnTo>
                    <a:pt x="12556" y="10003"/>
                  </a:lnTo>
                  <a:lnTo>
                    <a:pt x="12973" y="9691"/>
                  </a:lnTo>
                  <a:lnTo>
                    <a:pt x="13338" y="9378"/>
                  </a:lnTo>
                  <a:lnTo>
                    <a:pt x="13703" y="8961"/>
                  </a:lnTo>
                  <a:lnTo>
                    <a:pt x="14015" y="8545"/>
                  </a:lnTo>
                  <a:lnTo>
                    <a:pt x="14276" y="8076"/>
                  </a:lnTo>
                  <a:lnTo>
                    <a:pt x="14536" y="7607"/>
                  </a:lnTo>
                  <a:lnTo>
                    <a:pt x="14693" y="7086"/>
                  </a:lnTo>
                  <a:lnTo>
                    <a:pt x="14849" y="6565"/>
                  </a:lnTo>
                  <a:lnTo>
                    <a:pt x="14953" y="6044"/>
                  </a:lnTo>
                  <a:lnTo>
                    <a:pt x="14953" y="5471"/>
                  </a:lnTo>
                  <a:lnTo>
                    <a:pt x="14953" y="4897"/>
                  </a:lnTo>
                  <a:lnTo>
                    <a:pt x="14849" y="4324"/>
                  </a:lnTo>
                  <a:lnTo>
                    <a:pt x="14693" y="3803"/>
                  </a:lnTo>
                  <a:lnTo>
                    <a:pt x="14536" y="3282"/>
                  </a:lnTo>
                  <a:lnTo>
                    <a:pt x="14276" y="2813"/>
                  </a:lnTo>
                  <a:lnTo>
                    <a:pt x="14015" y="2345"/>
                  </a:lnTo>
                  <a:lnTo>
                    <a:pt x="13651" y="1928"/>
                  </a:lnTo>
                  <a:lnTo>
                    <a:pt x="13286" y="1563"/>
                  </a:lnTo>
                  <a:lnTo>
                    <a:pt x="12921" y="1198"/>
                  </a:lnTo>
                  <a:lnTo>
                    <a:pt x="12452" y="886"/>
                  </a:lnTo>
                  <a:lnTo>
                    <a:pt x="11983" y="573"/>
                  </a:lnTo>
                  <a:lnTo>
                    <a:pt x="11514" y="365"/>
                  </a:lnTo>
                  <a:lnTo>
                    <a:pt x="10993" y="208"/>
                  </a:lnTo>
                  <a:lnTo>
                    <a:pt x="10420" y="52"/>
                  </a:lnTo>
                  <a:lnTo>
                    <a:pt x="9899" y="0"/>
                  </a:lnTo>
                  <a:close/>
                  <a:moveTo>
                    <a:pt x="12661" y="17506"/>
                  </a:moveTo>
                  <a:lnTo>
                    <a:pt x="12348" y="17558"/>
                  </a:lnTo>
                  <a:lnTo>
                    <a:pt x="12140" y="17714"/>
                  </a:lnTo>
                  <a:lnTo>
                    <a:pt x="11983" y="17975"/>
                  </a:lnTo>
                  <a:lnTo>
                    <a:pt x="11931" y="18235"/>
                  </a:lnTo>
                  <a:lnTo>
                    <a:pt x="11983" y="18548"/>
                  </a:lnTo>
                  <a:lnTo>
                    <a:pt x="12140" y="18756"/>
                  </a:lnTo>
                  <a:lnTo>
                    <a:pt x="12348" y="18913"/>
                  </a:lnTo>
                  <a:lnTo>
                    <a:pt x="12661" y="18965"/>
                  </a:lnTo>
                  <a:lnTo>
                    <a:pt x="18235" y="18965"/>
                  </a:lnTo>
                  <a:lnTo>
                    <a:pt x="18496" y="18913"/>
                  </a:lnTo>
                  <a:lnTo>
                    <a:pt x="18756" y="18756"/>
                  </a:lnTo>
                  <a:lnTo>
                    <a:pt x="18913" y="18548"/>
                  </a:lnTo>
                  <a:lnTo>
                    <a:pt x="18965" y="18235"/>
                  </a:lnTo>
                  <a:lnTo>
                    <a:pt x="18913" y="17975"/>
                  </a:lnTo>
                  <a:lnTo>
                    <a:pt x="18756" y="17714"/>
                  </a:lnTo>
                  <a:lnTo>
                    <a:pt x="18496" y="17558"/>
                  </a:lnTo>
                  <a:lnTo>
                    <a:pt x="18235" y="175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704788" y="1320788"/>
              <a:ext cx="373825" cy="474125"/>
            </a:xfrm>
            <a:custGeom>
              <a:rect b="b" l="l" r="r" t="t"/>
              <a:pathLst>
                <a:path extrusionOk="0" fill="none" h="18965" w="14953">
                  <a:moveTo>
                    <a:pt x="14953" y="5471"/>
                  </a:moveTo>
                  <a:lnTo>
                    <a:pt x="14953" y="5471"/>
                  </a:lnTo>
                  <a:lnTo>
                    <a:pt x="14953" y="4897"/>
                  </a:lnTo>
                  <a:lnTo>
                    <a:pt x="14849" y="4324"/>
                  </a:lnTo>
                  <a:lnTo>
                    <a:pt x="14693" y="3803"/>
                  </a:lnTo>
                  <a:lnTo>
                    <a:pt x="14536" y="3282"/>
                  </a:lnTo>
                  <a:lnTo>
                    <a:pt x="14276" y="2813"/>
                  </a:lnTo>
                  <a:lnTo>
                    <a:pt x="14015" y="2345"/>
                  </a:lnTo>
                  <a:lnTo>
                    <a:pt x="13651" y="1928"/>
                  </a:lnTo>
                  <a:lnTo>
                    <a:pt x="13286" y="1563"/>
                  </a:lnTo>
                  <a:lnTo>
                    <a:pt x="12921" y="1198"/>
                  </a:lnTo>
                  <a:lnTo>
                    <a:pt x="12452" y="886"/>
                  </a:lnTo>
                  <a:lnTo>
                    <a:pt x="11983" y="573"/>
                  </a:lnTo>
                  <a:lnTo>
                    <a:pt x="11514" y="365"/>
                  </a:lnTo>
                  <a:lnTo>
                    <a:pt x="10993" y="208"/>
                  </a:lnTo>
                  <a:lnTo>
                    <a:pt x="10420" y="52"/>
                  </a:lnTo>
                  <a:lnTo>
                    <a:pt x="9899" y="0"/>
                  </a:lnTo>
                  <a:lnTo>
                    <a:pt x="9326" y="0"/>
                  </a:lnTo>
                  <a:lnTo>
                    <a:pt x="9326" y="0"/>
                  </a:lnTo>
                  <a:lnTo>
                    <a:pt x="8753" y="0"/>
                  </a:lnTo>
                  <a:lnTo>
                    <a:pt x="8232" y="104"/>
                  </a:lnTo>
                  <a:lnTo>
                    <a:pt x="7763" y="261"/>
                  </a:lnTo>
                  <a:lnTo>
                    <a:pt x="7242" y="469"/>
                  </a:lnTo>
                  <a:lnTo>
                    <a:pt x="6773" y="677"/>
                  </a:lnTo>
                  <a:lnTo>
                    <a:pt x="6357" y="990"/>
                  </a:lnTo>
                  <a:lnTo>
                    <a:pt x="5940" y="1303"/>
                  </a:lnTo>
                  <a:lnTo>
                    <a:pt x="5575" y="1615"/>
                  </a:lnTo>
                  <a:lnTo>
                    <a:pt x="5210" y="2032"/>
                  </a:lnTo>
                  <a:lnTo>
                    <a:pt x="4898" y="2449"/>
                  </a:lnTo>
                  <a:lnTo>
                    <a:pt x="4637" y="2866"/>
                  </a:lnTo>
                  <a:lnTo>
                    <a:pt x="4429" y="3334"/>
                  </a:lnTo>
                  <a:lnTo>
                    <a:pt x="4220" y="3855"/>
                  </a:lnTo>
                  <a:lnTo>
                    <a:pt x="4116" y="4324"/>
                  </a:lnTo>
                  <a:lnTo>
                    <a:pt x="4012" y="4845"/>
                  </a:lnTo>
                  <a:lnTo>
                    <a:pt x="3960" y="5418"/>
                  </a:lnTo>
                  <a:lnTo>
                    <a:pt x="3960" y="5418"/>
                  </a:lnTo>
                  <a:lnTo>
                    <a:pt x="4012" y="6096"/>
                  </a:lnTo>
                  <a:lnTo>
                    <a:pt x="4116" y="6773"/>
                  </a:lnTo>
                  <a:lnTo>
                    <a:pt x="4325" y="7450"/>
                  </a:lnTo>
                  <a:lnTo>
                    <a:pt x="4637" y="8024"/>
                  </a:lnTo>
                  <a:lnTo>
                    <a:pt x="4950" y="8597"/>
                  </a:lnTo>
                  <a:lnTo>
                    <a:pt x="5367" y="9118"/>
                  </a:lnTo>
                  <a:lnTo>
                    <a:pt x="5836" y="9587"/>
                  </a:lnTo>
                  <a:lnTo>
                    <a:pt x="6357" y="10003"/>
                  </a:lnTo>
                  <a:lnTo>
                    <a:pt x="6357" y="10003"/>
                  </a:lnTo>
                  <a:lnTo>
                    <a:pt x="5367" y="10420"/>
                  </a:lnTo>
                  <a:lnTo>
                    <a:pt x="4429" y="10941"/>
                  </a:lnTo>
                  <a:lnTo>
                    <a:pt x="3543" y="11514"/>
                  </a:lnTo>
                  <a:lnTo>
                    <a:pt x="2762" y="12244"/>
                  </a:lnTo>
                  <a:lnTo>
                    <a:pt x="2762" y="12244"/>
                  </a:lnTo>
                  <a:lnTo>
                    <a:pt x="2189" y="12869"/>
                  </a:lnTo>
                  <a:lnTo>
                    <a:pt x="1668" y="13546"/>
                  </a:lnTo>
                  <a:lnTo>
                    <a:pt x="1199" y="14224"/>
                  </a:lnTo>
                  <a:lnTo>
                    <a:pt x="834" y="15005"/>
                  </a:lnTo>
                  <a:lnTo>
                    <a:pt x="521" y="15734"/>
                  </a:lnTo>
                  <a:lnTo>
                    <a:pt x="261" y="16516"/>
                  </a:lnTo>
                  <a:lnTo>
                    <a:pt x="105" y="17350"/>
                  </a:lnTo>
                  <a:lnTo>
                    <a:pt x="0" y="18183"/>
                  </a:lnTo>
                  <a:lnTo>
                    <a:pt x="0" y="18183"/>
                  </a:lnTo>
                  <a:lnTo>
                    <a:pt x="0" y="18340"/>
                  </a:lnTo>
                  <a:lnTo>
                    <a:pt x="52" y="18496"/>
                  </a:lnTo>
                  <a:lnTo>
                    <a:pt x="209" y="18756"/>
                  </a:lnTo>
                  <a:lnTo>
                    <a:pt x="417" y="18913"/>
                  </a:lnTo>
                  <a:lnTo>
                    <a:pt x="573" y="18965"/>
                  </a:lnTo>
                  <a:lnTo>
                    <a:pt x="730" y="18965"/>
                  </a:lnTo>
                  <a:lnTo>
                    <a:pt x="730" y="18965"/>
                  </a:lnTo>
                  <a:lnTo>
                    <a:pt x="730" y="18965"/>
                  </a:lnTo>
                  <a:lnTo>
                    <a:pt x="990" y="18913"/>
                  </a:lnTo>
                  <a:lnTo>
                    <a:pt x="1251" y="18808"/>
                  </a:lnTo>
                  <a:lnTo>
                    <a:pt x="1407" y="18600"/>
                  </a:lnTo>
                  <a:lnTo>
                    <a:pt x="1459" y="18340"/>
                  </a:lnTo>
                  <a:lnTo>
                    <a:pt x="1459" y="18340"/>
                  </a:lnTo>
                  <a:lnTo>
                    <a:pt x="1563" y="17558"/>
                  </a:lnTo>
                  <a:lnTo>
                    <a:pt x="1772" y="16829"/>
                  </a:lnTo>
                  <a:lnTo>
                    <a:pt x="1980" y="16099"/>
                  </a:lnTo>
                  <a:lnTo>
                    <a:pt x="2293" y="15422"/>
                  </a:lnTo>
                  <a:lnTo>
                    <a:pt x="2657" y="14797"/>
                  </a:lnTo>
                  <a:lnTo>
                    <a:pt x="3074" y="14171"/>
                  </a:lnTo>
                  <a:lnTo>
                    <a:pt x="3491" y="13598"/>
                  </a:lnTo>
                  <a:lnTo>
                    <a:pt x="4012" y="13077"/>
                  </a:lnTo>
                  <a:lnTo>
                    <a:pt x="4585" y="12608"/>
                  </a:lnTo>
                  <a:lnTo>
                    <a:pt x="5210" y="12192"/>
                  </a:lnTo>
                  <a:lnTo>
                    <a:pt x="5836" y="11827"/>
                  </a:lnTo>
                  <a:lnTo>
                    <a:pt x="6513" y="11514"/>
                  </a:lnTo>
                  <a:lnTo>
                    <a:pt x="7190" y="11306"/>
                  </a:lnTo>
                  <a:lnTo>
                    <a:pt x="7920" y="11098"/>
                  </a:lnTo>
                  <a:lnTo>
                    <a:pt x="8701" y="10993"/>
                  </a:lnTo>
                  <a:lnTo>
                    <a:pt x="9483" y="10941"/>
                  </a:lnTo>
                  <a:lnTo>
                    <a:pt x="9483" y="10941"/>
                  </a:lnTo>
                  <a:lnTo>
                    <a:pt x="10004" y="10941"/>
                  </a:lnTo>
                  <a:lnTo>
                    <a:pt x="10577" y="10837"/>
                  </a:lnTo>
                  <a:lnTo>
                    <a:pt x="11098" y="10733"/>
                  </a:lnTo>
                  <a:lnTo>
                    <a:pt x="11619" y="10524"/>
                  </a:lnTo>
                  <a:lnTo>
                    <a:pt x="12088" y="10316"/>
                  </a:lnTo>
                  <a:lnTo>
                    <a:pt x="12556" y="10003"/>
                  </a:lnTo>
                  <a:lnTo>
                    <a:pt x="12973" y="9691"/>
                  </a:lnTo>
                  <a:lnTo>
                    <a:pt x="13338" y="9378"/>
                  </a:lnTo>
                  <a:lnTo>
                    <a:pt x="13703" y="8961"/>
                  </a:lnTo>
                  <a:lnTo>
                    <a:pt x="14015" y="8545"/>
                  </a:lnTo>
                  <a:lnTo>
                    <a:pt x="14276" y="8076"/>
                  </a:lnTo>
                  <a:lnTo>
                    <a:pt x="14536" y="7607"/>
                  </a:lnTo>
                  <a:lnTo>
                    <a:pt x="14693" y="7086"/>
                  </a:lnTo>
                  <a:lnTo>
                    <a:pt x="14849" y="6565"/>
                  </a:lnTo>
                  <a:lnTo>
                    <a:pt x="14953" y="6044"/>
                  </a:lnTo>
                  <a:lnTo>
                    <a:pt x="14953" y="5471"/>
                  </a:lnTo>
                  <a:lnTo>
                    <a:pt x="14953" y="54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841538" y="1357238"/>
              <a:ext cx="200625" cy="200625"/>
            </a:xfrm>
            <a:custGeom>
              <a:rect b="b" l="l" r="r" t="t"/>
              <a:pathLst>
                <a:path extrusionOk="0" fill="none" h="8025" w="8025">
                  <a:moveTo>
                    <a:pt x="4013" y="8024"/>
                  </a:moveTo>
                  <a:lnTo>
                    <a:pt x="4013" y="8024"/>
                  </a:lnTo>
                  <a:lnTo>
                    <a:pt x="3596" y="8024"/>
                  </a:lnTo>
                  <a:lnTo>
                    <a:pt x="3179" y="7920"/>
                  </a:lnTo>
                  <a:lnTo>
                    <a:pt x="2814" y="7868"/>
                  </a:lnTo>
                  <a:lnTo>
                    <a:pt x="2450" y="7712"/>
                  </a:lnTo>
                  <a:lnTo>
                    <a:pt x="2085" y="7555"/>
                  </a:lnTo>
                  <a:lnTo>
                    <a:pt x="1772" y="7347"/>
                  </a:lnTo>
                  <a:lnTo>
                    <a:pt x="1460" y="7087"/>
                  </a:lnTo>
                  <a:lnTo>
                    <a:pt x="1147" y="6826"/>
                  </a:lnTo>
                  <a:lnTo>
                    <a:pt x="887" y="6566"/>
                  </a:lnTo>
                  <a:lnTo>
                    <a:pt x="678" y="6253"/>
                  </a:lnTo>
                  <a:lnTo>
                    <a:pt x="470" y="5940"/>
                  </a:lnTo>
                  <a:lnTo>
                    <a:pt x="313" y="5576"/>
                  </a:lnTo>
                  <a:lnTo>
                    <a:pt x="157" y="5211"/>
                  </a:lnTo>
                  <a:lnTo>
                    <a:pt x="53" y="4846"/>
                  </a:lnTo>
                  <a:lnTo>
                    <a:pt x="1" y="4429"/>
                  </a:lnTo>
                  <a:lnTo>
                    <a:pt x="1" y="4013"/>
                  </a:lnTo>
                  <a:lnTo>
                    <a:pt x="1" y="4013"/>
                  </a:lnTo>
                  <a:lnTo>
                    <a:pt x="1" y="3596"/>
                  </a:lnTo>
                  <a:lnTo>
                    <a:pt x="53" y="3231"/>
                  </a:lnTo>
                  <a:lnTo>
                    <a:pt x="157" y="2814"/>
                  </a:lnTo>
                  <a:lnTo>
                    <a:pt x="313" y="2450"/>
                  </a:lnTo>
                  <a:lnTo>
                    <a:pt x="470" y="2085"/>
                  </a:lnTo>
                  <a:lnTo>
                    <a:pt x="678" y="1772"/>
                  </a:lnTo>
                  <a:lnTo>
                    <a:pt x="887" y="1460"/>
                  </a:lnTo>
                  <a:lnTo>
                    <a:pt x="1147" y="1199"/>
                  </a:lnTo>
                  <a:lnTo>
                    <a:pt x="1460" y="939"/>
                  </a:lnTo>
                  <a:lnTo>
                    <a:pt x="1772" y="678"/>
                  </a:lnTo>
                  <a:lnTo>
                    <a:pt x="2085" y="470"/>
                  </a:lnTo>
                  <a:lnTo>
                    <a:pt x="2450" y="313"/>
                  </a:lnTo>
                  <a:lnTo>
                    <a:pt x="2814" y="209"/>
                  </a:lnTo>
                  <a:lnTo>
                    <a:pt x="3179" y="105"/>
                  </a:lnTo>
                  <a:lnTo>
                    <a:pt x="3596" y="53"/>
                  </a:lnTo>
                  <a:lnTo>
                    <a:pt x="4013" y="1"/>
                  </a:lnTo>
                  <a:lnTo>
                    <a:pt x="4013" y="1"/>
                  </a:lnTo>
                  <a:lnTo>
                    <a:pt x="4429" y="53"/>
                  </a:lnTo>
                  <a:lnTo>
                    <a:pt x="4794" y="105"/>
                  </a:lnTo>
                  <a:lnTo>
                    <a:pt x="5211" y="209"/>
                  </a:lnTo>
                  <a:lnTo>
                    <a:pt x="5576" y="313"/>
                  </a:lnTo>
                  <a:lnTo>
                    <a:pt x="5888" y="470"/>
                  </a:lnTo>
                  <a:lnTo>
                    <a:pt x="6253" y="678"/>
                  </a:lnTo>
                  <a:lnTo>
                    <a:pt x="6565" y="939"/>
                  </a:lnTo>
                  <a:lnTo>
                    <a:pt x="6826" y="1199"/>
                  </a:lnTo>
                  <a:lnTo>
                    <a:pt x="7086" y="1460"/>
                  </a:lnTo>
                  <a:lnTo>
                    <a:pt x="7295" y="1772"/>
                  </a:lnTo>
                  <a:lnTo>
                    <a:pt x="7503" y="2085"/>
                  </a:lnTo>
                  <a:lnTo>
                    <a:pt x="7712" y="2450"/>
                  </a:lnTo>
                  <a:lnTo>
                    <a:pt x="7816" y="2814"/>
                  </a:lnTo>
                  <a:lnTo>
                    <a:pt x="7920" y="3231"/>
                  </a:lnTo>
                  <a:lnTo>
                    <a:pt x="7972" y="3596"/>
                  </a:lnTo>
                  <a:lnTo>
                    <a:pt x="8024" y="4013"/>
                  </a:lnTo>
                  <a:lnTo>
                    <a:pt x="8024" y="4013"/>
                  </a:lnTo>
                  <a:lnTo>
                    <a:pt x="7972" y="4429"/>
                  </a:lnTo>
                  <a:lnTo>
                    <a:pt x="7920" y="4846"/>
                  </a:lnTo>
                  <a:lnTo>
                    <a:pt x="7816" y="5211"/>
                  </a:lnTo>
                  <a:lnTo>
                    <a:pt x="7712" y="5576"/>
                  </a:lnTo>
                  <a:lnTo>
                    <a:pt x="7503" y="5940"/>
                  </a:lnTo>
                  <a:lnTo>
                    <a:pt x="7295" y="6253"/>
                  </a:lnTo>
                  <a:lnTo>
                    <a:pt x="7086" y="6566"/>
                  </a:lnTo>
                  <a:lnTo>
                    <a:pt x="6826" y="6826"/>
                  </a:lnTo>
                  <a:lnTo>
                    <a:pt x="6565" y="7087"/>
                  </a:lnTo>
                  <a:lnTo>
                    <a:pt x="6253" y="7347"/>
                  </a:lnTo>
                  <a:lnTo>
                    <a:pt x="5888" y="7555"/>
                  </a:lnTo>
                  <a:lnTo>
                    <a:pt x="5576" y="7712"/>
                  </a:lnTo>
                  <a:lnTo>
                    <a:pt x="5211" y="7868"/>
                  </a:lnTo>
                  <a:lnTo>
                    <a:pt x="4794" y="7920"/>
                  </a:lnTo>
                  <a:lnTo>
                    <a:pt x="4429" y="8024"/>
                  </a:lnTo>
                  <a:lnTo>
                    <a:pt x="4013" y="8024"/>
                  </a:lnTo>
                  <a:lnTo>
                    <a:pt x="4013" y="80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1003063" y="1684188"/>
              <a:ext cx="175850" cy="36475"/>
            </a:xfrm>
            <a:custGeom>
              <a:rect b="b" l="l" r="r" t="t"/>
              <a:pathLst>
                <a:path extrusionOk="0" fill="none" h="1459" w="7034">
                  <a:moveTo>
                    <a:pt x="730" y="0"/>
                  </a:moveTo>
                  <a:lnTo>
                    <a:pt x="6304" y="0"/>
                  </a:lnTo>
                  <a:lnTo>
                    <a:pt x="6304" y="0"/>
                  </a:lnTo>
                  <a:lnTo>
                    <a:pt x="6565" y="52"/>
                  </a:lnTo>
                  <a:lnTo>
                    <a:pt x="6825" y="209"/>
                  </a:lnTo>
                  <a:lnTo>
                    <a:pt x="6982" y="469"/>
                  </a:lnTo>
                  <a:lnTo>
                    <a:pt x="7034" y="730"/>
                  </a:lnTo>
                  <a:lnTo>
                    <a:pt x="7034" y="730"/>
                  </a:lnTo>
                  <a:lnTo>
                    <a:pt x="7034" y="730"/>
                  </a:lnTo>
                  <a:lnTo>
                    <a:pt x="6982" y="1042"/>
                  </a:lnTo>
                  <a:lnTo>
                    <a:pt x="6825" y="1251"/>
                  </a:lnTo>
                  <a:lnTo>
                    <a:pt x="6565" y="1407"/>
                  </a:lnTo>
                  <a:lnTo>
                    <a:pt x="6304" y="1459"/>
                  </a:lnTo>
                  <a:lnTo>
                    <a:pt x="730" y="1459"/>
                  </a:lnTo>
                  <a:lnTo>
                    <a:pt x="730" y="1459"/>
                  </a:lnTo>
                  <a:lnTo>
                    <a:pt x="417" y="1407"/>
                  </a:lnTo>
                  <a:lnTo>
                    <a:pt x="209" y="1251"/>
                  </a:lnTo>
                  <a:lnTo>
                    <a:pt x="52" y="1042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52" y="469"/>
                  </a:lnTo>
                  <a:lnTo>
                    <a:pt x="209" y="209"/>
                  </a:lnTo>
                  <a:lnTo>
                    <a:pt x="417" y="52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1003063" y="1609938"/>
              <a:ext cx="175850" cy="36500"/>
            </a:xfrm>
            <a:custGeom>
              <a:rect b="b" l="l" r="r" t="t"/>
              <a:pathLst>
                <a:path extrusionOk="0" fill="none" h="1460" w="7034">
                  <a:moveTo>
                    <a:pt x="7034" y="730"/>
                  </a:moveTo>
                  <a:lnTo>
                    <a:pt x="7034" y="730"/>
                  </a:lnTo>
                  <a:lnTo>
                    <a:pt x="7034" y="730"/>
                  </a:lnTo>
                  <a:lnTo>
                    <a:pt x="6982" y="1042"/>
                  </a:lnTo>
                  <a:lnTo>
                    <a:pt x="6825" y="1251"/>
                  </a:lnTo>
                  <a:lnTo>
                    <a:pt x="6565" y="1407"/>
                  </a:lnTo>
                  <a:lnTo>
                    <a:pt x="6304" y="1459"/>
                  </a:lnTo>
                  <a:lnTo>
                    <a:pt x="730" y="1459"/>
                  </a:lnTo>
                  <a:lnTo>
                    <a:pt x="730" y="1459"/>
                  </a:lnTo>
                  <a:lnTo>
                    <a:pt x="417" y="1407"/>
                  </a:lnTo>
                  <a:lnTo>
                    <a:pt x="209" y="1251"/>
                  </a:lnTo>
                  <a:lnTo>
                    <a:pt x="52" y="1042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52" y="469"/>
                  </a:lnTo>
                  <a:lnTo>
                    <a:pt x="209" y="209"/>
                  </a:lnTo>
                  <a:lnTo>
                    <a:pt x="417" y="53"/>
                  </a:lnTo>
                  <a:lnTo>
                    <a:pt x="730" y="0"/>
                  </a:lnTo>
                  <a:lnTo>
                    <a:pt x="6304" y="0"/>
                  </a:lnTo>
                  <a:lnTo>
                    <a:pt x="6304" y="0"/>
                  </a:lnTo>
                  <a:lnTo>
                    <a:pt x="6565" y="53"/>
                  </a:lnTo>
                  <a:lnTo>
                    <a:pt x="6825" y="209"/>
                  </a:lnTo>
                  <a:lnTo>
                    <a:pt x="6982" y="469"/>
                  </a:lnTo>
                  <a:lnTo>
                    <a:pt x="7034" y="730"/>
                  </a:lnTo>
                  <a:lnTo>
                    <a:pt x="7034" y="73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1003063" y="1758413"/>
              <a:ext cx="175850" cy="36500"/>
            </a:xfrm>
            <a:custGeom>
              <a:rect b="b" l="l" r="r" t="t"/>
              <a:pathLst>
                <a:path extrusionOk="0" fill="none" h="1460" w="7034">
                  <a:moveTo>
                    <a:pt x="730" y="1"/>
                  </a:moveTo>
                  <a:lnTo>
                    <a:pt x="6304" y="1"/>
                  </a:lnTo>
                  <a:lnTo>
                    <a:pt x="6304" y="1"/>
                  </a:lnTo>
                  <a:lnTo>
                    <a:pt x="6565" y="53"/>
                  </a:lnTo>
                  <a:lnTo>
                    <a:pt x="6825" y="209"/>
                  </a:lnTo>
                  <a:lnTo>
                    <a:pt x="6982" y="470"/>
                  </a:lnTo>
                  <a:lnTo>
                    <a:pt x="7034" y="730"/>
                  </a:lnTo>
                  <a:lnTo>
                    <a:pt x="7034" y="730"/>
                  </a:lnTo>
                  <a:lnTo>
                    <a:pt x="7034" y="730"/>
                  </a:lnTo>
                  <a:lnTo>
                    <a:pt x="6982" y="1043"/>
                  </a:lnTo>
                  <a:lnTo>
                    <a:pt x="6825" y="1251"/>
                  </a:lnTo>
                  <a:lnTo>
                    <a:pt x="6565" y="1408"/>
                  </a:lnTo>
                  <a:lnTo>
                    <a:pt x="6304" y="1460"/>
                  </a:lnTo>
                  <a:lnTo>
                    <a:pt x="730" y="1460"/>
                  </a:lnTo>
                  <a:lnTo>
                    <a:pt x="730" y="1460"/>
                  </a:lnTo>
                  <a:lnTo>
                    <a:pt x="417" y="1408"/>
                  </a:lnTo>
                  <a:lnTo>
                    <a:pt x="209" y="1251"/>
                  </a:lnTo>
                  <a:lnTo>
                    <a:pt x="52" y="1043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52" y="470"/>
                  </a:lnTo>
                  <a:lnTo>
                    <a:pt x="209" y="209"/>
                  </a:lnTo>
                  <a:lnTo>
                    <a:pt x="417" y="53"/>
                  </a:lnTo>
                  <a:lnTo>
                    <a:pt x="730" y="1"/>
                  </a:lnTo>
                  <a:lnTo>
                    <a:pt x="73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1003063" y="1758413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4"/>
          <p:cNvGrpSpPr/>
          <p:nvPr/>
        </p:nvGrpSpPr>
        <p:grpSpPr>
          <a:xfrm>
            <a:off x="1892558" y="1294738"/>
            <a:ext cx="515825" cy="526250"/>
            <a:chOff x="1873563" y="1294738"/>
            <a:chExt cx="515825" cy="526250"/>
          </a:xfrm>
        </p:grpSpPr>
        <p:sp>
          <p:nvSpPr>
            <p:cNvPr id="973" name="Google Shape;973;p44"/>
            <p:cNvSpPr/>
            <p:nvPr/>
          </p:nvSpPr>
          <p:spPr>
            <a:xfrm>
              <a:off x="1873563" y="1294738"/>
              <a:ext cx="515825" cy="526250"/>
            </a:xfrm>
            <a:custGeom>
              <a:rect b="b" l="l" r="r" t="t"/>
              <a:pathLst>
                <a:path extrusionOk="0" h="21050" w="20633">
                  <a:moveTo>
                    <a:pt x="10317" y="1"/>
                  </a:moveTo>
                  <a:lnTo>
                    <a:pt x="9222" y="53"/>
                  </a:lnTo>
                  <a:lnTo>
                    <a:pt x="8233" y="209"/>
                  </a:lnTo>
                  <a:lnTo>
                    <a:pt x="7243" y="469"/>
                  </a:lnTo>
                  <a:lnTo>
                    <a:pt x="6305" y="834"/>
                  </a:lnTo>
                  <a:lnTo>
                    <a:pt x="5367" y="1251"/>
                  </a:lnTo>
                  <a:lnTo>
                    <a:pt x="4533" y="1772"/>
                  </a:lnTo>
                  <a:lnTo>
                    <a:pt x="3752" y="2345"/>
                  </a:lnTo>
                  <a:lnTo>
                    <a:pt x="3023" y="3022"/>
                  </a:lnTo>
                  <a:lnTo>
                    <a:pt x="2345" y="3752"/>
                  </a:lnTo>
                  <a:lnTo>
                    <a:pt x="1772" y="4585"/>
                  </a:lnTo>
                  <a:lnTo>
                    <a:pt x="1251" y="5419"/>
                  </a:lnTo>
                  <a:lnTo>
                    <a:pt x="782" y="6305"/>
                  </a:lnTo>
                  <a:lnTo>
                    <a:pt x="470" y="7243"/>
                  </a:lnTo>
                  <a:lnTo>
                    <a:pt x="209" y="8232"/>
                  </a:lnTo>
                  <a:lnTo>
                    <a:pt x="53" y="9275"/>
                  </a:lnTo>
                  <a:lnTo>
                    <a:pt x="1" y="10317"/>
                  </a:lnTo>
                  <a:lnTo>
                    <a:pt x="53" y="11150"/>
                  </a:lnTo>
                  <a:lnTo>
                    <a:pt x="157" y="11932"/>
                  </a:lnTo>
                  <a:lnTo>
                    <a:pt x="313" y="12661"/>
                  </a:lnTo>
                  <a:lnTo>
                    <a:pt x="470" y="13390"/>
                  </a:lnTo>
                  <a:lnTo>
                    <a:pt x="678" y="13964"/>
                  </a:lnTo>
                  <a:lnTo>
                    <a:pt x="939" y="14537"/>
                  </a:lnTo>
                  <a:lnTo>
                    <a:pt x="1303" y="15318"/>
                  </a:lnTo>
                  <a:lnTo>
                    <a:pt x="1460" y="15527"/>
                  </a:lnTo>
                  <a:lnTo>
                    <a:pt x="1720" y="15683"/>
                  </a:lnTo>
                  <a:lnTo>
                    <a:pt x="1981" y="15683"/>
                  </a:lnTo>
                  <a:lnTo>
                    <a:pt x="2241" y="15631"/>
                  </a:lnTo>
                  <a:lnTo>
                    <a:pt x="2449" y="15422"/>
                  </a:lnTo>
                  <a:lnTo>
                    <a:pt x="2606" y="15214"/>
                  </a:lnTo>
                  <a:lnTo>
                    <a:pt x="2606" y="14901"/>
                  </a:lnTo>
                  <a:lnTo>
                    <a:pt x="2554" y="14641"/>
                  </a:lnTo>
                  <a:lnTo>
                    <a:pt x="2241" y="13964"/>
                  </a:lnTo>
                  <a:lnTo>
                    <a:pt x="1876" y="12974"/>
                  </a:lnTo>
                  <a:lnTo>
                    <a:pt x="1668" y="12348"/>
                  </a:lnTo>
                  <a:lnTo>
                    <a:pt x="1564" y="11723"/>
                  </a:lnTo>
                  <a:lnTo>
                    <a:pt x="1460" y="11046"/>
                  </a:lnTo>
                  <a:lnTo>
                    <a:pt x="1407" y="10317"/>
                  </a:lnTo>
                  <a:lnTo>
                    <a:pt x="1460" y="9431"/>
                  </a:lnTo>
                  <a:lnTo>
                    <a:pt x="1616" y="8545"/>
                  </a:lnTo>
                  <a:lnTo>
                    <a:pt x="1824" y="7711"/>
                  </a:lnTo>
                  <a:lnTo>
                    <a:pt x="2137" y="6878"/>
                  </a:lnTo>
                  <a:lnTo>
                    <a:pt x="2502" y="6096"/>
                  </a:lnTo>
                  <a:lnTo>
                    <a:pt x="2918" y="5367"/>
                  </a:lnTo>
                  <a:lnTo>
                    <a:pt x="3439" y="4690"/>
                  </a:lnTo>
                  <a:lnTo>
                    <a:pt x="4012" y="4064"/>
                  </a:lnTo>
                  <a:lnTo>
                    <a:pt x="4638" y="3491"/>
                  </a:lnTo>
                  <a:lnTo>
                    <a:pt x="5315" y="2970"/>
                  </a:lnTo>
                  <a:lnTo>
                    <a:pt x="6096" y="2501"/>
                  </a:lnTo>
                  <a:lnTo>
                    <a:pt x="6826" y="2137"/>
                  </a:lnTo>
                  <a:lnTo>
                    <a:pt x="7659" y="1824"/>
                  </a:lnTo>
                  <a:lnTo>
                    <a:pt x="8493" y="1616"/>
                  </a:lnTo>
                  <a:lnTo>
                    <a:pt x="9379" y="1511"/>
                  </a:lnTo>
                  <a:lnTo>
                    <a:pt x="10317" y="1459"/>
                  </a:lnTo>
                  <a:lnTo>
                    <a:pt x="11202" y="1511"/>
                  </a:lnTo>
                  <a:lnTo>
                    <a:pt x="12088" y="1616"/>
                  </a:lnTo>
                  <a:lnTo>
                    <a:pt x="12922" y="1824"/>
                  </a:lnTo>
                  <a:lnTo>
                    <a:pt x="13755" y="2137"/>
                  </a:lnTo>
                  <a:lnTo>
                    <a:pt x="14537" y="2501"/>
                  </a:lnTo>
                  <a:lnTo>
                    <a:pt x="15266" y="2970"/>
                  </a:lnTo>
                  <a:lnTo>
                    <a:pt x="15943" y="3491"/>
                  </a:lnTo>
                  <a:lnTo>
                    <a:pt x="16569" y="4064"/>
                  </a:lnTo>
                  <a:lnTo>
                    <a:pt x="17142" y="4690"/>
                  </a:lnTo>
                  <a:lnTo>
                    <a:pt x="17663" y="5367"/>
                  </a:lnTo>
                  <a:lnTo>
                    <a:pt x="18132" y="6096"/>
                  </a:lnTo>
                  <a:lnTo>
                    <a:pt x="18496" y="6878"/>
                  </a:lnTo>
                  <a:lnTo>
                    <a:pt x="18757" y="7711"/>
                  </a:lnTo>
                  <a:lnTo>
                    <a:pt x="19017" y="8545"/>
                  </a:lnTo>
                  <a:lnTo>
                    <a:pt x="19121" y="9431"/>
                  </a:lnTo>
                  <a:lnTo>
                    <a:pt x="19174" y="10317"/>
                  </a:lnTo>
                  <a:lnTo>
                    <a:pt x="19121" y="11254"/>
                  </a:lnTo>
                  <a:lnTo>
                    <a:pt x="19017" y="12088"/>
                  </a:lnTo>
                  <a:lnTo>
                    <a:pt x="18757" y="12974"/>
                  </a:lnTo>
                  <a:lnTo>
                    <a:pt x="18496" y="13755"/>
                  </a:lnTo>
                  <a:lnTo>
                    <a:pt x="18132" y="14537"/>
                  </a:lnTo>
                  <a:lnTo>
                    <a:pt x="17663" y="15266"/>
                  </a:lnTo>
                  <a:lnTo>
                    <a:pt x="17142" y="15996"/>
                  </a:lnTo>
                  <a:lnTo>
                    <a:pt x="16569" y="16621"/>
                  </a:lnTo>
                  <a:lnTo>
                    <a:pt x="15943" y="17194"/>
                  </a:lnTo>
                  <a:lnTo>
                    <a:pt x="15266" y="17663"/>
                  </a:lnTo>
                  <a:lnTo>
                    <a:pt x="14537" y="18132"/>
                  </a:lnTo>
                  <a:lnTo>
                    <a:pt x="13755" y="18496"/>
                  </a:lnTo>
                  <a:lnTo>
                    <a:pt x="12922" y="18809"/>
                  </a:lnTo>
                  <a:lnTo>
                    <a:pt x="12088" y="19017"/>
                  </a:lnTo>
                  <a:lnTo>
                    <a:pt x="11202" y="19174"/>
                  </a:lnTo>
                  <a:lnTo>
                    <a:pt x="10317" y="19226"/>
                  </a:lnTo>
                  <a:lnTo>
                    <a:pt x="9587" y="19174"/>
                  </a:lnTo>
                  <a:lnTo>
                    <a:pt x="8962" y="19122"/>
                  </a:lnTo>
                  <a:lnTo>
                    <a:pt x="8337" y="18965"/>
                  </a:lnTo>
                  <a:lnTo>
                    <a:pt x="7816" y="18861"/>
                  </a:lnTo>
                  <a:lnTo>
                    <a:pt x="6878" y="18548"/>
                  </a:lnTo>
                  <a:lnTo>
                    <a:pt x="6305" y="18236"/>
                  </a:lnTo>
                  <a:lnTo>
                    <a:pt x="6044" y="18184"/>
                  </a:lnTo>
                  <a:lnTo>
                    <a:pt x="5784" y="18236"/>
                  </a:lnTo>
                  <a:lnTo>
                    <a:pt x="1251" y="19643"/>
                  </a:lnTo>
                  <a:lnTo>
                    <a:pt x="991" y="19799"/>
                  </a:lnTo>
                  <a:lnTo>
                    <a:pt x="834" y="20007"/>
                  </a:lnTo>
                  <a:lnTo>
                    <a:pt x="730" y="20268"/>
                  </a:lnTo>
                  <a:lnTo>
                    <a:pt x="782" y="20580"/>
                  </a:lnTo>
                  <a:lnTo>
                    <a:pt x="886" y="20789"/>
                  </a:lnTo>
                  <a:lnTo>
                    <a:pt x="1043" y="20945"/>
                  </a:lnTo>
                  <a:lnTo>
                    <a:pt x="1251" y="20997"/>
                  </a:lnTo>
                  <a:lnTo>
                    <a:pt x="1460" y="21049"/>
                  </a:lnTo>
                  <a:lnTo>
                    <a:pt x="1668" y="20997"/>
                  </a:lnTo>
                  <a:lnTo>
                    <a:pt x="5940" y="19643"/>
                  </a:lnTo>
                  <a:lnTo>
                    <a:pt x="6722" y="20007"/>
                  </a:lnTo>
                  <a:lnTo>
                    <a:pt x="7712" y="20320"/>
                  </a:lnTo>
                  <a:lnTo>
                    <a:pt x="8285" y="20424"/>
                  </a:lnTo>
                  <a:lnTo>
                    <a:pt x="8910" y="20528"/>
                  </a:lnTo>
                  <a:lnTo>
                    <a:pt x="9587" y="20633"/>
                  </a:lnTo>
                  <a:lnTo>
                    <a:pt x="10317" y="20633"/>
                  </a:lnTo>
                  <a:lnTo>
                    <a:pt x="11359" y="20580"/>
                  </a:lnTo>
                  <a:lnTo>
                    <a:pt x="12401" y="20424"/>
                  </a:lnTo>
                  <a:lnTo>
                    <a:pt x="13390" y="20164"/>
                  </a:lnTo>
                  <a:lnTo>
                    <a:pt x="14328" y="19851"/>
                  </a:lnTo>
                  <a:lnTo>
                    <a:pt x="15214" y="19382"/>
                  </a:lnTo>
                  <a:lnTo>
                    <a:pt x="16048" y="18861"/>
                  </a:lnTo>
                  <a:lnTo>
                    <a:pt x="16881" y="18288"/>
                  </a:lnTo>
                  <a:lnTo>
                    <a:pt x="17611" y="17611"/>
                  </a:lnTo>
                  <a:lnTo>
                    <a:pt x="18236" y="16881"/>
                  </a:lnTo>
                  <a:lnTo>
                    <a:pt x="18861" y="16100"/>
                  </a:lnTo>
                  <a:lnTo>
                    <a:pt x="19382" y="15214"/>
                  </a:lnTo>
                  <a:lnTo>
                    <a:pt x="19799" y="14328"/>
                  </a:lnTo>
                  <a:lnTo>
                    <a:pt x="20163" y="13390"/>
                  </a:lnTo>
                  <a:lnTo>
                    <a:pt x="20424" y="12401"/>
                  </a:lnTo>
                  <a:lnTo>
                    <a:pt x="20580" y="11359"/>
                  </a:lnTo>
                  <a:lnTo>
                    <a:pt x="20632" y="10317"/>
                  </a:lnTo>
                  <a:lnTo>
                    <a:pt x="20580" y="9275"/>
                  </a:lnTo>
                  <a:lnTo>
                    <a:pt x="20424" y="8232"/>
                  </a:lnTo>
                  <a:lnTo>
                    <a:pt x="20163" y="7243"/>
                  </a:lnTo>
                  <a:lnTo>
                    <a:pt x="19799" y="6305"/>
                  </a:lnTo>
                  <a:lnTo>
                    <a:pt x="19382" y="5419"/>
                  </a:lnTo>
                  <a:lnTo>
                    <a:pt x="18861" y="4585"/>
                  </a:lnTo>
                  <a:lnTo>
                    <a:pt x="18236" y="3752"/>
                  </a:lnTo>
                  <a:lnTo>
                    <a:pt x="17611" y="3022"/>
                  </a:lnTo>
                  <a:lnTo>
                    <a:pt x="16881" y="2345"/>
                  </a:lnTo>
                  <a:lnTo>
                    <a:pt x="16048" y="1772"/>
                  </a:lnTo>
                  <a:lnTo>
                    <a:pt x="15214" y="1251"/>
                  </a:lnTo>
                  <a:lnTo>
                    <a:pt x="14328" y="834"/>
                  </a:lnTo>
                  <a:lnTo>
                    <a:pt x="13390" y="469"/>
                  </a:lnTo>
                  <a:lnTo>
                    <a:pt x="12401" y="209"/>
                  </a:lnTo>
                  <a:lnTo>
                    <a:pt x="11359" y="53"/>
                  </a:lnTo>
                  <a:lnTo>
                    <a:pt x="10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1873563" y="1294738"/>
              <a:ext cx="515825" cy="526250"/>
            </a:xfrm>
            <a:custGeom>
              <a:rect b="b" l="l" r="r" t="t"/>
              <a:pathLst>
                <a:path extrusionOk="0" fill="none" h="21050" w="20633">
                  <a:moveTo>
                    <a:pt x="10317" y="1"/>
                  </a:moveTo>
                  <a:lnTo>
                    <a:pt x="10317" y="1"/>
                  </a:lnTo>
                  <a:lnTo>
                    <a:pt x="9222" y="53"/>
                  </a:lnTo>
                  <a:lnTo>
                    <a:pt x="8233" y="209"/>
                  </a:lnTo>
                  <a:lnTo>
                    <a:pt x="7243" y="469"/>
                  </a:lnTo>
                  <a:lnTo>
                    <a:pt x="6305" y="834"/>
                  </a:lnTo>
                  <a:lnTo>
                    <a:pt x="5367" y="1251"/>
                  </a:lnTo>
                  <a:lnTo>
                    <a:pt x="4533" y="1772"/>
                  </a:lnTo>
                  <a:lnTo>
                    <a:pt x="3752" y="2345"/>
                  </a:lnTo>
                  <a:lnTo>
                    <a:pt x="3023" y="3022"/>
                  </a:lnTo>
                  <a:lnTo>
                    <a:pt x="2345" y="3752"/>
                  </a:lnTo>
                  <a:lnTo>
                    <a:pt x="1772" y="4585"/>
                  </a:lnTo>
                  <a:lnTo>
                    <a:pt x="1251" y="5419"/>
                  </a:lnTo>
                  <a:lnTo>
                    <a:pt x="782" y="6305"/>
                  </a:lnTo>
                  <a:lnTo>
                    <a:pt x="470" y="7243"/>
                  </a:lnTo>
                  <a:lnTo>
                    <a:pt x="209" y="8232"/>
                  </a:lnTo>
                  <a:lnTo>
                    <a:pt x="53" y="9275"/>
                  </a:lnTo>
                  <a:lnTo>
                    <a:pt x="1" y="10317"/>
                  </a:lnTo>
                  <a:lnTo>
                    <a:pt x="1" y="10317"/>
                  </a:lnTo>
                  <a:lnTo>
                    <a:pt x="53" y="11150"/>
                  </a:lnTo>
                  <a:lnTo>
                    <a:pt x="157" y="11932"/>
                  </a:lnTo>
                  <a:lnTo>
                    <a:pt x="313" y="12661"/>
                  </a:lnTo>
                  <a:lnTo>
                    <a:pt x="470" y="13390"/>
                  </a:lnTo>
                  <a:lnTo>
                    <a:pt x="678" y="13964"/>
                  </a:lnTo>
                  <a:lnTo>
                    <a:pt x="939" y="14537"/>
                  </a:lnTo>
                  <a:lnTo>
                    <a:pt x="1303" y="15318"/>
                  </a:lnTo>
                  <a:lnTo>
                    <a:pt x="1303" y="15318"/>
                  </a:lnTo>
                  <a:lnTo>
                    <a:pt x="1460" y="15527"/>
                  </a:lnTo>
                  <a:lnTo>
                    <a:pt x="1720" y="15683"/>
                  </a:lnTo>
                  <a:lnTo>
                    <a:pt x="1981" y="15683"/>
                  </a:lnTo>
                  <a:lnTo>
                    <a:pt x="2241" y="15631"/>
                  </a:lnTo>
                  <a:lnTo>
                    <a:pt x="2241" y="15631"/>
                  </a:lnTo>
                  <a:lnTo>
                    <a:pt x="2449" y="15422"/>
                  </a:lnTo>
                  <a:lnTo>
                    <a:pt x="2606" y="15214"/>
                  </a:lnTo>
                  <a:lnTo>
                    <a:pt x="2606" y="14901"/>
                  </a:lnTo>
                  <a:lnTo>
                    <a:pt x="2554" y="14641"/>
                  </a:lnTo>
                  <a:lnTo>
                    <a:pt x="2554" y="14641"/>
                  </a:lnTo>
                  <a:lnTo>
                    <a:pt x="2241" y="13964"/>
                  </a:lnTo>
                  <a:lnTo>
                    <a:pt x="1876" y="12974"/>
                  </a:lnTo>
                  <a:lnTo>
                    <a:pt x="1668" y="12348"/>
                  </a:lnTo>
                  <a:lnTo>
                    <a:pt x="1564" y="11723"/>
                  </a:lnTo>
                  <a:lnTo>
                    <a:pt x="1460" y="11046"/>
                  </a:lnTo>
                  <a:lnTo>
                    <a:pt x="1407" y="10317"/>
                  </a:lnTo>
                  <a:lnTo>
                    <a:pt x="1407" y="10317"/>
                  </a:lnTo>
                  <a:lnTo>
                    <a:pt x="1460" y="9431"/>
                  </a:lnTo>
                  <a:lnTo>
                    <a:pt x="1616" y="8545"/>
                  </a:lnTo>
                  <a:lnTo>
                    <a:pt x="1824" y="7711"/>
                  </a:lnTo>
                  <a:lnTo>
                    <a:pt x="2137" y="6878"/>
                  </a:lnTo>
                  <a:lnTo>
                    <a:pt x="2502" y="6096"/>
                  </a:lnTo>
                  <a:lnTo>
                    <a:pt x="2918" y="5367"/>
                  </a:lnTo>
                  <a:lnTo>
                    <a:pt x="3439" y="4690"/>
                  </a:lnTo>
                  <a:lnTo>
                    <a:pt x="4012" y="4064"/>
                  </a:lnTo>
                  <a:lnTo>
                    <a:pt x="4638" y="3491"/>
                  </a:lnTo>
                  <a:lnTo>
                    <a:pt x="5315" y="2970"/>
                  </a:lnTo>
                  <a:lnTo>
                    <a:pt x="6096" y="2501"/>
                  </a:lnTo>
                  <a:lnTo>
                    <a:pt x="6826" y="2137"/>
                  </a:lnTo>
                  <a:lnTo>
                    <a:pt x="7659" y="1824"/>
                  </a:lnTo>
                  <a:lnTo>
                    <a:pt x="8493" y="1616"/>
                  </a:lnTo>
                  <a:lnTo>
                    <a:pt x="9379" y="1511"/>
                  </a:lnTo>
                  <a:lnTo>
                    <a:pt x="10317" y="1459"/>
                  </a:lnTo>
                  <a:lnTo>
                    <a:pt x="10317" y="1459"/>
                  </a:lnTo>
                  <a:lnTo>
                    <a:pt x="11202" y="1511"/>
                  </a:lnTo>
                  <a:lnTo>
                    <a:pt x="12088" y="1616"/>
                  </a:lnTo>
                  <a:lnTo>
                    <a:pt x="12922" y="1824"/>
                  </a:lnTo>
                  <a:lnTo>
                    <a:pt x="13755" y="2137"/>
                  </a:lnTo>
                  <a:lnTo>
                    <a:pt x="14537" y="2501"/>
                  </a:lnTo>
                  <a:lnTo>
                    <a:pt x="15266" y="2970"/>
                  </a:lnTo>
                  <a:lnTo>
                    <a:pt x="15943" y="3491"/>
                  </a:lnTo>
                  <a:lnTo>
                    <a:pt x="16569" y="4064"/>
                  </a:lnTo>
                  <a:lnTo>
                    <a:pt x="17142" y="4690"/>
                  </a:lnTo>
                  <a:lnTo>
                    <a:pt x="17663" y="5367"/>
                  </a:lnTo>
                  <a:lnTo>
                    <a:pt x="18132" y="6096"/>
                  </a:lnTo>
                  <a:lnTo>
                    <a:pt x="18496" y="6878"/>
                  </a:lnTo>
                  <a:lnTo>
                    <a:pt x="18757" y="7711"/>
                  </a:lnTo>
                  <a:lnTo>
                    <a:pt x="19017" y="8545"/>
                  </a:lnTo>
                  <a:lnTo>
                    <a:pt x="19121" y="9431"/>
                  </a:lnTo>
                  <a:lnTo>
                    <a:pt x="19174" y="10317"/>
                  </a:lnTo>
                  <a:lnTo>
                    <a:pt x="19174" y="10317"/>
                  </a:lnTo>
                  <a:lnTo>
                    <a:pt x="19121" y="11254"/>
                  </a:lnTo>
                  <a:lnTo>
                    <a:pt x="19017" y="12088"/>
                  </a:lnTo>
                  <a:lnTo>
                    <a:pt x="18757" y="12974"/>
                  </a:lnTo>
                  <a:lnTo>
                    <a:pt x="18496" y="13755"/>
                  </a:lnTo>
                  <a:lnTo>
                    <a:pt x="18132" y="14537"/>
                  </a:lnTo>
                  <a:lnTo>
                    <a:pt x="17663" y="15266"/>
                  </a:lnTo>
                  <a:lnTo>
                    <a:pt x="17142" y="15996"/>
                  </a:lnTo>
                  <a:lnTo>
                    <a:pt x="16569" y="16621"/>
                  </a:lnTo>
                  <a:lnTo>
                    <a:pt x="15943" y="17194"/>
                  </a:lnTo>
                  <a:lnTo>
                    <a:pt x="15266" y="17663"/>
                  </a:lnTo>
                  <a:lnTo>
                    <a:pt x="14537" y="18132"/>
                  </a:lnTo>
                  <a:lnTo>
                    <a:pt x="13755" y="18496"/>
                  </a:lnTo>
                  <a:lnTo>
                    <a:pt x="12922" y="18809"/>
                  </a:lnTo>
                  <a:lnTo>
                    <a:pt x="12088" y="19017"/>
                  </a:lnTo>
                  <a:lnTo>
                    <a:pt x="11202" y="19174"/>
                  </a:lnTo>
                  <a:lnTo>
                    <a:pt x="10317" y="19226"/>
                  </a:lnTo>
                  <a:lnTo>
                    <a:pt x="10317" y="19226"/>
                  </a:lnTo>
                  <a:lnTo>
                    <a:pt x="9587" y="19174"/>
                  </a:lnTo>
                  <a:lnTo>
                    <a:pt x="8962" y="19122"/>
                  </a:lnTo>
                  <a:lnTo>
                    <a:pt x="8337" y="18965"/>
                  </a:lnTo>
                  <a:lnTo>
                    <a:pt x="7816" y="18861"/>
                  </a:lnTo>
                  <a:lnTo>
                    <a:pt x="6878" y="18548"/>
                  </a:lnTo>
                  <a:lnTo>
                    <a:pt x="6305" y="18236"/>
                  </a:lnTo>
                  <a:lnTo>
                    <a:pt x="6305" y="18236"/>
                  </a:lnTo>
                  <a:lnTo>
                    <a:pt x="6044" y="18184"/>
                  </a:lnTo>
                  <a:lnTo>
                    <a:pt x="5784" y="18236"/>
                  </a:lnTo>
                  <a:lnTo>
                    <a:pt x="1251" y="19643"/>
                  </a:lnTo>
                  <a:lnTo>
                    <a:pt x="1251" y="19643"/>
                  </a:lnTo>
                  <a:lnTo>
                    <a:pt x="991" y="19799"/>
                  </a:lnTo>
                  <a:lnTo>
                    <a:pt x="834" y="20007"/>
                  </a:lnTo>
                  <a:lnTo>
                    <a:pt x="730" y="20268"/>
                  </a:lnTo>
                  <a:lnTo>
                    <a:pt x="782" y="20580"/>
                  </a:lnTo>
                  <a:lnTo>
                    <a:pt x="782" y="20580"/>
                  </a:lnTo>
                  <a:lnTo>
                    <a:pt x="886" y="20789"/>
                  </a:lnTo>
                  <a:lnTo>
                    <a:pt x="1043" y="20945"/>
                  </a:lnTo>
                  <a:lnTo>
                    <a:pt x="1251" y="20997"/>
                  </a:lnTo>
                  <a:lnTo>
                    <a:pt x="1460" y="21049"/>
                  </a:lnTo>
                  <a:lnTo>
                    <a:pt x="1460" y="21049"/>
                  </a:lnTo>
                  <a:lnTo>
                    <a:pt x="1668" y="20997"/>
                  </a:lnTo>
                  <a:lnTo>
                    <a:pt x="5940" y="19643"/>
                  </a:lnTo>
                  <a:lnTo>
                    <a:pt x="5940" y="19643"/>
                  </a:lnTo>
                  <a:lnTo>
                    <a:pt x="6722" y="20007"/>
                  </a:lnTo>
                  <a:lnTo>
                    <a:pt x="7712" y="20320"/>
                  </a:lnTo>
                  <a:lnTo>
                    <a:pt x="8285" y="20424"/>
                  </a:lnTo>
                  <a:lnTo>
                    <a:pt x="8910" y="20528"/>
                  </a:lnTo>
                  <a:lnTo>
                    <a:pt x="9587" y="20633"/>
                  </a:lnTo>
                  <a:lnTo>
                    <a:pt x="10317" y="20633"/>
                  </a:lnTo>
                  <a:lnTo>
                    <a:pt x="10317" y="20633"/>
                  </a:lnTo>
                  <a:lnTo>
                    <a:pt x="11359" y="20580"/>
                  </a:lnTo>
                  <a:lnTo>
                    <a:pt x="12401" y="20424"/>
                  </a:lnTo>
                  <a:lnTo>
                    <a:pt x="13390" y="20164"/>
                  </a:lnTo>
                  <a:lnTo>
                    <a:pt x="14328" y="19851"/>
                  </a:lnTo>
                  <a:lnTo>
                    <a:pt x="15214" y="19382"/>
                  </a:lnTo>
                  <a:lnTo>
                    <a:pt x="16048" y="18861"/>
                  </a:lnTo>
                  <a:lnTo>
                    <a:pt x="16881" y="18288"/>
                  </a:lnTo>
                  <a:lnTo>
                    <a:pt x="17611" y="17611"/>
                  </a:lnTo>
                  <a:lnTo>
                    <a:pt x="18236" y="16881"/>
                  </a:lnTo>
                  <a:lnTo>
                    <a:pt x="18861" y="16100"/>
                  </a:lnTo>
                  <a:lnTo>
                    <a:pt x="19382" y="15214"/>
                  </a:lnTo>
                  <a:lnTo>
                    <a:pt x="19799" y="14328"/>
                  </a:lnTo>
                  <a:lnTo>
                    <a:pt x="20163" y="13390"/>
                  </a:lnTo>
                  <a:lnTo>
                    <a:pt x="20424" y="12401"/>
                  </a:lnTo>
                  <a:lnTo>
                    <a:pt x="20580" y="11359"/>
                  </a:lnTo>
                  <a:lnTo>
                    <a:pt x="20632" y="10317"/>
                  </a:lnTo>
                  <a:lnTo>
                    <a:pt x="20632" y="10317"/>
                  </a:lnTo>
                  <a:lnTo>
                    <a:pt x="20580" y="9275"/>
                  </a:lnTo>
                  <a:lnTo>
                    <a:pt x="20424" y="8232"/>
                  </a:lnTo>
                  <a:lnTo>
                    <a:pt x="20163" y="7243"/>
                  </a:lnTo>
                  <a:lnTo>
                    <a:pt x="19799" y="6305"/>
                  </a:lnTo>
                  <a:lnTo>
                    <a:pt x="19382" y="5419"/>
                  </a:lnTo>
                  <a:lnTo>
                    <a:pt x="18861" y="4585"/>
                  </a:lnTo>
                  <a:lnTo>
                    <a:pt x="18236" y="3752"/>
                  </a:lnTo>
                  <a:lnTo>
                    <a:pt x="17611" y="3022"/>
                  </a:lnTo>
                  <a:lnTo>
                    <a:pt x="16881" y="2345"/>
                  </a:lnTo>
                  <a:lnTo>
                    <a:pt x="16048" y="1772"/>
                  </a:lnTo>
                  <a:lnTo>
                    <a:pt x="15214" y="1251"/>
                  </a:lnTo>
                  <a:lnTo>
                    <a:pt x="14328" y="834"/>
                  </a:lnTo>
                  <a:lnTo>
                    <a:pt x="13390" y="469"/>
                  </a:lnTo>
                  <a:lnTo>
                    <a:pt x="12401" y="209"/>
                  </a:lnTo>
                  <a:lnTo>
                    <a:pt x="11359" y="53"/>
                  </a:lnTo>
                  <a:lnTo>
                    <a:pt x="10317" y="1"/>
                  </a:lnTo>
                  <a:lnTo>
                    <a:pt x="10317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2131463" y="1294738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1994713" y="1430213"/>
              <a:ext cx="272225" cy="255300"/>
            </a:xfrm>
            <a:custGeom>
              <a:rect b="b" l="l" r="r" t="t"/>
              <a:pathLst>
                <a:path extrusionOk="0" h="10212" w="10889">
                  <a:moveTo>
                    <a:pt x="2188" y="0"/>
                  </a:moveTo>
                  <a:lnTo>
                    <a:pt x="1928" y="52"/>
                  </a:lnTo>
                  <a:lnTo>
                    <a:pt x="1667" y="104"/>
                  </a:lnTo>
                  <a:lnTo>
                    <a:pt x="1146" y="365"/>
                  </a:lnTo>
                  <a:lnTo>
                    <a:pt x="729" y="677"/>
                  </a:lnTo>
                  <a:lnTo>
                    <a:pt x="417" y="1094"/>
                  </a:lnTo>
                  <a:lnTo>
                    <a:pt x="156" y="1511"/>
                  </a:lnTo>
                  <a:lnTo>
                    <a:pt x="52" y="1980"/>
                  </a:lnTo>
                  <a:lnTo>
                    <a:pt x="0" y="2501"/>
                  </a:lnTo>
                  <a:lnTo>
                    <a:pt x="104" y="2970"/>
                  </a:lnTo>
                  <a:lnTo>
                    <a:pt x="313" y="3491"/>
                  </a:lnTo>
                  <a:lnTo>
                    <a:pt x="886" y="4637"/>
                  </a:lnTo>
                  <a:lnTo>
                    <a:pt x="1615" y="5679"/>
                  </a:lnTo>
                  <a:lnTo>
                    <a:pt x="2397" y="6669"/>
                  </a:lnTo>
                  <a:lnTo>
                    <a:pt x="2813" y="7086"/>
                  </a:lnTo>
                  <a:lnTo>
                    <a:pt x="3282" y="7555"/>
                  </a:lnTo>
                  <a:lnTo>
                    <a:pt x="3751" y="7971"/>
                  </a:lnTo>
                  <a:lnTo>
                    <a:pt x="4272" y="8336"/>
                  </a:lnTo>
                  <a:lnTo>
                    <a:pt x="4793" y="8701"/>
                  </a:lnTo>
                  <a:lnTo>
                    <a:pt x="5314" y="9014"/>
                  </a:lnTo>
                  <a:lnTo>
                    <a:pt x="6460" y="9587"/>
                  </a:lnTo>
                  <a:lnTo>
                    <a:pt x="7659" y="10056"/>
                  </a:lnTo>
                  <a:lnTo>
                    <a:pt x="8128" y="10160"/>
                  </a:lnTo>
                  <a:lnTo>
                    <a:pt x="8544" y="10212"/>
                  </a:lnTo>
                  <a:lnTo>
                    <a:pt x="8857" y="10212"/>
                  </a:lnTo>
                  <a:lnTo>
                    <a:pt x="9118" y="10160"/>
                  </a:lnTo>
                  <a:lnTo>
                    <a:pt x="9378" y="10056"/>
                  </a:lnTo>
                  <a:lnTo>
                    <a:pt x="9586" y="9951"/>
                  </a:lnTo>
                  <a:lnTo>
                    <a:pt x="10003" y="9691"/>
                  </a:lnTo>
                  <a:lnTo>
                    <a:pt x="10368" y="9326"/>
                  </a:lnTo>
                  <a:lnTo>
                    <a:pt x="10628" y="8857"/>
                  </a:lnTo>
                  <a:lnTo>
                    <a:pt x="10837" y="8336"/>
                  </a:lnTo>
                  <a:lnTo>
                    <a:pt x="10889" y="8076"/>
                  </a:lnTo>
                  <a:lnTo>
                    <a:pt x="10889" y="7815"/>
                  </a:lnTo>
                  <a:lnTo>
                    <a:pt x="10837" y="7555"/>
                  </a:lnTo>
                  <a:lnTo>
                    <a:pt x="10785" y="7294"/>
                  </a:lnTo>
                  <a:lnTo>
                    <a:pt x="10576" y="6982"/>
                  </a:lnTo>
                  <a:lnTo>
                    <a:pt x="10316" y="6721"/>
                  </a:lnTo>
                  <a:lnTo>
                    <a:pt x="9899" y="6356"/>
                  </a:lnTo>
                  <a:lnTo>
                    <a:pt x="9430" y="6044"/>
                  </a:lnTo>
                  <a:lnTo>
                    <a:pt x="9013" y="5783"/>
                  </a:lnTo>
                  <a:lnTo>
                    <a:pt x="8597" y="5523"/>
                  </a:lnTo>
                  <a:lnTo>
                    <a:pt x="8128" y="5366"/>
                  </a:lnTo>
                  <a:lnTo>
                    <a:pt x="7711" y="5314"/>
                  </a:lnTo>
                  <a:lnTo>
                    <a:pt x="7450" y="5314"/>
                  </a:lnTo>
                  <a:lnTo>
                    <a:pt x="7190" y="5419"/>
                  </a:lnTo>
                  <a:lnTo>
                    <a:pt x="6981" y="5523"/>
                  </a:lnTo>
                  <a:lnTo>
                    <a:pt x="6825" y="5627"/>
                  </a:lnTo>
                  <a:lnTo>
                    <a:pt x="6565" y="5940"/>
                  </a:lnTo>
                  <a:lnTo>
                    <a:pt x="6408" y="6148"/>
                  </a:lnTo>
                  <a:lnTo>
                    <a:pt x="6304" y="6461"/>
                  </a:lnTo>
                  <a:lnTo>
                    <a:pt x="6304" y="6721"/>
                  </a:lnTo>
                  <a:lnTo>
                    <a:pt x="6460" y="6982"/>
                  </a:lnTo>
                  <a:lnTo>
                    <a:pt x="6669" y="7138"/>
                  </a:lnTo>
                  <a:lnTo>
                    <a:pt x="6929" y="7242"/>
                  </a:lnTo>
                  <a:lnTo>
                    <a:pt x="7190" y="7242"/>
                  </a:lnTo>
                  <a:lnTo>
                    <a:pt x="7450" y="7138"/>
                  </a:lnTo>
                  <a:lnTo>
                    <a:pt x="7659" y="6929"/>
                  </a:lnTo>
                  <a:lnTo>
                    <a:pt x="7763" y="6721"/>
                  </a:lnTo>
                  <a:lnTo>
                    <a:pt x="8180" y="6929"/>
                  </a:lnTo>
                  <a:lnTo>
                    <a:pt x="8649" y="7242"/>
                  </a:lnTo>
                  <a:lnTo>
                    <a:pt x="9170" y="7607"/>
                  </a:lnTo>
                  <a:lnTo>
                    <a:pt x="9482" y="7867"/>
                  </a:lnTo>
                  <a:lnTo>
                    <a:pt x="9430" y="7971"/>
                  </a:lnTo>
                  <a:lnTo>
                    <a:pt x="9378" y="8180"/>
                  </a:lnTo>
                  <a:lnTo>
                    <a:pt x="9274" y="8388"/>
                  </a:lnTo>
                  <a:lnTo>
                    <a:pt x="9118" y="8545"/>
                  </a:lnTo>
                  <a:lnTo>
                    <a:pt x="8961" y="8701"/>
                  </a:lnTo>
                  <a:lnTo>
                    <a:pt x="8701" y="8753"/>
                  </a:lnTo>
                  <a:lnTo>
                    <a:pt x="8492" y="8805"/>
                  </a:lnTo>
                  <a:lnTo>
                    <a:pt x="8284" y="8753"/>
                  </a:lnTo>
                  <a:lnTo>
                    <a:pt x="8128" y="8701"/>
                  </a:lnTo>
                  <a:lnTo>
                    <a:pt x="7034" y="8284"/>
                  </a:lnTo>
                  <a:lnTo>
                    <a:pt x="6044" y="7763"/>
                  </a:lnTo>
                  <a:lnTo>
                    <a:pt x="5106" y="7190"/>
                  </a:lnTo>
                  <a:lnTo>
                    <a:pt x="4220" y="6461"/>
                  </a:lnTo>
                  <a:lnTo>
                    <a:pt x="3439" y="5679"/>
                  </a:lnTo>
                  <a:lnTo>
                    <a:pt x="2761" y="4845"/>
                  </a:lnTo>
                  <a:lnTo>
                    <a:pt x="2136" y="3908"/>
                  </a:lnTo>
                  <a:lnTo>
                    <a:pt x="1615" y="2866"/>
                  </a:lnTo>
                  <a:lnTo>
                    <a:pt x="1511" y="2709"/>
                  </a:lnTo>
                  <a:lnTo>
                    <a:pt x="1459" y="2501"/>
                  </a:lnTo>
                  <a:lnTo>
                    <a:pt x="1459" y="2292"/>
                  </a:lnTo>
                  <a:lnTo>
                    <a:pt x="1511" y="2032"/>
                  </a:lnTo>
                  <a:lnTo>
                    <a:pt x="1615" y="1824"/>
                  </a:lnTo>
                  <a:lnTo>
                    <a:pt x="1824" y="1667"/>
                  </a:lnTo>
                  <a:lnTo>
                    <a:pt x="1980" y="1563"/>
                  </a:lnTo>
                  <a:lnTo>
                    <a:pt x="2188" y="1459"/>
                  </a:lnTo>
                  <a:lnTo>
                    <a:pt x="2292" y="1459"/>
                  </a:lnTo>
                  <a:lnTo>
                    <a:pt x="2605" y="1719"/>
                  </a:lnTo>
                  <a:lnTo>
                    <a:pt x="2970" y="2136"/>
                  </a:lnTo>
                  <a:lnTo>
                    <a:pt x="3334" y="2605"/>
                  </a:lnTo>
                  <a:lnTo>
                    <a:pt x="3595" y="3022"/>
                  </a:lnTo>
                  <a:lnTo>
                    <a:pt x="3439" y="3126"/>
                  </a:lnTo>
                  <a:lnTo>
                    <a:pt x="3230" y="3387"/>
                  </a:lnTo>
                  <a:lnTo>
                    <a:pt x="3126" y="3647"/>
                  </a:lnTo>
                  <a:lnTo>
                    <a:pt x="3178" y="3908"/>
                  </a:lnTo>
                  <a:lnTo>
                    <a:pt x="3282" y="4168"/>
                  </a:lnTo>
                  <a:lnTo>
                    <a:pt x="3491" y="4324"/>
                  </a:lnTo>
                  <a:lnTo>
                    <a:pt x="3751" y="4429"/>
                  </a:lnTo>
                  <a:lnTo>
                    <a:pt x="4064" y="4429"/>
                  </a:lnTo>
                  <a:lnTo>
                    <a:pt x="4272" y="4272"/>
                  </a:lnTo>
                  <a:lnTo>
                    <a:pt x="4533" y="4116"/>
                  </a:lnTo>
                  <a:lnTo>
                    <a:pt x="4793" y="3803"/>
                  </a:lnTo>
                  <a:lnTo>
                    <a:pt x="4897" y="3595"/>
                  </a:lnTo>
                  <a:lnTo>
                    <a:pt x="4950" y="3387"/>
                  </a:lnTo>
                  <a:lnTo>
                    <a:pt x="5002" y="3126"/>
                  </a:lnTo>
                  <a:lnTo>
                    <a:pt x="5002" y="2866"/>
                  </a:lnTo>
                  <a:lnTo>
                    <a:pt x="4897" y="2501"/>
                  </a:lnTo>
                  <a:lnTo>
                    <a:pt x="4689" y="2084"/>
                  </a:lnTo>
                  <a:lnTo>
                    <a:pt x="4429" y="1667"/>
                  </a:lnTo>
                  <a:lnTo>
                    <a:pt x="4116" y="1250"/>
                  </a:lnTo>
                  <a:lnTo>
                    <a:pt x="3699" y="834"/>
                  </a:lnTo>
                  <a:lnTo>
                    <a:pt x="3334" y="469"/>
                  </a:lnTo>
                  <a:lnTo>
                    <a:pt x="3022" y="208"/>
                  </a:lnTo>
                  <a:lnTo>
                    <a:pt x="2709" y="52"/>
                  </a:lnTo>
                  <a:lnTo>
                    <a:pt x="2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1994713" y="1430213"/>
              <a:ext cx="272225" cy="255300"/>
            </a:xfrm>
            <a:custGeom>
              <a:rect b="b" l="l" r="r" t="t"/>
              <a:pathLst>
                <a:path extrusionOk="0" fill="none" h="10212" w="10889">
                  <a:moveTo>
                    <a:pt x="3439" y="3126"/>
                  </a:moveTo>
                  <a:lnTo>
                    <a:pt x="3439" y="3126"/>
                  </a:lnTo>
                  <a:lnTo>
                    <a:pt x="3230" y="3387"/>
                  </a:lnTo>
                  <a:lnTo>
                    <a:pt x="3126" y="3647"/>
                  </a:lnTo>
                  <a:lnTo>
                    <a:pt x="3178" y="3908"/>
                  </a:lnTo>
                  <a:lnTo>
                    <a:pt x="3282" y="4168"/>
                  </a:lnTo>
                  <a:lnTo>
                    <a:pt x="3282" y="4168"/>
                  </a:lnTo>
                  <a:lnTo>
                    <a:pt x="3491" y="4324"/>
                  </a:lnTo>
                  <a:lnTo>
                    <a:pt x="3751" y="4429"/>
                  </a:lnTo>
                  <a:lnTo>
                    <a:pt x="4064" y="4429"/>
                  </a:lnTo>
                  <a:lnTo>
                    <a:pt x="4272" y="4272"/>
                  </a:lnTo>
                  <a:lnTo>
                    <a:pt x="4272" y="4272"/>
                  </a:lnTo>
                  <a:lnTo>
                    <a:pt x="4533" y="4116"/>
                  </a:lnTo>
                  <a:lnTo>
                    <a:pt x="4793" y="3803"/>
                  </a:lnTo>
                  <a:lnTo>
                    <a:pt x="4897" y="3595"/>
                  </a:lnTo>
                  <a:lnTo>
                    <a:pt x="4950" y="3387"/>
                  </a:lnTo>
                  <a:lnTo>
                    <a:pt x="5002" y="3126"/>
                  </a:lnTo>
                  <a:lnTo>
                    <a:pt x="5002" y="2866"/>
                  </a:lnTo>
                  <a:lnTo>
                    <a:pt x="5002" y="2866"/>
                  </a:lnTo>
                  <a:lnTo>
                    <a:pt x="4897" y="2501"/>
                  </a:lnTo>
                  <a:lnTo>
                    <a:pt x="4689" y="2084"/>
                  </a:lnTo>
                  <a:lnTo>
                    <a:pt x="4429" y="1667"/>
                  </a:lnTo>
                  <a:lnTo>
                    <a:pt x="4116" y="1250"/>
                  </a:lnTo>
                  <a:lnTo>
                    <a:pt x="4116" y="1250"/>
                  </a:lnTo>
                  <a:lnTo>
                    <a:pt x="3699" y="834"/>
                  </a:lnTo>
                  <a:lnTo>
                    <a:pt x="3334" y="469"/>
                  </a:lnTo>
                  <a:lnTo>
                    <a:pt x="3022" y="208"/>
                  </a:lnTo>
                  <a:lnTo>
                    <a:pt x="2709" y="52"/>
                  </a:lnTo>
                  <a:lnTo>
                    <a:pt x="2709" y="52"/>
                  </a:lnTo>
                  <a:lnTo>
                    <a:pt x="2449" y="0"/>
                  </a:lnTo>
                  <a:lnTo>
                    <a:pt x="2188" y="0"/>
                  </a:lnTo>
                  <a:lnTo>
                    <a:pt x="1928" y="52"/>
                  </a:lnTo>
                  <a:lnTo>
                    <a:pt x="1667" y="104"/>
                  </a:lnTo>
                  <a:lnTo>
                    <a:pt x="1667" y="104"/>
                  </a:lnTo>
                  <a:lnTo>
                    <a:pt x="1146" y="365"/>
                  </a:lnTo>
                  <a:lnTo>
                    <a:pt x="729" y="677"/>
                  </a:lnTo>
                  <a:lnTo>
                    <a:pt x="417" y="1094"/>
                  </a:lnTo>
                  <a:lnTo>
                    <a:pt x="156" y="1511"/>
                  </a:lnTo>
                  <a:lnTo>
                    <a:pt x="156" y="1511"/>
                  </a:lnTo>
                  <a:lnTo>
                    <a:pt x="52" y="1980"/>
                  </a:lnTo>
                  <a:lnTo>
                    <a:pt x="0" y="2501"/>
                  </a:lnTo>
                  <a:lnTo>
                    <a:pt x="104" y="2970"/>
                  </a:lnTo>
                  <a:lnTo>
                    <a:pt x="313" y="3491"/>
                  </a:lnTo>
                  <a:lnTo>
                    <a:pt x="313" y="3491"/>
                  </a:lnTo>
                  <a:lnTo>
                    <a:pt x="886" y="4637"/>
                  </a:lnTo>
                  <a:lnTo>
                    <a:pt x="1615" y="5679"/>
                  </a:lnTo>
                  <a:lnTo>
                    <a:pt x="2397" y="6669"/>
                  </a:lnTo>
                  <a:lnTo>
                    <a:pt x="2813" y="7086"/>
                  </a:lnTo>
                  <a:lnTo>
                    <a:pt x="3282" y="7555"/>
                  </a:lnTo>
                  <a:lnTo>
                    <a:pt x="3282" y="7555"/>
                  </a:lnTo>
                  <a:lnTo>
                    <a:pt x="3282" y="7555"/>
                  </a:lnTo>
                  <a:lnTo>
                    <a:pt x="3282" y="7555"/>
                  </a:lnTo>
                  <a:lnTo>
                    <a:pt x="3751" y="7971"/>
                  </a:lnTo>
                  <a:lnTo>
                    <a:pt x="4272" y="8336"/>
                  </a:lnTo>
                  <a:lnTo>
                    <a:pt x="4793" y="8701"/>
                  </a:lnTo>
                  <a:lnTo>
                    <a:pt x="5314" y="9014"/>
                  </a:lnTo>
                  <a:lnTo>
                    <a:pt x="6460" y="9587"/>
                  </a:lnTo>
                  <a:lnTo>
                    <a:pt x="7659" y="10056"/>
                  </a:lnTo>
                  <a:lnTo>
                    <a:pt x="7659" y="10056"/>
                  </a:lnTo>
                  <a:lnTo>
                    <a:pt x="8128" y="10160"/>
                  </a:lnTo>
                  <a:lnTo>
                    <a:pt x="8544" y="10212"/>
                  </a:lnTo>
                  <a:lnTo>
                    <a:pt x="8544" y="10212"/>
                  </a:lnTo>
                  <a:lnTo>
                    <a:pt x="8857" y="10212"/>
                  </a:lnTo>
                  <a:lnTo>
                    <a:pt x="9118" y="10160"/>
                  </a:lnTo>
                  <a:lnTo>
                    <a:pt x="9378" y="10056"/>
                  </a:lnTo>
                  <a:lnTo>
                    <a:pt x="9586" y="9951"/>
                  </a:lnTo>
                  <a:lnTo>
                    <a:pt x="9586" y="9951"/>
                  </a:lnTo>
                  <a:lnTo>
                    <a:pt x="10003" y="9691"/>
                  </a:lnTo>
                  <a:lnTo>
                    <a:pt x="10368" y="9326"/>
                  </a:lnTo>
                  <a:lnTo>
                    <a:pt x="10628" y="8857"/>
                  </a:lnTo>
                  <a:lnTo>
                    <a:pt x="10837" y="8336"/>
                  </a:lnTo>
                  <a:lnTo>
                    <a:pt x="10837" y="8336"/>
                  </a:lnTo>
                  <a:lnTo>
                    <a:pt x="10889" y="8076"/>
                  </a:lnTo>
                  <a:lnTo>
                    <a:pt x="10889" y="7815"/>
                  </a:lnTo>
                  <a:lnTo>
                    <a:pt x="10837" y="7555"/>
                  </a:lnTo>
                  <a:lnTo>
                    <a:pt x="10785" y="7294"/>
                  </a:lnTo>
                  <a:lnTo>
                    <a:pt x="10785" y="7294"/>
                  </a:lnTo>
                  <a:lnTo>
                    <a:pt x="10576" y="6982"/>
                  </a:lnTo>
                  <a:lnTo>
                    <a:pt x="10316" y="6721"/>
                  </a:lnTo>
                  <a:lnTo>
                    <a:pt x="9899" y="6356"/>
                  </a:lnTo>
                  <a:lnTo>
                    <a:pt x="9430" y="6044"/>
                  </a:lnTo>
                  <a:lnTo>
                    <a:pt x="9430" y="6044"/>
                  </a:lnTo>
                  <a:lnTo>
                    <a:pt x="9013" y="5783"/>
                  </a:lnTo>
                  <a:lnTo>
                    <a:pt x="8597" y="5523"/>
                  </a:lnTo>
                  <a:lnTo>
                    <a:pt x="8128" y="5366"/>
                  </a:lnTo>
                  <a:lnTo>
                    <a:pt x="7711" y="5314"/>
                  </a:lnTo>
                  <a:lnTo>
                    <a:pt x="7711" y="5314"/>
                  </a:lnTo>
                  <a:lnTo>
                    <a:pt x="7711" y="5314"/>
                  </a:lnTo>
                  <a:lnTo>
                    <a:pt x="7711" y="5314"/>
                  </a:lnTo>
                  <a:lnTo>
                    <a:pt x="7450" y="5314"/>
                  </a:lnTo>
                  <a:lnTo>
                    <a:pt x="7190" y="5419"/>
                  </a:lnTo>
                  <a:lnTo>
                    <a:pt x="6981" y="5523"/>
                  </a:lnTo>
                  <a:lnTo>
                    <a:pt x="6825" y="5627"/>
                  </a:lnTo>
                  <a:lnTo>
                    <a:pt x="6565" y="5940"/>
                  </a:lnTo>
                  <a:lnTo>
                    <a:pt x="6408" y="6148"/>
                  </a:lnTo>
                  <a:lnTo>
                    <a:pt x="6408" y="6148"/>
                  </a:lnTo>
                  <a:lnTo>
                    <a:pt x="6304" y="6461"/>
                  </a:lnTo>
                  <a:lnTo>
                    <a:pt x="6304" y="6721"/>
                  </a:lnTo>
                  <a:lnTo>
                    <a:pt x="6460" y="6982"/>
                  </a:lnTo>
                  <a:lnTo>
                    <a:pt x="6669" y="7138"/>
                  </a:lnTo>
                  <a:lnTo>
                    <a:pt x="6669" y="7138"/>
                  </a:lnTo>
                  <a:lnTo>
                    <a:pt x="6929" y="7242"/>
                  </a:lnTo>
                  <a:lnTo>
                    <a:pt x="7190" y="7242"/>
                  </a:lnTo>
                  <a:lnTo>
                    <a:pt x="7450" y="7138"/>
                  </a:lnTo>
                  <a:lnTo>
                    <a:pt x="7659" y="6929"/>
                  </a:lnTo>
                  <a:lnTo>
                    <a:pt x="7659" y="6929"/>
                  </a:lnTo>
                  <a:lnTo>
                    <a:pt x="7763" y="6721"/>
                  </a:lnTo>
                  <a:lnTo>
                    <a:pt x="7763" y="6721"/>
                  </a:lnTo>
                  <a:lnTo>
                    <a:pt x="8180" y="6929"/>
                  </a:lnTo>
                  <a:lnTo>
                    <a:pt x="8649" y="7242"/>
                  </a:lnTo>
                  <a:lnTo>
                    <a:pt x="9170" y="7607"/>
                  </a:lnTo>
                  <a:lnTo>
                    <a:pt x="9482" y="7867"/>
                  </a:lnTo>
                  <a:lnTo>
                    <a:pt x="9482" y="7867"/>
                  </a:lnTo>
                  <a:lnTo>
                    <a:pt x="9430" y="7971"/>
                  </a:lnTo>
                  <a:lnTo>
                    <a:pt x="9430" y="7971"/>
                  </a:lnTo>
                  <a:lnTo>
                    <a:pt x="9378" y="8180"/>
                  </a:lnTo>
                  <a:lnTo>
                    <a:pt x="9274" y="8388"/>
                  </a:lnTo>
                  <a:lnTo>
                    <a:pt x="9118" y="8545"/>
                  </a:lnTo>
                  <a:lnTo>
                    <a:pt x="8961" y="8701"/>
                  </a:lnTo>
                  <a:lnTo>
                    <a:pt x="8961" y="8701"/>
                  </a:lnTo>
                  <a:lnTo>
                    <a:pt x="8701" y="8753"/>
                  </a:lnTo>
                  <a:lnTo>
                    <a:pt x="8492" y="8805"/>
                  </a:lnTo>
                  <a:lnTo>
                    <a:pt x="8284" y="8753"/>
                  </a:lnTo>
                  <a:lnTo>
                    <a:pt x="8128" y="8701"/>
                  </a:lnTo>
                  <a:lnTo>
                    <a:pt x="8128" y="8701"/>
                  </a:lnTo>
                  <a:lnTo>
                    <a:pt x="7034" y="8284"/>
                  </a:lnTo>
                  <a:lnTo>
                    <a:pt x="6044" y="7763"/>
                  </a:lnTo>
                  <a:lnTo>
                    <a:pt x="5106" y="7190"/>
                  </a:lnTo>
                  <a:lnTo>
                    <a:pt x="4220" y="6461"/>
                  </a:lnTo>
                  <a:lnTo>
                    <a:pt x="4220" y="6461"/>
                  </a:lnTo>
                  <a:lnTo>
                    <a:pt x="4220" y="6461"/>
                  </a:lnTo>
                  <a:lnTo>
                    <a:pt x="4220" y="6461"/>
                  </a:lnTo>
                  <a:lnTo>
                    <a:pt x="3439" y="5679"/>
                  </a:lnTo>
                  <a:lnTo>
                    <a:pt x="2761" y="4845"/>
                  </a:lnTo>
                  <a:lnTo>
                    <a:pt x="2136" y="3908"/>
                  </a:lnTo>
                  <a:lnTo>
                    <a:pt x="1615" y="2866"/>
                  </a:lnTo>
                  <a:lnTo>
                    <a:pt x="1615" y="2866"/>
                  </a:lnTo>
                  <a:lnTo>
                    <a:pt x="1511" y="2709"/>
                  </a:lnTo>
                  <a:lnTo>
                    <a:pt x="1459" y="2501"/>
                  </a:lnTo>
                  <a:lnTo>
                    <a:pt x="1459" y="2292"/>
                  </a:lnTo>
                  <a:lnTo>
                    <a:pt x="1511" y="2032"/>
                  </a:lnTo>
                  <a:lnTo>
                    <a:pt x="1511" y="2032"/>
                  </a:lnTo>
                  <a:lnTo>
                    <a:pt x="1615" y="1824"/>
                  </a:lnTo>
                  <a:lnTo>
                    <a:pt x="1824" y="1667"/>
                  </a:lnTo>
                  <a:lnTo>
                    <a:pt x="1980" y="1563"/>
                  </a:lnTo>
                  <a:lnTo>
                    <a:pt x="2188" y="1459"/>
                  </a:lnTo>
                  <a:lnTo>
                    <a:pt x="2188" y="1459"/>
                  </a:lnTo>
                  <a:lnTo>
                    <a:pt x="2292" y="1459"/>
                  </a:lnTo>
                  <a:lnTo>
                    <a:pt x="2292" y="1459"/>
                  </a:lnTo>
                  <a:lnTo>
                    <a:pt x="2605" y="1719"/>
                  </a:lnTo>
                  <a:lnTo>
                    <a:pt x="2970" y="2136"/>
                  </a:lnTo>
                  <a:lnTo>
                    <a:pt x="3334" y="2605"/>
                  </a:lnTo>
                  <a:lnTo>
                    <a:pt x="3595" y="3022"/>
                  </a:lnTo>
                  <a:lnTo>
                    <a:pt x="3595" y="3022"/>
                  </a:lnTo>
                  <a:lnTo>
                    <a:pt x="3439" y="3126"/>
                  </a:lnTo>
                  <a:lnTo>
                    <a:pt x="3439" y="312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2080663" y="1508363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9" name="Google Shape;979;p44"/>
          <p:cNvSpPr/>
          <p:nvPr/>
        </p:nvSpPr>
        <p:spPr>
          <a:xfrm>
            <a:off x="6386375" y="1054150"/>
            <a:ext cx="2289000" cy="3636300"/>
          </a:xfrm>
          <a:prstGeom prst="roundRect">
            <a:avLst>
              <a:gd fmla="val 10940" name="adj"/>
            </a:avLst>
          </a:prstGeom>
          <a:solidFill>
            <a:schemeClr val="accent2"/>
          </a:solidFill>
          <a:ln>
            <a:noFill/>
          </a:ln>
          <a:effectLst>
            <a:outerShdw blurRad="142875" rotWithShape="0" algn="bl" dir="5400000" dist="190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44"/>
          <p:cNvGrpSpPr/>
          <p:nvPr/>
        </p:nvGrpSpPr>
        <p:grpSpPr>
          <a:xfrm>
            <a:off x="3082833" y="1306475"/>
            <a:ext cx="514525" cy="502800"/>
            <a:chOff x="3063838" y="1306475"/>
            <a:chExt cx="514525" cy="502800"/>
          </a:xfrm>
        </p:grpSpPr>
        <p:sp>
          <p:nvSpPr>
            <p:cNvPr id="981" name="Google Shape;981;p44"/>
            <p:cNvSpPr/>
            <p:nvPr/>
          </p:nvSpPr>
          <p:spPr>
            <a:xfrm>
              <a:off x="3416813" y="1306475"/>
              <a:ext cx="140700" cy="171950"/>
            </a:xfrm>
            <a:custGeom>
              <a:rect b="b" l="l" r="r" t="t"/>
              <a:pathLst>
                <a:path extrusionOk="0" h="6878" w="5628">
                  <a:moveTo>
                    <a:pt x="2814" y="834"/>
                  </a:moveTo>
                  <a:lnTo>
                    <a:pt x="3231" y="886"/>
                  </a:lnTo>
                  <a:lnTo>
                    <a:pt x="3596" y="990"/>
                  </a:lnTo>
                  <a:lnTo>
                    <a:pt x="3908" y="1146"/>
                  </a:lnTo>
                  <a:lnTo>
                    <a:pt x="4221" y="1407"/>
                  </a:lnTo>
                  <a:lnTo>
                    <a:pt x="4429" y="1667"/>
                  </a:lnTo>
                  <a:lnTo>
                    <a:pt x="4638" y="2032"/>
                  </a:lnTo>
                  <a:lnTo>
                    <a:pt x="4742" y="2397"/>
                  </a:lnTo>
                  <a:lnTo>
                    <a:pt x="4794" y="2762"/>
                  </a:lnTo>
                  <a:lnTo>
                    <a:pt x="4794" y="2866"/>
                  </a:lnTo>
                  <a:lnTo>
                    <a:pt x="4742" y="3231"/>
                  </a:lnTo>
                  <a:lnTo>
                    <a:pt x="4586" y="3595"/>
                  </a:lnTo>
                  <a:lnTo>
                    <a:pt x="4429" y="3960"/>
                  </a:lnTo>
                  <a:lnTo>
                    <a:pt x="4169" y="4377"/>
                  </a:lnTo>
                  <a:lnTo>
                    <a:pt x="3544" y="5210"/>
                  </a:lnTo>
                  <a:lnTo>
                    <a:pt x="2814" y="5992"/>
                  </a:lnTo>
                  <a:lnTo>
                    <a:pt x="2085" y="5210"/>
                  </a:lnTo>
                  <a:lnTo>
                    <a:pt x="1460" y="4377"/>
                  </a:lnTo>
                  <a:lnTo>
                    <a:pt x="1251" y="3960"/>
                  </a:lnTo>
                  <a:lnTo>
                    <a:pt x="1043" y="3595"/>
                  </a:lnTo>
                  <a:lnTo>
                    <a:pt x="887" y="3231"/>
                  </a:lnTo>
                  <a:lnTo>
                    <a:pt x="887" y="2866"/>
                  </a:lnTo>
                  <a:lnTo>
                    <a:pt x="887" y="2762"/>
                  </a:lnTo>
                  <a:lnTo>
                    <a:pt x="887" y="2397"/>
                  </a:lnTo>
                  <a:lnTo>
                    <a:pt x="1043" y="2032"/>
                  </a:lnTo>
                  <a:lnTo>
                    <a:pt x="1199" y="1667"/>
                  </a:lnTo>
                  <a:lnTo>
                    <a:pt x="1460" y="1407"/>
                  </a:lnTo>
                  <a:lnTo>
                    <a:pt x="1720" y="1146"/>
                  </a:lnTo>
                  <a:lnTo>
                    <a:pt x="2085" y="990"/>
                  </a:lnTo>
                  <a:lnTo>
                    <a:pt x="2450" y="886"/>
                  </a:lnTo>
                  <a:lnTo>
                    <a:pt x="2814" y="834"/>
                  </a:lnTo>
                  <a:close/>
                  <a:moveTo>
                    <a:pt x="2814" y="0"/>
                  </a:moveTo>
                  <a:lnTo>
                    <a:pt x="2241" y="52"/>
                  </a:lnTo>
                  <a:lnTo>
                    <a:pt x="1720" y="209"/>
                  </a:lnTo>
                  <a:lnTo>
                    <a:pt x="1251" y="469"/>
                  </a:lnTo>
                  <a:lnTo>
                    <a:pt x="835" y="782"/>
                  </a:lnTo>
                  <a:lnTo>
                    <a:pt x="470" y="1199"/>
                  </a:lnTo>
                  <a:lnTo>
                    <a:pt x="209" y="1720"/>
                  </a:lnTo>
                  <a:lnTo>
                    <a:pt x="53" y="2241"/>
                  </a:lnTo>
                  <a:lnTo>
                    <a:pt x="1" y="2814"/>
                  </a:lnTo>
                  <a:lnTo>
                    <a:pt x="1" y="2866"/>
                  </a:lnTo>
                  <a:lnTo>
                    <a:pt x="1" y="3126"/>
                  </a:lnTo>
                  <a:lnTo>
                    <a:pt x="53" y="3439"/>
                  </a:lnTo>
                  <a:lnTo>
                    <a:pt x="157" y="3752"/>
                  </a:lnTo>
                  <a:lnTo>
                    <a:pt x="314" y="4064"/>
                  </a:lnTo>
                  <a:lnTo>
                    <a:pt x="678" y="4741"/>
                  </a:lnTo>
                  <a:lnTo>
                    <a:pt x="1199" y="5419"/>
                  </a:lnTo>
                  <a:lnTo>
                    <a:pt x="1616" y="5836"/>
                  </a:lnTo>
                  <a:lnTo>
                    <a:pt x="1929" y="6148"/>
                  </a:lnTo>
                  <a:lnTo>
                    <a:pt x="2293" y="6513"/>
                  </a:lnTo>
                  <a:lnTo>
                    <a:pt x="2814" y="6878"/>
                  </a:lnTo>
                  <a:lnTo>
                    <a:pt x="3335" y="6513"/>
                  </a:lnTo>
                  <a:lnTo>
                    <a:pt x="3700" y="6148"/>
                  </a:lnTo>
                  <a:lnTo>
                    <a:pt x="4013" y="5836"/>
                  </a:lnTo>
                  <a:lnTo>
                    <a:pt x="4429" y="5419"/>
                  </a:lnTo>
                  <a:lnTo>
                    <a:pt x="4950" y="4741"/>
                  </a:lnTo>
                  <a:lnTo>
                    <a:pt x="5315" y="4064"/>
                  </a:lnTo>
                  <a:lnTo>
                    <a:pt x="5471" y="3752"/>
                  </a:lnTo>
                  <a:lnTo>
                    <a:pt x="5576" y="3439"/>
                  </a:lnTo>
                  <a:lnTo>
                    <a:pt x="5628" y="3126"/>
                  </a:lnTo>
                  <a:lnTo>
                    <a:pt x="5628" y="2866"/>
                  </a:lnTo>
                  <a:lnTo>
                    <a:pt x="5628" y="2814"/>
                  </a:lnTo>
                  <a:lnTo>
                    <a:pt x="5576" y="2241"/>
                  </a:lnTo>
                  <a:lnTo>
                    <a:pt x="5419" y="1720"/>
                  </a:lnTo>
                  <a:lnTo>
                    <a:pt x="5159" y="1199"/>
                  </a:lnTo>
                  <a:lnTo>
                    <a:pt x="4794" y="782"/>
                  </a:lnTo>
                  <a:lnTo>
                    <a:pt x="4377" y="469"/>
                  </a:lnTo>
                  <a:lnTo>
                    <a:pt x="3908" y="209"/>
                  </a:lnTo>
                  <a:lnTo>
                    <a:pt x="3387" y="52"/>
                  </a:lnTo>
                  <a:lnTo>
                    <a:pt x="2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3537963" y="1630800"/>
              <a:ext cx="40400" cy="39100"/>
            </a:xfrm>
            <a:custGeom>
              <a:rect b="b" l="l" r="r" t="t"/>
              <a:pathLst>
                <a:path extrusionOk="0" h="1564" w="1616">
                  <a:moveTo>
                    <a:pt x="625" y="0"/>
                  </a:moveTo>
                  <a:lnTo>
                    <a:pt x="469" y="52"/>
                  </a:lnTo>
                  <a:lnTo>
                    <a:pt x="209" y="209"/>
                  </a:lnTo>
                  <a:lnTo>
                    <a:pt x="52" y="469"/>
                  </a:lnTo>
                  <a:lnTo>
                    <a:pt x="0" y="626"/>
                  </a:lnTo>
                  <a:lnTo>
                    <a:pt x="0" y="782"/>
                  </a:lnTo>
                  <a:lnTo>
                    <a:pt x="0" y="938"/>
                  </a:lnTo>
                  <a:lnTo>
                    <a:pt x="52" y="1094"/>
                  </a:lnTo>
                  <a:lnTo>
                    <a:pt x="209" y="1355"/>
                  </a:lnTo>
                  <a:lnTo>
                    <a:pt x="469" y="1511"/>
                  </a:lnTo>
                  <a:lnTo>
                    <a:pt x="625" y="1563"/>
                  </a:lnTo>
                  <a:lnTo>
                    <a:pt x="938" y="1563"/>
                  </a:lnTo>
                  <a:lnTo>
                    <a:pt x="1094" y="1511"/>
                  </a:lnTo>
                  <a:lnTo>
                    <a:pt x="1355" y="1355"/>
                  </a:lnTo>
                  <a:lnTo>
                    <a:pt x="1511" y="1094"/>
                  </a:lnTo>
                  <a:lnTo>
                    <a:pt x="1563" y="938"/>
                  </a:lnTo>
                  <a:lnTo>
                    <a:pt x="1615" y="782"/>
                  </a:lnTo>
                  <a:lnTo>
                    <a:pt x="1563" y="626"/>
                  </a:lnTo>
                  <a:lnTo>
                    <a:pt x="1511" y="469"/>
                  </a:lnTo>
                  <a:lnTo>
                    <a:pt x="1355" y="209"/>
                  </a:lnTo>
                  <a:lnTo>
                    <a:pt x="1094" y="5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3537963" y="169982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625" y="1"/>
                  </a:moveTo>
                  <a:lnTo>
                    <a:pt x="469" y="53"/>
                  </a:lnTo>
                  <a:lnTo>
                    <a:pt x="209" y="209"/>
                  </a:lnTo>
                  <a:lnTo>
                    <a:pt x="52" y="470"/>
                  </a:lnTo>
                  <a:lnTo>
                    <a:pt x="0" y="626"/>
                  </a:lnTo>
                  <a:lnTo>
                    <a:pt x="0" y="782"/>
                  </a:lnTo>
                  <a:lnTo>
                    <a:pt x="0" y="939"/>
                  </a:lnTo>
                  <a:lnTo>
                    <a:pt x="52" y="1095"/>
                  </a:lnTo>
                  <a:lnTo>
                    <a:pt x="209" y="1355"/>
                  </a:lnTo>
                  <a:lnTo>
                    <a:pt x="469" y="1564"/>
                  </a:lnTo>
                  <a:lnTo>
                    <a:pt x="625" y="1564"/>
                  </a:lnTo>
                  <a:lnTo>
                    <a:pt x="782" y="1616"/>
                  </a:lnTo>
                  <a:lnTo>
                    <a:pt x="938" y="1564"/>
                  </a:lnTo>
                  <a:lnTo>
                    <a:pt x="1094" y="1564"/>
                  </a:lnTo>
                  <a:lnTo>
                    <a:pt x="1355" y="1355"/>
                  </a:lnTo>
                  <a:lnTo>
                    <a:pt x="1511" y="1095"/>
                  </a:lnTo>
                  <a:lnTo>
                    <a:pt x="1563" y="939"/>
                  </a:lnTo>
                  <a:lnTo>
                    <a:pt x="1615" y="782"/>
                  </a:lnTo>
                  <a:lnTo>
                    <a:pt x="1563" y="626"/>
                  </a:lnTo>
                  <a:lnTo>
                    <a:pt x="1511" y="470"/>
                  </a:lnTo>
                  <a:lnTo>
                    <a:pt x="1355" y="209"/>
                  </a:lnTo>
                  <a:lnTo>
                    <a:pt x="1094" y="5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3537963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782" y="0"/>
                  </a:moveTo>
                  <a:lnTo>
                    <a:pt x="625" y="52"/>
                  </a:lnTo>
                  <a:lnTo>
                    <a:pt x="469" y="52"/>
                  </a:lnTo>
                  <a:lnTo>
                    <a:pt x="209" y="261"/>
                  </a:lnTo>
                  <a:lnTo>
                    <a:pt x="52" y="521"/>
                  </a:lnTo>
                  <a:lnTo>
                    <a:pt x="0" y="677"/>
                  </a:lnTo>
                  <a:lnTo>
                    <a:pt x="0" y="834"/>
                  </a:lnTo>
                  <a:lnTo>
                    <a:pt x="0" y="990"/>
                  </a:lnTo>
                  <a:lnTo>
                    <a:pt x="52" y="1146"/>
                  </a:lnTo>
                  <a:lnTo>
                    <a:pt x="209" y="1407"/>
                  </a:lnTo>
                  <a:lnTo>
                    <a:pt x="469" y="1563"/>
                  </a:lnTo>
                  <a:lnTo>
                    <a:pt x="625" y="1615"/>
                  </a:lnTo>
                  <a:lnTo>
                    <a:pt x="938" y="1615"/>
                  </a:lnTo>
                  <a:lnTo>
                    <a:pt x="1094" y="1563"/>
                  </a:lnTo>
                  <a:lnTo>
                    <a:pt x="1355" y="1407"/>
                  </a:lnTo>
                  <a:lnTo>
                    <a:pt x="1511" y="1146"/>
                  </a:lnTo>
                  <a:lnTo>
                    <a:pt x="1563" y="990"/>
                  </a:lnTo>
                  <a:lnTo>
                    <a:pt x="1615" y="834"/>
                  </a:lnTo>
                  <a:lnTo>
                    <a:pt x="1563" y="677"/>
                  </a:lnTo>
                  <a:lnTo>
                    <a:pt x="1511" y="521"/>
                  </a:lnTo>
                  <a:lnTo>
                    <a:pt x="1355" y="261"/>
                  </a:lnTo>
                  <a:lnTo>
                    <a:pt x="1094" y="52"/>
                  </a:lnTo>
                  <a:lnTo>
                    <a:pt x="938" y="5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3395988" y="149142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678" y="1"/>
                  </a:moveTo>
                  <a:lnTo>
                    <a:pt x="521" y="53"/>
                  </a:lnTo>
                  <a:lnTo>
                    <a:pt x="261" y="209"/>
                  </a:lnTo>
                  <a:lnTo>
                    <a:pt x="105" y="469"/>
                  </a:lnTo>
                  <a:lnTo>
                    <a:pt x="52" y="626"/>
                  </a:lnTo>
                  <a:lnTo>
                    <a:pt x="0" y="782"/>
                  </a:lnTo>
                  <a:lnTo>
                    <a:pt x="52" y="938"/>
                  </a:lnTo>
                  <a:lnTo>
                    <a:pt x="105" y="1095"/>
                  </a:lnTo>
                  <a:lnTo>
                    <a:pt x="261" y="1355"/>
                  </a:lnTo>
                  <a:lnTo>
                    <a:pt x="521" y="1564"/>
                  </a:lnTo>
                  <a:lnTo>
                    <a:pt x="678" y="1564"/>
                  </a:lnTo>
                  <a:lnTo>
                    <a:pt x="834" y="1616"/>
                  </a:lnTo>
                  <a:lnTo>
                    <a:pt x="990" y="1564"/>
                  </a:lnTo>
                  <a:lnTo>
                    <a:pt x="1147" y="1564"/>
                  </a:lnTo>
                  <a:lnTo>
                    <a:pt x="1407" y="1355"/>
                  </a:lnTo>
                  <a:lnTo>
                    <a:pt x="1563" y="1095"/>
                  </a:lnTo>
                  <a:lnTo>
                    <a:pt x="1615" y="938"/>
                  </a:lnTo>
                  <a:lnTo>
                    <a:pt x="1615" y="782"/>
                  </a:lnTo>
                  <a:lnTo>
                    <a:pt x="1615" y="626"/>
                  </a:lnTo>
                  <a:lnTo>
                    <a:pt x="1563" y="469"/>
                  </a:lnTo>
                  <a:lnTo>
                    <a:pt x="1407" y="209"/>
                  </a:lnTo>
                  <a:lnTo>
                    <a:pt x="1147" y="53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3467613" y="1630800"/>
              <a:ext cx="40400" cy="39100"/>
            </a:xfrm>
            <a:custGeom>
              <a:rect b="b" l="l" r="r" t="t"/>
              <a:pathLst>
                <a:path extrusionOk="0" h="1564" w="1616">
                  <a:moveTo>
                    <a:pt x="626" y="0"/>
                  </a:moveTo>
                  <a:lnTo>
                    <a:pt x="470" y="52"/>
                  </a:lnTo>
                  <a:lnTo>
                    <a:pt x="209" y="209"/>
                  </a:lnTo>
                  <a:lnTo>
                    <a:pt x="53" y="469"/>
                  </a:lnTo>
                  <a:lnTo>
                    <a:pt x="1" y="626"/>
                  </a:lnTo>
                  <a:lnTo>
                    <a:pt x="1" y="782"/>
                  </a:lnTo>
                  <a:lnTo>
                    <a:pt x="1" y="938"/>
                  </a:lnTo>
                  <a:lnTo>
                    <a:pt x="53" y="1094"/>
                  </a:lnTo>
                  <a:lnTo>
                    <a:pt x="209" y="1355"/>
                  </a:lnTo>
                  <a:lnTo>
                    <a:pt x="470" y="1511"/>
                  </a:lnTo>
                  <a:lnTo>
                    <a:pt x="626" y="1563"/>
                  </a:lnTo>
                  <a:lnTo>
                    <a:pt x="939" y="1563"/>
                  </a:lnTo>
                  <a:lnTo>
                    <a:pt x="1095" y="1511"/>
                  </a:lnTo>
                  <a:lnTo>
                    <a:pt x="1355" y="1355"/>
                  </a:lnTo>
                  <a:lnTo>
                    <a:pt x="1512" y="1094"/>
                  </a:lnTo>
                  <a:lnTo>
                    <a:pt x="1564" y="938"/>
                  </a:lnTo>
                  <a:lnTo>
                    <a:pt x="1616" y="782"/>
                  </a:lnTo>
                  <a:lnTo>
                    <a:pt x="1564" y="626"/>
                  </a:lnTo>
                  <a:lnTo>
                    <a:pt x="1512" y="469"/>
                  </a:lnTo>
                  <a:lnTo>
                    <a:pt x="1355" y="209"/>
                  </a:lnTo>
                  <a:lnTo>
                    <a:pt x="1095" y="5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3467613" y="149142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626" y="1"/>
                  </a:moveTo>
                  <a:lnTo>
                    <a:pt x="470" y="53"/>
                  </a:lnTo>
                  <a:lnTo>
                    <a:pt x="209" y="209"/>
                  </a:lnTo>
                  <a:lnTo>
                    <a:pt x="53" y="469"/>
                  </a:lnTo>
                  <a:lnTo>
                    <a:pt x="1" y="626"/>
                  </a:lnTo>
                  <a:lnTo>
                    <a:pt x="1" y="782"/>
                  </a:lnTo>
                  <a:lnTo>
                    <a:pt x="1" y="938"/>
                  </a:lnTo>
                  <a:lnTo>
                    <a:pt x="53" y="1095"/>
                  </a:lnTo>
                  <a:lnTo>
                    <a:pt x="209" y="1355"/>
                  </a:lnTo>
                  <a:lnTo>
                    <a:pt x="470" y="1564"/>
                  </a:lnTo>
                  <a:lnTo>
                    <a:pt x="626" y="1564"/>
                  </a:lnTo>
                  <a:lnTo>
                    <a:pt x="782" y="1616"/>
                  </a:lnTo>
                  <a:lnTo>
                    <a:pt x="939" y="1564"/>
                  </a:lnTo>
                  <a:lnTo>
                    <a:pt x="1095" y="1564"/>
                  </a:lnTo>
                  <a:lnTo>
                    <a:pt x="1355" y="1355"/>
                  </a:lnTo>
                  <a:lnTo>
                    <a:pt x="1512" y="1095"/>
                  </a:lnTo>
                  <a:lnTo>
                    <a:pt x="1564" y="938"/>
                  </a:lnTo>
                  <a:lnTo>
                    <a:pt x="1616" y="782"/>
                  </a:lnTo>
                  <a:lnTo>
                    <a:pt x="1564" y="626"/>
                  </a:lnTo>
                  <a:lnTo>
                    <a:pt x="1512" y="469"/>
                  </a:lnTo>
                  <a:lnTo>
                    <a:pt x="1355" y="209"/>
                  </a:lnTo>
                  <a:lnTo>
                    <a:pt x="1095" y="5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3395988" y="1630800"/>
              <a:ext cx="40400" cy="39100"/>
            </a:xfrm>
            <a:custGeom>
              <a:rect b="b" l="l" r="r" t="t"/>
              <a:pathLst>
                <a:path extrusionOk="0" h="1564" w="1616">
                  <a:moveTo>
                    <a:pt x="678" y="0"/>
                  </a:moveTo>
                  <a:lnTo>
                    <a:pt x="521" y="52"/>
                  </a:lnTo>
                  <a:lnTo>
                    <a:pt x="261" y="209"/>
                  </a:lnTo>
                  <a:lnTo>
                    <a:pt x="105" y="469"/>
                  </a:lnTo>
                  <a:lnTo>
                    <a:pt x="52" y="626"/>
                  </a:lnTo>
                  <a:lnTo>
                    <a:pt x="0" y="782"/>
                  </a:lnTo>
                  <a:lnTo>
                    <a:pt x="52" y="938"/>
                  </a:lnTo>
                  <a:lnTo>
                    <a:pt x="105" y="1094"/>
                  </a:lnTo>
                  <a:lnTo>
                    <a:pt x="261" y="1355"/>
                  </a:lnTo>
                  <a:lnTo>
                    <a:pt x="521" y="1511"/>
                  </a:lnTo>
                  <a:lnTo>
                    <a:pt x="678" y="1563"/>
                  </a:lnTo>
                  <a:lnTo>
                    <a:pt x="990" y="1563"/>
                  </a:lnTo>
                  <a:lnTo>
                    <a:pt x="1147" y="1511"/>
                  </a:lnTo>
                  <a:lnTo>
                    <a:pt x="1407" y="1355"/>
                  </a:lnTo>
                  <a:lnTo>
                    <a:pt x="1563" y="1094"/>
                  </a:lnTo>
                  <a:lnTo>
                    <a:pt x="1615" y="938"/>
                  </a:lnTo>
                  <a:lnTo>
                    <a:pt x="1615" y="782"/>
                  </a:lnTo>
                  <a:lnTo>
                    <a:pt x="1615" y="626"/>
                  </a:lnTo>
                  <a:lnTo>
                    <a:pt x="1563" y="469"/>
                  </a:lnTo>
                  <a:lnTo>
                    <a:pt x="1407" y="209"/>
                  </a:lnTo>
                  <a:lnTo>
                    <a:pt x="1147" y="5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3395988" y="1560450"/>
              <a:ext cx="40400" cy="40425"/>
            </a:xfrm>
            <a:custGeom>
              <a:rect b="b" l="l" r="r" t="t"/>
              <a:pathLst>
                <a:path extrusionOk="0" h="1617" w="1616">
                  <a:moveTo>
                    <a:pt x="678" y="1"/>
                  </a:moveTo>
                  <a:lnTo>
                    <a:pt x="521" y="53"/>
                  </a:lnTo>
                  <a:lnTo>
                    <a:pt x="261" y="261"/>
                  </a:lnTo>
                  <a:lnTo>
                    <a:pt x="105" y="522"/>
                  </a:lnTo>
                  <a:lnTo>
                    <a:pt x="52" y="678"/>
                  </a:lnTo>
                  <a:lnTo>
                    <a:pt x="0" y="835"/>
                  </a:lnTo>
                  <a:lnTo>
                    <a:pt x="52" y="991"/>
                  </a:lnTo>
                  <a:lnTo>
                    <a:pt x="105" y="1147"/>
                  </a:lnTo>
                  <a:lnTo>
                    <a:pt x="261" y="1408"/>
                  </a:lnTo>
                  <a:lnTo>
                    <a:pt x="521" y="1564"/>
                  </a:lnTo>
                  <a:lnTo>
                    <a:pt x="678" y="1616"/>
                  </a:lnTo>
                  <a:lnTo>
                    <a:pt x="990" y="1616"/>
                  </a:lnTo>
                  <a:lnTo>
                    <a:pt x="1147" y="1564"/>
                  </a:lnTo>
                  <a:lnTo>
                    <a:pt x="1407" y="1408"/>
                  </a:lnTo>
                  <a:lnTo>
                    <a:pt x="1563" y="1147"/>
                  </a:lnTo>
                  <a:lnTo>
                    <a:pt x="1615" y="991"/>
                  </a:lnTo>
                  <a:lnTo>
                    <a:pt x="1615" y="835"/>
                  </a:lnTo>
                  <a:lnTo>
                    <a:pt x="1615" y="678"/>
                  </a:lnTo>
                  <a:lnTo>
                    <a:pt x="1563" y="522"/>
                  </a:lnTo>
                  <a:lnTo>
                    <a:pt x="1407" y="261"/>
                  </a:lnTo>
                  <a:lnTo>
                    <a:pt x="1147" y="53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3467613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782" y="0"/>
                  </a:moveTo>
                  <a:lnTo>
                    <a:pt x="626" y="52"/>
                  </a:lnTo>
                  <a:lnTo>
                    <a:pt x="470" y="52"/>
                  </a:lnTo>
                  <a:lnTo>
                    <a:pt x="209" y="261"/>
                  </a:lnTo>
                  <a:lnTo>
                    <a:pt x="53" y="521"/>
                  </a:lnTo>
                  <a:lnTo>
                    <a:pt x="1" y="677"/>
                  </a:lnTo>
                  <a:lnTo>
                    <a:pt x="1" y="834"/>
                  </a:lnTo>
                  <a:lnTo>
                    <a:pt x="1" y="990"/>
                  </a:lnTo>
                  <a:lnTo>
                    <a:pt x="53" y="1146"/>
                  </a:lnTo>
                  <a:lnTo>
                    <a:pt x="209" y="1407"/>
                  </a:lnTo>
                  <a:lnTo>
                    <a:pt x="470" y="1563"/>
                  </a:lnTo>
                  <a:lnTo>
                    <a:pt x="626" y="1615"/>
                  </a:lnTo>
                  <a:lnTo>
                    <a:pt x="939" y="1615"/>
                  </a:lnTo>
                  <a:lnTo>
                    <a:pt x="1095" y="1563"/>
                  </a:lnTo>
                  <a:lnTo>
                    <a:pt x="1355" y="1407"/>
                  </a:lnTo>
                  <a:lnTo>
                    <a:pt x="1512" y="1146"/>
                  </a:lnTo>
                  <a:lnTo>
                    <a:pt x="1564" y="990"/>
                  </a:lnTo>
                  <a:lnTo>
                    <a:pt x="1616" y="834"/>
                  </a:lnTo>
                  <a:lnTo>
                    <a:pt x="1564" y="677"/>
                  </a:lnTo>
                  <a:lnTo>
                    <a:pt x="1512" y="521"/>
                  </a:lnTo>
                  <a:lnTo>
                    <a:pt x="1355" y="261"/>
                  </a:lnTo>
                  <a:lnTo>
                    <a:pt x="1095" y="52"/>
                  </a:lnTo>
                  <a:lnTo>
                    <a:pt x="939" y="5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3395988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834" y="0"/>
                  </a:moveTo>
                  <a:lnTo>
                    <a:pt x="678" y="52"/>
                  </a:lnTo>
                  <a:lnTo>
                    <a:pt x="521" y="52"/>
                  </a:lnTo>
                  <a:lnTo>
                    <a:pt x="261" y="261"/>
                  </a:lnTo>
                  <a:lnTo>
                    <a:pt x="105" y="521"/>
                  </a:lnTo>
                  <a:lnTo>
                    <a:pt x="52" y="677"/>
                  </a:lnTo>
                  <a:lnTo>
                    <a:pt x="0" y="834"/>
                  </a:lnTo>
                  <a:lnTo>
                    <a:pt x="52" y="990"/>
                  </a:lnTo>
                  <a:lnTo>
                    <a:pt x="105" y="1146"/>
                  </a:lnTo>
                  <a:lnTo>
                    <a:pt x="261" y="1407"/>
                  </a:lnTo>
                  <a:lnTo>
                    <a:pt x="521" y="1563"/>
                  </a:lnTo>
                  <a:lnTo>
                    <a:pt x="678" y="1615"/>
                  </a:lnTo>
                  <a:lnTo>
                    <a:pt x="990" y="1615"/>
                  </a:lnTo>
                  <a:lnTo>
                    <a:pt x="1147" y="1563"/>
                  </a:lnTo>
                  <a:lnTo>
                    <a:pt x="1407" y="1407"/>
                  </a:lnTo>
                  <a:lnTo>
                    <a:pt x="1563" y="1146"/>
                  </a:lnTo>
                  <a:lnTo>
                    <a:pt x="1615" y="990"/>
                  </a:lnTo>
                  <a:lnTo>
                    <a:pt x="1615" y="834"/>
                  </a:lnTo>
                  <a:lnTo>
                    <a:pt x="1615" y="677"/>
                  </a:lnTo>
                  <a:lnTo>
                    <a:pt x="1563" y="521"/>
                  </a:lnTo>
                  <a:lnTo>
                    <a:pt x="1407" y="261"/>
                  </a:lnTo>
                  <a:lnTo>
                    <a:pt x="1147" y="52"/>
                  </a:lnTo>
                  <a:lnTo>
                    <a:pt x="990" y="5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3325638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835" y="0"/>
                  </a:moveTo>
                  <a:lnTo>
                    <a:pt x="678" y="52"/>
                  </a:lnTo>
                  <a:lnTo>
                    <a:pt x="522" y="52"/>
                  </a:lnTo>
                  <a:lnTo>
                    <a:pt x="261" y="261"/>
                  </a:lnTo>
                  <a:lnTo>
                    <a:pt x="105" y="521"/>
                  </a:lnTo>
                  <a:lnTo>
                    <a:pt x="53" y="677"/>
                  </a:lnTo>
                  <a:lnTo>
                    <a:pt x="1" y="834"/>
                  </a:lnTo>
                  <a:lnTo>
                    <a:pt x="53" y="990"/>
                  </a:lnTo>
                  <a:lnTo>
                    <a:pt x="105" y="1146"/>
                  </a:lnTo>
                  <a:lnTo>
                    <a:pt x="261" y="1407"/>
                  </a:lnTo>
                  <a:lnTo>
                    <a:pt x="522" y="1563"/>
                  </a:lnTo>
                  <a:lnTo>
                    <a:pt x="678" y="1615"/>
                  </a:lnTo>
                  <a:lnTo>
                    <a:pt x="991" y="1615"/>
                  </a:lnTo>
                  <a:lnTo>
                    <a:pt x="1147" y="1563"/>
                  </a:lnTo>
                  <a:lnTo>
                    <a:pt x="1408" y="1407"/>
                  </a:lnTo>
                  <a:lnTo>
                    <a:pt x="1564" y="1146"/>
                  </a:lnTo>
                  <a:lnTo>
                    <a:pt x="1616" y="990"/>
                  </a:lnTo>
                  <a:lnTo>
                    <a:pt x="1616" y="834"/>
                  </a:lnTo>
                  <a:lnTo>
                    <a:pt x="1616" y="677"/>
                  </a:lnTo>
                  <a:lnTo>
                    <a:pt x="1564" y="521"/>
                  </a:lnTo>
                  <a:lnTo>
                    <a:pt x="1408" y="261"/>
                  </a:lnTo>
                  <a:lnTo>
                    <a:pt x="1147" y="52"/>
                  </a:lnTo>
                  <a:lnTo>
                    <a:pt x="991" y="5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3255313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834" y="0"/>
                  </a:moveTo>
                  <a:lnTo>
                    <a:pt x="678" y="52"/>
                  </a:lnTo>
                  <a:lnTo>
                    <a:pt x="522" y="52"/>
                  </a:lnTo>
                  <a:lnTo>
                    <a:pt x="261" y="261"/>
                  </a:lnTo>
                  <a:lnTo>
                    <a:pt x="53" y="521"/>
                  </a:lnTo>
                  <a:lnTo>
                    <a:pt x="53" y="677"/>
                  </a:lnTo>
                  <a:lnTo>
                    <a:pt x="1" y="834"/>
                  </a:lnTo>
                  <a:lnTo>
                    <a:pt x="53" y="990"/>
                  </a:lnTo>
                  <a:lnTo>
                    <a:pt x="53" y="1146"/>
                  </a:lnTo>
                  <a:lnTo>
                    <a:pt x="261" y="1407"/>
                  </a:lnTo>
                  <a:lnTo>
                    <a:pt x="522" y="1563"/>
                  </a:lnTo>
                  <a:lnTo>
                    <a:pt x="678" y="1615"/>
                  </a:lnTo>
                  <a:lnTo>
                    <a:pt x="990" y="1615"/>
                  </a:lnTo>
                  <a:lnTo>
                    <a:pt x="1147" y="1563"/>
                  </a:lnTo>
                  <a:lnTo>
                    <a:pt x="1407" y="1407"/>
                  </a:lnTo>
                  <a:lnTo>
                    <a:pt x="1564" y="1146"/>
                  </a:lnTo>
                  <a:lnTo>
                    <a:pt x="1616" y="990"/>
                  </a:lnTo>
                  <a:lnTo>
                    <a:pt x="1616" y="834"/>
                  </a:lnTo>
                  <a:lnTo>
                    <a:pt x="1616" y="677"/>
                  </a:lnTo>
                  <a:lnTo>
                    <a:pt x="1564" y="521"/>
                  </a:lnTo>
                  <a:lnTo>
                    <a:pt x="1407" y="261"/>
                  </a:lnTo>
                  <a:lnTo>
                    <a:pt x="1147" y="52"/>
                  </a:lnTo>
                  <a:lnTo>
                    <a:pt x="990" y="5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3184988" y="176887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834" y="0"/>
                  </a:moveTo>
                  <a:lnTo>
                    <a:pt x="625" y="52"/>
                  </a:lnTo>
                  <a:lnTo>
                    <a:pt x="521" y="52"/>
                  </a:lnTo>
                  <a:lnTo>
                    <a:pt x="261" y="261"/>
                  </a:lnTo>
                  <a:lnTo>
                    <a:pt x="52" y="521"/>
                  </a:lnTo>
                  <a:lnTo>
                    <a:pt x="0" y="677"/>
                  </a:lnTo>
                  <a:lnTo>
                    <a:pt x="0" y="834"/>
                  </a:lnTo>
                  <a:lnTo>
                    <a:pt x="0" y="990"/>
                  </a:lnTo>
                  <a:lnTo>
                    <a:pt x="52" y="1146"/>
                  </a:lnTo>
                  <a:lnTo>
                    <a:pt x="261" y="1407"/>
                  </a:lnTo>
                  <a:lnTo>
                    <a:pt x="521" y="1563"/>
                  </a:lnTo>
                  <a:lnTo>
                    <a:pt x="625" y="1615"/>
                  </a:lnTo>
                  <a:lnTo>
                    <a:pt x="990" y="1615"/>
                  </a:lnTo>
                  <a:lnTo>
                    <a:pt x="1146" y="1563"/>
                  </a:lnTo>
                  <a:lnTo>
                    <a:pt x="1407" y="1407"/>
                  </a:lnTo>
                  <a:lnTo>
                    <a:pt x="1563" y="1146"/>
                  </a:lnTo>
                  <a:lnTo>
                    <a:pt x="1615" y="990"/>
                  </a:lnTo>
                  <a:lnTo>
                    <a:pt x="1615" y="834"/>
                  </a:lnTo>
                  <a:lnTo>
                    <a:pt x="1615" y="677"/>
                  </a:lnTo>
                  <a:lnTo>
                    <a:pt x="1563" y="521"/>
                  </a:lnTo>
                  <a:lnTo>
                    <a:pt x="1407" y="261"/>
                  </a:lnTo>
                  <a:lnTo>
                    <a:pt x="1146" y="52"/>
                  </a:lnTo>
                  <a:lnTo>
                    <a:pt x="990" y="5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3184988" y="1699825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625" y="1"/>
                  </a:moveTo>
                  <a:lnTo>
                    <a:pt x="521" y="53"/>
                  </a:lnTo>
                  <a:lnTo>
                    <a:pt x="261" y="209"/>
                  </a:lnTo>
                  <a:lnTo>
                    <a:pt x="52" y="470"/>
                  </a:lnTo>
                  <a:lnTo>
                    <a:pt x="0" y="626"/>
                  </a:lnTo>
                  <a:lnTo>
                    <a:pt x="0" y="782"/>
                  </a:lnTo>
                  <a:lnTo>
                    <a:pt x="0" y="939"/>
                  </a:lnTo>
                  <a:lnTo>
                    <a:pt x="52" y="1095"/>
                  </a:lnTo>
                  <a:lnTo>
                    <a:pt x="261" y="1355"/>
                  </a:lnTo>
                  <a:lnTo>
                    <a:pt x="521" y="1564"/>
                  </a:lnTo>
                  <a:lnTo>
                    <a:pt x="625" y="1564"/>
                  </a:lnTo>
                  <a:lnTo>
                    <a:pt x="834" y="1616"/>
                  </a:lnTo>
                  <a:lnTo>
                    <a:pt x="990" y="1564"/>
                  </a:lnTo>
                  <a:lnTo>
                    <a:pt x="1146" y="1564"/>
                  </a:lnTo>
                  <a:lnTo>
                    <a:pt x="1407" y="1355"/>
                  </a:lnTo>
                  <a:lnTo>
                    <a:pt x="1563" y="1095"/>
                  </a:lnTo>
                  <a:lnTo>
                    <a:pt x="1615" y="939"/>
                  </a:lnTo>
                  <a:lnTo>
                    <a:pt x="1615" y="782"/>
                  </a:lnTo>
                  <a:lnTo>
                    <a:pt x="1615" y="626"/>
                  </a:lnTo>
                  <a:lnTo>
                    <a:pt x="1563" y="470"/>
                  </a:lnTo>
                  <a:lnTo>
                    <a:pt x="1407" y="209"/>
                  </a:lnTo>
                  <a:lnTo>
                    <a:pt x="1146" y="53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3063838" y="1310375"/>
              <a:ext cx="270950" cy="351700"/>
            </a:xfrm>
            <a:custGeom>
              <a:rect b="b" l="l" r="r" t="t"/>
              <a:pathLst>
                <a:path extrusionOk="0" h="14068" w="10838">
                  <a:moveTo>
                    <a:pt x="5419" y="938"/>
                  </a:moveTo>
                  <a:lnTo>
                    <a:pt x="5836" y="990"/>
                  </a:lnTo>
                  <a:lnTo>
                    <a:pt x="6305" y="1043"/>
                  </a:lnTo>
                  <a:lnTo>
                    <a:pt x="6722" y="1147"/>
                  </a:lnTo>
                  <a:lnTo>
                    <a:pt x="7139" y="1303"/>
                  </a:lnTo>
                  <a:lnTo>
                    <a:pt x="7503" y="1511"/>
                  </a:lnTo>
                  <a:lnTo>
                    <a:pt x="7868" y="1720"/>
                  </a:lnTo>
                  <a:lnTo>
                    <a:pt x="8233" y="1980"/>
                  </a:lnTo>
                  <a:lnTo>
                    <a:pt x="8545" y="2241"/>
                  </a:lnTo>
                  <a:lnTo>
                    <a:pt x="8858" y="2553"/>
                  </a:lnTo>
                  <a:lnTo>
                    <a:pt x="9118" y="2918"/>
                  </a:lnTo>
                  <a:lnTo>
                    <a:pt x="9327" y="3283"/>
                  </a:lnTo>
                  <a:lnTo>
                    <a:pt x="9483" y="3648"/>
                  </a:lnTo>
                  <a:lnTo>
                    <a:pt x="9639" y="4064"/>
                  </a:lnTo>
                  <a:lnTo>
                    <a:pt x="9744" y="4481"/>
                  </a:lnTo>
                  <a:lnTo>
                    <a:pt x="9848" y="4950"/>
                  </a:lnTo>
                  <a:lnTo>
                    <a:pt x="9848" y="5419"/>
                  </a:lnTo>
                  <a:lnTo>
                    <a:pt x="9796" y="6148"/>
                  </a:lnTo>
                  <a:lnTo>
                    <a:pt x="9691" y="6826"/>
                  </a:lnTo>
                  <a:lnTo>
                    <a:pt x="9535" y="7503"/>
                  </a:lnTo>
                  <a:lnTo>
                    <a:pt x="9275" y="8128"/>
                  </a:lnTo>
                  <a:lnTo>
                    <a:pt x="9014" y="8754"/>
                  </a:lnTo>
                  <a:lnTo>
                    <a:pt x="8702" y="9327"/>
                  </a:lnTo>
                  <a:lnTo>
                    <a:pt x="8389" y="9900"/>
                  </a:lnTo>
                  <a:lnTo>
                    <a:pt x="8024" y="10369"/>
                  </a:lnTo>
                  <a:lnTo>
                    <a:pt x="7243" y="11306"/>
                  </a:lnTo>
                  <a:lnTo>
                    <a:pt x="6513" y="12036"/>
                  </a:lnTo>
                  <a:lnTo>
                    <a:pt x="5888" y="12609"/>
                  </a:lnTo>
                  <a:lnTo>
                    <a:pt x="5419" y="12974"/>
                  </a:lnTo>
                  <a:lnTo>
                    <a:pt x="4950" y="12609"/>
                  </a:lnTo>
                  <a:lnTo>
                    <a:pt x="4273" y="12036"/>
                  </a:lnTo>
                  <a:lnTo>
                    <a:pt x="3544" y="11306"/>
                  </a:lnTo>
                  <a:lnTo>
                    <a:pt x="2814" y="10369"/>
                  </a:lnTo>
                  <a:lnTo>
                    <a:pt x="2450" y="9900"/>
                  </a:lnTo>
                  <a:lnTo>
                    <a:pt x="2085" y="9327"/>
                  </a:lnTo>
                  <a:lnTo>
                    <a:pt x="1772" y="8754"/>
                  </a:lnTo>
                  <a:lnTo>
                    <a:pt x="1512" y="8128"/>
                  </a:lnTo>
                  <a:lnTo>
                    <a:pt x="1303" y="7503"/>
                  </a:lnTo>
                  <a:lnTo>
                    <a:pt x="1095" y="6826"/>
                  </a:lnTo>
                  <a:lnTo>
                    <a:pt x="991" y="6148"/>
                  </a:lnTo>
                  <a:lnTo>
                    <a:pt x="939" y="5419"/>
                  </a:lnTo>
                  <a:lnTo>
                    <a:pt x="991" y="4950"/>
                  </a:lnTo>
                  <a:lnTo>
                    <a:pt x="1043" y="4481"/>
                  </a:lnTo>
                  <a:lnTo>
                    <a:pt x="1147" y="4064"/>
                  </a:lnTo>
                  <a:lnTo>
                    <a:pt x="1303" y="3648"/>
                  </a:lnTo>
                  <a:lnTo>
                    <a:pt x="1512" y="3283"/>
                  </a:lnTo>
                  <a:lnTo>
                    <a:pt x="1720" y="2918"/>
                  </a:lnTo>
                  <a:lnTo>
                    <a:pt x="1981" y="2553"/>
                  </a:lnTo>
                  <a:lnTo>
                    <a:pt x="2241" y="2241"/>
                  </a:lnTo>
                  <a:lnTo>
                    <a:pt x="2554" y="1980"/>
                  </a:lnTo>
                  <a:lnTo>
                    <a:pt x="2918" y="1720"/>
                  </a:lnTo>
                  <a:lnTo>
                    <a:pt x="3283" y="1511"/>
                  </a:lnTo>
                  <a:lnTo>
                    <a:pt x="3648" y="1303"/>
                  </a:lnTo>
                  <a:lnTo>
                    <a:pt x="4065" y="1147"/>
                  </a:lnTo>
                  <a:lnTo>
                    <a:pt x="4481" y="1043"/>
                  </a:lnTo>
                  <a:lnTo>
                    <a:pt x="4950" y="990"/>
                  </a:lnTo>
                  <a:lnTo>
                    <a:pt x="5419" y="938"/>
                  </a:lnTo>
                  <a:close/>
                  <a:moveTo>
                    <a:pt x="4846" y="1"/>
                  </a:moveTo>
                  <a:lnTo>
                    <a:pt x="4325" y="105"/>
                  </a:lnTo>
                  <a:lnTo>
                    <a:pt x="3804" y="209"/>
                  </a:lnTo>
                  <a:lnTo>
                    <a:pt x="3283" y="417"/>
                  </a:lnTo>
                  <a:lnTo>
                    <a:pt x="2814" y="626"/>
                  </a:lnTo>
                  <a:lnTo>
                    <a:pt x="2397" y="886"/>
                  </a:lnTo>
                  <a:lnTo>
                    <a:pt x="1981" y="1199"/>
                  </a:lnTo>
                  <a:lnTo>
                    <a:pt x="1564" y="1564"/>
                  </a:lnTo>
                  <a:lnTo>
                    <a:pt x="1199" y="1928"/>
                  </a:lnTo>
                  <a:lnTo>
                    <a:pt x="887" y="2345"/>
                  </a:lnTo>
                  <a:lnTo>
                    <a:pt x="626" y="2814"/>
                  </a:lnTo>
                  <a:lnTo>
                    <a:pt x="418" y="3283"/>
                  </a:lnTo>
                  <a:lnTo>
                    <a:pt x="209" y="3804"/>
                  </a:lnTo>
                  <a:lnTo>
                    <a:pt x="105" y="4325"/>
                  </a:lnTo>
                  <a:lnTo>
                    <a:pt x="1" y="4846"/>
                  </a:lnTo>
                  <a:lnTo>
                    <a:pt x="1" y="5419"/>
                  </a:lnTo>
                  <a:lnTo>
                    <a:pt x="1" y="6201"/>
                  </a:lnTo>
                  <a:lnTo>
                    <a:pt x="157" y="6982"/>
                  </a:lnTo>
                  <a:lnTo>
                    <a:pt x="366" y="7816"/>
                  </a:lnTo>
                  <a:lnTo>
                    <a:pt x="626" y="8597"/>
                  </a:lnTo>
                  <a:lnTo>
                    <a:pt x="991" y="9379"/>
                  </a:lnTo>
                  <a:lnTo>
                    <a:pt x="1460" y="10160"/>
                  </a:lnTo>
                  <a:lnTo>
                    <a:pt x="1981" y="10890"/>
                  </a:lnTo>
                  <a:lnTo>
                    <a:pt x="2554" y="11671"/>
                  </a:lnTo>
                  <a:lnTo>
                    <a:pt x="3023" y="12192"/>
                  </a:lnTo>
                  <a:lnTo>
                    <a:pt x="3492" y="12609"/>
                  </a:lnTo>
                  <a:lnTo>
                    <a:pt x="4325" y="13338"/>
                  </a:lnTo>
                  <a:lnTo>
                    <a:pt x="4898" y="13807"/>
                  </a:lnTo>
                  <a:lnTo>
                    <a:pt x="5159" y="13964"/>
                  </a:lnTo>
                  <a:lnTo>
                    <a:pt x="5263" y="14016"/>
                  </a:lnTo>
                  <a:lnTo>
                    <a:pt x="5419" y="14068"/>
                  </a:lnTo>
                  <a:lnTo>
                    <a:pt x="5523" y="14016"/>
                  </a:lnTo>
                  <a:lnTo>
                    <a:pt x="5680" y="13964"/>
                  </a:lnTo>
                  <a:lnTo>
                    <a:pt x="5940" y="13807"/>
                  </a:lnTo>
                  <a:lnTo>
                    <a:pt x="6513" y="13338"/>
                  </a:lnTo>
                  <a:lnTo>
                    <a:pt x="7295" y="12609"/>
                  </a:lnTo>
                  <a:lnTo>
                    <a:pt x="7764" y="12192"/>
                  </a:lnTo>
                  <a:lnTo>
                    <a:pt x="8233" y="11671"/>
                  </a:lnTo>
                  <a:lnTo>
                    <a:pt x="8858" y="10890"/>
                  </a:lnTo>
                  <a:lnTo>
                    <a:pt x="9379" y="10160"/>
                  </a:lnTo>
                  <a:lnTo>
                    <a:pt x="9796" y="9379"/>
                  </a:lnTo>
                  <a:lnTo>
                    <a:pt x="10160" y="8597"/>
                  </a:lnTo>
                  <a:lnTo>
                    <a:pt x="10473" y="7816"/>
                  </a:lnTo>
                  <a:lnTo>
                    <a:pt x="10681" y="6982"/>
                  </a:lnTo>
                  <a:lnTo>
                    <a:pt x="10786" y="6201"/>
                  </a:lnTo>
                  <a:lnTo>
                    <a:pt x="10838" y="5419"/>
                  </a:lnTo>
                  <a:lnTo>
                    <a:pt x="10786" y="4846"/>
                  </a:lnTo>
                  <a:lnTo>
                    <a:pt x="10733" y="4325"/>
                  </a:lnTo>
                  <a:lnTo>
                    <a:pt x="10577" y="3804"/>
                  </a:lnTo>
                  <a:lnTo>
                    <a:pt x="10421" y="3283"/>
                  </a:lnTo>
                  <a:lnTo>
                    <a:pt x="10160" y="2814"/>
                  </a:lnTo>
                  <a:lnTo>
                    <a:pt x="9900" y="2345"/>
                  </a:lnTo>
                  <a:lnTo>
                    <a:pt x="9587" y="1928"/>
                  </a:lnTo>
                  <a:lnTo>
                    <a:pt x="9223" y="1564"/>
                  </a:lnTo>
                  <a:lnTo>
                    <a:pt x="8858" y="1199"/>
                  </a:lnTo>
                  <a:lnTo>
                    <a:pt x="8441" y="886"/>
                  </a:lnTo>
                  <a:lnTo>
                    <a:pt x="7972" y="626"/>
                  </a:lnTo>
                  <a:lnTo>
                    <a:pt x="7503" y="417"/>
                  </a:lnTo>
                  <a:lnTo>
                    <a:pt x="7034" y="209"/>
                  </a:lnTo>
                  <a:lnTo>
                    <a:pt x="6513" y="105"/>
                  </a:lnTo>
                  <a:lnTo>
                    <a:pt x="59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3063838" y="1310375"/>
              <a:ext cx="270950" cy="351700"/>
            </a:xfrm>
            <a:custGeom>
              <a:rect b="b" l="l" r="r" t="t"/>
              <a:pathLst>
                <a:path extrusionOk="0" fill="none" h="14068" w="10838">
                  <a:moveTo>
                    <a:pt x="5419" y="1"/>
                  </a:moveTo>
                  <a:lnTo>
                    <a:pt x="5419" y="1"/>
                  </a:lnTo>
                  <a:lnTo>
                    <a:pt x="4846" y="1"/>
                  </a:lnTo>
                  <a:lnTo>
                    <a:pt x="4325" y="105"/>
                  </a:lnTo>
                  <a:lnTo>
                    <a:pt x="3804" y="209"/>
                  </a:lnTo>
                  <a:lnTo>
                    <a:pt x="3283" y="417"/>
                  </a:lnTo>
                  <a:lnTo>
                    <a:pt x="2814" y="626"/>
                  </a:lnTo>
                  <a:lnTo>
                    <a:pt x="2397" y="886"/>
                  </a:lnTo>
                  <a:lnTo>
                    <a:pt x="1981" y="1199"/>
                  </a:lnTo>
                  <a:lnTo>
                    <a:pt x="1564" y="1564"/>
                  </a:lnTo>
                  <a:lnTo>
                    <a:pt x="1199" y="1928"/>
                  </a:lnTo>
                  <a:lnTo>
                    <a:pt x="887" y="2345"/>
                  </a:lnTo>
                  <a:lnTo>
                    <a:pt x="626" y="2814"/>
                  </a:lnTo>
                  <a:lnTo>
                    <a:pt x="418" y="3283"/>
                  </a:lnTo>
                  <a:lnTo>
                    <a:pt x="209" y="3804"/>
                  </a:lnTo>
                  <a:lnTo>
                    <a:pt x="105" y="4325"/>
                  </a:lnTo>
                  <a:lnTo>
                    <a:pt x="1" y="4846"/>
                  </a:lnTo>
                  <a:lnTo>
                    <a:pt x="1" y="5419"/>
                  </a:lnTo>
                  <a:lnTo>
                    <a:pt x="1" y="5419"/>
                  </a:lnTo>
                  <a:lnTo>
                    <a:pt x="1" y="6201"/>
                  </a:lnTo>
                  <a:lnTo>
                    <a:pt x="157" y="6982"/>
                  </a:lnTo>
                  <a:lnTo>
                    <a:pt x="366" y="7816"/>
                  </a:lnTo>
                  <a:lnTo>
                    <a:pt x="626" y="8597"/>
                  </a:lnTo>
                  <a:lnTo>
                    <a:pt x="991" y="9379"/>
                  </a:lnTo>
                  <a:lnTo>
                    <a:pt x="1460" y="10160"/>
                  </a:lnTo>
                  <a:lnTo>
                    <a:pt x="1981" y="10890"/>
                  </a:lnTo>
                  <a:lnTo>
                    <a:pt x="2554" y="11671"/>
                  </a:lnTo>
                  <a:lnTo>
                    <a:pt x="2554" y="11671"/>
                  </a:lnTo>
                  <a:lnTo>
                    <a:pt x="3023" y="12192"/>
                  </a:lnTo>
                  <a:lnTo>
                    <a:pt x="3492" y="12609"/>
                  </a:lnTo>
                  <a:lnTo>
                    <a:pt x="4325" y="13338"/>
                  </a:lnTo>
                  <a:lnTo>
                    <a:pt x="4898" y="13807"/>
                  </a:lnTo>
                  <a:lnTo>
                    <a:pt x="5159" y="13964"/>
                  </a:lnTo>
                  <a:lnTo>
                    <a:pt x="5159" y="13964"/>
                  </a:lnTo>
                  <a:lnTo>
                    <a:pt x="5263" y="14016"/>
                  </a:lnTo>
                  <a:lnTo>
                    <a:pt x="5419" y="14068"/>
                  </a:lnTo>
                  <a:lnTo>
                    <a:pt x="5419" y="14068"/>
                  </a:lnTo>
                  <a:lnTo>
                    <a:pt x="5523" y="14016"/>
                  </a:lnTo>
                  <a:lnTo>
                    <a:pt x="5680" y="13964"/>
                  </a:lnTo>
                  <a:lnTo>
                    <a:pt x="5680" y="13964"/>
                  </a:lnTo>
                  <a:lnTo>
                    <a:pt x="5940" y="13807"/>
                  </a:lnTo>
                  <a:lnTo>
                    <a:pt x="6513" y="13338"/>
                  </a:lnTo>
                  <a:lnTo>
                    <a:pt x="7295" y="12609"/>
                  </a:lnTo>
                  <a:lnTo>
                    <a:pt x="7764" y="12192"/>
                  </a:lnTo>
                  <a:lnTo>
                    <a:pt x="8233" y="11671"/>
                  </a:lnTo>
                  <a:lnTo>
                    <a:pt x="8233" y="11671"/>
                  </a:lnTo>
                  <a:lnTo>
                    <a:pt x="8858" y="10890"/>
                  </a:lnTo>
                  <a:lnTo>
                    <a:pt x="9379" y="10160"/>
                  </a:lnTo>
                  <a:lnTo>
                    <a:pt x="9796" y="9379"/>
                  </a:lnTo>
                  <a:lnTo>
                    <a:pt x="10160" y="8597"/>
                  </a:lnTo>
                  <a:lnTo>
                    <a:pt x="10473" y="7816"/>
                  </a:lnTo>
                  <a:lnTo>
                    <a:pt x="10681" y="6982"/>
                  </a:lnTo>
                  <a:lnTo>
                    <a:pt x="10786" y="6201"/>
                  </a:lnTo>
                  <a:lnTo>
                    <a:pt x="10838" y="5419"/>
                  </a:lnTo>
                  <a:lnTo>
                    <a:pt x="10838" y="5419"/>
                  </a:lnTo>
                  <a:lnTo>
                    <a:pt x="10786" y="4846"/>
                  </a:lnTo>
                  <a:lnTo>
                    <a:pt x="10733" y="4325"/>
                  </a:lnTo>
                  <a:lnTo>
                    <a:pt x="10577" y="3804"/>
                  </a:lnTo>
                  <a:lnTo>
                    <a:pt x="10421" y="3283"/>
                  </a:lnTo>
                  <a:lnTo>
                    <a:pt x="10160" y="2814"/>
                  </a:lnTo>
                  <a:lnTo>
                    <a:pt x="9900" y="2345"/>
                  </a:lnTo>
                  <a:lnTo>
                    <a:pt x="9587" y="1928"/>
                  </a:lnTo>
                  <a:lnTo>
                    <a:pt x="9223" y="1564"/>
                  </a:lnTo>
                  <a:lnTo>
                    <a:pt x="8858" y="1199"/>
                  </a:lnTo>
                  <a:lnTo>
                    <a:pt x="8441" y="886"/>
                  </a:lnTo>
                  <a:lnTo>
                    <a:pt x="7972" y="626"/>
                  </a:lnTo>
                  <a:lnTo>
                    <a:pt x="7503" y="417"/>
                  </a:lnTo>
                  <a:lnTo>
                    <a:pt x="7034" y="209"/>
                  </a:lnTo>
                  <a:lnTo>
                    <a:pt x="6513" y="105"/>
                  </a:lnTo>
                  <a:lnTo>
                    <a:pt x="5940" y="1"/>
                  </a:lnTo>
                  <a:lnTo>
                    <a:pt x="5419" y="1"/>
                  </a:lnTo>
                  <a:lnTo>
                    <a:pt x="5419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3087288" y="1333825"/>
              <a:ext cx="222750" cy="300900"/>
            </a:xfrm>
            <a:custGeom>
              <a:rect b="b" l="l" r="r" t="t"/>
              <a:pathLst>
                <a:path extrusionOk="0" fill="none" h="12036" w="8910">
                  <a:moveTo>
                    <a:pt x="4481" y="12036"/>
                  </a:moveTo>
                  <a:lnTo>
                    <a:pt x="4481" y="12036"/>
                  </a:lnTo>
                  <a:lnTo>
                    <a:pt x="4012" y="11671"/>
                  </a:lnTo>
                  <a:lnTo>
                    <a:pt x="3335" y="11098"/>
                  </a:lnTo>
                  <a:lnTo>
                    <a:pt x="2606" y="10368"/>
                  </a:lnTo>
                  <a:lnTo>
                    <a:pt x="1876" y="9431"/>
                  </a:lnTo>
                  <a:lnTo>
                    <a:pt x="1512" y="8962"/>
                  </a:lnTo>
                  <a:lnTo>
                    <a:pt x="1147" y="8389"/>
                  </a:lnTo>
                  <a:lnTo>
                    <a:pt x="834" y="7816"/>
                  </a:lnTo>
                  <a:lnTo>
                    <a:pt x="574" y="7190"/>
                  </a:lnTo>
                  <a:lnTo>
                    <a:pt x="365" y="6565"/>
                  </a:lnTo>
                  <a:lnTo>
                    <a:pt x="157" y="5888"/>
                  </a:lnTo>
                  <a:lnTo>
                    <a:pt x="53" y="5210"/>
                  </a:lnTo>
                  <a:lnTo>
                    <a:pt x="1" y="4481"/>
                  </a:lnTo>
                  <a:lnTo>
                    <a:pt x="1" y="4481"/>
                  </a:lnTo>
                  <a:lnTo>
                    <a:pt x="53" y="4012"/>
                  </a:lnTo>
                  <a:lnTo>
                    <a:pt x="105" y="3543"/>
                  </a:lnTo>
                  <a:lnTo>
                    <a:pt x="209" y="3126"/>
                  </a:lnTo>
                  <a:lnTo>
                    <a:pt x="365" y="2710"/>
                  </a:lnTo>
                  <a:lnTo>
                    <a:pt x="574" y="2345"/>
                  </a:lnTo>
                  <a:lnTo>
                    <a:pt x="782" y="1980"/>
                  </a:lnTo>
                  <a:lnTo>
                    <a:pt x="1043" y="1615"/>
                  </a:lnTo>
                  <a:lnTo>
                    <a:pt x="1303" y="1303"/>
                  </a:lnTo>
                  <a:lnTo>
                    <a:pt x="1616" y="1042"/>
                  </a:lnTo>
                  <a:lnTo>
                    <a:pt x="1980" y="782"/>
                  </a:lnTo>
                  <a:lnTo>
                    <a:pt x="2345" y="573"/>
                  </a:lnTo>
                  <a:lnTo>
                    <a:pt x="2710" y="365"/>
                  </a:lnTo>
                  <a:lnTo>
                    <a:pt x="3127" y="209"/>
                  </a:lnTo>
                  <a:lnTo>
                    <a:pt x="3543" y="105"/>
                  </a:lnTo>
                  <a:lnTo>
                    <a:pt x="4012" y="52"/>
                  </a:lnTo>
                  <a:lnTo>
                    <a:pt x="4481" y="0"/>
                  </a:lnTo>
                  <a:lnTo>
                    <a:pt x="4481" y="0"/>
                  </a:lnTo>
                  <a:lnTo>
                    <a:pt x="4898" y="52"/>
                  </a:lnTo>
                  <a:lnTo>
                    <a:pt x="5367" y="105"/>
                  </a:lnTo>
                  <a:lnTo>
                    <a:pt x="5784" y="209"/>
                  </a:lnTo>
                  <a:lnTo>
                    <a:pt x="6201" y="365"/>
                  </a:lnTo>
                  <a:lnTo>
                    <a:pt x="6565" y="573"/>
                  </a:lnTo>
                  <a:lnTo>
                    <a:pt x="6930" y="782"/>
                  </a:lnTo>
                  <a:lnTo>
                    <a:pt x="7295" y="1042"/>
                  </a:lnTo>
                  <a:lnTo>
                    <a:pt x="7607" y="1303"/>
                  </a:lnTo>
                  <a:lnTo>
                    <a:pt x="7920" y="1615"/>
                  </a:lnTo>
                  <a:lnTo>
                    <a:pt x="8180" y="1980"/>
                  </a:lnTo>
                  <a:lnTo>
                    <a:pt x="8389" y="2345"/>
                  </a:lnTo>
                  <a:lnTo>
                    <a:pt x="8545" y="2710"/>
                  </a:lnTo>
                  <a:lnTo>
                    <a:pt x="8701" y="3126"/>
                  </a:lnTo>
                  <a:lnTo>
                    <a:pt x="8806" y="3543"/>
                  </a:lnTo>
                  <a:lnTo>
                    <a:pt x="8910" y="4012"/>
                  </a:lnTo>
                  <a:lnTo>
                    <a:pt x="8910" y="4481"/>
                  </a:lnTo>
                  <a:lnTo>
                    <a:pt x="8910" y="4481"/>
                  </a:lnTo>
                  <a:lnTo>
                    <a:pt x="8858" y="5210"/>
                  </a:lnTo>
                  <a:lnTo>
                    <a:pt x="8753" y="5888"/>
                  </a:lnTo>
                  <a:lnTo>
                    <a:pt x="8597" y="6565"/>
                  </a:lnTo>
                  <a:lnTo>
                    <a:pt x="8337" y="7190"/>
                  </a:lnTo>
                  <a:lnTo>
                    <a:pt x="8076" y="7816"/>
                  </a:lnTo>
                  <a:lnTo>
                    <a:pt x="7764" y="8389"/>
                  </a:lnTo>
                  <a:lnTo>
                    <a:pt x="7451" y="8962"/>
                  </a:lnTo>
                  <a:lnTo>
                    <a:pt x="7086" y="9431"/>
                  </a:lnTo>
                  <a:lnTo>
                    <a:pt x="6305" y="10368"/>
                  </a:lnTo>
                  <a:lnTo>
                    <a:pt x="5575" y="11098"/>
                  </a:lnTo>
                  <a:lnTo>
                    <a:pt x="4950" y="11671"/>
                  </a:lnTo>
                  <a:lnTo>
                    <a:pt x="4481" y="12036"/>
                  </a:lnTo>
                  <a:lnTo>
                    <a:pt x="4481" y="1203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3199313" y="1634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3144613" y="1391125"/>
              <a:ext cx="108125" cy="108150"/>
            </a:xfrm>
            <a:custGeom>
              <a:rect b="b" l="l" r="r" t="t"/>
              <a:pathLst>
                <a:path extrusionOk="0" h="4326" w="4325">
                  <a:moveTo>
                    <a:pt x="2397" y="991"/>
                  </a:moveTo>
                  <a:lnTo>
                    <a:pt x="2657" y="1095"/>
                  </a:lnTo>
                  <a:lnTo>
                    <a:pt x="2813" y="1199"/>
                  </a:lnTo>
                  <a:lnTo>
                    <a:pt x="3022" y="1355"/>
                  </a:lnTo>
                  <a:lnTo>
                    <a:pt x="3126" y="1512"/>
                  </a:lnTo>
                  <a:lnTo>
                    <a:pt x="3282" y="1720"/>
                  </a:lnTo>
                  <a:lnTo>
                    <a:pt x="3334" y="1929"/>
                  </a:lnTo>
                  <a:lnTo>
                    <a:pt x="3334" y="2189"/>
                  </a:lnTo>
                  <a:lnTo>
                    <a:pt x="3334" y="2397"/>
                  </a:lnTo>
                  <a:lnTo>
                    <a:pt x="3282" y="2606"/>
                  </a:lnTo>
                  <a:lnTo>
                    <a:pt x="3126" y="2814"/>
                  </a:lnTo>
                  <a:lnTo>
                    <a:pt x="3022" y="3023"/>
                  </a:lnTo>
                  <a:lnTo>
                    <a:pt x="2813" y="3127"/>
                  </a:lnTo>
                  <a:lnTo>
                    <a:pt x="2657" y="3231"/>
                  </a:lnTo>
                  <a:lnTo>
                    <a:pt x="2397" y="3335"/>
                  </a:lnTo>
                  <a:lnTo>
                    <a:pt x="1928" y="3335"/>
                  </a:lnTo>
                  <a:lnTo>
                    <a:pt x="1719" y="3231"/>
                  </a:lnTo>
                  <a:lnTo>
                    <a:pt x="1511" y="3127"/>
                  </a:lnTo>
                  <a:lnTo>
                    <a:pt x="1355" y="3023"/>
                  </a:lnTo>
                  <a:lnTo>
                    <a:pt x="1198" y="2814"/>
                  </a:lnTo>
                  <a:lnTo>
                    <a:pt x="1094" y="2606"/>
                  </a:lnTo>
                  <a:lnTo>
                    <a:pt x="1042" y="2397"/>
                  </a:lnTo>
                  <a:lnTo>
                    <a:pt x="990" y="2189"/>
                  </a:lnTo>
                  <a:lnTo>
                    <a:pt x="1042" y="1929"/>
                  </a:lnTo>
                  <a:lnTo>
                    <a:pt x="1094" y="1720"/>
                  </a:lnTo>
                  <a:lnTo>
                    <a:pt x="1198" y="1512"/>
                  </a:lnTo>
                  <a:lnTo>
                    <a:pt x="1355" y="1355"/>
                  </a:lnTo>
                  <a:lnTo>
                    <a:pt x="1511" y="1199"/>
                  </a:lnTo>
                  <a:lnTo>
                    <a:pt x="1719" y="1095"/>
                  </a:lnTo>
                  <a:lnTo>
                    <a:pt x="1928" y="991"/>
                  </a:lnTo>
                  <a:close/>
                  <a:moveTo>
                    <a:pt x="2188" y="1"/>
                  </a:moveTo>
                  <a:lnTo>
                    <a:pt x="1719" y="53"/>
                  </a:lnTo>
                  <a:lnTo>
                    <a:pt x="1355" y="209"/>
                  </a:lnTo>
                  <a:lnTo>
                    <a:pt x="990" y="366"/>
                  </a:lnTo>
                  <a:lnTo>
                    <a:pt x="625" y="626"/>
                  </a:lnTo>
                  <a:lnTo>
                    <a:pt x="365" y="991"/>
                  </a:lnTo>
                  <a:lnTo>
                    <a:pt x="208" y="1355"/>
                  </a:lnTo>
                  <a:lnTo>
                    <a:pt x="52" y="1720"/>
                  </a:lnTo>
                  <a:lnTo>
                    <a:pt x="0" y="2189"/>
                  </a:lnTo>
                  <a:lnTo>
                    <a:pt x="52" y="2606"/>
                  </a:lnTo>
                  <a:lnTo>
                    <a:pt x="208" y="3023"/>
                  </a:lnTo>
                  <a:lnTo>
                    <a:pt x="365" y="3387"/>
                  </a:lnTo>
                  <a:lnTo>
                    <a:pt x="625" y="3700"/>
                  </a:lnTo>
                  <a:lnTo>
                    <a:pt x="990" y="3960"/>
                  </a:lnTo>
                  <a:lnTo>
                    <a:pt x="1355" y="4169"/>
                  </a:lnTo>
                  <a:lnTo>
                    <a:pt x="1719" y="4273"/>
                  </a:lnTo>
                  <a:lnTo>
                    <a:pt x="2188" y="4325"/>
                  </a:lnTo>
                  <a:lnTo>
                    <a:pt x="2605" y="4273"/>
                  </a:lnTo>
                  <a:lnTo>
                    <a:pt x="3022" y="4169"/>
                  </a:lnTo>
                  <a:lnTo>
                    <a:pt x="3387" y="3960"/>
                  </a:lnTo>
                  <a:lnTo>
                    <a:pt x="3699" y="3700"/>
                  </a:lnTo>
                  <a:lnTo>
                    <a:pt x="3960" y="3387"/>
                  </a:lnTo>
                  <a:lnTo>
                    <a:pt x="4168" y="3023"/>
                  </a:lnTo>
                  <a:lnTo>
                    <a:pt x="4272" y="2606"/>
                  </a:lnTo>
                  <a:lnTo>
                    <a:pt x="4324" y="2189"/>
                  </a:lnTo>
                  <a:lnTo>
                    <a:pt x="4272" y="1720"/>
                  </a:lnTo>
                  <a:lnTo>
                    <a:pt x="4168" y="1355"/>
                  </a:lnTo>
                  <a:lnTo>
                    <a:pt x="3960" y="991"/>
                  </a:lnTo>
                  <a:lnTo>
                    <a:pt x="3699" y="626"/>
                  </a:lnTo>
                  <a:lnTo>
                    <a:pt x="3387" y="366"/>
                  </a:lnTo>
                  <a:lnTo>
                    <a:pt x="3022" y="209"/>
                  </a:lnTo>
                  <a:lnTo>
                    <a:pt x="2605" y="53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3144613" y="1391125"/>
              <a:ext cx="108125" cy="108150"/>
            </a:xfrm>
            <a:custGeom>
              <a:rect b="b" l="l" r="r" t="t"/>
              <a:pathLst>
                <a:path extrusionOk="0" fill="none" h="4326" w="4325">
                  <a:moveTo>
                    <a:pt x="2188" y="1"/>
                  </a:moveTo>
                  <a:lnTo>
                    <a:pt x="2188" y="1"/>
                  </a:lnTo>
                  <a:lnTo>
                    <a:pt x="1719" y="53"/>
                  </a:lnTo>
                  <a:lnTo>
                    <a:pt x="1355" y="209"/>
                  </a:lnTo>
                  <a:lnTo>
                    <a:pt x="990" y="366"/>
                  </a:lnTo>
                  <a:lnTo>
                    <a:pt x="625" y="626"/>
                  </a:lnTo>
                  <a:lnTo>
                    <a:pt x="365" y="991"/>
                  </a:lnTo>
                  <a:lnTo>
                    <a:pt x="208" y="1355"/>
                  </a:lnTo>
                  <a:lnTo>
                    <a:pt x="52" y="1720"/>
                  </a:lnTo>
                  <a:lnTo>
                    <a:pt x="0" y="2189"/>
                  </a:lnTo>
                  <a:lnTo>
                    <a:pt x="0" y="2189"/>
                  </a:lnTo>
                  <a:lnTo>
                    <a:pt x="52" y="2606"/>
                  </a:lnTo>
                  <a:lnTo>
                    <a:pt x="208" y="3023"/>
                  </a:lnTo>
                  <a:lnTo>
                    <a:pt x="365" y="3387"/>
                  </a:lnTo>
                  <a:lnTo>
                    <a:pt x="625" y="3700"/>
                  </a:lnTo>
                  <a:lnTo>
                    <a:pt x="990" y="3960"/>
                  </a:lnTo>
                  <a:lnTo>
                    <a:pt x="1355" y="4169"/>
                  </a:lnTo>
                  <a:lnTo>
                    <a:pt x="1719" y="4273"/>
                  </a:lnTo>
                  <a:lnTo>
                    <a:pt x="2188" y="4325"/>
                  </a:lnTo>
                  <a:lnTo>
                    <a:pt x="2188" y="4325"/>
                  </a:lnTo>
                  <a:lnTo>
                    <a:pt x="2605" y="4273"/>
                  </a:lnTo>
                  <a:lnTo>
                    <a:pt x="3022" y="4169"/>
                  </a:lnTo>
                  <a:lnTo>
                    <a:pt x="3387" y="3960"/>
                  </a:lnTo>
                  <a:lnTo>
                    <a:pt x="3699" y="3700"/>
                  </a:lnTo>
                  <a:lnTo>
                    <a:pt x="3960" y="3387"/>
                  </a:lnTo>
                  <a:lnTo>
                    <a:pt x="4168" y="3023"/>
                  </a:lnTo>
                  <a:lnTo>
                    <a:pt x="4272" y="2606"/>
                  </a:lnTo>
                  <a:lnTo>
                    <a:pt x="4324" y="2189"/>
                  </a:lnTo>
                  <a:lnTo>
                    <a:pt x="4324" y="2189"/>
                  </a:lnTo>
                  <a:lnTo>
                    <a:pt x="4272" y="1720"/>
                  </a:lnTo>
                  <a:lnTo>
                    <a:pt x="4168" y="1355"/>
                  </a:lnTo>
                  <a:lnTo>
                    <a:pt x="3960" y="991"/>
                  </a:lnTo>
                  <a:lnTo>
                    <a:pt x="3699" y="626"/>
                  </a:lnTo>
                  <a:lnTo>
                    <a:pt x="3387" y="366"/>
                  </a:lnTo>
                  <a:lnTo>
                    <a:pt x="3022" y="209"/>
                  </a:lnTo>
                  <a:lnTo>
                    <a:pt x="2605" y="53"/>
                  </a:lnTo>
                  <a:lnTo>
                    <a:pt x="2188" y="1"/>
                  </a:lnTo>
                  <a:lnTo>
                    <a:pt x="2188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3169338" y="1415875"/>
              <a:ext cx="58650" cy="58650"/>
            </a:xfrm>
            <a:custGeom>
              <a:rect b="b" l="l" r="r" t="t"/>
              <a:pathLst>
                <a:path extrusionOk="0" fill="none" h="2346" w="2346">
                  <a:moveTo>
                    <a:pt x="1199" y="2345"/>
                  </a:moveTo>
                  <a:lnTo>
                    <a:pt x="1199" y="2345"/>
                  </a:lnTo>
                  <a:lnTo>
                    <a:pt x="939" y="2345"/>
                  </a:lnTo>
                  <a:lnTo>
                    <a:pt x="730" y="2241"/>
                  </a:lnTo>
                  <a:lnTo>
                    <a:pt x="522" y="2137"/>
                  </a:lnTo>
                  <a:lnTo>
                    <a:pt x="366" y="2033"/>
                  </a:lnTo>
                  <a:lnTo>
                    <a:pt x="209" y="1824"/>
                  </a:lnTo>
                  <a:lnTo>
                    <a:pt x="105" y="1616"/>
                  </a:lnTo>
                  <a:lnTo>
                    <a:pt x="53" y="1407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53" y="939"/>
                  </a:lnTo>
                  <a:lnTo>
                    <a:pt x="105" y="730"/>
                  </a:lnTo>
                  <a:lnTo>
                    <a:pt x="209" y="522"/>
                  </a:lnTo>
                  <a:lnTo>
                    <a:pt x="366" y="365"/>
                  </a:lnTo>
                  <a:lnTo>
                    <a:pt x="522" y="209"/>
                  </a:lnTo>
                  <a:lnTo>
                    <a:pt x="730" y="105"/>
                  </a:lnTo>
                  <a:lnTo>
                    <a:pt x="939" y="1"/>
                  </a:lnTo>
                  <a:lnTo>
                    <a:pt x="1199" y="1"/>
                  </a:lnTo>
                  <a:lnTo>
                    <a:pt x="1199" y="1"/>
                  </a:lnTo>
                  <a:lnTo>
                    <a:pt x="1408" y="1"/>
                  </a:lnTo>
                  <a:lnTo>
                    <a:pt x="1668" y="105"/>
                  </a:lnTo>
                  <a:lnTo>
                    <a:pt x="1824" y="209"/>
                  </a:lnTo>
                  <a:lnTo>
                    <a:pt x="2033" y="365"/>
                  </a:lnTo>
                  <a:lnTo>
                    <a:pt x="2137" y="522"/>
                  </a:lnTo>
                  <a:lnTo>
                    <a:pt x="2293" y="730"/>
                  </a:lnTo>
                  <a:lnTo>
                    <a:pt x="2345" y="939"/>
                  </a:lnTo>
                  <a:lnTo>
                    <a:pt x="2345" y="1199"/>
                  </a:lnTo>
                  <a:lnTo>
                    <a:pt x="2345" y="1199"/>
                  </a:lnTo>
                  <a:lnTo>
                    <a:pt x="2345" y="1407"/>
                  </a:lnTo>
                  <a:lnTo>
                    <a:pt x="2293" y="1616"/>
                  </a:lnTo>
                  <a:lnTo>
                    <a:pt x="2137" y="1824"/>
                  </a:lnTo>
                  <a:lnTo>
                    <a:pt x="2033" y="2033"/>
                  </a:lnTo>
                  <a:lnTo>
                    <a:pt x="1824" y="2137"/>
                  </a:lnTo>
                  <a:lnTo>
                    <a:pt x="1668" y="2241"/>
                  </a:lnTo>
                  <a:lnTo>
                    <a:pt x="1408" y="2345"/>
                  </a:lnTo>
                  <a:lnTo>
                    <a:pt x="1199" y="2345"/>
                  </a:lnTo>
                  <a:lnTo>
                    <a:pt x="1199" y="23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3199313" y="14745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4" name="Google Shape;1004;p44"/>
          <p:cNvSpPr/>
          <p:nvPr/>
        </p:nvSpPr>
        <p:spPr>
          <a:xfrm>
            <a:off x="4295908" y="1322725"/>
            <a:ext cx="467625" cy="470250"/>
          </a:xfrm>
          <a:custGeom>
            <a:rect b="b" l="l" r="r" t="t"/>
            <a:pathLst>
              <a:path extrusionOk="0" h="18810" w="18705">
                <a:moveTo>
                  <a:pt x="13599" y="10525"/>
                </a:moveTo>
                <a:lnTo>
                  <a:pt x="13859" y="10577"/>
                </a:lnTo>
                <a:lnTo>
                  <a:pt x="14120" y="10734"/>
                </a:lnTo>
                <a:lnTo>
                  <a:pt x="14276" y="10994"/>
                </a:lnTo>
                <a:lnTo>
                  <a:pt x="14328" y="11255"/>
                </a:lnTo>
                <a:lnTo>
                  <a:pt x="14276" y="11567"/>
                </a:lnTo>
                <a:lnTo>
                  <a:pt x="14120" y="11776"/>
                </a:lnTo>
                <a:lnTo>
                  <a:pt x="13859" y="11932"/>
                </a:lnTo>
                <a:lnTo>
                  <a:pt x="13599" y="11984"/>
                </a:lnTo>
                <a:lnTo>
                  <a:pt x="13286" y="11932"/>
                </a:lnTo>
                <a:lnTo>
                  <a:pt x="13078" y="11776"/>
                </a:lnTo>
                <a:lnTo>
                  <a:pt x="12922" y="11567"/>
                </a:lnTo>
                <a:lnTo>
                  <a:pt x="12870" y="11255"/>
                </a:lnTo>
                <a:lnTo>
                  <a:pt x="12922" y="10994"/>
                </a:lnTo>
                <a:lnTo>
                  <a:pt x="13078" y="10734"/>
                </a:lnTo>
                <a:lnTo>
                  <a:pt x="13286" y="10577"/>
                </a:lnTo>
                <a:lnTo>
                  <a:pt x="13599" y="10525"/>
                </a:lnTo>
                <a:close/>
                <a:moveTo>
                  <a:pt x="13599" y="9014"/>
                </a:moveTo>
                <a:lnTo>
                  <a:pt x="13130" y="9066"/>
                </a:lnTo>
                <a:lnTo>
                  <a:pt x="12713" y="9223"/>
                </a:lnTo>
                <a:lnTo>
                  <a:pt x="12349" y="9431"/>
                </a:lnTo>
                <a:lnTo>
                  <a:pt x="12036" y="9692"/>
                </a:lnTo>
                <a:lnTo>
                  <a:pt x="11723" y="10004"/>
                </a:lnTo>
                <a:lnTo>
                  <a:pt x="11515" y="10421"/>
                </a:lnTo>
                <a:lnTo>
                  <a:pt x="11411" y="10838"/>
                </a:lnTo>
                <a:lnTo>
                  <a:pt x="11359" y="11255"/>
                </a:lnTo>
                <a:lnTo>
                  <a:pt x="11411" y="11723"/>
                </a:lnTo>
                <a:lnTo>
                  <a:pt x="11515" y="12140"/>
                </a:lnTo>
                <a:lnTo>
                  <a:pt x="11723" y="12505"/>
                </a:lnTo>
                <a:lnTo>
                  <a:pt x="12036" y="12818"/>
                </a:lnTo>
                <a:lnTo>
                  <a:pt x="12349" y="13130"/>
                </a:lnTo>
                <a:lnTo>
                  <a:pt x="12713" y="13339"/>
                </a:lnTo>
                <a:lnTo>
                  <a:pt x="13130" y="13443"/>
                </a:lnTo>
                <a:lnTo>
                  <a:pt x="13599" y="13495"/>
                </a:lnTo>
                <a:lnTo>
                  <a:pt x="14016" y="13443"/>
                </a:lnTo>
                <a:lnTo>
                  <a:pt x="14433" y="13339"/>
                </a:lnTo>
                <a:lnTo>
                  <a:pt x="14849" y="13130"/>
                </a:lnTo>
                <a:lnTo>
                  <a:pt x="15162" y="12818"/>
                </a:lnTo>
                <a:lnTo>
                  <a:pt x="15422" y="12505"/>
                </a:lnTo>
                <a:lnTo>
                  <a:pt x="15631" y="12140"/>
                </a:lnTo>
                <a:lnTo>
                  <a:pt x="15787" y="11723"/>
                </a:lnTo>
                <a:lnTo>
                  <a:pt x="15839" y="11255"/>
                </a:lnTo>
                <a:lnTo>
                  <a:pt x="15787" y="10838"/>
                </a:lnTo>
                <a:lnTo>
                  <a:pt x="15631" y="10421"/>
                </a:lnTo>
                <a:lnTo>
                  <a:pt x="15422" y="10004"/>
                </a:lnTo>
                <a:lnTo>
                  <a:pt x="15162" y="9692"/>
                </a:lnTo>
                <a:lnTo>
                  <a:pt x="14849" y="9431"/>
                </a:lnTo>
                <a:lnTo>
                  <a:pt x="14433" y="9223"/>
                </a:lnTo>
                <a:lnTo>
                  <a:pt x="14016" y="9066"/>
                </a:lnTo>
                <a:lnTo>
                  <a:pt x="13599" y="9014"/>
                </a:lnTo>
                <a:close/>
                <a:moveTo>
                  <a:pt x="13964" y="7555"/>
                </a:moveTo>
                <a:lnTo>
                  <a:pt x="14328" y="7607"/>
                </a:lnTo>
                <a:lnTo>
                  <a:pt x="14693" y="7712"/>
                </a:lnTo>
                <a:lnTo>
                  <a:pt x="15006" y="7868"/>
                </a:lnTo>
                <a:lnTo>
                  <a:pt x="15318" y="7972"/>
                </a:lnTo>
                <a:lnTo>
                  <a:pt x="15631" y="8181"/>
                </a:lnTo>
                <a:lnTo>
                  <a:pt x="15891" y="8389"/>
                </a:lnTo>
                <a:lnTo>
                  <a:pt x="16152" y="8597"/>
                </a:lnTo>
                <a:lnTo>
                  <a:pt x="16412" y="8858"/>
                </a:lnTo>
                <a:lnTo>
                  <a:pt x="16621" y="9171"/>
                </a:lnTo>
                <a:lnTo>
                  <a:pt x="16777" y="9483"/>
                </a:lnTo>
                <a:lnTo>
                  <a:pt x="16933" y="9796"/>
                </a:lnTo>
                <a:lnTo>
                  <a:pt x="17038" y="10108"/>
                </a:lnTo>
                <a:lnTo>
                  <a:pt x="17142" y="10473"/>
                </a:lnTo>
                <a:lnTo>
                  <a:pt x="17194" y="10838"/>
                </a:lnTo>
                <a:lnTo>
                  <a:pt x="17246" y="11202"/>
                </a:lnTo>
                <a:lnTo>
                  <a:pt x="17246" y="11307"/>
                </a:lnTo>
                <a:lnTo>
                  <a:pt x="17194" y="11671"/>
                </a:lnTo>
                <a:lnTo>
                  <a:pt x="17142" y="12036"/>
                </a:lnTo>
                <a:lnTo>
                  <a:pt x="16985" y="12453"/>
                </a:lnTo>
                <a:lnTo>
                  <a:pt x="16829" y="12818"/>
                </a:lnTo>
                <a:lnTo>
                  <a:pt x="16412" y="13599"/>
                </a:lnTo>
                <a:lnTo>
                  <a:pt x="15891" y="14381"/>
                </a:lnTo>
                <a:lnTo>
                  <a:pt x="15318" y="15110"/>
                </a:lnTo>
                <a:lnTo>
                  <a:pt x="14745" y="15735"/>
                </a:lnTo>
                <a:lnTo>
                  <a:pt x="14120" y="16360"/>
                </a:lnTo>
                <a:lnTo>
                  <a:pt x="13599" y="16881"/>
                </a:lnTo>
                <a:lnTo>
                  <a:pt x="12870" y="16152"/>
                </a:lnTo>
                <a:lnTo>
                  <a:pt x="11984" y="15214"/>
                </a:lnTo>
                <a:lnTo>
                  <a:pt x="11515" y="14641"/>
                </a:lnTo>
                <a:lnTo>
                  <a:pt x="11098" y="14120"/>
                </a:lnTo>
                <a:lnTo>
                  <a:pt x="10733" y="13599"/>
                </a:lnTo>
                <a:lnTo>
                  <a:pt x="10473" y="13078"/>
                </a:lnTo>
                <a:lnTo>
                  <a:pt x="10265" y="12609"/>
                </a:lnTo>
                <a:lnTo>
                  <a:pt x="10108" y="12140"/>
                </a:lnTo>
                <a:lnTo>
                  <a:pt x="10004" y="11723"/>
                </a:lnTo>
                <a:lnTo>
                  <a:pt x="9952" y="11307"/>
                </a:lnTo>
                <a:lnTo>
                  <a:pt x="9952" y="11202"/>
                </a:lnTo>
                <a:lnTo>
                  <a:pt x="9952" y="10838"/>
                </a:lnTo>
                <a:lnTo>
                  <a:pt x="10004" y="10473"/>
                </a:lnTo>
                <a:lnTo>
                  <a:pt x="10108" y="10108"/>
                </a:lnTo>
                <a:lnTo>
                  <a:pt x="10265" y="9796"/>
                </a:lnTo>
                <a:lnTo>
                  <a:pt x="10369" y="9483"/>
                </a:lnTo>
                <a:lnTo>
                  <a:pt x="10577" y="9171"/>
                </a:lnTo>
                <a:lnTo>
                  <a:pt x="10786" y="8858"/>
                </a:lnTo>
                <a:lnTo>
                  <a:pt x="10994" y="8597"/>
                </a:lnTo>
                <a:lnTo>
                  <a:pt x="11254" y="8389"/>
                </a:lnTo>
                <a:lnTo>
                  <a:pt x="11567" y="8181"/>
                </a:lnTo>
                <a:lnTo>
                  <a:pt x="11880" y="7972"/>
                </a:lnTo>
                <a:lnTo>
                  <a:pt x="12192" y="7868"/>
                </a:lnTo>
                <a:lnTo>
                  <a:pt x="12505" y="7712"/>
                </a:lnTo>
                <a:lnTo>
                  <a:pt x="12870" y="7607"/>
                </a:lnTo>
                <a:lnTo>
                  <a:pt x="13234" y="7555"/>
                </a:lnTo>
                <a:close/>
                <a:moveTo>
                  <a:pt x="9223" y="1"/>
                </a:moveTo>
                <a:lnTo>
                  <a:pt x="9014" y="53"/>
                </a:lnTo>
                <a:lnTo>
                  <a:pt x="8806" y="157"/>
                </a:lnTo>
                <a:lnTo>
                  <a:pt x="261" y="7555"/>
                </a:lnTo>
                <a:lnTo>
                  <a:pt x="105" y="7816"/>
                </a:lnTo>
                <a:lnTo>
                  <a:pt x="1" y="8076"/>
                </a:lnTo>
                <a:lnTo>
                  <a:pt x="53" y="8337"/>
                </a:lnTo>
                <a:lnTo>
                  <a:pt x="209" y="8597"/>
                </a:lnTo>
                <a:lnTo>
                  <a:pt x="418" y="8806"/>
                </a:lnTo>
                <a:lnTo>
                  <a:pt x="678" y="8858"/>
                </a:lnTo>
                <a:lnTo>
                  <a:pt x="991" y="8858"/>
                </a:lnTo>
                <a:lnTo>
                  <a:pt x="1251" y="8702"/>
                </a:lnTo>
                <a:lnTo>
                  <a:pt x="1564" y="8389"/>
                </a:lnTo>
                <a:lnTo>
                  <a:pt x="1564" y="16569"/>
                </a:lnTo>
                <a:lnTo>
                  <a:pt x="1616" y="17038"/>
                </a:lnTo>
                <a:lnTo>
                  <a:pt x="1720" y="17455"/>
                </a:lnTo>
                <a:lnTo>
                  <a:pt x="1929" y="17819"/>
                </a:lnTo>
                <a:lnTo>
                  <a:pt x="2241" y="18132"/>
                </a:lnTo>
                <a:lnTo>
                  <a:pt x="2554" y="18444"/>
                </a:lnTo>
                <a:lnTo>
                  <a:pt x="2918" y="18601"/>
                </a:lnTo>
                <a:lnTo>
                  <a:pt x="3335" y="18757"/>
                </a:lnTo>
                <a:lnTo>
                  <a:pt x="3804" y="18809"/>
                </a:lnTo>
                <a:lnTo>
                  <a:pt x="10369" y="18809"/>
                </a:lnTo>
                <a:lnTo>
                  <a:pt x="10473" y="18757"/>
                </a:lnTo>
                <a:lnTo>
                  <a:pt x="10577" y="18705"/>
                </a:lnTo>
                <a:lnTo>
                  <a:pt x="10681" y="18653"/>
                </a:lnTo>
                <a:lnTo>
                  <a:pt x="10733" y="18549"/>
                </a:lnTo>
                <a:lnTo>
                  <a:pt x="10733" y="18444"/>
                </a:lnTo>
                <a:lnTo>
                  <a:pt x="10733" y="18340"/>
                </a:lnTo>
                <a:lnTo>
                  <a:pt x="10681" y="18236"/>
                </a:lnTo>
                <a:lnTo>
                  <a:pt x="10629" y="18132"/>
                </a:lnTo>
                <a:lnTo>
                  <a:pt x="9952" y="17455"/>
                </a:lnTo>
                <a:lnTo>
                  <a:pt x="9848" y="17350"/>
                </a:lnTo>
                <a:lnTo>
                  <a:pt x="9691" y="17298"/>
                </a:lnTo>
                <a:lnTo>
                  <a:pt x="3804" y="17298"/>
                </a:lnTo>
                <a:lnTo>
                  <a:pt x="3492" y="17246"/>
                </a:lnTo>
                <a:lnTo>
                  <a:pt x="3283" y="17090"/>
                </a:lnTo>
                <a:lnTo>
                  <a:pt x="3127" y="16881"/>
                </a:lnTo>
                <a:lnTo>
                  <a:pt x="3075" y="16569"/>
                </a:lnTo>
                <a:lnTo>
                  <a:pt x="3075" y="7139"/>
                </a:lnTo>
                <a:lnTo>
                  <a:pt x="9014" y="1981"/>
                </a:lnTo>
                <a:lnTo>
                  <a:pt x="9118" y="1876"/>
                </a:lnTo>
                <a:lnTo>
                  <a:pt x="9327" y="1876"/>
                </a:lnTo>
                <a:lnTo>
                  <a:pt x="9431" y="1981"/>
                </a:lnTo>
                <a:lnTo>
                  <a:pt x="12453" y="4586"/>
                </a:lnTo>
                <a:lnTo>
                  <a:pt x="12557" y="4638"/>
                </a:lnTo>
                <a:lnTo>
                  <a:pt x="12713" y="4638"/>
                </a:lnTo>
                <a:lnTo>
                  <a:pt x="13599" y="4586"/>
                </a:lnTo>
                <a:lnTo>
                  <a:pt x="14224" y="4638"/>
                </a:lnTo>
                <a:lnTo>
                  <a:pt x="14849" y="4690"/>
                </a:lnTo>
                <a:lnTo>
                  <a:pt x="14849" y="4690"/>
                </a:lnTo>
                <a:lnTo>
                  <a:pt x="9587" y="157"/>
                </a:lnTo>
                <a:lnTo>
                  <a:pt x="9431" y="53"/>
                </a:lnTo>
                <a:lnTo>
                  <a:pt x="9223" y="1"/>
                </a:lnTo>
                <a:close/>
                <a:moveTo>
                  <a:pt x="13078" y="6097"/>
                </a:moveTo>
                <a:lnTo>
                  <a:pt x="12557" y="6201"/>
                </a:lnTo>
                <a:lnTo>
                  <a:pt x="12088" y="6305"/>
                </a:lnTo>
                <a:lnTo>
                  <a:pt x="11619" y="6461"/>
                </a:lnTo>
                <a:lnTo>
                  <a:pt x="11150" y="6670"/>
                </a:lnTo>
                <a:lnTo>
                  <a:pt x="10733" y="6930"/>
                </a:lnTo>
                <a:lnTo>
                  <a:pt x="10317" y="7243"/>
                </a:lnTo>
                <a:lnTo>
                  <a:pt x="9952" y="7555"/>
                </a:lnTo>
                <a:lnTo>
                  <a:pt x="9639" y="7920"/>
                </a:lnTo>
                <a:lnTo>
                  <a:pt x="9327" y="8337"/>
                </a:lnTo>
                <a:lnTo>
                  <a:pt x="9066" y="8754"/>
                </a:lnTo>
                <a:lnTo>
                  <a:pt x="8858" y="9223"/>
                </a:lnTo>
                <a:lnTo>
                  <a:pt x="8702" y="9692"/>
                </a:lnTo>
                <a:lnTo>
                  <a:pt x="8597" y="10160"/>
                </a:lnTo>
                <a:lnTo>
                  <a:pt x="8493" y="10681"/>
                </a:lnTo>
                <a:lnTo>
                  <a:pt x="8493" y="11202"/>
                </a:lnTo>
                <a:lnTo>
                  <a:pt x="8493" y="11307"/>
                </a:lnTo>
                <a:lnTo>
                  <a:pt x="8493" y="11880"/>
                </a:lnTo>
                <a:lnTo>
                  <a:pt x="8597" y="12453"/>
                </a:lnTo>
                <a:lnTo>
                  <a:pt x="8806" y="13026"/>
                </a:lnTo>
                <a:lnTo>
                  <a:pt x="9066" y="13599"/>
                </a:lnTo>
                <a:lnTo>
                  <a:pt x="9379" y="14224"/>
                </a:lnTo>
                <a:lnTo>
                  <a:pt x="9796" y="14850"/>
                </a:lnTo>
                <a:lnTo>
                  <a:pt x="10265" y="15527"/>
                </a:lnTo>
                <a:lnTo>
                  <a:pt x="10838" y="16204"/>
                </a:lnTo>
                <a:lnTo>
                  <a:pt x="11671" y="17090"/>
                </a:lnTo>
                <a:lnTo>
                  <a:pt x="12401" y="17767"/>
                </a:lnTo>
                <a:lnTo>
                  <a:pt x="13130" y="18392"/>
                </a:lnTo>
                <a:lnTo>
                  <a:pt x="13599" y="18809"/>
                </a:lnTo>
                <a:lnTo>
                  <a:pt x="14068" y="18392"/>
                </a:lnTo>
                <a:lnTo>
                  <a:pt x="14797" y="17767"/>
                </a:lnTo>
                <a:lnTo>
                  <a:pt x="15527" y="17090"/>
                </a:lnTo>
                <a:lnTo>
                  <a:pt x="16360" y="16204"/>
                </a:lnTo>
                <a:lnTo>
                  <a:pt x="16881" y="15527"/>
                </a:lnTo>
                <a:lnTo>
                  <a:pt x="17350" y="14850"/>
                </a:lnTo>
                <a:lnTo>
                  <a:pt x="17767" y="14224"/>
                </a:lnTo>
                <a:lnTo>
                  <a:pt x="18132" y="13599"/>
                </a:lnTo>
                <a:lnTo>
                  <a:pt x="18392" y="13026"/>
                </a:lnTo>
                <a:lnTo>
                  <a:pt x="18548" y="12453"/>
                </a:lnTo>
                <a:lnTo>
                  <a:pt x="18653" y="11880"/>
                </a:lnTo>
                <a:lnTo>
                  <a:pt x="18705" y="11307"/>
                </a:lnTo>
                <a:lnTo>
                  <a:pt x="18705" y="11202"/>
                </a:lnTo>
                <a:lnTo>
                  <a:pt x="18705" y="10681"/>
                </a:lnTo>
                <a:lnTo>
                  <a:pt x="18601" y="10160"/>
                </a:lnTo>
                <a:lnTo>
                  <a:pt x="18496" y="9692"/>
                </a:lnTo>
                <a:lnTo>
                  <a:pt x="18288" y="9223"/>
                </a:lnTo>
                <a:lnTo>
                  <a:pt x="18080" y="8754"/>
                </a:lnTo>
                <a:lnTo>
                  <a:pt x="17819" y="8337"/>
                </a:lnTo>
                <a:lnTo>
                  <a:pt x="17559" y="7920"/>
                </a:lnTo>
                <a:lnTo>
                  <a:pt x="17194" y="7555"/>
                </a:lnTo>
                <a:lnTo>
                  <a:pt x="16829" y="7243"/>
                </a:lnTo>
                <a:lnTo>
                  <a:pt x="16464" y="6930"/>
                </a:lnTo>
                <a:lnTo>
                  <a:pt x="16048" y="6670"/>
                </a:lnTo>
                <a:lnTo>
                  <a:pt x="15579" y="6461"/>
                </a:lnTo>
                <a:lnTo>
                  <a:pt x="15110" y="6305"/>
                </a:lnTo>
                <a:lnTo>
                  <a:pt x="14641" y="6201"/>
                </a:lnTo>
                <a:lnTo>
                  <a:pt x="14120" y="609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5" name="Google Shape;1005;p44"/>
          <p:cNvGrpSpPr/>
          <p:nvPr/>
        </p:nvGrpSpPr>
        <p:grpSpPr>
          <a:xfrm>
            <a:off x="5439358" y="1277800"/>
            <a:ext cx="560075" cy="560100"/>
            <a:chOff x="5420363" y="1277800"/>
            <a:chExt cx="560075" cy="560100"/>
          </a:xfrm>
        </p:grpSpPr>
        <p:sp>
          <p:nvSpPr>
            <p:cNvPr id="1006" name="Google Shape;1006;p44"/>
            <p:cNvSpPr/>
            <p:nvPr/>
          </p:nvSpPr>
          <p:spPr>
            <a:xfrm>
              <a:off x="5520638" y="1379400"/>
              <a:ext cx="358225" cy="358200"/>
            </a:xfrm>
            <a:custGeom>
              <a:rect b="b" l="l" r="r" t="t"/>
              <a:pathLst>
                <a:path extrusionOk="0" h="14328" w="14329">
                  <a:moveTo>
                    <a:pt x="4898" y="1719"/>
                  </a:moveTo>
                  <a:lnTo>
                    <a:pt x="4638" y="2293"/>
                  </a:lnTo>
                  <a:lnTo>
                    <a:pt x="4377" y="3022"/>
                  </a:lnTo>
                  <a:lnTo>
                    <a:pt x="4169" y="3856"/>
                  </a:lnTo>
                  <a:lnTo>
                    <a:pt x="2345" y="3856"/>
                  </a:lnTo>
                  <a:lnTo>
                    <a:pt x="2866" y="3178"/>
                  </a:lnTo>
                  <a:lnTo>
                    <a:pt x="3491" y="2605"/>
                  </a:lnTo>
                  <a:lnTo>
                    <a:pt x="4169" y="2136"/>
                  </a:lnTo>
                  <a:lnTo>
                    <a:pt x="4898" y="1719"/>
                  </a:lnTo>
                  <a:close/>
                  <a:moveTo>
                    <a:pt x="7191" y="1303"/>
                  </a:moveTo>
                  <a:lnTo>
                    <a:pt x="7399" y="1355"/>
                  </a:lnTo>
                  <a:lnTo>
                    <a:pt x="7607" y="1459"/>
                  </a:lnTo>
                  <a:lnTo>
                    <a:pt x="7816" y="1667"/>
                  </a:lnTo>
                  <a:lnTo>
                    <a:pt x="8024" y="1980"/>
                  </a:lnTo>
                  <a:lnTo>
                    <a:pt x="8233" y="2345"/>
                  </a:lnTo>
                  <a:lnTo>
                    <a:pt x="8441" y="2761"/>
                  </a:lnTo>
                  <a:lnTo>
                    <a:pt x="8649" y="3282"/>
                  </a:lnTo>
                  <a:lnTo>
                    <a:pt x="8806" y="3856"/>
                  </a:lnTo>
                  <a:lnTo>
                    <a:pt x="5523" y="3856"/>
                  </a:lnTo>
                  <a:lnTo>
                    <a:pt x="5680" y="3282"/>
                  </a:lnTo>
                  <a:lnTo>
                    <a:pt x="5888" y="2761"/>
                  </a:lnTo>
                  <a:lnTo>
                    <a:pt x="6096" y="2345"/>
                  </a:lnTo>
                  <a:lnTo>
                    <a:pt x="6305" y="1980"/>
                  </a:lnTo>
                  <a:lnTo>
                    <a:pt x="6513" y="1667"/>
                  </a:lnTo>
                  <a:lnTo>
                    <a:pt x="6774" y="1459"/>
                  </a:lnTo>
                  <a:lnTo>
                    <a:pt x="6982" y="1355"/>
                  </a:lnTo>
                  <a:lnTo>
                    <a:pt x="7191" y="1303"/>
                  </a:lnTo>
                  <a:close/>
                  <a:moveTo>
                    <a:pt x="9431" y="1719"/>
                  </a:moveTo>
                  <a:lnTo>
                    <a:pt x="10160" y="2136"/>
                  </a:lnTo>
                  <a:lnTo>
                    <a:pt x="10890" y="2605"/>
                  </a:lnTo>
                  <a:lnTo>
                    <a:pt x="11515" y="3178"/>
                  </a:lnTo>
                  <a:lnTo>
                    <a:pt x="12036" y="3856"/>
                  </a:lnTo>
                  <a:lnTo>
                    <a:pt x="10160" y="3856"/>
                  </a:lnTo>
                  <a:lnTo>
                    <a:pt x="9952" y="3022"/>
                  </a:lnTo>
                  <a:lnTo>
                    <a:pt x="9691" y="2293"/>
                  </a:lnTo>
                  <a:lnTo>
                    <a:pt x="9431" y="1719"/>
                  </a:lnTo>
                  <a:close/>
                  <a:moveTo>
                    <a:pt x="3960" y="5158"/>
                  </a:moveTo>
                  <a:lnTo>
                    <a:pt x="3856" y="6148"/>
                  </a:lnTo>
                  <a:lnTo>
                    <a:pt x="3804" y="7138"/>
                  </a:lnTo>
                  <a:lnTo>
                    <a:pt x="3856" y="8128"/>
                  </a:lnTo>
                  <a:lnTo>
                    <a:pt x="3960" y="9066"/>
                  </a:lnTo>
                  <a:lnTo>
                    <a:pt x="1616" y="9066"/>
                  </a:lnTo>
                  <a:lnTo>
                    <a:pt x="1512" y="8649"/>
                  </a:lnTo>
                  <a:lnTo>
                    <a:pt x="1407" y="8128"/>
                  </a:lnTo>
                  <a:lnTo>
                    <a:pt x="1355" y="7659"/>
                  </a:lnTo>
                  <a:lnTo>
                    <a:pt x="1303" y="7138"/>
                  </a:lnTo>
                  <a:lnTo>
                    <a:pt x="1355" y="6617"/>
                  </a:lnTo>
                  <a:lnTo>
                    <a:pt x="1407" y="6148"/>
                  </a:lnTo>
                  <a:lnTo>
                    <a:pt x="1512" y="5627"/>
                  </a:lnTo>
                  <a:lnTo>
                    <a:pt x="1668" y="5158"/>
                  </a:lnTo>
                  <a:close/>
                  <a:moveTo>
                    <a:pt x="9066" y="5158"/>
                  </a:moveTo>
                  <a:lnTo>
                    <a:pt x="9170" y="6096"/>
                  </a:lnTo>
                  <a:lnTo>
                    <a:pt x="9222" y="7138"/>
                  </a:lnTo>
                  <a:lnTo>
                    <a:pt x="9170" y="8180"/>
                  </a:lnTo>
                  <a:lnTo>
                    <a:pt x="9066" y="9066"/>
                  </a:lnTo>
                  <a:lnTo>
                    <a:pt x="5263" y="9066"/>
                  </a:lnTo>
                  <a:lnTo>
                    <a:pt x="5159" y="8180"/>
                  </a:lnTo>
                  <a:lnTo>
                    <a:pt x="5159" y="7138"/>
                  </a:lnTo>
                  <a:lnTo>
                    <a:pt x="5159" y="6096"/>
                  </a:lnTo>
                  <a:lnTo>
                    <a:pt x="5263" y="5158"/>
                  </a:lnTo>
                  <a:close/>
                  <a:moveTo>
                    <a:pt x="12661" y="5158"/>
                  </a:moveTo>
                  <a:lnTo>
                    <a:pt x="12817" y="5627"/>
                  </a:lnTo>
                  <a:lnTo>
                    <a:pt x="12922" y="6148"/>
                  </a:lnTo>
                  <a:lnTo>
                    <a:pt x="13026" y="6617"/>
                  </a:lnTo>
                  <a:lnTo>
                    <a:pt x="13026" y="7138"/>
                  </a:lnTo>
                  <a:lnTo>
                    <a:pt x="13026" y="7659"/>
                  </a:lnTo>
                  <a:lnTo>
                    <a:pt x="12922" y="8128"/>
                  </a:lnTo>
                  <a:lnTo>
                    <a:pt x="12869" y="8649"/>
                  </a:lnTo>
                  <a:lnTo>
                    <a:pt x="12713" y="9066"/>
                  </a:lnTo>
                  <a:lnTo>
                    <a:pt x="10421" y="9066"/>
                  </a:lnTo>
                  <a:lnTo>
                    <a:pt x="10473" y="8128"/>
                  </a:lnTo>
                  <a:lnTo>
                    <a:pt x="10525" y="7138"/>
                  </a:lnTo>
                  <a:lnTo>
                    <a:pt x="10473" y="6148"/>
                  </a:lnTo>
                  <a:lnTo>
                    <a:pt x="10421" y="5158"/>
                  </a:lnTo>
                  <a:close/>
                  <a:moveTo>
                    <a:pt x="4169" y="10420"/>
                  </a:moveTo>
                  <a:lnTo>
                    <a:pt x="4377" y="11254"/>
                  </a:lnTo>
                  <a:lnTo>
                    <a:pt x="4638" y="12035"/>
                  </a:lnTo>
                  <a:lnTo>
                    <a:pt x="4898" y="12556"/>
                  </a:lnTo>
                  <a:lnTo>
                    <a:pt x="4533" y="12400"/>
                  </a:lnTo>
                  <a:lnTo>
                    <a:pt x="4169" y="12192"/>
                  </a:lnTo>
                  <a:lnTo>
                    <a:pt x="3804" y="11931"/>
                  </a:lnTo>
                  <a:lnTo>
                    <a:pt x="3439" y="11671"/>
                  </a:lnTo>
                  <a:lnTo>
                    <a:pt x="2814" y="11098"/>
                  </a:lnTo>
                  <a:lnTo>
                    <a:pt x="2554" y="10733"/>
                  </a:lnTo>
                  <a:lnTo>
                    <a:pt x="2293" y="10420"/>
                  </a:lnTo>
                  <a:close/>
                  <a:moveTo>
                    <a:pt x="12036" y="10420"/>
                  </a:moveTo>
                  <a:lnTo>
                    <a:pt x="11775" y="10733"/>
                  </a:lnTo>
                  <a:lnTo>
                    <a:pt x="11515" y="11098"/>
                  </a:lnTo>
                  <a:lnTo>
                    <a:pt x="10890" y="11671"/>
                  </a:lnTo>
                  <a:lnTo>
                    <a:pt x="10577" y="11931"/>
                  </a:lnTo>
                  <a:lnTo>
                    <a:pt x="10212" y="12192"/>
                  </a:lnTo>
                  <a:lnTo>
                    <a:pt x="9796" y="12400"/>
                  </a:lnTo>
                  <a:lnTo>
                    <a:pt x="9431" y="12556"/>
                  </a:lnTo>
                  <a:lnTo>
                    <a:pt x="9691" y="12035"/>
                  </a:lnTo>
                  <a:lnTo>
                    <a:pt x="9952" y="11254"/>
                  </a:lnTo>
                  <a:lnTo>
                    <a:pt x="10160" y="10420"/>
                  </a:lnTo>
                  <a:close/>
                  <a:moveTo>
                    <a:pt x="8806" y="10420"/>
                  </a:moveTo>
                  <a:lnTo>
                    <a:pt x="8649" y="10993"/>
                  </a:lnTo>
                  <a:lnTo>
                    <a:pt x="8493" y="11514"/>
                  </a:lnTo>
                  <a:lnTo>
                    <a:pt x="8285" y="11931"/>
                  </a:lnTo>
                  <a:lnTo>
                    <a:pt x="8024" y="12348"/>
                  </a:lnTo>
                  <a:lnTo>
                    <a:pt x="7816" y="12609"/>
                  </a:lnTo>
                  <a:lnTo>
                    <a:pt x="7607" y="12817"/>
                  </a:lnTo>
                  <a:lnTo>
                    <a:pt x="7399" y="12973"/>
                  </a:lnTo>
                  <a:lnTo>
                    <a:pt x="7191" y="13025"/>
                  </a:lnTo>
                  <a:lnTo>
                    <a:pt x="6982" y="12973"/>
                  </a:lnTo>
                  <a:lnTo>
                    <a:pt x="6722" y="12817"/>
                  </a:lnTo>
                  <a:lnTo>
                    <a:pt x="6513" y="12609"/>
                  </a:lnTo>
                  <a:lnTo>
                    <a:pt x="6305" y="12348"/>
                  </a:lnTo>
                  <a:lnTo>
                    <a:pt x="6096" y="11931"/>
                  </a:lnTo>
                  <a:lnTo>
                    <a:pt x="5888" y="11514"/>
                  </a:lnTo>
                  <a:lnTo>
                    <a:pt x="5680" y="10993"/>
                  </a:lnTo>
                  <a:lnTo>
                    <a:pt x="5523" y="10420"/>
                  </a:lnTo>
                  <a:close/>
                  <a:moveTo>
                    <a:pt x="6617" y="0"/>
                  </a:moveTo>
                  <a:lnTo>
                    <a:pt x="6096" y="52"/>
                  </a:lnTo>
                  <a:lnTo>
                    <a:pt x="5575" y="156"/>
                  </a:lnTo>
                  <a:lnTo>
                    <a:pt x="5107" y="313"/>
                  </a:lnTo>
                  <a:lnTo>
                    <a:pt x="4586" y="469"/>
                  </a:lnTo>
                  <a:lnTo>
                    <a:pt x="4117" y="677"/>
                  </a:lnTo>
                  <a:lnTo>
                    <a:pt x="3648" y="886"/>
                  </a:lnTo>
                  <a:lnTo>
                    <a:pt x="3231" y="1146"/>
                  </a:lnTo>
                  <a:lnTo>
                    <a:pt x="2814" y="1459"/>
                  </a:lnTo>
                  <a:lnTo>
                    <a:pt x="2449" y="1772"/>
                  </a:lnTo>
                  <a:lnTo>
                    <a:pt x="2085" y="2136"/>
                  </a:lnTo>
                  <a:lnTo>
                    <a:pt x="1720" y="2501"/>
                  </a:lnTo>
                  <a:lnTo>
                    <a:pt x="1407" y="2866"/>
                  </a:lnTo>
                  <a:lnTo>
                    <a:pt x="1095" y="3282"/>
                  </a:lnTo>
                  <a:lnTo>
                    <a:pt x="886" y="3751"/>
                  </a:lnTo>
                  <a:lnTo>
                    <a:pt x="626" y="4220"/>
                  </a:lnTo>
                  <a:lnTo>
                    <a:pt x="574" y="4272"/>
                  </a:lnTo>
                  <a:lnTo>
                    <a:pt x="365" y="4950"/>
                  </a:lnTo>
                  <a:lnTo>
                    <a:pt x="157" y="5679"/>
                  </a:lnTo>
                  <a:lnTo>
                    <a:pt x="53" y="6409"/>
                  </a:lnTo>
                  <a:lnTo>
                    <a:pt x="1" y="7138"/>
                  </a:lnTo>
                  <a:lnTo>
                    <a:pt x="53" y="7867"/>
                  </a:lnTo>
                  <a:lnTo>
                    <a:pt x="157" y="8597"/>
                  </a:lnTo>
                  <a:lnTo>
                    <a:pt x="313" y="9274"/>
                  </a:lnTo>
                  <a:lnTo>
                    <a:pt x="574" y="9951"/>
                  </a:lnTo>
                  <a:lnTo>
                    <a:pt x="886" y="10577"/>
                  </a:lnTo>
                  <a:lnTo>
                    <a:pt x="1251" y="11150"/>
                  </a:lnTo>
                  <a:lnTo>
                    <a:pt x="1616" y="11723"/>
                  </a:lnTo>
                  <a:lnTo>
                    <a:pt x="2085" y="12244"/>
                  </a:lnTo>
                  <a:lnTo>
                    <a:pt x="2606" y="12661"/>
                  </a:lnTo>
                  <a:lnTo>
                    <a:pt x="3179" y="13077"/>
                  </a:lnTo>
                  <a:lnTo>
                    <a:pt x="3752" y="13442"/>
                  </a:lnTo>
                  <a:lnTo>
                    <a:pt x="4377" y="13755"/>
                  </a:lnTo>
                  <a:lnTo>
                    <a:pt x="5054" y="14015"/>
                  </a:lnTo>
                  <a:lnTo>
                    <a:pt x="5732" y="14172"/>
                  </a:lnTo>
                  <a:lnTo>
                    <a:pt x="6461" y="14276"/>
                  </a:lnTo>
                  <a:lnTo>
                    <a:pt x="7191" y="14328"/>
                  </a:lnTo>
                  <a:lnTo>
                    <a:pt x="7920" y="14276"/>
                  </a:lnTo>
                  <a:lnTo>
                    <a:pt x="8597" y="14172"/>
                  </a:lnTo>
                  <a:lnTo>
                    <a:pt x="9327" y="14015"/>
                  </a:lnTo>
                  <a:lnTo>
                    <a:pt x="9952" y="13755"/>
                  </a:lnTo>
                  <a:lnTo>
                    <a:pt x="10577" y="13442"/>
                  </a:lnTo>
                  <a:lnTo>
                    <a:pt x="11202" y="13077"/>
                  </a:lnTo>
                  <a:lnTo>
                    <a:pt x="11723" y="12661"/>
                  </a:lnTo>
                  <a:lnTo>
                    <a:pt x="12244" y="12244"/>
                  </a:lnTo>
                  <a:lnTo>
                    <a:pt x="12713" y="11723"/>
                  </a:lnTo>
                  <a:lnTo>
                    <a:pt x="13130" y="11150"/>
                  </a:lnTo>
                  <a:lnTo>
                    <a:pt x="13495" y="10577"/>
                  </a:lnTo>
                  <a:lnTo>
                    <a:pt x="13755" y="9951"/>
                  </a:lnTo>
                  <a:lnTo>
                    <a:pt x="14016" y="9274"/>
                  </a:lnTo>
                  <a:lnTo>
                    <a:pt x="14224" y="8597"/>
                  </a:lnTo>
                  <a:lnTo>
                    <a:pt x="14328" y="7867"/>
                  </a:lnTo>
                  <a:lnTo>
                    <a:pt x="14328" y="7138"/>
                  </a:lnTo>
                  <a:lnTo>
                    <a:pt x="14328" y="6409"/>
                  </a:lnTo>
                  <a:lnTo>
                    <a:pt x="14172" y="5679"/>
                  </a:lnTo>
                  <a:lnTo>
                    <a:pt x="14016" y="4950"/>
                  </a:lnTo>
                  <a:lnTo>
                    <a:pt x="13755" y="4272"/>
                  </a:lnTo>
                  <a:lnTo>
                    <a:pt x="13703" y="4220"/>
                  </a:lnTo>
                  <a:lnTo>
                    <a:pt x="13495" y="3751"/>
                  </a:lnTo>
                  <a:lnTo>
                    <a:pt x="13234" y="3282"/>
                  </a:lnTo>
                  <a:lnTo>
                    <a:pt x="12922" y="2866"/>
                  </a:lnTo>
                  <a:lnTo>
                    <a:pt x="12609" y="2501"/>
                  </a:lnTo>
                  <a:lnTo>
                    <a:pt x="12296" y="2136"/>
                  </a:lnTo>
                  <a:lnTo>
                    <a:pt x="11932" y="1772"/>
                  </a:lnTo>
                  <a:lnTo>
                    <a:pt x="11515" y="1459"/>
                  </a:lnTo>
                  <a:lnTo>
                    <a:pt x="11098" y="1146"/>
                  </a:lnTo>
                  <a:lnTo>
                    <a:pt x="10681" y="886"/>
                  </a:lnTo>
                  <a:lnTo>
                    <a:pt x="10212" y="677"/>
                  </a:lnTo>
                  <a:lnTo>
                    <a:pt x="9743" y="469"/>
                  </a:lnTo>
                  <a:lnTo>
                    <a:pt x="9275" y="313"/>
                  </a:lnTo>
                  <a:lnTo>
                    <a:pt x="8754" y="156"/>
                  </a:lnTo>
                  <a:lnTo>
                    <a:pt x="8233" y="52"/>
                  </a:lnTo>
                  <a:lnTo>
                    <a:pt x="77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5520638" y="1379400"/>
              <a:ext cx="358225" cy="358200"/>
            </a:xfrm>
            <a:custGeom>
              <a:rect b="b" l="l" r="r" t="t"/>
              <a:pathLst>
                <a:path extrusionOk="0" fill="none" h="14328" w="14329">
                  <a:moveTo>
                    <a:pt x="626" y="4220"/>
                  </a:moveTo>
                  <a:lnTo>
                    <a:pt x="626" y="4220"/>
                  </a:lnTo>
                  <a:lnTo>
                    <a:pt x="574" y="4272"/>
                  </a:lnTo>
                  <a:lnTo>
                    <a:pt x="574" y="4272"/>
                  </a:lnTo>
                  <a:lnTo>
                    <a:pt x="365" y="4950"/>
                  </a:lnTo>
                  <a:lnTo>
                    <a:pt x="157" y="5679"/>
                  </a:lnTo>
                  <a:lnTo>
                    <a:pt x="53" y="6409"/>
                  </a:lnTo>
                  <a:lnTo>
                    <a:pt x="1" y="7138"/>
                  </a:lnTo>
                  <a:lnTo>
                    <a:pt x="1" y="7138"/>
                  </a:lnTo>
                  <a:lnTo>
                    <a:pt x="53" y="7867"/>
                  </a:lnTo>
                  <a:lnTo>
                    <a:pt x="157" y="8597"/>
                  </a:lnTo>
                  <a:lnTo>
                    <a:pt x="313" y="9274"/>
                  </a:lnTo>
                  <a:lnTo>
                    <a:pt x="574" y="9951"/>
                  </a:lnTo>
                  <a:lnTo>
                    <a:pt x="886" y="10577"/>
                  </a:lnTo>
                  <a:lnTo>
                    <a:pt x="1251" y="11150"/>
                  </a:lnTo>
                  <a:lnTo>
                    <a:pt x="1616" y="11723"/>
                  </a:lnTo>
                  <a:lnTo>
                    <a:pt x="2085" y="12244"/>
                  </a:lnTo>
                  <a:lnTo>
                    <a:pt x="2606" y="12661"/>
                  </a:lnTo>
                  <a:lnTo>
                    <a:pt x="3179" y="13077"/>
                  </a:lnTo>
                  <a:lnTo>
                    <a:pt x="3752" y="13442"/>
                  </a:lnTo>
                  <a:lnTo>
                    <a:pt x="4377" y="13755"/>
                  </a:lnTo>
                  <a:lnTo>
                    <a:pt x="5054" y="14015"/>
                  </a:lnTo>
                  <a:lnTo>
                    <a:pt x="5732" y="14172"/>
                  </a:lnTo>
                  <a:lnTo>
                    <a:pt x="6461" y="14276"/>
                  </a:lnTo>
                  <a:lnTo>
                    <a:pt x="7191" y="14328"/>
                  </a:lnTo>
                  <a:lnTo>
                    <a:pt x="7191" y="14328"/>
                  </a:lnTo>
                  <a:lnTo>
                    <a:pt x="7920" y="14276"/>
                  </a:lnTo>
                  <a:lnTo>
                    <a:pt x="8597" y="14172"/>
                  </a:lnTo>
                  <a:lnTo>
                    <a:pt x="9327" y="14015"/>
                  </a:lnTo>
                  <a:lnTo>
                    <a:pt x="9952" y="13755"/>
                  </a:lnTo>
                  <a:lnTo>
                    <a:pt x="10577" y="13442"/>
                  </a:lnTo>
                  <a:lnTo>
                    <a:pt x="11202" y="13077"/>
                  </a:lnTo>
                  <a:lnTo>
                    <a:pt x="11723" y="12661"/>
                  </a:lnTo>
                  <a:lnTo>
                    <a:pt x="12244" y="12244"/>
                  </a:lnTo>
                  <a:lnTo>
                    <a:pt x="12713" y="11723"/>
                  </a:lnTo>
                  <a:lnTo>
                    <a:pt x="13130" y="11150"/>
                  </a:lnTo>
                  <a:lnTo>
                    <a:pt x="13495" y="10577"/>
                  </a:lnTo>
                  <a:lnTo>
                    <a:pt x="13755" y="9951"/>
                  </a:lnTo>
                  <a:lnTo>
                    <a:pt x="14016" y="9274"/>
                  </a:lnTo>
                  <a:lnTo>
                    <a:pt x="14224" y="8597"/>
                  </a:lnTo>
                  <a:lnTo>
                    <a:pt x="14328" y="7867"/>
                  </a:lnTo>
                  <a:lnTo>
                    <a:pt x="14328" y="7138"/>
                  </a:lnTo>
                  <a:lnTo>
                    <a:pt x="14328" y="7138"/>
                  </a:lnTo>
                  <a:lnTo>
                    <a:pt x="14328" y="6409"/>
                  </a:lnTo>
                  <a:lnTo>
                    <a:pt x="14172" y="5679"/>
                  </a:lnTo>
                  <a:lnTo>
                    <a:pt x="14016" y="4950"/>
                  </a:lnTo>
                  <a:lnTo>
                    <a:pt x="13755" y="4272"/>
                  </a:lnTo>
                  <a:lnTo>
                    <a:pt x="13755" y="4272"/>
                  </a:lnTo>
                  <a:lnTo>
                    <a:pt x="13703" y="4220"/>
                  </a:lnTo>
                  <a:lnTo>
                    <a:pt x="13703" y="4220"/>
                  </a:lnTo>
                  <a:lnTo>
                    <a:pt x="13495" y="3751"/>
                  </a:lnTo>
                  <a:lnTo>
                    <a:pt x="13234" y="3282"/>
                  </a:lnTo>
                  <a:lnTo>
                    <a:pt x="12922" y="2866"/>
                  </a:lnTo>
                  <a:lnTo>
                    <a:pt x="12609" y="2501"/>
                  </a:lnTo>
                  <a:lnTo>
                    <a:pt x="12296" y="2136"/>
                  </a:lnTo>
                  <a:lnTo>
                    <a:pt x="11932" y="1772"/>
                  </a:lnTo>
                  <a:lnTo>
                    <a:pt x="11515" y="1459"/>
                  </a:lnTo>
                  <a:lnTo>
                    <a:pt x="11098" y="1146"/>
                  </a:lnTo>
                  <a:lnTo>
                    <a:pt x="10681" y="886"/>
                  </a:lnTo>
                  <a:lnTo>
                    <a:pt x="10212" y="677"/>
                  </a:lnTo>
                  <a:lnTo>
                    <a:pt x="9743" y="469"/>
                  </a:lnTo>
                  <a:lnTo>
                    <a:pt x="9275" y="313"/>
                  </a:lnTo>
                  <a:lnTo>
                    <a:pt x="8754" y="156"/>
                  </a:lnTo>
                  <a:lnTo>
                    <a:pt x="8233" y="52"/>
                  </a:lnTo>
                  <a:lnTo>
                    <a:pt x="7712" y="0"/>
                  </a:lnTo>
                  <a:lnTo>
                    <a:pt x="7191" y="0"/>
                  </a:lnTo>
                  <a:lnTo>
                    <a:pt x="7191" y="0"/>
                  </a:lnTo>
                  <a:lnTo>
                    <a:pt x="6617" y="0"/>
                  </a:lnTo>
                  <a:lnTo>
                    <a:pt x="6096" y="52"/>
                  </a:lnTo>
                  <a:lnTo>
                    <a:pt x="5575" y="156"/>
                  </a:lnTo>
                  <a:lnTo>
                    <a:pt x="5107" y="313"/>
                  </a:lnTo>
                  <a:lnTo>
                    <a:pt x="4586" y="469"/>
                  </a:lnTo>
                  <a:lnTo>
                    <a:pt x="4117" y="677"/>
                  </a:lnTo>
                  <a:lnTo>
                    <a:pt x="3648" y="886"/>
                  </a:lnTo>
                  <a:lnTo>
                    <a:pt x="3231" y="1146"/>
                  </a:lnTo>
                  <a:lnTo>
                    <a:pt x="2814" y="1459"/>
                  </a:lnTo>
                  <a:lnTo>
                    <a:pt x="2449" y="1772"/>
                  </a:lnTo>
                  <a:lnTo>
                    <a:pt x="2085" y="2136"/>
                  </a:lnTo>
                  <a:lnTo>
                    <a:pt x="1720" y="2501"/>
                  </a:lnTo>
                  <a:lnTo>
                    <a:pt x="1407" y="2866"/>
                  </a:lnTo>
                  <a:lnTo>
                    <a:pt x="1095" y="3282"/>
                  </a:lnTo>
                  <a:lnTo>
                    <a:pt x="886" y="3751"/>
                  </a:lnTo>
                  <a:lnTo>
                    <a:pt x="626" y="4220"/>
                  </a:lnTo>
                  <a:lnTo>
                    <a:pt x="626" y="422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5658713" y="1411950"/>
              <a:ext cx="82075" cy="63850"/>
            </a:xfrm>
            <a:custGeom>
              <a:rect b="b" l="l" r="r" t="t"/>
              <a:pathLst>
                <a:path extrusionOk="0" fill="none" h="2554" w="3283">
                  <a:moveTo>
                    <a:pt x="3283" y="2554"/>
                  </a:moveTo>
                  <a:lnTo>
                    <a:pt x="0" y="2554"/>
                  </a:lnTo>
                  <a:lnTo>
                    <a:pt x="0" y="2554"/>
                  </a:lnTo>
                  <a:lnTo>
                    <a:pt x="157" y="1980"/>
                  </a:lnTo>
                  <a:lnTo>
                    <a:pt x="365" y="1459"/>
                  </a:lnTo>
                  <a:lnTo>
                    <a:pt x="573" y="1043"/>
                  </a:lnTo>
                  <a:lnTo>
                    <a:pt x="782" y="678"/>
                  </a:lnTo>
                  <a:lnTo>
                    <a:pt x="990" y="365"/>
                  </a:lnTo>
                  <a:lnTo>
                    <a:pt x="1251" y="157"/>
                  </a:lnTo>
                  <a:lnTo>
                    <a:pt x="1459" y="53"/>
                  </a:lnTo>
                  <a:lnTo>
                    <a:pt x="1668" y="1"/>
                  </a:lnTo>
                  <a:lnTo>
                    <a:pt x="1668" y="1"/>
                  </a:lnTo>
                  <a:lnTo>
                    <a:pt x="1876" y="53"/>
                  </a:lnTo>
                  <a:lnTo>
                    <a:pt x="2084" y="157"/>
                  </a:lnTo>
                  <a:lnTo>
                    <a:pt x="2293" y="365"/>
                  </a:lnTo>
                  <a:lnTo>
                    <a:pt x="2501" y="678"/>
                  </a:lnTo>
                  <a:lnTo>
                    <a:pt x="2710" y="1043"/>
                  </a:lnTo>
                  <a:lnTo>
                    <a:pt x="2918" y="1459"/>
                  </a:lnTo>
                  <a:lnTo>
                    <a:pt x="3126" y="1980"/>
                  </a:lnTo>
                  <a:lnTo>
                    <a:pt x="3283" y="2554"/>
                  </a:lnTo>
                  <a:lnTo>
                    <a:pt x="3283" y="255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5781138" y="1508350"/>
              <a:ext cx="65150" cy="97700"/>
            </a:xfrm>
            <a:custGeom>
              <a:rect b="b" l="l" r="r" t="t"/>
              <a:pathLst>
                <a:path extrusionOk="0" fill="none" h="3908" w="2606">
                  <a:moveTo>
                    <a:pt x="2606" y="1980"/>
                  </a:moveTo>
                  <a:lnTo>
                    <a:pt x="2606" y="1980"/>
                  </a:lnTo>
                  <a:lnTo>
                    <a:pt x="2606" y="2501"/>
                  </a:lnTo>
                  <a:lnTo>
                    <a:pt x="2502" y="2970"/>
                  </a:lnTo>
                  <a:lnTo>
                    <a:pt x="2449" y="3491"/>
                  </a:lnTo>
                  <a:lnTo>
                    <a:pt x="2293" y="3908"/>
                  </a:lnTo>
                  <a:lnTo>
                    <a:pt x="1" y="3908"/>
                  </a:lnTo>
                  <a:lnTo>
                    <a:pt x="1" y="3908"/>
                  </a:lnTo>
                  <a:lnTo>
                    <a:pt x="53" y="2970"/>
                  </a:lnTo>
                  <a:lnTo>
                    <a:pt x="105" y="1980"/>
                  </a:lnTo>
                  <a:lnTo>
                    <a:pt x="105" y="1980"/>
                  </a:lnTo>
                  <a:lnTo>
                    <a:pt x="53" y="990"/>
                  </a:lnTo>
                  <a:lnTo>
                    <a:pt x="1" y="0"/>
                  </a:lnTo>
                  <a:lnTo>
                    <a:pt x="2241" y="0"/>
                  </a:lnTo>
                  <a:lnTo>
                    <a:pt x="2241" y="0"/>
                  </a:lnTo>
                  <a:lnTo>
                    <a:pt x="2397" y="469"/>
                  </a:lnTo>
                  <a:lnTo>
                    <a:pt x="2502" y="990"/>
                  </a:lnTo>
                  <a:lnTo>
                    <a:pt x="2606" y="1459"/>
                  </a:lnTo>
                  <a:lnTo>
                    <a:pt x="2606" y="1980"/>
                  </a:lnTo>
                  <a:lnTo>
                    <a:pt x="2606" y="198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5649588" y="1508350"/>
              <a:ext cx="101625" cy="97700"/>
            </a:xfrm>
            <a:custGeom>
              <a:rect b="b" l="l" r="r" t="t"/>
              <a:pathLst>
                <a:path extrusionOk="0" fill="none" h="3908" w="4065">
                  <a:moveTo>
                    <a:pt x="4064" y="1980"/>
                  </a:moveTo>
                  <a:lnTo>
                    <a:pt x="4064" y="1980"/>
                  </a:lnTo>
                  <a:lnTo>
                    <a:pt x="4012" y="3022"/>
                  </a:lnTo>
                  <a:lnTo>
                    <a:pt x="3908" y="3908"/>
                  </a:lnTo>
                  <a:lnTo>
                    <a:pt x="105" y="3908"/>
                  </a:lnTo>
                  <a:lnTo>
                    <a:pt x="105" y="3908"/>
                  </a:lnTo>
                  <a:lnTo>
                    <a:pt x="1" y="3022"/>
                  </a:lnTo>
                  <a:lnTo>
                    <a:pt x="1" y="1980"/>
                  </a:lnTo>
                  <a:lnTo>
                    <a:pt x="1" y="1980"/>
                  </a:lnTo>
                  <a:lnTo>
                    <a:pt x="1" y="938"/>
                  </a:lnTo>
                  <a:lnTo>
                    <a:pt x="105" y="0"/>
                  </a:lnTo>
                  <a:lnTo>
                    <a:pt x="3908" y="0"/>
                  </a:lnTo>
                  <a:lnTo>
                    <a:pt x="3908" y="0"/>
                  </a:lnTo>
                  <a:lnTo>
                    <a:pt x="4012" y="938"/>
                  </a:lnTo>
                  <a:lnTo>
                    <a:pt x="4064" y="1980"/>
                  </a:lnTo>
                  <a:lnTo>
                    <a:pt x="4064" y="198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5658713" y="1639900"/>
              <a:ext cx="82075" cy="65150"/>
            </a:xfrm>
            <a:custGeom>
              <a:rect b="b" l="l" r="r" t="t"/>
              <a:pathLst>
                <a:path extrusionOk="0" fill="none" h="2606" w="3283">
                  <a:moveTo>
                    <a:pt x="1668" y="2605"/>
                  </a:moveTo>
                  <a:lnTo>
                    <a:pt x="1668" y="2605"/>
                  </a:lnTo>
                  <a:lnTo>
                    <a:pt x="1459" y="2553"/>
                  </a:lnTo>
                  <a:lnTo>
                    <a:pt x="1199" y="2397"/>
                  </a:lnTo>
                  <a:lnTo>
                    <a:pt x="990" y="2189"/>
                  </a:lnTo>
                  <a:lnTo>
                    <a:pt x="782" y="1928"/>
                  </a:lnTo>
                  <a:lnTo>
                    <a:pt x="573" y="1511"/>
                  </a:lnTo>
                  <a:lnTo>
                    <a:pt x="365" y="1094"/>
                  </a:lnTo>
                  <a:lnTo>
                    <a:pt x="157" y="573"/>
                  </a:lnTo>
                  <a:lnTo>
                    <a:pt x="0" y="0"/>
                  </a:lnTo>
                  <a:lnTo>
                    <a:pt x="3283" y="0"/>
                  </a:lnTo>
                  <a:lnTo>
                    <a:pt x="3283" y="0"/>
                  </a:lnTo>
                  <a:lnTo>
                    <a:pt x="3126" y="573"/>
                  </a:lnTo>
                  <a:lnTo>
                    <a:pt x="2970" y="1094"/>
                  </a:lnTo>
                  <a:lnTo>
                    <a:pt x="2762" y="1511"/>
                  </a:lnTo>
                  <a:lnTo>
                    <a:pt x="2501" y="1928"/>
                  </a:lnTo>
                  <a:lnTo>
                    <a:pt x="2293" y="2189"/>
                  </a:lnTo>
                  <a:lnTo>
                    <a:pt x="2084" y="2397"/>
                  </a:lnTo>
                  <a:lnTo>
                    <a:pt x="1876" y="2553"/>
                  </a:lnTo>
                  <a:lnTo>
                    <a:pt x="1668" y="2605"/>
                  </a:lnTo>
                  <a:lnTo>
                    <a:pt x="1668" y="26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5553213" y="1508350"/>
              <a:ext cx="66450" cy="97700"/>
            </a:xfrm>
            <a:custGeom>
              <a:rect b="b" l="l" r="r" t="t"/>
              <a:pathLst>
                <a:path extrusionOk="0" fill="none" h="3908" w="2658">
                  <a:moveTo>
                    <a:pt x="0" y="1980"/>
                  </a:moveTo>
                  <a:lnTo>
                    <a:pt x="0" y="1980"/>
                  </a:lnTo>
                  <a:lnTo>
                    <a:pt x="52" y="1459"/>
                  </a:lnTo>
                  <a:lnTo>
                    <a:pt x="104" y="990"/>
                  </a:lnTo>
                  <a:lnTo>
                    <a:pt x="209" y="469"/>
                  </a:lnTo>
                  <a:lnTo>
                    <a:pt x="365" y="0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2553" y="990"/>
                  </a:lnTo>
                  <a:lnTo>
                    <a:pt x="2501" y="1980"/>
                  </a:lnTo>
                  <a:lnTo>
                    <a:pt x="2501" y="1980"/>
                  </a:lnTo>
                  <a:lnTo>
                    <a:pt x="2553" y="2970"/>
                  </a:lnTo>
                  <a:lnTo>
                    <a:pt x="2657" y="3908"/>
                  </a:lnTo>
                  <a:lnTo>
                    <a:pt x="313" y="3908"/>
                  </a:lnTo>
                  <a:lnTo>
                    <a:pt x="313" y="3908"/>
                  </a:lnTo>
                  <a:lnTo>
                    <a:pt x="209" y="3491"/>
                  </a:lnTo>
                  <a:lnTo>
                    <a:pt x="104" y="2970"/>
                  </a:lnTo>
                  <a:lnTo>
                    <a:pt x="52" y="2501"/>
                  </a:lnTo>
                  <a:lnTo>
                    <a:pt x="0" y="1980"/>
                  </a:lnTo>
                  <a:lnTo>
                    <a:pt x="0" y="198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5579263" y="1422375"/>
              <a:ext cx="63850" cy="53425"/>
            </a:xfrm>
            <a:custGeom>
              <a:rect b="b" l="l" r="r" t="t"/>
              <a:pathLst>
                <a:path extrusionOk="0" fill="none" h="2137" w="2554">
                  <a:moveTo>
                    <a:pt x="2553" y="0"/>
                  </a:moveTo>
                  <a:lnTo>
                    <a:pt x="2553" y="0"/>
                  </a:lnTo>
                  <a:lnTo>
                    <a:pt x="2293" y="574"/>
                  </a:lnTo>
                  <a:lnTo>
                    <a:pt x="2293" y="574"/>
                  </a:lnTo>
                  <a:lnTo>
                    <a:pt x="2032" y="1303"/>
                  </a:lnTo>
                  <a:lnTo>
                    <a:pt x="1824" y="2137"/>
                  </a:lnTo>
                  <a:lnTo>
                    <a:pt x="0" y="2137"/>
                  </a:lnTo>
                  <a:lnTo>
                    <a:pt x="0" y="2137"/>
                  </a:lnTo>
                  <a:lnTo>
                    <a:pt x="521" y="1459"/>
                  </a:lnTo>
                  <a:lnTo>
                    <a:pt x="1146" y="886"/>
                  </a:lnTo>
                  <a:lnTo>
                    <a:pt x="1824" y="417"/>
                  </a:lnTo>
                  <a:lnTo>
                    <a:pt x="2553" y="0"/>
                  </a:lnTo>
                  <a:lnTo>
                    <a:pt x="255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5577963" y="1639900"/>
              <a:ext cx="65150" cy="53425"/>
            </a:xfrm>
            <a:custGeom>
              <a:rect b="b" l="l" r="r" t="t"/>
              <a:pathLst>
                <a:path extrusionOk="0" fill="none" h="2137" w="2606">
                  <a:moveTo>
                    <a:pt x="0" y="0"/>
                  </a:moveTo>
                  <a:lnTo>
                    <a:pt x="1876" y="0"/>
                  </a:lnTo>
                  <a:lnTo>
                    <a:pt x="1876" y="0"/>
                  </a:lnTo>
                  <a:lnTo>
                    <a:pt x="2084" y="834"/>
                  </a:lnTo>
                  <a:lnTo>
                    <a:pt x="2345" y="1615"/>
                  </a:lnTo>
                  <a:lnTo>
                    <a:pt x="2345" y="1615"/>
                  </a:lnTo>
                  <a:lnTo>
                    <a:pt x="2605" y="2136"/>
                  </a:lnTo>
                  <a:lnTo>
                    <a:pt x="2605" y="2136"/>
                  </a:lnTo>
                  <a:lnTo>
                    <a:pt x="2240" y="1980"/>
                  </a:lnTo>
                  <a:lnTo>
                    <a:pt x="1876" y="1772"/>
                  </a:lnTo>
                  <a:lnTo>
                    <a:pt x="1511" y="1511"/>
                  </a:lnTo>
                  <a:lnTo>
                    <a:pt x="1146" y="1251"/>
                  </a:lnTo>
                  <a:lnTo>
                    <a:pt x="521" y="678"/>
                  </a:lnTo>
                  <a:lnTo>
                    <a:pt x="261" y="3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5756388" y="1639900"/>
              <a:ext cx="65150" cy="53425"/>
            </a:xfrm>
            <a:custGeom>
              <a:rect b="b" l="l" r="r" t="t"/>
              <a:pathLst>
                <a:path extrusionOk="0" fill="none" h="2137" w="2606">
                  <a:moveTo>
                    <a:pt x="1" y="2136"/>
                  </a:moveTo>
                  <a:lnTo>
                    <a:pt x="1" y="2136"/>
                  </a:lnTo>
                  <a:lnTo>
                    <a:pt x="261" y="1615"/>
                  </a:lnTo>
                  <a:lnTo>
                    <a:pt x="261" y="1615"/>
                  </a:lnTo>
                  <a:lnTo>
                    <a:pt x="522" y="834"/>
                  </a:lnTo>
                  <a:lnTo>
                    <a:pt x="730" y="0"/>
                  </a:lnTo>
                  <a:lnTo>
                    <a:pt x="2606" y="0"/>
                  </a:lnTo>
                  <a:lnTo>
                    <a:pt x="2606" y="0"/>
                  </a:lnTo>
                  <a:lnTo>
                    <a:pt x="2345" y="313"/>
                  </a:lnTo>
                  <a:lnTo>
                    <a:pt x="2085" y="678"/>
                  </a:lnTo>
                  <a:lnTo>
                    <a:pt x="1460" y="1251"/>
                  </a:lnTo>
                  <a:lnTo>
                    <a:pt x="1147" y="1511"/>
                  </a:lnTo>
                  <a:lnTo>
                    <a:pt x="782" y="1772"/>
                  </a:lnTo>
                  <a:lnTo>
                    <a:pt x="366" y="1980"/>
                  </a:lnTo>
                  <a:lnTo>
                    <a:pt x="1" y="2136"/>
                  </a:lnTo>
                  <a:lnTo>
                    <a:pt x="1" y="213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5756388" y="1422375"/>
              <a:ext cx="65150" cy="53425"/>
            </a:xfrm>
            <a:custGeom>
              <a:rect b="b" l="l" r="r" t="t"/>
              <a:pathLst>
                <a:path extrusionOk="0" fill="none" h="2137" w="2606">
                  <a:moveTo>
                    <a:pt x="2606" y="2137"/>
                  </a:moveTo>
                  <a:lnTo>
                    <a:pt x="730" y="2137"/>
                  </a:lnTo>
                  <a:lnTo>
                    <a:pt x="730" y="2137"/>
                  </a:lnTo>
                  <a:lnTo>
                    <a:pt x="522" y="1303"/>
                  </a:lnTo>
                  <a:lnTo>
                    <a:pt x="261" y="574"/>
                  </a:lnTo>
                  <a:lnTo>
                    <a:pt x="261" y="5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730" y="417"/>
                  </a:lnTo>
                  <a:lnTo>
                    <a:pt x="1460" y="886"/>
                  </a:lnTo>
                  <a:lnTo>
                    <a:pt x="2085" y="1459"/>
                  </a:lnTo>
                  <a:lnTo>
                    <a:pt x="2606" y="2137"/>
                  </a:lnTo>
                  <a:lnTo>
                    <a:pt x="2606" y="2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5821513" y="1475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5622238" y="1335100"/>
              <a:ext cx="358200" cy="502800"/>
            </a:xfrm>
            <a:custGeom>
              <a:rect b="b" l="l" r="r" t="t"/>
              <a:pathLst>
                <a:path extrusionOk="0" h="20112" w="14328">
                  <a:moveTo>
                    <a:pt x="11671" y="1303"/>
                  </a:moveTo>
                  <a:lnTo>
                    <a:pt x="11671" y="2970"/>
                  </a:lnTo>
                  <a:lnTo>
                    <a:pt x="10004" y="2970"/>
                  </a:lnTo>
                  <a:lnTo>
                    <a:pt x="10004" y="1303"/>
                  </a:lnTo>
                  <a:close/>
                  <a:moveTo>
                    <a:pt x="9483" y="1"/>
                  </a:moveTo>
                  <a:lnTo>
                    <a:pt x="9274" y="53"/>
                  </a:lnTo>
                  <a:lnTo>
                    <a:pt x="9118" y="157"/>
                  </a:lnTo>
                  <a:lnTo>
                    <a:pt x="8962" y="261"/>
                  </a:lnTo>
                  <a:lnTo>
                    <a:pt x="8858" y="417"/>
                  </a:lnTo>
                  <a:lnTo>
                    <a:pt x="8753" y="626"/>
                  </a:lnTo>
                  <a:lnTo>
                    <a:pt x="8701" y="782"/>
                  </a:lnTo>
                  <a:lnTo>
                    <a:pt x="8649" y="991"/>
                  </a:lnTo>
                  <a:lnTo>
                    <a:pt x="8649" y="3283"/>
                  </a:lnTo>
                  <a:lnTo>
                    <a:pt x="8701" y="3491"/>
                  </a:lnTo>
                  <a:lnTo>
                    <a:pt x="8753" y="3700"/>
                  </a:lnTo>
                  <a:lnTo>
                    <a:pt x="8858" y="3856"/>
                  </a:lnTo>
                  <a:lnTo>
                    <a:pt x="8962" y="4012"/>
                  </a:lnTo>
                  <a:lnTo>
                    <a:pt x="9118" y="4117"/>
                  </a:lnTo>
                  <a:lnTo>
                    <a:pt x="9274" y="4221"/>
                  </a:lnTo>
                  <a:lnTo>
                    <a:pt x="9483" y="4273"/>
                  </a:lnTo>
                  <a:lnTo>
                    <a:pt x="9691" y="4325"/>
                  </a:lnTo>
                  <a:lnTo>
                    <a:pt x="11879" y="4325"/>
                  </a:lnTo>
                  <a:lnTo>
                    <a:pt x="12140" y="4846"/>
                  </a:lnTo>
                  <a:lnTo>
                    <a:pt x="12348" y="5419"/>
                  </a:lnTo>
                  <a:lnTo>
                    <a:pt x="12557" y="5940"/>
                  </a:lnTo>
                  <a:lnTo>
                    <a:pt x="12713" y="6513"/>
                  </a:lnTo>
                  <a:lnTo>
                    <a:pt x="12817" y="7139"/>
                  </a:lnTo>
                  <a:lnTo>
                    <a:pt x="12921" y="7712"/>
                  </a:lnTo>
                  <a:lnTo>
                    <a:pt x="12973" y="8337"/>
                  </a:lnTo>
                  <a:lnTo>
                    <a:pt x="13026" y="8910"/>
                  </a:lnTo>
                  <a:lnTo>
                    <a:pt x="12973" y="9900"/>
                  </a:lnTo>
                  <a:lnTo>
                    <a:pt x="12817" y="10890"/>
                  </a:lnTo>
                  <a:lnTo>
                    <a:pt x="12557" y="11828"/>
                  </a:lnTo>
                  <a:lnTo>
                    <a:pt x="12244" y="12713"/>
                  </a:lnTo>
                  <a:lnTo>
                    <a:pt x="11827" y="13599"/>
                  </a:lnTo>
                  <a:lnTo>
                    <a:pt x="11358" y="14433"/>
                  </a:lnTo>
                  <a:lnTo>
                    <a:pt x="10785" y="15214"/>
                  </a:lnTo>
                  <a:lnTo>
                    <a:pt x="10108" y="15944"/>
                  </a:lnTo>
                  <a:lnTo>
                    <a:pt x="9379" y="16569"/>
                  </a:lnTo>
                  <a:lnTo>
                    <a:pt x="8597" y="17142"/>
                  </a:lnTo>
                  <a:lnTo>
                    <a:pt x="7763" y="17663"/>
                  </a:lnTo>
                  <a:lnTo>
                    <a:pt x="6878" y="18080"/>
                  </a:lnTo>
                  <a:lnTo>
                    <a:pt x="5992" y="18392"/>
                  </a:lnTo>
                  <a:lnTo>
                    <a:pt x="5054" y="18601"/>
                  </a:lnTo>
                  <a:lnTo>
                    <a:pt x="4116" y="18757"/>
                  </a:lnTo>
                  <a:lnTo>
                    <a:pt x="3127" y="18809"/>
                  </a:lnTo>
                  <a:lnTo>
                    <a:pt x="2553" y="18809"/>
                  </a:lnTo>
                  <a:lnTo>
                    <a:pt x="1928" y="18757"/>
                  </a:lnTo>
                  <a:lnTo>
                    <a:pt x="1355" y="18653"/>
                  </a:lnTo>
                  <a:lnTo>
                    <a:pt x="834" y="18549"/>
                  </a:lnTo>
                  <a:lnTo>
                    <a:pt x="574" y="18549"/>
                  </a:lnTo>
                  <a:lnTo>
                    <a:pt x="313" y="18601"/>
                  </a:lnTo>
                  <a:lnTo>
                    <a:pt x="105" y="18809"/>
                  </a:lnTo>
                  <a:lnTo>
                    <a:pt x="1" y="19018"/>
                  </a:lnTo>
                  <a:lnTo>
                    <a:pt x="1" y="19278"/>
                  </a:lnTo>
                  <a:lnTo>
                    <a:pt x="105" y="19539"/>
                  </a:lnTo>
                  <a:lnTo>
                    <a:pt x="261" y="19695"/>
                  </a:lnTo>
                  <a:lnTo>
                    <a:pt x="522" y="19799"/>
                  </a:lnTo>
                  <a:lnTo>
                    <a:pt x="1147" y="19955"/>
                  </a:lnTo>
                  <a:lnTo>
                    <a:pt x="1772" y="20060"/>
                  </a:lnTo>
                  <a:lnTo>
                    <a:pt x="2449" y="20112"/>
                  </a:lnTo>
                  <a:lnTo>
                    <a:pt x="3127" y="20112"/>
                  </a:lnTo>
                  <a:lnTo>
                    <a:pt x="4221" y="20060"/>
                  </a:lnTo>
                  <a:lnTo>
                    <a:pt x="5315" y="19903"/>
                  </a:lnTo>
                  <a:lnTo>
                    <a:pt x="6357" y="19643"/>
                  </a:lnTo>
                  <a:lnTo>
                    <a:pt x="7399" y="19278"/>
                  </a:lnTo>
                  <a:lnTo>
                    <a:pt x="8389" y="18809"/>
                  </a:lnTo>
                  <a:lnTo>
                    <a:pt x="9326" y="18236"/>
                  </a:lnTo>
                  <a:lnTo>
                    <a:pt x="10212" y="17611"/>
                  </a:lnTo>
                  <a:lnTo>
                    <a:pt x="11046" y="16829"/>
                  </a:lnTo>
                  <a:lnTo>
                    <a:pt x="11775" y="16048"/>
                  </a:lnTo>
                  <a:lnTo>
                    <a:pt x="12452" y="15162"/>
                  </a:lnTo>
                  <a:lnTo>
                    <a:pt x="13026" y="14224"/>
                  </a:lnTo>
                  <a:lnTo>
                    <a:pt x="13442" y="13234"/>
                  </a:lnTo>
                  <a:lnTo>
                    <a:pt x="13859" y="12192"/>
                  </a:lnTo>
                  <a:lnTo>
                    <a:pt x="14120" y="11150"/>
                  </a:lnTo>
                  <a:lnTo>
                    <a:pt x="14276" y="10056"/>
                  </a:lnTo>
                  <a:lnTo>
                    <a:pt x="14328" y="8910"/>
                  </a:lnTo>
                  <a:lnTo>
                    <a:pt x="14276" y="8233"/>
                  </a:lnTo>
                  <a:lnTo>
                    <a:pt x="14224" y="7503"/>
                  </a:lnTo>
                  <a:lnTo>
                    <a:pt x="14120" y="6826"/>
                  </a:lnTo>
                  <a:lnTo>
                    <a:pt x="13963" y="6149"/>
                  </a:lnTo>
                  <a:lnTo>
                    <a:pt x="13755" y="5471"/>
                  </a:lnTo>
                  <a:lnTo>
                    <a:pt x="13547" y="4846"/>
                  </a:lnTo>
                  <a:lnTo>
                    <a:pt x="13286" y="4169"/>
                  </a:lnTo>
                  <a:lnTo>
                    <a:pt x="12973" y="3544"/>
                  </a:lnTo>
                  <a:lnTo>
                    <a:pt x="12973" y="3283"/>
                  </a:lnTo>
                  <a:lnTo>
                    <a:pt x="12973" y="991"/>
                  </a:lnTo>
                  <a:lnTo>
                    <a:pt x="12973" y="782"/>
                  </a:lnTo>
                  <a:lnTo>
                    <a:pt x="12921" y="626"/>
                  </a:lnTo>
                  <a:lnTo>
                    <a:pt x="12817" y="417"/>
                  </a:lnTo>
                  <a:lnTo>
                    <a:pt x="12713" y="261"/>
                  </a:lnTo>
                  <a:lnTo>
                    <a:pt x="12557" y="157"/>
                  </a:lnTo>
                  <a:lnTo>
                    <a:pt x="12348" y="53"/>
                  </a:lnTo>
                  <a:lnTo>
                    <a:pt x="121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5622238" y="1335100"/>
              <a:ext cx="358200" cy="502800"/>
            </a:xfrm>
            <a:custGeom>
              <a:rect b="b" l="l" r="r" t="t"/>
              <a:pathLst>
                <a:path extrusionOk="0" fill="none" h="20112" w="14328">
                  <a:moveTo>
                    <a:pt x="12973" y="3544"/>
                  </a:moveTo>
                  <a:lnTo>
                    <a:pt x="12973" y="3544"/>
                  </a:lnTo>
                  <a:lnTo>
                    <a:pt x="12973" y="3283"/>
                  </a:lnTo>
                  <a:lnTo>
                    <a:pt x="12973" y="991"/>
                  </a:lnTo>
                  <a:lnTo>
                    <a:pt x="12973" y="991"/>
                  </a:lnTo>
                  <a:lnTo>
                    <a:pt x="12973" y="782"/>
                  </a:lnTo>
                  <a:lnTo>
                    <a:pt x="12921" y="626"/>
                  </a:lnTo>
                  <a:lnTo>
                    <a:pt x="12817" y="417"/>
                  </a:lnTo>
                  <a:lnTo>
                    <a:pt x="12713" y="261"/>
                  </a:lnTo>
                  <a:lnTo>
                    <a:pt x="12557" y="157"/>
                  </a:lnTo>
                  <a:lnTo>
                    <a:pt x="12348" y="53"/>
                  </a:lnTo>
                  <a:lnTo>
                    <a:pt x="12192" y="1"/>
                  </a:lnTo>
                  <a:lnTo>
                    <a:pt x="11984" y="1"/>
                  </a:lnTo>
                  <a:lnTo>
                    <a:pt x="9691" y="1"/>
                  </a:lnTo>
                  <a:lnTo>
                    <a:pt x="9691" y="1"/>
                  </a:lnTo>
                  <a:lnTo>
                    <a:pt x="9483" y="1"/>
                  </a:lnTo>
                  <a:lnTo>
                    <a:pt x="9274" y="53"/>
                  </a:lnTo>
                  <a:lnTo>
                    <a:pt x="9118" y="157"/>
                  </a:lnTo>
                  <a:lnTo>
                    <a:pt x="8962" y="261"/>
                  </a:lnTo>
                  <a:lnTo>
                    <a:pt x="8858" y="417"/>
                  </a:lnTo>
                  <a:lnTo>
                    <a:pt x="8753" y="626"/>
                  </a:lnTo>
                  <a:lnTo>
                    <a:pt x="8701" y="782"/>
                  </a:lnTo>
                  <a:lnTo>
                    <a:pt x="8649" y="991"/>
                  </a:lnTo>
                  <a:lnTo>
                    <a:pt x="8649" y="3283"/>
                  </a:lnTo>
                  <a:lnTo>
                    <a:pt x="8649" y="3283"/>
                  </a:lnTo>
                  <a:lnTo>
                    <a:pt x="8701" y="3491"/>
                  </a:lnTo>
                  <a:lnTo>
                    <a:pt x="8753" y="3700"/>
                  </a:lnTo>
                  <a:lnTo>
                    <a:pt x="8858" y="3856"/>
                  </a:lnTo>
                  <a:lnTo>
                    <a:pt x="8962" y="4012"/>
                  </a:lnTo>
                  <a:lnTo>
                    <a:pt x="9118" y="4117"/>
                  </a:lnTo>
                  <a:lnTo>
                    <a:pt x="9274" y="4221"/>
                  </a:lnTo>
                  <a:lnTo>
                    <a:pt x="9483" y="4273"/>
                  </a:lnTo>
                  <a:lnTo>
                    <a:pt x="9691" y="4325"/>
                  </a:lnTo>
                  <a:lnTo>
                    <a:pt x="11879" y="4325"/>
                  </a:lnTo>
                  <a:lnTo>
                    <a:pt x="11879" y="4325"/>
                  </a:lnTo>
                  <a:lnTo>
                    <a:pt x="12140" y="4846"/>
                  </a:lnTo>
                  <a:lnTo>
                    <a:pt x="12348" y="5419"/>
                  </a:lnTo>
                  <a:lnTo>
                    <a:pt x="12557" y="5940"/>
                  </a:lnTo>
                  <a:lnTo>
                    <a:pt x="12713" y="6513"/>
                  </a:lnTo>
                  <a:lnTo>
                    <a:pt x="12817" y="7139"/>
                  </a:lnTo>
                  <a:lnTo>
                    <a:pt x="12921" y="7712"/>
                  </a:lnTo>
                  <a:lnTo>
                    <a:pt x="12973" y="8337"/>
                  </a:lnTo>
                  <a:lnTo>
                    <a:pt x="13026" y="8910"/>
                  </a:lnTo>
                  <a:lnTo>
                    <a:pt x="13026" y="8910"/>
                  </a:lnTo>
                  <a:lnTo>
                    <a:pt x="12973" y="9900"/>
                  </a:lnTo>
                  <a:lnTo>
                    <a:pt x="12817" y="10890"/>
                  </a:lnTo>
                  <a:lnTo>
                    <a:pt x="12557" y="11828"/>
                  </a:lnTo>
                  <a:lnTo>
                    <a:pt x="12244" y="12713"/>
                  </a:lnTo>
                  <a:lnTo>
                    <a:pt x="11827" y="13599"/>
                  </a:lnTo>
                  <a:lnTo>
                    <a:pt x="11358" y="14433"/>
                  </a:lnTo>
                  <a:lnTo>
                    <a:pt x="10785" y="15214"/>
                  </a:lnTo>
                  <a:lnTo>
                    <a:pt x="10108" y="15944"/>
                  </a:lnTo>
                  <a:lnTo>
                    <a:pt x="10108" y="15944"/>
                  </a:lnTo>
                  <a:lnTo>
                    <a:pt x="9379" y="16569"/>
                  </a:lnTo>
                  <a:lnTo>
                    <a:pt x="8597" y="17142"/>
                  </a:lnTo>
                  <a:lnTo>
                    <a:pt x="7763" y="17663"/>
                  </a:lnTo>
                  <a:lnTo>
                    <a:pt x="6878" y="18080"/>
                  </a:lnTo>
                  <a:lnTo>
                    <a:pt x="5992" y="18392"/>
                  </a:lnTo>
                  <a:lnTo>
                    <a:pt x="5054" y="18601"/>
                  </a:lnTo>
                  <a:lnTo>
                    <a:pt x="4116" y="18757"/>
                  </a:lnTo>
                  <a:lnTo>
                    <a:pt x="3127" y="18809"/>
                  </a:lnTo>
                  <a:lnTo>
                    <a:pt x="3127" y="18809"/>
                  </a:lnTo>
                  <a:lnTo>
                    <a:pt x="2553" y="18809"/>
                  </a:lnTo>
                  <a:lnTo>
                    <a:pt x="1928" y="18757"/>
                  </a:lnTo>
                  <a:lnTo>
                    <a:pt x="1355" y="18653"/>
                  </a:lnTo>
                  <a:lnTo>
                    <a:pt x="834" y="18549"/>
                  </a:lnTo>
                  <a:lnTo>
                    <a:pt x="834" y="18549"/>
                  </a:lnTo>
                  <a:lnTo>
                    <a:pt x="574" y="18549"/>
                  </a:lnTo>
                  <a:lnTo>
                    <a:pt x="313" y="18601"/>
                  </a:lnTo>
                  <a:lnTo>
                    <a:pt x="105" y="18809"/>
                  </a:lnTo>
                  <a:lnTo>
                    <a:pt x="1" y="19018"/>
                  </a:lnTo>
                  <a:lnTo>
                    <a:pt x="1" y="19018"/>
                  </a:lnTo>
                  <a:lnTo>
                    <a:pt x="1" y="19278"/>
                  </a:lnTo>
                  <a:lnTo>
                    <a:pt x="105" y="19539"/>
                  </a:lnTo>
                  <a:lnTo>
                    <a:pt x="261" y="19695"/>
                  </a:lnTo>
                  <a:lnTo>
                    <a:pt x="522" y="19799"/>
                  </a:lnTo>
                  <a:lnTo>
                    <a:pt x="522" y="19799"/>
                  </a:lnTo>
                  <a:lnTo>
                    <a:pt x="1147" y="19955"/>
                  </a:lnTo>
                  <a:lnTo>
                    <a:pt x="1772" y="20060"/>
                  </a:lnTo>
                  <a:lnTo>
                    <a:pt x="2449" y="20112"/>
                  </a:lnTo>
                  <a:lnTo>
                    <a:pt x="3127" y="20112"/>
                  </a:lnTo>
                  <a:lnTo>
                    <a:pt x="3127" y="20112"/>
                  </a:lnTo>
                  <a:lnTo>
                    <a:pt x="4221" y="20060"/>
                  </a:lnTo>
                  <a:lnTo>
                    <a:pt x="5315" y="19903"/>
                  </a:lnTo>
                  <a:lnTo>
                    <a:pt x="6357" y="19643"/>
                  </a:lnTo>
                  <a:lnTo>
                    <a:pt x="7399" y="19278"/>
                  </a:lnTo>
                  <a:lnTo>
                    <a:pt x="8389" y="18809"/>
                  </a:lnTo>
                  <a:lnTo>
                    <a:pt x="9326" y="18236"/>
                  </a:lnTo>
                  <a:lnTo>
                    <a:pt x="10212" y="17611"/>
                  </a:lnTo>
                  <a:lnTo>
                    <a:pt x="11046" y="16829"/>
                  </a:lnTo>
                  <a:lnTo>
                    <a:pt x="11046" y="16829"/>
                  </a:lnTo>
                  <a:lnTo>
                    <a:pt x="11775" y="16048"/>
                  </a:lnTo>
                  <a:lnTo>
                    <a:pt x="12452" y="15162"/>
                  </a:lnTo>
                  <a:lnTo>
                    <a:pt x="13026" y="14224"/>
                  </a:lnTo>
                  <a:lnTo>
                    <a:pt x="13442" y="13234"/>
                  </a:lnTo>
                  <a:lnTo>
                    <a:pt x="13859" y="12192"/>
                  </a:lnTo>
                  <a:lnTo>
                    <a:pt x="14120" y="11150"/>
                  </a:lnTo>
                  <a:lnTo>
                    <a:pt x="14276" y="10056"/>
                  </a:lnTo>
                  <a:lnTo>
                    <a:pt x="14328" y="8910"/>
                  </a:lnTo>
                  <a:lnTo>
                    <a:pt x="14328" y="8910"/>
                  </a:lnTo>
                  <a:lnTo>
                    <a:pt x="14276" y="8233"/>
                  </a:lnTo>
                  <a:lnTo>
                    <a:pt x="14224" y="7503"/>
                  </a:lnTo>
                  <a:lnTo>
                    <a:pt x="14120" y="6826"/>
                  </a:lnTo>
                  <a:lnTo>
                    <a:pt x="13963" y="6149"/>
                  </a:lnTo>
                  <a:lnTo>
                    <a:pt x="13755" y="5471"/>
                  </a:lnTo>
                  <a:lnTo>
                    <a:pt x="13547" y="4846"/>
                  </a:lnTo>
                  <a:lnTo>
                    <a:pt x="13286" y="4169"/>
                  </a:lnTo>
                  <a:lnTo>
                    <a:pt x="12973" y="3544"/>
                  </a:lnTo>
                  <a:lnTo>
                    <a:pt x="12973" y="354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5872313" y="1367675"/>
              <a:ext cx="41700" cy="41700"/>
            </a:xfrm>
            <a:custGeom>
              <a:rect b="b" l="l" r="r" t="t"/>
              <a:pathLst>
                <a:path extrusionOk="0" fill="none" h="1668" w="1668">
                  <a:moveTo>
                    <a:pt x="1" y="0"/>
                  </a:moveTo>
                  <a:lnTo>
                    <a:pt x="1668" y="0"/>
                  </a:lnTo>
                  <a:lnTo>
                    <a:pt x="1668" y="1667"/>
                  </a:lnTo>
                  <a:lnTo>
                    <a:pt x="1" y="1667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5872313" y="13676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5420363" y="1277800"/>
              <a:ext cx="373825" cy="523625"/>
            </a:xfrm>
            <a:custGeom>
              <a:rect b="b" l="l" r="r" t="t"/>
              <a:pathLst>
                <a:path extrusionOk="0" h="20945" w="14953">
                  <a:moveTo>
                    <a:pt x="4897" y="17923"/>
                  </a:moveTo>
                  <a:lnTo>
                    <a:pt x="4897" y="19642"/>
                  </a:lnTo>
                  <a:lnTo>
                    <a:pt x="3230" y="19642"/>
                  </a:lnTo>
                  <a:lnTo>
                    <a:pt x="3230" y="17923"/>
                  </a:lnTo>
                  <a:close/>
                  <a:moveTo>
                    <a:pt x="11202" y="0"/>
                  </a:moveTo>
                  <a:lnTo>
                    <a:pt x="10055" y="52"/>
                  </a:lnTo>
                  <a:lnTo>
                    <a:pt x="8961" y="209"/>
                  </a:lnTo>
                  <a:lnTo>
                    <a:pt x="7919" y="469"/>
                  </a:lnTo>
                  <a:lnTo>
                    <a:pt x="6877" y="886"/>
                  </a:lnTo>
                  <a:lnTo>
                    <a:pt x="5887" y="1303"/>
                  </a:lnTo>
                  <a:lnTo>
                    <a:pt x="4950" y="1876"/>
                  </a:lnTo>
                  <a:lnTo>
                    <a:pt x="4064" y="2553"/>
                  </a:lnTo>
                  <a:lnTo>
                    <a:pt x="3282" y="3283"/>
                  </a:lnTo>
                  <a:lnTo>
                    <a:pt x="2501" y="4116"/>
                  </a:lnTo>
                  <a:lnTo>
                    <a:pt x="1876" y="5002"/>
                  </a:lnTo>
                  <a:lnTo>
                    <a:pt x="1303" y="5940"/>
                  </a:lnTo>
                  <a:lnTo>
                    <a:pt x="834" y="6930"/>
                  </a:lnTo>
                  <a:lnTo>
                    <a:pt x="469" y="7972"/>
                  </a:lnTo>
                  <a:lnTo>
                    <a:pt x="208" y="9014"/>
                  </a:lnTo>
                  <a:lnTo>
                    <a:pt x="52" y="10108"/>
                  </a:lnTo>
                  <a:lnTo>
                    <a:pt x="0" y="11202"/>
                  </a:lnTo>
                  <a:lnTo>
                    <a:pt x="0" y="12088"/>
                  </a:lnTo>
                  <a:lnTo>
                    <a:pt x="104" y="12921"/>
                  </a:lnTo>
                  <a:lnTo>
                    <a:pt x="261" y="13703"/>
                  </a:lnTo>
                  <a:lnTo>
                    <a:pt x="469" y="14536"/>
                  </a:lnTo>
                  <a:lnTo>
                    <a:pt x="729" y="15318"/>
                  </a:lnTo>
                  <a:lnTo>
                    <a:pt x="1094" y="16047"/>
                  </a:lnTo>
                  <a:lnTo>
                    <a:pt x="1459" y="16829"/>
                  </a:lnTo>
                  <a:lnTo>
                    <a:pt x="1928" y="17506"/>
                  </a:lnTo>
                  <a:lnTo>
                    <a:pt x="1928" y="17662"/>
                  </a:lnTo>
                  <a:lnTo>
                    <a:pt x="1928" y="19955"/>
                  </a:lnTo>
                  <a:lnTo>
                    <a:pt x="1928" y="20163"/>
                  </a:lnTo>
                  <a:lnTo>
                    <a:pt x="1980" y="20320"/>
                  </a:lnTo>
                  <a:lnTo>
                    <a:pt x="2084" y="20528"/>
                  </a:lnTo>
                  <a:lnTo>
                    <a:pt x="2188" y="20632"/>
                  </a:lnTo>
                  <a:lnTo>
                    <a:pt x="2345" y="20789"/>
                  </a:lnTo>
                  <a:lnTo>
                    <a:pt x="2553" y="20893"/>
                  </a:lnTo>
                  <a:lnTo>
                    <a:pt x="2709" y="20945"/>
                  </a:lnTo>
                  <a:lnTo>
                    <a:pt x="5418" y="20945"/>
                  </a:lnTo>
                  <a:lnTo>
                    <a:pt x="5627" y="20893"/>
                  </a:lnTo>
                  <a:lnTo>
                    <a:pt x="5783" y="20789"/>
                  </a:lnTo>
                  <a:lnTo>
                    <a:pt x="5939" y="20632"/>
                  </a:lnTo>
                  <a:lnTo>
                    <a:pt x="6044" y="20528"/>
                  </a:lnTo>
                  <a:lnTo>
                    <a:pt x="6148" y="20320"/>
                  </a:lnTo>
                  <a:lnTo>
                    <a:pt x="6200" y="20163"/>
                  </a:lnTo>
                  <a:lnTo>
                    <a:pt x="6252" y="19955"/>
                  </a:lnTo>
                  <a:lnTo>
                    <a:pt x="6252" y="17662"/>
                  </a:lnTo>
                  <a:lnTo>
                    <a:pt x="6200" y="17454"/>
                  </a:lnTo>
                  <a:lnTo>
                    <a:pt x="6148" y="17246"/>
                  </a:lnTo>
                  <a:lnTo>
                    <a:pt x="6044" y="17089"/>
                  </a:lnTo>
                  <a:lnTo>
                    <a:pt x="5939" y="16933"/>
                  </a:lnTo>
                  <a:lnTo>
                    <a:pt x="5783" y="16829"/>
                  </a:lnTo>
                  <a:lnTo>
                    <a:pt x="5627" y="16725"/>
                  </a:lnTo>
                  <a:lnTo>
                    <a:pt x="5418" y="16673"/>
                  </a:lnTo>
                  <a:lnTo>
                    <a:pt x="5210" y="16620"/>
                  </a:lnTo>
                  <a:lnTo>
                    <a:pt x="2918" y="16620"/>
                  </a:lnTo>
                  <a:lnTo>
                    <a:pt x="2553" y="15995"/>
                  </a:lnTo>
                  <a:lnTo>
                    <a:pt x="2188" y="15370"/>
                  </a:lnTo>
                  <a:lnTo>
                    <a:pt x="1928" y="14745"/>
                  </a:lnTo>
                  <a:lnTo>
                    <a:pt x="1719" y="14067"/>
                  </a:lnTo>
                  <a:lnTo>
                    <a:pt x="1511" y="13338"/>
                  </a:lnTo>
                  <a:lnTo>
                    <a:pt x="1407" y="12661"/>
                  </a:lnTo>
                  <a:lnTo>
                    <a:pt x="1303" y="11931"/>
                  </a:lnTo>
                  <a:lnTo>
                    <a:pt x="1303" y="11202"/>
                  </a:lnTo>
                  <a:lnTo>
                    <a:pt x="1355" y="10212"/>
                  </a:lnTo>
                  <a:lnTo>
                    <a:pt x="1511" y="9274"/>
                  </a:lnTo>
                  <a:lnTo>
                    <a:pt x="1719" y="8336"/>
                  </a:lnTo>
                  <a:lnTo>
                    <a:pt x="2032" y="7451"/>
                  </a:lnTo>
                  <a:lnTo>
                    <a:pt x="2449" y="6565"/>
                  </a:lnTo>
                  <a:lnTo>
                    <a:pt x="2970" y="5731"/>
                  </a:lnTo>
                  <a:lnTo>
                    <a:pt x="3543" y="4950"/>
                  </a:lnTo>
                  <a:lnTo>
                    <a:pt x="4168" y="4220"/>
                  </a:lnTo>
                  <a:lnTo>
                    <a:pt x="4897" y="3543"/>
                  </a:lnTo>
                  <a:lnTo>
                    <a:pt x="5679" y="2970"/>
                  </a:lnTo>
                  <a:lnTo>
                    <a:pt x="6513" y="2501"/>
                  </a:lnTo>
                  <a:lnTo>
                    <a:pt x="7398" y="2084"/>
                  </a:lnTo>
                  <a:lnTo>
                    <a:pt x="8284" y="1772"/>
                  </a:lnTo>
                  <a:lnTo>
                    <a:pt x="9222" y="1511"/>
                  </a:lnTo>
                  <a:lnTo>
                    <a:pt x="10212" y="1355"/>
                  </a:lnTo>
                  <a:lnTo>
                    <a:pt x="11202" y="1303"/>
                  </a:lnTo>
                  <a:lnTo>
                    <a:pt x="11931" y="1355"/>
                  </a:lnTo>
                  <a:lnTo>
                    <a:pt x="12660" y="1459"/>
                  </a:lnTo>
                  <a:lnTo>
                    <a:pt x="13390" y="1563"/>
                  </a:lnTo>
                  <a:lnTo>
                    <a:pt x="14119" y="1772"/>
                  </a:lnTo>
                  <a:lnTo>
                    <a:pt x="14380" y="1772"/>
                  </a:lnTo>
                  <a:lnTo>
                    <a:pt x="14588" y="1720"/>
                  </a:lnTo>
                  <a:lnTo>
                    <a:pt x="14796" y="1563"/>
                  </a:lnTo>
                  <a:lnTo>
                    <a:pt x="14901" y="1303"/>
                  </a:lnTo>
                  <a:lnTo>
                    <a:pt x="14953" y="1042"/>
                  </a:lnTo>
                  <a:lnTo>
                    <a:pt x="14849" y="834"/>
                  </a:lnTo>
                  <a:lnTo>
                    <a:pt x="14692" y="625"/>
                  </a:lnTo>
                  <a:lnTo>
                    <a:pt x="14484" y="521"/>
                  </a:lnTo>
                  <a:lnTo>
                    <a:pt x="13702" y="313"/>
                  </a:lnTo>
                  <a:lnTo>
                    <a:pt x="12869" y="157"/>
                  </a:lnTo>
                  <a:lnTo>
                    <a:pt x="12035" y="52"/>
                  </a:lnTo>
                  <a:lnTo>
                    <a:pt x="1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5420363" y="1277800"/>
              <a:ext cx="373825" cy="523625"/>
            </a:xfrm>
            <a:custGeom>
              <a:rect b="b" l="l" r="r" t="t"/>
              <a:pathLst>
                <a:path extrusionOk="0" fill="none" h="20945" w="14953">
                  <a:moveTo>
                    <a:pt x="5210" y="16620"/>
                  </a:moveTo>
                  <a:lnTo>
                    <a:pt x="2918" y="16620"/>
                  </a:lnTo>
                  <a:lnTo>
                    <a:pt x="2918" y="16620"/>
                  </a:lnTo>
                  <a:lnTo>
                    <a:pt x="2918" y="16620"/>
                  </a:lnTo>
                  <a:lnTo>
                    <a:pt x="2918" y="16620"/>
                  </a:lnTo>
                  <a:lnTo>
                    <a:pt x="2553" y="15995"/>
                  </a:lnTo>
                  <a:lnTo>
                    <a:pt x="2188" y="15370"/>
                  </a:lnTo>
                  <a:lnTo>
                    <a:pt x="1928" y="14745"/>
                  </a:lnTo>
                  <a:lnTo>
                    <a:pt x="1719" y="14067"/>
                  </a:lnTo>
                  <a:lnTo>
                    <a:pt x="1511" y="13338"/>
                  </a:lnTo>
                  <a:lnTo>
                    <a:pt x="1407" y="12661"/>
                  </a:lnTo>
                  <a:lnTo>
                    <a:pt x="1303" y="11931"/>
                  </a:lnTo>
                  <a:lnTo>
                    <a:pt x="1303" y="11202"/>
                  </a:lnTo>
                  <a:lnTo>
                    <a:pt x="1303" y="11202"/>
                  </a:lnTo>
                  <a:lnTo>
                    <a:pt x="1355" y="10212"/>
                  </a:lnTo>
                  <a:lnTo>
                    <a:pt x="1511" y="9274"/>
                  </a:lnTo>
                  <a:lnTo>
                    <a:pt x="1719" y="8336"/>
                  </a:lnTo>
                  <a:lnTo>
                    <a:pt x="2032" y="7451"/>
                  </a:lnTo>
                  <a:lnTo>
                    <a:pt x="2449" y="6565"/>
                  </a:lnTo>
                  <a:lnTo>
                    <a:pt x="2970" y="5731"/>
                  </a:lnTo>
                  <a:lnTo>
                    <a:pt x="3543" y="4950"/>
                  </a:lnTo>
                  <a:lnTo>
                    <a:pt x="4168" y="4220"/>
                  </a:lnTo>
                  <a:lnTo>
                    <a:pt x="4168" y="4220"/>
                  </a:lnTo>
                  <a:lnTo>
                    <a:pt x="4897" y="3543"/>
                  </a:lnTo>
                  <a:lnTo>
                    <a:pt x="5679" y="2970"/>
                  </a:lnTo>
                  <a:lnTo>
                    <a:pt x="6513" y="2501"/>
                  </a:lnTo>
                  <a:lnTo>
                    <a:pt x="7398" y="2084"/>
                  </a:lnTo>
                  <a:lnTo>
                    <a:pt x="8284" y="1772"/>
                  </a:lnTo>
                  <a:lnTo>
                    <a:pt x="9222" y="1511"/>
                  </a:lnTo>
                  <a:lnTo>
                    <a:pt x="10212" y="1355"/>
                  </a:lnTo>
                  <a:lnTo>
                    <a:pt x="11202" y="1303"/>
                  </a:lnTo>
                  <a:lnTo>
                    <a:pt x="11202" y="1303"/>
                  </a:lnTo>
                  <a:lnTo>
                    <a:pt x="11931" y="1355"/>
                  </a:lnTo>
                  <a:lnTo>
                    <a:pt x="12660" y="1459"/>
                  </a:lnTo>
                  <a:lnTo>
                    <a:pt x="13390" y="1563"/>
                  </a:lnTo>
                  <a:lnTo>
                    <a:pt x="14119" y="1772"/>
                  </a:lnTo>
                  <a:lnTo>
                    <a:pt x="14119" y="1772"/>
                  </a:lnTo>
                  <a:lnTo>
                    <a:pt x="14380" y="1772"/>
                  </a:lnTo>
                  <a:lnTo>
                    <a:pt x="14588" y="1720"/>
                  </a:lnTo>
                  <a:lnTo>
                    <a:pt x="14796" y="1563"/>
                  </a:lnTo>
                  <a:lnTo>
                    <a:pt x="14901" y="1303"/>
                  </a:lnTo>
                  <a:lnTo>
                    <a:pt x="14901" y="1303"/>
                  </a:lnTo>
                  <a:lnTo>
                    <a:pt x="14953" y="1042"/>
                  </a:lnTo>
                  <a:lnTo>
                    <a:pt x="14849" y="834"/>
                  </a:lnTo>
                  <a:lnTo>
                    <a:pt x="14692" y="625"/>
                  </a:lnTo>
                  <a:lnTo>
                    <a:pt x="14484" y="521"/>
                  </a:lnTo>
                  <a:lnTo>
                    <a:pt x="14484" y="521"/>
                  </a:lnTo>
                  <a:lnTo>
                    <a:pt x="13702" y="313"/>
                  </a:lnTo>
                  <a:lnTo>
                    <a:pt x="12869" y="157"/>
                  </a:lnTo>
                  <a:lnTo>
                    <a:pt x="12035" y="52"/>
                  </a:lnTo>
                  <a:lnTo>
                    <a:pt x="11202" y="0"/>
                  </a:lnTo>
                  <a:lnTo>
                    <a:pt x="11202" y="0"/>
                  </a:lnTo>
                  <a:lnTo>
                    <a:pt x="10055" y="52"/>
                  </a:lnTo>
                  <a:lnTo>
                    <a:pt x="8961" y="209"/>
                  </a:lnTo>
                  <a:lnTo>
                    <a:pt x="7919" y="469"/>
                  </a:lnTo>
                  <a:lnTo>
                    <a:pt x="6877" y="886"/>
                  </a:lnTo>
                  <a:lnTo>
                    <a:pt x="5887" y="1303"/>
                  </a:lnTo>
                  <a:lnTo>
                    <a:pt x="4950" y="1876"/>
                  </a:lnTo>
                  <a:lnTo>
                    <a:pt x="4064" y="2553"/>
                  </a:lnTo>
                  <a:lnTo>
                    <a:pt x="3282" y="3283"/>
                  </a:lnTo>
                  <a:lnTo>
                    <a:pt x="3282" y="3283"/>
                  </a:lnTo>
                  <a:lnTo>
                    <a:pt x="2501" y="4116"/>
                  </a:lnTo>
                  <a:lnTo>
                    <a:pt x="1876" y="5002"/>
                  </a:lnTo>
                  <a:lnTo>
                    <a:pt x="1303" y="5940"/>
                  </a:lnTo>
                  <a:lnTo>
                    <a:pt x="834" y="6930"/>
                  </a:lnTo>
                  <a:lnTo>
                    <a:pt x="469" y="7972"/>
                  </a:lnTo>
                  <a:lnTo>
                    <a:pt x="208" y="9014"/>
                  </a:lnTo>
                  <a:lnTo>
                    <a:pt x="52" y="10108"/>
                  </a:lnTo>
                  <a:lnTo>
                    <a:pt x="0" y="11202"/>
                  </a:lnTo>
                  <a:lnTo>
                    <a:pt x="0" y="11202"/>
                  </a:lnTo>
                  <a:lnTo>
                    <a:pt x="0" y="12088"/>
                  </a:lnTo>
                  <a:lnTo>
                    <a:pt x="104" y="12921"/>
                  </a:lnTo>
                  <a:lnTo>
                    <a:pt x="261" y="13703"/>
                  </a:lnTo>
                  <a:lnTo>
                    <a:pt x="469" y="14536"/>
                  </a:lnTo>
                  <a:lnTo>
                    <a:pt x="729" y="15318"/>
                  </a:lnTo>
                  <a:lnTo>
                    <a:pt x="1094" y="16047"/>
                  </a:lnTo>
                  <a:lnTo>
                    <a:pt x="1459" y="16829"/>
                  </a:lnTo>
                  <a:lnTo>
                    <a:pt x="1928" y="17506"/>
                  </a:lnTo>
                  <a:lnTo>
                    <a:pt x="1928" y="17506"/>
                  </a:lnTo>
                  <a:lnTo>
                    <a:pt x="1928" y="17662"/>
                  </a:lnTo>
                  <a:lnTo>
                    <a:pt x="1928" y="19955"/>
                  </a:lnTo>
                  <a:lnTo>
                    <a:pt x="1928" y="19955"/>
                  </a:lnTo>
                  <a:lnTo>
                    <a:pt x="1928" y="20163"/>
                  </a:lnTo>
                  <a:lnTo>
                    <a:pt x="1980" y="20320"/>
                  </a:lnTo>
                  <a:lnTo>
                    <a:pt x="2084" y="20528"/>
                  </a:lnTo>
                  <a:lnTo>
                    <a:pt x="2188" y="20632"/>
                  </a:lnTo>
                  <a:lnTo>
                    <a:pt x="2345" y="20789"/>
                  </a:lnTo>
                  <a:lnTo>
                    <a:pt x="2553" y="20893"/>
                  </a:lnTo>
                  <a:lnTo>
                    <a:pt x="2709" y="20945"/>
                  </a:lnTo>
                  <a:lnTo>
                    <a:pt x="2918" y="20945"/>
                  </a:lnTo>
                  <a:lnTo>
                    <a:pt x="5210" y="20945"/>
                  </a:lnTo>
                  <a:lnTo>
                    <a:pt x="5210" y="20945"/>
                  </a:lnTo>
                  <a:lnTo>
                    <a:pt x="5418" y="20945"/>
                  </a:lnTo>
                  <a:lnTo>
                    <a:pt x="5627" y="20893"/>
                  </a:lnTo>
                  <a:lnTo>
                    <a:pt x="5783" y="20789"/>
                  </a:lnTo>
                  <a:lnTo>
                    <a:pt x="5939" y="20632"/>
                  </a:lnTo>
                  <a:lnTo>
                    <a:pt x="6044" y="20528"/>
                  </a:lnTo>
                  <a:lnTo>
                    <a:pt x="6148" y="20320"/>
                  </a:lnTo>
                  <a:lnTo>
                    <a:pt x="6200" y="20163"/>
                  </a:lnTo>
                  <a:lnTo>
                    <a:pt x="6252" y="19955"/>
                  </a:lnTo>
                  <a:lnTo>
                    <a:pt x="6252" y="17662"/>
                  </a:lnTo>
                  <a:lnTo>
                    <a:pt x="6252" y="17662"/>
                  </a:lnTo>
                  <a:lnTo>
                    <a:pt x="6200" y="17454"/>
                  </a:lnTo>
                  <a:lnTo>
                    <a:pt x="6148" y="17246"/>
                  </a:lnTo>
                  <a:lnTo>
                    <a:pt x="6044" y="17089"/>
                  </a:lnTo>
                  <a:lnTo>
                    <a:pt x="5939" y="16933"/>
                  </a:lnTo>
                  <a:lnTo>
                    <a:pt x="5783" y="16829"/>
                  </a:lnTo>
                  <a:lnTo>
                    <a:pt x="5627" y="16725"/>
                  </a:lnTo>
                  <a:lnTo>
                    <a:pt x="5418" y="16673"/>
                  </a:lnTo>
                  <a:lnTo>
                    <a:pt x="5210" y="16620"/>
                  </a:lnTo>
                  <a:lnTo>
                    <a:pt x="5210" y="1662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5501113" y="1725850"/>
              <a:ext cx="41700" cy="43025"/>
            </a:xfrm>
            <a:custGeom>
              <a:rect b="b" l="l" r="r" t="t"/>
              <a:pathLst>
                <a:path extrusionOk="0" fill="none" h="1721" w="1668">
                  <a:moveTo>
                    <a:pt x="1667" y="1720"/>
                  </a:moveTo>
                  <a:lnTo>
                    <a:pt x="0" y="1720"/>
                  </a:lnTo>
                  <a:lnTo>
                    <a:pt x="0" y="1"/>
                  </a:lnTo>
                  <a:lnTo>
                    <a:pt x="1667" y="1"/>
                  </a:lnTo>
                  <a:lnTo>
                    <a:pt x="1667" y="172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5542788" y="1768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44"/>
          <p:cNvSpPr txBox="1"/>
          <p:nvPr/>
        </p:nvSpPr>
        <p:spPr>
          <a:xfrm>
            <a:off x="6782075" y="1270600"/>
            <a:ext cx="1497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2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small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44"/>
          <p:cNvSpPr txBox="1"/>
          <p:nvPr/>
        </p:nvSpPr>
        <p:spPr>
          <a:xfrm>
            <a:off x="6782075" y="1952956"/>
            <a:ext cx="1497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5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very big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44"/>
          <p:cNvSpPr txBox="1"/>
          <p:nvPr/>
        </p:nvSpPr>
        <p:spPr>
          <a:xfrm>
            <a:off x="6782075" y="2635312"/>
            <a:ext cx="1497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15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hot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44"/>
          <p:cNvSpPr txBox="1"/>
          <p:nvPr/>
        </p:nvSpPr>
        <p:spPr>
          <a:xfrm>
            <a:off x="6782075" y="4000025"/>
            <a:ext cx="1497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29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 is ringed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44"/>
          <p:cNvSpPr/>
          <p:nvPr/>
        </p:nvSpPr>
        <p:spPr>
          <a:xfrm>
            <a:off x="6674894" y="1349225"/>
            <a:ext cx="128100" cy="12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4"/>
          <p:cNvSpPr/>
          <p:nvPr/>
        </p:nvSpPr>
        <p:spPr>
          <a:xfrm>
            <a:off x="6674894" y="2031453"/>
            <a:ext cx="128100" cy="12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4"/>
          <p:cNvSpPr/>
          <p:nvPr/>
        </p:nvSpPr>
        <p:spPr>
          <a:xfrm>
            <a:off x="6674894" y="2713681"/>
            <a:ext cx="128100" cy="12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4"/>
          <p:cNvSpPr/>
          <p:nvPr/>
        </p:nvSpPr>
        <p:spPr>
          <a:xfrm>
            <a:off x="6674894" y="4078138"/>
            <a:ext cx="128100" cy="12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4"/>
          <p:cNvSpPr txBox="1"/>
          <p:nvPr/>
        </p:nvSpPr>
        <p:spPr>
          <a:xfrm>
            <a:off x="6782075" y="3317669"/>
            <a:ext cx="1497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 29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very cold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44"/>
          <p:cNvSpPr/>
          <p:nvPr/>
        </p:nvSpPr>
        <p:spPr>
          <a:xfrm>
            <a:off x="6674894" y="3395909"/>
            <a:ext cx="128100" cy="12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6" name="Google Shape;1036;p44"/>
          <p:cNvGrpSpPr/>
          <p:nvPr/>
        </p:nvGrpSpPr>
        <p:grpSpPr>
          <a:xfrm>
            <a:off x="6386375" y="1856275"/>
            <a:ext cx="2289000" cy="2048225"/>
            <a:chOff x="6386375" y="1856275"/>
            <a:chExt cx="2289000" cy="2048225"/>
          </a:xfrm>
        </p:grpSpPr>
        <p:cxnSp>
          <p:nvCxnSpPr>
            <p:cNvPr id="1037" name="Google Shape;1037;p44"/>
            <p:cNvCxnSpPr/>
            <p:nvPr/>
          </p:nvCxnSpPr>
          <p:spPr>
            <a:xfrm>
              <a:off x="6386375" y="1856275"/>
              <a:ext cx="2289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8" name="Google Shape;1038;p44"/>
            <p:cNvCxnSpPr/>
            <p:nvPr/>
          </p:nvCxnSpPr>
          <p:spPr>
            <a:xfrm>
              <a:off x="6386375" y="2539017"/>
              <a:ext cx="2289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44"/>
            <p:cNvCxnSpPr/>
            <p:nvPr/>
          </p:nvCxnSpPr>
          <p:spPr>
            <a:xfrm>
              <a:off x="6386375" y="3904500"/>
              <a:ext cx="2289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44"/>
            <p:cNvCxnSpPr/>
            <p:nvPr/>
          </p:nvCxnSpPr>
          <p:spPr>
            <a:xfrm>
              <a:off x="6386375" y="3221758"/>
              <a:ext cx="2289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" name="Google Shape;1045;p45"/>
          <p:cNvGraphicFramePr/>
          <p:nvPr/>
        </p:nvGraphicFramePr>
        <p:xfrm>
          <a:off x="487275" y="8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172400"/>
                <a:gridCol w="1172400"/>
                <a:gridCol w="1172400"/>
                <a:gridCol w="1172400"/>
                <a:gridCol w="1172400"/>
                <a:gridCol w="1172400"/>
                <a:gridCol w="1172400"/>
              </a:tblGrid>
              <a:tr h="56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9:00 am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am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am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very cold planet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pm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very far away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1:00 pm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2:00 pm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a small planet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 ringed planet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6" name="Google Shape;1046;p45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1047" name="Google Shape;1047;p45"/>
          <p:cNvSpPr/>
          <p:nvPr/>
        </p:nvSpPr>
        <p:spPr>
          <a:xfrm>
            <a:off x="4274856" y="955375"/>
            <a:ext cx="585235" cy="317374"/>
          </a:xfrm>
          <a:custGeom>
            <a:rect b="b" l="l" r="r" t="t"/>
            <a:pathLst>
              <a:path extrusionOk="0" h="4932" w="17298">
                <a:moveTo>
                  <a:pt x="4470" y="0"/>
                </a:moveTo>
                <a:lnTo>
                  <a:pt x="3526" y="19"/>
                </a:lnTo>
                <a:lnTo>
                  <a:pt x="2563" y="58"/>
                </a:lnTo>
                <a:lnTo>
                  <a:pt x="1619" y="135"/>
                </a:lnTo>
                <a:lnTo>
                  <a:pt x="1157" y="193"/>
                </a:lnTo>
                <a:lnTo>
                  <a:pt x="675" y="250"/>
                </a:lnTo>
                <a:lnTo>
                  <a:pt x="598" y="270"/>
                </a:lnTo>
                <a:lnTo>
                  <a:pt x="559" y="308"/>
                </a:lnTo>
                <a:lnTo>
                  <a:pt x="521" y="366"/>
                </a:lnTo>
                <a:lnTo>
                  <a:pt x="502" y="443"/>
                </a:lnTo>
                <a:lnTo>
                  <a:pt x="386" y="501"/>
                </a:lnTo>
                <a:lnTo>
                  <a:pt x="290" y="597"/>
                </a:lnTo>
                <a:lnTo>
                  <a:pt x="213" y="713"/>
                </a:lnTo>
                <a:lnTo>
                  <a:pt x="136" y="848"/>
                </a:lnTo>
                <a:lnTo>
                  <a:pt x="97" y="1002"/>
                </a:lnTo>
                <a:lnTo>
                  <a:pt x="59" y="1156"/>
                </a:lnTo>
                <a:lnTo>
                  <a:pt x="20" y="1522"/>
                </a:lnTo>
                <a:lnTo>
                  <a:pt x="1" y="1888"/>
                </a:lnTo>
                <a:lnTo>
                  <a:pt x="20" y="2234"/>
                </a:lnTo>
                <a:lnTo>
                  <a:pt x="78" y="2774"/>
                </a:lnTo>
                <a:lnTo>
                  <a:pt x="155" y="3294"/>
                </a:lnTo>
                <a:lnTo>
                  <a:pt x="213" y="3602"/>
                </a:lnTo>
                <a:lnTo>
                  <a:pt x="309" y="3929"/>
                </a:lnTo>
                <a:lnTo>
                  <a:pt x="367" y="4084"/>
                </a:lnTo>
                <a:lnTo>
                  <a:pt x="444" y="4218"/>
                </a:lnTo>
                <a:lnTo>
                  <a:pt x="521" y="4353"/>
                </a:lnTo>
                <a:lnTo>
                  <a:pt x="598" y="4469"/>
                </a:lnTo>
                <a:lnTo>
                  <a:pt x="694" y="4565"/>
                </a:lnTo>
                <a:lnTo>
                  <a:pt x="791" y="4623"/>
                </a:lnTo>
                <a:lnTo>
                  <a:pt x="925" y="4681"/>
                </a:lnTo>
                <a:lnTo>
                  <a:pt x="1041" y="4700"/>
                </a:lnTo>
                <a:lnTo>
                  <a:pt x="1079" y="4777"/>
                </a:lnTo>
                <a:lnTo>
                  <a:pt x="1157" y="4854"/>
                </a:lnTo>
                <a:lnTo>
                  <a:pt x="1234" y="4912"/>
                </a:lnTo>
                <a:lnTo>
                  <a:pt x="1349" y="4931"/>
                </a:lnTo>
                <a:lnTo>
                  <a:pt x="4913" y="4931"/>
                </a:lnTo>
                <a:lnTo>
                  <a:pt x="8476" y="4912"/>
                </a:lnTo>
                <a:lnTo>
                  <a:pt x="15603" y="4854"/>
                </a:lnTo>
                <a:lnTo>
                  <a:pt x="15699" y="4854"/>
                </a:lnTo>
                <a:lnTo>
                  <a:pt x="15795" y="4815"/>
                </a:lnTo>
                <a:lnTo>
                  <a:pt x="15853" y="4758"/>
                </a:lnTo>
                <a:lnTo>
                  <a:pt x="15911" y="4681"/>
                </a:lnTo>
                <a:lnTo>
                  <a:pt x="15988" y="4700"/>
                </a:lnTo>
                <a:lnTo>
                  <a:pt x="16046" y="4681"/>
                </a:lnTo>
                <a:lnTo>
                  <a:pt x="16104" y="4661"/>
                </a:lnTo>
                <a:lnTo>
                  <a:pt x="16373" y="4507"/>
                </a:lnTo>
                <a:lnTo>
                  <a:pt x="16585" y="4315"/>
                </a:lnTo>
                <a:lnTo>
                  <a:pt x="16778" y="4122"/>
                </a:lnTo>
                <a:lnTo>
                  <a:pt x="16932" y="3891"/>
                </a:lnTo>
                <a:lnTo>
                  <a:pt x="17067" y="3660"/>
                </a:lnTo>
                <a:lnTo>
                  <a:pt x="17163" y="3390"/>
                </a:lnTo>
                <a:lnTo>
                  <a:pt x="17221" y="3120"/>
                </a:lnTo>
                <a:lnTo>
                  <a:pt x="17279" y="2851"/>
                </a:lnTo>
                <a:lnTo>
                  <a:pt x="17298" y="2562"/>
                </a:lnTo>
                <a:lnTo>
                  <a:pt x="17298" y="2273"/>
                </a:lnTo>
                <a:lnTo>
                  <a:pt x="17298" y="1984"/>
                </a:lnTo>
                <a:lnTo>
                  <a:pt x="17259" y="1695"/>
                </a:lnTo>
                <a:lnTo>
                  <a:pt x="17221" y="1406"/>
                </a:lnTo>
                <a:lnTo>
                  <a:pt x="17163" y="1136"/>
                </a:lnTo>
                <a:lnTo>
                  <a:pt x="17048" y="597"/>
                </a:lnTo>
                <a:lnTo>
                  <a:pt x="16990" y="482"/>
                </a:lnTo>
                <a:lnTo>
                  <a:pt x="16913" y="424"/>
                </a:lnTo>
                <a:lnTo>
                  <a:pt x="16836" y="385"/>
                </a:lnTo>
                <a:lnTo>
                  <a:pt x="16739" y="366"/>
                </a:lnTo>
                <a:lnTo>
                  <a:pt x="16682" y="327"/>
                </a:lnTo>
                <a:lnTo>
                  <a:pt x="16624" y="289"/>
                </a:lnTo>
                <a:lnTo>
                  <a:pt x="16566" y="270"/>
                </a:lnTo>
                <a:lnTo>
                  <a:pt x="16489" y="250"/>
                </a:lnTo>
                <a:lnTo>
                  <a:pt x="15449" y="193"/>
                </a:lnTo>
                <a:lnTo>
                  <a:pt x="14428" y="154"/>
                </a:lnTo>
                <a:lnTo>
                  <a:pt x="12386" y="96"/>
                </a:lnTo>
                <a:lnTo>
                  <a:pt x="10344" y="77"/>
                </a:lnTo>
                <a:lnTo>
                  <a:pt x="8283" y="58"/>
                </a:lnTo>
                <a:lnTo>
                  <a:pt x="6396" y="19"/>
                </a:lnTo>
                <a:lnTo>
                  <a:pt x="5433" y="19"/>
                </a:lnTo>
                <a:lnTo>
                  <a:pt x="44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5"/>
          <p:cNvSpPr/>
          <p:nvPr/>
        </p:nvSpPr>
        <p:spPr>
          <a:xfrm>
            <a:off x="5455597" y="955375"/>
            <a:ext cx="585235" cy="317374"/>
          </a:xfrm>
          <a:custGeom>
            <a:rect b="b" l="l" r="r" t="t"/>
            <a:pathLst>
              <a:path extrusionOk="0" h="4932" w="17298">
                <a:moveTo>
                  <a:pt x="4469" y="0"/>
                </a:moveTo>
                <a:lnTo>
                  <a:pt x="3506" y="19"/>
                </a:lnTo>
                <a:lnTo>
                  <a:pt x="2562" y="58"/>
                </a:lnTo>
                <a:lnTo>
                  <a:pt x="1618" y="135"/>
                </a:lnTo>
                <a:lnTo>
                  <a:pt x="1137" y="193"/>
                </a:lnTo>
                <a:lnTo>
                  <a:pt x="675" y="250"/>
                </a:lnTo>
                <a:lnTo>
                  <a:pt x="597" y="270"/>
                </a:lnTo>
                <a:lnTo>
                  <a:pt x="540" y="308"/>
                </a:lnTo>
                <a:lnTo>
                  <a:pt x="520" y="366"/>
                </a:lnTo>
                <a:lnTo>
                  <a:pt x="501" y="443"/>
                </a:lnTo>
                <a:lnTo>
                  <a:pt x="386" y="501"/>
                </a:lnTo>
                <a:lnTo>
                  <a:pt x="289" y="597"/>
                </a:lnTo>
                <a:lnTo>
                  <a:pt x="212" y="713"/>
                </a:lnTo>
                <a:lnTo>
                  <a:pt x="135" y="848"/>
                </a:lnTo>
                <a:lnTo>
                  <a:pt x="97" y="1002"/>
                </a:lnTo>
                <a:lnTo>
                  <a:pt x="58" y="1156"/>
                </a:lnTo>
                <a:lnTo>
                  <a:pt x="20" y="1522"/>
                </a:lnTo>
                <a:lnTo>
                  <a:pt x="0" y="1888"/>
                </a:lnTo>
                <a:lnTo>
                  <a:pt x="20" y="2234"/>
                </a:lnTo>
                <a:lnTo>
                  <a:pt x="77" y="2774"/>
                </a:lnTo>
                <a:lnTo>
                  <a:pt x="154" y="3294"/>
                </a:lnTo>
                <a:lnTo>
                  <a:pt x="212" y="3602"/>
                </a:lnTo>
                <a:lnTo>
                  <a:pt x="309" y="3929"/>
                </a:lnTo>
                <a:lnTo>
                  <a:pt x="366" y="4084"/>
                </a:lnTo>
                <a:lnTo>
                  <a:pt x="424" y="4218"/>
                </a:lnTo>
                <a:lnTo>
                  <a:pt x="501" y="4353"/>
                </a:lnTo>
                <a:lnTo>
                  <a:pt x="597" y="4469"/>
                </a:lnTo>
                <a:lnTo>
                  <a:pt x="694" y="4565"/>
                </a:lnTo>
                <a:lnTo>
                  <a:pt x="790" y="4623"/>
                </a:lnTo>
                <a:lnTo>
                  <a:pt x="906" y="4681"/>
                </a:lnTo>
                <a:lnTo>
                  <a:pt x="1040" y="4700"/>
                </a:lnTo>
                <a:lnTo>
                  <a:pt x="1079" y="4777"/>
                </a:lnTo>
                <a:lnTo>
                  <a:pt x="1137" y="4854"/>
                </a:lnTo>
                <a:lnTo>
                  <a:pt x="1233" y="4912"/>
                </a:lnTo>
                <a:lnTo>
                  <a:pt x="1349" y="4931"/>
                </a:lnTo>
                <a:lnTo>
                  <a:pt x="4912" y="4931"/>
                </a:lnTo>
                <a:lnTo>
                  <a:pt x="8476" y="4912"/>
                </a:lnTo>
                <a:lnTo>
                  <a:pt x="15602" y="4854"/>
                </a:lnTo>
                <a:lnTo>
                  <a:pt x="15699" y="4854"/>
                </a:lnTo>
                <a:lnTo>
                  <a:pt x="15776" y="4815"/>
                </a:lnTo>
                <a:lnTo>
                  <a:pt x="15853" y="4758"/>
                </a:lnTo>
                <a:lnTo>
                  <a:pt x="15891" y="4681"/>
                </a:lnTo>
                <a:lnTo>
                  <a:pt x="15988" y="4700"/>
                </a:lnTo>
                <a:lnTo>
                  <a:pt x="16045" y="4681"/>
                </a:lnTo>
                <a:lnTo>
                  <a:pt x="16103" y="4661"/>
                </a:lnTo>
                <a:lnTo>
                  <a:pt x="16354" y="4507"/>
                </a:lnTo>
                <a:lnTo>
                  <a:pt x="16585" y="4315"/>
                </a:lnTo>
                <a:lnTo>
                  <a:pt x="16777" y="4122"/>
                </a:lnTo>
                <a:lnTo>
                  <a:pt x="16931" y="3891"/>
                </a:lnTo>
                <a:lnTo>
                  <a:pt x="17066" y="3660"/>
                </a:lnTo>
                <a:lnTo>
                  <a:pt x="17163" y="3390"/>
                </a:lnTo>
                <a:lnTo>
                  <a:pt x="17220" y="3120"/>
                </a:lnTo>
                <a:lnTo>
                  <a:pt x="17278" y="2851"/>
                </a:lnTo>
                <a:lnTo>
                  <a:pt x="17297" y="2562"/>
                </a:lnTo>
                <a:lnTo>
                  <a:pt x="17297" y="2273"/>
                </a:lnTo>
                <a:lnTo>
                  <a:pt x="17297" y="1984"/>
                </a:lnTo>
                <a:lnTo>
                  <a:pt x="17259" y="1695"/>
                </a:lnTo>
                <a:lnTo>
                  <a:pt x="17220" y="1406"/>
                </a:lnTo>
                <a:lnTo>
                  <a:pt x="17163" y="1136"/>
                </a:lnTo>
                <a:lnTo>
                  <a:pt x="17047" y="597"/>
                </a:lnTo>
                <a:lnTo>
                  <a:pt x="16989" y="482"/>
                </a:lnTo>
                <a:lnTo>
                  <a:pt x="16912" y="424"/>
                </a:lnTo>
                <a:lnTo>
                  <a:pt x="16816" y="385"/>
                </a:lnTo>
                <a:lnTo>
                  <a:pt x="16720" y="366"/>
                </a:lnTo>
                <a:lnTo>
                  <a:pt x="16681" y="327"/>
                </a:lnTo>
                <a:lnTo>
                  <a:pt x="16623" y="289"/>
                </a:lnTo>
                <a:lnTo>
                  <a:pt x="16546" y="270"/>
                </a:lnTo>
                <a:lnTo>
                  <a:pt x="16469" y="250"/>
                </a:lnTo>
                <a:lnTo>
                  <a:pt x="15448" y="193"/>
                </a:lnTo>
                <a:lnTo>
                  <a:pt x="14427" y="154"/>
                </a:lnTo>
                <a:lnTo>
                  <a:pt x="12386" y="96"/>
                </a:lnTo>
                <a:lnTo>
                  <a:pt x="10325" y="77"/>
                </a:lnTo>
                <a:lnTo>
                  <a:pt x="8283" y="58"/>
                </a:lnTo>
                <a:lnTo>
                  <a:pt x="6395" y="19"/>
                </a:lnTo>
                <a:lnTo>
                  <a:pt x="5432" y="19"/>
                </a:lnTo>
                <a:lnTo>
                  <a:pt x="4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45"/>
          <p:cNvGrpSpPr/>
          <p:nvPr/>
        </p:nvGrpSpPr>
        <p:grpSpPr>
          <a:xfrm>
            <a:off x="1992115" y="955375"/>
            <a:ext cx="585300" cy="317374"/>
            <a:chOff x="1992115" y="955375"/>
            <a:chExt cx="585300" cy="317374"/>
          </a:xfrm>
        </p:grpSpPr>
        <p:sp>
          <p:nvSpPr>
            <p:cNvPr id="1050" name="Google Shape;1050;p45"/>
            <p:cNvSpPr/>
            <p:nvPr/>
          </p:nvSpPr>
          <p:spPr>
            <a:xfrm>
              <a:off x="1992147" y="955375"/>
              <a:ext cx="585235" cy="317374"/>
            </a:xfrm>
            <a:custGeom>
              <a:rect b="b" l="l" r="r" t="t"/>
              <a:pathLst>
                <a:path extrusionOk="0" h="4932" w="17298">
                  <a:moveTo>
                    <a:pt x="4469" y="0"/>
                  </a:moveTo>
                  <a:lnTo>
                    <a:pt x="3506" y="19"/>
                  </a:lnTo>
                  <a:lnTo>
                    <a:pt x="2543" y="58"/>
                  </a:lnTo>
                  <a:lnTo>
                    <a:pt x="1599" y="135"/>
                  </a:lnTo>
                  <a:lnTo>
                    <a:pt x="1136" y="193"/>
                  </a:lnTo>
                  <a:lnTo>
                    <a:pt x="674" y="250"/>
                  </a:lnTo>
                  <a:lnTo>
                    <a:pt x="597" y="270"/>
                  </a:lnTo>
                  <a:lnTo>
                    <a:pt x="539" y="308"/>
                  </a:lnTo>
                  <a:lnTo>
                    <a:pt x="501" y="366"/>
                  </a:lnTo>
                  <a:lnTo>
                    <a:pt x="482" y="443"/>
                  </a:lnTo>
                  <a:lnTo>
                    <a:pt x="366" y="501"/>
                  </a:lnTo>
                  <a:lnTo>
                    <a:pt x="270" y="597"/>
                  </a:lnTo>
                  <a:lnTo>
                    <a:pt x="193" y="713"/>
                  </a:lnTo>
                  <a:lnTo>
                    <a:pt x="135" y="848"/>
                  </a:lnTo>
                  <a:lnTo>
                    <a:pt x="77" y="1002"/>
                  </a:lnTo>
                  <a:lnTo>
                    <a:pt x="39" y="1156"/>
                  </a:lnTo>
                  <a:lnTo>
                    <a:pt x="0" y="1522"/>
                  </a:lnTo>
                  <a:lnTo>
                    <a:pt x="0" y="1888"/>
                  </a:lnTo>
                  <a:lnTo>
                    <a:pt x="0" y="2234"/>
                  </a:lnTo>
                  <a:lnTo>
                    <a:pt x="58" y="2774"/>
                  </a:lnTo>
                  <a:lnTo>
                    <a:pt x="135" y="3294"/>
                  </a:lnTo>
                  <a:lnTo>
                    <a:pt x="193" y="3602"/>
                  </a:lnTo>
                  <a:lnTo>
                    <a:pt x="289" y="3929"/>
                  </a:lnTo>
                  <a:lnTo>
                    <a:pt x="347" y="4084"/>
                  </a:lnTo>
                  <a:lnTo>
                    <a:pt x="424" y="4218"/>
                  </a:lnTo>
                  <a:lnTo>
                    <a:pt x="501" y="4353"/>
                  </a:lnTo>
                  <a:lnTo>
                    <a:pt x="578" y="4469"/>
                  </a:lnTo>
                  <a:lnTo>
                    <a:pt x="674" y="4565"/>
                  </a:lnTo>
                  <a:lnTo>
                    <a:pt x="790" y="4623"/>
                  </a:lnTo>
                  <a:lnTo>
                    <a:pt x="905" y="4681"/>
                  </a:lnTo>
                  <a:lnTo>
                    <a:pt x="1021" y="4700"/>
                  </a:lnTo>
                  <a:lnTo>
                    <a:pt x="1059" y="4777"/>
                  </a:lnTo>
                  <a:lnTo>
                    <a:pt x="1136" y="4854"/>
                  </a:lnTo>
                  <a:lnTo>
                    <a:pt x="1214" y="4912"/>
                  </a:lnTo>
                  <a:lnTo>
                    <a:pt x="1348" y="4931"/>
                  </a:lnTo>
                  <a:lnTo>
                    <a:pt x="4893" y="4931"/>
                  </a:lnTo>
                  <a:lnTo>
                    <a:pt x="8456" y="4912"/>
                  </a:lnTo>
                  <a:lnTo>
                    <a:pt x="15583" y="4854"/>
                  </a:lnTo>
                  <a:lnTo>
                    <a:pt x="15679" y="4854"/>
                  </a:lnTo>
                  <a:lnTo>
                    <a:pt x="15775" y="4815"/>
                  </a:lnTo>
                  <a:lnTo>
                    <a:pt x="15833" y="4758"/>
                  </a:lnTo>
                  <a:lnTo>
                    <a:pt x="15891" y="4681"/>
                  </a:lnTo>
                  <a:lnTo>
                    <a:pt x="15987" y="4700"/>
                  </a:lnTo>
                  <a:lnTo>
                    <a:pt x="16026" y="4681"/>
                  </a:lnTo>
                  <a:lnTo>
                    <a:pt x="16084" y="4661"/>
                  </a:lnTo>
                  <a:lnTo>
                    <a:pt x="16353" y="4507"/>
                  </a:lnTo>
                  <a:lnTo>
                    <a:pt x="16584" y="4315"/>
                  </a:lnTo>
                  <a:lnTo>
                    <a:pt x="16758" y="4122"/>
                  </a:lnTo>
                  <a:lnTo>
                    <a:pt x="16912" y="3891"/>
                  </a:lnTo>
                  <a:lnTo>
                    <a:pt x="17047" y="3660"/>
                  </a:lnTo>
                  <a:lnTo>
                    <a:pt x="17143" y="3390"/>
                  </a:lnTo>
                  <a:lnTo>
                    <a:pt x="17220" y="3120"/>
                  </a:lnTo>
                  <a:lnTo>
                    <a:pt x="17259" y="2851"/>
                  </a:lnTo>
                  <a:lnTo>
                    <a:pt x="17278" y="2562"/>
                  </a:lnTo>
                  <a:lnTo>
                    <a:pt x="17297" y="2273"/>
                  </a:lnTo>
                  <a:lnTo>
                    <a:pt x="17278" y="1984"/>
                  </a:lnTo>
                  <a:lnTo>
                    <a:pt x="17239" y="1695"/>
                  </a:lnTo>
                  <a:lnTo>
                    <a:pt x="17201" y="1406"/>
                  </a:lnTo>
                  <a:lnTo>
                    <a:pt x="17162" y="1136"/>
                  </a:lnTo>
                  <a:lnTo>
                    <a:pt x="17027" y="597"/>
                  </a:lnTo>
                  <a:lnTo>
                    <a:pt x="16970" y="482"/>
                  </a:lnTo>
                  <a:lnTo>
                    <a:pt x="16893" y="424"/>
                  </a:lnTo>
                  <a:lnTo>
                    <a:pt x="16816" y="385"/>
                  </a:lnTo>
                  <a:lnTo>
                    <a:pt x="16719" y="366"/>
                  </a:lnTo>
                  <a:lnTo>
                    <a:pt x="16661" y="327"/>
                  </a:lnTo>
                  <a:lnTo>
                    <a:pt x="16604" y="289"/>
                  </a:lnTo>
                  <a:lnTo>
                    <a:pt x="16546" y="270"/>
                  </a:lnTo>
                  <a:lnTo>
                    <a:pt x="16469" y="250"/>
                  </a:lnTo>
                  <a:lnTo>
                    <a:pt x="15448" y="193"/>
                  </a:lnTo>
                  <a:lnTo>
                    <a:pt x="14408" y="154"/>
                  </a:lnTo>
                  <a:lnTo>
                    <a:pt x="12366" y="96"/>
                  </a:lnTo>
                  <a:lnTo>
                    <a:pt x="10324" y="77"/>
                  </a:lnTo>
                  <a:lnTo>
                    <a:pt x="8263" y="58"/>
                  </a:lnTo>
                  <a:lnTo>
                    <a:pt x="6376" y="19"/>
                  </a:lnTo>
                  <a:lnTo>
                    <a:pt x="5413" y="19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5"/>
            <p:cNvSpPr txBox="1"/>
            <p:nvPr/>
          </p:nvSpPr>
          <p:spPr>
            <a:xfrm>
              <a:off x="1992115" y="976663"/>
              <a:ext cx="5853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MON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2" name="Google Shape;1052;p45"/>
          <p:cNvGrpSpPr/>
          <p:nvPr/>
        </p:nvGrpSpPr>
        <p:grpSpPr>
          <a:xfrm>
            <a:off x="3125665" y="955375"/>
            <a:ext cx="585300" cy="317374"/>
            <a:chOff x="3125665" y="955375"/>
            <a:chExt cx="585300" cy="317374"/>
          </a:xfrm>
        </p:grpSpPr>
        <p:sp>
          <p:nvSpPr>
            <p:cNvPr id="1053" name="Google Shape;1053;p45"/>
            <p:cNvSpPr/>
            <p:nvPr/>
          </p:nvSpPr>
          <p:spPr>
            <a:xfrm>
              <a:off x="3125698" y="955375"/>
              <a:ext cx="585235" cy="317374"/>
            </a:xfrm>
            <a:custGeom>
              <a:rect b="b" l="l" r="r" t="t"/>
              <a:pathLst>
                <a:path extrusionOk="0" h="4932" w="17298">
                  <a:moveTo>
                    <a:pt x="4469" y="0"/>
                  </a:moveTo>
                  <a:lnTo>
                    <a:pt x="3506" y="19"/>
                  </a:lnTo>
                  <a:lnTo>
                    <a:pt x="2543" y="58"/>
                  </a:lnTo>
                  <a:lnTo>
                    <a:pt x="1599" y="135"/>
                  </a:lnTo>
                  <a:lnTo>
                    <a:pt x="1137" y="193"/>
                  </a:lnTo>
                  <a:lnTo>
                    <a:pt x="675" y="250"/>
                  </a:lnTo>
                  <a:lnTo>
                    <a:pt x="598" y="270"/>
                  </a:lnTo>
                  <a:lnTo>
                    <a:pt x="540" y="308"/>
                  </a:lnTo>
                  <a:lnTo>
                    <a:pt x="501" y="366"/>
                  </a:lnTo>
                  <a:lnTo>
                    <a:pt x="482" y="443"/>
                  </a:lnTo>
                  <a:lnTo>
                    <a:pt x="367" y="501"/>
                  </a:lnTo>
                  <a:lnTo>
                    <a:pt x="270" y="597"/>
                  </a:lnTo>
                  <a:lnTo>
                    <a:pt x="193" y="713"/>
                  </a:lnTo>
                  <a:lnTo>
                    <a:pt x="135" y="848"/>
                  </a:lnTo>
                  <a:lnTo>
                    <a:pt x="78" y="1002"/>
                  </a:lnTo>
                  <a:lnTo>
                    <a:pt x="39" y="1156"/>
                  </a:lnTo>
                  <a:lnTo>
                    <a:pt x="1" y="1522"/>
                  </a:lnTo>
                  <a:lnTo>
                    <a:pt x="1" y="1888"/>
                  </a:lnTo>
                  <a:lnTo>
                    <a:pt x="1" y="2234"/>
                  </a:lnTo>
                  <a:lnTo>
                    <a:pt x="58" y="2774"/>
                  </a:lnTo>
                  <a:lnTo>
                    <a:pt x="135" y="3294"/>
                  </a:lnTo>
                  <a:lnTo>
                    <a:pt x="193" y="3602"/>
                  </a:lnTo>
                  <a:lnTo>
                    <a:pt x="289" y="3929"/>
                  </a:lnTo>
                  <a:lnTo>
                    <a:pt x="347" y="4084"/>
                  </a:lnTo>
                  <a:lnTo>
                    <a:pt x="424" y="4218"/>
                  </a:lnTo>
                  <a:lnTo>
                    <a:pt x="501" y="4353"/>
                  </a:lnTo>
                  <a:lnTo>
                    <a:pt x="578" y="4469"/>
                  </a:lnTo>
                  <a:lnTo>
                    <a:pt x="675" y="4565"/>
                  </a:lnTo>
                  <a:lnTo>
                    <a:pt x="790" y="4623"/>
                  </a:lnTo>
                  <a:lnTo>
                    <a:pt x="906" y="4681"/>
                  </a:lnTo>
                  <a:lnTo>
                    <a:pt x="1021" y="4700"/>
                  </a:lnTo>
                  <a:lnTo>
                    <a:pt x="1060" y="4777"/>
                  </a:lnTo>
                  <a:lnTo>
                    <a:pt x="1137" y="4854"/>
                  </a:lnTo>
                  <a:lnTo>
                    <a:pt x="1214" y="4912"/>
                  </a:lnTo>
                  <a:lnTo>
                    <a:pt x="1349" y="4931"/>
                  </a:lnTo>
                  <a:lnTo>
                    <a:pt x="4893" y="4931"/>
                  </a:lnTo>
                  <a:lnTo>
                    <a:pt x="8456" y="4912"/>
                  </a:lnTo>
                  <a:lnTo>
                    <a:pt x="15583" y="4854"/>
                  </a:lnTo>
                  <a:lnTo>
                    <a:pt x="15699" y="4854"/>
                  </a:lnTo>
                  <a:lnTo>
                    <a:pt x="15776" y="4815"/>
                  </a:lnTo>
                  <a:lnTo>
                    <a:pt x="15834" y="4758"/>
                  </a:lnTo>
                  <a:lnTo>
                    <a:pt x="15892" y="4681"/>
                  </a:lnTo>
                  <a:lnTo>
                    <a:pt x="15988" y="4700"/>
                  </a:lnTo>
                  <a:lnTo>
                    <a:pt x="16026" y="4681"/>
                  </a:lnTo>
                  <a:lnTo>
                    <a:pt x="16084" y="4661"/>
                  </a:lnTo>
                  <a:lnTo>
                    <a:pt x="16354" y="4507"/>
                  </a:lnTo>
                  <a:lnTo>
                    <a:pt x="16585" y="4315"/>
                  </a:lnTo>
                  <a:lnTo>
                    <a:pt x="16758" y="4122"/>
                  </a:lnTo>
                  <a:lnTo>
                    <a:pt x="16912" y="3891"/>
                  </a:lnTo>
                  <a:lnTo>
                    <a:pt x="17047" y="3660"/>
                  </a:lnTo>
                  <a:lnTo>
                    <a:pt x="17144" y="3390"/>
                  </a:lnTo>
                  <a:lnTo>
                    <a:pt x="17221" y="3120"/>
                  </a:lnTo>
                  <a:lnTo>
                    <a:pt x="17259" y="2851"/>
                  </a:lnTo>
                  <a:lnTo>
                    <a:pt x="17278" y="2562"/>
                  </a:lnTo>
                  <a:lnTo>
                    <a:pt x="17298" y="2273"/>
                  </a:lnTo>
                  <a:lnTo>
                    <a:pt x="17278" y="1984"/>
                  </a:lnTo>
                  <a:lnTo>
                    <a:pt x="17240" y="1695"/>
                  </a:lnTo>
                  <a:lnTo>
                    <a:pt x="17201" y="1406"/>
                  </a:lnTo>
                  <a:lnTo>
                    <a:pt x="17163" y="1136"/>
                  </a:lnTo>
                  <a:lnTo>
                    <a:pt x="17028" y="597"/>
                  </a:lnTo>
                  <a:lnTo>
                    <a:pt x="16970" y="482"/>
                  </a:lnTo>
                  <a:lnTo>
                    <a:pt x="16912" y="424"/>
                  </a:lnTo>
                  <a:lnTo>
                    <a:pt x="16816" y="385"/>
                  </a:lnTo>
                  <a:lnTo>
                    <a:pt x="16720" y="366"/>
                  </a:lnTo>
                  <a:lnTo>
                    <a:pt x="16662" y="327"/>
                  </a:lnTo>
                  <a:lnTo>
                    <a:pt x="16604" y="289"/>
                  </a:lnTo>
                  <a:lnTo>
                    <a:pt x="16546" y="270"/>
                  </a:lnTo>
                  <a:lnTo>
                    <a:pt x="16469" y="250"/>
                  </a:lnTo>
                  <a:lnTo>
                    <a:pt x="15449" y="193"/>
                  </a:lnTo>
                  <a:lnTo>
                    <a:pt x="14428" y="154"/>
                  </a:lnTo>
                  <a:lnTo>
                    <a:pt x="12367" y="96"/>
                  </a:lnTo>
                  <a:lnTo>
                    <a:pt x="10325" y="77"/>
                  </a:lnTo>
                  <a:lnTo>
                    <a:pt x="8264" y="58"/>
                  </a:lnTo>
                  <a:lnTo>
                    <a:pt x="6376" y="19"/>
                  </a:lnTo>
                  <a:lnTo>
                    <a:pt x="5413" y="19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5"/>
            <p:cNvSpPr txBox="1"/>
            <p:nvPr/>
          </p:nvSpPr>
          <p:spPr>
            <a:xfrm>
              <a:off x="3125665" y="976663"/>
              <a:ext cx="5853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TUE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5" name="Google Shape;1055;p45"/>
          <p:cNvSpPr txBox="1"/>
          <p:nvPr/>
        </p:nvSpPr>
        <p:spPr>
          <a:xfrm>
            <a:off x="4274824" y="976663"/>
            <a:ext cx="5853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WED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45"/>
          <p:cNvSpPr txBox="1"/>
          <p:nvPr/>
        </p:nvSpPr>
        <p:spPr>
          <a:xfrm>
            <a:off x="5455565" y="976663"/>
            <a:ext cx="5853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THU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7" name="Google Shape;1057;p45"/>
          <p:cNvGrpSpPr/>
          <p:nvPr/>
        </p:nvGrpSpPr>
        <p:grpSpPr>
          <a:xfrm>
            <a:off x="6671398" y="955375"/>
            <a:ext cx="585300" cy="317374"/>
            <a:chOff x="6671398" y="955375"/>
            <a:chExt cx="585300" cy="317374"/>
          </a:xfrm>
        </p:grpSpPr>
        <p:sp>
          <p:nvSpPr>
            <p:cNvPr id="1058" name="Google Shape;1058;p45"/>
            <p:cNvSpPr/>
            <p:nvPr/>
          </p:nvSpPr>
          <p:spPr>
            <a:xfrm>
              <a:off x="6671431" y="955375"/>
              <a:ext cx="585235" cy="317374"/>
            </a:xfrm>
            <a:custGeom>
              <a:rect b="b" l="l" r="r" t="t"/>
              <a:pathLst>
                <a:path extrusionOk="0" h="4932" w="17298">
                  <a:moveTo>
                    <a:pt x="4470" y="0"/>
                  </a:moveTo>
                  <a:lnTo>
                    <a:pt x="3507" y="19"/>
                  </a:lnTo>
                  <a:lnTo>
                    <a:pt x="2563" y="58"/>
                  </a:lnTo>
                  <a:lnTo>
                    <a:pt x="1619" y="135"/>
                  </a:lnTo>
                  <a:lnTo>
                    <a:pt x="1137" y="193"/>
                  </a:lnTo>
                  <a:lnTo>
                    <a:pt x="675" y="250"/>
                  </a:lnTo>
                  <a:lnTo>
                    <a:pt x="598" y="270"/>
                  </a:lnTo>
                  <a:lnTo>
                    <a:pt x="540" y="308"/>
                  </a:lnTo>
                  <a:lnTo>
                    <a:pt x="502" y="366"/>
                  </a:lnTo>
                  <a:lnTo>
                    <a:pt x="502" y="443"/>
                  </a:lnTo>
                  <a:lnTo>
                    <a:pt x="386" y="501"/>
                  </a:lnTo>
                  <a:lnTo>
                    <a:pt x="290" y="597"/>
                  </a:lnTo>
                  <a:lnTo>
                    <a:pt x="193" y="713"/>
                  </a:lnTo>
                  <a:lnTo>
                    <a:pt x="136" y="848"/>
                  </a:lnTo>
                  <a:lnTo>
                    <a:pt x="78" y="1002"/>
                  </a:lnTo>
                  <a:lnTo>
                    <a:pt x="59" y="1156"/>
                  </a:lnTo>
                  <a:lnTo>
                    <a:pt x="1" y="1522"/>
                  </a:lnTo>
                  <a:lnTo>
                    <a:pt x="1" y="1888"/>
                  </a:lnTo>
                  <a:lnTo>
                    <a:pt x="20" y="2234"/>
                  </a:lnTo>
                  <a:lnTo>
                    <a:pt x="59" y="2774"/>
                  </a:lnTo>
                  <a:lnTo>
                    <a:pt x="136" y="3294"/>
                  </a:lnTo>
                  <a:lnTo>
                    <a:pt x="213" y="3602"/>
                  </a:lnTo>
                  <a:lnTo>
                    <a:pt x="309" y="3929"/>
                  </a:lnTo>
                  <a:lnTo>
                    <a:pt x="367" y="4084"/>
                  </a:lnTo>
                  <a:lnTo>
                    <a:pt x="425" y="4218"/>
                  </a:lnTo>
                  <a:lnTo>
                    <a:pt x="502" y="4353"/>
                  </a:lnTo>
                  <a:lnTo>
                    <a:pt x="598" y="4469"/>
                  </a:lnTo>
                  <a:lnTo>
                    <a:pt x="694" y="4565"/>
                  </a:lnTo>
                  <a:lnTo>
                    <a:pt x="791" y="4623"/>
                  </a:lnTo>
                  <a:lnTo>
                    <a:pt x="906" y="4681"/>
                  </a:lnTo>
                  <a:lnTo>
                    <a:pt x="1041" y="4700"/>
                  </a:lnTo>
                  <a:lnTo>
                    <a:pt x="1080" y="4777"/>
                  </a:lnTo>
                  <a:lnTo>
                    <a:pt x="1137" y="4854"/>
                  </a:lnTo>
                  <a:lnTo>
                    <a:pt x="1234" y="4912"/>
                  </a:lnTo>
                  <a:lnTo>
                    <a:pt x="1349" y="4931"/>
                  </a:lnTo>
                  <a:lnTo>
                    <a:pt x="4913" y="4931"/>
                  </a:lnTo>
                  <a:lnTo>
                    <a:pt x="8476" y="4912"/>
                  </a:lnTo>
                  <a:lnTo>
                    <a:pt x="15603" y="4854"/>
                  </a:lnTo>
                  <a:lnTo>
                    <a:pt x="15699" y="4854"/>
                  </a:lnTo>
                  <a:lnTo>
                    <a:pt x="15776" y="4815"/>
                  </a:lnTo>
                  <a:lnTo>
                    <a:pt x="15853" y="4758"/>
                  </a:lnTo>
                  <a:lnTo>
                    <a:pt x="15892" y="4681"/>
                  </a:lnTo>
                  <a:lnTo>
                    <a:pt x="15988" y="4700"/>
                  </a:lnTo>
                  <a:lnTo>
                    <a:pt x="16046" y="4681"/>
                  </a:lnTo>
                  <a:lnTo>
                    <a:pt x="16104" y="4661"/>
                  </a:lnTo>
                  <a:lnTo>
                    <a:pt x="16354" y="4507"/>
                  </a:lnTo>
                  <a:lnTo>
                    <a:pt x="16585" y="4315"/>
                  </a:lnTo>
                  <a:lnTo>
                    <a:pt x="16778" y="4122"/>
                  </a:lnTo>
                  <a:lnTo>
                    <a:pt x="16932" y="3891"/>
                  </a:lnTo>
                  <a:lnTo>
                    <a:pt x="17048" y="3660"/>
                  </a:lnTo>
                  <a:lnTo>
                    <a:pt x="17144" y="3390"/>
                  </a:lnTo>
                  <a:lnTo>
                    <a:pt x="17221" y="3120"/>
                  </a:lnTo>
                  <a:lnTo>
                    <a:pt x="17279" y="2851"/>
                  </a:lnTo>
                  <a:lnTo>
                    <a:pt x="17298" y="2562"/>
                  </a:lnTo>
                  <a:lnTo>
                    <a:pt x="17298" y="2273"/>
                  </a:lnTo>
                  <a:lnTo>
                    <a:pt x="17279" y="1984"/>
                  </a:lnTo>
                  <a:lnTo>
                    <a:pt x="17259" y="1695"/>
                  </a:lnTo>
                  <a:lnTo>
                    <a:pt x="17221" y="1406"/>
                  </a:lnTo>
                  <a:lnTo>
                    <a:pt x="17163" y="1136"/>
                  </a:lnTo>
                  <a:lnTo>
                    <a:pt x="17028" y="597"/>
                  </a:lnTo>
                  <a:lnTo>
                    <a:pt x="16990" y="482"/>
                  </a:lnTo>
                  <a:lnTo>
                    <a:pt x="16913" y="424"/>
                  </a:lnTo>
                  <a:lnTo>
                    <a:pt x="16816" y="385"/>
                  </a:lnTo>
                  <a:lnTo>
                    <a:pt x="16720" y="366"/>
                  </a:lnTo>
                  <a:lnTo>
                    <a:pt x="16682" y="327"/>
                  </a:lnTo>
                  <a:lnTo>
                    <a:pt x="16624" y="289"/>
                  </a:lnTo>
                  <a:lnTo>
                    <a:pt x="16547" y="270"/>
                  </a:lnTo>
                  <a:lnTo>
                    <a:pt x="16470" y="250"/>
                  </a:lnTo>
                  <a:lnTo>
                    <a:pt x="15449" y="193"/>
                  </a:lnTo>
                  <a:lnTo>
                    <a:pt x="14428" y="154"/>
                  </a:lnTo>
                  <a:lnTo>
                    <a:pt x="12386" y="96"/>
                  </a:lnTo>
                  <a:lnTo>
                    <a:pt x="10325" y="77"/>
                  </a:lnTo>
                  <a:lnTo>
                    <a:pt x="8283" y="58"/>
                  </a:lnTo>
                  <a:lnTo>
                    <a:pt x="6377" y="19"/>
                  </a:lnTo>
                  <a:lnTo>
                    <a:pt x="5433" y="1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5"/>
            <p:cNvSpPr txBox="1"/>
            <p:nvPr/>
          </p:nvSpPr>
          <p:spPr>
            <a:xfrm>
              <a:off x="6671398" y="976663"/>
              <a:ext cx="58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FRI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0" name="Google Shape;1060;p45"/>
          <p:cNvGrpSpPr/>
          <p:nvPr/>
        </p:nvGrpSpPr>
        <p:grpSpPr>
          <a:xfrm>
            <a:off x="7629200" y="955375"/>
            <a:ext cx="960000" cy="317374"/>
            <a:chOff x="7629200" y="955375"/>
            <a:chExt cx="960000" cy="317374"/>
          </a:xfrm>
        </p:grpSpPr>
        <p:sp>
          <p:nvSpPr>
            <p:cNvPr id="1061" name="Google Shape;1061;p45"/>
            <p:cNvSpPr/>
            <p:nvPr/>
          </p:nvSpPr>
          <p:spPr>
            <a:xfrm>
              <a:off x="7696902" y="955375"/>
              <a:ext cx="824596" cy="317374"/>
            </a:xfrm>
            <a:custGeom>
              <a:rect b="b" l="l" r="r" t="t"/>
              <a:pathLst>
                <a:path extrusionOk="0" h="4932" w="17298">
                  <a:moveTo>
                    <a:pt x="4469" y="0"/>
                  </a:moveTo>
                  <a:lnTo>
                    <a:pt x="3506" y="19"/>
                  </a:lnTo>
                  <a:lnTo>
                    <a:pt x="2543" y="58"/>
                  </a:lnTo>
                  <a:lnTo>
                    <a:pt x="1599" y="135"/>
                  </a:lnTo>
                  <a:lnTo>
                    <a:pt x="1137" y="193"/>
                  </a:lnTo>
                  <a:lnTo>
                    <a:pt x="675" y="250"/>
                  </a:lnTo>
                  <a:lnTo>
                    <a:pt x="598" y="270"/>
                  </a:lnTo>
                  <a:lnTo>
                    <a:pt x="540" y="308"/>
                  </a:lnTo>
                  <a:lnTo>
                    <a:pt x="501" y="366"/>
                  </a:lnTo>
                  <a:lnTo>
                    <a:pt x="501" y="443"/>
                  </a:lnTo>
                  <a:lnTo>
                    <a:pt x="386" y="501"/>
                  </a:lnTo>
                  <a:lnTo>
                    <a:pt x="270" y="597"/>
                  </a:lnTo>
                  <a:lnTo>
                    <a:pt x="193" y="713"/>
                  </a:lnTo>
                  <a:lnTo>
                    <a:pt x="135" y="848"/>
                  </a:lnTo>
                  <a:lnTo>
                    <a:pt x="77" y="1002"/>
                  </a:lnTo>
                  <a:lnTo>
                    <a:pt x="39" y="1156"/>
                  </a:lnTo>
                  <a:lnTo>
                    <a:pt x="0" y="1522"/>
                  </a:lnTo>
                  <a:lnTo>
                    <a:pt x="0" y="1888"/>
                  </a:lnTo>
                  <a:lnTo>
                    <a:pt x="20" y="2234"/>
                  </a:lnTo>
                  <a:lnTo>
                    <a:pt x="58" y="2774"/>
                  </a:lnTo>
                  <a:lnTo>
                    <a:pt x="135" y="3294"/>
                  </a:lnTo>
                  <a:lnTo>
                    <a:pt x="212" y="3602"/>
                  </a:lnTo>
                  <a:lnTo>
                    <a:pt x="309" y="3929"/>
                  </a:lnTo>
                  <a:lnTo>
                    <a:pt x="366" y="4084"/>
                  </a:lnTo>
                  <a:lnTo>
                    <a:pt x="424" y="4218"/>
                  </a:lnTo>
                  <a:lnTo>
                    <a:pt x="501" y="4353"/>
                  </a:lnTo>
                  <a:lnTo>
                    <a:pt x="578" y="4469"/>
                  </a:lnTo>
                  <a:lnTo>
                    <a:pt x="675" y="4565"/>
                  </a:lnTo>
                  <a:lnTo>
                    <a:pt x="790" y="4623"/>
                  </a:lnTo>
                  <a:lnTo>
                    <a:pt x="906" y="4681"/>
                  </a:lnTo>
                  <a:lnTo>
                    <a:pt x="1041" y="4700"/>
                  </a:lnTo>
                  <a:lnTo>
                    <a:pt x="1079" y="4777"/>
                  </a:lnTo>
                  <a:lnTo>
                    <a:pt x="1137" y="4854"/>
                  </a:lnTo>
                  <a:lnTo>
                    <a:pt x="1233" y="4912"/>
                  </a:lnTo>
                  <a:lnTo>
                    <a:pt x="1349" y="4931"/>
                  </a:lnTo>
                  <a:lnTo>
                    <a:pt x="4912" y="4931"/>
                  </a:lnTo>
                  <a:lnTo>
                    <a:pt x="8476" y="4912"/>
                  </a:lnTo>
                  <a:lnTo>
                    <a:pt x="15583" y="4854"/>
                  </a:lnTo>
                  <a:lnTo>
                    <a:pt x="15699" y="4854"/>
                  </a:lnTo>
                  <a:lnTo>
                    <a:pt x="15776" y="4815"/>
                  </a:lnTo>
                  <a:lnTo>
                    <a:pt x="15834" y="4758"/>
                  </a:lnTo>
                  <a:lnTo>
                    <a:pt x="15891" y="4681"/>
                  </a:lnTo>
                  <a:lnTo>
                    <a:pt x="15988" y="4700"/>
                  </a:lnTo>
                  <a:lnTo>
                    <a:pt x="16046" y="4681"/>
                  </a:lnTo>
                  <a:lnTo>
                    <a:pt x="16103" y="4661"/>
                  </a:lnTo>
                  <a:lnTo>
                    <a:pt x="16354" y="4507"/>
                  </a:lnTo>
                  <a:lnTo>
                    <a:pt x="16585" y="4315"/>
                  </a:lnTo>
                  <a:lnTo>
                    <a:pt x="16777" y="4122"/>
                  </a:lnTo>
                  <a:lnTo>
                    <a:pt x="16932" y="3891"/>
                  </a:lnTo>
                  <a:lnTo>
                    <a:pt x="17047" y="3660"/>
                  </a:lnTo>
                  <a:lnTo>
                    <a:pt x="17143" y="3390"/>
                  </a:lnTo>
                  <a:lnTo>
                    <a:pt x="17220" y="3120"/>
                  </a:lnTo>
                  <a:lnTo>
                    <a:pt x="17259" y="2851"/>
                  </a:lnTo>
                  <a:lnTo>
                    <a:pt x="17298" y="2562"/>
                  </a:lnTo>
                  <a:lnTo>
                    <a:pt x="17298" y="2273"/>
                  </a:lnTo>
                  <a:lnTo>
                    <a:pt x="17278" y="1984"/>
                  </a:lnTo>
                  <a:lnTo>
                    <a:pt x="17259" y="1695"/>
                  </a:lnTo>
                  <a:lnTo>
                    <a:pt x="17220" y="1406"/>
                  </a:lnTo>
                  <a:lnTo>
                    <a:pt x="17163" y="1136"/>
                  </a:lnTo>
                  <a:lnTo>
                    <a:pt x="17028" y="597"/>
                  </a:lnTo>
                  <a:lnTo>
                    <a:pt x="16989" y="482"/>
                  </a:lnTo>
                  <a:lnTo>
                    <a:pt x="16912" y="424"/>
                  </a:lnTo>
                  <a:lnTo>
                    <a:pt x="16816" y="385"/>
                  </a:lnTo>
                  <a:lnTo>
                    <a:pt x="16720" y="366"/>
                  </a:lnTo>
                  <a:lnTo>
                    <a:pt x="16681" y="327"/>
                  </a:lnTo>
                  <a:lnTo>
                    <a:pt x="16623" y="289"/>
                  </a:lnTo>
                  <a:lnTo>
                    <a:pt x="16546" y="270"/>
                  </a:lnTo>
                  <a:lnTo>
                    <a:pt x="16469" y="250"/>
                  </a:lnTo>
                  <a:lnTo>
                    <a:pt x="15448" y="193"/>
                  </a:lnTo>
                  <a:lnTo>
                    <a:pt x="14428" y="154"/>
                  </a:lnTo>
                  <a:lnTo>
                    <a:pt x="12366" y="96"/>
                  </a:lnTo>
                  <a:lnTo>
                    <a:pt x="10325" y="77"/>
                  </a:lnTo>
                  <a:lnTo>
                    <a:pt x="8283" y="58"/>
                  </a:lnTo>
                  <a:lnTo>
                    <a:pt x="6376" y="19"/>
                  </a:lnTo>
                  <a:lnTo>
                    <a:pt x="5432" y="19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5"/>
            <p:cNvSpPr txBox="1"/>
            <p:nvPr/>
          </p:nvSpPr>
          <p:spPr>
            <a:xfrm>
              <a:off x="7629200" y="976662"/>
              <a:ext cx="960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WEEKEND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3" name="Google Shape;1063;p45"/>
          <p:cNvGrpSpPr/>
          <p:nvPr/>
        </p:nvGrpSpPr>
        <p:grpSpPr>
          <a:xfrm>
            <a:off x="487276" y="829450"/>
            <a:ext cx="8206773" cy="3898953"/>
            <a:chOff x="487276" y="829450"/>
            <a:chExt cx="8206773" cy="3898953"/>
          </a:xfrm>
        </p:grpSpPr>
        <p:sp>
          <p:nvSpPr>
            <p:cNvPr id="1064" name="Google Shape;1064;p45"/>
            <p:cNvSpPr/>
            <p:nvPr/>
          </p:nvSpPr>
          <p:spPr>
            <a:xfrm>
              <a:off x="1634525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2796575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3949100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5120675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6320825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7482875" y="829450"/>
              <a:ext cx="68200" cy="389895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 rot="-5400000">
              <a:off x="4556563" y="-2625687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 rot="-5400000">
              <a:off x="4556563" y="-2073237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 rot="-5400000">
              <a:off x="4556563" y="-1530312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 rot="-5400000">
              <a:off x="4556563" y="-1015962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 rot="-5400000">
              <a:off x="4556563" y="-463512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 rot="-5400000">
              <a:off x="4556563" y="88938"/>
              <a:ext cx="68200" cy="8206773"/>
            </a:xfrm>
            <a:custGeom>
              <a:rect b="b" l="l" r="r" t="t"/>
              <a:pathLst>
                <a:path extrusionOk="0" h="52085" w="1060">
                  <a:moveTo>
                    <a:pt x="732" y="0"/>
                  </a:moveTo>
                  <a:lnTo>
                    <a:pt x="655" y="19"/>
                  </a:lnTo>
                  <a:lnTo>
                    <a:pt x="578" y="58"/>
                  </a:lnTo>
                  <a:lnTo>
                    <a:pt x="540" y="116"/>
                  </a:lnTo>
                  <a:lnTo>
                    <a:pt x="520" y="193"/>
                  </a:lnTo>
                  <a:lnTo>
                    <a:pt x="443" y="1811"/>
                  </a:lnTo>
                  <a:lnTo>
                    <a:pt x="366" y="3409"/>
                  </a:lnTo>
                  <a:lnTo>
                    <a:pt x="328" y="5027"/>
                  </a:lnTo>
                  <a:lnTo>
                    <a:pt x="289" y="6645"/>
                  </a:lnTo>
                  <a:lnTo>
                    <a:pt x="251" y="9862"/>
                  </a:lnTo>
                  <a:lnTo>
                    <a:pt x="231" y="13098"/>
                  </a:lnTo>
                  <a:lnTo>
                    <a:pt x="251" y="19551"/>
                  </a:lnTo>
                  <a:lnTo>
                    <a:pt x="251" y="22768"/>
                  </a:lnTo>
                  <a:lnTo>
                    <a:pt x="231" y="26004"/>
                  </a:lnTo>
                  <a:lnTo>
                    <a:pt x="116" y="38890"/>
                  </a:lnTo>
                  <a:lnTo>
                    <a:pt x="0" y="51795"/>
                  </a:lnTo>
                  <a:lnTo>
                    <a:pt x="0" y="51853"/>
                  </a:lnTo>
                  <a:lnTo>
                    <a:pt x="19" y="51911"/>
                  </a:lnTo>
                  <a:lnTo>
                    <a:pt x="58" y="51969"/>
                  </a:lnTo>
                  <a:lnTo>
                    <a:pt x="97" y="52007"/>
                  </a:lnTo>
                  <a:lnTo>
                    <a:pt x="193" y="52065"/>
                  </a:lnTo>
                  <a:lnTo>
                    <a:pt x="308" y="52084"/>
                  </a:lnTo>
                  <a:lnTo>
                    <a:pt x="405" y="52065"/>
                  </a:lnTo>
                  <a:lnTo>
                    <a:pt x="501" y="52007"/>
                  </a:lnTo>
                  <a:lnTo>
                    <a:pt x="540" y="51969"/>
                  </a:lnTo>
                  <a:lnTo>
                    <a:pt x="578" y="51911"/>
                  </a:lnTo>
                  <a:lnTo>
                    <a:pt x="597" y="51853"/>
                  </a:lnTo>
                  <a:lnTo>
                    <a:pt x="597" y="51795"/>
                  </a:lnTo>
                  <a:lnTo>
                    <a:pt x="694" y="38890"/>
                  </a:lnTo>
                  <a:lnTo>
                    <a:pt x="790" y="26004"/>
                  </a:lnTo>
                  <a:lnTo>
                    <a:pt x="828" y="22768"/>
                  </a:lnTo>
                  <a:lnTo>
                    <a:pt x="886" y="19551"/>
                  </a:lnTo>
                  <a:lnTo>
                    <a:pt x="1002" y="13098"/>
                  </a:lnTo>
                  <a:lnTo>
                    <a:pt x="1040" y="9862"/>
                  </a:lnTo>
                  <a:lnTo>
                    <a:pt x="1060" y="6645"/>
                  </a:lnTo>
                  <a:lnTo>
                    <a:pt x="1040" y="5027"/>
                  </a:lnTo>
                  <a:lnTo>
                    <a:pt x="1021" y="3409"/>
                  </a:lnTo>
                  <a:lnTo>
                    <a:pt x="983" y="1811"/>
                  </a:lnTo>
                  <a:lnTo>
                    <a:pt x="925" y="193"/>
                  </a:lnTo>
                  <a:lnTo>
                    <a:pt x="906" y="116"/>
                  </a:lnTo>
                  <a:lnTo>
                    <a:pt x="867" y="58"/>
                  </a:lnTo>
                  <a:lnTo>
                    <a:pt x="790" y="19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45"/>
          <p:cNvGrpSpPr/>
          <p:nvPr/>
        </p:nvGrpSpPr>
        <p:grpSpPr>
          <a:xfrm>
            <a:off x="763465" y="955375"/>
            <a:ext cx="585300" cy="317374"/>
            <a:chOff x="763465" y="955375"/>
            <a:chExt cx="585300" cy="317374"/>
          </a:xfrm>
        </p:grpSpPr>
        <p:sp>
          <p:nvSpPr>
            <p:cNvPr id="1077" name="Google Shape;1077;p45"/>
            <p:cNvSpPr/>
            <p:nvPr/>
          </p:nvSpPr>
          <p:spPr>
            <a:xfrm>
              <a:off x="763498" y="955375"/>
              <a:ext cx="585235" cy="317374"/>
            </a:xfrm>
            <a:custGeom>
              <a:rect b="b" l="l" r="r" t="t"/>
              <a:pathLst>
                <a:path extrusionOk="0" h="4932" w="17298">
                  <a:moveTo>
                    <a:pt x="4469" y="0"/>
                  </a:moveTo>
                  <a:lnTo>
                    <a:pt x="3506" y="19"/>
                  </a:lnTo>
                  <a:lnTo>
                    <a:pt x="2543" y="58"/>
                  </a:lnTo>
                  <a:lnTo>
                    <a:pt x="1599" y="135"/>
                  </a:lnTo>
                  <a:lnTo>
                    <a:pt x="1137" y="193"/>
                  </a:lnTo>
                  <a:lnTo>
                    <a:pt x="675" y="250"/>
                  </a:lnTo>
                  <a:lnTo>
                    <a:pt x="598" y="270"/>
                  </a:lnTo>
                  <a:lnTo>
                    <a:pt x="540" y="308"/>
                  </a:lnTo>
                  <a:lnTo>
                    <a:pt x="501" y="366"/>
                  </a:lnTo>
                  <a:lnTo>
                    <a:pt x="482" y="443"/>
                  </a:lnTo>
                  <a:lnTo>
                    <a:pt x="367" y="501"/>
                  </a:lnTo>
                  <a:lnTo>
                    <a:pt x="270" y="597"/>
                  </a:lnTo>
                  <a:lnTo>
                    <a:pt x="193" y="713"/>
                  </a:lnTo>
                  <a:lnTo>
                    <a:pt x="135" y="848"/>
                  </a:lnTo>
                  <a:lnTo>
                    <a:pt x="78" y="1002"/>
                  </a:lnTo>
                  <a:lnTo>
                    <a:pt x="39" y="1156"/>
                  </a:lnTo>
                  <a:lnTo>
                    <a:pt x="1" y="1522"/>
                  </a:lnTo>
                  <a:lnTo>
                    <a:pt x="1" y="1888"/>
                  </a:lnTo>
                  <a:lnTo>
                    <a:pt x="1" y="2234"/>
                  </a:lnTo>
                  <a:lnTo>
                    <a:pt x="58" y="2774"/>
                  </a:lnTo>
                  <a:lnTo>
                    <a:pt x="135" y="3294"/>
                  </a:lnTo>
                  <a:lnTo>
                    <a:pt x="193" y="3602"/>
                  </a:lnTo>
                  <a:lnTo>
                    <a:pt x="289" y="3929"/>
                  </a:lnTo>
                  <a:lnTo>
                    <a:pt x="347" y="4084"/>
                  </a:lnTo>
                  <a:lnTo>
                    <a:pt x="424" y="4218"/>
                  </a:lnTo>
                  <a:lnTo>
                    <a:pt x="501" y="4353"/>
                  </a:lnTo>
                  <a:lnTo>
                    <a:pt x="578" y="4469"/>
                  </a:lnTo>
                  <a:lnTo>
                    <a:pt x="675" y="4565"/>
                  </a:lnTo>
                  <a:lnTo>
                    <a:pt x="790" y="4623"/>
                  </a:lnTo>
                  <a:lnTo>
                    <a:pt x="906" y="4681"/>
                  </a:lnTo>
                  <a:lnTo>
                    <a:pt x="1021" y="4700"/>
                  </a:lnTo>
                  <a:lnTo>
                    <a:pt x="1060" y="4777"/>
                  </a:lnTo>
                  <a:lnTo>
                    <a:pt x="1137" y="4854"/>
                  </a:lnTo>
                  <a:lnTo>
                    <a:pt x="1214" y="4912"/>
                  </a:lnTo>
                  <a:lnTo>
                    <a:pt x="1349" y="4931"/>
                  </a:lnTo>
                  <a:lnTo>
                    <a:pt x="4893" y="4931"/>
                  </a:lnTo>
                  <a:lnTo>
                    <a:pt x="8456" y="4912"/>
                  </a:lnTo>
                  <a:lnTo>
                    <a:pt x="15583" y="4854"/>
                  </a:lnTo>
                  <a:lnTo>
                    <a:pt x="15699" y="4854"/>
                  </a:lnTo>
                  <a:lnTo>
                    <a:pt x="15776" y="4815"/>
                  </a:lnTo>
                  <a:lnTo>
                    <a:pt x="15834" y="4758"/>
                  </a:lnTo>
                  <a:lnTo>
                    <a:pt x="15892" y="4681"/>
                  </a:lnTo>
                  <a:lnTo>
                    <a:pt x="15988" y="4700"/>
                  </a:lnTo>
                  <a:lnTo>
                    <a:pt x="16026" y="4681"/>
                  </a:lnTo>
                  <a:lnTo>
                    <a:pt x="16084" y="4661"/>
                  </a:lnTo>
                  <a:lnTo>
                    <a:pt x="16354" y="4507"/>
                  </a:lnTo>
                  <a:lnTo>
                    <a:pt x="16585" y="4315"/>
                  </a:lnTo>
                  <a:lnTo>
                    <a:pt x="16758" y="4122"/>
                  </a:lnTo>
                  <a:lnTo>
                    <a:pt x="16912" y="3891"/>
                  </a:lnTo>
                  <a:lnTo>
                    <a:pt x="17047" y="3660"/>
                  </a:lnTo>
                  <a:lnTo>
                    <a:pt x="17144" y="3390"/>
                  </a:lnTo>
                  <a:lnTo>
                    <a:pt x="17221" y="3120"/>
                  </a:lnTo>
                  <a:lnTo>
                    <a:pt x="17259" y="2851"/>
                  </a:lnTo>
                  <a:lnTo>
                    <a:pt x="17278" y="2562"/>
                  </a:lnTo>
                  <a:lnTo>
                    <a:pt x="17298" y="2273"/>
                  </a:lnTo>
                  <a:lnTo>
                    <a:pt x="17278" y="1984"/>
                  </a:lnTo>
                  <a:lnTo>
                    <a:pt x="17240" y="1695"/>
                  </a:lnTo>
                  <a:lnTo>
                    <a:pt x="17201" y="1406"/>
                  </a:lnTo>
                  <a:lnTo>
                    <a:pt x="17163" y="1136"/>
                  </a:lnTo>
                  <a:lnTo>
                    <a:pt x="17028" y="597"/>
                  </a:lnTo>
                  <a:lnTo>
                    <a:pt x="16970" y="482"/>
                  </a:lnTo>
                  <a:lnTo>
                    <a:pt x="16912" y="424"/>
                  </a:lnTo>
                  <a:lnTo>
                    <a:pt x="16816" y="385"/>
                  </a:lnTo>
                  <a:lnTo>
                    <a:pt x="16720" y="366"/>
                  </a:lnTo>
                  <a:lnTo>
                    <a:pt x="16662" y="327"/>
                  </a:lnTo>
                  <a:lnTo>
                    <a:pt x="16604" y="289"/>
                  </a:lnTo>
                  <a:lnTo>
                    <a:pt x="16546" y="270"/>
                  </a:lnTo>
                  <a:lnTo>
                    <a:pt x="16469" y="250"/>
                  </a:lnTo>
                  <a:lnTo>
                    <a:pt x="15449" y="193"/>
                  </a:lnTo>
                  <a:lnTo>
                    <a:pt x="14428" y="154"/>
                  </a:lnTo>
                  <a:lnTo>
                    <a:pt x="12367" y="96"/>
                  </a:lnTo>
                  <a:lnTo>
                    <a:pt x="10325" y="77"/>
                  </a:lnTo>
                  <a:lnTo>
                    <a:pt x="8264" y="58"/>
                  </a:lnTo>
                  <a:lnTo>
                    <a:pt x="6376" y="19"/>
                  </a:lnTo>
                  <a:lnTo>
                    <a:pt x="5413" y="19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5"/>
            <p:cNvSpPr txBox="1"/>
            <p:nvPr/>
          </p:nvSpPr>
          <p:spPr>
            <a:xfrm>
              <a:off x="763465" y="976663"/>
              <a:ext cx="5853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TIME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46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1084" name="Google Shape;1084;p46"/>
          <p:cNvSpPr/>
          <p:nvPr/>
        </p:nvSpPr>
        <p:spPr>
          <a:xfrm>
            <a:off x="6902928" y="1231145"/>
            <a:ext cx="233863" cy="88225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5" name="Google Shape;1085;p46"/>
          <p:cNvSpPr/>
          <p:nvPr/>
        </p:nvSpPr>
        <p:spPr>
          <a:xfrm>
            <a:off x="6902928" y="1973063"/>
            <a:ext cx="233863" cy="88225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6" name="Google Shape;1086;p46"/>
          <p:cNvSpPr/>
          <p:nvPr/>
        </p:nvSpPr>
        <p:spPr>
          <a:xfrm>
            <a:off x="6902928" y="2714981"/>
            <a:ext cx="233863" cy="88225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7" name="Google Shape;1087;p46"/>
          <p:cNvSpPr/>
          <p:nvPr/>
        </p:nvSpPr>
        <p:spPr>
          <a:xfrm>
            <a:off x="6902928" y="3456900"/>
            <a:ext cx="233863" cy="88225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088" name="Google Shape;1088;p46"/>
          <p:cNvGraphicFramePr/>
          <p:nvPr/>
        </p:nvGraphicFramePr>
        <p:xfrm>
          <a:off x="485138" y="977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045825"/>
                <a:gridCol w="996525"/>
                <a:gridCol w="1021600"/>
                <a:gridCol w="1016850"/>
                <a:gridCol w="1006925"/>
                <a:gridCol w="1045775"/>
              </a:tblGrid>
              <a:tr h="384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89" name="Google Shape;1089;p46"/>
          <p:cNvGrpSpPr/>
          <p:nvPr/>
        </p:nvGrpSpPr>
        <p:grpSpPr>
          <a:xfrm>
            <a:off x="592150" y="1472100"/>
            <a:ext cx="5899960" cy="2652271"/>
            <a:chOff x="592150" y="1472100"/>
            <a:chExt cx="5899960" cy="2652271"/>
          </a:xfrm>
        </p:grpSpPr>
        <p:sp>
          <p:nvSpPr>
            <p:cNvPr id="1090" name="Google Shape;1090;p46"/>
            <p:cNvSpPr/>
            <p:nvPr/>
          </p:nvSpPr>
          <p:spPr>
            <a:xfrm>
              <a:off x="592150" y="1472100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1584513" y="2318238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2611913" y="3183625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3645188" y="1915388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4640413" y="2715625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5655888" y="3144013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3608413" y="3951713"/>
              <a:ext cx="836222" cy="172659"/>
            </a:xfrm>
            <a:custGeom>
              <a:rect b="b" l="l" r="r" t="t"/>
              <a:pathLst>
                <a:path extrusionOk="0" h="14043" w="59507">
                  <a:moveTo>
                    <a:pt x="29009" y="0"/>
                  </a:moveTo>
                  <a:cubicBezTo>
                    <a:pt x="27774" y="0"/>
                    <a:pt x="26539" y="9"/>
                    <a:pt x="25304" y="31"/>
                  </a:cubicBezTo>
                  <a:cubicBezTo>
                    <a:pt x="21789" y="94"/>
                    <a:pt x="18274" y="62"/>
                    <a:pt x="14758" y="221"/>
                  </a:cubicBezTo>
                  <a:cubicBezTo>
                    <a:pt x="13900" y="261"/>
                    <a:pt x="13002" y="329"/>
                    <a:pt x="12141" y="329"/>
                  </a:cubicBezTo>
                  <a:cubicBezTo>
                    <a:pt x="11668" y="329"/>
                    <a:pt x="11206" y="308"/>
                    <a:pt x="10768" y="252"/>
                  </a:cubicBezTo>
                  <a:cubicBezTo>
                    <a:pt x="10562" y="228"/>
                    <a:pt x="10348" y="219"/>
                    <a:pt x="10140" y="219"/>
                  </a:cubicBezTo>
                  <a:cubicBezTo>
                    <a:pt x="9515" y="219"/>
                    <a:pt x="8939" y="308"/>
                    <a:pt x="8773" y="379"/>
                  </a:cubicBezTo>
                  <a:cubicBezTo>
                    <a:pt x="7696" y="759"/>
                    <a:pt x="6334" y="632"/>
                    <a:pt x="5194" y="949"/>
                  </a:cubicBezTo>
                  <a:cubicBezTo>
                    <a:pt x="4023" y="1234"/>
                    <a:pt x="2851" y="1456"/>
                    <a:pt x="2027" y="1994"/>
                  </a:cubicBezTo>
                  <a:cubicBezTo>
                    <a:pt x="919" y="2691"/>
                    <a:pt x="919" y="3577"/>
                    <a:pt x="634" y="4401"/>
                  </a:cubicBezTo>
                  <a:cubicBezTo>
                    <a:pt x="1" y="6048"/>
                    <a:pt x="444" y="7694"/>
                    <a:pt x="729" y="9341"/>
                  </a:cubicBezTo>
                  <a:cubicBezTo>
                    <a:pt x="982" y="10798"/>
                    <a:pt x="887" y="12255"/>
                    <a:pt x="3801" y="13236"/>
                  </a:cubicBezTo>
                  <a:cubicBezTo>
                    <a:pt x="5131" y="13711"/>
                    <a:pt x="6588" y="13806"/>
                    <a:pt x="8045" y="13870"/>
                  </a:cubicBezTo>
                  <a:cubicBezTo>
                    <a:pt x="8841" y="13923"/>
                    <a:pt x="9638" y="14043"/>
                    <a:pt x="10490" y="14043"/>
                  </a:cubicBezTo>
                  <a:cubicBezTo>
                    <a:pt x="10655" y="14043"/>
                    <a:pt x="10821" y="14038"/>
                    <a:pt x="10990" y="14028"/>
                  </a:cubicBezTo>
                  <a:cubicBezTo>
                    <a:pt x="11411" y="14001"/>
                    <a:pt x="11839" y="13992"/>
                    <a:pt x="12272" y="13992"/>
                  </a:cubicBezTo>
                  <a:cubicBezTo>
                    <a:pt x="13191" y="13992"/>
                    <a:pt x="14128" y="14033"/>
                    <a:pt x="15050" y="14033"/>
                  </a:cubicBezTo>
                  <a:cubicBezTo>
                    <a:pt x="15228" y="14033"/>
                    <a:pt x="15405" y="14032"/>
                    <a:pt x="15582" y="14028"/>
                  </a:cubicBezTo>
                  <a:cubicBezTo>
                    <a:pt x="17133" y="14003"/>
                    <a:pt x="18706" y="13875"/>
                    <a:pt x="20249" y="13875"/>
                  </a:cubicBezTo>
                  <a:cubicBezTo>
                    <a:pt x="20627" y="13875"/>
                    <a:pt x="21003" y="13883"/>
                    <a:pt x="21377" y="13901"/>
                  </a:cubicBezTo>
                  <a:cubicBezTo>
                    <a:pt x="21922" y="13926"/>
                    <a:pt x="22461" y="13936"/>
                    <a:pt x="22996" y="13936"/>
                  </a:cubicBezTo>
                  <a:cubicBezTo>
                    <a:pt x="23862" y="13936"/>
                    <a:pt x="24716" y="13909"/>
                    <a:pt x="25558" y="13870"/>
                  </a:cubicBezTo>
                  <a:cubicBezTo>
                    <a:pt x="27331" y="13775"/>
                    <a:pt x="29073" y="13648"/>
                    <a:pt x="30878" y="13648"/>
                  </a:cubicBezTo>
                  <a:cubicBezTo>
                    <a:pt x="31037" y="13645"/>
                    <a:pt x="31197" y="13643"/>
                    <a:pt x="31357" y="13643"/>
                  </a:cubicBezTo>
                  <a:cubicBezTo>
                    <a:pt x="32309" y="13643"/>
                    <a:pt x="33269" y="13698"/>
                    <a:pt x="34196" y="13698"/>
                  </a:cubicBezTo>
                  <a:cubicBezTo>
                    <a:pt x="34476" y="13698"/>
                    <a:pt x="34753" y="13693"/>
                    <a:pt x="35027" y="13680"/>
                  </a:cubicBezTo>
                  <a:cubicBezTo>
                    <a:pt x="35782" y="13633"/>
                    <a:pt x="36525" y="13612"/>
                    <a:pt x="37261" y="13612"/>
                  </a:cubicBezTo>
                  <a:cubicBezTo>
                    <a:pt x="38531" y="13612"/>
                    <a:pt x="39781" y="13675"/>
                    <a:pt x="41044" y="13775"/>
                  </a:cubicBezTo>
                  <a:cubicBezTo>
                    <a:pt x="41606" y="13830"/>
                    <a:pt x="42174" y="13843"/>
                    <a:pt x="42741" y="13843"/>
                  </a:cubicBezTo>
                  <a:cubicBezTo>
                    <a:pt x="43273" y="13843"/>
                    <a:pt x="43803" y="13831"/>
                    <a:pt x="44325" y="13831"/>
                  </a:cubicBezTo>
                  <a:cubicBezTo>
                    <a:pt x="44531" y="13831"/>
                    <a:pt x="44736" y="13833"/>
                    <a:pt x="44939" y="13838"/>
                  </a:cubicBezTo>
                  <a:cubicBezTo>
                    <a:pt x="46427" y="13838"/>
                    <a:pt x="48011" y="13585"/>
                    <a:pt x="49594" y="13585"/>
                  </a:cubicBezTo>
                  <a:cubicBezTo>
                    <a:pt x="50434" y="13601"/>
                    <a:pt x="51312" y="13640"/>
                    <a:pt x="52167" y="13640"/>
                  </a:cubicBezTo>
                  <a:cubicBezTo>
                    <a:pt x="53023" y="13640"/>
                    <a:pt x="53854" y="13601"/>
                    <a:pt x="54598" y="13458"/>
                  </a:cubicBezTo>
                  <a:cubicBezTo>
                    <a:pt x="57195" y="12951"/>
                    <a:pt x="58335" y="11780"/>
                    <a:pt x="58683" y="10450"/>
                  </a:cubicBezTo>
                  <a:cubicBezTo>
                    <a:pt x="59032" y="8993"/>
                    <a:pt x="59317" y="7568"/>
                    <a:pt x="59063" y="6079"/>
                  </a:cubicBezTo>
                  <a:cubicBezTo>
                    <a:pt x="58873" y="4971"/>
                    <a:pt x="59032" y="3862"/>
                    <a:pt x="59032" y="2881"/>
                  </a:cubicBezTo>
                  <a:cubicBezTo>
                    <a:pt x="59507" y="1994"/>
                    <a:pt x="58462" y="1456"/>
                    <a:pt x="57543" y="1076"/>
                  </a:cubicBezTo>
                  <a:cubicBezTo>
                    <a:pt x="56023" y="442"/>
                    <a:pt x="54091" y="126"/>
                    <a:pt x="52065" y="126"/>
                  </a:cubicBezTo>
                  <a:cubicBezTo>
                    <a:pt x="48486" y="94"/>
                    <a:pt x="44907" y="94"/>
                    <a:pt x="41329" y="94"/>
                  </a:cubicBezTo>
                  <a:cubicBezTo>
                    <a:pt x="37236" y="94"/>
                    <a:pt x="33125" y="0"/>
                    <a:pt x="29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97" name="Google Shape;1097;p46"/>
          <p:cNvGrpSpPr/>
          <p:nvPr/>
        </p:nvGrpSpPr>
        <p:grpSpPr>
          <a:xfrm>
            <a:off x="458408" y="977575"/>
            <a:ext cx="6177283" cy="3758940"/>
            <a:chOff x="458408" y="977575"/>
            <a:chExt cx="6177283" cy="3758940"/>
          </a:xfrm>
        </p:grpSpPr>
        <p:sp>
          <p:nvSpPr>
            <p:cNvPr id="1098" name="Google Shape;1098;p46"/>
            <p:cNvSpPr/>
            <p:nvPr/>
          </p:nvSpPr>
          <p:spPr>
            <a:xfrm>
              <a:off x="546557" y="1379381"/>
              <a:ext cx="916972" cy="18431"/>
            </a:xfrm>
            <a:custGeom>
              <a:rect b="b" l="l" r="r" t="t"/>
              <a:pathLst>
                <a:path extrusionOk="0" h="290" w="14428">
                  <a:moveTo>
                    <a:pt x="2331" y="0"/>
                  </a:moveTo>
                  <a:lnTo>
                    <a:pt x="713" y="20"/>
                  </a:lnTo>
                  <a:lnTo>
                    <a:pt x="97" y="39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1" y="97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39" y="212"/>
                  </a:lnTo>
                  <a:lnTo>
                    <a:pt x="58" y="231"/>
                  </a:lnTo>
                  <a:lnTo>
                    <a:pt x="97" y="251"/>
                  </a:lnTo>
                  <a:lnTo>
                    <a:pt x="713" y="270"/>
                  </a:lnTo>
                  <a:lnTo>
                    <a:pt x="2331" y="289"/>
                  </a:lnTo>
                  <a:lnTo>
                    <a:pt x="4604" y="289"/>
                  </a:lnTo>
                  <a:lnTo>
                    <a:pt x="7224" y="270"/>
                  </a:lnTo>
                  <a:lnTo>
                    <a:pt x="8553" y="270"/>
                  </a:lnTo>
                  <a:lnTo>
                    <a:pt x="9843" y="289"/>
                  </a:lnTo>
                  <a:lnTo>
                    <a:pt x="11038" y="289"/>
                  </a:lnTo>
                  <a:lnTo>
                    <a:pt x="12116" y="270"/>
                  </a:lnTo>
                  <a:lnTo>
                    <a:pt x="13734" y="251"/>
                  </a:lnTo>
                  <a:lnTo>
                    <a:pt x="14351" y="231"/>
                  </a:lnTo>
                  <a:lnTo>
                    <a:pt x="14370" y="212"/>
                  </a:lnTo>
                  <a:lnTo>
                    <a:pt x="14409" y="212"/>
                  </a:lnTo>
                  <a:lnTo>
                    <a:pt x="14428" y="174"/>
                  </a:lnTo>
                  <a:lnTo>
                    <a:pt x="14428" y="135"/>
                  </a:lnTo>
                  <a:lnTo>
                    <a:pt x="14428" y="116"/>
                  </a:lnTo>
                  <a:lnTo>
                    <a:pt x="14409" y="77"/>
                  </a:lnTo>
                  <a:lnTo>
                    <a:pt x="14370" y="58"/>
                  </a:lnTo>
                  <a:lnTo>
                    <a:pt x="14351" y="58"/>
                  </a:lnTo>
                  <a:lnTo>
                    <a:pt x="13734" y="39"/>
                  </a:lnTo>
                  <a:lnTo>
                    <a:pt x="12116" y="20"/>
                  </a:lnTo>
                  <a:lnTo>
                    <a:pt x="11038" y="0"/>
                  </a:lnTo>
                  <a:lnTo>
                    <a:pt x="8553" y="0"/>
                  </a:lnTo>
                  <a:lnTo>
                    <a:pt x="7224" y="2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1558970" y="1379381"/>
              <a:ext cx="916972" cy="18431"/>
            </a:xfrm>
            <a:custGeom>
              <a:rect b="b" l="l" r="r" t="t"/>
              <a:pathLst>
                <a:path extrusionOk="0" h="290" w="14428">
                  <a:moveTo>
                    <a:pt x="2331" y="0"/>
                  </a:moveTo>
                  <a:lnTo>
                    <a:pt x="713" y="20"/>
                  </a:lnTo>
                  <a:lnTo>
                    <a:pt x="116" y="39"/>
                  </a:lnTo>
                  <a:lnTo>
                    <a:pt x="77" y="39"/>
                  </a:lnTo>
                  <a:lnTo>
                    <a:pt x="39" y="58"/>
                  </a:lnTo>
                  <a:lnTo>
                    <a:pt x="19" y="97"/>
                  </a:lnTo>
                  <a:lnTo>
                    <a:pt x="0" y="135"/>
                  </a:lnTo>
                  <a:lnTo>
                    <a:pt x="19" y="174"/>
                  </a:lnTo>
                  <a:lnTo>
                    <a:pt x="39" y="212"/>
                  </a:lnTo>
                  <a:lnTo>
                    <a:pt x="77" y="231"/>
                  </a:lnTo>
                  <a:lnTo>
                    <a:pt x="116" y="251"/>
                  </a:lnTo>
                  <a:lnTo>
                    <a:pt x="713" y="270"/>
                  </a:lnTo>
                  <a:lnTo>
                    <a:pt x="2331" y="289"/>
                  </a:lnTo>
                  <a:lnTo>
                    <a:pt x="4623" y="289"/>
                  </a:lnTo>
                  <a:lnTo>
                    <a:pt x="7223" y="270"/>
                  </a:lnTo>
                  <a:lnTo>
                    <a:pt x="8552" y="270"/>
                  </a:lnTo>
                  <a:lnTo>
                    <a:pt x="9843" y="289"/>
                  </a:lnTo>
                  <a:lnTo>
                    <a:pt x="11037" y="289"/>
                  </a:lnTo>
                  <a:lnTo>
                    <a:pt x="12116" y="270"/>
                  </a:lnTo>
                  <a:lnTo>
                    <a:pt x="13734" y="251"/>
                  </a:lnTo>
                  <a:lnTo>
                    <a:pt x="14350" y="231"/>
                  </a:lnTo>
                  <a:lnTo>
                    <a:pt x="14389" y="212"/>
                  </a:lnTo>
                  <a:lnTo>
                    <a:pt x="14408" y="212"/>
                  </a:lnTo>
                  <a:lnTo>
                    <a:pt x="14427" y="174"/>
                  </a:lnTo>
                  <a:lnTo>
                    <a:pt x="14427" y="135"/>
                  </a:lnTo>
                  <a:lnTo>
                    <a:pt x="14427" y="116"/>
                  </a:lnTo>
                  <a:lnTo>
                    <a:pt x="14408" y="77"/>
                  </a:lnTo>
                  <a:lnTo>
                    <a:pt x="14389" y="58"/>
                  </a:lnTo>
                  <a:lnTo>
                    <a:pt x="14350" y="58"/>
                  </a:lnTo>
                  <a:lnTo>
                    <a:pt x="13734" y="39"/>
                  </a:lnTo>
                  <a:lnTo>
                    <a:pt x="12116" y="20"/>
                  </a:lnTo>
                  <a:lnTo>
                    <a:pt x="11037" y="0"/>
                  </a:lnTo>
                  <a:lnTo>
                    <a:pt x="8552" y="0"/>
                  </a:lnTo>
                  <a:lnTo>
                    <a:pt x="7223" y="20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2552952" y="1379381"/>
              <a:ext cx="916972" cy="18431"/>
            </a:xfrm>
            <a:custGeom>
              <a:rect b="b" l="l" r="r" t="t"/>
              <a:pathLst>
                <a:path extrusionOk="0" h="290" w="14428">
                  <a:moveTo>
                    <a:pt x="2331" y="0"/>
                  </a:moveTo>
                  <a:lnTo>
                    <a:pt x="713" y="20"/>
                  </a:lnTo>
                  <a:lnTo>
                    <a:pt x="116" y="39"/>
                  </a:lnTo>
                  <a:lnTo>
                    <a:pt x="78" y="39"/>
                  </a:lnTo>
                  <a:lnTo>
                    <a:pt x="39" y="58"/>
                  </a:lnTo>
                  <a:lnTo>
                    <a:pt x="20" y="97"/>
                  </a:lnTo>
                  <a:lnTo>
                    <a:pt x="1" y="135"/>
                  </a:lnTo>
                  <a:lnTo>
                    <a:pt x="20" y="174"/>
                  </a:lnTo>
                  <a:lnTo>
                    <a:pt x="39" y="212"/>
                  </a:lnTo>
                  <a:lnTo>
                    <a:pt x="59" y="231"/>
                  </a:lnTo>
                  <a:lnTo>
                    <a:pt x="116" y="251"/>
                  </a:lnTo>
                  <a:lnTo>
                    <a:pt x="713" y="270"/>
                  </a:lnTo>
                  <a:lnTo>
                    <a:pt x="2331" y="289"/>
                  </a:lnTo>
                  <a:lnTo>
                    <a:pt x="4604" y="289"/>
                  </a:lnTo>
                  <a:lnTo>
                    <a:pt x="7224" y="270"/>
                  </a:lnTo>
                  <a:lnTo>
                    <a:pt x="8553" y="270"/>
                  </a:lnTo>
                  <a:lnTo>
                    <a:pt x="9844" y="289"/>
                  </a:lnTo>
                  <a:lnTo>
                    <a:pt x="11038" y="289"/>
                  </a:lnTo>
                  <a:lnTo>
                    <a:pt x="12116" y="270"/>
                  </a:lnTo>
                  <a:lnTo>
                    <a:pt x="13734" y="251"/>
                  </a:lnTo>
                  <a:lnTo>
                    <a:pt x="14351" y="231"/>
                  </a:lnTo>
                  <a:lnTo>
                    <a:pt x="14370" y="212"/>
                  </a:lnTo>
                  <a:lnTo>
                    <a:pt x="14409" y="212"/>
                  </a:lnTo>
                  <a:lnTo>
                    <a:pt x="14428" y="174"/>
                  </a:lnTo>
                  <a:lnTo>
                    <a:pt x="14428" y="135"/>
                  </a:lnTo>
                  <a:lnTo>
                    <a:pt x="14428" y="116"/>
                  </a:lnTo>
                  <a:lnTo>
                    <a:pt x="14409" y="77"/>
                  </a:lnTo>
                  <a:lnTo>
                    <a:pt x="14370" y="58"/>
                  </a:lnTo>
                  <a:lnTo>
                    <a:pt x="14351" y="58"/>
                  </a:lnTo>
                  <a:lnTo>
                    <a:pt x="13734" y="39"/>
                  </a:lnTo>
                  <a:lnTo>
                    <a:pt x="12116" y="20"/>
                  </a:lnTo>
                  <a:lnTo>
                    <a:pt x="11038" y="0"/>
                  </a:lnTo>
                  <a:lnTo>
                    <a:pt x="8553" y="0"/>
                  </a:lnTo>
                  <a:lnTo>
                    <a:pt x="7224" y="2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3591040" y="1379381"/>
              <a:ext cx="916972" cy="18431"/>
            </a:xfrm>
            <a:custGeom>
              <a:rect b="b" l="l" r="r" t="t"/>
              <a:pathLst>
                <a:path extrusionOk="0" h="290" w="14428">
                  <a:moveTo>
                    <a:pt x="2332" y="0"/>
                  </a:moveTo>
                  <a:lnTo>
                    <a:pt x="714" y="20"/>
                  </a:lnTo>
                  <a:lnTo>
                    <a:pt x="97" y="39"/>
                  </a:lnTo>
                  <a:lnTo>
                    <a:pt x="59" y="39"/>
                  </a:lnTo>
                  <a:lnTo>
                    <a:pt x="20" y="58"/>
                  </a:lnTo>
                  <a:lnTo>
                    <a:pt x="1" y="97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9" y="231"/>
                  </a:lnTo>
                  <a:lnTo>
                    <a:pt x="97" y="251"/>
                  </a:lnTo>
                  <a:lnTo>
                    <a:pt x="714" y="270"/>
                  </a:lnTo>
                  <a:lnTo>
                    <a:pt x="2332" y="289"/>
                  </a:lnTo>
                  <a:lnTo>
                    <a:pt x="4604" y="289"/>
                  </a:lnTo>
                  <a:lnTo>
                    <a:pt x="7224" y="270"/>
                  </a:lnTo>
                  <a:lnTo>
                    <a:pt x="8553" y="270"/>
                  </a:lnTo>
                  <a:lnTo>
                    <a:pt x="9844" y="289"/>
                  </a:lnTo>
                  <a:lnTo>
                    <a:pt x="11038" y="289"/>
                  </a:lnTo>
                  <a:lnTo>
                    <a:pt x="12117" y="270"/>
                  </a:lnTo>
                  <a:lnTo>
                    <a:pt x="13734" y="251"/>
                  </a:lnTo>
                  <a:lnTo>
                    <a:pt x="14332" y="231"/>
                  </a:lnTo>
                  <a:lnTo>
                    <a:pt x="14370" y="212"/>
                  </a:lnTo>
                  <a:lnTo>
                    <a:pt x="14389" y="212"/>
                  </a:lnTo>
                  <a:lnTo>
                    <a:pt x="14409" y="174"/>
                  </a:lnTo>
                  <a:lnTo>
                    <a:pt x="14428" y="135"/>
                  </a:lnTo>
                  <a:lnTo>
                    <a:pt x="14409" y="116"/>
                  </a:lnTo>
                  <a:lnTo>
                    <a:pt x="14409" y="77"/>
                  </a:lnTo>
                  <a:lnTo>
                    <a:pt x="14370" y="58"/>
                  </a:lnTo>
                  <a:lnTo>
                    <a:pt x="14332" y="58"/>
                  </a:lnTo>
                  <a:lnTo>
                    <a:pt x="13734" y="39"/>
                  </a:lnTo>
                  <a:lnTo>
                    <a:pt x="12117" y="20"/>
                  </a:lnTo>
                  <a:lnTo>
                    <a:pt x="11038" y="0"/>
                  </a:lnTo>
                  <a:lnTo>
                    <a:pt x="8553" y="0"/>
                  </a:lnTo>
                  <a:lnTo>
                    <a:pt x="7224" y="2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4603453" y="1379381"/>
              <a:ext cx="916972" cy="18431"/>
            </a:xfrm>
            <a:custGeom>
              <a:rect b="b" l="l" r="r" t="t"/>
              <a:pathLst>
                <a:path extrusionOk="0" h="290" w="14428">
                  <a:moveTo>
                    <a:pt x="2331" y="0"/>
                  </a:moveTo>
                  <a:lnTo>
                    <a:pt x="713" y="20"/>
                  </a:lnTo>
                  <a:lnTo>
                    <a:pt x="97" y="39"/>
                  </a:lnTo>
                  <a:lnTo>
                    <a:pt x="58" y="39"/>
                  </a:lnTo>
                  <a:lnTo>
                    <a:pt x="39" y="58"/>
                  </a:lnTo>
                  <a:lnTo>
                    <a:pt x="0" y="97"/>
                  </a:lnTo>
                  <a:lnTo>
                    <a:pt x="0" y="135"/>
                  </a:lnTo>
                  <a:lnTo>
                    <a:pt x="0" y="174"/>
                  </a:lnTo>
                  <a:lnTo>
                    <a:pt x="39" y="212"/>
                  </a:lnTo>
                  <a:lnTo>
                    <a:pt x="58" y="231"/>
                  </a:lnTo>
                  <a:lnTo>
                    <a:pt x="97" y="251"/>
                  </a:lnTo>
                  <a:lnTo>
                    <a:pt x="713" y="270"/>
                  </a:lnTo>
                  <a:lnTo>
                    <a:pt x="2331" y="289"/>
                  </a:lnTo>
                  <a:lnTo>
                    <a:pt x="4604" y="289"/>
                  </a:lnTo>
                  <a:lnTo>
                    <a:pt x="7224" y="270"/>
                  </a:lnTo>
                  <a:lnTo>
                    <a:pt x="8553" y="270"/>
                  </a:lnTo>
                  <a:lnTo>
                    <a:pt x="9843" y="289"/>
                  </a:lnTo>
                  <a:lnTo>
                    <a:pt x="11037" y="289"/>
                  </a:lnTo>
                  <a:lnTo>
                    <a:pt x="12116" y="270"/>
                  </a:lnTo>
                  <a:lnTo>
                    <a:pt x="13734" y="251"/>
                  </a:lnTo>
                  <a:lnTo>
                    <a:pt x="14350" y="231"/>
                  </a:lnTo>
                  <a:lnTo>
                    <a:pt x="14370" y="212"/>
                  </a:lnTo>
                  <a:lnTo>
                    <a:pt x="14408" y="212"/>
                  </a:lnTo>
                  <a:lnTo>
                    <a:pt x="14427" y="174"/>
                  </a:lnTo>
                  <a:lnTo>
                    <a:pt x="14427" y="135"/>
                  </a:lnTo>
                  <a:lnTo>
                    <a:pt x="14427" y="116"/>
                  </a:lnTo>
                  <a:lnTo>
                    <a:pt x="14408" y="77"/>
                  </a:lnTo>
                  <a:lnTo>
                    <a:pt x="14370" y="58"/>
                  </a:lnTo>
                  <a:lnTo>
                    <a:pt x="14350" y="58"/>
                  </a:lnTo>
                  <a:lnTo>
                    <a:pt x="13734" y="39"/>
                  </a:lnTo>
                  <a:lnTo>
                    <a:pt x="12116" y="20"/>
                  </a:lnTo>
                  <a:lnTo>
                    <a:pt x="11037" y="0"/>
                  </a:lnTo>
                  <a:lnTo>
                    <a:pt x="8553" y="0"/>
                  </a:lnTo>
                  <a:lnTo>
                    <a:pt x="7224" y="20"/>
                  </a:lnTo>
                  <a:lnTo>
                    <a:pt x="4604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5625590" y="1379381"/>
              <a:ext cx="917035" cy="18431"/>
            </a:xfrm>
            <a:custGeom>
              <a:rect b="b" l="l" r="r" t="t"/>
              <a:pathLst>
                <a:path extrusionOk="0" h="290" w="14429">
                  <a:moveTo>
                    <a:pt x="2332" y="0"/>
                  </a:moveTo>
                  <a:lnTo>
                    <a:pt x="714" y="20"/>
                  </a:lnTo>
                  <a:lnTo>
                    <a:pt x="97" y="39"/>
                  </a:lnTo>
                  <a:lnTo>
                    <a:pt x="59" y="39"/>
                  </a:lnTo>
                  <a:lnTo>
                    <a:pt x="39" y="58"/>
                  </a:lnTo>
                  <a:lnTo>
                    <a:pt x="1" y="97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20" y="212"/>
                  </a:lnTo>
                  <a:lnTo>
                    <a:pt x="59" y="231"/>
                  </a:lnTo>
                  <a:lnTo>
                    <a:pt x="97" y="251"/>
                  </a:lnTo>
                  <a:lnTo>
                    <a:pt x="714" y="270"/>
                  </a:lnTo>
                  <a:lnTo>
                    <a:pt x="2332" y="289"/>
                  </a:lnTo>
                  <a:lnTo>
                    <a:pt x="4605" y="289"/>
                  </a:lnTo>
                  <a:lnTo>
                    <a:pt x="7224" y="270"/>
                  </a:lnTo>
                  <a:lnTo>
                    <a:pt x="8553" y="270"/>
                  </a:lnTo>
                  <a:lnTo>
                    <a:pt x="9844" y="289"/>
                  </a:lnTo>
                  <a:lnTo>
                    <a:pt x="11038" y="289"/>
                  </a:lnTo>
                  <a:lnTo>
                    <a:pt x="12117" y="270"/>
                  </a:lnTo>
                  <a:lnTo>
                    <a:pt x="13735" y="251"/>
                  </a:lnTo>
                  <a:lnTo>
                    <a:pt x="14332" y="231"/>
                  </a:lnTo>
                  <a:lnTo>
                    <a:pt x="14370" y="212"/>
                  </a:lnTo>
                  <a:lnTo>
                    <a:pt x="14409" y="212"/>
                  </a:lnTo>
                  <a:lnTo>
                    <a:pt x="14409" y="174"/>
                  </a:lnTo>
                  <a:lnTo>
                    <a:pt x="14428" y="135"/>
                  </a:lnTo>
                  <a:lnTo>
                    <a:pt x="14428" y="116"/>
                  </a:lnTo>
                  <a:lnTo>
                    <a:pt x="14409" y="77"/>
                  </a:lnTo>
                  <a:lnTo>
                    <a:pt x="14370" y="58"/>
                  </a:lnTo>
                  <a:lnTo>
                    <a:pt x="14332" y="58"/>
                  </a:lnTo>
                  <a:lnTo>
                    <a:pt x="13735" y="39"/>
                  </a:lnTo>
                  <a:lnTo>
                    <a:pt x="12117" y="20"/>
                  </a:lnTo>
                  <a:lnTo>
                    <a:pt x="11038" y="0"/>
                  </a:lnTo>
                  <a:lnTo>
                    <a:pt x="8553" y="0"/>
                  </a:lnTo>
                  <a:lnTo>
                    <a:pt x="7224" y="20"/>
                  </a:lnTo>
                  <a:lnTo>
                    <a:pt x="4605" y="0"/>
                  </a:lnTo>
                  <a:close/>
                </a:path>
              </a:pathLst>
            </a:custGeom>
            <a:solidFill>
              <a:srgbClr val="423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951776" y="977575"/>
              <a:ext cx="5683914" cy="653790"/>
            </a:xfrm>
            <a:custGeom>
              <a:rect b="b" l="l" r="r" t="t"/>
              <a:pathLst>
                <a:path extrusionOk="0" h="10287" w="89433">
                  <a:moveTo>
                    <a:pt x="33439" y="1"/>
                  </a:moveTo>
                  <a:lnTo>
                    <a:pt x="31262" y="20"/>
                  </a:lnTo>
                  <a:lnTo>
                    <a:pt x="29105" y="59"/>
                  </a:lnTo>
                  <a:lnTo>
                    <a:pt x="27005" y="117"/>
                  </a:lnTo>
                  <a:lnTo>
                    <a:pt x="24944" y="136"/>
                  </a:lnTo>
                  <a:lnTo>
                    <a:pt x="19089" y="136"/>
                  </a:lnTo>
                  <a:lnTo>
                    <a:pt x="15487" y="117"/>
                  </a:lnTo>
                  <a:lnTo>
                    <a:pt x="12193" y="97"/>
                  </a:lnTo>
                  <a:lnTo>
                    <a:pt x="9207" y="97"/>
                  </a:lnTo>
                  <a:lnTo>
                    <a:pt x="4354" y="136"/>
                  </a:lnTo>
                  <a:lnTo>
                    <a:pt x="1214" y="174"/>
                  </a:lnTo>
                  <a:lnTo>
                    <a:pt x="116" y="174"/>
                  </a:lnTo>
                  <a:lnTo>
                    <a:pt x="77" y="194"/>
                  </a:lnTo>
                  <a:lnTo>
                    <a:pt x="39" y="213"/>
                  </a:lnTo>
                  <a:lnTo>
                    <a:pt x="20" y="251"/>
                  </a:lnTo>
                  <a:lnTo>
                    <a:pt x="0" y="290"/>
                  </a:lnTo>
                  <a:lnTo>
                    <a:pt x="20" y="328"/>
                  </a:lnTo>
                  <a:lnTo>
                    <a:pt x="39" y="367"/>
                  </a:lnTo>
                  <a:lnTo>
                    <a:pt x="77" y="386"/>
                  </a:lnTo>
                  <a:lnTo>
                    <a:pt x="116" y="405"/>
                  </a:lnTo>
                  <a:lnTo>
                    <a:pt x="1214" y="405"/>
                  </a:lnTo>
                  <a:lnTo>
                    <a:pt x="4354" y="444"/>
                  </a:lnTo>
                  <a:lnTo>
                    <a:pt x="9207" y="482"/>
                  </a:lnTo>
                  <a:lnTo>
                    <a:pt x="12193" y="482"/>
                  </a:lnTo>
                  <a:lnTo>
                    <a:pt x="15487" y="463"/>
                  </a:lnTo>
                  <a:lnTo>
                    <a:pt x="19089" y="444"/>
                  </a:lnTo>
                  <a:lnTo>
                    <a:pt x="24944" y="444"/>
                  </a:lnTo>
                  <a:lnTo>
                    <a:pt x="27005" y="463"/>
                  </a:lnTo>
                  <a:lnTo>
                    <a:pt x="29105" y="521"/>
                  </a:lnTo>
                  <a:lnTo>
                    <a:pt x="31262" y="560"/>
                  </a:lnTo>
                  <a:lnTo>
                    <a:pt x="33439" y="579"/>
                  </a:lnTo>
                  <a:lnTo>
                    <a:pt x="35654" y="579"/>
                  </a:lnTo>
                  <a:lnTo>
                    <a:pt x="37888" y="540"/>
                  </a:lnTo>
                  <a:lnTo>
                    <a:pt x="40142" y="540"/>
                  </a:lnTo>
                  <a:lnTo>
                    <a:pt x="44726" y="521"/>
                  </a:lnTo>
                  <a:lnTo>
                    <a:pt x="47018" y="502"/>
                  </a:lnTo>
                  <a:lnTo>
                    <a:pt x="49330" y="482"/>
                  </a:lnTo>
                  <a:lnTo>
                    <a:pt x="51641" y="463"/>
                  </a:lnTo>
                  <a:lnTo>
                    <a:pt x="53933" y="444"/>
                  </a:lnTo>
                  <a:lnTo>
                    <a:pt x="56226" y="463"/>
                  </a:lnTo>
                  <a:lnTo>
                    <a:pt x="57362" y="482"/>
                  </a:lnTo>
                  <a:lnTo>
                    <a:pt x="58498" y="521"/>
                  </a:lnTo>
                  <a:lnTo>
                    <a:pt x="59635" y="540"/>
                  </a:lnTo>
                  <a:lnTo>
                    <a:pt x="63006" y="540"/>
                  </a:lnTo>
                  <a:lnTo>
                    <a:pt x="67397" y="502"/>
                  </a:lnTo>
                  <a:lnTo>
                    <a:pt x="71635" y="482"/>
                  </a:lnTo>
                  <a:lnTo>
                    <a:pt x="77664" y="482"/>
                  </a:lnTo>
                  <a:lnTo>
                    <a:pt x="79571" y="521"/>
                  </a:lnTo>
                  <a:lnTo>
                    <a:pt x="81401" y="560"/>
                  </a:lnTo>
                  <a:lnTo>
                    <a:pt x="83154" y="560"/>
                  </a:lnTo>
                  <a:lnTo>
                    <a:pt x="86467" y="540"/>
                  </a:lnTo>
                  <a:lnTo>
                    <a:pt x="87988" y="540"/>
                  </a:lnTo>
                  <a:lnTo>
                    <a:pt x="88142" y="560"/>
                  </a:lnTo>
                  <a:lnTo>
                    <a:pt x="88277" y="598"/>
                  </a:lnTo>
                  <a:lnTo>
                    <a:pt x="88412" y="656"/>
                  </a:lnTo>
                  <a:lnTo>
                    <a:pt x="88547" y="733"/>
                  </a:lnTo>
                  <a:lnTo>
                    <a:pt x="88643" y="829"/>
                  </a:lnTo>
                  <a:lnTo>
                    <a:pt x="88740" y="926"/>
                  </a:lnTo>
                  <a:lnTo>
                    <a:pt x="88817" y="1060"/>
                  </a:lnTo>
                  <a:lnTo>
                    <a:pt x="88894" y="1195"/>
                  </a:lnTo>
                  <a:lnTo>
                    <a:pt x="88932" y="1330"/>
                  </a:lnTo>
                  <a:lnTo>
                    <a:pt x="88951" y="1465"/>
                  </a:lnTo>
                  <a:lnTo>
                    <a:pt x="88971" y="1619"/>
                  </a:lnTo>
                  <a:lnTo>
                    <a:pt x="88971" y="1792"/>
                  </a:lnTo>
                  <a:lnTo>
                    <a:pt x="88971" y="2447"/>
                  </a:lnTo>
                  <a:lnTo>
                    <a:pt x="88990" y="3718"/>
                  </a:lnTo>
                  <a:lnTo>
                    <a:pt x="89028" y="5953"/>
                  </a:lnTo>
                  <a:lnTo>
                    <a:pt x="89067" y="9073"/>
                  </a:lnTo>
                  <a:lnTo>
                    <a:pt x="89086" y="10171"/>
                  </a:lnTo>
                  <a:lnTo>
                    <a:pt x="89106" y="10210"/>
                  </a:lnTo>
                  <a:lnTo>
                    <a:pt x="89125" y="10248"/>
                  </a:lnTo>
                  <a:lnTo>
                    <a:pt x="89163" y="10268"/>
                  </a:lnTo>
                  <a:lnTo>
                    <a:pt x="89202" y="10287"/>
                  </a:lnTo>
                  <a:lnTo>
                    <a:pt x="89240" y="10268"/>
                  </a:lnTo>
                  <a:lnTo>
                    <a:pt x="89279" y="10248"/>
                  </a:lnTo>
                  <a:lnTo>
                    <a:pt x="89298" y="10210"/>
                  </a:lnTo>
                  <a:lnTo>
                    <a:pt x="89317" y="10171"/>
                  </a:lnTo>
                  <a:lnTo>
                    <a:pt x="89337" y="9073"/>
                  </a:lnTo>
                  <a:lnTo>
                    <a:pt x="89394" y="5953"/>
                  </a:lnTo>
                  <a:lnTo>
                    <a:pt x="89414" y="3718"/>
                  </a:lnTo>
                  <a:lnTo>
                    <a:pt x="89433" y="2447"/>
                  </a:lnTo>
                  <a:lnTo>
                    <a:pt x="89433" y="1792"/>
                  </a:lnTo>
                  <a:lnTo>
                    <a:pt x="89433" y="1619"/>
                  </a:lnTo>
                  <a:lnTo>
                    <a:pt x="89414" y="1407"/>
                  </a:lnTo>
                  <a:lnTo>
                    <a:pt x="89394" y="1214"/>
                  </a:lnTo>
                  <a:lnTo>
                    <a:pt x="89317" y="1022"/>
                  </a:lnTo>
                  <a:lnTo>
                    <a:pt x="89240" y="829"/>
                  </a:lnTo>
                  <a:lnTo>
                    <a:pt x="89125" y="656"/>
                  </a:lnTo>
                  <a:lnTo>
                    <a:pt x="88990" y="482"/>
                  </a:lnTo>
                  <a:lnTo>
                    <a:pt x="88836" y="348"/>
                  </a:lnTo>
                  <a:lnTo>
                    <a:pt x="88643" y="232"/>
                  </a:lnTo>
                  <a:lnTo>
                    <a:pt x="88451" y="136"/>
                  </a:lnTo>
                  <a:lnTo>
                    <a:pt x="88239" y="78"/>
                  </a:lnTo>
                  <a:lnTo>
                    <a:pt x="88104" y="59"/>
                  </a:lnTo>
                  <a:lnTo>
                    <a:pt x="88027" y="39"/>
                  </a:lnTo>
                  <a:lnTo>
                    <a:pt x="86467" y="39"/>
                  </a:lnTo>
                  <a:lnTo>
                    <a:pt x="83154" y="20"/>
                  </a:lnTo>
                  <a:lnTo>
                    <a:pt x="81401" y="20"/>
                  </a:lnTo>
                  <a:lnTo>
                    <a:pt x="79571" y="59"/>
                  </a:lnTo>
                  <a:lnTo>
                    <a:pt x="77664" y="97"/>
                  </a:lnTo>
                  <a:lnTo>
                    <a:pt x="75719" y="117"/>
                  </a:lnTo>
                  <a:lnTo>
                    <a:pt x="71635" y="97"/>
                  </a:lnTo>
                  <a:lnTo>
                    <a:pt x="67397" y="78"/>
                  </a:lnTo>
                  <a:lnTo>
                    <a:pt x="63006" y="39"/>
                  </a:lnTo>
                  <a:lnTo>
                    <a:pt x="59635" y="39"/>
                  </a:lnTo>
                  <a:lnTo>
                    <a:pt x="58498" y="59"/>
                  </a:lnTo>
                  <a:lnTo>
                    <a:pt x="57362" y="97"/>
                  </a:lnTo>
                  <a:lnTo>
                    <a:pt x="56226" y="117"/>
                  </a:lnTo>
                  <a:lnTo>
                    <a:pt x="53933" y="136"/>
                  </a:lnTo>
                  <a:lnTo>
                    <a:pt x="51641" y="117"/>
                  </a:lnTo>
                  <a:lnTo>
                    <a:pt x="49330" y="97"/>
                  </a:lnTo>
                  <a:lnTo>
                    <a:pt x="47018" y="78"/>
                  </a:lnTo>
                  <a:lnTo>
                    <a:pt x="44726" y="59"/>
                  </a:lnTo>
                  <a:lnTo>
                    <a:pt x="40142" y="39"/>
                  </a:lnTo>
                  <a:lnTo>
                    <a:pt x="37888" y="39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458408" y="983740"/>
              <a:ext cx="233882" cy="2259889"/>
            </a:xfrm>
            <a:custGeom>
              <a:rect b="b" l="l" r="r" t="t"/>
              <a:pathLst>
                <a:path extrusionOk="0" h="35558" w="3680">
                  <a:moveTo>
                    <a:pt x="1407" y="0"/>
                  </a:moveTo>
                  <a:lnTo>
                    <a:pt x="1272" y="20"/>
                  </a:lnTo>
                  <a:lnTo>
                    <a:pt x="1137" y="39"/>
                  </a:lnTo>
                  <a:lnTo>
                    <a:pt x="1022" y="77"/>
                  </a:lnTo>
                  <a:lnTo>
                    <a:pt x="887" y="135"/>
                  </a:lnTo>
                  <a:lnTo>
                    <a:pt x="752" y="212"/>
                  </a:lnTo>
                  <a:lnTo>
                    <a:pt x="636" y="289"/>
                  </a:lnTo>
                  <a:lnTo>
                    <a:pt x="521" y="385"/>
                  </a:lnTo>
                  <a:lnTo>
                    <a:pt x="425" y="501"/>
                  </a:lnTo>
                  <a:lnTo>
                    <a:pt x="328" y="617"/>
                  </a:lnTo>
                  <a:lnTo>
                    <a:pt x="251" y="751"/>
                  </a:lnTo>
                  <a:lnTo>
                    <a:pt x="174" y="886"/>
                  </a:lnTo>
                  <a:lnTo>
                    <a:pt x="116" y="1040"/>
                  </a:lnTo>
                  <a:lnTo>
                    <a:pt x="78" y="1194"/>
                  </a:lnTo>
                  <a:lnTo>
                    <a:pt x="59" y="1368"/>
                  </a:lnTo>
                  <a:lnTo>
                    <a:pt x="39" y="1522"/>
                  </a:lnTo>
                  <a:lnTo>
                    <a:pt x="39" y="2119"/>
                  </a:lnTo>
                  <a:lnTo>
                    <a:pt x="20" y="3390"/>
                  </a:lnTo>
                  <a:lnTo>
                    <a:pt x="39" y="4084"/>
                  </a:lnTo>
                  <a:lnTo>
                    <a:pt x="59" y="4777"/>
                  </a:lnTo>
                  <a:lnTo>
                    <a:pt x="97" y="5509"/>
                  </a:lnTo>
                  <a:lnTo>
                    <a:pt x="116" y="6280"/>
                  </a:lnTo>
                  <a:lnTo>
                    <a:pt x="97" y="7840"/>
                  </a:lnTo>
                  <a:lnTo>
                    <a:pt x="78" y="9477"/>
                  </a:lnTo>
                  <a:lnTo>
                    <a:pt x="39" y="11172"/>
                  </a:lnTo>
                  <a:lnTo>
                    <a:pt x="39" y="12039"/>
                  </a:lnTo>
                  <a:lnTo>
                    <a:pt x="39" y="12482"/>
                  </a:lnTo>
                  <a:lnTo>
                    <a:pt x="59" y="12906"/>
                  </a:lnTo>
                  <a:lnTo>
                    <a:pt x="97" y="13349"/>
                  </a:lnTo>
                  <a:lnTo>
                    <a:pt x="116" y="13792"/>
                  </a:lnTo>
                  <a:lnTo>
                    <a:pt x="136" y="14678"/>
                  </a:lnTo>
                  <a:lnTo>
                    <a:pt x="116" y="15564"/>
                  </a:lnTo>
                  <a:lnTo>
                    <a:pt x="97" y="16450"/>
                  </a:lnTo>
                  <a:lnTo>
                    <a:pt x="78" y="17355"/>
                  </a:lnTo>
                  <a:lnTo>
                    <a:pt x="59" y="18241"/>
                  </a:lnTo>
                  <a:lnTo>
                    <a:pt x="39" y="19994"/>
                  </a:lnTo>
                  <a:lnTo>
                    <a:pt x="39" y="20880"/>
                  </a:lnTo>
                  <a:lnTo>
                    <a:pt x="1" y="21747"/>
                  </a:lnTo>
                  <a:lnTo>
                    <a:pt x="1" y="22594"/>
                  </a:lnTo>
                  <a:lnTo>
                    <a:pt x="1" y="23018"/>
                  </a:lnTo>
                  <a:lnTo>
                    <a:pt x="20" y="23442"/>
                  </a:lnTo>
                  <a:lnTo>
                    <a:pt x="59" y="24251"/>
                  </a:lnTo>
                  <a:lnTo>
                    <a:pt x="116" y="25079"/>
                  </a:lnTo>
                  <a:lnTo>
                    <a:pt x="136" y="25869"/>
                  </a:lnTo>
                  <a:lnTo>
                    <a:pt x="136" y="26639"/>
                  </a:lnTo>
                  <a:lnTo>
                    <a:pt x="136" y="28123"/>
                  </a:lnTo>
                  <a:lnTo>
                    <a:pt x="116" y="29509"/>
                  </a:lnTo>
                  <a:lnTo>
                    <a:pt x="97" y="30800"/>
                  </a:lnTo>
                  <a:lnTo>
                    <a:pt x="116" y="31956"/>
                  </a:lnTo>
                  <a:lnTo>
                    <a:pt x="136" y="33824"/>
                  </a:lnTo>
                  <a:lnTo>
                    <a:pt x="174" y="35018"/>
                  </a:lnTo>
                  <a:lnTo>
                    <a:pt x="174" y="35461"/>
                  </a:lnTo>
                  <a:lnTo>
                    <a:pt x="193" y="35500"/>
                  </a:lnTo>
                  <a:lnTo>
                    <a:pt x="213" y="35519"/>
                  </a:lnTo>
                  <a:lnTo>
                    <a:pt x="251" y="35558"/>
                  </a:lnTo>
                  <a:lnTo>
                    <a:pt x="328" y="35558"/>
                  </a:lnTo>
                  <a:lnTo>
                    <a:pt x="367" y="35538"/>
                  </a:lnTo>
                  <a:lnTo>
                    <a:pt x="386" y="35500"/>
                  </a:lnTo>
                  <a:lnTo>
                    <a:pt x="405" y="35461"/>
                  </a:lnTo>
                  <a:lnTo>
                    <a:pt x="425" y="35018"/>
                  </a:lnTo>
                  <a:lnTo>
                    <a:pt x="444" y="33824"/>
                  </a:lnTo>
                  <a:lnTo>
                    <a:pt x="482" y="31956"/>
                  </a:lnTo>
                  <a:lnTo>
                    <a:pt x="482" y="30800"/>
                  </a:lnTo>
                  <a:lnTo>
                    <a:pt x="463" y="29509"/>
                  </a:lnTo>
                  <a:lnTo>
                    <a:pt x="444" y="28123"/>
                  </a:lnTo>
                  <a:lnTo>
                    <a:pt x="444" y="26639"/>
                  </a:lnTo>
                  <a:lnTo>
                    <a:pt x="444" y="25869"/>
                  </a:lnTo>
                  <a:lnTo>
                    <a:pt x="463" y="25079"/>
                  </a:lnTo>
                  <a:lnTo>
                    <a:pt x="521" y="24251"/>
                  </a:lnTo>
                  <a:lnTo>
                    <a:pt x="579" y="23442"/>
                  </a:lnTo>
                  <a:lnTo>
                    <a:pt x="579" y="23018"/>
                  </a:lnTo>
                  <a:lnTo>
                    <a:pt x="598" y="22594"/>
                  </a:lnTo>
                  <a:lnTo>
                    <a:pt x="579" y="21747"/>
                  </a:lnTo>
                  <a:lnTo>
                    <a:pt x="540" y="20880"/>
                  </a:lnTo>
                  <a:lnTo>
                    <a:pt x="540" y="19994"/>
                  </a:lnTo>
                  <a:lnTo>
                    <a:pt x="521" y="18241"/>
                  </a:lnTo>
                  <a:lnTo>
                    <a:pt x="502" y="17355"/>
                  </a:lnTo>
                  <a:lnTo>
                    <a:pt x="482" y="16450"/>
                  </a:lnTo>
                  <a:lnTo>
                    <a:pt x="463" y="15564"/>
                  </a:lnTo>
                  <a:lnTo>
                    <a:pt x="444" y="14678"/>
                  </a:lnTo>
                  <a:lnTo>
                    <a:pt x="463" y="13792"/>
                  </a:lnTo>
                  <a:lnTo>
                    <a:pt x="482" y="13349"/>
                  </a:lnTo>
                  <a:lnTo>
                    <a:pt x="521" y="12906"/>
                  </a:lnTo>
                  <a:lnTo>
                    <a:pt x="540" y="12482"/>
                  </a:lnTo>
                  <a:lnTo>
                    <a:pt x="540" y="12039"/>
                  </a:lnTo>
                  <a:lnTo>
                    <a:pt x="540" y="11172"/>
                  </a:lnTo>
                  <a:lnTo>
                    <a:pt x="502" y="9477"/>
                  </a:lnTo>
                  <a:lnTo>
                    <a:pt x="482" y="7840"/>
                  </a:lnTo>
                  <a:lnTo>
                    <a:pt x="482" y="6280"/>
                  </a:lnTo>
                  <a:lnTo>
                    <a:pt x="482" y="5509"/>
                  </a:lnTo>
                  <a:lnTo>
                    <a:pt x="521" y="4777"/>
                  </a:lnTo>
                  <a:lnTo>
                    <a:pt x="559" y="4084"/>
                  </a:lnTo>
                  <a:lnTo>
                    <a:pt x="559" y="3390"/>
                  </a:lnTo>
                  <a:lnTo>
                    <a:pt x="540" y="2119"/>
                  </a:lnTo>
                  <a:lnTo>
                    <a:pt x="540" y="1522"/>
                  </a:lnTo>
                  <a:lnTo>
                    <a:pt x="540" y="1387"/>
                  </a:lnTo>
                  <a:lnTo>
                    <a:pt x="559" y="1291"/>
                  </a:lnTo>
                  <a:lnTo>
                    <a:pt x="617" y="1079"/>
                  </a:lnTo>
                  <a:lnTo>
                    <a:pt x="714" y="867"/>
                  </a:lnTo>
                  <a:lnTo>
                    <a:pt x="848" y="713"/>
                  </a:lnTo>
                  <a:lnTo>
                    <a:pt x="1002" y="578"/>
                  </a:lnTo>
                  <a:lnTo>
                    <a:pt x="1176" y="463"/>
                  </a:lnTo>
                  <a:lnTo>
                    <a:pt x="1349" y="405"/>
                  </a:lnTo>
                  <a:lnTo>
                    <a:pt x="1523" y="385"/>
                  </a:lnTo>
                  <a:lnTo>
                    <a:pt x="1946" y="385"/>
                  </a:lnTo>
                  <a:lnTo>
                    <a:pt x="3141" y="328"/>
                  </a:lnTo>
                  <a:lnTo>
                    <a:pt x="3564" y="308"/>
                  </a:lnTo>
                  <a:lnTo>
                    <a:pt x="3603" y="289"/>
                  </a:lnTo>
                  <a:lnTo>
                    <a:pt x="3641" y="270"/>
                  </a:lnTo>
                  <a:lnTo>
                    <a:pt x="3661" y="231"/>
                  </a:lnTo>
                  <a:lnTo>
                    <a:pt x="3680" y="193"/>
                  </a:lnTo>
                  <a:lnTo>
                    <a:pt x="3680" y="154"/>
                  </a:lnTo>
                  <a:lnTo>
                    <a:pt x="3641" y="116"/>
                  </a:lnTo>
                  <a:lnTo>
                    <a:pt x="3622" y="97"/>
                  </a:lnTo>
                  <a:lnTo>
                    <a:pt x="3564" y="77"/>
                  </a:lnTo>
                  <a:lnTo>
                    <a:pt x="3141" y="58"/>
                  </a:lnTo>
                  <a:lnTo>
                    <a:pt x="1946" y="20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505076" y="10375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460886" y="3301046"/>
              <a:ext cx="19638" cy="129843"/>
            </a:xfrm>
            <a:custGeom>
              <a:rect b="b" l="l" r="r" t="t"/>
              <a:pathLst>
                <a:path extrusionOk="0" h="2043" w="309">
                  <a:moveTo>
                    <a:pt x="135" y="1"/>
                  </a:moveTo>
                  <a:lnTo>
                    <a:pt x="116" y="20"/>
                  </a:lnTo>
                  <a:lnTo>
                    <a:pt x="58" y="502"/>
                  </a:lnTo>
                  <a:lnTo>
                    <a:pt x="20" y="1003"/>
                  </a:lnTo>
                  <a:lnTo>
                    <a:pt x="0" y="1253"/>
                  </a:lnTo>
                  <a:lnTo>
                    <a:pt x="20" y="1503"/>
                  </a:lnTo>
                  <a:lnTo>
                    <a:pt x="39" y="1754"/>
                  </a:lnTo>
                  <a:lnTo>
                    <a:pt x="116" y="1985"/>
                  </a:lnTo>
                  <a:lnTo>
                    <a:pt x="135" y="2004"/>
                  </a:lnTo>
                  <a:lnTo>
                    <a:pt x="154" y="2023"/>
                  </a:lnTo>
                  <a:lnTo>
                    <a:pt x="212" y="2043"/>
                  </a:lnTo>
                  <a:lnTo>
                    <a:pt x="270" y="2023"/>
                  </a:lnTo>
                  <a:lnTo>
                    <a:pt x="289" y="1985"/>
                  </a:lnTo>
                  <a:lnTo>
                    <a:pt x="289" y="1966"/>
                  </a:lnTo>
                  <a:lnTo>
                    <a:pt x="309" y="1754"/>
                  </a:lnTo>
                  <a:lnTo>
                    <a:pt x="289" y="1523"/>
                  </a:lnTo>
                  <a:lnTo>
                    <a:pt x="251" y="1099"/>
                  </a:lnTo>
                  <a:lnTo>
                    <a:pt x="135" y="2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464572" y="3545920"/>
              <a:ext cx="18431" cy="172679"/>
            </a:xfrm>
            <a:custGeom>
              <a:rect b="b" l="l" r="r" t="t"/>
              <a:pathLst>
                <a:path extrusionOk="0" h="2717" w="290">
                  <a:moveTo>
                    <a:pt x="58" y="0"/>
                  </a:moveTo>
                  <a:lnTo>
                    <a:pt x="39" y="366"/>
                  </a:lnTo>
                  <a:lnTo>
                    <a:pt x="39" y="752"/>
                  </a:lnTo>
                  <a:lnTo>
                    <a:pt x="39" y="1118"/>
                  </a:lnTo>
                  <a:lnTo>
                    <a:pt x="39" y="1484"/>
                  </a:lnTo>
                  <a:lnTo>
                    <a:pt x="19" y="1792"/>
                  </a:lnTo>
                  <a:lnTo>
                    <a:pt x="0" y="2100"/>
                  </a:lnTo>
                  <a:lnTo>
                    <a:pt x="0" y="2254"/>
                  </a:lnTo>
                  <a:lnTo>
                    <a:pt x="19" y="2408"/>
                  </a:lnTo>
                  <a:lnTo>
                    <a:pt x="39" y="2543"/>
                  </a:lnTo>
                  <a:lnTo>
                    <a:pt x="77" y="2678"/>
                  </a:lnTo>
                  <a:lnTo>
                    <a:pt x="116" y="2716"/>
                  </a:lnTo>
                  <a:lnTo>
                    <a:pt x="173" y="2716"/>
                  </a:lnTo>
                  <a:lnTo>
                    <a:pt x="193" y="2697"/>
                  </a:lnTo>
                  <a:lnTo>
                    <a:pt x="251" y="2543"/>
                  </a:lnTo>
                  <a:lnTo>
                    <a:pt x="270" y="2408"/>
                  </a:lnTo>
                  <a:lnTo>
                    <a:pt x="289" y="2254"/>
                  </a:lnTo>
                  <a:lnTo>
                    <a:pt x="289" y="2100"/>
                  </a:lnTo>
                  <a:lnTo>
                    <a:pt x="270" y="1484"/>
                  </a:lnTo>
                  <a:lnTo>
                    <a:pt x="270" y="1118"/>
                  </a:lnTo>
                  <a:lnTo>
                    <a:pt x="251" y="732"/>
                  </a:lnTo>
                  <a:lnTo>
                    <a:pt x="231" y="540"/>
                  </a:lnTo>
                  <a:lnTo>
                    <a:pt x="193" y="366"/>
                  </a:lnTo>
                  <a:lnTo>
                    <a:pt x="154" y="17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6602476" y="2049986"/>
              <a:ext cx="25803" cy="88214"/>
            </a:xfrm>
            <a:custGeom>
              <a:rect b="b" l="l" r="r" t="t"/>
              <a:pathLst>
                <a:path extrusionOk="0" h="1388" w="406">
                  <a:moveTo>
                    <a:pt x="194" y="0"/>
                  </a:moveTo>
                  <a:lnTo>
                    <a:pt x="136" y="20"/>
                  </a:lnTo>
                  <a:lnTo>
                    <a:pt x="116" y="39"/>
                  </a:lnTo>
                  <a:lnTo>
                    <a:pt x="116" y="77"/>
                  </a:lnTo>
                  <a:lnTo>
                    <a:pt x="59" y="347"/>
                  </a:lnTo>
                  <a:lnTo>
                    <a:pt x="20" y="617"/>
                  </a:lnTo>
                  <a:lnTo>
                    <a:pt x="1" y="1156"/>
                  </a:lnTo>
                  <a:lnTo>
                    <a:pt x="20" y="1252"/>
                  </a:lnTo>
                  <a:lnTo>
                    <a:pt x="59" y="1329"/>
                  </a:lnTo>
                  <a:lnTo>
                    <a:pt x="116" y="1368"/>
                  </a:lnTo>
                  <a:lnTo>
                    <a:pt x="194" y="1387"/>
                  </a:lnTo>
                  <a:lnTo>
                    <a:pt x="271" y="1368"/>
                  </a:lnTo>
                  <a:lnTo>
                    <a:pt x="348" y="1329"/>
                  </a:lnTo>
                  <a:lnTo>
                    <a:pt x="386" y="1272"/>
                  </a:lnTo>
                  <a:lnTo>
                    <a:pt x="405" y="1175"/>
                  </a:lnTo>
                  <a:lnTo>
                    <a:pt x="367" y="617"/>
                  </a:lnTo>
                  <a:lnTo>
                    <a:pt x="348" y="347"/>
                  </a:lnTo>
                  <a:lnTo>
                    <a:pt x="290" y="77"/>
                  </a:lnTo>
                  <a:lnTo>
                    <a:pt x="271" y="39"/>
                  </a:lnTo>
                  <a:lnTo>
                    <a:pt x="251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6603747" y="2203024"/>
              <a:ext cx="23325" cy="82050"/>
            </a:xfrm>
            <a:custGeom>
              <a:rect b="b" l="l" r="r" t="t"/>
              <a:pathLst>
                <a:path extrusionOk="0" h="1291" w="367">
                  <a:moveTo>
                    <a:pt x="270" y="0"/>
                  </a:moveTo>
                  <a:lnTo>
                    <a:pt x="193" y="19"/>
                  </a:lnTo>
                  <a:lnTo>
                    <a:pt x="174" y="39"/>
                  </a:lnTo>
                  <a:lnTo>
                    <a:pt x="135" y="58"/>
                  </a:lnTo>
                  <a:lnTo>
                    <a:pt x="58" y="366"/>
                  </a:lnTo>
                  <a:lnTo>
                    <a:pt x="0" y="674"/>
                  </a:lnTo>
                  <a:lnTo>
                    <a:pt x="0" y="848"/>
                  </a:lnTo>
                  <a:lnTo>
                    <a:pt x="19" y="963"/>
                  </a:lnTo>
                  <a:lnTo>
                    <a:pt x="116" y="1252"/>
                  </a:lnTo>
                  <a:lnTo>
                    <a:pt x="135" y="1291"/>
                  </a:lnTo>
                  <a:lnTo>
                    <a:pt x="212" y="1291"/>
                  </a:lnTo>
                  <a:lnTo>
                    <a:pt x="251" y="1252"/>
                  </a:lnTo>
                  <a:lnTo>
                    <a:pt x="328" y="1021"/>
                  </a:lnTo>
                  <a:lnTo>
                    <a:pt x="366" y="905"/>
                  </a:lnTo>
                  <a:lnTo>
                    <a:pt x="366" y="771"/>
                  </a:lnTo>
                  <a:lnTo>
                    <a:pt x="366" y="96"/>
                  </a:lnTo>
                  <a:lnTo>
                    <a:pt x="366" y="58"/>
                  </a:lnTo>
                  <a:lnTo>
                    <a:pt x="347" y="19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 flipH="1" rot="10800000">
              <a:off x="951776" y="4082725"/>
              <a:ext cx="5683914" cy="653790"/>
            </a:xfrm>
            <a:custGeom>
              <a:rect b="b" l="l" r="r" t="t"/>
              <a:pathLst>
                <a:path extrusionOk="0" h="10287" w="89433">
                  <a:moveTo>
                    <a:pt x="33439" y="1"/>
                  </a:moveTo>
                  <a:lnTo>
                    <a:pt x="31262" y="20"/>
                  </a:lnTo>
                  <a:lnTo>
                    <a:pt x="29105" y="59"/>
                  </a:lnTo>
                  <a:lnTo>
                    <a:pt x="27005" y="117"/>
                  </a:lnTo>
                  <a:lnTo>
                    <a:pt x="24944" y="136"/>
                  </a:lnTo>
                  <a:lnTo>
                    <a:pt x="19089" y="136"/>
                  </a:lnTo>
                  <a:lnTo>
                    <a:pt x="15487" y="117"/>
                  </a:lnTo>
                  <a:lnTo>
                    <a:pt x="12193" y="97"/>
                  </a:lnTo>
                  <a:lnTo>
                    <a:pt x="9207" y="97"/>
                  </a:lnTo>
                  <a:lnTo>
                    <a:pt x="4354" y="136"/>
                  </a:lnTo>
                  <a:lnTo>
                    <a:pt x="1214" y="174"/>
                  </a:lnTo>
                  <a:lnTo>
                    <a:pt x="116" y="174"/>
                  </a:lnTo>
                  <a:lnTo>
                    <a:pt x="77" y="194"/>
                  </a:lnTo>
                  <a:lnTo>
                    <a:pt x="39" y="213"/>
                  </a:lnTo>
                  <a:lnTo>
                    <a:pt x="20" y="251"/>
                  </a:lnTo>
                  <a:lnTo>
                    <a:pt x="0" y="290"/>
                  </a:lnTo>
                  <a:lnTo>
                    <a:pt x="20" y="328"/>
                  </a:lnTo>
                  <a:lnTo>
                    <a:pt x="39" y="367"/>
                  </a:lnTo>
                  <a:lnTo>
                    <a:pt x="77" y="386"/>
                  </a:lnTo>
                  <a:lnTo>
                    <a:pt x="116" y="405"/>
                  </a:lnTo>
                  <a:lnTo>
                    <a:pt x="1214" y="405"/>
                  </a:lnTo>
                  <a:lnTo>
                    <a:pt x="4354" y="444"/>
                  </a:lnTo>
                  <a:lnTo>
                    <a:pt x="9207" y="482"/>
                  </a:lnTo>
                  <a:lnTo>
                    <a:pt x="12193" y="482"/>
                  </a:lnTo>
                  <a:lnTo>
                    <a:pt x="15487" y="463"/>
                  </a:lnTo>
                  <a:lnTo>
                    <a:pt x="19089" y="444"/>
                  </a:lnTo>
                  <a:lnTo>
                    <a:pt x="24944" y="444"/>
                  </a:lnTo>
                  <a:lnTo>
                    <a:pt x="27005" y="463"/>
                  </a:lnTo>
                  <a:lnTo>
                    <a:pt x="29105" y="521"/>
                  </a:lnTo>
                  <a:lnTo>
                    <a:pt x="31262" y="560"/>
                  </a:lnTo>
                  <a:lnTo>
                    <a:pt x="33439" y="579"/>
                  </a:lnTo>
                  <a:lnTo>
                    <a:pt x="35654" y="579"/>
                  </a:lnTo>
                  <a:lnTo>
                    <a:pt x="37888" y="540"/>
                  </a:lnTo>
                  <a:lnTo>
                    <a:pt x="40142" y="540"/>
                  </a:lnTo>
                  <a:lnTo>
                    <a:pt x="44726" y="521"/>
                  </a:lnTo>
                  <a:lnTo>
                    <a:pt x="47018" y="502"/>
                  </a:lnTo>
                  <a:lnTo>
                    <a:pt x="49330" y="482"/>
                  </a:lnTo>
                  <a:lnTo>
                    <a:pt x="51641" y="463"/>
                  </a:lnTo>
                  <a:lnTo>
                    <a:pt x="53933" y="444"/>
                  </a:lnTo>
                  <a:lnTo>
                    <a:pt x="56226" y="463"/>
                  </a:lnTo>
                  <a:lnTo>
                    <a:pt x="57362" y="482"/>
                  </a:lnTo>
                  <a:lnTo>
                    <a:pt x="58498" y="521"/>
                  </a:lnTo>
                  <a:lnTo>
                    <a:pt x="59635" y="540"/>
                  </a:lnTo>
                  <a:lnTo>
                    <a:pt x="63006" y="540"/>
                  </a:lnTo>
                  <a:lnTo>
                    <a:pt x="67397" y="502"/>
                  </a:lnTo>
                  <a:lnTo>
                    <a:pt x="71635" y="482"/>
                  </a:lnTo>
                  <a:lnTo>
                    <a:pt x="77664" y="482"/>
                  </a:lnTo>
                  <a:lnTo>
                    <a:pt x="79571" y="521"/>
                  </a:lnTo>
                  <a:lnTo>
                    <a:pt x="81401" y="560"/>
                  </a:lnTo>
                  <a:lnTo>
                    <a:pt x="83154" y="560"/>
                  </a:lnTo>
                  <a:lnTo>
                    <a:pt x="86467" y="540"/>
                  </a:lnTo>
                  <a:lnTo>
                    <a:pt x="87988" y="540"/>
                  </a:lnTo>
                  <a:lnTo>
                    <a:pt x="88142" y="560"/>
                  </a:lnTo>
                  <a:lnTo>
                    <a:pt x="88277" y="598"/>
                  </a:lnTo>
                  <a:lnTo>
                    <a:pt x="88412" y="656"/>
                  </a:lnTo>
                  <a:lnTo>
                    <a:pt x="88547" y="733"/>
                  </a:lnTo>
                  <a:lnTo>
                    <a:pt x="88643" y="829"/>
                  </a:lnTo>
                  <a:lnTo>
                    <a:pt x="88740" y="926"/>
                  </a:lnTo>
                  <a:lnTo>
                    <a:pt x="88817" y="1060"/>
                  </a:lnTo>
                  <a:lnTo>
                    <a:pt x="88894" y="1195"/>
                  </a:lnTo>
                  <a:lnTo>
                    <a:pt x="88932" y="1330"/>
                  </a:lnTo>
                  <a:lnTo>
                    <a:pt x="88951" y="1465"/>
                  </a:lnTo>
                  <a:lnTo>
                    <a:pt x="88971" y="1619"/>
                  </a:lnTo>
                  <a:lnTo>
                    <a:pt x="88971" y="1792"/>
                  </a:lnTo>
                  <a:lnTo>
                    <a:pt x="88971" y="2447"/>
                  </a:lnTo>
                  <a:lnTo>
                    <a:pt x="88990" y="3718"/>
                  </a:lnTo>
                  <a:lnTo>
                    <a:pt x="89028" y="5953"/>
                  </a:lnTo>
                  <a:lnTo>
                    <a:pt x="89067" y="9073"/>
                  </a:lnTo>
                  <a:lnTo>
                    <a:pt x="89086" y="10171"/>
                  </a:lnTo>
                  <a:lnTo>
                    <a:pt x="89106" y="10210"/>
                  </a:lnTo>
                  <a:lnTo>
                    <a:pt x="89125" y="10248"/>
                  </a:lnTo>
                  <a:lnTo>
                    <a:pt x="89163" y="10268"/>
                  </a:lnTo>
                  <a:lnTo>
                    <a:pt x="89202" y="10287"/>
                  </a:lnTo>
                  <a:lnTo>
                    <a:pt x="89240" y="10268"/>
                  </a:lnTo>
                  <a:lnTo>
                    <a:pt x="89279" y="10248"/>
                  </a:lnTo>
                  <a:lnTo>
                    <a:pt x="89298" y="10210"/>
                  </a:lnTo>
                  <a:lnTo>
                    <a:pt x="89317" y="10171"/>
                  </a:lnTo>
                  <a:lnTo>
                    <a:pt x="89337" y="9073"/>
                  </a:lnTo>
                  <a:lnTo>
                    <a:pt x="89394" y="5953"/>
                  </a:lnTo>
                  <a:lnTo>
                    <a:pt x="89414" y="3718"/>
                  </a:lnTo>
                  <a:lnTo>
                    <a:pt x="89433" y="2447"/>
                  </a:lnTo>
                  <a:lnTo>
                    <a:pt x="89433" y="1792"/>
                  </a:lnTo>
                  <a:lnTo>
                    <a:pt x="89433" y="1619"/>
                  </a:lnTo>
                  <a:lnTo>
                    <a:pt x="89414" y="1407"/>
                  </a:lnTo>
                  <a:lnTo>
                    <a:pt x="89394" y="1214"/>
                  </a:lnTo>
                  <a:lnTo>
                    <a:pt x="89317" y="1022"/>
                  </a:lnTo>
                  <a:lnTo>
                    <a:pt x="89240" y="829"/>
                  </a:lnTo>
                  <a:lnTo>
                    <a:pt x="89125" y="656"/>
                  </a:lnTo>
                  <a:lnTo>
                    <a:pt x="88990" y="482"/>
                  </a:lnTo>
                  <a:lnTo>
                    <a:pt x="88836" y="348"/>
                  </a:lnTo>
                  <a:lnTo>
                    <a:pt x="88643" y="232"/>
                  </a:lnTo>
                  <a:lnTo>
                    <a:pt x="88451" y="136"/>
                  </a:lnTo>
                  <a:lnTo>
                    <a:pt x="88239" y="78"/>
                  </a:lnTo>
                  <a:lnTo>
                    <a:pt x="88104" y="59"/>
                  </a:lnTo>
                  <a:lnTo>
                    <a:pt x="88027" y="39"/>
                  </a:lnTo>
                  <a:lnTo>
                    <a:pt x="86467" y="39"/>
                  </a:lnTo>
                  <a:lnTo>
                    <a:pt x="83154" y="20"/>
                  </a:lnTo>
                  <a:lnTo>
                    <a:pt x="81401" y="20"/>
                  </a:lnTo>
                  <a:lnTo>
                    <a:pt x="79571" y="59"/>
                  </a:lnTo>
                  <a:lnTo>
                    <a:pt x="77664" y="97"/>
                  </a:lnTo>
                  <a:lnTo>
                    <a:pt x="75719" y="117"/>
                  </a:lnTo>
                  <a:lnTo>
                    <a:pt x="71635" y="97"/>
                  </a:lnTo>
                  <a:lnTo>
                    <a:pt x="67397" y="78"/>
                  </a:lnTo>
                  <a:lnTo>
                    <a:pt x="63006" y="39"/>
                  </a:lnTo>
                  <a:lnTo>
                    <a:pt x="59635" y="39"/>
                  </a:lnTo>
                  <a:lnTo>
                    <a:pt x="58498" y="59"/>
                  </a:lnTo>
                  <a:lnTo>
                    <a:pt x="57362" y="97"/>
                  </a:lnTo>
                  <a:lnTo>
                    <a:pt x="56226" y="117"/>
                  </a:lnTo>
                  <a:lnTo>
                    <a:pt x="53933" y="136"/>
                  </a:lnTo>
                  <a:lnTo>
                    <a:pt x="51641" y="117"/>
                  </a:lnTo>
                  <a:lnTo>
                    <a:pt x="49330" y="97"/>
                  </a:lnTo>
                  <a:lnTo>
                    <a:pt x="47018" y="78"/>
                  </a:lnTo>
                  <a:lnTo>
                    <a:pt x="44726" y="59"/>
                  </a:lnTo>
                  <a:lnTo>
                    <a:pt x="40142" y="39"/>
                  </a:lnTo>
                  <a:lnTo>
                    <a:pt x="37888" y="39"/>
                  </a:lnTo>
                  <a:lnTo>
                    <a:pt x="35654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466851" y="11137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6607472" y="11137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2521870" y="10375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3538663" y="11137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4555457" y="11137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5572251" y="1113770"/>
              <a:ext cx="28218" cy="3563720"/>
            </a:xfrm>
            <a:custGeom>
              <a:rect b="b" l="l" r="r" t="t"/>
              <a:pathLst>
                <a:path extrusionOk="0" h="56073" w="444">
                  <a:moveTo>
                    <a:pt x="193" y="1"/>
                  </a:moveTo>
                  <a:lnTo>
                    <a:pt x="155" y="20"/>
                  </a:lnTo>
                  <a:lnTo>
                    <a:pt x="155" y="59"/>
                  </a:lnTo>
                  <a:lnTo>
                    <a:pt x="136" y="78"/>
                  </a:lnTo>
                  <a:lnTo>
                    <a:pt x="136" y="713"/>
                  </a:lnTo>
                  <a:lnTo>
                    <a:pt x="97" y="2486"/>
                  </a:lnTo>
                  <a:lnTo>
                    <a:pt x="78" y="5240"/>
                  </a:lnTo>
                  <a:lnTo>
                    <a:pt x="78" y="6935"/>
                  </a:lnTo>
                  <a:lnTo>
                    <a:pt x="78" y="8823"/>
                  </a:lnTo>
                  <a:lnTo>
                    <a:pt x="97" y="10864"/>
                  </a:lnTo>
                  <a:lnTo>
                    <a:pt x="116" y="13060"/>
                  </a:lnTo>
                  <a:lnTo>
                    <a:pt x="97" y="14197"/>
                  </a:lnTo>
                  <a:lnTo>
                    <a:pt x="97" y="15372"/>
                  </a:lnTo>
                  <a:lnTo>
                    <a:pt x="58" y="16566"/>
                  </a:lnTo>
                  <a:lnTo>
                    <a:pt x="20" y="17779"/>
                  </a:lnTo>
                  <a:lnTo>
                    <a:pt x="1" y="19012"/>
                  </a:lnTo>
                  <a:lnTo>
                    <a:pt x="1" y="20264"/>
                  </a:lnTo>
                  <a:lnTo>
                    <a:pt x="20" y="21536"/>
                  </a:lnTo>
                  <a:lnTo>
                    <a:pt x="39" y="22826"/>
                  </a:lnTo>
                  <a:lnTo>
                    <a:pt x="39" y="25426"/>
                  </a:lnTo>
                  <a:lnTo>
                    <a:pt x="78" y="28046"/>
                  </a:lnTo>
                  <a:lnTo>
                    <a:pt x="97" y="29356"/>
                  </a:lnTo>
                  <a:lnTo>
                    <a:pt x="97" y="30666"/>
                  </a:lnTo>
                  <a:lnTo>
                    <a:pt x="97" y="31956"/>
                  </a:lnTo>
                  <a:lnTo>
                    <a:pt x="39" y="33266"/>
                  </a:lnTo>
                  <a:lnTo>
                    <a:pt x="20" y="34537"/>
                  </a:lnTo>
                  <a:lnTo>
                    <a:pt x="39" y="35809"/>
                  </a:lnTo>
                  <a:lnTo>
                    <a:pt x="58" y="38313"/>
                  </a:lnTo>
                  <a:lnTo>
                    <a:pt x="78" y="40720"/>
                  </a:lnTo>
                  <a:lnTo>
                    <a:pt x="78" y="43032"/>
                  </a:lnTo>
                  <a:lnTo>
                    <a:pt x="78" y="44149"/>
                  </a:lnTo>
                  <a:lnTo>
                    <a:pt x="39" y="45228"/>
                  </a:lnTo>
                  <a:lnTo>
                    <a:pt x="20" y="46268"/>
                  </a:lnTo>
                  <a:lnTo>
                    <a:pt x="20" y="47269"/>
                  </a:lnTo>
                  <a:lnTo>
                    <a:pt x="39" y="50833"/>
                  </a:lnTo>
                  <a:lnTo>
                    <a:pt x="78" y="53607"/>
                  </a:lnTo>
                  <a:lnTo>
                    <a:pt x="136" y="55995"/>
                  </a:lnTo>
                  <a:lnTo>
                    <a:pt x="155" y="56034"/>
                  </a:lnTo>
                  <a:lnTo>
                    <a:pt x="155" y="56053"/>
                  </a:lnTo>
                  <a:lnTo>
                    <a:pt x="193" y="56072"/>
                  </a:lnTo>
                  <a:lnTo>
                    <a:pt x="251" y="56072"/>
                  </a:lnTo>
                  <a:lnTo>
                    <a:pt x="270" y="56053"/>
                  </a:lnTo>
                  <a:lnTo>
                    <a:pt x="290" y="56034"/>
                  </a:lnTo>
                  <a:lnTo>
                    <a:pt x="309" y="55995"/>
                  </a:lnTo>
                  <a:lnTo>
                    <a:pt x="367" y="53607"/>
                  </a:lnTo>
                  <a:lnTo>
                    <a:pt x="405" y="50833"/>
                  </a:lnTo>
                  <a:lnTo>
                    <a:pt x="424" y="47269"/>
                  </a:lnTo>
                  <a:lnTo>
                    <a:pt x="424" y="46268"/>
                  </a:lnTo>
                  <a:lnTo>
                    <a:pt x="386" y="45228"/>
                  </a:lnTo>
                  <a:lnTo>
                    <a:pt x="367" y="44149"/>
                  </a:lnTo>
                  <a:lnTo>
                    <a:pt x="367" y="43032"/>
                  </a:lnTo>
                  <a:lnTo>
                    <a:pt x="367" y="40720"/>
                  </a:lnTo>
                  <a:lnTo>
                    <a:pt x="386" y="38313"/>
                  </a:lnTo>
                  <a:lnTo>
                    <a:pt x="405" y="35809"/>
                  </a:lnTo>
                  <a:lnTo>
                    <a:pt x="405" y="34537"/>
                  </a:lnTo>
                  <a:lnTo>
                    <a:pt x="386" y="33266"/>
                  </a:lnTo>
                  <a:lnTo>
                    <a:pt x="347" y="31956"/>
                  </a:lnTo>
                  <a:lnTo>
                    <a:pt x="347" y="30666"/>
                  </a:lnTo>
                  <a:lnTo>
                    <a:pt x="347" y="29356"/>
                  </a:lnTo>
                  <a:lnTo>
                    <a:pt x="367" y="28046"/>
                  </a:lnTo>
                  <a:lnTo>
                    <a:pt x="386" y="25426"/>
                  </a:lnTo>
                  <a:lnTo>
                    <a:pt x="405" y="22826"/>
                  </a:lnTo>
                  <a:lnTo>
                    <a:pt x="405" y="21536"/>
                  </a:lnTo>
                  <a:lnTo>
                    <a:pt x="424" y="20264"/>
                  </a:lnTo>
                  <a:lnTo>
                    <a:pt x="444" y="19012"/>
                  </a:lnTo>
                  <a:lnTo>
                    <a:pt x="424" y="17779"/>
                  </a:lnTo>
                  <a:lnTo>
                    <a:pt x="386" y="16566"/>
                  </a:lnTo>
                  <a:lnTo>
                    <a:pt x="347" y="15372"/>
                  </a:lnTo>
                  <a:lnTo>
                    <a:pt x="328" y="14197"/>
                  </a:lnTo>
                  <a:lnTo>
                    <a:pt x="328" y="13060"/>
                  </a:lnTo>
                  <a:lnTo>
                    <a:pt x="347" y="10864"/>
                  </a:lnTo>
                  <a:lnTo>
                    <a:pt x="347" y="8823"/>
                  </a:lnTo>
                  <a:lnTo>
                    <a:pt x="367" y="6935"/>
                  </a:lnTo>
                  <a:lnTo>
                    <a:pt x="367" y="5240"/>
                  </a:lnTo>
                  <a:lnTo>
                    <a:pt x="347" y="2486"/>
                  </a:lnTo>
                  <a:lnTo>
                    <a:pt x="309" y="713"/>
                  </a:lnTo>
                  <a:lnTo>
                    <a:pt x="309" y="78"/>
                  </a:lnTo>
                  <a:lnTo>
                    <a:pt x="290" y="59"/>
                  </a:lnTo>
                  <a:lnTo>
                    <a:pt x="270" y="2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3E27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118" name="Google Shape;1118;p46"/>
          <p:cNvGraphicFramePr/>
          <p:nvPr/>
        </p:nvGraphicFramePr>
        <p:xfrm>
          <a:off x="7096975" y="99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447800"/>
              </a:tblGrid>
              <a:tr h="74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ringed planet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cold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9" name="Google Shape;1119;p46"/>
          <p:cNvSpPr/>
          <p:nvPr/>
        </p:nvSpPr>
        <p:spPr>
          <a:xfrm>
            <a:off x="6876550" y="1733100"/>
            <a:ext cx="1667408" cy="18425"/>
          </a:xfrm>
          <a:custGeom>
            <a:rect b="b" l="l" r="r" t="t"/>
            <a:pathLst>
              <a:path extrusionOk="0" h="290" w="14428">
                <a:moveTo>
                  <a:pt x="2331" y="0"/>
                </a:moveTo>
                <a:lnTo>
                  <a:pt x="713" y="20"/>
                </a:lnTo>
                <a:lnTo>
                  <a:pt x="97" y="39"/>
                </a:lnTo>
                <a:lnTo>
                  <a:pt x="58" y="39"/>
                </a:lnTo>
                <a:lnTo>
                  <a:pt x="39" y="58"/>
                </a:lnTo>
                <a:lnTo>
                  <a:pt x="1" y="97"/>
                </a:lnTo>
                <a:lnTo>
                  <a:pt x="1" y="135"/>
                </a:lnTo>
                <a:lnTo>
                  <a:pt x="1" y="174"/>
                </a:lnTo>
                <a:lnTo>
                  <a:pt x="39" y="212"/>
                </a:lnTo>
                <a:lnTo>
                  <a:pt x="58" y="231"/>
                </a:lnTo>
                <a:lnTo>
                  <a:pt x="97" y="251"/>
                </a:lnTo>
                <a:lnTo>
                  <a:pt x="713" y="270"/>
                </a:lnTo>
                <a:lnTo>
                  <a:pt x="2331" y="289"/>
                </a:lnTo>
                <a:lnTo>
                  <a:pt x="4604" y="289"/>
                </a:lnTo>
                <a:lnTo>
                  <a:pt x="7224" y="270"/>
                </a:lnTo>
                <a:lnTo>
                  <a:pt x="8553" y="270"/>
                </a:lnTo>
                <a:lnTo>
                  <a:pt x="9843" y="289"/>
                </a:lnTo>
                <a:lnTo>
                  <a:pt x="11038" y="289"/>
                </a:lnTo>
                <a:lnTo>
                  <a:pt x="12116" y="270"/>
                </a:lnTo>
                <a:lnTo>
                  <a:pt x="13734" y="251"/>
                </a:lnTo>
                <a:lnTo>
                  <a:pt x="14351" y="231"/>
                </a:lnTo>
                <a:lnTo>
                  <a:pt x="14370" y="212"/>
                </a:lnTo>
                <a:lnTo>
                  <a:pt x="14409" y="212"/>
                </a:lnTo>
                <a:lnTo>
                  <a:pt x="14428" y="174"/>
                </a:lnTo>
                <a:lnTo>
                  <a:pt x="14428" y="135"/>
                </a:lnTo>
                <a:lnTo>
                  <a:pt x="14428" y="116"/>
                </a:lnTo>
                <a:lnTo>
                  <a:pt x="14409" y="77"/>
                </a:lnTo>
                <a:lnTo>
                  <a:pt x="14370" y="58"/>
                </a:lnTo>
                <a:lnTo>
                  <a:pt x="14351" y="58"/>
                </a:lnTo>
                <a:lnTo>
                  <a:pt x="13734" y="39"/>
                </a:lnTo>
                <a:lnTo>
                  <a:pt x="12116" y="20"/>
                </a:lnTo>
                <a:lnTo>
                  <a:pt x="11038" y="0"/>
                </a:lnTo>
                <a:lnTo>
                  <a:pt x="8553" y="0"/>
                </a:lnTo>
                <a:lnTo>
                  <a:pt x="7224" y="20"/>
                </a:lnTo>
                <a:lnTo>
                  <a:pt x="4604" y="0"/>
                </a:lnTo>
                <a:close/>
              </a:path>
            </a:pathLst>
          </a:custGeom>
          <a:solidFill>
            <a:srgbClr val="423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6"/>
          <p:cNvSpPr/>
          <p:nvPr/>
        </p:nvSpPr>
        <p:spPr>
          <a:xfrm>
            <a:off x="6876550" y="2480817"/>
            <a:ext cx="1667408" cy="18425"/>
          </a:xfrm>
          <a:custGeom>
            <a:rect b="b" l="l" r="r" t="t"/>
            <a:pathLst>
              <a:path extrusionOk="0" h="290" w="14428">
                <a:moveTo>
                  <a:pt x="2331" y="0"/>
                </a:moveTo>
                <a:lnTo>
                  <a:pt x="713" y="20"/>
                </a:lnTo>
                <a:lnTo>
                  <a:pt x="97" y="39"/>
                </a:lnTo>
                <a:lnTo>
                  <a:pt x="58" y="39"/>
                </a:lnTo>
                <a:lnTo>
                  <a:pt x="39" y="58"/>
                </a:lnTo>
                <a:lnTo>
                  <a:pt x="1" y="97"/>
                </a:lnTo>
                <a:lnTo>
                  <a:pt x="1" y="135"/>
                </a:lnTo>
                <a:lnTo>
                  <a:pt x="1" y="174"/>
                </a:lnTo>
                <a:lnTo>
                  <a:pt x="39" y="212"/>
                </a:lnTo>
                <a:lnTo>
                  <a:pt x="58" y="231"/>
                </a:lnTo>
                <a:lnTo>
                  <a:pt x="97" y="251"/>
                </a:lnTo>
                <a:lnTo>
                  <a:pt x="713" y="270"/>
                </a:lnTo>
                <a:lnTo>
                  <a:pt x="2331" y="289"/>
                </a:lnTo>
                <a:lnTo>
                  <a:pt x="4604" y="289"/>
                </a:lnTo>
                <a:lnTo>
                  <a:pt x="7224" y="270"/>
                </a:lnTo>
                <a:lnTo>
                  <a:pt x="8553" y="270"/>
                </a:lnTo>
                <a:lnTo>
                  <a:pt x="9843" y="289"/>
                </a:lnTo>
                <a:lnTo>
                  <a:pt x="11038" y="289"/>
                </a:lnTo>
                <a:lnTo>
                  <a:pt x="12116" y="270"/>
                </a:lnTo>
                <a:lnTo>
                  <a:pt x="13734" y="251"/>
                </a:lnTo>
                <a:lnTo>
                  <a:pt x="14351" y="231"/>
                </a:lnTo>
                <a:lnTo>
                  <a:pt x="14370" y="212"/>
                </a:lnTo>
                <a:lnTo>
                  <a:pt x="14409" y="212"/>
                </a:lnTo>
                <a:lnTo>
                  <a:pt x="14428" y="174"/>
                </a:lnTo>
                <a:lnTo>
                  <a:pt x="14428" y="135"/>
                </a:lnTo>
                <a:lnTo>
                  <a:pt x="14428" y="116"/>
                </a:lnTo>
                <a:lnTo>
                  <a:pt x="14409" y="77"/>
                </a:lnTo>
                <a:lnTo>
                  <a:pt x="14370" y="58"/>
                </a:lnTo>
                <a:lnTo>
                  <a:pt x="14351" y="58"/>
                </a:lnTo>
                <a:lnTo>
                  <a:pt x="13734" y="39"/>
                </a:lnTo>
                <a:lnTo>
                  <a:pt x="12116" y="20"/>
                </a:lnTo>
                <a:lnTo>
                  <a:pt x="11038" y="0"/>
                </a:lnTo>
                <a:lnTo>
                  <a:pt x="8553" y="0"/>
                </a:lnTo>
                <a:lnTo>
                  <a:pt x="7224" y="20"/>
                </a:lnTo>
                <a:lnTo>
                  <a:pt x="4604" y="0"/>
                </a:lnTo>
                <a:close/>
              </a:path>
            </a:pathLst>
          </a:custGeom>
          <a:solidFill>
            <a:srgbClr val="423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6"/>
          <p:cNvSpPr/>
          <p:nvPr/>
        </p:nvSpPr>
        <p:spPr>
          <a:xfrm>
            <a:off x="6876550" y="3219008"/>
            <a:ext cx="1667408" cy="18425"/>
          </a:xfrm>
          <a:custGeom>
            <a:rect b="b" l="l" r="r" t="t"/>
            <a:pathLst>
              <a:path extrusionOk="0" h="290" w="14428">
                <a:moveTo>
                  <a:pt x="2331" y="0"/>
                </a:moveTo>
                <a:lnTo>
                  <a:pt x="713" y="20"/>
                </a:lnTo>
                <a:lnTo>
                  <a:pt x="97" y="39"/>
                </a:lnTo>
                <a:lnTo>
                  <a:pt x="58" y="39"/>
                </a:lnTo>
                <a:lnTo>
                  <a:pt x="39" y="58"/>
                </a:lnTo>
                <a:lnTo>
                  <a:pt x="1" y="97"/>
                </a:lnTo>
                <a:lnTo>
                  <a:pt x="1" y="135"/>
                </a:lnTo>
                <a:lnTo>
                  <a:pt x="1" y="174"/>
                </a:lnTo>
                <a:lnTo>
                  <a:pt x="39" y="212"/>
                </a:lnTo>
                <a:lnTo>
                  <a:pt x="58" y="231"/>
                </a:lnTo>
                <a:lnTo>
                  <a:pt x="97" y="251"/>
                </a:lnTo>
                <a:lnTo>
                  <a:pt x="713" y="270"/>
                </a:lnTo>
                <a:lnTo>
                  <a:pt x="2331" y="289"/>
                </a:lnTo>
                <a:lnTo>
                  <a:pt x="4604" y="289"/>
                </a:lnTo>
                <a:lnTo>
                  <a:pt x="7224" y="270"/>
                </a:lnTo>
                <a:lnTo>
                  <a:pt x="8553" y="270"/>
                </a:lnTo>
                <a:lnTo>
                  <a:pt x="9843" y="289"/>
                </a:lnTo>
                <a:lnTo>
                  <a:pt x="11038" y="289"/>
                </a:lnTo>
                <a:lnTo>
                  <a:pt x="12116" y="270"/>
                </a:lnTo>
                <a:lnTo>
                  <a:pt x="13734" y="251"/>
                </a:lnTo>
                <a:lnTo>
                  <a:pt x="14351" y="231"/>
                </a:lnTo>
                <a:lnTo>
                  <a:pt x="14370" y="212"/>
                </a:lnTo>
                <a:lnTo>
                  <a:pt x="14409" y="212"/>
                </a:lnTo>
                <a:lnTo>
                  <a:pt x="14428" y="174"/>
                </a:lnTo>
                <a:lnTo>
                  <a:pt x="14428" y="135"/>
                </a:lnTo>
                <a:lnTo>
                  <a:pt x="14428" y="116"/>
                </a:lnTo>
                <a:lnTo>
                  <a:pt x="14409" y="77"/>
                </a:lnTo>
                <a:lnTo>
                  <a:pt x="14370" y="58"/>
                </a:lnTo>
                <a:lnTo>
                  <a:pt x="14351" y="58"/>
                </a:lnTo>
                <a:lnTo>
                  <a:pt x="13734" y="39"/>
                </a:lnTo>
                <a:lnTo>
                  <a:pt x="12116" y="20"/>
                </a:lnTo>
                <a:lnTo>
                  <a:pt x="11038" y="0"/>
                </a:lnTo>
                <a:lnTo>
                  <a:pt x="8553" y="0"/>
                </a:lnTo>
                <a:lnTo>
                  <a:pt x="7224" y="20"/>
                </a:lnTo>
                <a:lnTo>
                  <a:pt x="4604" y="0"/>
                </a:lnTo>
                <a:close/>
              </a:path>
            </a:pathLst>
          </a:custGeom>
          <a:solidFill>
            <a:srgbClr val="423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6"/>
          <p:cNvSpPr/>
          <p:nvPr/>
        </p:nvSpPr>
        <p:spPr>
          <a:xfrm>
            <a:off x="6876550" y="3957200"/>
            <a:ext cx="1667408" cy="18425"/>
          </a:xfrm>
          <a:custGeom>
            <a:rect b="b" l="l" r="r" t="t"/>
            <a:pathLst>
              <a:path extrusionOk="0" h="290" w="14428">
                <a:moveTo>
                  <a:pt x="2331" y="0"/>
                </a:moveTo>
                <a:lnTo>
                  <a:pt x="713" y="20"/>
                </a:lnTo>
                <a:lnTo>
                  <a:pt x="97" y="39"/>
                </a:lnTo>
                <a:lnTo>
                  <a:pt x="58" y="39"/>
                </a:lnTo>
                <a:lnTo>
                  <a:pt x="39" y="58"/>
                </a:lnTo>
                <a:lnTo>
                  <a:pt x="1" y="97"/>
                </a:lnTo>
                <a:lnTo>
                  <a:pt x="1" y="135"/>
                </a:lnTo>
                <a:lnTo>
                  <a:pt x="1" y="174"/>
                </a:lnTo>
                <a:lnTo>
                  <a:pt x="39" y="212"/>
                </a:lnTo>
                <a:lnTo>
                  <a:pt x="58" y="231"/>
                </a:lnTo>
                <a:lnTo>
                  <a:pt x="97" y="251"/>
                </a:lnTo>
                <a:lnTo>
                  <a:pt x="713" y="270"/>
                </a:lnTo>
                <a:lnTo>
                  <a:pt x="2331" y="289"/>
                </a:lnTo>
                <a:lnTo>
                  <a:pt x="4604" y="289"/>
                </a:lnTo>
                <a:lnTo>
                  <a:pt x="7224" y="270"/>
                </a:lnTo>
                <a:lnTo>
                  <a:pt x="8553" y="270"/>
                </a:lnTo>
                <a:lnTo>
                  <a:pt x="9843" y="289"/>
                </a:lnTo>
                <a:lnTo>
                  <a:pt x="11038" y="289"/>
                </a:lnTo>
                <a:lnTo>
                  <a:pt x="12116" y="270"/>
                </a:lnTo>
                <a:lnTo>
                  <a:pt x="13734" y="251"/>
                </a:lnTo>
                <a:lnTo>
                  <a:pt x="14351" y="231"/>
                </a:lnTo>
                <a:lnTo>
                  <a:pt x="14370" y="212"/>
                </a:lnTo>
                <a:lnTo>
                  <a:pt x="14409" y="212"/>
                </a:lnTo>
                <a:lnTo>
                  <a:pt x="14428" y="174"/>
                </a:lnTo>
                <a:lnTo>
                  <a:pt x="14428" y="135"/>
                </a:lnTo>
                <a:lnTo>
                  <a:pt x="14428" y="116"/>
                </a:lnTo>
                <a:lnTo>
                  <a:pt x="14409" y="77"/>
                </a:lnTo>
                <a:lnTo>
                  <a:pt x="14370" y="58"/>
                </a:lnTo>
                <a:lnTo>
                  <a:pt x="14351" y="58"/>
                </a:lnTo>
                <a:lnTo>
                  <a:pt x="13734" y="39"/>
                </a:lnTo>
                <a:lnTo>
                  <a:pt x="12116" y="20"/>
                </a:lnTo>
                <a:lnTo>
                  <a:pt x="11038" y="0"/>
                </a:lnTo>
                <a:lnTo>
                  <a:pt x="8553" y="0"/>
                </a:lnTo>
                <a:lnTo>
                  <a:pt x="7224" y="20"/>
                </a:lnTo>
                <a:lnTo>
                  <a:pt x="4604" y="0"/>
                </a:lnTo>
                <a:close/>
              </a:path>
            </a:pathLst>
          </a:custGeom>
          <a:solidFill>
            <a:srgbClr val="423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6"/>
          <p:cNvSpPr/>
          <p:nvPr/>
        </p:nvSpPr>
        <p:spPr>
          <a:xfrm>
            <a:off x="6902928" y="4198818"/>
            <a:ext cx="233863" cy="88225"/>
          </a:xfrm>
          <a:custGeom>
            <a:rect b="b" l="l" r="r" t="t"/>
            <a:pathLst>
              <a:path extrusionOk="0" h="14043" w="59507">
                <a:moveTo>
                  <a:pt x="29009" y="0"/>
                </a:moveTo>
                <a:cubicBezTo>
                  <a:pt x="27774" y="0"/>
                  <a:pt x="26539" y="9"/>
                  <a:pt x="25304" y="31"/>
                </a:cubicBezTo>
                <a:cubicBezTo>
                  <a:pt x="21789" y="94"/>
                  <a:pt x="18274" y="62"/>
                  <a:pt x="14758" y="221"/>
                </a:cubicBezTo>
                <a:cubicBezTo>
                  <a:pt x="13900" y="261"/>
                  <a:pt x="13002" y="329"/>
                  <a:pt x="12141" y="329"/>
                </a:cubicBezTo>
                <a:cubicBezTo>
                  <a:pt x="11668" y="329"/>
                  <a:pt x="11206" y="308"/>
                  <a:pt x="10768" y="252"/>
                </a:cubicBezTo>
                <a:cubicBezTo>
                  <a:pt x="10562" y="228"/>
                  <a:pt x="10348" y="219"/>
                  <a:pt x="10140" y="219"/>
                </a:cubicBezTo>
                <a:cubicBezTo>
                  <a:pt x="9515" y="219"/>
                  <a:pt x="8939" y="308"/>
                  <a:pt x="8773" y="379"/>
                </a:cubicBezTo>
                <a:cubicBezTo>
                  <a:pt x="7696" y="759"/>
                  <a:pt x="6334" y="632"/>
                  <a:pt x="5194" y="949"/>
                </a:cubicBezTo>
                <a:cubicBezTo>
                  <a:pt x="4023" y="1234"/>
                  <a:pt x="2851" y="1456"/>
                  <a:pt x="2027" y="1994"/>
                </a:cubicBezTo>
                <a:cubicBezTo>
                  <a:pt x="919" y="2691"/>
                  <a:pt x="919" y="3577"/>
                  <a:pt x="634" y="4401"/>
                </a:cubicBezTo>
                <a:cubicBezTo>
                  <a:pt x="1" y="6048"/>
                  <a:pt x="444" y="7694"/>
                  <a:pt x="729" y="9341"/>
                </a:cubicBezTo>
                <a:cubicBezTo>
                  <a:pt x="982" y="10798"/>
                  <a:pt x="887" y="12255"/>
                  <a:pt x="3801" y="13236"/>
                </a:cubicBezTo>
                <a:cubicBezTo>
                  <a:pt x="5131" y="13711"/>
                  <a:pt x="6588" y="13806"/>
                  <a:pt x="8045" y="13870"/>
                </a:cubicBezTo>
                <a:cubicBezTo>
                  <a:pt x="8841" y="13923"/>
                  <a:pt x="9638" y="14043"/>
                  <a:pt x="10490" y="14043"/>
                </a:cubicBezTo>
                <a:cubicBezTo>
                  <a:pt x="10655" y="14043"/>
                  <a:pt x="10821" y="14038"/>
                  <a:pt x="10990" y="14028"/>
                </a:cubicBezTo>
                <a:cubicBezTo>
                  <a:pt x="11411" y="14001"/>
                  <a:pt x="11839" y="13992"/>
                  <a:pt x="12272" y="13992"/>
                </a:cubicBezTo>
                <a:cubicBezTo>
                  <a:pt x="13191" y="13992"/>
                  <a:pt x="14128" y="14033"/>
                  <a:pt x="15050" y="14033"/>
                </a:cubicBezTo>
                <a:cubicBezTo>
                  <a:pt x="15228" y="14033"/>
                  <a:pt x="15405" y="14032"/>
                  <a:pt x="15582" y="14028"/>
                </a:cubicBezTo>
                <a:cubicBezTo>
                  <a:pt x="17133" y="14003"/>
                  <a:pt x="18706" y="13875"/>
                  <a:pt x="20249" y="13875"/>
                </a:cubicBezTo>
                <a:cubicBezTo>
                  <a:pt x="20627" y="13875"/>
                  <a:pt x="21003" y="13883"/>
                  <a:pt x="21377" y="13901"/>
                </a:cubicBezTo>
                <a:cubicBezTo>
                  <a:pt x="21922" y="13926"/>
                  <a:pt x="22461" y="13936"/>
                  <a:pt x="22996" y="13936"/>
                </a:cubicBezTo>
                <a:cubicBezTo>
                  <a:pt x="23862" y="13936"/>
                  <a:pt x="24716" y="13909"/>
                  <a:pt x="25558" y="13870"/>
                </a:cubicBezTo>
                <a:cubicBezTo>
                  <a:pt x="27331" y="13775"/>
                  <a:pt x="29073" y="13648"/>
                  <a:pt x="30878" y="13648"/>
                </a:cubicBezTo>
                <a:cubicBezTo>
                  <a:pt x="31037" y="13645"/>
                  <a:pt x="31197" y="13643"/>
                  <a:pt x="31357" y="13643"/>
                </a:cubicBezTo>
                <a:cubicBezTo>
                  <a:pt x="32309" y="13643"/>
                  <a:pt x="33269" y="13698"/>
                  <a:pt x="34196" y="13698"/>
                </a:cubicBezTo>
                <a:cubicBezTo>
                  <a:pt x="34476" y="13698"/>
                  <a:pt x="34753" y="13693"/>
                  <a:pt x="35027" y="13680"/>
                </a:cubicBezTo>
                <a:cubicBezTo>
                  <a:pt x="35782" y="13633"/>
                  <a:pt x="36525" y="13612"/>
                  <a:pt x="37261" y="13612"/>
                </a:cubicBezTo>
                <a:cubicBezTo>
                  <a:pt x="38531" y="13612"/>
                  <a:pt x="39781" y="13675"/>
                  <a:pt x="41044" y="13775"/>
                </a:cubicBezTo>
                <a:cubicBezTo>
                  <a:pt x="41606" y="13830"/>
                  <a:pt x="42174" y="13843"/>
                  <a:pt x="42741" y="13843"/>
                </a:cubicBezTo>
                <a:cubicBezTo>
                  <a:pt x="43273" y="13843"/>
                  <a:pt x="43803" y="13831"/>
                  <a:pt x="44325" y="13831"/>
                </a:cubicBezTo>
                <a:cubicBezTo>
                  <a:pt x="44531" y="13831"/>
                  <a:pt x="44736" y="13833"/>
                  <a:pt x="44939" y="13838"/>
                </a:cubicBezTo>
                <a:cubicBezTo>
                  <a:pt x="46427" y="13838"/>
                  <a:pt x="48011" y="13585"/>
                  <a:pt x="49594" y="13585"/>
                </a:cubicBezTo>
                <a:cubicBezTo>
                  <a:pt x="50434" y="13601"/>
                  <a:pt x="51312" y="13640"/>
                  <a:pt x="52167" y="13640"/>
                </a:cubicBezTo>
                <a:cubicBezTo>
                  <a:pt x="53023" y="13640"/>
                  <a:pt x="53854" y="13601"/>
                  <a:pt x="54598" y="13458"/>
                </a:cubicBezTo>
                <a:cubicBezTo>
                  <a:pt x="57195" y="12951"/>
                  <a:pt x="58335" y="11780"/>
                  <a:pt x="58683" y="10450"/>
                </a:cubicBezTo>
                <a:cubicBezTo>
                  <a:pt x="59032" y="8993"/>
                  <a:pt x="59317" y="7568"/>
                  <a:pt x="59063" y="6079"/>
                </a:cubicBezTo>
                <a:cubicBezTo>
                  <a:pt x="58873" y="4971"/>
                  <a:pt x="59032" y="3862"/>
                  <a:pt x="59032" y="2881"/>
                </a:cubicBezTo>
                <a:cubicBezTo>
                  <a:pt x="59507" y="1994"/>
                  <a:pt x="58462" y="1456"/>
                  <a:pt x="57543" y="1076"/>
                </a:cubicBezTo>
                <a:cubicBezTo>
                  <a:pt x="56023" y="442"/>
                  <a:pt x="54091" y="126"/>
                  <a:pt x="52065" y="126"/>
                </a:cubicBezTo>
                <a:cubicBezTo>
                  <a:pt x="48486" y="94"/>
                  <a:pt x="44907" y="94"/>
                  <a:pt x="41329" y="94"/>
                </a:cubicBezTo>
                <a:cubicBezTo>
                  <a:pt x="37236" y="94"/>
                  <a:pt x="33125" y="0"/>
                  <a:pt x="290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7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1129" name="Google Shape;1129;p47"/>
          <p:cNvGraphicFramePr/>
          <p:nvPr/>
        </p:nvGraphicFramePr>
        <p:xfrm>
          <a:off x="482138" y="92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hot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the largest object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0" name="Google Shape;1130;p47"/>
          <p:cNvGraphicFramePr/>
          <p:nvPr/>
        </p:nvGraphicFramePr>
        <p:xfrm>
          <a:off x="3276271" y="92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a dwarf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Moon is Earth's natural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1" name="Google Shape;1131;p47"/>
          <p:cNvGraphicFramePr/>
          <p:nvPr/>
        </p:nvGraphicFramePr>
        <p:xfrm>
          <a:off x="6070405" y="92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ringed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Haumea is extremely cold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Io is one of Jupiter’s moons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2" name="Google Shape;1132;p47"/>
          <p:cNvGraphicFramePr/>
          <p:nvPr/>
        </p:nvGraphicFramePr>
        <p:xfrm>
          <a:off x="482138" y="290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Makemake orbits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Sun is a big star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3" name="Google Shape;1133;p47"/>
          <p:cNvGraphicFramePr/>
          <p:nvPr/>
        </p:nvGraphicFramePr>
        <p:xfrm>
          <a:off x="3276271" y="290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very big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very cold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Does Planet X exist?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4" name="Google Shape;1134;p47"/>
          <p:cNvGraphicFramePr/>
          <p:nvPr/>
        </p:nvGraphicFramePr>
        <p:xfrm>
          <a:off x="6070405" y="290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2598025"/>
              </a:tblGrid>
              <a:tr h="49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Weekend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21335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Comets are frozen leftovers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21335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Meteoroids are objects in space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350">
                <a:tc>
                  <a:txBody>
                    <a:bodyPr/>
                    <a:lstStyle/>
                    <a:p>
                      <a:pPr indent="-121919" lvl="0" marL="1828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Oort Cloud is distant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1"/>
          <p:cNvGraphicFramePr/>
          <p:nvPr/>
        </p:nvGraphicFramePr>
        <p:xfrm>
          <a:off x="457275" y="1124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189900"/>
                <a:gridCol w="1189900"/>
                <a:gridCol w="1189900"/>
                <a:gridCol w="1189900"/>
                <a:gridCol w="1189900"/>
                <a:gridCol w="1189900"/>
                <a:gridCol w="1090200"/>
              </a:tblGrid>
              <a:tr h="52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b="1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7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CCCC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rgbClr val="CCCCCC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21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457275" y="4044800"/>
            <a:ext cx="8226850" cy="680100"/>
            <a:chOff x="457275" y="4044800"/>
            <a:chExt cx="8226850" cy="680100"/>
          </a:xfrm>
        </p:grpSpPr>
        <p:sp>
          <p:nvSpPr>
            <p:cNvPr id="165" name="Google Shape;165;p21"/>
            <p:cNvSpPr/>
            <p:nvPr/>
          </p:nvSpPr>
          <p:spPr>
            <a:xfrm>
              <a:off x="5940925" y="4044800"/>
              <a:ext cx="2743200" cy="680100"/>
            </a:xfrm>
            <a:prstGeom prst="rect">
              <a:avLst/>
            </a:prstGeom>
            <a:solidFill>
              <a:schemeClr val="accent6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3199100" y="4044800"/>
              <a:ext cx="2743200" cy="680100"/>
            </a:xfrm>
            <a:prstGeom prst="rect">
              <a:avLst/>
            </a:prstGeom>
            <a:solidFill>
              <a:schemeClr val="accent6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457275" y="4044800"/>
              <a:ext cx="2743200" cy="680100"/>
            </a:xfrm>
            <a:prstGeom prst="rect">
              <a:avLst/>
            </a:prstGeom>
            <a:solidFill>
              <a:schemeClr val="accent6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28447" y="4238588"/>
              <a:ext cx="296400" cy="29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3471647" y="4238588"/>
              <a:ext cx="296400" cy="29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210084" y="4238588"/>
              <a:ext cx="296400" cy="29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1"/>
          <p:cNvSpPr/>
          <p:nvPr/>
        </p:nvSpPr>
        <p:spPr>
          <a:xfrm>
            <a:off x="2059894" y="2982363"/>
            <a:ext cx="3906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5622231" y="3461013"/>
            <a:ext cx="3906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3240981" y="2025106"/>
            <a:ext cx="390600" cy="4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 txBox="1"/>
          <p:nvPr>
            <p:ph idx="4294967295" type="subTitle"/>
          </p:nvPr>
        </p:nvSpPr>
        <p:spPr>
          <a:xfrm>
            <a:off x="1166813" y="4238588"/>
            <a:ext cx="1759800" cy="292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1"/>
          <p:cNvSpPr txBox="1"/>
          <p:nvPr>
            <p:ph idx="4294967295" type="subTitle"/>
          </p:nvPr>
        </p:nvSpPr>
        <p:spPr>
          <a:xfrm>
            <a:off x="730397" y="4238588"/>
            <a:ext cx="292500" cy="2925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1"/>
          <p:cNvSpPr txBox="1"/>
          <p:nvPr>
            <p:ph idx="4294967295" type="subTitle"/>
          </p:nvPr>
        </p:nvSpPr>
        <p:spPr>
          <a:xfrm>
            <a:off x="3910013" y="4238588"/>
            <a:ext cx="1759800" cy="292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1"/>
          <p:cNvSpPr txBox="1"/>
          <p:nvPr>
            <p:ph idx="4294967295" type="subTitle"/>
          </p:nvPr>
        </p:nvSpPr>
        <p:spPr>
          <a:xfrm>
            <a:off x="3473597" y="4238588"/>
            <a:ext cx="292500" cy="2925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1"/>
          <p:cNvSpPr txBox="1"/>
          <p:nvPr>
            <p:ph idx="4294967295" type="subTitle"/>
          </p:nvPr>
        </p:nvSpPr>
        <p:spPr>
          <a:xfrm>
            <a:off x="6648450" y="4238588"/>
            <a:ext cx="1759800" cy="292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1"/>
          <p:cNvSpPr txBox="1"/>
          <p:nvPr>
            <p:ph idx="4294967295" type="subTitle"/>
          </p:nvPr>
        </p:nvSpPr>
        <p:spPr>
          <a:xfrm>
            <a:off x="6212034" y="4238588"/>
            <a:ext cx="292500" cy="292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8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1140" name="Google Shape;1140;p48"/>
          <p:cNvGraphicFramePr/>
          <p:nvPr/>
        </p:nvGraphicFramePr>
        <p:xfrm>
          <a:off x="457175" y="114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166525"/>
                <a:gridCol w="1412625"/>
                <a:gridCol w="1412625"/>
                <a:gridCol w="1412625"/>
                <a:gridCol w="1412625"/>
                <a:gridCol w="1412625"/>
              </a:tblGrid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</a:t>
                      </a:r>
                      <a:endParaRPr b="1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2</a:t>
                      </a:r>
                      <a:endParaRPr b="1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3</a:t>
                      </a:r>
                      <a:endParaRPr b="1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of them all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4</a:t>
                      </a:r>
                      <a:endParaRPr b="1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r>
                        <a:rPr b="1" lang="en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5</a:t>
                      </a:r>
                      <a:endParaRPr b="1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1" name="Google Shape;1141;p48"/>
          <p:cNvSpPr/>
          <p:nvPr/>
        </p:nvSpPr>
        <p:spPr>
          <a:xfrm>
            <a:off x="457207" y="4351625"/>
            <a:ext cx="2057400" cy="28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Activity 1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42" name="Google Shape;1142;p48"/>
          <p:cNvSpPr/>
          <p:nvPr/>
        </p:nvSpPr>
        <p:spPr>
          <a:xfrm>
            <a:off x="2514619" y="4351625"/>
            <a:ext cx="2057400" cy="28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Activity 2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43" name="Google Shape;1143;p48"/>
          <p:cNvSpPr/>
          <p:nvPr/>
        </p:nvSpPr>
        <p:spPr>
          <a:xfrm>
            <a:off x="4572032" y="4351625"/>
            <a:ext cx="2057400" cy="28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Activity 3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44" name="Google Shape;1144;p48"/>
          <p:cNvSpPr/>
          <p:nvPr/>
        </p:nvSpPr>
        <p:spPr>
          <a:xfrm>
            <a:off x="6629444" y="4351625"/>
            <a:ext cx="2057400" cy="28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Activity 4</a:t>
            </a:r>
            <a:endParaRPr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9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1150" name="Google Shape;1150;p49"/>
          <p:cNvGraphicFramePr/>
          <p:nvPr/>
        </p:nvGraphicFramePr>
        <p:xfrm>
          <a:off x="457125" y="10210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8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Moon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  <a:tr h="38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4:00</a:t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D6F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0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free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50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your final presentation.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any of Slidesgo Content (or a modified version of Slidesgo Content).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Delete the “Thanks” or “Credits” slide.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50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 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1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51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you are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you can use this template without crediting us.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51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read 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2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52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show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52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172" name="Google Shape;1172;p52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173" name="Google Shape;1173;p52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174" name="Google Shape;1174;p52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175" name="Google Shape;1175;p52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6" name="Google Shape;1176;p52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77" name="Google Shape;1177;p52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8" name="Google Shape;1178;p52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179" name="Google Shape;1179;p52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180" name="Google Shape;1180;p52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1" name="Google Shape;1181;p52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2" name="Google Shape;1182;p52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183" name="Google Shape;1183;p52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52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5" name="Google Shape;1185;p52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6" name="Google Shape;1186;p52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87" name="Google Shape;1187;p52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188" name="Google Shape;1188;p52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189" name="Google Shape;1189;p52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0" name="Google Shape;1190;p52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91" name="Google Shape;1191;p52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192" name="Google Shape;1192;p52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52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52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52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96" name="Google Shape;1196;p52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197" name="Google Shape;1197;p52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198" name="Google Shape;1198;p52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9" name="Google Shape;1199;p52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0" name="Google Shape;1200;p52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201" name="Google Shape;1201;p52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2" name="Google Shape;1202;p52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03" name="Google Shape;1203;p52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204" name="Google Shape;1204;p52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205" name="Google Shape;1205;p52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52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7" name="Google Shape;1207;p52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208" name="Google Shape;1208;p52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52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0" name="Google Shape;1210;p52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1" name="Google Shape;1211;p52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2" name="Google Shape;1212;p52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>
            <a:off x="4505325" y="4013104"/>
            <a:ext cx="4181400" cy="705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4505325" y="3310654"/>
            <a:ext cx="4181400" cy="70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4505325" y="1905754"/>
            <a:ext cx="4181400" cy="70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4505325" y="2608204"/>
            <a:ext cx="4181400" cy="705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2"/>
          <p:cNvGrpSpPr/>
          <p:nvPr/>
        </p:nvGrpSpPr>
        <p:grpSpPr>
          <a:xfrm>
            <a:off x="484575" y="846100"/>
            <a:ext cx="8202150" cy="1066500"/>
            <a:chOff x="484575" y="846100"/>
            <a:chExt cx="8202150" cy="1066500"/>
          </a:xfrm>
        </p:grpSpPr>
        <p:sp>
          <p:nvSpPr>
            <p:cNvPr id="189" name="Google Shape;189;p22"/>
            <p:cNvSpPr/>
            <p:nvPr/>
          </p:nvSpPr>
          <p:spPr>
            <a:xfrm>
              <a:off x="4493625" y="846100"/>
              <a:ext cx="4193100" cy="10665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484575" y="846100"/>
              <a:ext cx="4008900" cy="5910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22"/>
          <p:cNvSpPr txBox="1"/>
          <p:nvPr/>
        </p:nvSpPr>
        <p:spPr>
          <a:xfrm>
            <a:off x="1574675" y="1025200"/>
            <a:ext cx="17823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NOVEMBER</a:t>
            </a:r>
            <a:endParaRPr sz="25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aphicFrame>
        <p:nvGraphicFramePr>
          <p:cNvPr id="192" name="Google Shape;192;p22"/>
          <p:cNvGraphicFramePr/>
          <p:nvPr/>
        </p:nvGraphicFramePr>
        <p:xfrm>
          <a:off x="484675" y="1437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72700"/>
                <a:gridCol w="572700"/>
                <a:gridCol w="572700"/>
                <a:gridCol w="572700"/>
                <a:gridCol w="572700"/>
                <a:gridCol w="572700"/>
                <a:gridCol w="572700"/>
              </a:tblGrid>
              <a:tr h="475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0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EB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D5EB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3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EB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rgbClr val="D5EB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EB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rgbClr val="D5EB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EBF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rgbClr val="D5EBF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p22"/>
          <p:cNvSpPr txBox="1"/>
          <p:nvPr>
            <p:ph idx="4294967295" type="subTitle"/>
          </p:nvPr>
        </p:nvSpPr>
        <p:spPr>
          <a:xfrm>
            <a:off x="4892325" y="1312675"/>
            <a:ext cx="3407400" cy="3657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4" name="Google Shape;194;p22"/>
          <p:cNvGrpSpPr/>
          <p:nvPr/>
        </p:nvGrpSpPr>
        <p:grpSpPr>
          <a:xfrm>
            <a:off x="4800600" y="2019904"/>
            <a:ext cx="3407785" cy="476700"/>
            <a:chOff x="4800600" y="2019904"/>
            <a:chExt cx="3407785" cy="476700"/>
          </a:xfrm>
        </p:grpSpPr>
        <p:sp>
          <p:nvSpPr>
            <p:cNvPr id="195" name="Google Shape;195;p22"/>
            <p:cNvSpPr txBox="1"/>
            <p:nvPr/>
          </p:nvSpPr>
          <p:spPr>
            <a:xfrm>
              <a:off x="5355985" y="2019904"/>
              <a:ext cx="2852400" cy="4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4800600" y="2020504"/>
              <a:ext cx="475500" cy="475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4853850" y="2132554"/>
              <a:ext cx="369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4800600" y="2716254"/>
            <a:ext cx="3407785" cy="495000"/>
            <a:chOff x="4800600" y="2716254"/>
            <a:chExt cx="3407785" cy="495000"/>
          </a:xfrm>
        </p:grpSpPr>
        <p:sp>
          <p:nvSpPr>
            <p:cNvPr id="199" name="Google Shape;199;p22"/>
            <p:cNvSpPr txBox="1"/>
            <p:nvPr/>
          </p:nvSpPr>
          <p:spPr>
            <a:xfrm>
              <a:off x="5355985" y="2716254"/>
              <a:ext cx="28524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4800600" y="2722954"/>
              <a:ext cx="475500" cy="475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4853850" y="2837154"/>
              <a:ext cx="369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22"/>
          <p:cNvGrpSpPr/>
          <p:nvPr/>
        </p:nvGrpSpPr>
        <p:grpSpPr>
          <a:xfrm>
            <a:off x="4800600" y="4127254"/>
            <a:ext cx="3407785" cy="476700"/>
            <a:chOff x="4800600" y="4127254"/>
            <a:chExt cx="3407785" cy="476700"/>
          </a:xfrm>
        </p:grpSpPr>
        <p:sp>
          <p:nvSpPr>
            <p:cNvPr id="203" name="Google Shape;203;p22"/>
            <p:cNvSpPr txBox="1"/>
            <p:nvPr/>
          </p:nvSpPr>
          <p:spPr>
            <a:xfrm>
              <a:off x="5355985" y="4127254"/>
              <a:ext cx="2852400" cy="4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4800600" y="4127854"/>
              <a:ext cx="475500" cy="475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4853850" y="4239904"/>
              <a:ext cx="369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31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2"/>
          <p:cNvSpPr/>
          <p:nvPr/>
        </p:nvSpPr>
        <p:spPr>
          <a:xfrm>
            <a:off x="2876800" y="2490700"/>
            <a:ext cx="365700" cy="3657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7" name="Google Shape;207;p22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1171825" y="2995525"/>
            <a:ext cx="365700" cy="365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9" name="Google Shape;209;p22"/>
          <p:cNvSpPr/>
          <p:nvPr/>
        </p:nvSpPr>
        <p:spPr>
          <a:xfrm>
            <a:off x="1162300" y="4148050"/>
            <a:ext cx="365700" cy="365700"/>
          </a:xfrm>
          <a:prstGeom prst="ellipse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210" name="Google Shape;210;p22"/>
          <p:cNvGrpSpPr/>
          <p:nvPr/>
        </p:nvGrpSpPr>
        <p:grpSpPr>
          <a:xfrm>
            <a:off x="4800600" y="3430904"/>
            <a:ext cx="3407785" cy="476700"/>
            <a:chOff x="4800600" y="3428154"/>
            <a:chExt cx="3407785" cy="476700"/>
          </a:xfrm>
        </p:grpSpPr>
        <p:sp>
          <p:nvSpPr>
            <p:cNvPr id="211" name="Google Shape;211;p22"/>
            <p:cNvSpPr txBox="1"/>
            <p:nvPr/>
          </p:nvSpPr>
          <p:spPr>
            <a:xfrm>
              <a:off x="5355985" y="3428154"/>
              <a:ext cx="2852400" cy="47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4800600" y="3428754"/>
              <a:ext cx="475500" cy="47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2"/>
            <p:cNvSpPr txBox="1"/>
            <p:nvPr/>
          </p:nvSpPr>
          <p:spPr>
            <a:xfrm>
              <a:off x="4853850" y="3540804"/>
              <a:ext cx="369000" cy="2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29</a:t>
              </a:r>
              <a:endParaRPr b="1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4" name="Google Shape;214;p22"/>
          <p:cNvSpPr/>
          <p:nvPr/>
        </p:nvSpPr>
        <p:spPr>
          <a:xfrm>
            <a:off x="2305300" y="4148050"/>
            <a:ext cx="365700" cy="3657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5" name="Google Shape;215;p22"/>
          <p:cNvSpPr txBox="1"/>
          <p:nvPr/>
        </p:nvSpPr>
        <p:spPr>
          <a:xfrm>
            <a:off x="5873625" y="1085088"/>
            <a:ext cx="14448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Meetings</a:t>
            </a:r>
            <a:endParaRPr b="1"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23"/>
          <p:cNvGraphicFramePr/>
          <p:nvPr/>
        </p:nvGraphicFramePr>
        <p:xfrm>
          <a:off x="4572050" y="96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94950"/>
                <a:gridCol w="594950"/>
                <a:gridCol w="594950"/>
                <a:gridCol w="594950"/>
                <a:gridCol w="594950"/>
                <a:gridCol w="594950"/>
                <a:gridCol w="545150"/>
              </a:tblGrid>
              <a:tr h="63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1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1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7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21" name="Google Shape;221;p23"/>
          <p:cNvGrpSpPr/>
          <p:nvPr/>
        </p:nvGrpSpPr>
        <p:grpSpPr>
          <a:xfrm>
            <a:off x="457400" y="969925"/>
            <a:ext cx="4114800" cy="3758302"/>
            <a:chOff x="457400" y="969925"/>
            <a:chExt cx="4114800" cy="3758302"/>
          </a:xfrm>
        </p:grpSpPr>
        <p:sp>
          <p:nvSpPr>
            <p:cNvPr id="222" name="Google Shape;222;p23"/>
            <p:cNvSpPr/>
            <p:nvPr/>
          </p:nvSpPr>
          <p:spPr>
            <a:xfrm>
              <a:off x="457400" y="1910772"/>
              <a:ext cx="4114800" cy="940500"/>
            </a:xfrm>
            <a:prstGeom prst="roundRect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57400" y="2846890"/>
              <a:ext cx="4114800" cy="940500"/>
            </a:xfrm>
            <a:prstGeom prst="roundRect">
              <a:avLst>
                <a:gd fmla="val 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57400" y="3787727"/>
              <a:ext cx="4114800" cy="940500"/>
            </a:xfrm>
            <a:prstGeom prst="roundRect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57400" y="969925"/>
              <a:ext cx="4114800" cy="940500"/>
            </a:xfrm>
            <a:prstGeom prst="roundRect">
              <a:avLst>
                <a:gd fmla="val 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23"/>
          <p:cNvSpPr txBox="1"/>
          <p:nvPr/>
        </p:nvSpPr>
        <p:spPr>
          <a:xfrm>
            <a:off x="1282400" y="1273675"/>
            <a:ext cx="2851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877086" y="1275625"/>
            <a:ext cx="329100" cy="32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 txBox="1"/>
          <p:nvPr>
            <p:ph idx="4294967295" type="subTitle"/>
          </p:nvPr>
        </p:nvSpPr>
        <p:spPr>
          <a:xfrm>
            <a:off x="877086" y="1275625"/>
            <a:ext cx="329100" cy="3291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1282400" y="2212942"/>
            <a:ext cx="2851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a beautiful name and is the second planet from the Sun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877086" y="2216472"/>
            <a:ext cx="329100" cy="32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 txBox="1"/>
          <p:nvPr>
            <p:ph idx="4294967295" type="subTitle"/>
          </p:nvPr>
        </p:nvSpPr>
        <p:spPr>
          <a:xfrm>
            <a:off x="877086" y="2214892"/>
            <a:ext cx="329100" cy="3291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1282400" y="3152208"/>
            <a:ext cx="2851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third planet from the Sun and the one where we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877086" y="3152590"/>
            <a:ext cx="329100" cy="32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 txBox="1"/>
          <p:nvPr>
            <p:ph idx="4294967295" type="subTitle"/>
          </p:nvPr>
        </p:nvSpPr>
        <p:spPr>
          <a:xfrm>
            <a:off x="877086" y="3154160"/>
            <a:ext cx="329100" cy="3291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1282400" y="4091475"/>
            <a:ext cx="2851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877086" y="4093427"/>
            <a:ext cx="329100" cy="32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"/>
          <p:cNvSpPr txBox="1"/>
          <p:nvPr>
            <p:ph idx="4294967295" type="subTitle"/>
          </p:nvPr>
        </p:nvSpPr>
        <p:spPr>
          <a:xfrm>
            <a:off x="877086" y="4093427"/>
            <a:ext cx="329100" cy="3291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3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1685150" y="2962088"/>
            <a:ext cx="515700" cy="515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1675625" y="1770125"/>
            <a:ext cx="515700" cy="51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2878025" y="3563375"/>
            <a:ext cx="515700" cy="51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2878025" y="2352500"/>
            <a:ext cx="515700" cy="51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465400" y="421000"/>
            <a:ext cx="4106400" cy="796500"/>
          </a:xfrm>
          <a:prstGeom prst="roundRect">
            <a:avLst>
              <a:gd fmla="val 11381" name="adj"/>
            </a:avLst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24"/>
          <p:cNvGrpSpPr/>
          <p:nvPr/>
        </p:nvGrpSpPr>
        <p:grpSpPr>
          <a:xfrm>
            <a:off x="4778150" y="417900"/>
            <a:ext cx="3908725" cy="4310825"/>
            <a:chOff x="4778150" y="417900"/>
            <a:chExt cx="3908725" cy="4310825"/>
          </a:xfrm>
        </p:grpSpPr>
        <p:sp>
          <p:nvSpPr>
            <p:cNvPr id="249" name="Google Shape;249;p24"/>
            <p:cNvSpPr/>
            <p:nvPr/>
          </p:nvSpPr>
          <p:spPr>
            <a:xfrm>
              <a:off x="4778150" y="417900"/>
              <a:ext cx="3908700" cy="1770600"/>
            </a:xfrm>
            <a:prstGeom prst="roundRect">
              <a:avLst>
                <a:gd fmla="val 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4778175" y="2188625"/>
              <a:ext cx="3908700" cy="25401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1" name="Google Shape;251;p24"/>
            <p:cNvCxnSpPr>
              <a:stCxn id="250" idx="0"/>
              <a:endCxn id="250" idx="2"/>
            </p:cNvCxnSpPr>
            <p:nvPr/>
          </p:nvCxnSpPr>
          <p:spPr>
            <a:xfrm>
              <a:off x="6732525" y="2188625"/>
              <a:ext cx="0" cy="25401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2" name="Google Shape;252;p24"/>
          <p:cNvSpPr txBox="1"/>
          <p:nvPr>
            <p:ph type="title"/>
          </p:nvPr>
        </p:nvSpPr>
        <p:spPr>
          <a:xfrm>
            <a:off x="4778075" y="445025"/>
            <a:ext cx="39087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2021 Monthly Planner Infographics</a:t>
            </a:r>
            <a:endParaRPr sz="1800"/>
          </a:p>
        </p:txBody>
      </p:sp>
      <p:sp>
        <p:nvSpPr>
          <p:cNvPr id="253" name="Google Shape;253;p24"/>
          <p:cNvSpPr txBox="1"/>
          <p:nvPr>
            <p:ph type="title"/>
          </p:nvPr>
        </p:nvSpPr>
        <p:spPr>
          <a:xfrm>
            <a:off x="556900" y="645238"/>
            <a:ext cx="39315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endParaRPr b="1" sz="2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4"/>
          <p:cNvSpPr txBox="1"/>
          <p:nvPr>
            <p:ph idx="4294967295" type="subTitle"/>
          </p:nvPr>
        </p:nvSpPr>
        <p:spPr>
          <a:xfrm>
            <a:off x="4986050" y="1436500"/>
            <a:ext cx="3492900" cy="6096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5179975" y="3026475"/>
            <a:ext cx="1150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ringed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5450275" y="2362025"/>
            <a:ext cx="609600" cy="60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7416025" y="2362025"/>
            <a:ext cx="609600" cy="60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7145725" y="3026475"/>
            <a:ext cx="1150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5450275" y="3574081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5179975" y="4238531"/>
            <a:ext cx="1150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big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7416025" y="3574081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7145725" y="4238531"/>
            <a:ext cx="1150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ringed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3" name="Google Shape;263;p24"/>
          <p:cNvGrpSpPr/>
          <p:nvPr/>
        </p:nvGrpSpPr>
        <p:grpSpPr>
          <a:xfrm>
            <a:off x="5594229" y="2506188"/>
            <a:ext cx="321692" cy="321278"/>
            <a:chOff x="5594428" y="2572863"/>
            <a:chExt cx="321692" cy="321278"/>
          </a:xfrm>
        </p:grpSpPr>
        <p:sp>
          <p:nvSpPr>
            <p:cNvPr id="264" name="Google Shape;264;p24"/>
            <p:cNvSpPr/>
            <p:nvPr/>
          </p:nvSpPr>
          <p:spPr>
            <a:xfrm>
              <a:off x="5745682" y="2610505"/>
              <a:ext cx="84704" cy="84688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5637054" y="2572863"/>
              <a:ext cx="245186" cy="321278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5594428" y="2685805"/>
              <a:ext cx="37672" cy="18836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596390" y="2622775"/>
              <a:ext cx="33749" cy="31937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5596091" y="2735734"/>
              <a:ext cx="34048" cy="32153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5878049" y="2685805"/>
              <a:ext cx="37672" cy="18836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7650" y="2622775"/>
              <a:ext cx="36110" cy="32070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5880011" y="2735734"/>
              <a:ext cx="36110" cy="32070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2" name="Google Shape;272;p24"/>
          <p:cNvGrpSpPr/>
          <p:nvPr/>
        </p:nvGrpSpPr>
        <p:grpSpPr>
          <a:xfrm>
            <a:off x="5611017" y="3735845"/>
            <a:ext cx="288116" cy="286073"/>
            <a:chOff x="5611223" y="3802520"/>
            <a:chExt cx="288116" cy="286073"/>
          </a:xfrm>
        </p:grpSpPr>
        <p:sp>
          <p:nvSpPr>
            <p:cNvPr id="273" name="Google Shape;273;p24"/>
            <p:cNvSpPr/>
            <p:nvPr/>
          </p:nvSpPr>
          <p:spPr>
            <a:xfrm>
              <a:off x="5731174" y="3884571"/>
              <a:ext cx="91065" cy="83871"/>
            </a:xfrm>
            <a:custGeom>
              <a:rect b="b" l="l" r="r" t="t"/>
              <a:pathLst>
                <a:path extrusionOk="0" h="5666" w="6152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611223" y="3802520"/>
              <a:ext cx="288116" cy="286073"/>
            </a:xfrm>
            <a:custGeom>
              <a:rect b="b" l="l" r="r" t="t"/>
              <a:pathLst>
                <a:path extrusionOk="0" h="19326" w="19464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768321" y="3918121"/>
              <a:ext cx="16771" cy="16771"/>
            </a:xfrm>
            <a:custGeom>
              <a:rect b="b" l="l" r="r" t="t"/>
              <a:pathLst>
                <a:path extrusionOk="0" h="1133" w="1133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76" name="Google Shape;276;p24"/>
          <p:cNvGrpSpPr/>
          <p:nvPr/>
        </p:nvGrpSpPr>
        <p:grpSpPr>
          <a:xfrm>
            <a:off x="7562500" y="3723313"/>
            <a:ext cx="316650" cy="311150"/>
            <a:chOff x="7550913" y="3789988"/>
            <a:chExt cx="316650" cy="311150"/>
          </a:xfrm>
        </p:grpSpPr>
        <p:sp>
          <p:nvSpPr>
            <p:cNvPr id="277" name="Google Shape;277;p24"/>
            <p:cNvSpPr/>
            <p:nvPr/>
          </p:nvSpPr>
          <p:spPr>
            <a:xfrm>
              <a:off x="7550913" y="3789988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7591863" y="3832538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7591863" y="3894763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591863" y="3955388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7591863" y="4017613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7799013" y="3791563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7571950" y="2518738"/>
            <a:ext cx="297750" cy="296200"/>
            <a:chOff x="7571950" y="2585413"/>
            <a:chExt cx="297750" cy="296200"/>
          </a:xfrm>
        </p:grpSpPr>
        <p:sp>
          <p:nvSpPr>
            <p:cNvPr id="284" name="Google Shape;284;p24"/>
            <p:cNvSpPr/>
            <p:nvPr/>
          </p:nvSpPr>
          <p:spPr>
            <a:xfrm>
              <a:off x="7571950" y="2638988"/>
              <a:ext cx="142600" cy="241975"/>
            </a:xfrm>
            <a:custGeom>
              <a:rect b="b" l="l" r="r" t="t"/>
              <a:pathLst>
                <a:path extrusionOk="0" h="9679" w="5704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7726325" y="2638988"/>
              <a:ext cx="143375" cy="242625"/>
            </a:xfrm>
            <a:custGeom>
              <a:rect b="b" l="l" r="r" t="t"/>
              <a:pathLst>
                <a:path extrusionOk="0" h="9705" w="5735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659375" y="2585413"/>
              <a:ext cx="122125" cy="105075"/>
            </a:xfrm>
            <a:custGeom>
              <a:rect b="b" l="l" r="r" t="t"/>
              <a:pathLst>
                <a:path extrusionOk="0" h="4203" w="4885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87" name="Google Shape;287;p24"/>
          <p:cNvGraphicFramePr/>
          <p:nvPr/>
        </p:nvGraphicFramePr>
        <p:xfrm>
          <a:off x="457200" y="111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94925"/>
                <a:gridCol w="594925"/>
                <a:gridCol w="594925"/>
                <a:gridCol w="594925"/>
                <a:gridCol w="594925"/>
                <a:gridCol w="594925"/>
                <a:gridCol w="545075"/>
              </a:tblGrid>
              <a:tr h="606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 sz="13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3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3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3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3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3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3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3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3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Google Shape;292;p25"/>
          <p:cNvGraphicFramePr/>
          <p:nvPr/>
        </p:nvGraphicFramePr>
        <p:xfrm>
          <a:off x="457200" y="1031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189900"/>
                <a:gridCol w="1189900"/>
                <a:gridCol w="1189900"/>
                <a:gridCol w="1189900"/>
                <a:gridCol w="1189900"/>
                <a:gridCol w="1189900"/>
                <a:gridCol w="1090200"/>
              </a:tblGrid>
              <a:tr h="51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b="1" sz="15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rgbClr val="D9D9D9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9D9D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rgbClr val="D9D9D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93" name="Google Shape;293;p25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2878600" y="2393600"/>
            <a:ext cx="2292900" cy="1371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5"/>
          <p:cNvSpPr/>
          <p:nvPr/>
        </p:nvSpPr>
        <p:spPr>
          <a:xfrm>
            <a:off x="1690375" y="3422325"/>
            <a:ext cx="3481200" cy="137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6446075" y="2393600"/>
            <a:ext cx="2201400" cy="137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5"/>
          <p:cNvGrpSpPr/>
          <p:nvPr/>
        </p:nvGrpSpPr>
        <p:grpSpPr>
          <a:xfrm>
            <a:off x="870150" y="4311675"/>
            <a:ext cx="1917300" cy="185100"/>
            <a:chOff x="870150" y="4311675"/>
            <a:chExt cx="1917300" cy="185100"/>
          </a:xfrm>
        </p:grpSpPr>
        <p:sp>
          <p:nvSpPr>
            <p:cNvPr id="298" name="Google Shape;298;p25"/>
            <p:cNvSpPr txBox="1"/>
            <p:nvPr/>
          </p:nvSpPr>
          <p:spPr>
            <a:xfrm>
              <a:off x="1200750" y="4311675"/>
              <a:ext cx="15867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70150" y="4362825"/>
              <a:ext cx="254400" cy="828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5"/>
          <p:cNvGrpSpPr/>
          <p:nvPr/>
        </p:nvGrpSpPr>
        <p:grpSpPr>
          <a:xfrm>
            <a:off x="3613350" y="4311675"/>
            <a:ext cx="1917300" cy="185100"/>
            <a:chOff x="3594300" y="4311675"/>
            <a:chExt cx="1917300" cy="185100"/>
          </a:xfrm>
        </p:grpSpPr>
        <p:sp>
          <p:nvSpPr>
            <p:cNvPr id="301" name="Google Shape;301;p25"/>
            <p:cNvSpPr txBox="1"/>
            <p:nvPr/>
          </p:nvSpPr>
          <p:spPr>
            <a:xfrm>
              <a:off x="3924900" y="4311675"/>
              <a:ext cx="15867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3594300" y="4362825"/>
              <a:ext cx="254400" cy="82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356550" y="4311675"/>
            <a:ext cx="1917300" cy="185100"/>
            <a:chOff x="6356550" y="4311675"/>
            <a:chExt cx="1917300" cy="185100"/>
          </a:xfrm>
        </p:grpSpPr>
        <p:sp>
          <p:nvSpPr>
            <p:cNvPr id="304" name="Google Shape;304;p25"/>
            <p:cNvSpPr txBox="1"/>
            <p:nvPr/>
          </p:nvSpPr>
          <p:spPr>
            <a:xfrm>
              <a:off x="6687150" y="4311675"/>
              <a:ext cx="1586700" cy="1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very big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6356550" y="4362825"/>
              <a:ext cx="254400" cy="82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311" name="Google Shape;311;p26"/>
          <p:cNvGraphicFramePr/>
          <p:nvPr/>
        </p:nvGraphicFramePr>
        <p:xfrm>
          <a:off x="4755625" y="17077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3931175"/>
              </a:tblGrid>
              <a:tr h="434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 do list on November 3rd</a:t>
                      </a:r>
                      <a:endParaRPr b="1"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2" name="Google Shape;312;p26"/>
          <p:cNvGraphicFramePr/>
          <p:nvPr/>
        </p:nvGraphicFramePr>
        <p:xfrm>
          <a:off x="504825" y="98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594925"/>
                <a:gridCol w="594925"/>
                <a:gridCol w="594925"/>
                <a:gridCol w="594925"/>
                <a:gridCol w="594925"/>
                <a:gridCol w="594925"/>
                <a:gridCol w="545075"/>
              </a:tblGrid>
              <a:tr h="62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5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>
                        <a:solidFill>
                          <a:schemeClr val="accent2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313" name="Google Shape;313;p26"/>
          <p:cNvGrpSpPr/>
          <p:nvPr/>
        </p:nvGrpSpPr>
        <p:grpSpPr>
          <a:xfrm>
            <a:off x="6374035" y="959638"/>
            <a:ext cx="694355" cy="621215"/>
            <a:chOff x="6182700" y="983450"/>
            <a:chExt cx="694355" cy="621215"/>
          </a:xfrm>
        </p:grpSpPr>
        <p:sp>
          <p:nvSpPr>
            <p:cNvPr id="314" name="Google Shape;314;p26"/>
            <p:cNvSpPr/>
            <p:nvPr/>
          </p:nvSpPr>
          <p:spPr>
            <a:xfrm>
              <a:off x="6516566" y="1209337"/>
              <a:ext cx="26624" cy="27710"/>
            </a:xfrm>
            <a:custGeom>
              <a:rect b="b" l="l" r="r" t="t"/>
              <a:pathLst>
                <a:path extrusionOk="0" h="638" w="613">
                  <a:moveTo>
                    <a:pt x="230" y="0"/>
                  </a:moveTo>
                  <a:lnTo>
                    <a:pt x="128" y="51"/>
                  </a:lnTo>
                  <a:lnTo>
                    <a:pt x="52" y="153"/>
                  </a:lnTo>
                  <a:lnTo>
                    <a:pt x="1" y="255"/>
                  </a:lnTo>
                  <a:lnTo>
                    <a:pt x="1" y="383"/>
                  </a:lnTo>
                  <a:lnTo>
                    <a:pt x="52" y="485"/>
                  </a:lnTo>
                  <a:lnTo>
                    <a:pt x="128" y="561"/>
                  </a:lnTo>
                  <a:lnTo>
                    <a:pt x="205" y="612"/>
                  </a:lnTo>
                  <a:lnTo>
                    <a:pt x="307" y="638"/>
                  </a:lnTo>
                  <a:lnTo>
                    <a:pt x="383" y="612"/>
                  </a:lnTo>
                  <a:lnTo>
                    <a:pt x="485" y="561"/>
                  </a:lnTo>
                  <a:lnTo>
                    <a:pt x="587" y="485"/>
                  </a:lnTo>
                  <a:lnTo>
                    <a:pt x="612" y="357"/>
                  </a:lnTo>
                  <a:lnTo>
                    <a:pt x="612" y="255"/>
                  </a:lnTo>
                  <a:lnTo>
                    <a:pt x="612" y="230"/>
                  </a:lnTo>
                  <a:lnTo>
                    <a:pt x="561" y="128"/>
                  </a:lnTo>
                  <a:lnTo>
                    <a:pt x="460" y="51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486119" y="1240347"/>
              <a:ext cx="87516" cy="173860"/>
            </a:xfrm>
            <a:custGeom>
              <a:rect b="b" l="l" r="r" t="t"/>
              <a:pathLst>
                <a:path extrusionOk="0" h="4003" w="2015">
                  <a:moveTo>
                    <a:pt x="434" y="0"/>
                  </a:moveTo>
                  <a:lnTo>
                    <a:pt x="307" y="26"/>
                  </a:lnTo>
                  <a:lnTo>
                    <a:pt x="230" y="102"/>
                  </a:lnTo>
                  <a:lnTo>
                    <a:pt x="154" y="204"/>
                  </a:lnTo>
                  <a:lnTo>
                    <a:pt x="77" y="459"/>
                  </a:lnTo>
                  <a:lnTo>
                    <a:pt x="26" y="714"/>
                  </a:lnTo>
                  <a:lnTo>
                    <a:pt x="1" y="969"/>
                  </a:lnTo>
                  <a:lnTo>
                    <a:pt x="1" y="1224"/>
                  </a:lnTo>
                  <a:lnTo>
                    <a:pt x="26" y="1632"/>
                  </a:lnTo>
                  <a:lnTo>
                    <a:pt x="103" y="2040"/>
                  </a:lnTo>
                  <a:lnTo>
                    <a:pt x="230" y="2422"/>
                  </a:lnTo>
                  <a:lnTo>
                    <a:pt x="409" y="2805"/>
                  </a:lnTo>
                  <a:lnTo>
                    <a:pt x="613" y="3136"/>
                  </a:lnTo>
                  <a:lnTo>
                    <a:pt x="893" y="3442"/>
                  </a:lnTo>
                  <a:lnTo>
                    <a:pt x="1199" y="3722"/>
                  </a:lnTo>
                  <a:lnTo>
                    <a:pt x="1531" y="3952"/>
                  </a:lnTo>
                  <a:lnTo>
                    <a:pt x="1607" y="3977"/>
                  </a:lnTo>
                  <a:lnTo>
                    <a:pt x="1684" y="4003"/>
                  </a:lnTo>
                  <a:lnTo>
                    <a:pt x="1786" y="4003"/>
                  </a:lnTo>
                  <a:lnTo>
                    <a:pt x="1837" y="3952"/>
                  </a:lnTo>
                  <a:lnTo>
                    <a:pt x="1913" y="3926"/>
                  </a:lnTo>
                  <a:lnTo>
                    <a:pt x="1964" y="3850"/>
                  </a:lnTo>
                  <a:lnTo>
                    <a:pt x="2015" y="3722"/>
                  </a:lnTo>
                  <a:lnTo>
                    <a:pt x="1990" y="3620"/>
                  </a:lnTo>
                  <a:lnTo>
                    <a:pt x="1939" y="3493"/>
                  </a:lnTo>
                  <a:lnTo>
                    <a:pt x="1862" y="3416"/>
                  </a:lnTo>
                  <a:lnTo>
                    <a:pt x="1582" y="3238"/>
                  </a:lnTo>
                  <a:lnTo>
                    <a:pt x="1327" y="3008"/>
                  </a:lnTo>
                  <a:lnTo>
                    <a:pt x="1123" y="2754"/>
                  </a:lnTo>
                  <a:lnTo>
                    <a:pt x="944" y="2499"/>
                  </a:lnTo>
                  <a:lnTo>
                    <a:pt x="817" y="2193"/>
                  </a:lnTo>
                  <a:lnTo>
                    <a:pt x="715" y="1887"/>
                  </a:lnTo>
                  <a:lnTo>
                    <a:pt x="638" y="1555"/>
                  </a:lnTo>
                  <a:lnTo>
                    <a:pt x="613" y="1224"/>
                  </a:lnTo>
                  <a:lnTo>
                    <a:pt x="638" y="1020"/>
                  </a:lnTo>
                  <a:lnTo>
                    <a:pt x="664" y="816"/>
                  </a:lnTo>
                  <a:lnTo>
                    <a:pt x="689" y="612"/>
                  </a:lnTo>
                  <a:lnTo>
                    <a:pt x="740" y="408"/>
                  </a:lnTo>
                  <a:lnTo>
                    <a:pt x="766" y="281"/>
                  </a:lnTo>
                  <a:lnTo>
                    <a:pt x="740" y="179"/>
                  </a:lnTo>
                  <a:lnTo>
                    <a:pt x="664" y="77"/>
                  </a:lnTo>
                  <a:lnTo>
                    <a:pt x="562" y="26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451808" y="1155048"/>
              <a:ext cx="156140" cy="60979"/>
            </a:xfrm>
            <a:custGeom>
              <a:rect b="b" l="l" r="r" t="t"/>
              <a:pathLst>
                <a:path extrusionOk="0" h="1404" w="3595">
                  <a:moveTo>
                    <a:pt x="1326" y="1"/>
                  </a:moveTo>
                  <a:lnTo>
                    <a:pt x="1020" y="26"/>
                  </a:lnTo>
                  <a:lnTo>
                    <a:pt x="739" y="52"/>
                  </a:lnTo>
                  <a:lnTo>
                    <a:pt x="484" y="128"/>
                  </a:lnTo>
                  <a:lnTo>
                    <a:pt x="204" y="205"/>
                  </a:lnTo>
                  <a:lnTo>
                    <a:pt x="102" y="281"/>
                  </a:lnTo>
                  <a:lnTo>
                    <a:pt x="26" y="358"/>
                  </a:lnTo>
                  <a:lnTo>
                    <a:pt x="0" y="485"/>
                  </a:lnTo>
                  <a:lnTo>
                    <a:pt x="26" y="613"/>
                  </a:lnTo>
                  <a:lnTo>
                    <a:pt x="77" y="715"/>
                  </a:lnTo>
                  <a:lnTo>
                    <a:pt x="178" y="791"/>
                  </a:lnTo>
                  <a:lnTo>
                    <a:pt x="306" y="817"/>
                  </a:lnTo>
                  <a:lnTo>
                    <a:pt x="433" y="791"/>
                  </a:lnTo>
                  <a:lnTo>
                    <a:pt x="637" y="715"/>
                  </a:lnTo>
                  <a:lnTo>
                    <a:pt x="867" y="664"/>
                  </a:lnTo>
                  <a:lnTo>
                    <a:pt x="1096" y="638"/>
                  </a:lnTo>
                  <a:lnTo>
                    <a:pt x="1555" y="638"/>
                  </a:lnTo>
                  <a:lnTo>
                    <a:pt x="1810" y="664"/>
                  </a:lnTo>
                  <a:lnTo>
                    <a:pt x="2040" y="740"/>
                  </a:lnTo>
                  <a:lnTo>
                    <a:pt x="2269" y="817"/>
                  </a:lnTo>
                  <a:lnTo>
                    <a:pt x="2473" y="919"/>
                  </a:lnTo>
                  <a:lnTo>
                    <a:pt x="2677" y="1021"/>
                  </a:lnTo>
                  <a:lnTo>
                    <a:pt x="2881" y="1174"/>
                  </a:lnTo>
                  <a:lnTo>
                    <a:pt x="3059" y="1327"/>
                  </a:lnTo>
                  <a:lnTo>
                    <a:pt x="3161" y="1378"/>
                  </a:lnTo>
                  <a:lnTo>
                    <a:pt x="3289" y="1403"/>
                  </a:lnTo>
                  <a:lnTo>
                    <a:pt x="3416" y="1378"/>
                  </a:lnTo>
                  <a:lnTo>
                    <a:pt x="3518" y="1301"/>
                  </a:lnTo>
                  <a:lnTo>
                    <a:pt x="3569" y="1199"/>
                  </a:lnTo>
                  <a:lnTo>
                    <a:pt x="3595" y="1097"/>
                  </a:lnTo>
                  <a:lnTo>
                    <a:pt x="3569" y="970"/>
                  </a:lnTo>
                  <a:lnTo>
                    <a:pt x="3493" y="868"/>
                  </a:lnTo>
                  <a:lnTo>
                    <a:pt x="3263" y="664"/>
                  </a:lnTo>
                  <a:lnTo>
                    <a:pt x="3034" y="511"/>
                  </a:lnTo>
                  <a:lnTo>
                    <a:pt x="2754" y="358"/>
                  </a:lnTo>
                  <a:lnTo>
                    <a:pt x="2499" y="230"/>
                  </a:lnTo>
                  <a:lnTo>
                    <a:pt x="2218" y="128"/>
                  </a:lnTo>
                  <a:lnTo>
                    <a:pt x="1912" y="52"/>
                  </a:lnTo>
                  <a:lnTo>
                    <a:pt x="1632" y="26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182700" y="983450"/>
              <a:ext cx="694355" cy="621215"/>
            </a:xfrm>
            <a:custGeom>
              <a:rect b="b" l="l" r="r" t="t"/>
              <a:pathLst>
                <a:path extrusionOk="0" h="14303" w="15987">
                  <a:moveTo>
                    <a:pt x="2729" y="1045"/>
                  </a:moveTo>
                  <a:lnTo>
                    <a:pt x="4513" y="2830"/>
                  </a:lnTo>
                  <a:lnTo>
                    <a:pt x="4513" y="4054"/>
                  </a:lnTo>
                  <a:lnTo>
                    <a:pt x="2729" y="2269"/>
                  </a:lnTo>
                  <a:lnTo>
                    <a:pt x="2729" y="1045"/>
                  </a:lnTo>
                  <a:close/>
                  <a:moveTo>
                    <a:pt x="2270" y="2703"/>
                  </a:moveTo>
                  <a:lnTo>
                    <a:pt x="4080" y="4487"/>
                  </a:lnTo>
                  <a:lnTo>
                    <a:pt x="2856" y="4487"/>
                  </a:lnTo>
                  <a:lnTo>
                    <a:pt x="1071" y="2703"/>
                  </a:lnTo>
                  <a:close/>
                  <a:moveTo>
                    <a:pt x="12697" y="6654"/>
                  </a:moveTo>
                  <a:lnTo>
                    <a:pt x="12697" y="7241"/>
                  </a:lnTo>
                  <a:lnTo>
                    <a:pt x="10046" y="7241"/>
                  </a:lnTo>
                  <a:lnTo>
                    <a:pt x="10046" y="6654"/>
                  </a:lnTo>
                  <a:close/>
                  <a:moveTo>
                    <a:pt x="15374" y="7853"/>
                  </a:moveTo>
                  <a:lnTo>
                    <a:pt x="15374" y="9459"/>
                  </a:lnTo>
                  <a:lnTo>
                    <a:pt x="15349" y="9561"/>
                  </a:lnTo>
                  <a:lnTo>
                    <a:pt x="15323" y="9637"/>
                  </a:lnTo>
                  <a:lnTo>
                    <a:pt x="15298" y="9739"/>
                  </a:lnTo>
                  <a:lnTo>
                    <a:pt x="15221" y="9816"/>
                  </a:lnTo>
                  <a:lnTo>
                    <a:pt x="15145" y="9867"/>
                  </a:lnTo>
                  <a:lnTo>
                    <a:pt x="15068" y="9918"/>
                  </a:lnTo>
                  <a:lnTo>
                    <a:pt x="14966" y="9943"/>
                  </a:lnTo>
                  <a:lnTo>
                    <a:pt x="12315" y="9943"/>
                  </a:lnTo>
                  <a:lnTo>
                    <a:pt x="12315" y="9663"/>
                  </a:lnTo>
                  <a:lnTo>
                    <a:pt x="12289" y="9510"/>
                  </a:lnTo>
                  <a:lnTo>
                    <a:pt x="12213" y="9408"/>
                  </a:lnTo>
                  <a:lnTo>
                    <a:pt x="12085" y="9331"/>
                  </a:lnTo>
                  <a:lnTo>
                    <a:pt x="11932" y="9280"/>
                  </a:lnTo>
                  <a:lnTo>
                    <a:pt x="10811" y="9280"/>
                  </a:lnTo>
                  <a:lnTo>
                    <a:pt x="10683" y="9331"/>
                  </a:lnTo>
                  <a:lnTo>
                    <a:pt x="10556" y="9408"/>
                  </a:lnTo>
                  <a:lnTo>
                    <a:pt x="10479" y="9510"/>
                  </a:lnTo>
                  <a:lnTo>
                    <a:pt x="10454" y="9663"/>
                  </a:lnTo>
                  <a:lnTo>
                    <a:pt x="10454" y="9943"/>
                  </a:lnTo>
                  <a:lnTo>
                    <a:pt x="7777" y="9943"/>
                  </a:lnTo>
                  <a:lnTo>
                    <a:pt x="7700" y="9918"/>
                  </a:lnTo>
                  <a:lnTo>
                    <a:pt x="7598" y="9867"/>
                  </a:lnTo>
                  <a:lnTo>
                    <a:pt x="7547" y="9816"/>
                  </a:lnTo>
                  <a:lnTo>
                    <a:pt x="7471" y="9739"/>
                  </a:lnTo>
                  <a:lnTo>
                    <a:pt x="7420" y="9663"/>
                  </a:lnTo>
                  <a:lnTo>
                    <a:pt x="7394" y="9561"/>
                  </a:lnTo>
                  <a:lnTo>
                    <a:pt x="7394" y="9459"/>
                  </a:lnTo>
                  <a:lnTo>
                    <a:pt x="7394" y="7853"/>
                  </a:lnTo>
                  <a:close/>
                  <a:moveTo>
                    <a:pt x="11677" y="9918"/>
                  </a:moveTo>
                  <a:lnTo>
                    <a:pt x="11677" y="10453"/>
                  </a:lnTo>
                  <a:lnTo>
                    <a:pt x="11652" y="10581"/>
                  </a:lnTo>
                  <a:lnTo>
                    <a:pt x="11601" y="10683"/>
                  </a:lnTo>
                  <a:lnTo>
                    <a:pt x="11499" y="10759"/>
                  </a:lnTo>
                  <a:lnTo>
                    <a:pt x="11270" y="10759"/>
                  </a:lnTo>
                  <a:lnTo>
                    <a:pt x="11168" y="10683"/>
                  </a:lnTo>
                  <a:lnTo>
                    <a:pt x="11091" y="10581"/>
                  </a:lnTo>
                  <a:lnTo>
                    <a:pt x="11066" y="10453"/>
                  </a:lnTo>
                  <a:lnTo>
                    <a:pt x="11066" y="9918"/>
                  </a:lnTo>
                  <a:close/>
                  <a:moveTo>
                    <a:pt x="15068" y="10555"/>
                  </a:moveTo>
                  <a:lnTo>
                    <a:pt x="15068" y="12161"/>
                  </a:lnTo>
                  <a:lnTo>
                    <a:pt x="13029" y="12161"/>
                  </a:lnTo>
                  <a:lnTo>
                    <a:pt x="12901" y="12187"/>
                  </a:lnTo>
                  <a:lnTo>
                    <a:pt x="12799" y="12263"/>
                  </a:lnTo>
                  <a:lnTo>
                    <a:pt x="12723" y="12365"/>
                  </a:lnTo>
                  <a:lnTo>
                    <a:pt x="12697" y="12493"/>
                  </a:lnTo>
                  <a:lnTo>
                    <a:pt x="12723" y="12595"/>
                  </a:lnTo>
                  <a:lnTo>
                    <a:pt x="12799" y="12697"/>
                  </a:lnTo>
                  <a:lnTo>
                    <a:pt x="12901" y="12773"/>
                  </a:lnTo>
                  <a:lnTo>
                    <a:pt x="13029" y="12799"/>
                  </a:lnTo>
                  <a:lnTo>
                    <a:pt x="15068" y="12799"/>
                  </a:lnTo>
                  <a:lnTo>
                    <a:pt x="15068" y="13589"/>
                  </a:lnTo>
                  <a:lnTo>
                    <a:pt x="15043" y="13640"/>
                  </a:lnTo>
                  <a:lnTo>
                    <a:pt x="14992" y="13666"/>
                  </a:lnTo>
                  <a:lnTo>
                    <a:pt x="7777" y="13666"/>
                  </a:lnTo>
                  <a:lnTo>
                    <a:pt x="7726" y="13640"/>
                  </a:lnTo>
                  <a:lnTo>
                    <a:pt x="7700" y="13589"/>
                  </a:lnTo>
                  <a:lnTo>
                    <a:pt x="7700" y="10555"/>
                  </a:lnTo>
                  <a:lnTo>
                    <a:pt x="7879" y="10581"/>
                  </a:lnTo>
                  <a:lnTo>
                    <a:pt x="10454" y="10581"/>
                  </a:lnTo>
                  <a:lnTo>
                    <a:pt x="10479" y="10734"/>
                  </a:lnTo>
                  <a:lnTo>
                    <a:pt x="10556" y="10887"/>
                  </a:lnTo>
                  <a:lnTo>
                    <a:pt x="10658" y="11040"/>
                  </a:lnTo>
                  <a:lnTo>
                    <a:pt x="10760" y="11167"/>
                  </a:lnTo>
                  <a:lnTo>
                    <a:pt x="10887" y="11269"/>
                  </a:lnTo>
                  <a:lnTo>
                    <a:pt x="11040" y="11320"/>
                  </a:lnTo>
                  <a:lnTo>
                    <a:pt x="11193" y="11371"/>
                  </a:lnTo>
                  <a:lnTo>
                    <a:pt x="11371" y="11397"/>
                  </a:lnTo>
                  <a:lnTo>
                    <a:pt x="11550" y="11371"/>
                  </a:lnTo>
                  <a:lnTo>
                    <a:pt x="11728" y="11320"/>
                  </a:lnTo>
                  <a:lnTo>
                    <a:pt x="11856" y="11269"/>
                  </a:lnTo>
                  <a:lnTo>
                    <a:pt x="12009" y="11167"/>
                  </a:lnTo>
                  <a:lnTo>
                    <a:pt x="12111" y="11040"/>
                  </a:lnTo>
                  <a:lnTo>
                    <a:pt x="12213" y="10887"/>
                  </a:lnTo>
                  <a:lnTo>
                    <a:pt x="12264" y="10734"/>
                  </a:lnTo>
                  <a:lnTo>
                    <a:pt x="12315" y="10581"/>
                  </a:lnTo>
                  <a:lnTo>
                    <a:pt x="14890" y="10581"/>
                  </a:lnTo>
                  <a:lnTo>
                    <a:pt x="15068" y="10555"/>
                  </a:lnTo>
                  <a:close/>
                  <a:moveTo>
                    <a:pt x="2372" y="0"/>
                  </a:moveTo>
                  <a:lnTo>
                    <a:pt x="2295" y="26"/>
                  </a:lnTo>
                  <a:lnTo>
                    <a:pt x="2219" y="77"/>
                  </a:lnTo>
                  <a:lnTo>
                    <a:pt x="2142" y="128"/>
                  </a:lnTo>
                  <a:lnTo>
                    <a:pt x="2117" y="204"/>
                  </a:lnTo>
                  <a:lnTo>
                    <a:pt x="2091" y="306"/>
                  </a:lnTo>
                  <a:lnTo>
                    <a:pt x="2091" y="2065"/>
                  </a:lnTo>
                  <a:lnTo>
                    <a:pt x="332" y="2065"/>
                  </a:lnTo>
                  <a:lnTo>
                    <a:pt x="230" y="2091"/>
                  </a:lnTo>
                  <a:lnTo>
                    <a:pt x="154" y="2116"/>
                  </a:lnTo>
                  <a:lnTo>
                    <a:pt x="77" y="2193"/>
                  </a:lnTo>
                  <a:lnTo>
                    <a:pt x="26" y="2269"/>
                  </a:lnTo>
                  <a:lnTo>
                    <a:pt x="1" y="2346"/>
                  </a:lnTo>
                  <a:lnTo>
                    <a:pt x="26" y="2448"/>
                  </a:lnTo>
                  <a:lnTo>
                    <a:pt x="52" y="2524"/>
                  </a:lnTo>
                  <a:lnTo>
                    <a:pt x="103" y="2601"/>
                  </a:lnTo>
                  <a:lnTo>
                    <a:pt x="995" y="3519"/>
                  </a:lnTo>
                  <a:lnTo>
                    <a:pt x="765" y="3926"/>
                  </a:lnTo>
                  <a:lnTo>
                    <a:pt x="562" y="4360"/>
                  </a:lnTo>
                  <a:lnTo>
                    <a:pt x="409" y="4793"/>
                  </a:lnTo>
                  <a:lnTo>
                    <a:pt x="256" y="5252"/>
                  </a:lnTo>
                  <a:lnTo>
                    <a:pt x="154" y="5711"/>
                  </a:lnTo>
                  <a:lnTo>
                    <a:pt x="77" y="6196"/>
                  </a:lnTo>
                  <a:lnTo>
                    <a:pt x="26" y="6654"/>
                  </a:lnTo>
                  <a:lnTo>
                    <a:pt x="1" y="7139"/>
                  </a:lnTo>
                  <a:lnTo>
                    <a:pt x="26" y="7496"/>
                  </a:lnTo>
                  <a:lnTo>
                    <a:pt x="52" y="7853"/>
                  </a:lnTo>
                  <a:lnTo>
                    <a:pt x="77" y="8210"/>
                  </a:lnTo>
                  <a:lnTo>
                    <a:pt x="154" y="8541"/>
                  </a:lnTo>
                  <a:lnTo>
                    <a:pt x="230" y="8898"/>
                  </a:lnTo>
                  <a:lnTo>
                    <a:pt x="307" y="9229"/>
                  </a:lnTo>
                  <a:lnTo>
                    <a:pt x="434" y="9561"/>
                  </a:lnTo>
                  <a:lnTo>
                    <a:pt x="536" y="9867"/>
                  </a:lnTo>
                  <a:lnTo>
                    <a:pt x="689" y="10198"/>
                  </a:lnTo>
                  <a:lnTo>
                    <a:pt x="842" y="10504"/>
                  </a:lnTo>
                  <a:lnTo>
                    <a:pt x="1020" y="10810"/>
                  </a:lnTo>
                  <a:lnTo>
                    <a:pt x="1199" y="11116"/>
                  </a:lnTo>
                  <a:lnTo>
                    <a:pt x="1403" y="11397"/>
                  </a:lnTo>
                  <a:lnTo>
                    <a:pt x="1632" y="11677"/>
                  </a:lnTo>
                  <a:lnTo>
                    <a:pt x="1862" y="11932"/>
                  </a:lnTo>
                  <a:lnTo>
                    <a:pt x="2091" y="12187"/>
                  </a:lnTo>
                  <a:lnTo>
                    <a:pt x="2346" y="12442"/>
                  </a:lnTo>
                  <a:lnTo>
                    <a:pt x="2627" y="12671"/>
                  </a:lnTo>
                  <a:lnTo>
                    <a:pt x="2907" y="12901"/>
                  </a:lnTo>
                  <a:lnTo>
                    <a:pt x="3188" y="13105"/>
                  </a:lnTo>
                  <a:lnTo>
                    <a:pt x="3493" y="13283"/>
                  </a:lnTo>
                  <a:lnTo>
                    <a:pt x="3799" y="13462"/>
                  </a:lnTo>
                  <a:lnTo>
                    <a:pt x="4105" y="13615"/>
                  </a:lnTo>
                  <a:lnTo>
                    <a:pt x="4411" y="13742"/>
                  </a:lnTo>
                  <a:lnTo>
                    <a:pt x="4743" y="13870"/>
                  </a:lnTo>
                  <a:lnTo>
                    <a:pt x="5074" y="13997"/>
                  </a:lnTo>
                  <a:lnTo>
                    <a:pt x="5406" y="14073"/>
                  </a:lnTo>
                  <a:lnTo>
                    <a:pt x="5737" y="14150"/>
                  </a:lnTo>
                  <a:lnTo>
                    <a:pt x="6094" y="14201"/>
                  </a:lnTo>
                  <a:lnTo>
                    <a:pt x="6451" y="14252"/>
                  </a:lnTo>
                  <a:lnTo>
                    <a:pt x="6808" y="14277"/>
                  </a:lnTo>
                  <a:lnTo>
                    <a:pt x="7165" y="14303"/>
                  </a:lnTo>
                  <a:lnTo>
                    <a:pt x="14992" y="14303"/>
                  </a:lnTo>
                  <a:lnTo>
                    <a:pt x="15119" y="14277"/>
                  </a:lnTo>
                  <a:lnTo>
                    <a:pt x="15247" y="14226"/>
                  </a:lnTo>
                  <a:lnTo>
                    <a:pt x="15374" y="14175"/>
                  </a:lnTo>
                  <a:lnTo>
                    <a:pt x="15476" y="14073"/>
                  </a:lnTo>
                  <a:lnTo>
                    <a:pt x="15578" y="13972"/>
                  </a:lnTo>
                  <a:lnTo>
                    <a:pt x="15629" y="13844"/>
                  </a:lnTo>
                  <a:lnTo>
                    <a:pt x="15680" y="13717"/>
                  </a:lnTo>
                  <a:lnTo>
                    <a:pt x="15680" y="13589"/>
                  </a:lnTo>
                  <a:lnTo>
                    <a:pt x="15680" y="10224"/>
                  </a:lnTo>
                  <a:lnTo>
                    <a:pt x="15808" y="10045"/>
                  </a:lnTo>
                  <a:lnTo>
                    <a:pt x="15910" y="9867"/>
                  </a:lnTo>
                  <a:lnTo>
                    <a:pt x="15961" y="9663"/>
                  </a:lnTo>
                  <a:lnTo>
                    <a:pt x="15986" y="9459"/>
                  </a:lnTo>
                  <a:lnTo>
                    <a:pt x="15986" y="7547"/>
                  </a:lnTo>
                  <a:lnTo>
                    <a:pt x="15961" y="7419"/>
                  </a:lnTo>
                  <a:lnTo>
                    <a:pt x="15910" y="7317"/>
                  </a:lnTo>
                  <a:lnTo>
                    <a:pt x="15808" y="7266"/>
                  </a:lnTo>
                  <a:lnTo>
                    <a:pt x="15680" y="7241"/>
                  </a:lnTo>
                  <a:lnTo>
                    <a:pt x="13335" y="7241"/>
                  </a:lnTo>
                  <a:lnTo>
                    <a:pt x="13335" y="6578"/>
                  </a:lnTo>
                  <a:lnTo>
                    <a:pt x="13309" y="6476"/>
                  </a:lnTo>
                  <a:lnTo>
                    <a:pt x="13284" y="6374"/>
                  </a:lnTo>
                  <a:lnTo>
                    <a:pt x="13233" y="6272"/>
                  </a:lnTo>
                  <a:lnTo>
                    <a:pt x="13156" y="6196"/>
                  </a:lnTo>
                  <a:lnTo>
                    <a:pt x="13080" y="6119"/>
                  </a:lnTo>
                  <a:lnTo>
                    <a:pt x="12978" y="6068"/>
                  </a:lnTo>
                  <a:lnTo>
                    <a:pt x="12876" y="6043"/>
                  </a:lnTo>
                  <a:lnTo>
                    <a:pt x="12774" y="6017"/>
                  </a:lnTo>
                  <a:lnTo>
                    <a:pt x="12340" y="6017"/>
                  </a:lnTo>
                  <a:lnTo>
                    <a:pt x="12238" y="5660"/>
                  </a:lnTo>
                  <a:lnTo>
                    <a:pt x="12136" y="5303"/>
                  </a:lnTo>
                  <a:lnTo>
                    <a:pt x="11983" y="4946"/>
                  </a:lnTo>
                  <a:lnTo>
                    <a:pt x="11805" y="4615"/>
                  </a:lnTo>
                  <a:lnTo>
                    <a:pt x="11626" y="4283"/>
                  </a:lnTo>
                  <a:lnTo>
                    <a:pt x="11397" y="3977"/>
                  </a:lnTo>
                  <a:lnTo>
                    <a:pt x="11168" y="3671"/>
                  </a:lnTo>
                  <a:lnTo>
                    <a:pt x="10913" y="3391"/>
                  </a:lnTo>
                  <a:lnTo>
                    <a:pt x="10683" y="3162"/>
                  </a:lnTo>
                  <a:lnTo>
                    <a:pt x="10428" y="2958"/>
                  </a:lnTo>
                  <a:lnTo>
                    <a:pt x="10173" y="2779"/>
                  </a:lnTo>
                  <a:lnTo>
                    <a:pt x="9893" y="2601"/>
                  </a:lnTo>
                  <a:lnTo>
                    <a:pt x="9612" y="2448"/>
                  </a:lnTo>
                  <a:lnTo>
                    <a:pt x="9332" y="2295"/>
                  </a:lnTo>
                  <a:lnTo>
                    <a:pt x="9026" y="2167"/>
                  </a:lnTo>
                  <a:lnTo>
                    <a:pt x="8745" y="2065"/>
                  </a:lnTo>
                  <a:lnTo>
                    <a:pt x="8440" y="1989"/>
                  </a:lnTo>
                  <a:lnTo>
                    <a:pt x="8108" y="1912"/>
                  </a:lnTo>
                  <a:lnTo>
                    <a:pt x="7802" y="1887"/>
                  </a:lnTo>
                  <a:lnTo>
                    <a:pt x="7496" y="1836"/>
                  </a:lnTo>
                  <a:lnTo>
                    <a:pt x="6859" y="1836"/>
                  </a:lnTo>
                  <a:lnTo>
                    <a:pt x="6527" y="1861"/>
                  </a:lnTo>
                  <a:lnTo>
                    <a:pt x="6196" y="1912"/>
                  </a:lnTo>
                  <a:lnTo>
                    <a:pt x="6094" y="1963"/>
                  </a:lnTo>
                  <a:lnTo>
                    <a:pt x="5992" y="2040"/>
                  </a:lnTo>
                  <a:lnTo>
                    <a:pt x="5967" y="2167"/>
                  </a:lnTo>
                  <a:lnTo>
                    <a:pt x="5941" y="2295"/>
                  </a:lnTo>
                  <a:lnTo>
                    <a:pt x="5992" y="2397"/>
                  </a:lnTo>
                  <a:lnTo>
                    <a:pt x="6068" y="2473"/>
                  </a:lnTo>
                  <a:lnTo>
                    <a:pt x="6196" y="2524"/>
                  </a:lnTo>
                  <a:lnTo>
                    <a:pt x="6323" y="2524"/>
                  </a:lnTo>
                  <a:lnTo>
                    <a:pt x="6604" y="2499"/>
                  </a:lnTo>
                  <a:lnTo>
                    <a:pt x="6884" y="2473"/>
                  </a:lnTo>
                  <a:lnTo>
                    <a:pt x="7165" y="2448"/>
                  </a:lnTo>
                  <a:lnTo>
                    <a:pt x="7445" y="2473"/>
                  </a:lnTo>
                  <a:lnTo>
                    <a:pt x="7726" y="2499"/>
                  </a:lnTo>
                  <a:lnTo>
                    <a:pt x="8006" y="2550"/>
                  </a:lnTo>
                  <a:lnTo>
                    <a:pt x="8287" y="2601"/>
                  </a:lnTo>
                  <a:lnTo>
                    <a:pt x="8542" y="2677"/>
                  </a:lnTo>
                  <a:lnTo>
                    <a:pt x="8822" y="2754"/>
                  </a:lnTo>
                  <a:lnTo>
                    <a:pt x="9077" y="2881"/>
                  </a:lnTo>
                  <a:lnTo>
                    <a:pt x="9332" y="2983"/>
                  </a:lnTo>
                  <a:lnTo>
                    <a:pt x="9561" y="3136"/>
                  </a:lnTo>
                  <a:lnTo>
                    <a:pt x="9816" y="3289"/>
                  </a:lnTo>
                  <a:lnTo>
                    <a:pt x="10046" y="3442"/>
                  </a:lnTo>
                  <a:lnTo>
                    <a:pt x="10250" y="3646"/>
                  </a:lnTo>
                  <a:lnTo>
                    <a:pt x="10454" y="3824"/>
                  </a:lnTo>
                  <a:lnTo>
                    <a:pt x="10683" y="4054"/>
                  </a:lnTo>
                  <a:lnTo>
                    <a:pt x="10887" y="4309"/>
                  </a:lnTo>
                  <a:lnTo>
                    <a:pt x="11066" y="4564"/>
                  </a:lnTo>
                  <a:lnTo>
                    <a:pt x="11244" y="4844"/>
                  </a:lnTo>
                  <a:lnTo>
                    <a:pt x="11371" y="5125"/>
                  </a:lnTo>
                  <a:lnTo>
                    <a:pt x="11499" y="5405"/>
                  </a:lnTo>
                  <a:lnTo>
                    <a:pt x="11626" y="5711"/>
                  </a:lnTo>
                  <a:lnTo>
                    <a:pt x="11703" y="6017"/>
                  </a:lnTo>
                  <a:lnTo>
                    <a:pt x="9995" y="6017"/>
                  </a:lnTo>
                  <a:lnTo>
                    <a:pt x="9893" y="6043"/>
                  </a:lnTo>
                  <a:lnTo>
                    <a:pt x="9765" y="6068"/>
                  </a:lnTo>
                  <a:lnTo>
                    <a:pt x="9689" y="6119"/>
                  </a:lnTo>
                  <a:lnTo>
                    <a:pt x="9587" y="6196"/>
                  </a:lnTo>
                  <a:lnTo>
                    <a:pt x="9536" y="6272"/>
                  </a:lnTo>
                  <a:lnTo>
                    <a:pt x="9485" y="6374"/>
                  </a:lnTo>
                  <a:lnTo>
                    <a:pt x="9434" y="6476"/>
                  </a:lnTo>
                  <a:lnTo>
                    <a:pt x="9434" y="6578"/>
                  </a:lnTo>
                  <a:lnTo>
                    <a:pt x="9434" y="7241"/>
                  </a:lnTo>
                  <a:lnTo>
                    <a:pt x="7088" y="7241"/>
                  </a:lnTo>
                  <a:lnTo>
                    <a:pt x="6961" y="7266"/>
                  </a:lnTo>
                  <a:lnTo>
                    <a:pt x="6859" y="7317"/>
                  </a:lnTo>
                  <a:lnTo>
                    <a:pt x="6782" y="7419"/>
                  </a:lnTo>
                  <a:lnTo>
                    <a:pt x="6757" y="7547"/>
                  </a:lnTo>
                  <a:lnTo>
                    <a:pt x="6757" y="9459"/>
                  </a:lnTo>
                  <a:lnTo>
                    <a:pt x="6782" y="9688"/>
                  </a:lnTo>
                  <a:lnTo>
                    <a:pt x="6859" y="9867"/>
                  </a:lnTo>
                  <a:lnTo>
                    <a:pt x="6935" y="10071"/>
                  </a:lnTo>
                  <a:lnTo>
                    <a:pt x="7063" y="10224"/>
                  </a:lnTo>
                  <a:lnTo>
                    <a:pt x="7063" y="11830"/>
                  </a:lnTo>
                  <a:lnTo>
                    <a:pt x="6604" y="11804"/>
                  </a:lnTo>
                  <a:lnTo>
                    <a:pt x="6170" y="11728"/>
                  </a:lnTo>
                  <a:lnTo>
                    <a:pt x="5737" y="11600"/>
                  </a:lnTo>
                  <a:lnTo>
                    <a:pt x="5329" y="11448"/>
                  </a:lnTo>
                  <a:lnTo>
                    <a:pt x="4921" y="11269"/>
                  </a:lnTo>
                  <a:lnTo>
                    <a:pt x="4539" y="11040"/>
                  </a:lnTo>
                  <a:lnTo>
                    <a:pt x="4182" y="10759"/>
                  </a:lnTo>
                  <a:lnTo>
                    <a:pt x="3850" y="10453"/>
                  </a:lnTo>
                  <a:lnTo>
                    <a:pt x="3646" y="10249"/>
                  </a:lnTo>
                  <a:lnTo>
                    <a:pt x="3468" y="10020"/>
                  </a:lnTo>
                  <a:lnTo>
                    <a:pt x="3290" y="9790"/>
                  </a:lnTo>
                  <a:lnTo>
                    <a:pt x="3137" y="9535"/>
                  </a:lnTo>
                  <a:lnTo>
                    <a:pt x="2984" y="9280"/>
                  </a:lnTo>
                  <a:lnTo>
                    <a:pt x="2856" y="9025"/>
                  </a:lnTo>
                  <a:lnTo>
                    <a:pt x="2754" y="8771"/>
                  </a:lnTo>
                  <a:lnTo>
                    <a:pt x="2678" y="8490"/>
                  </a:lnTo>
                  <a:lnTo>
                    <a:pt x="2601" y="8210"/>
                  </a:lnTo>
                  <a:lnTo>
                    <a:pt x="2550" y="7929"/>
                  </a:lnTo>
                  <a:lnTo>
                    <a:pt x="2499" y="7649"/>
                  </a:lnTo>
                  <a:lnTo>
                    <a:pt x="2474" y="7368"/>
                  </a:lnTo>
                  <a:lnTo>
                    <a:pt x="2474" y="7062"/>
                  </a:lnTo>
                  <a:lnTo>
                    <a:pt x="2474" y="6782"/>
                  </a:lnTo>
                  <a:lnTo>
                    <a:pt x="2525" y="6501"/>
                  </a:lnTo>
                  <a:lnTo>
                    <a:pt x="2576" y="6196"/>
                  </a:lnTo>
                  <a:lnTo>
                    <a:pt x="2576" y="6068"/>
                  </a:lnTo>
                  <a:lnTo>
                    <a:pt x="2525" y="5966"/>
                  </a:lnTo>
                  <a:lnTo>
                    <a:pt x="2448" y="5890"/>
                  </a:lnTo>
                  <a:lnTo>
                    <a:pt x="2321" y="5839"/>
                  </a:lnTo>
                  <a:lnTo>
                    <a:pt x="2193" y="5839"/>
                  </a:lnTo>
                  <a:lnTo>
                    <a:pt x="2091" y="5890"/>
                  </a:lnTo>
                  <a:lnTo>
                    <a:pt x="2015" y="5966"/>
                  </a:lnTo>
                  <a:lnTo>
                    <a:pt x="1964" y="6068"/>
                  </a:lnTo>
                  <a:lnTo>
                    <a:pt x="1887" y="6399"/>
                  </a:lnTo>
                  <a:lnTo>
                    <a:pt x="1862" y="6731"/>
                  </a:lnTo>
                  <a:lnTo>
                    <a:pt x="1836" y="7062"/>
                  </a:lnTo>
                  <a:lnTo>
                    <a:pt x="1862" y="7394"/>
                  </a:lnTo>
                  <a:lnTo>
                    <a:pt x="1887" y="7725"/>
                  </a:lnTo>
                  <a:lnTo>
                    <a:pt x="1913" y="8031"/>
                  </a:lnTo>
                  <a:lnTo>
                    <a:pt x="1989" y="8363"/>
                  </a:lnTo>
                  <a:lnTo>
                    <a:pt x="2066" y="8669"/>
                  </a:lnTo>
                  <a:lnTo>
                    <a:pt x="2168" y="8974"/>
                  </a:lnTo>
                  <a:lnTo>
                    <a:pt x="2295" y="9280"/>
                  </a:lnTo>
                  <a:lnTo>
                    <a:pt x="2423" y="9561"/>
                  </a:lnTo>
                  <a:lnTo>
                    <a:pt x="2601" y="9867"/>
                  </a:lnTo>
                  <a:lnTo>
                    <a:pt x="2780" y="10122"/>
                  </a:lnTo>
                  <a:lnTo>
                    <a:pt x="2958" y="10402"/>
                  </a:lnTo>
                  <a:lnTo>
                    <a:pt x="3162" y="10657"/>
                  </a:lnTo>
                  <a:lnTo>
                    <a:pt x="3391" y="10887"/>
                  </a:lnTo>
                  <a:lnTo>
                    <a:pt x="3774" y="11244"/>
                  </a:lnTo>
                  <a:lnTo>
                    <a:pt x="4182" y="11549"/>
                  </a:lnTo>
                  <a:lnTo>
                    <a:pt x="4615" y="11804"/>
                  </a:lnTo>
                  <a:lnTo>
                    <a:pt x="5074" y="12034"/>
                  </a:lnTo>
                  <a:lnTo>
                    <a:pt x="5559" y="12212"/>
                  </a:lnTo>
                  <a:lnTo>
                    <a:pt x="6043" y="12340"/>
                  </a:lnTo>
                  <a:lnTo>
                    <a:pt x="6553" y="12416"/>
                  </a:lnTo>
                  <a:lnTo>
                    <a:pt x="7063" y="12442"/>
                  </a:lnTo>
                  <a:lnTo>
                    <a:pt x="7063" y="13589"/>
                  </a:lnTo>
                  <a:lnTo>
                    <a:pt x="7063" y="13666"/>
                  </a:lnTo>
                  <a:lnTo>
                    <a:pt x="6731" y="13666"/>
                  </a:lnTo>
                  <a:lnTo>
                    <a:pt x="6425" y="13615"/>
                  </a:lnTo>
                  <a:lnTo>
                    <a:pt x="6094" y="13589"/>
                  </a:lnTo>
                  <a:lnTo>
                    <a:pt x="5763" y="13513"/>
                  </a:lnTo>
                  <a:lnTo>
                    <a:pt x="5457" y="13436"/>
                  </a:lnTo>
                  <a:lnTo>
                    <a:pt x="5151" y="13360"/>
                  </a:lnTo>
                  <a:lnTo>
                    <a:pt x="4845" y="13258"/>
                  </a:lnTo>
                  <a:lnTo>
                    <a:pt x="4564" y="13130"/>
                  </a:lnTo>
                  <a:lnTo>
                    <a:pt x="4003" y="12850"/>
                  </a:lnTo>
                  <a:lnTo>
                    <a:pt x="3468" y="12518"/>
                  </a:lnTo>
                  <a:lnTo>
                    <a:pt x="2984" y="12136"/>
                  </a:lnTo>
                  <a:lnTo>
                    <a:pt x="2525" y="11728"/>
                  </a:lnTo>
                  <a:lnTo>
                    <a:pt x="2091" y="11269"/>
                  </a:lnTo>
                  <a:lnTo>
                    <a:pt x="1734" y="10759"/>
                  </a:lnTo>
                  <a:lnTo>
                    <a:pt x="1403" y="10224"/>
                  </a:lnTo>
                  <a:lnTo>
                    <a:pt x="1148" y="9663"/>
                  </a:lnTo>
                  <a:lnTo>
                    <a:pt x="1020" y="9357"/>
                  </a:lnTo>
                  <a:lnTo>
                    <a:pt x="918" y="9076"/>
                  </a:lnTo>
                  <a:lnTo>
                    <a:pt x="842" y="8771"/>
                  </a:lnTo>
                  <a:lnTo>
                    <a:pt x="765" y="8439"/>
                  </a:lnTo>
                  <a:lnTo>
                    <a:pt x="715" y="8133"/>
                  </a:lnTo>
                  <a:lnTo>
                    <a:pt x="664" y="7802"/>
                  </a:lnTo>
                  <a:lnTo>
                    <a:pt x="638" y="7470"/>
                  </a:lnTo>
                  <a:lnTo>
                    <a:pt x="638" y="7139"/>
                  </a:lnTo>
                  <a:lnTo>
                    <a:pt x="638" y="6731"/>
                  </a:lnTo>
                  <a:lnTo>
                    <a:pt x="689" y="6323"/>
                  </a:lnTo>
                  <a:lnTo>
                    <a:pt x="740" y="5890"/>
                  </a:lnTo>
                  <a:lnTo>
                    <a:pt x="842" y="5507"/>
                  </a:lnTo>
                  <a:lnTo>
                    <a:pt x="944" y="5099"/>
                  </a:lnTo>
                  <a:lnTo>
                    <a:pt x="1097" y="4717"/>
                  </a:lnTo>
                  <a:lnTo>
                    <a:pt x="1275" y="4334"/>
                  </a:lnTo>
                  <a:lnTo>
                    <a:pt x="1454" y="3977"/>
                  </a:lnTo>
                  <a:lnTo>
                    <a:pt x="2499" y="5023"/>
                  </a:lnTo>
                  <a:lnTo>
                    <a:pt x="2601" y="5099"/>
                  </a:lnTo>
                  <a:lnTo>
                    <a:pt x="2729" y="5125"/>
                  </a:lnTo>
                  <a:lnTo>
                    <a:pt x="4692" y="5125"/>
                  </a:lnTo>
                  <a:lnTo>
                    <a:pt x="6604" y="7037"/>
                  </a:lnTo>
                  <a:lnTo>
                    <a:pt x="6731" y="7113"/>
                  </a:lnTo>
                  <a:lnTo>
                    <a:pt x="6833" y="7139"/>
                  </a:lnTo>
                  <a:lnTo>
                    <a:pt x="6961" y="7113"/>
                  </a:lnTo>
                  <a:lnTo>
                    <a:pt x="7063" y="7037"/>
                  </a:lnTo>
                  <a:lnTo>
                    <a:pt x="7139" y="6935"/>
                  </a:lnTo>
                  <a:lnTo>
                    <a:pt x="7139" y="6833"/>
                  </a:lnTo>
                  <a:lnTo>
                    <a:pt x="7139" y="6705"/>
                  </a:lnTo>
                  <a:lnTo>
                    <a:pt x="7063" y="6603"/>
                  </a:lnTo>
                  <a:lnTo>
                    <a:pt x="5125" y="4666"/>
                  </a:lnTo>
                  <a:lnTo>
                    <a:pt x="5125" y="2703"/>
                  </a:lnTo>
                  <a:lnTo>
                    <a:pt x="5100" y="2601"/>
                  </a:lnTo>
                  <a:lnTo>
                    <a:pt x="5049" y="2499"/>
                  </a:lnTo>
                  <a:lnTo>
                    <a:pt x="3978" y="1428"/>
                  </a:lnTo>
                  <a:lnTo>
                    <a:pt x="4360" y="1249"/>
                  </a:lnTo>
                  <a:lnTo>
                    <a:pt x="4743" y="1071"/>
                  </a:lnTo>
                  <a:lnTo>
                    <a:pt x="5125" y="944"/>
                  </a:lnTo>
                  <a:lnTo>
                    <a:pt x="5508" y="816"/>
                  </a:lnTo>
                  <a:lnTo>
                    <a:pt x="5916" y="740"/>
                  </a:lnTo>
                  <a:lnTo>
                    <a:pt x="6323" y="663"/>
                  </a:lnTo>
                  <a:lnTo>
                    <a:pt x="6731" y="638"/>
                  </a:lnTo>
                  <a:lnTo>
                    <a:pt x="7165" y="612"/>
                  </a:lnTo>
                  <a:lnTo>
                    <a:pt x="7624" y="638"/>
                  </a:lnTo>
                  <a:lnTo>
                    <a:pt x="8083" y="689"/>
                  </a:lnTo>
                  <a:lnTo>
                    <a:pt x="8542" y="765"/>
                  </a:lnTo>
                  <a:lnTo>
                    <a:pt x="9000" y="893"/>
                  </a:lnTo>
                  <a:lnTo>
                    <a:pt x="9434" y="1020"/>
                  </a:lnTo>
                  <a:lnTo>
                    <a:pt x="9867" y="1198"/>
                  </a:lnTo>
                  <a:lnTo>
                    <a:pt x="10275" y="1402"/>
                  </a:lnTo>
                  <a:lnTo>
                    <a:pt x="10658" y="1657"/>
                  </a:lnTo>
                  <a:lnTo>
                    <a:pt x="11040" y="1912"/>
                  </a:lnTo>
                  <a:lnTo>
                    <a:pt x="11397" y="2193"/>
                  </a:lnTo>
                  <a:lnTo>
                    <a:pt x="11754" y="2499"/>
                  </a:lnTo>
                  <a:lnTo>
                    <a:pt x="12060" y="2830"/>
                  </a:lnTo>
                  <a:lnTo>
                    <a:pt x="12340" y="3187"/>
                  </a:lnTo>
                  <a:lnTo>
                    <a:pt x="12621" y="3570"/>
                  </a:lnTo>
                  <a:lnTo>
                    <a:pt x="12876" y="3977"/>
                  </a:lnTo>
                  <a:lnTo>
                    <a:pt x="13080" y="4411"/>
                  </a:lnTo>
                  <a:lnTo>
                    <a:pt x="13131" y="4487"/>
                  </a:lnTo>
                  <a:lnTo>
                    <a:pt x="13207" y="4538"/>
                  </a:lnTo>
                  <a:lnTo>
                    <a:pt x="13284" y="4564"/>
                  </a:lnTo>
                  <a:lnTo>
                    <a:pt x="13360" y="4589"/>
                  </a:lnTo>
                  <a:lnTo>
                    <a:pt x="13488" y="4564"/>
                  </a:lnTo>
                  <a:lnTo>
                    <a:pt x="13590" y="4487"/>
                  </a:lnTo>
                  <a:lnTo>
                    <a:pt x="13666" y="4385"/>
                  </a:lnTo>
                  <a:lnTo>
                    <a:pt x="13666" y="4258"/>
                  </a:lnTo>
                  <a:lnTo>
                    <a:pt x="13641" y="4130"/>
                  </a:lnTo>
                  <a:lnTo>
                    <a:pt x="13411" y="3697"/>
                  </a:lnTo>
                  <a:lnTo>
                    <a:pt x="13156" y="3264"/>
                  </a:lnTo>
                  <a:lnTo>
                    <a:pt x="12876" y="2856"/>
                  </a:lnTo>
                  <a:lnTo>
                    <a:pt x="12570" y="2473"/>
                  </a:lnTo>
                  <a:lnTo>
                    <a:pt x="12213" y="2091"/>
                  </a:lnTo>
                  <a:lnTo>
                    <a:pt x="11856" y="1759"/>
                  </a:lnTo>
                  <a:lnTo>
                    <a:pt x="11473" y="1428"/>
                  </a:lnTo>
                  <a:lnTo>
                    <a:pt x="11066" y="1147"/>
                  </a:lnTo>
                  <a:lnTo>
                    <a:pt x="10607" y="893"/>
                  </a:lnTo>
                  <a:lnTo>
                    <a:pt x="10148" y="638"/>
                  </a:lnTo>
                  <a:lnTo>
                    <a:pt x="9689" y="459"/>
                  </a:lnTo>
                  <a:lnTo>
                    <a:pt x="9179" y="281"/>
                  </a:lnTo>
                  <a:lnTo>
                    <a:pt x="8694" y="153"/>
                  </a:lnTo>
                  <a:lnTo>
                    <a:pt x="8185" y="77"/>
                  </a:lnTo>
                  <a:lnTo>
                    <a:pt x="7675" y="0"/>
                  </a:lnTo>
                  <a:lnTo>
                    <a:pt x="6680" y="0"/>
                  </a:lnTo>
                  <a:lnTo>
                    <a:pt x="6196" y="51"/>
                  </a:lnTo>
                  <a:lnTo>
                    <a:pt x="5737" y="128"/>
                  </a:lnTo>
                  <a:lnTo>
                    <a:pt x="5278" y="255"/>
                  </a:lnTo>
                  <a:lnTo>
                    <a:pt x="4819" y="383"/>
                  </a:lnTo>
                  <a:lnTo>
                    <a:pt x="4386" y="561"/>
                  </a:lnTo>
                  <a:lnTo>
                    <a:pt x="3952" y="765"/>
                  </a:lnTo>
                  <a:lnTo>
                    <a:pt x="3519" y="969"/>
                  </a:lnTo>
                  <a:lnTo>
                    <a:pt x="2627" y="77"/>
                  </a:lnTo>
                  <a:lnTo>
                    <a:pt x="2550" y="2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516023" y="1511620"/>
              <a:ext cx="27710" cy="27710"/>
            </a:xfrm>
            <a:custGeom>
              <a:rect b="b" l="l" r="r" t="t"/>
              <a:pathLst>
                <a:path extrusionOk="0" h="638" w="638">
                  <a:moveTo>
                    <a:pt x="332" y="0"/>
                  </a:moveTo>
                  <a:lnTo>
                    <a:pt x="204" y="26"/>
                  </a:lnTo>
                  <a:lnTo>
                    <a:pt x="103" y="102"/>
                  </a:lnTo>
                  <a:lnTo>
                    <a:pt x="26" y="204"/>
                  </a:lnTo>
                  <a:lnTo>
                    <a:pt x="1" y="332"/>
                  </a:lnTo>
                  <a:lnTo>
                    <a:pt x="26" y="434"/>
                  </a:lnTo>
                  <a:lnTo>
                    <a:pt x="103" y="536"/>
                  </a:lnTo>
                  <a:lnTo>
                    <a:pt x="204" y="612"/>
                  </a:lnTo>
                  <a:lnTo>
                    <a:pt x="332" y="638"/>
                  </a:lnTo>
                  <a:lnTo>
                    <a:pt x="434" y="612"/>
                  </a:lnTo>
                  <a:lnTo>
                    <a:pt x="536" y="536"/>
                  </a:lnTo>
                  <a:lnTo>
                    <a:pt x="612" y="434"/>
                  </a:lnTo>
                  <a:lnTo>
                    <a:pt x="638" y="332"/>
                  </a:lnTo>
                  <a:lnTo>
                    <a:pt x="612" y="204"/>
                  </a:lnTo>
                  <a:lnTo>
                    <a:pt x="536" y="102"/>
                  </a:lnTo>
                  <a:lnTo>
                    <a:pt x="434" y="2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/>
          <p:nvPr>
            <p:ph type="title"/>
          </p:nvPr>
        </p:nvSpPr>
        <p:spPr>
          <a:xfrm>
            <a:off x="457200" y="445025"/>
            <a:ext cx="8229600" cy="2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November 2021 Monthly Planner Infographics</a:t>
            </a:r>
            <a:endParaRPr/>
          </a:p>
        </p:txBody>
      </p:sp>
      <p:graphicFrame>
        <p:nvGraphicFramePr>
          <p:cNvPr id="324" name="Google Shape;324;p27"/>
          <p:cNvGraphicFramePr/>
          <p:nvPr/>
        </p:nvGraphicFramePr>
        <p:xfrm>
          <a:off x="419100" y="100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{40DADA16-7394-4AFA-89C3-2FA7730184C3}</a:tableStyleId>
              </a:tblPr>
              <a:tblGrid>
                <a:gridCol w="1175900"/>
                <a:gridCol w="925600"/>
                <a:gridCol w="1050750"/>
                <a:gridCol w="1050750"/>
                <a:gridCol w="1050750"/>
                <a:gridCol w="1050750"/>
                <a:gridCol w="1050750"/>
                <a:gridCol w="962675"/>
              </a:tblGrid>
              <a:tr h="517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Time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9:00 - 10:00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accen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:00 - 11:00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8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11:00 - 12:00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12:00 - 13:00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</a:tr>
              <a:tr h="51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13:00 - 14:00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31</a:t>
                      </a:r>
                      <a:endParaRPr sz="12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pSp>
        <p:nvGrpSpPr>
          <p:cNvPr id="325" name="Google Shape;325;p27"/>
          <p:cNvGrpSpPr/>
          <p:nvPr/>
        </p:nvGrpSpPr>
        <p:grpSpPr>
          <a:xfrm>
            <a:off x="4227663" y="1648963"/>
            <a:ext cx="256955" cy="274801"/>
            <a:chOff x="4227663" y="1648963"/>
            <a:chExt cx="256955" cy="274801"/>
          </a:xfrm>
        </p:grpSpPr>
        <p:sp>
          <p:nvSpPr>
            <p:cNvPr id="326" name="Google Shape;326;p27"/>
            <p:cNvSpPr/>
            <p:nvPr/>
          </p:nvSpPr>
          <p:spPr>
            <a:xfrm>
              <a:off x="4242539" y="1729353"/>
              <a:ext cx="242078" cy="145927"/>
            </a:xfrm>
            <a:custGeom>
              <a:rect b="b" l="l" r="r" t="t"/>
              <a:pathLst>
                <a:path extrusionOk="0" h="8622" w="14303">
                  <a:moveTo>
                    <a:pt x="11311" y="1911"/>
                  </a:moveTo>
                  <a:lnTo>
                    <a:pt x="11889" y="1961"/>
                  </a:lnTo>
                  <a:lnTo>
                    <a:pt x="12342" y="2011"/>
                  </a:lnTo>
                  <a:lnTo>
                    <a:pt x="12543" y="2062"/>
                  </a:lnTo>
                  <a:lnTo>
                    <a:pt x="12719" y="2112"/>
                  </a:lnTo>
                  <a:lnTo>
                    <a:pt x="12870" y="2187"/>
                  </a:lnTo>
                  <a:lnTo>
                    <a:pt x="12970" y="2263"/>
                  </a:lnTo>
                  <a:lnTo>
                    <a:pt x="13071" y="2363"/>
                  </a:lnTo>
                  <a:lnTo>
                    <a:pt x="13171" y="2464"/>
                  </a:lnTo>
                  <a:lnTo>
                    <a:pt x="13222" y="2564"/>
                  </a:lnTo>
                  <a:lnTo>
                    <a:pt x="13297" y="2690"/>
                  </a:lnTo>
                  <a:lnTo>
                    <a:pt x="13322" y="2841"/>
                  </a:lnTo>
                  <a:lnTo>
                    <a:pt x="13347" y="2966"/>
                  </a:lnTo>
                  <a:lnTo>
                    <a:pt x="13372" y="3318"/>
                  </a:lnTo>
                  <a:lnTo>
                    <a:pt x="13347" y="3595"/>
                  </a:lnTo>
                  <a:lnTo>
                    <a:pt x="13322" y="3846"/>
                  </a:lnTo>
                  <a:lnTo>
                    <a:pt x="13247" y="4097"/>
                  </a:lnTo>
                  <a:lnTo>
                    <a:pt x="13171" y="4324"/>
                  </a:lnTo>
                  <a:lnTo>
                    <a:pt x="13046" y="4525"/>
                  </a:lnTo>
                  <a:lnTo>
                    <a:pt x="12920" y="4701"/>
                  </a:lnTo>
                  <a:lnTo>
                    <a:pt x="12769" y="4877"/>
                  </a:lnTo>
                  <a:lnTo>
                    <a:pt x="12618" y="5027"/>
                  </a:lnTo>
                  <a:lnTo>
                    <a:pt x="12442" y="5178"/>
                  </a:lnTo>
                  <a:lnTo>
                    <a:pt x="12241" y="5304"/>
                  </a:lnTo>
                  <a:lnTo>
                    <a:pt x="11814" y="5555"/>
                  </a:lnTo>
                  <a:lnTo>
                    <a:pt x="11336" y="5756"/>
                  </a:lnTo>
                  <a:lnTo>
                    <a:pt x="10834" y="5957"/>
                  </a:lnTo>
                  <a:lnTo>
                    <a:pt x="11311" y="1911"/>
                  </a:lnTo>
                  <a:close/>
                  <a:moveTo>
                    <a:pt x="1" y="1"/>
                  </a:moveTo>
                  <a:lnTo>
                    <a:pt x="856" y="7365"/>
                  </a:lnTo>
                  <a:lnTo>
                    <a:pt x="906" y="7717"/>
                  </a:lnTo>
                  <a:lnTo>
                    <a:pt x="1006" y="8043"/>
                  </a:lnTo>
                  <a:lnTo>
                    <a:pt x="1132" y="8345"/>
                  </a:lnTo>
                  <a:lnTo>
                    <a:pt x="1308" y="8621"/>
                  </a:lnTo>
                  <a:lnTo>
                    <a:pt x="10231" y="8621"/>
                  </a:lnTo>
                  <a:lnTo>
                    <a:pt x="10381" y="8370"/>
                  </a:lnTo>
                  <a:lnTo>
                    <a:pt x="10507" y="8119"/>
                  </a:lnTo>
                  <a:lnTo>
                    <a:pt x="10582" y="7867"/>
                  </a:lnTo>
                  <a:lnTo>
                    <a:pt x="10633" y="7641"/>
                  </a:lnTo>
                  <a:lnTo>
                    <a:pt x="10708" y="7264"/>
                  </a:lnTo>
                  <a:lnTo>
                    <a:pt x="10733" y="7013"/>
                  </a:lnTo>
                  <a:lnTo>
                    <a:pt x="10909" y="6938"/>
                  </a:lnTo>
                  <a:lnTo>
                    <a:pt x="11412" y="6762"/>
                  </a:lnTo>
                  <a:lnTo>
                    <a:pt x="11940" y="6535"/>
                  </a:lnTo>
                  <a:lnTo>
                    <a:pt x="12216" y="6410"/>
                  </a:lnTo>
                  <a:lnTo>
                    <a:pt x="12518" y="6259"/>
                  </a:lnTo>
                  <a:lnTo>
                    <a:pt x="12794" y="6083"/>
                  </a:lnTo>
                  <a:lnTo>
                    <a:pt x="13071" y="5882"/>
                  </a:lnTo>
                  <a:lnTo>
                    <a:pt x="13322" y="5681"/>
                  </a:lnTo>
                  <a:lnTo>
                    <a:pt x="13548" y="5429"/>
                  </a:lnTo>
                  <a:lnTo>
                    <a:pt x="13774" y="5153"/>
                  </a:lnTo>
                  <a:lnTo>
                    <a:pt x="13950" y="4851"/>
                  </a:lnTo>
                  <a:lnTo>
                    <a:pt x="14101" y="4525"/>
                  </a:lnTo>
                  <a:lnTo>
                    <a:pt x="14227" y="4148"/>
                  </a:lnTo>
                  <a:lnTo>
                    <a:pt x="14277" y="3745"/>
                  </a:lnTo>
                  <a:lnTo>
                    <a:pt x="14302" y="3318"/>
                  </a:lnTo>
                  <a:lnTo>
                    <a:pt x="14302" y="2966"/>
                  </a:lnTo>
                  <a:lnTo>
                    <a:pt x="14252" y="2640"/>
                  </a:lnTo>
                  <a:lnTo>
                    <a:pt x="14177" y="2363"/>
                  </a:lnTo>
                  <a:lnTo>
                    <a:pt x="14076" y="2112"/>
                  </a:lnTo>
                  <a:lnTo>
                    <a:pt x="13925" y="1911"/>
                  </a:lnTo>
                  <a:lnTo>
                    <a:pt x="13774" y="1710"/>
                  </a:lnTo>
                  <a:lnTo>
                    <a:pt x="13599" y="1559"/>
                  </a:lnTo>
                  <a:lnTo>
                    <a:pt x="13423" y="1408"/>
                  </a:lnTo>
                  <a:lnTo>
                    <a:pt x="13196" y="1307"/>
                  </a:lnTo>
                  <a:lnTo>
                    <a:pt x="12970" y="1207"/>
                  </a:lnTo>
                  <a:lnTo>
                    <a:pt x="12744" y="1132"/>
                  </a:lnTo>
                  <a:lnTo>
                    <a:pt x="12493" y="1081"/>
                  </a:lnTo>
                  <a:lnTo>
                    <a:pt x="11965" y="1006"/>
                  </a:lnTo>
                  <a:lnTo>
                    <a:pt x="11412" y="981"/>
                  </a:lnTo>
                  <a:lnTo>
                    <a:pt x="11512" y="1"/>
                  </a:lnTo>
                  <a:lnTo>
                    <a:pt x="4827" y="1"/>
                  </a:lnTo>
                  <a:lnTo>
                    <a:pt x="4827" y="1232"/>
                  </a:lnTo>
                  <a:lnTo>
                    <a:pt x="5757" y="2187"/>
                  </a:lnTo>
                  <a:lnTo>
                    <a:pt x="5757" y="5706"/>
                  </a:lnTo>
                  <a:lnTo>
                    <a:pt x="2917" y="5706"/>
                  </a:lnTo>
                  <a:lnTo>
                    <a:pt x="2917" y="2187"/>
                  </a:lnTo>
                  <a:lnTo>
                    <a:pt x="3872" y="1232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4308053" y="1765080"/>
              <a:ext cx="16180" cy="44682"/>
            </a:xfrm>
            <a:custGeom>
              <a:rect b="b" l="l" r="r" t="t"/>
              <a:pathLst>
                <a:path extrusionOk="0" h="2640" w="956">
                  <a:moveTo>
                    <a:pt x="478" y="1"/>
                  </a:moveTo>
                  <a:lnTo>
                    <a:pt x="1" y="478"/>
                  </a:lnTo>
                  <a:lnTo>
                    <a:pt x="1" y="2640"/>
                  </a:lnTo>
                  <a:lnTo>
                    <a:pt x="956" y="2640"/>
                  </a:lnTo>
                  <a:lnTo>
                    <a:pt x="956" y="47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4283377" y="1648963"/>
              <a:ext cx="33207" cy="69359"/>
            </a:xfrm>
            <a:custGeom>
              <a:rect b="b" l="l" r="r" t="t"/>
              <a:pathLst>
                <a:path extrusionOk="0" h="4098" w="1962">
                  <a:moveTo>
                    <a:pt x="705" y="0"/>
                  </a:moveTo>
                  <a:lnTo>
                    <a:pt x="428" y="252"/>
                  </a:lnTo>
                  <a:lnTo>
                    <a:pt x="302" y="352"/>
                  </a:lnTo>
                  <a:lnTo>
                    <a:pt x="202" y="478"/>
                  </a:lnTo>
                  <a:lnTo>
                    <a:pt x="127" y="603"/>
                  </a:lnTo>
                  <a:lnTo>
                    <a:pt x="76" y="729"/>
                  </a:lnTo>
                  <a:lnTo>
                    <a:pt x="26" y="880"/>
                  </a:lnTo>
                  <a:lnTo>
                    <a:pt x="1" y="1006"/>
                  </a:lnTo>
                  <a:lnTo>
                    <a:pt x="1" y="1207"/>
                  </a:lnTo>
                  <a:lnTo>
                    <a:pt x="26" y="1408"/>
                  </a:lnTo>
                  <a:lnTo>
                    <a:pt x="76" y="1584"/>
                  </a:lnTo>
                  <a:lnTo>
                    <a:pt x="177" y="1760"/>
                  </a:lnTo>
                  <a:lnTo>
                    <a:pt x="277" y="1910"/>
                  </a:lnTo>
                  <a:lnTo>
                    <a:pt x="378" y="2061"/>
                  </a:lnTo>
                  <a:lnTo>
                    <a:pt x="604" y="2363"/>
                  </a:lnTo>
                  <a:lnTo>
                    <a:pt x="881" y="2690"/>
                  </a:lnTo>
                  <a:lnTo>
                    <a:pt x="981" y="2865"/>
                  </a:lnTo>
                  <a:lnTo>
                    <a:pt x="1006" y="2916"/>
                  </a:lnTo>
                  <a:lnTo>
                    <a:pt x="1006" y="2991"/>
                  </a:lnTo>
                  <a:lnTo>
                    <a:pt x="981" y="3067"/>
                  </a:lnTo>
                  <a:lnTo>
                    <a:pt x="906" y="3142"/>
                  </a:lnTo>
                  <a:lnTo>
                    <a:pt x="830" y="3242"/>
                  </a:lnTo>
                  <a:lnTo>
                    <a:pt x="705" y="3343"/>
                  </a:lnTo>
                  <a:lnTo>
                    <a:pt x="1258" y="4097"/>
                  </a:lnTo>
                  <a:lnTo>
                    <a:pt x="1534" y="3871"/>
                  </a:lnTo>
                  <a:lnTo>
                    <a:pt x="1660" y="3745"/>
                  </a:lnTo>
                  <a:lnTo>
                    <a:pt x="1735" y="3619"/>
                  </a:lnTo>
                  <a:lnTo>
                    <a:pt x="1811" y="3494"/>
                  </a:lnTo>
                  <a:lnTo>
                    <a:pt x="1886" y="3368"/>
                  </a:lnTo>
                  <a:lnTo>
                    <a:pt x="1911" y="3242"/>
                  </a:lnTo>
                  <a:lnTo>
                    <a:pt x="1936" y="3092"/>
                  </a:lnTo>
                  <a:lnTo>
                    <a:pt x="1961" y="2891"/>
                  </a:lnTo>
                  <a:lnTo>
                    <a:pt x="1936" y="2715"/>
                  </a:lnTo>
                  <a:lnTo>
                    <a:pt x="1861" y="2539"/>
                  </a:lnTo>
                  <a:lnTo>
                    <a:pt x="1785" y="2363"/>
                  </a:lnTo>
                  <a:lnTo>
                    <a:pt x="1685" y="2187"/>
                  </a:lnTo>
                  <a:lnTo>
                    <a:pt x="1584" y="2036"/>
                  </a:lnTo>
                  <a:lnTo>
                    <a:pt x="1333" y="1760"/>
                  </a:lnTo>
                  <a:lnTo>
                    <a:pt x="1082" y="1408"/>
                  </a:lnTo>
                  <a:lnTo>
                    <a:pt x="981" y="1257"/>
                  </a:lnTo>
                  <a:lnTo>
                    <a:pt x="956" y="1181"/>
                  </a:lnTo>
                  <a:lnTo>
                    <a:pt x="956" y="1131"/>
                  </a:lnTo>
                  <a:lnTo>
                    <a:pt x="981" y="1056"/>
                  </a:lnTo>
                  <a:lnTo>
                    <a:pt x="1031" y="955"/>
                  </a:lnTo>
                  <a:lnTo>
                    <a:pt x="1132" y="880"/>
                  </a:lnTo>
                  <a:lnTo>
                    <a:pt x="1258" y="779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4331459" y="1648963"/>
              <a:ext cx="33190" cy="69359"/>
            </a:xfrm>
            <a:custGeom>
              <a:rect b="b" l="l" r="r" t="t"/>
              <a:pathLst>
                <a:path extrusionOk="0" h="4098" w="1961">
                  <a:moveTo>
                    <a:pt x="704" y="0"/>
                  </a:moveTo>
                  <a:lnTo>
                    <a:pt x="427" y="252"/>
                  </a:lnTo>
                  <a:lnTo>
                    <a:pt x="327" y="352"/>
                  </a:lnTo>
                  <a:lnTo>
                    <a:pt x="226" y="478"/>
                  </a:lnTo>
                  <a:lnTo>
                    <a:pt x="151" y="603"/>
                  </a:lnTo>
                  <a:lnTo>
                    <a:pt x="75" y="729"/>
                  </a:lnTo>
                  <a:lnTo>
                    <a:pt x="50" y="880"/>
                  </a:lnTo>
                  <a:lnTo>
                    <a:pt x="25" y="1006"/>
                  </a:lnTo>
                  <a:lnTo>
                    <a:pt x="0" y="1207"/>
                  </a:lnTo>
                  <a:lnTo>
                    <a:pt x="25" y="1408"/>
                  </a:lnTo>
                  <a:lnTo>
                    <a:pt x="101" y="1584"/>
                  </a:lnTo>
                  <a:lnTo>
                    <a:pt x="176" y="1760"/>
                  </a:lnTo>
                  <a:lnTo>
                    <a:pt x="277" y="1910"/>
                  </a:lnTo>
                  <a:lnTo>
                    <a:pt x="377" y="2061"/>
                  </a:lnTo>
                  <a:lnTo>
                    <a:pt x="628" y="2363"/>
                  </a:lnTo>
                  <a:lnTo>
                    <a:pt x="905" y="2690"/>
                  </a:lnTo>
                  <a:lnTo>
                    <a:pt x="980" y="2865"/>
                  </a:lnTo>
                  <a:lnTo>
                    <a:pt x="1005" y="2916"/>
                  </a:lnTo>
                  <a:lnTo>
                    <a:pt x="1005" y="2991"/>
                  </a:lnTo>
                  <a:lnTo>
                    <a:pt x="980" y="3067"/>
                  </a:lnTo>
                  <a:lnTo>
                    <a:pt x="930" y="3142"/>
                  </a:lnTo>
                  <a:lnTo>
                    <a:pt x="829" y="3242"/>
                  </a:lnTo>
                  <a:lnTo>
                    <a:pt x="704" y="3343"/>
                  </a:lnTo>
                  <a:lnTo>
                    <a:pt x="1257" y="4097"/>
                  </a:lnTo>
                  <a:lnTo>
                    <a:pt x="1533" y="3871"/>
                  </a:lnTo>
                  <a:lnTo>
                    <a:pt x="1659" y="3745"/>
                  </a:lnTo>
                  <a:lnTo>
                    <a:pt x="1759" y="3619"/>
                  </a:lnTo>
                  <a:lnTo>
                    <a:pt x="1835" y="3494"/>
                  </a:lnTo>
                  <a:lnTo>
                    <a:pt x="1885" y="3368"/>
                  </a:lnTo>
                  <a:lnTo>
                    <a:pt x="1935" y="3242"/>
                  </a:lnTo>
                  <a:lnTo>
                    <a:pt x="1960" y="3092"/>
                  </a:lnTo>
                  <a:lnTo>
                    <a:pt x="1960" y="2891"/>
                  </a:lnTo>
                  <a:lnTo>
                    <a:pt x="1935" y="2715"/>
                  </a:lnTo>
                  <a:lnTo>
                    <a:pt x="1885" y="2539"/>
                  </a:lnTo>
                  <a:lnTo>
                    <a:pt x="1785" y="2363"/>
                  </a:lnTo>
                  <a:lnTo>
                    <a:pt x="1709" y="2187"/>
                  </a:lnTo>
                  <a:lnTo>
                    <a:pt x="1583" y="2036"/>
                  </a:lnTo>
                  <a:lnTo>
                    <a:pt x="1357" y="1760"/>
                  </a:lnTo>
                  <a:lnTo>
                    <a:pt x="1081" y="1408"/>
                  </a:lnTo>
                  <a:lnTo>
                    <a:pt x="980" y="1257"/>
                  </a:lnTo>
                  <a:lnTo>
                    <a:pt x="955" y="1181"/>
                  </a:lnTo>
                  <a:lnTo>
                    <a:pt x="955" y="1131"/>
                  </a:lnTo>
                  <a:lnTo>
                    <a:pt x="980" y="1056"/>
                  </a:lnTo>
                  <a:lnTo>
                    <a:pt x="1056" y="955"/>
                  </a:lnTo>
                  <a:lnTo>
                    <a:pt x="1131" y="880"/>
                  </a:lnTo>
                  <a:lnTo>
                    <a:pt x="1257" y="779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4379947" y="1648963"/>
              <a:ext cx="32767" cy="69359"/>
            </a:xfrm>
            <a:custGeom>
              <a:rect b="b" l="l" r="r" t="t"/>
              <a:pathLst>
                <a:path extrusionOk="0" h="4098" w="1936">
                  <a:moveTo>
                    <a:pt x="704" y="0"/>
                  </a:moveTo>
                  <a:lnTo>
                    <a:pt x="402" y="252"/>
                  </a:lnTo>
                  <a:lnTo>
                    <a:pt x="302" y="352"/>
                  </a:lnTo>
                  <a:lnTo>
                    <a:pt x="201" y="478"/>
                  </a:lnTo>
                  <a:lnTo>
                    <a:pt x="126" y="603"/>
                  </a:lnTo>
                  <a:lnTo>
                    <a:pt x="76" y="729"/>
                  </a:lnTo>
                  <a:lnTo>
                    <a:pt x="25" y="880"/>
                  </a:lnTo>
                  <a:lnTo>
                    <a:pt x="0" y="1006"/>
                  </a:lnTo>
                  <a:lnTo>
                    <a:pt x="0" y="1207"/>
                  </a:lnTo>
                  <a:lnTo>
                    <a:pt x="25" y="1408"/>
                  </a:lnTo>
                  <a:lnTo>
                    <a:pt x="76" y="1584"/>
                  </a:lnTo>
                  <a:lnTo>
                    <a:pt x="151" y="1760"/>
                  </a:lnTo>
                  <a:lnTo>
                    <a:pt x="252" y="1910"/>
                  </a:lnTo>
                  <a:lnTo>
                    <a:pt x="377" y="2061"/>
                  </a:lnTo>
                  <a:lnTo>
                    <a:pt x="604" y="2363"/>
                  </a:lnTo>
                  <a:lnTo>
                    <a:pt x="880" y="2690"/>
                  </a:lnTo>
                  <a:lnTo>
                    <a:pt x="981" y="2865"/>
                  </a:lnTo>
                  <a:lnTo>
                    <a:pt x="1006" y="2916"/>
                  </a:lnTo>
                  <a:lnTo>
                    <a:pt x="1006" y="2991"/>
                  </a:lnTo>
                  <a:lnTo>
                    <a:pt x="981" y="3067"/>
                  </a:lnTo>
                  <a:lnTo>
                    <a:pt x="905" y="3142"/>
                  </a:lnTo>
                  <a:lnTo>
                    <a:pt x="805" y="3242"/>
                  </a:lnTo>
                  <a:lnTo>
                    <a:pt x="704" y="3343"/>
                  </a:lnTo>
                  <a:lnTo>
                    <a:pt x="1257" y="4097"/>
                  </a:lnTo>
                  <a:lnTo>
                    <a:pt x="1533" y="3871"/>
                  </a:lnTo>
                  <a:lnTo>
                    <a:pt x="1634" y="3745"/>
                  </a:lnTo>
                  <a:lnTo>
                    <a:pt x="1735" y="3619"/>
                  </a:lnTo>
                  <a:lnTo>
                    <a:pt x="1810" y="3494"/>
                  </a:lnTo>
                  <a:lnTo>
                    <a:pt x="1885" y="3368"/>
                  </a:lnTo>
                  <a:lnTo>
                    <a:pt x="1911" y="3242"/>
                  </a:lnTo>
                  <a:lnTo>
                    <a:pt x="1936" y="3092"/>
                  </a:lnTo>
                  <a:lnTo>
                    <a:pt x="1936" y="2891"/>
                  </a:lnTo>
                  <a:lnTo>
                    <a:pt x="1911" y="2715"/>
                  </a:lnTo>
                  <a:lnTo>
                    <a:pt x="1860" y="2539"/>
                  </a:lnTo>
                  <a:lnTo>
                    <a:pt x="1785" y="2363"/>
                  </a:lnTo>
                  <a:lnTo>
                    <a:pt x="1684" y="2187"/>
                  </a:lnTo>
                  <a:lnTo>
                    <a:pt x="1559" y="2036"/>
                  </a:lnTo>
                  <a:lnTo>
                    <a:pt x="1332" y="1760"/>
                  </a:lnTo>
                  <a:lnTo>
                    <a:pt x="1056" y="1408"/>
                  </a:lnTo>
                  <a:lnTo>
                    <a:pt x="981" y="1257"/>
                  </a:lnTo>
                  <a:lnTo>
                    <a:pt x="955" y="1181"/>
                  </a:lnTo>
                  <a:lnTo>
                    <a:pt x="955" y="1131"/>
                  </a:lnTo>
                  <a:lnTo>
                    <a:pt x="981" y="1056"/>
                  </a:lnTo>
                  <a:lnTo>
                    <a:pt x="1031" y="955"/>
                  </a:lnTo>
                  <a:lnTo>
                    <a:pt x="1131" y="880"/>
                  </a:lnTo>
                  <a:lnTo>
                    <a:pt x="1257" y="779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4227663" y="1891420"/>
              <a:ext cx="225052" cy="32344"/>
            </a:xfrm>
            <a:custGeom>
              <a:rect b="b" l="l" r="r" t="t"/>
              <a:pathLst>
                <a:path extrusionOk="0" h="1911" w="13297">
                  <a:moveTo>
                    <a:pt x="0" y="1"/>
                  </a:moveTo>
                  <a:lnTo>
                    <a:pt x="0" y="202"/>
                  </a:lnTo>
                  <a:lnTo>
                    <a:pt x="25" y="378"/>
                  </a:lnTo>
                  <a:lnTo>
                    <a:pt x="76" y="554"/>
                  </a:lnTo>
                  <a:lnTo>
                    <a:pt x="151" y="729"/>
                  </a:lnTo>
                  <a:lnTo>
                    <a:pt x="227" y="905"/>
                  </a:lnTo>
                  <a:lnTo>
                    <a:pt x="327" y="1056"/>
                  </a:lnTo>
                  <a:lnTo>
                    <a:pt x="428" y="1207"/>
                  </a:lnTo>
                  <a:lnTo>
                    <a:pt x="553" y="1333"/>
                  </a:lnTo>
                  <a:lnTo>
                    <a:pt x="679" y="1458"/>
                  </a:lnTo>
                  <a:lnTo>
                    <a:pt x="830" y="1584"/>
                  </a:lnTo>
                  <a:lnTo>
                    <a:pt x="981" y="1659"/>
                  </a:lnTo>
                  <a:lnTo>
                    <a:pt x="1156" y="1760"/>
                  </a:lnTo>
                  <a:lnTo>
                    <a:pt x="1332" y="1810"/>
                  </a:lnTo>
                  <a:lnTo>
                    <a:pt x="1508" y="1860"/>
                  </a:lnTo>
                  <a:lnTo>
                    <a:pt x="1709" y="1886"/>
                  </a:lnTo>
                  <a:lnTo>
                    <a:pt x="1885" y="1911"/>
                  </a:lnTo>
                  <a:lnTo>
                    <a:pt x="11386" y="1911"/>
                  </a:lnTo>
                  <a:lnTo>
                    <a:pt x="11587" y="1886"/>
                  </a:lnTo>
                  <a:lnTo>
                    <a:pt x="11788" y="1860"/>
                  </a:lnTo>
                  <a:lnTo>
                    <a:pt x="11964" y="1810"/>
                  </a:lnTo>
                  <a:lnTo>
                    <a:pt x="12140" y="1760"/>
                  </a:lnTo>
                  <a:lnTo>
                    <a:pt x="12291" y="1659"/>
                  </a:lnTo>
                  <a:lnTo>
                    <a:pt x="12467" y="1584"/>
                  </a:lnTo>
                  <a:lnTo>
                    <a:pt x="12592" y="1458"/>
                  </a:lnTo>
                  <a:lnTo>
                    <a:pt x="12743" y="1333"/>
                  </a:lnTo>
                  <a:lnTo>
                    <a:pt x="12869" y="1207"/>
                  </a:lnTo>
                  <a:lnTo>
                    <a:pt x="12970" y="1056"/>
                  </a:lnTo>
                  <a:lnTo>
                    <a:pt x="13070" y="905"/>
                  </a:lnTo>
                  <a:lnTo>
                    <a:pt x="13145" y="729"/>
                  </a:lnTo>
                  <a:lnTo>
                    <a:pt x="13196" y="554"/>
                  </a:lnTo>
                  <a:lnTo>
                    <a:pt x="13246" y="378"/>
                  </a:lnTo>
                  <a:lnTo>
                    <a:pt x="13271" y="202"/>
                  </a:lnTo>
                  <a:lnTo>
                    <a:pt x="132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27"/>
          <p:cNvGrpSpPr/>
          <p:nvPr/>
        </p:nvGrpSpPr>
        <p:grpSpPr>
          <a:xfrm>
            <a:off x="3166749" y="2145124"/>
            <a:ext cx="274795" cy="274793"/>
            <a:chOff x="3166749" y="2145124"/>
            <a:chExt cx="274795" cy="274793"/>
          </a:xfrm>
        </p:grpSpPr>
        <p:sp>
          <p:nvSpPr>
            <p:cNvPr id="333" name="Google Shape;333;p27"/>
            <p:cNvSpPr/>
            <p:nvPr/>
          </p:nvSpPr>
          <p:spPr>
            <a:xfrm>
              <a:off x="3279637" y="2258451"/>
              <a:ext cx="49443" cy="161466"/>
            </a:xfrm>
            <a:custGeom>
              <a:rect b="b" l="l" r="r" t="t"/>
              <a:pathLst>
                <a:path extrusionOk="0" h="9526" w="2917">
                  <a:moveTo>
                    <a:pt x="1" y="0"/>
                  </a:moveTo>
                  <a:lnTo>
                    <a:pt x="1" y="930"/>
                  </a:lnTo>
                  <a:lnTo>
                    <a:pt x="981" y="930"/>
                  </a:lnTo>
                  <a:lnTo>
                    <a:pt x="981" y="8571"/>
                  </a:lnTo>
                  <a:lnTo>
                    <a:pt x="1" y="8571"/>
                  </a:lnTo>
                  <a:lnTo>
                    <a:pt x="1" y="9526"/>
                  </a:lnTo>
                  <a:lnTo>
                    <a:pt x="2916" y="9526"/>
                  </a:lnTo>
                  <a:lnTo>
                    <a:pt x="2916" y="8571"/>
                  </a:lnTo>
                  <a:lnTo>
                    <a:pt x="1936" y="8571"/>
                  </a:lnTo>
                  <a:lnTo>
                    <a:pt x="1936" y="930"/>
                  </a:lnTo>
                  <a:lnTo>
                    <a:pt x="2916" y="930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3166749" y="2145124"/>
              <a:ext cx="48155" cy="48579"/>
            </a:xfrm>
            <a:custGeom>
              <a:rect b="b" l="l" r="r" t="t"/>
              <a:pathLst>
                <a:path extrusionOk="0" h="2866" w="2841">
                  <a:moveTo>
                    <a:pt x="1282" y="0"/>
                  </a:moveTo>
                  <a:lnTo>
                    <a:pt x="1131" y="26"/>
                  </a:lnTo>
                  <a:lnTo>
                    <a:pt x="880" y="101"/>
                  </a:lnTo>
                  <a:lnTo>
                    <a:pt x="628" y="252"/>
                  </a:lnTo>
                  <a:lnTo>
                    <a:pt x="427" y="428"/>
                  </a:lnTo>
                  <a:lnTo>
                    <a:pt x="251" y="654"/>
                  </a:lnTo>
                  <a:lnTo>
                    <a:pt x="126" y="880"/>
                  </a:lnTo>
                  <a:lnTo>
                    <a:pt x="25" y="1157"/>
                  </a:lnTo>
                  <a:lnTo>
                    <a:pt x="0" y="1458"/>
                  </a:lnTo>
                  <a:lnTo>
                    <a:pt x="25" y="1735"/>
                  </a:lnTo>
                  <a:lnTo>
                    <a:pt x="126" y="2011"/>
                  </a:lnTo>
                  <a:lnTo>
                    <a:pt x="251" y="2237"/>
                  </a:lnTo>
                  <a:lnTo>
                    <a:pt x="427" y="2464"/>
                  </a:lnTo>
                  <a:lnTo>
                    <a:pt x="628" y="2640"/>
                  </a:lnTo>
                  <a:lnTo>
                    <a:pt x="880" y="2765"/>
                  </a:lnTo>
                  <a:lnTo>
                    <a:pt x="1131" y="2841"/>
                  </a:lnTo>
                  <a:lnTo>
                    <a:pt x="1433" y="2866"/>
                  </a:lnTo>
                  <a:lnTo>
                    <a:pt x="1709" y="2841"/>
                  </a:lnTo>
                  <a:lnTo>
                    <a:pt x="1986" y="2765"/>
                  </a:lnTo>
                  <a:lnTo>
                    <a:pt x="2212" y="2640"/>
                  </a:lnTo>
                  <a:lnTo>
                    <a:pt x="2438" y="2464"/>
                  </a:lnTo>
                  <a:lnTo>
                    <a:pt x="2614" y="2237"/>
                  </a:lnTo>
                  <a:lnTo>
                    <a:pt x="2740" y="2011"/>
                  </a:lnTo>
                  <a:lnTo>
                    <a:pt x="2815" y="1735"/>
                  </a:lnTo>
                  <a:lnTo>
                    <a:pt x="2840" y="1458"/>
                  </a:lnTo>
                  <a:lnTo>
                    <a:pt x="2815" y="1157"/>
                  </a:lnTo>
                  <a:lnTo>
                    <a:pt x="2740" y="880"/>
                  </a:lnTo>
                  <a:lnTo>
                    <a:pt x="2614" y="654"/>
                  </a:lnTo>
                  <a:lnTo>
                    <a:pt x="2438" y="428"/>
                  </a:lnTo>
                  <a:lnTo>
                    <a:pt x="2212" y="252"/>
                  </a:lnTo>
                  <a:lnTo>
                    <a:pt x="1986" y="101"/>
                  </a:lnTo>
                  <a:lnTo>
                    <a:pt x="1709" y="26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3166749" y="2209873"/>
              <a:ext cx="112904" cy="210044"/>
            </a:xfrm>
            <a:custGeom>
              <a:rect b="b" l="l" r="r" t="t"/>
              <a:pathLst>
                <a:path extrusionOk="0" h="12392" w="6661">
                  <a:moveTo>
                    <a:pt x="1206" y="1"/>
                  </a:moveTo>
                  <a:lnTo>
                    <a:pt x="980" y="26"/>
                  </a:lnTo>
                  <a:lnTo>
                    <a:pt x="754" y="101"/>
                  </a:lnTo>
                  <a:lnTo>
                    <a:pt x="528" y="202"/>
                  </a:lnTo>
                  <a:lnTo>
                    <a:pt x="352" y="353"/>
                  </a:lnTo>
                  <a:lnTo>
                    <a:pt x="201" y="529"/>
                  </a:lnTo>
                  <a:lnTo>
                    <a:pt x="101" y="755"/>
                  </a:lnTo>
                  <a:lnTo>
                    <a:pt x="25" y="981"/>
                  </a:lnTo>
                  <a:lnTo>
                    <a:pt x="0" y="1207"/>
                  </a:lnTo>
                  <a:lnTo>
                    <a:pt x="0" y="8546"/>
                  </a:lnTo>
                  <a:lnTo>
                    <a:pt x="2840" y="8546"/>
                  </a:lnTo>
                  <a:lnTo>
                    <a:pt x="2840" y="12392"/>
                  </a:lnTo>
                  <a:lnTo>
                    <a:pt x="4750" y="12392"/>
                  </a:lnTo>
                  <a:lnTo>
                    <a:pt x="4750" y="6661"/>
                  </a:lnTo>
                  <a:lnTo>
                    <a:pt x="1910" y="6661"/>
                  </a:lnTo>
                  <a:lnTo>
                    <a:pt x="1910" y="3796"/>
                  </a:lnTo>
                  <a:lnTo>
                    <a:pt x="6661" y="3796"/>
                  </a:lnTo>
                  <a:lnTo>
                    <a:pt x="6661" y="1911"/>
                  </a:lnTo>
                  <a:lnTo>
                    <a:pt x="3242" y="1911"/>
                  </a:lnTo>
                  <a:lnTo>
                    <a:pt x="2187" y="478"/>
                  </a:lnTo>
                  <a:lnTo>
                    <a:pt x="2086" y="378"/>
                  </a:lnTo>
                  <a:lnTo>
                    <a:pt x="1986" y="277"/>
                  </a:lnTo>
                  <a:lnTo>
                    <a:pt x="1885" y="202"/>
                  </a:lnTo>
                  <a:lnTo>
                    <a:pt x="1759" y="127"/>
                  </a:lnTo>
                  <a:lnTo>
                    <a:pt x="1634" y="76"/>
                  </a:lnTo>
                  <a:lnTo>
                    <a:pt x="1483" y="51"/>
                  </a:lnTo>
                  <a:lnTo>
                    <a:pt x="1357" y="26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3393390" y="2145124"/>
              <a:ext cx="48155" cy="48579"/>
            </a:xfrm>
            <a:custGeom>
              <a:rect b="b" l="l" r="r" t="t"/>
              <a:pathLst>
                <a:path extrusionOk="0" h="2866" w="2841">
                  <a:moveTo>
                    <a:pt x="1282" y="0"/>
                  </a:moveTo>
                  <a:lnTo>
                    <a:pt x="1131" y="26"/>
                  </a:lnTo>
                  <a:lnTo>
                    <a:pt x="880" y="101"/>
                  </a:lnTo>
                  <a:lnTo>
                    <a:pt x="629" y="252"/>
                  </a:lnTo>
                  <a:lnTo>
                    <a:pt x="403" y="428"/>
                  </a:lnTo>
                  <a:lnTo>
                    <a:pt x="252" y="654"/>
                  </a:lnTo>
                  <a:lnTo>
                    <a:pt x="101" y="880"/>
                  </a:lnTo>
                  <a:lnTo>
                    <a:pt x="26" y="1157"/>
                  </a:lnTo>
                  <a:lnTo>
                    <a:pt x="0" y="1458"/>
                  </a:lnTo>
                  <a:lnTo>
                    <a:pt x="26" y="1735"/>
                  </a:lnTo>
                  <a:lnTo>
                    <a:pt x="101" y="2011"/>
                  </a:lnTo>
                  <a:lnTo>
                    <a:pt x="252" y="2237"/>
                  </a:lnTo>
                  <a:lnTo>
                    <a:pt x="403" y="2464"/>
                  </a:lnTo>
                  <a:lnTo>
                    <a:pt x="629" y="2640"/>
                  </a:lnTo>
                  <a:lnTo>
                    <a:pt x="880" y="2765"/>
                  </a:lnTo>
                  <a:lnTo>
                    <a:pt x="1131" y="2841"/>
                  </a:lnTo>
                  <a:lnTo>
                    <a:pt x="1433" y="2866"/>
                  </a:lnTo>
                  <a:lnTo>
                    <a:pt x="1710" y="2841"/>
                  </a:lnTo>
                  <a:lnTo>
                    <a:pt x="1986" y="2765"/>
                  </a:lnTo>
                  <a:lnTo>
                    <a:pt x="2212" y="2640"/>
                  </a:lnTo>
                  <a:lnTo>
                    <a:pt x="2438" y="2464"/>
                  </a:lnTo>
                  <a:lnTo>
                    <a:pt x="2614" y="2237"/>
                  </a:lnTo>
                  <a:lnTo>
                    <a:pt x="2740" y="2011"/>
                  </a:lnTo>
                  <a:lnTo>
                    <a:pt x="2815" y="1735"/>
                  </a:lnTo>
                  <a:lnTo>
                    <a:pt x="2841" y="1458"/>
                  </a:lnTo>
                  <a:lnTo>
                    <a:pt x="2815" y="1157"/>
                  </a:lnTo>
                  <a:lnTo>
                    <a:pt x="2740" y="880"/>
                  </a:lnTo>
                  <a:lnTo>
                    <a:pt x="2614" y="654"/>
                  </a:lnTo>
                  <a:lnTo>
                    <a:pt x="2438" y="428"/>
                  </a:lnTo>
                  <a:lnTo>
                    <a:pt x="2212" y="252"/>
                  </a:lnTo>
                  <a:lnTo>
                    <a:pt x="1986" y="101"/>
                  </a:lnTo>
                  <a:lnTo>
                    <a:pt x="1710" y="26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329064" y="2209873"/>
              <a:ext cx="112480" cy="210044"/>
            </a:xfrm>
            <a:custGeom>
              <a:rect b="b" l="l" r="r" t="t"/>
              <a:pathLst>
                <a:path extrusionOk="0" h="12392" w="6636">
                  <a:moveTo>
                    <a:pt x="5429" y="1"/>
                  </a:moveTo>
                  <a:lnTo>
                    <a:pt x="5278" y="26"/>
                  </a:lnTo>
                  <a:lnTo>
                    <a:pt x="5153" y="51"/>
                  </a:lnTo>
                  <a:lnTo>
                    <a:pt x="5027" y="76"/>
                  </a:lnTo>
                  <a:lnTo>
                    <a:pt x="4876" y="127"/>
                  </a:lnTo>
                  <a:lnTo>
                    <a:pt x="4776" y="202"/>
                  </a:lnTo>
                  <a:lnTo>
                    <a:pt x="4650" y="277"/>
                  </a:lnTo>
                  <a:lnTo>
                    <a:pt x="4549" y="378"/>
                  </a:lnTo>
                  <a:lnTo>
                    <a:pt x="4449" y="478"/>
                  </a:lnTo>
                  <a:lnTo>
                    <a:pt x="3393" y="1911"/>
                  </a:lnTo>
                  <a:lnTo>
                    <a:pt x="0" y="1911"/>
                  </a:lnTo>
                  <a:lnTo>
                    <a:pt x="0" y="3796"/>
                  </a:lnTo>
                  <a:lnTo>
                    <a:pt x="4751" y="3796"/>
                  </a:lnTo>
                  <a:lnTo>
                    <a:pt x="4751" y="6661"/>
                  </a:lnTo>
                  <a:lnTo>
                    <a:pt x="1885" y="6661"/>
                  </a:lnTo>
                  <a:lnTo>
                    <a:pt x="1885" y="12392"/>
                  </a:lnTo>
                  <a:lnTo>
                    <a:pt x="3795" y="12392"/>
                  </a:lnTo>
                  <a:lnTo>
                    <a:pt x="3795" y="8546"/>
                  </a:lnTo>
                  <a:lnTo>
                    <a:pt x="6636" y="8546"/>
                  </a:lnTo>
                  <a:lnTo>
                    <a:pt x="6636" y="1207"/>
                  </a:lnTo>
                  <a:lnTo>
                    <a:pt x="6610" y="981"/>
                  </a:lnTo>
                  <a:lnTo>
                    <a:pt x="6535" y="755"/>
                  </a:lnTo>
                  <a:lnTo>
                    <a:pt x="6434" y="529"/>
                  </a:lnTo>
                  <a:lnTo>
                    <a:pt x="6284" y="353"/>
                  </a:lnTo>
                  <a:lnTo>
                    <a:pt x="6108" y="202"/>
                  </a:lnTo>
                  <a:lnTo>
                    <a:pt x="5907" y="101"/>
                  </a:lnTo>
                  <a:lnTo>
                    <a:pt x="5680" y="26"/>
                  </a:lnTo>
                  <a:lnTo>
                    <a:pt x="5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7"/>
          <p:cNvGrpSpPr/>
          <p:nvPr/>
        </p:nvGrpSpPr>
        <p:grpSpPr>
          <a:xfrm>
            <a:off x="5254300" y="3697338"/>
            <a:ext cx="274312" cy="274323"/>
            <a:chOff x="5254300" y="3697338"/>
            <a:chExt cx="274312" cy="274323"/>
          </a:xfrm>
        </p:grpSpPr>
        <p:sp>
          <p:nvSpPr>
            <p:cNvPr id="339" name="Google Shape;339;p27"/>
            <p:cNvSpPr/>
            <p:nvPr/>
          </p:nvSpPr>
          <p:spPr>
            <a:xfrm>
              <a:off x="5270882" y="3697338"/>
              <a:ext cx="48070" cy="48860"/>
            </a:xfrm>
            <a:custGeom>
              <a:rect b="b" l="l" r="r" t="t"/>
              <a:pathLst>
                <a:path extrusionOk="0" h="2892" w="2841">
                  <a:moveTo>
                    <a:pt x="1433" y="1"/>
                  </a:moveTo>
                  <a:lnTo>
                    <a:pt x="1282" y="26"/>
                  </a:lnTo>
                  <a:lnTo>
                    <a:pt x="1131" y="51"/>
                  </a:lnTo>
                  <a:lnTo>
                    <a:pt x="880" y="127"/>
                  </a:lnTo>
                  <a:lnTo>
                    <a:pt x="629" y="277"/>
                  </a:lnTo>
                  <a:lnTo>
                    <a:pt x="428" y="453"/>
                  </a:lnTo>
                  <a:lnTo>
                    <a:pt x="252" y="654"/>
                  </a:lnTo>
                  <a:lnTo>
                    <a:pt x="126" y="906"/>
                  </a:lnTo>
                  <a:lnTo>
                    <a:pt x="26" y="1182"/>
                  </a:lnTo>
                  <a:lnTo>
                    <a:pt x="0" y="1459"/>
                  </a:lnTo>
                  <a:lnTo>
                    <a:pt x="26" y="1760"/>
                  </a:lnTo>
                  <a:lnTo>
                    <a:pt x="126" y="2037"/>
                  </a:lnTo>
                  <a:lnTo>
                    <a:pt x="252" y="2263"/>
                  </a:lnTo>
                  <a:lnTo>
                    <a:pt x="428" y="2489"/>
                  </a:lnTo>
                  <a:lnTo>
                    <a:pt x="629" y="2640"/>
                  </a:lnTo>
                  <a:lnTo>
                    <a:pt x="880" y="2791"/>
                  </a:lnTo>
                  <a:lnTo>
                    <a:pt x="1131" y="2866"/>
                  </a:lnTo>
                  <a:lnTo>
                    <a:pt x="1433" y="2891"/>
                  </a:lnTo>
                  <a:lnTo>
                    <a:pt x="1710" y="2866"/>
                  </a:lnTo>
                  <a:lnTo>
                    <a:pt x="1986" y="2791"/>
                  </a:lnTo>
                  <a:lnTo>
                    <a:pt x="2212" y="2640"/>
                  </a:lnTo>
                  <a:lnTo>
                    <a:pt x="2438" y="2489"/>
                  </a:lnTo>
                  <a:lnTo>
                    <a:pt x="2614" y="2263"/>
                  </a:lnTo>
                  <a:lnTo>
                    <a:pt x="2740" y="2037"/>
                  </a:lnTo>
                  <a:lnTo>
                    <a:pt x="2815" y="1760"/>
                  </a:lnTo>
                  <a:lnTo>
                    <a:pt x="2841" y="1459"/>
                  </a:lnTo>
                  <a:lnTo>
                    <a:pt x="2815" y="1182"/>
                  </a:lnTo>
                  <a:lnTo>
                    <a:pt x="2740" y="906"/>
                  </a:lnTo>
                  <a:lnTo>
                    <a:pt x="2614" y="654"/>
                  </a:lnTo>
                  <a:lnTo>
                    <a:pt x="2438" y="453"/>
                  </a:lnTo>
                  <a:lnTo>
                    <a:pt x="2212" y="277"/>
                  </a:lnTo>
                  <a:lnTo>
                    <a:pt x="1986" y="127"/>
                  </a:lnTo>
                  <a:lnTo>
                    <a:pt x="1710" y="51"/>
                  </a:lnTo>
                  <a:lnTo>
                    <a:pt x="1584" y="26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5367413" y="3697338"/>
              <a:ext cx="161197" cy="129112"/>
            </a:xfrm>
            <a:custGeom>
              <a:rect b="b" l="l" r="r" t="t"/>
              <a:pathLst>
                <a:path extrusionOk="0" h="7642" w="9527">
                  <a:moveTo>
                    <a:pt x="8546" y="1936"/>
                  </a:moveTo>
                  <a:lnTo>
                    <a:pt x="8546" y="5757"/>
                  </a:lnTo>
                  <a:lnTo>
                    <a:pt x="3796" y="5757"/>
                  </a:lnTo>
                  <a:lnTo>
                    <a:pt x="3796" y="3846"/>
                  </a:lnTo>
                  <a:lnTo>
                    <a:pt x="4751" y="3846"/>
                  </a:lnTo>
                  <a:lnTo>
                    <a:pt x="4751" y="4802"/>
                  </a:lnTo>
                  <a:lnTo>
                    <a:pt x="5706" y="4802"/>
                  </a:lnTo>
                  <a:lnTo>
                    <a:pt x="5706" y="2891"/>
                  </a:lnTo>
                  <a:lnTo>
                    <a:pt x="6661" y="2891"/>
                  </a:lnTo>
                  <a:lnTo>
                    <a:pt x="6661" y="4802"/>
                  </a:lnTo>
                  <a:lnTo>
                    <a:pt x="7591" y="4802"/>
                  </a:lnTo>
                  <a:lnTo>
                    <a:pt x="7591" y="1936"/>
                  </a:lnTo>
                  <a:close/>
                  <a:moveTo>
                    <a:pt x="1" y="1"/>
                  </a:moveTo>
                  <a:lnTo>
                    <a:pt x="1" y="2891"/>
                  </a:lnTo>
                  <a:lnTo>
                    <a:pt x="1911" y="2891"/>
                  </a:lnTo>
                  <a:lnTo>
                    <a:pt x="1911" y="6687"/>
                  </a:lnTo>
                  <a:lnTo>
                    <a:pt x="1" y="6687"/>
                  </a:lnTo>
                  <a:lnTo>
                    <a:pt x="1" y="7642"/>
                  </a:lnTo>
                  <a:lnTo>
                    <a:pt x="9527" y="7642"/>
                  </a:lnTo>
                  <a:lnTo>
                    <a:pt x="95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5303200" y="3906666"/>
              <a:ext cx="64228" cy="64995"/>
            </a:xfrm>
            <a:custGeom>
              <a:rect b="b" l="l" r="r" t="t"/>
              <a:pathLst>
                <a:path extrusionOk="0" h="3847" w="3796">
                  <a:moveTo>
                    <a:pt x="1886" y="1"/>
                  </a:moveTo>
                  <a:lnTo>
                    <a:pt x="1710" y="26"/>
                  </a:lnTo>
                  <a:lnTo>
                    <a:pt x="1509" y="51"/>
                  </a:lnTo>
                  <a:lnTo>
                    <a:pt x="1333" y="102"/>
                  </a:lnTo>
                  <a:lnTo>
                    <a:pt x="1157" y="152"/>
                  </a:lnTo>
                  <a:lnTo>
                    <a:pt x="981" y="227"/>
                  </a:lnTo>
                  <a:lnTo>
                    <a:pt x="830" y="328"/>
                  </a:lnTo>
                  <a:lnTo>
                    <a:pt x="679" y="428"/>
                  </a:lnTo>
                  <a:lnTo>
                    <a:pt x="554" y="554"/>
                  </a:lnTo>
                  <a:lnTo>
                    <a:pt x="428" y="705"/>
                  </a:lnTo>
                  <a:lnTo>
                    <a:pt x="327" y="856"/>
                  </a:lnTo>
                  <a:lnTo>
                    <a:pt x="227" y="1006"/>
                  </a:lnTo>
                  <a:lnTo>
                    <a:pt x="151" y="1157"/>
                  </a:lnTo>
                  <a:lnTo>
                    <a:pt x="76" y="1333"/>
                  </a:lnTo>
                  <a:lnTo>
                    <a:pt x="26" y="1534"/>
                  </a:lnTo>
                  <a:lnTo>
                    <a:pt x="1" y="1710"/>
                  </a:lnTo>
                  <a:lnTo>
                    <a:pt x="1" y="1911"/>
                  </a:lnTo>
                  <a:lnTo>
                    <a:pt x="1" y="3846"/>
                  </a:lnTo>
                  <a:lnTo>
                    <a:pt x="3796" y="3846"/>
                  </a:lnTo>
                  <a:lnTo>
                    <a:pt x="3796" y="1911"/>
                  </a:lnTo>
                  <a:lnTo>
                    <a:pt x="3796" y="1710"/>
                  </a:lnTo>
                  <a:lnTo>
                    <a:pt x="3746" y="1534"/>
                  </a:lnTo>
                  <a:lnTo>
                    <a:pt x="3695" y="1333"/>
                  </a:lnTo>
                  <a:lnTo>
                    <a:pt x="3645" y="1157"/>
                  </a:lnTo>
                  <a:lnTo>
                    <a:pt x="3570" y="1006"/>
                  </a:lnTo>
                  <a:lnTo>
                    <a:pt x="3469" y="856"/>
                  </a:lnTo>
                  <a:lnTo>
                    <a:pt x="3369" y="705"/>
                  </a:lnTo>
                  <a:lnTo>
                    <a:pt x="3243" y="554"/>
                  </a:lnTo>
                  <a:lnTo>
                    <a:pt x="3092" y="428"/>
                  </a:lnTo>
                  <a:lnTo>
                    <a:pt x="2966" y="328"/>
                  </a:lnTo>
                  <a:lnTo>
                    <a:pt x="2791" y="227"/>
                  </a:lnTo>
                  <a:lnTo>
                    <a:pt x="2640" y="152"/>
                  </a:lnTo>
                  <a:lnTo>
                    <a:pt x="2464" y="102"/>
                  </a:lnTo>
                  <a:lnTo>
                    <a:pt x="2288" y="51"/>
                  </a:lnTo>
                  <a:lnTo>
                    <a:pt x="2087" y="26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5311288" y="3842555"/>
              <a:ext cx="48070" cy="47999"/>
            </a:xfrm>
            <a:custGeom>
              <a:rect b="b" l="l" r="r" t="t"/>
              <a:pathLst>
                <a:path extrusionOk="0" h="2841" w="2841">
                  <a:moveTo>
                    <a:pt x="1408" y="1"/>
                  </a:moveTo>
                  <a:lnTo>
                    <a:pt x="1131" y="26"/>
                  </a:lnTo>
                  <a:lnTo>
                    <a:pt x="855" y="101"/>
                  </a:lnTo>
                  <a:lnTo>
                    <a:pt x="629" y="252"/>
                  </a:lnTo>
                  <a:lnTo>
                    <a:pt x="402" y="428"/>
                  </a:lnTo>
                  <a:lnTo>
                    <a:pt x="226" y="629"/>
                  </a:lnTo>
                  <a:lnTo>
                    <a:pt x="101" y="880"/>
                  </a:lnTo>
                  <a:lnTo>
                    <a:pt x="25" y="1132"/>
                  </a:lnTo>
                  <a:lnTo>
                    <a:pt x="0" y="1433"/>
                  </a:lnTo>
                  <a:lnTo>
                    <a:pt x="25" y="1710"/>
                  </a:lnTo>
                  <a:lnTo>
                    <a:pt x="101" y="1986"/>
                  </a:lnTo>
                  <a:lnTo>
                    <a:pt x="226" y="2213"/>
                  </a:lnTo>
                  <a:lnTo>
                    <a:pt x="402" y="2439"/>
                  </a:lnTo>
                  <a:lnTo>
                    <a:pt x="629" y="2615"/>
                  </a:lnTo>
                  <a:lnTo>
                    <a:pt x="855" y="2740"/>
                  </a:lnTo>
                  <a:lnTo>
                    <a:pt x="1131" y="2816"/>
                  </a:lnTo>
                  <a:lnTo>
                    <a:pt x="1408" y="2841"/>
                  </a:lnTo>
                  <a:lnTo>
                    <a:pt x="1709" y="2816"/>
                  </a:lnTo>
                  <a:lnTo>
                    <a:pt x="1961" y="2740"/>
                  </a:lnTo>
                  <a:lnTo>
                    <a:pt x="2212" y="2615"/>
                  </a:lnTo>
                  <a:lnTo>
                    <a:pt x="2413" y="2439"/>
                  </a:lnTo>
                  <a:lnTo>
                    <a:pt x="2589" y="2213"/>
                  </a:lnTo>
                  <a:lnTo>
                    <a:pt x="2740" y="1986"/>
                  </a:lnTo>
                  <a:lnTo>
                    <a:pt x="2815" y="1710"/>
                  </a:lnTo>
                  <a:lnTo>
                    <a:pt x="2840" y="1433"/>
                  </a:lnTo>
                  <a:lnTo>
                    <a:pt x="2815" y="1132"/>
                  </a:lnTo>
                  <a:lnTo>
                    <a:pt x="2740" y="880"/>
                  </a:lnTo>
                  <a:lnTo>
                    <a:pt x="2589" y="629"/>
                  </a:lnTo>
                  <a:lnTo>
                    <a:pt x="2413" y="428"/>
                  </a:lnTo>
                  <a:lnTo>
                    <a:pt x="2212" y="252"/>
                  </a:lnTo>
                  <a:lnTo>
                    <a:pt x="1961" y="101"/>
                  </a:lnTo>
                  <a:lnTo>
                    <a:pt x="1709" y="2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5383572" y="3906666"/>
              <a:ext cx="64245" cy="64995"/>
            </a:xfrm>
            <a:custGeom>
              <a:rect b="b" l="l" r="r" t="t"/>
              <a:pathLst>
                <a:path extrusionOk="0" h="3847" w="3797">
                  <a:moveTo>
                    <a:pt x="1886" y="1"/>
                  </a:moveTo>
                  <a:lnTo>
                    <a:pt x="1710" y="26"/>
                  </a:lnTo>
                  <a:lnTo>
                    <a:pt x="1509" y="51"/>
                  </a:lnTo>
                  <a:lnTo>
                    <a:pt x="1333" y="102"/>
                  </a:lnTo>
                  <a:lnTo>
                    <a:pt x="1157" y="152"/>
                  </a:lnTo>
                  <a:lnTo>
                    <a:pt x="981" y="227"/>
                  </a:lnTo>
                  <a:lnTo>
                    <a:pt x="830" y="328"/>
                  </a:lnTo>
                  <a:lnTo>
                    <a:pt x="680" y="428"/>
                  </a:lnTo>
                  <a:lnTo>
                    <a:pt x="554" y="554"/>
                  </a:lnTo>
                  <a:lnTo>
                    <a:pt x="428" y="705"/>
                  </a:lnTo>
                  <a:lnTo>
                    <a:pt x="328" y="856"/>
                  </a:lnTo>
                  <a:lnTo>
                    <a:pt x="227" y="1006"/>
                  </a:lnTo>
                  <a:lnTo>
                    <a:pt x="152" y="1157"/>
                  </a:lnTo>
                  <a:lnTo>
                    <a:pt x="76" y="1333"/>
                  </a:lnTo>
                  <a:lnTo>
                    <a:pt x="26" y="1534"/>
                  </a:lnTo>
                  <a:lnTo>
                    <a:pt x="1" y="1710"/>
                  </a:lnTo>
                  <a:lnTo>
                    <a:pt x="1" y="1911"/>
                  </a:lnTo>
                  <a:lnTo>
                    <a:pt x="1" y="3846"/>
                  </a:lnTo>
                  <a:lnTo>
                    <a:pt x="3796" y="3846"/>
                  </a:lnTo>
                  <a:lnTo>
                    <a:pt x="3796" y="1911"/>
                  </a:lnTo>
                  <a:lnTo>
                    <a:pt x="3796" y="1710"/>
                  </a:lnTo>
                  <a:lnTo>
                    <a:pt x="3746" y="1534"/>
                  </a:lnTo>
                  <a:lnTo>
                    <a:pt x="3721" y="1333"/>
                  </a:lnTo>
                  <a:lnTo>
                    <a:pt x="3645" y="1157"/>
                  </a:lnTo>
                  <a:lnTo>
                    <a:pt x="3570" y="1006"/>
                  </a:lnTo>
                  <a:lnTo>
                    <a:pt x="3469" y="856"/>
                  </a:lnTo>
                  <a:lnTo>
                    <a:pt x="3369" y="705"/>
                  </a:lnTo>
                  <a:lnTo>
                    <a:pt x="3243" y="554"/>
                  </a:lnTo>
                  <a:lnTo>
                    <a:pt x="3092" y="428"/>
                  </a:lnTo>
                  <a:lnTo>
                    <a:pt x="2967" y="328"/>
                  </a:lnTo>
                  <a:lnTo>
                    <a:pt x="2791" y="227"/>
                  </a:lnTo>
                  <a:lnTo>
                    <a:pt x="2640" y="152"/>
                  </a:lnTo>
                  <a:lnTo>
                    <a:pt x="2464" y="102"/>
                  </a:lnTo>
                  <a:lnTo>
                    <a:pt x="2288" y="51"/>
                  </a:lnTo>
                  <a:lnTo>
                    <a:pt x="2087" y="26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5391660" y="3842555"/>
              <a:ext cx="48070" cy="47999"/>
            </a:xfrm>
            <a:custGeom>
              <a:rect b="b" l="l" r="r" t="t"/>
              <a:pathLst>
                <a:path extrusionOk="0" h="2841" w="2841">
                  <a:moveTo>
                    <a:pt x="1408" y="1"/>
                  </a:moveTo>
                  <a:lnTo>
                    <a:pt x="1132" y="26"/>
                  </a:lnTo>
                  <a:lnTo>
                    <a:pt x="855" y="101"/>
                  </a:lnTo>
                  <a:lnTo>
                    <a:pt x="629" y="252"/>
                  </a:lnTo>
                  <a:lnTo>
                    <a:pt x="403" y="428"/>
                  </a:lnTo>
                  <a:lnTo>
                    <a:pt x="227" y="629"/>
                  </a:lnTo>
                  <a:lnTo>
                    <a:pt x="101" y="880"/>
                  </a:lnTo>
                  <a:lnTo>
                    <a:pt x="26" y="1132"/>
                  </a:lnTo>
                  <a:lnTo>
                    <a:pt x="1" y="1433"/>
                  </a:lnTo>
                  <a:lnTo>
                    <a:pt x="26" y="1710"/>
                  </a:lnTo>
                  <a:lnTo>
                    <a:pt x="101" y="1986"/>
                  </a:lnTo>
                  <a:lnTo>
                    <a:pt x="227" y="2213"/>
                  </a:lnTo>
                  <a:lnTo>
                    <a:pt x="403" y="2439"/>
                  </a:lnTo>
                  <a:lnTo>
                    <a:pt x="629" y="2615"/>
                  </a:lnTo>
                  <a:lnTo>
                    <a:pt x="855" y="2740"/>
                  </a:lnTo>
                  <a:lnTo>
                    <a:pt x="1132" y="2816"/>
                  </a:lnTo>
                  <a:lnTo>
                    <a:pt x="1408" y="2841"/>
                  </a:lnTo>
                  <a:lnTo>
                    <a:pt x="1710" y="2816"/>
                  </a:lnTo>
                  <a:lnTo>
                    <a:pt x="1961" y="2740"/>
                  </a:lnTo>
                  <a:lnTo>
                    <a:pt x="2212" y="2615"/>
                  </a:lnTo>
                  <a:lnTo>
                    <a:pt x="2413" y="2439"/>
                  </a:lnTo>
                  <a:lnTo>
                    <a:pt x="2589" y="2213"/>
                  </a:lnTo>
                  <a:lnTo>
                    <a:pt x="2740" y="1986"/>
                  </a:lnTo>
                  <a:lnTo>
                    <a:pt x="2816" y="1710"/>
                  </a:lnTo>
                  <a:lnTo>
                    <a:pt x="2841" y="1433"/>
                  </a:lnTo>
                  <a:lnTo>
                    <a:pt x="2816" y="1132"/>
                  </a:lnTo>
                  <a:lnTo>
                    <a:pt x="2740" y="880"/>
                  </a:lnTo>
                  <a:lnTo>
                    <a:pt x="2589" y="629"/>
                  </a:lnTo>
                  <a:lnTo>
                    <a:pt x="2413" y="428"/>
                  </a:lnTo>
                  <a:lnTo>
                    <a:pt x="2212" y="252"/>
                  </a:lnTo>
                  <a:lnTo>
                    <a:pt x="1961" y="101"/>
                  </a:lnTo>
                  <a:lnTo>
                    <a:pt x="1710" y="2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5463961" y="3906666"/>
              <a:ext cx="64651" cy="64995"/>
            </a:xfrm>
            <a:custGeom>
              <a:rect b="b" l="l" r="r" t="t"/>
              <a:pathLst>
                <a:path extrusionOk="0" h="3847" w="3821">
                  <a:moveTo>
                    <a:pt x="1885" y="1"/>
                  </a:moveTo>
                  <a:lnTo>
                    <a:pt x="1709" y="26"/>
                  </a:lnTo>
                  <a:lnTo>
                    <a:pt x="1508" y="51"/>
                  </a:lnTo>
                  <a:lnTo>
                    <a:pt x="1332" y="102"/>
                  </a:lnTo>
                  <a:lnTo>
                    <a:pt x="1157" y="152"/>
                  </a:lnTo>
                  <a:lnTo>
                    <a:pt x="981" y="227"/>
                  </a:lnTo>
                  <a:lnTo>
                    <a:pt x="830" y="328"/>
                  </a:lnTo>
                  <a:lnTo>
                    <a:pt x="679" y="428"/>
                  </a:lnTo>
                  <a:lnTo>
                    <a:pt x="553" y="554"/>
                  </a:lnTo>
                  <a:lnTo>
                    <a:pt x="428" y="705"/>
                  </a:lnTo>
                  <a:lnTo>
                    <a:pt x="327" y="856"/>
                  </a:lnTo>
                  <a:lnTo>
                    <a:pt x="227" y="1006"/>
                  </a:lnTo>
                  <a:lnTo>
                    <a:pt x="151" y="1157"/>
                  </a:lnTo>
                  <a:lnTo>
                    <a:pt x="76" y="1333"/>
                  </a:lnTo>
                  <a:lnTo>
                    <a:pt x="25" y="1534"/>
                  </a:lnTo>
                  <a:lnTo>
                    <a:pt x="0" y="1710"/>
                  </a:lnTo>
                  <a:lnTo>
                    <a:pt x="0" y="1911"/>
                  </a:lnTo>
                  <a:lnTo>
                    <a:pt x="0" y="3846"/>
                  </a:lnTo>
                  <a:lnTo>
                    <a:pt x="3821" y="3846"/>
                  </a:lnTo>
                  <a:lnTo>
                    <a:pt x="3821" y="1911"/>
                  </a:lnTo>
                  <a:lnTo>
                    <a:pt x="3821" y="1710"/>
                  </a:lnTo>
                  <a:lnTo>
                    <a:pt x="3796" y="1534"/>
                  </a:lnTo>
                  <a:lnTo>
                    <a:pt x="3745" y="1333"/>
                  </a:lnTo>
                  <a:lnTo>
                    <a:pt x="3670" y="1157"/>
                  </a:lnTo>
                  <a:lnTo>
                    <a:pt x="3595" y="1006"/>
                  </a:lnTo>
                  <a:lnTo>
                    <a:pt x="3494" y="856"/>
                  </a:lnTo>
                  <a:lnTo>
                    <a:pt x="3368" y="705"/>
                  </a:lnTo>
                  <a:lnTo>
                    <a:pt x="3243" y="554"/>
                  </a:lnTo>
                  <a:lnTo>
                    <a:pt x="3117" y="428"/>
                  </a:lnTo>
                  <a:lnTo>
                    <a:pt x="2966" y="328"/>
                  </a:lnTo>
                  <a:lnTo>
                    <a:pt x="2815" y="227"/>
                  </a:lnTo>
                  <a:lnTo>
                    <a:pt x="2639" y="152"/>
                  </a:lnTo>
                  <a:lnTo>
                    <a:pt x="2463" y="102"/>
                  </a:lnTo>
                  <a:lnTo>
                    <a:pt x="2288" y="51"/>
                  </a:lnTo>
                  <a:lnTo>
                    <a:pt x="2086" y="26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472032" y="3842555"/>
              <a:ext cx="48087" cy="47999"/>
            </a:xfrm>
            <a:custGeom>
              <a:rect b="b" l="l" r="r" t="t"/>
              <a:pathLst>
                <a:path extrusionOk="0" h="2841" w="2842">
                  <a:moveTo>
                    <a:pt x="1408" y="1"/>
                  </a:moveTo>
                  <a:lnTo>
                    <a:pt x="1132" y="26"/>
                  </a:lnTo>
                  <a:lnTo>
                    <a:pt x="855" y="101"/>
                  </a:lnTo>
                  <a:lnTo>
                    <a:pt x="629" y="252"/>
                  </a:lnTo>
                  <a:lnTo>
                    <a:pt x="403" y="428"/>
                  </a:lnTo>
                  <a:lnTo>
                    <a:pt x="227" y="629"/>
                  </a:lnTo>
                  <a:lnTo>
                    <a:pt x="101" y="880"/>
                  </a:lnTo>
                  <a:lnTo>
                    <a:pt x="26" y="1132"/>
                  </a:lnTo>
                  <a:lnTo>
                    <a:pt x="1" y="1433"/>
                  </a:lnTo>
                  <a:lnTo>
                    <a:pt x="26" y="1710"/>
                  </a:lnTo>
                  <a:lnTo>
                    <a:pt x="101" y="1986"/>
                  </a:lnTo>
                  <a:lnTo>
                    <a:pt x="227" y="2213"/>
                  </a:lnTo>
                  <a:lnTo>
                    <a:pt x="403" y="2439"/>
                  </a:lnTo>
                  <a:lnTo>
                    <a:pt x="629" y="2615"/>
                  </a:lnTo>
                  <a:lnTo>
                    <a:pt x="855" y="2740"/>
                  </a:lnTo>
                  <a:lnTo>
                    <a:pt x="1132" y="2816"/>
                  </a:lnTo>
                  <a:lnTo>
                    <a:pt x="1408" y="2841"/>
                  </a:lnTo>
                  <a:lnTo>
                    <a:pt x="1710" y="2816"/>
                  </a:lnTo>
                  <a:lnTo>
                    <a:pt x="1961" y="2740"/>
                  </a:lnTo>
                  <a:lnTo>
                    <a:pt x="2213" y="2615"/>
                  </a:lnTo>
                  <a:lnTo>
                    <a:pt x="2414" y="2439"/>
                  </a:lnTo>
                  <a:lnTo>
                    <a:pt x="2590" y="2213"/>
                  </a:lnTo>
                  <a:lnTo>
                    <a:pt x="2741" y="1986"/>
                  </a:lnTo>
                  <a:lnTo>
                    <a:pt x="2816" y="1710"/>
                  </a:lnTo>
                  <a:lnTo>
                    <a:pt x="2841" y="1433"/>
                  </a:lnTo>
                  <a:lnTo>
                    <a:pt x="2816" y="1132"/>
                  </a:lnTo>
                  <a:lnTo>
                    <a:pt x="2741" y="880"/>
                  </a:lnTo>
                  <a:lnTo>
                    <a:pt x="2590" y="629"/>
                  </a:lnTo>
                  <a:lnTo>
                    <a:pt x="2414" y="428"/>
                  </a:lnTo>
                  <a:lnTo>
                    <a:pt x="2213" y="252"/>
                  </a:lnTo>
                  <a:lnTo>
                    <a:pt x="1961" y="101"/>
                  </a:lnTo>
                  <a:lnTo>
                    <a:pt x="1710" y="2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5254300" y="3762311"/>
              <a:ext cx="129286" cy="112538"/>
            </a:xfrm>
            <a:custGeom>
              <a:rect b="b" l="l" r="r" t="t"/>
              <a:pathLst>
                <a:path extrusionOk="0" h="6661" w="7641">
                  <a:moveTo>
                    <a:pt x="1734" y="0"/>
                  </a:moveTo>
                  <a:lnTo>
                    <a:pt x="1559" y="51"/>
                  </a:lnTo>
                  <a:lnTo>
                    <a:pt x="1357" y="76"/>
                  </a:lnTo>
                  <a:lnTo>
                    <a:pt x="1182" y="151"/>
                  </a:lnTo>
                  <a:lnTo>
                    <a:pt x="1031" y="227"/>
                  </a:lnTo>
                  <a:lnTo>
                    <a:pt x="855" y="327"/>
                  </a:lnTo>
                  <a:lnTo>
                    <a:pt x="704" y="428"/>
                  </a:lnTo>
                  <a:lnTo>
                    <a:pt x="578" y="553"/>
                  </a:lnTo>
                  <a:lnTo>
                    <a:pt x="453" y="704"/>
                  </a:lnTo>
                  <a:lnTo>
                    <a:pt x="327" y="830"/>
                  </a:lnTo>
                  <a:lnTo>
                    <a:pt x="226" y="1006"/>
                  </a:lnTo>
                  <a:lnTo>
                    <a:pt x="151" y="1157"/>
                  </a:lnTo>
                  <a:lnTo>
                    <a:pt x="101" y="1333"/>
                  </a:lnTo>
                  <a:lnTo>
                    <a:pt x="50" y="1508"/>
                  </a:lnTo>
                  <a:lnTo>
                    <a:pt x="0" y="1710"/>
                  </a:lnTo>
                  <a:lnTo>
                    <a:pt x="0" y="1911"/>
                  </a:lnTo>
                  <a:lnTo>
                    <a:pt x="0" y="6661"/>
                  </a:lnTo>
                  <a:lnTo>
                    <a:pt x="2463" y="6661"/>
                  </a:lnTo>
                  <a:lnTo>
                    <a:pt x="2413" y="6410"/>
                  </a:lnTo>
                  <a:lnTo>
                    <a:pt x="2413" y="6183"/>
                  </a:lnTo>
                  <a:lnTo>
                    <a:pt x="2438" y="5806"/>
                  </a:lnTo>
                  <a:lnTo>
                    <a:pt x="2514" y="5480"/>
                  </a:lnTo>
                  <a:lnTo>
                    <a:pt x="2639" y="5153"/>
                  </a:lnTo>
                  <a:lnTo>
                    <a:pt x="2815" y="4851"/>
                  </a:lnTo>
                  <a:lnTo>
                    <a:pt x="3016" y="4600"/>
                  </a:lnTo>
                  <a:lnTo>
                    <a:pt x="3268" y="4349"/>
                  </a:lnTo>
                  <a:lnTo>
                    <a:pt x="3519" y="4173"/>
                  </a:lnTo>
                  <a:lnTo>
                    <a:pt x="3821" y="3997"/>
                  </a:lnTo>
                  <a:lnTo>
                    <a:pt x="3821" y="1911"/>
                  </a:lnTo>
                  <a:lnTo>
                    <a:pt x="7641" y="1911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7"/>
          <p:cNvSpPr/>
          <p:nvPr/>
        </p:nvSpPr>
        <p:spPr>
          <a:xfrm>
            <a:off x="459150" y="4204925"/>
            <a:ext cx="8229600" cy="52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"/>
          <p:cNvSpPr txBox="1"/>
          <p:nvPr/>
        </p:nvSpPr>
        <p:spPr>
          <a:xfrm>
            <a:off x="459150" y="4368425"/>
            <a:ext cx="8229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ovember 2021 Monthly Planner Infographics by Slidesgo">
  <a:themeElements>
    <a:clrScheme name="Simple Light">
      <a:dk1>
        <a:srgbClr val="000000"/>
      </a:dk1>
      <a:lt1>
        <a:srgbClr val="FFFFFF"/>
      </a:lt1>
      <a:dk2>
        <a:srgbClr val="29C6DB"/>
      </a:dk2>
      <a:lt2>
        <a:srgbClr val="3385CF"/>
      </a:lt2>
      <a:accent1>
        <a:srgbClr val="6FA8DC"/>
      </a:accent1>
      <a:accent2>
        <a:srgbClr val="467AAA"/>
      </a:accent2>
      <a:accent3>
        <a:srgbClr val="265075"/>
      </a:accent3>
      <a:accent4>
        <a:srgbClr val="66B6FF"/>
      </a:accent4>
      <a:accent5>
        <a:srgbClr val="CCCCCC"/>
      </a:accent5>
      <a:accent6>
        <a:srgbClr val="F8F8F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