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0"/>
  </p:notesMasterIdLst>
  <p:sldIdLst>
    <p:sldId id="639" r:id="rId3"/>
    <p:sldId id="394" r:id="rId4"/>
    <p:sldId id="395" r:id="rId5"/>
    <p:sldId id="645" r:id="rId6"/>
    <p:sldId id="640" r:id="rId7"/>
    <p:sldId id="646" r:id="rId8"/>
    <p:sldId id="647" r:id="rId9"/>
    <p:sldId id="648" r:id="rId10"/>
    <p:sldId id="649" r:id="rId11"/>
    <p:sldId id="630" r:id="rId12"/>
    <p:sldId id="650" r:id="rId13"/>
    <p:sldId id="629" r:id="rId14"/>
    <p:sldId id="651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9" r:id="rId24"/>
    <p:sldId id="670" r:id="rId25"/>
    <p:sldId id="663" r:id="rId26"/>
    <p:sldId id="666" r:id="rId27"/>
    <p:sldId id="667" r:id="rId28"/>
    <p:sldId id="668" r:id="rId29"/>
  </p:sldIdLst>
  <p:sldSz cx="24384000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20" d="100"/>
          <a:sy n="20" d="100"/>
        </p:scale>
        <p:origin x="91" y="97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6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20.png"/><Relationship Id="rId7" Type="http://schemas.openxmlformats.org/officeDocument/2006/relationships/image" Target="../media/image12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89.png"/><Relationship Id="rId10" Type="http://schemas.openxmlformats.org/officeDocument/2006/relationships/image" Target="../media/image870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16.png"/><Relationship Id="rId4" Type="http://schemas.openxmlformats.org/officeDocument/2006/relationships/image" Target="../media/image93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0.png"/><Relationship Id="rId7" Type="http://schemas.openxmlformats.org/officeDocument/2006/relationships/image" Target="../media/image12.jpe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000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0.png"/><Relationship Id="rId7" Type="http://schemas.openxmlformats.org/officeDocument/2006/relationships/image" Target="../media/image12.jpe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2.jpeg"/><Relationship Id="rId12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13.png"/><Relationship Id="rId5" Type="http://schemas.openxmlformats.org/officeDocument/2006/relationships/image" Target="../media/image111.png"/><Relationship Id="rId10" Type="http://schemas.openxmlformats.org/officeDocument/2006/relationships/image" Target="../media/image690.png"/><Relationship Id="rId4" Type="http://schemas.openxmlformats.org/officeDocument/2006/relationships/image" Target="../media/image110.png"/><Relationship Id="rId9" Type="http://schemas.openxmlformats.org/officeDocument/2006/relationships/image" Target="../media/image6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9.png"/><Relationship Id="rId7" Type="http://schemas.openxmlformats.org/officeDocument/2006/relationships/image" Target="../media/image11.png"/><Relationship Id="rId12" Type="http://schemas.openxmlformats.org/officeDocument/2006/relationships/image" Target="../media/image1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.png"/><Relationship Id="rId11" Type="http://schemas.openxmlformats.org/officeDocument/2006/relationships/image" Target="../media/image123.png"/><Relationship Id="rId5" Type="http://schemas.openxmlformats.org/officeDocument/2006/relationships/image" Target="../media/image121.png"/><Relationship Id="rId10" Type="http://schemas.openxmlformats.org/officeDocument/2006/relationships/image" Target="../media/image118.png"/><Relationship Id="rId4" Type="http://schemas.openxmlformats.org/officeDocument/2006/relationships/image" Target="../media/image120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28.png"/><Relationship Id="rId3" Type="http://schemas.openxmlformats.org/officeDocument/2006/relationships/image" Target="../media/image123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0.png"/><Relationship Id="rId9" Type="http://schemas.openxmlformats.org/officeDocument/2006/relationships/image" Target="../media/image127.png"/><Relationship Id="rId1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.jpeg"/><Relationship Id="rId7" Type="http://schemas.openxmlformats.org/officeDocument/2006/relationships/image" Target="../media/image1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12.jpeg"/><Relationship Id="rId7" Type="http://schemas.openxmlformats.org/officeDocument/2006/relationships/image" Target="../media/image137.png"/><Relationship Id="rId12" Type="http://schemas.openxmlformats.org/officeDocument/2006/relationships/image" Target="../media/image1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35.png"/><Relationship Id="rId15" Type="http://schemas.openxmlformats.org/officeDocument/2006/relationships/image" Target="../media/image116.png"/><Relationship Id="rId10" Type="http://schemas.openxmlformats.org/officeDocument/2006/relationships/image" Target="../media/image140.png"/><Relationship Id="rId9" Type="http://schemas.openxmlformats.org/officeDocument/2006/relationships/image" Target="../media/image139.png"/><Relationship Id="rId14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3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6.png"/><Relationship Id="rId7" Type="http://schemas.openxmlformats.org/officeDocument/2006/relationships/image" Target="../media/image19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0.png"/><Relationship Id="rId5" Type="http://schemas.openxmlformats.org/officeDocument/2006/relationships/image" Target="../media/image18.wmf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jpeg"/><Relationship Id="rId1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9.png"/><Relationship Id="rId5" Type="http://schemas.openxmlformats.org/officeDocument/2006/relationships/image" Target="../media/image18.wmf"/><Relationship Id="rId10" Type="http://schemas.openxmlformats.org/officeDocument/2006/relationships/image" Target="../media/image15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60.png"/><Relationship Id="rId7" Type="http://schemas.openxmlformats.org/officeDocument/2006/relationships/image" Target="../media/image161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1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4.png"/><Relationship Id="rId5" Type="http://schemas.openxmlformats.org/officeDocument/2006/relationships/image" Target="../media/image18.wmf"/><Relationship Id="rId15" Type="http://schemas.openxmlformats.org/officeDocument/2006/relationships/image" Target="../media/image168.png"/><Relationship Id="rId10" Type="http://schemas.openxmlformats.org/officeDocument/2006/relationships/image" Target="../media/image12.jpeg"/><Relationship Id="rId19" Type="http://schemas.openxmlformats.org/officeDocument/2006/relationships/image" Target="../media/image17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3.png"/><Relationship Id="rId14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13" Type="http://schemas.openxmlformats.org/officeDocument/2006/relationships/image" Target="../media/image175.png"/><Relationship Id="rId3" Type="http://schemas.openxmlformats.org/officeDocument/2006/relationships/image" Target="../media/image12.jpeg"/><Relationship Id="rId7" Type="http://schemas.openxmlformats.org/officeDocument/2006/relationships/image" Target="../media/image174.png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10.png"/><Relationship Id="rId11" Type="http://schemas.openxmlformats.org/officeDocument/2006/relationships/image" Target="../media/image18.wmf"/><Relationship Id="rId15" Type="http://schemas.openxmlformats.org/officeDocument/2006/relationships/image" Target="../media/image177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73.png"/><Relationship Id="rId9" Type="http://schemas.openxmlformats.org/officeDocument/2006/relationships/image" Target="../media/image1740.png"/><Relationship Id="rId14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2.png"/><Relationship Id="rId3" Type="http://schemas.openxmlformats.org/officeDocument/2006/relationships/image" Target="../media/image12.jpeg"/><Relationship Id="rId7" Type="http://schemas.openxmlformats.org/officeDocument/2006/relationships/image" Target="../media/image179.png"/><Relationship Id="rId12" Type="http://schemas.openxmlformats.org/officeDocument/2006/relationships/image" Target="../media/image18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8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700.png"/><Relationship Id="rId10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2.jpeg"/><Relationship Id="rId7" Type="http://schemas.openxmlformats.org/officeDocument/2006/relationships/image" Target="../media/image186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1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5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84.png"/><Relationship Id="rId15" Type="http://schemas.openxmlformats.org/officeDocument/2006/relationships/image" Target="../media/image191.png"/><Relationship Id="rId10" Type="http://schemas.openxmlformats.org/officeDocument/2006/relationships/image" Target="../media/image18.wmf"/><Relationship Id="rId19" Type="http://schemas.openxmlformats.org/officeDocument/2006/relationships/image" Target="../media/image195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31085" y="1676400"/>
            <a:ext cx="22845627" cy="11316855"/>
            <a:chOff x="1447796" y="1793812"/>
            <a:chExt cx="22845627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12"/>
              <a:ext cx="22845627" cy="11316855"/>
              <a:chOff x="1447796" y="1793812"/>
              <a:chExt cx="22845627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13369" y="1797127"/>
                <a:ext cx="22680054" cy="10537356"/>
                <a:chOff x="-3501459" y="3448230"/>
                <a:chExt cx="22680054" cy="1053735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01459" y="3448230"/>
                  <a:ext cx="22680054" cy="10537356"/>
                  <a:chOff x="-3501459" y="3448230"/>
                  <a:chExt cx="22680054" cy="1053735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01459" y="3524416"/>
                    <a:ext cx="22680054" cy="10461170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6" y="5783936"/>
                <a:ext cx="1014914" cy="905660"/>
                <a:chOff x="7459669" y="8063144"/>
                <a:chExt cx="1006652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8260941"/>
                  <a:ext cx="50751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3" y="7603998"/>
                <a:ext cx="1014913" cy="860277"/>
                <a:chOff x="7459669" y="6333639"/>
                <a:chExt cx="1006650" cy="86037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648604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2" y="9356599"/>
                <a:ext cx="1014915" cy="914400"/>
                <a:chOff x="7459669" y="6918135"/>
                <a:chExt cx="1301368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124673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(4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715000"/>
            <a:ext cx="64908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713" y="7590995"/>
            <a:ext cx="620400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ĐỒ THỊ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32406" y="10946909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044BBB-18BD-1220-1B87-A88BEBD95510}"/>
              </a:ext>
            </a:extLst>
          </p:cNvPr>
          <p:cNvSpPr/>
          <p:nvPr/>
        </p:nvSpPr>
        <p:spPr>
          <a:xfrm>
            <a:off x="2667000" y="9372600"/>
            <a:ext cx="131235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SỰ ĐỒNG BIẾN, NGHỊCH BIẾN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2417A5-88E0-7F07-48C0-43267A06E055}"/>
              </a:ext>
            </a:extLst>
          </p:cNvPr>
          <p:cNvGrpSpPr/>
          <p:nvPr/>
        </p:nvGrpSpPr>
        <p:grpSpPr>
          <a:xfrm>
            <a:off x="779470" y="10958662"/>
            <a:ext cx="1385031" cy="810777"/>
            <a:chOff x="844784" y="10958662"/>
            <a:chExt cx="1385031" cy="810777"/>
          </a:xfrm>
        </p:grpSpPr>
        <p:sp>
          <p:nvSpPr>
            <p:cNvPr id="47" name="Round Same Side Corner Rectangle 51">
              <a:extLst>
                <a:ext uri="{FF2B5EF4-FFF2-40B4-BE49-F238E27FC236}">
                  <a16:creationId xmlns:a16="http://schemas.microsoft.com/office/drawing/2014/main" id="{B87F76C5-9E28-5E02-7F9F-9474F509F799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A6027E-630C-0266-5234-F6FFB3121A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A705E9-A92D-6189-F1F9-E31DB01718B9}"/>
              </a:ext>
            </a:extLst>
          </p:cNvPr>
          <p:cNvGrpSpPr/>
          <p:nvPr/>
        </p:nvGrpSpPr>
        <p:grpSpPr>
          <a:xfrm>
            <a:off x="795127" y="5822438"/>
            <a:ext cx="1385031" cy="810777"/>
            <a:chOff x="844784" y="10958662"/>
            <a:chExt cx="1385031" cy="810777"/>
          </a:xfrm>
        </p:grpSpPr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AADE7980-961C-C00D-92E7-E14CACC4EE74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298419-2615-7023-01F2-8AE6FC008425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7FC7DD9-3CF3-75E1-4DE8-3A659A33E572}"/>
              </a:ext>
            </a:extLst>
          </p:cNvPr>
          <p:cNvGrpSpPr/>
          <p:nvPr/>
        </p:nvGrpSpPr>
        <p:grpSpPr>
          <a:xfrm>
            <a:off x="765329" y="7651636"/>
            <a:ext cx="1385031" cy="810777"/>
            <a:chOff x="844784" y="10958662"/>
            <a:chExt cx="1385031" cy="810777"/>
          </a:xfrm>
        </p:grpSpPr>
        <p:sp>
          <p:nvSpPr>
            <p:cNvPr id="82" name="Round Same Side Corner Rectangle 51">
              <a:extLst>
                <a:ext uri="{FF2B5EF4-FFF2-40B4-BE49-F238E27FC236}">
                  <a16:creationId xmlns:a16="http://schemas.microsoft.com/office/drawing/2014/main" id="{6F3C7F98-00F7-0279-D084-59D3E9BC2412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EE3CECF-223E-E3B6-6E90-5B1BD01701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B0AC01-3573-F05F-9E07-9D581788529B}"/>
              </a:ext>
            </a:extLst>
          </p:cNvPr>
          <p:cNvGrpSpPr/>
          <p:nvPr/>
        </p:nvGrpSpPr>
        <p:grpSpPr>
          <a:xfrm>
            <a:off x="765330" y="9378518"/>
            <a:ext cx="1385031" cy="810777"/>
            <a:chOff x="844784" y="10958662"/>
            <a:chExt cx="1385031" cy="810777"/>
          </a:xfrm>
        </p:grpSpPr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F93FABB3-D02B-E68C-3914-6AF4D56F4C15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14BADD-CFC5-66BF-2061-67D78DB9015E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56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19134740" cy="1673957"/>
            <a:chOff x="923003" y="3917552"/>
            <a:chExt cx="16696340" cy="170367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16347132" cy="119437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18207038" cy="9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18207038" cy="934743"/>
              </a:xfrm>
              <a:prstGeom prst="rect">
                <a:avLst/>
              </a:prstGeom>
              <a:blipFill>
                <a:blip r:embed="rId3"/>
                <a:stretch>
                  <a:fillRect t="-849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90E9DD4-86F7-A1A6-72D9-1D671FED3299}"/>
              </a:ext>
            </a:extLst>
          </p:cNvPr>
          <p:cNvGrpSpPr/>
          <p:nvPr/>
        </p:nvGrpSpPr>
        <p:grpSpPr>
          <a:xfrm>
            <a:off x="153081" y="4860214"/>
            <a:ext cx="23926119" cy="1234536"/>
            <a:chOff x="241306" y="2243792"/>
            <a:chExt cx="119612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CA77FDA-7F2A-290C-457C-D83255641CD0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;+∞)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CA77FDA-7F2A-290C-457C-D83255641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DB6F26-EE32-D0AE-0109-221D548FA88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CD8B81D-2F11-6551-575B-FF180E043832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;+∞)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CD8B81D-2F11-6551-575B-FF180E0438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060E50A-31CD-A9F9-1E0F-7AC8549C9732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4BFBC93-1F9A-EB86-F097-A38E467E6438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4BFBC93-1F9A-EB86-F097-A38E467E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AF4AF3-6FE0-FB72-DF9A-53ED992F3DF1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D470673-53D3-97FA-CBE5-473C2406C950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∞;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D470673-53D3-97FA-CBE5-473C2406C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E13A0D-3327-B991-1E3B-FDB4D007ECE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910AFEA2-9459-5812-A0C1-CDD03D3DC97A}"/>
              </a:ext>
            </a:extLst>
          </p:cNvPr>
          <p:cNvSpPr/>
          <p:nvPr/>
        </p:nvSpPr>
        <p:spPr>
          <a:xfrm>
            <a:off x="154836" y="4990104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13E2DE-1795-90C6-9FD5-0A7F80BAE2E2}"/>
              </a:ext>
            </a:extLst>
          </p:cNvPr>
          <p:cNvGrpSpPr/>
          <p:nvPr/>
        </p:nvGrpSpPr>
        <p:grpSpPr>
          <a:xfrm>
            <a:off x="0" y="67252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5" name="Rounded Rectangle 52">
              <a:extLst>
                <a:ext uri="{FF2B5EF4-FFF2-40B4-BE49-F238E27FC236}">
                  <a16:creationId xmlns:a16="http://schemas.microsoft.com/office/drawing/2014/main" id="{4DBE0A14-59C3-46AE-05E3-CA548CB475C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BD8B1D-DF0C-8C61-EFE5-5AFBB841343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2FD604C1-D0D0-26C1-9DFC-681308A6EB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EEC4429-94EC-44CD-20A4-4BF600EA98BE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BA88CF7-AC42-F51C-887F-F7DB20889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E1375D-D161-E506-0BC2-B25EB645759D}"/>
                  </a:ext>
                </a:extLst>
              </p:cNvPr>
              <p:cNvSpPr txBox="1"/>
              <p:nvPr/>
            </p:nvSpPr>
            <p:spPr>
              <a:xfrm>
                <a:off x="5648420" y="8552810"/>
                <a:ext cx="180461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E1375D-D161-E506-0BC2-B25EB645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20" y="8552810"/>
                <a:ext cx="18046174" cy="830997"/>
              </a:xfrm>
              <a:prstGeom prst="rect">
                <a:avLst/>
              </a:prstGeom>
              <a:blipFill>
                <a:blip r:embed="rId9"/>
                <a:stretch>
                  <a:fillRect l="-1554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665F0A-A316-EED8-9BDD-540A866591C9}"/>
                  </a:ext>
                </a:extLst>
              </p:cNvPr>
              <p:cNvSpPr txBox="1"/>
              <p:nvPr/>
            </p:nvSpPr>
            <p:spPr>
              <a:xfrm>
                <a:off x="5648420" y="9544295"/>
                <a:ext cx="11030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;+∞)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665F0A-A316-EED8-9BDD-540A8665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20" y="9544295"/>
                <a:ext cx="11030928" cy="830997"/>
              </a:xfrm>
              <a:prstGeom prst="rect">
                <a:avLst/>
              </a:prstGeom>
              <a:blipFill>
                <a:blip r:embed="rId10"/>
                <a:stretch>
                  <a:fillRect l="-254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02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3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08550" y="2640984"/>
            <a:ext cx="23753824" cy="1952255"/>
            <a:chOff x="923003" y="3917552"/>
            <a:chExt cx="16696340" cy="170367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16347132" cy="119437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595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3693438" cy="936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3693438" cy="936923"/>
              </a:xfrm>
              <a:prstGeom prst="rect">
                <a:avLst/>
              </a:prstGeom>
              <a:blipFill>
                <a:blip r:embed="rId3"/>
                <a:stretch>
                  <a:fillRect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2A48B4F-0291-496C-B5E8-A9A3042E143D}"/>
              </a:ext>
            </a:extLst>
          </p:cNvPr>
          <p:cNvGrpSpPr/>
          <p:nvPr/>
        </p:nvGrpSpPr>
        <p:grpSpPr>
          <a:xfrm>
            <a:off x="153081" y="4860214"/>
            <a:ext cx="23926119" cy="1234536"/>
            <a:chOff x="241306" y="2243792"/>
            <a:chExt cx="119612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2C13683-E524-CC64-A552-285E054959B9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2C13683-E524-CC64-A552-285E054959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125A13-5B25-A94A-F284-2225D16220E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CBCA18F-7ADF-7CB9-31D5-4909C3F9856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CBCA18F-7ADF-7CB9-31D5-4909C3F98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90558-05CB-E3B9-6CDA-BBFF4D2B50ED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C903902-76C6-8185-BA06-6A5381E7E168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C903902-76C6-8185-BA06-6A5381E7E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E1615C-E86D-A3F7-11ED-2265AD3FBC9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2B110C-5B47-9468-662E-B5BA819D7420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2B110C-5B47-9468-662E-B5BA819D74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FC5204-BC34-A3CA-C157-9DBC2E515552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EAC88FB-089B-F800-DE85-F310DF460BDD}"/>
              </a:ext>
            </a:extLst>
          </p:cNvPr>
          <p:cNvSpPr/>
          <p:nvPr/>
        </p:nvSpPr>
        <p:spPr>
          <a:xfrm>
            <a:off x="6166843" y="4952707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DB1C01-7776-4FA3-222B-CEE0A156F58A}"/>
              </a:ext>
            </a:extLst>
          </p:cNvPr>
          <p:cNvGrpSpPr/>
          <p:nvPr/>
        </p:nvGrpSpPr>
        <p:grpSpPr>
          <a:xfrm>
            <a:off x="153081" y="6480236"/>
            <a:ext cx="23862374" cy="6310418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FD0D5129-4687-703A-CB2E-278C1619787B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83E1148-AB2E-2494-CA80-6E75C0E39EA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F74F6549-B717-3873-D51F-855B539BAFD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6FEA-ACBF-F044-F921-2FC6C67ECA16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A6BF9C-E0A1-7DB1-E736-3E3ACC5FF0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2CCD16-8274-93E9-73AE-22BA6856501A}"/>
              </a:ext>
            </a:extLst>
          </p:cNvPr>
          <p:cNvSpPr txBox="1"/>
          <p:nvPr/>
        </p:nvSpPr>
        <p:spPr>
          <a:xfrm>
            <a:off x="836835" y="7652887"/>
            <a:ext cx="118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Casio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37FB47-269C-0383-9F3E-04D3551DE572}"/>
                  </a:ext>
                </a:extLst>
              </p:cNvPr>
              <p:cNvSpPr txBox="1"/>
              <p:nvPr/>
            </p:nvSpPr>
            <p:spPr>
              <a:xfrm>
                <a:off x="874213" y="9820979"/>
                <a:ext cx="179013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 phím r nhập các giá trị của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37FB47-269C-0383-9F3E-04D3551DE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13" y="9820979"/>
                <a:ext cx="17901331" cy="830997"/>
              </a:xfrm>
              <a:prstGeom prst="rect">
                <a:avLst/>
              </a:prstGeom>
              <a:blipFill>
                <a:blip r:embed="rId9"/>
                <a:stretch>
                  <a:fillRect l="-153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476DBDC3-0D7D-1FA3-ECF6-BA13451BA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690" y="8476035"/>
            <a:ext cx="5131928" cy="1375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D2FE56-5486-2DEF-775D-880F53E5F552}"/>
                  </a:ext>
                </a:extLst>
              </p:cNvPr>
              <p:cNvSpPr txBox="1"/>
              <p:nvPr/>
            </p:nvSpPr>
            <p:spPr>
              <a:xfrm>
                <a:off x="964573" y="10569705"/>
                <a:ext cx="81083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</a:t>
                </a:r>
              </a:p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D2FE56-5486-2DEF-775D-880F53E5F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73" y="10569705"/>
                <a:ext cx="8108399" cy="1569660"/>
              </a:xfrm>
              <a:prstGeom prst="rect">
                <a:avLst/>
              </a:prstGeom>
              <a:blipFill>
                <a:blip r:embed="rId11"/>
                <a:stretch>
                  <a:fillRect t="-10506" r="-2256" b="-18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010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9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18222" y="5394864"/>
            <a:ext cx="2394571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481924" y="5509774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39000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1788438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1788438" cy="1202252"/>
              </a:xfrm>
              <a:prstGeom prst="rect">
                <a:avLst/>
              </a:prstGeom>
              <a:blipFill>
                <a:blip r:embed="rId8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E5112A-3DE3-FDC5-0D2E-16AAAA827F14}"/>
                  </a:ext>
                </a:extLst>
              </p:cNvPr>
              <p:cNvSpPr txBox="1"/>
              <p:nvPr/>
            </p:nvSpPr>
            <p:spPr>
              <a:xfrm>
                <a:off x="908401" y="8030148"/>
                <a:ext cx="15550800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E5112A-3DE3-FDC5-0D2E-16AAAA82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01" y="8030148"/>
                <a:ext cx="15550800" cy="1740028"/>
              </a:xfrm>
              <a:prstGeom prst="rect">
                <a:avLst/>
              </a:prstGeom>
              <a:blipFill>
                <a:blip r:embed="rId9"/>
                <a:stretch>
                  <a:fillRect l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1B22B5-F036-2E70-5B7D-0CC5FF9B3DB2}"/>
                  </a:ext>
                </a:extLst>
              </p:cNvPr>
              <p:cNvSpPr txBox="1"/>
              <p:nvPr/>
            </p:nvSpPr>
            <p:spPr>
              <a:xfrm>
                <a:off x="908401" y="9960300"/>
                <a:ext cx="11030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1B22B5-F036-2E70-5B7D-0CC5FF9B3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01" y="9960300"/>
                <a:ext cx="11030928" cy="830997"/>
              </a:xfrm>
              <a:prstGeom prst="rect">
                <a:avLst/>
              </a:prstGeom>
              <a:blipFill>
                <a:blip r:embed="rId10"/>
                <a:stretch>
                  <a:fillRect l="-248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02430" y="2345002"/>
            <a:ext cx="16128169" cy="3241495"/>
            <a:chOff x="950622" y="3870295"/>
            <a:chExt cx="10933598" cy="245521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34636" y="4276131"/>
              <a:ext cx="10649584" cy="204938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50622" y="3870295"/>
              <a:ext cx="3914483" cy="1040476"/>
              <a:chOff x="950622" y="3870295"/>
              <a:chExt cx="3914483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6"/>
                <a:ext cx="3503060" cy="865575"/>
                <a:chOff x="2028795" y="4384806"/>
                <a:chExt cx="3503060" cy="865575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6"/>
                  <a:ext cx="2895398" cy="69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50622" y="387029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466724" y="3161598"/>
                <a:ext cx="1485423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24" y="3161598"/>
                <a:ext cx="14854239" cy="2308324"/>
              </a:xfrm>
              <a:prstGeom prst="rect">
                <a:avLst/>
              </a:prstGeom>
              <a:blipFill>
                <a:blip r:embed="rId3"/>
                <a:stretch>
                  <a:fillRect l="-1888" t="-6349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D337A6B-9DC8-E5FB-7BA8-ABECE64BA746}"/>
              </a:ext>
            </a:extLst>
          </p:cNvPr>
          <p:cNvGrpSpPr/>
          <p:nvPr/>
        </p:nvGrpSpPr>
        <p:grpSpPr>
          <a:xfrm>
            <a:off x="218222" y="5852064"/>
            <a:ext cx="24318179" cy="1234536"/>
            <a:chOff x="241306" y="2243792"/>
            <a:chExt cx="119612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A3D704-1DD3-E9C4-6B85-5C5CD1290683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A3D704-1DD3-E9C4-6B85-5C5CD1290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511194-5F7F-7A0F-7F5B-D4ED91FBEF8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40B050-51B4-734E-FC73-83C128102C0A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40B050-51B4-734E-FC73-83C128102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E389BB-E408-8F89-F49F-B1CCFB38CCE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E4B117-C173-2F1B-8AB6-EEBF7C90AE96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E4B117-C173-2F1B-8AB6-EEBF7C90A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419ED4-4D51-73D3-73C7-2BC4E1794621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B93F494-09E8-504D-A988-40007A6E5A79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B93F494-09E8-504D-A988-40007A6E5A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651436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3DE536-B6D9-9658-484C-81383BCA366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BF4866B-5FBA-D916-78DD-33BAA6247115}"/>
              </a:ext>
            </a:extLst>
          </p:cNvPr>
          <p:cNvSpPr/>
          <p:nvPr/>
        </p:nvSpPr>
        <p:spPr>
          <a:xfrm>
            <a:off x="18586562" y="6003973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306990-C023-A4E8-C2BC-F14761B07FA6}"/>
              </a:ext>
            </a:extLst>
          </p:cNvPr>
          <p:cNvGrpSpPr/>
          <p:nvPr/>
        </p:nvGrpSpPr>
        <p:grpSpPr>
          <a:xfrm>
            <a:off x="102430" y="7159930"/>
            <a:ext cx="23976769" cy="655607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31B00029-1436-53DF-6B5D-0BDBF43D8DE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FAA54C6-2788-77D3-C634-92E4D10D467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9F48F432-5035-0DD5-162E-9BD01B2274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EA7706-7459-E96D-552B-5E2497C3E51E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D49CBB1-2909-319C-6709-6C0052D6A4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CE7BB0-B9C2-56B6-A119-AD6B9CEBC0AC}"/>
              </a:ext>
            </a:extLst>
          </p:cNvPr>
          <p:cNvSpPr txBox="1"/>
          <p:nvPr/>
        </p:nvSpPr>
        <p:spPr>
          <a:xfrm>
            <a:off x="559520" y="8390381"/>
            <a:ext cx="1299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A5E1A2-E419-526F-2203-29581A13E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6245" y="1143000"/>
            <a:ext cx="7732955" cy="47090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C46F6D-0D30-963C-5E89-F57D8395D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4607" y="7799643"/>
            <a:ext cx="8533993" cy="5871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515D64D-F997-184A-737A-07827D74792A}"/>
                  </a:ext>
                </a:extLst>
              </p:cNvPr>
              <p:cNvSpPr txBox="1"/>
              <p:nvPr/>
            </p:nvSpPr>
            <p:spPr>
              <a:xfrm>
                <a:off x="604313" y="9503019"/>
                <a:ext cx="136481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515D64D-F997-184A-737A-07827D74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3" y="9503019"/>
                <a:ext cx="13648147" cy="1569660"/>
              </a:xfrm>
              <a:prstGeom prst="rect">
                <a:avLst/>
              </a:prstGeom>
              <a:blipFill>
                <a:blip r:embed="rId11"/>
                <a:stretch>
                  <a:fillRect l="-2010" t="-8949" b="-18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8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3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18222" y="5394864"/>
            <a:ext cx="23945718" cy="1234536"/>
            <a:chOff x="241306" y="2243792"/>
            <a:chExt cx="1222365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=∅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062396" y="5503952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39000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1788438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1788438" cy="1159485"/>
              </a:xfrm>
              <a:prstGeom prst="rect">
                <a:avLst/>
              </a:prstGeom>
              <a:blipFill>
                <a:blip r:embed="rId8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6682A6-29F3-3A9F-EB6B-2079B3DC3ED5}"/>
                  </a:ext>
                </a:extLst>
              </p:cNvPr>
              <p:cNvSpPr txBox="1"/>
              <p:nvPr/>
            </p:nvSpPr>
            <p:spPr>
              <a:xfrm>
                <a:off x="898410" y="8145741"/>
                <a:ext cx="23265530" cy="136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6682A6-29F3-3A9F-EB6B-2079B3DC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10" y="8145741"/>
                <a:ext cx="23265530" cy="1362552"/>
              </a:xfrm>
              <a:prstGeom prst="rect">
                <a:avLst/>
              </a:prstGeom>
              <a:blipFill>
                <a:blip r:embed="rId9"/>
                <a:stretch>
                  <a:fillRect l="-1179" b="-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305C28-ED57-1475-7D7E-0380D55BBEE5}"/>
                  </a:ext>
                </a:extLst>
              </p:cNvPr>
              <p:cNvSpPr txBox="1"/>
              <p:nvPr/>
            </p:nvSpPr>
            <p:spPr>
              <a:xfrm>
                <a:off x="936279" y="9559208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305C28-ED57-1475-7D7E-0380D55B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79" y="9559208"/>
                <a:ext cx="9372600" cy="830997"/>
              </a:xfrm>
              <a:prstGeom prst="rect">
                <a:avLst/>
              </a:prstGeom>
              <a:blipFill>
                <a:blip r:embed="rId10"/>
                <a:stretch>
                  <a:fillRect l="-299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54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24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18222" y="5394864"/>
            <a:ext cx="23945718" cy="1234536"/>
            <a:chOff x="241306" y="2243792"/>
            <a:chExt cx="1222365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1927186" y="5496270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1788438" cy="93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1788438" cy="934743"/>
              </a:xfrm>
              <a:prstGeom prst="rect">
                <a:avLst/>
              </a:prstGeom>
              <a:blipFill>
                <a:blip r:embed="rId8"/>
                <a:stretch>
                  <a:fillRect t="-849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B5544E-E694-9FA3-8A3B-2BA89CCA2242}"/>
                  </a:ext>
                </a:extLst>
              </p:cNvPr>
              <p:cNvSpPr txBox="1"/>
              <p:nvPr/>
            </p:nvSpPr>
            <p:spPr>
              <a:xfrm>
                <a:off x="1105285" y="9988384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B5544E-E694-9FA3-8A3B-2BA89CCA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85" y="9988384"/>
                <a:ext cx="9372600" cy="830997"/>
              </a:xfrm>
              <a:prstGeom prst="rect">
                <a:avLst/>
              </a:prstGeom>
              <a:blipFill>
                <a:blip r:embed="rId9"/>
                <a:stretch>
                  <a:fillRect l="-292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C1D677-0C4D-F1FE-07AE-B27D007E981F}"/>
                  </a:ext>
                </a:extLst>
              </p:cNvPr>
              <p:cNvSpPr txBox="1"/>
              <p:nvPr/>
            </p:nvSpPr>
            <p:spPr>
              <a:xfrm>
                <a:off x="1129177" y="8229768"/>
                <a:ext cx="2089262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C1D677-0C4D-F1FE-07AE-B27D007E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77" y="8229768"/>
                <a:ext cx="20892623" cy="1740028"/>
              </a:xfrm>
              <a:prstGeom prst="rect">
                <a:avLst/>
              </a:prstGeom>
              <a:blipFill>
                <a:blip r:embed="rId10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11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18222" y="5394864"/>
            <a:ext cx="23945718" cy="1234536"/>
            <a:chOff x="241306" y="2243792"/>
            <a:chExt cx="1222365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107728" y="5496270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301617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3016178" cy="830997"/>
              </a:xfrm>
              <a:prstGeom prst="rect">
                <a:avLst/>
              </a:prstGeom>
              <a:blipFill>
                <a:blip r:embed="rId8"/>
                <a:stretch>
                  <a:fillRect t="-17647" r="-71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CCDC95-6D05-82A5-EF35-A2E69BF9A4FA}"/>
                  </a:ext>
                </a:extLst>
              </p:cNvPr>
              <p:cNvSpPr txBox="1"/>
              <p:nvPr/>
            </p:nvSpPr>
            <p:spPr>
              <a:xfrm>
                <a:off x="679546" y="9350162"/>
                <a:ext cx="22193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CCDC95-6D05-82A5-EF35-A2E69BF9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" y="9350162"/>
                <a:ext cx="22193600" cy="1569660"/>
              </a:xfrm>
              <a:prstGeom prst="rect">
                <a:avLst/>
              </a:prstGeom>
              <a:blipFill>
                <a:blip r:embed="rId9"/>
                <a:stretch>
                  <a:fillRect l="-1236" t="-9339" b="-18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50108E-9E25-83FA-7DF1-881CC74409CD}"/>
                  </a:ext>
                </a:extLst>
              </p:cNvPr>
              <p:cNvSpPr txBox="1"/>
              <p:nvPr/>
            </p:nvSpPr>
            <p:spPr>
              <a:xfrm>
                <a:off x="1253762" y="10870970"/>
                <a:ext cx="36769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50108E-9E25-83FA-7DF1-881CC7440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62" y="10870970"/>
                <a:ext cx="3676936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EEEA8C-CCB3-4190-44D9-2562ED3F7B41}"/>
                  </a:ext>
                </a:extLst>
              </p:cNvPr>
              <p:cNvSpPr txBox="1"/>
              <p:nvPr/>
            </p:nvSpPr>
            <p:spPr>
              <a:xfrm>
                <a:off x="5771864" y="10545570"/>
                <a:ext cx="3676936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EEEA8C-CCB3-4190-44D9-2562ED3F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864" y="10545570"/>
                <a:ext cx="3676936" cy="22540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82BF93-1F17-3C61-167F-C99D3526C4C5}"/>
                  </a:ext>
                </a:extLst>
              </p:cNvPr>
              <p:cNvSpPr txBox="1"/>
              <p:nvPr/>
            </p:nvSpPr>
            <p:spPr>
              <a:xfrm>
                <a:off x="4218877" y="11249512"/>
                <a:ext cx="19979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82BF93-1F17-3C61-167F-C99D3526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77" y="11249512"/>
                <a:ext cx="199792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645C32-D3AA-B2D7-437C-54371A91C2F0}"/>
                  </a:ext>
                </a:extLst>
              </p:cNvPr>
              <p:cNvSpPr txBox="1"/>
              <p:nvPr/>
            </p:nvSpPr>
            <p:spPr>
              <a:xfrm>
                <a:off x="653151" y="8463430"/>
                <a:ext cx="169490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(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645C32-D3AA-B2D7-437C-54371A91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51" y="8463430"/>
                <a:ext cx="16949009" cy="830997"/>
              </a:xfrm>
              <a:prstGeom prst="rect">
                <a:avLst/>
              </a:prstGeom>
              <a:blipFill>
                <a:blip r:embed="rId13"/>
                <a:stretch>
                  <a:fillRect l="-1619" t="-19708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164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35" grpId="0"/>
      <p:bldP spid="37" grpId="0"/>
      <p:bldP spid="38" grpId="0"/>
      <p:bldP spid="4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B063C5E3-0CF5-7ED6-39BF-BAE4FB94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694" y="1466118"/>
            <a:ext cx="7611471" cy="50540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73618" y="6055689"/>
            <a:ext cx="23945718" cy="1234536"/>
            <a:chOff x="241306" y="2243792"/>
            <a:chExt cx="1222365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7862376" y="6202909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30852" y="2618683"/>
            <a:ext cx="16208251" cy="226790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5496671" cy="1040476"/>
              <a:chOff x="923003" y="3917552"/>
              <a:chExt cx="5496671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779464" y="3995250"/>
                <a:ext cx="4640210" cy="959634"/>
                <a:chOff x="2446214" y="4357200"/>
                <a:chExt cx="4640210" cy="959634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472217" y="2579861"/>
                  <a:ext cx="814782" cy="4413632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446214" y="4357200"/>
                  <a:ext cx="4083339" cy="959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9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-14774" y="7391400"/>
            <a:ext cx="24134109" cy="609600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53E7E2-BC53-06F2-B92C-FF8D37370B10}"/>
              </a:ext>
            </a:extLst>
          </p:cNvPr>
          <p:cNvSpPr txBox="1"/>
          <p:nvPr/>
        </p:nvSpPr>
        <p:spPr>
          <a:xfrm>
            <a:off x="364226" y="3445383"/>
            <a:ext cx="23016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6D8292-8881-BA5E-41C3-4D23191953A2}"/>
                  </a:ext>
                </a:extLst>
              </p:cNvPr>
              <p:cNvSpPr txBox="1"/>
              <p:nvPr/>
            </p:nvSpPr>
            <p:spPr>
              <a:xfrm>
                <a:off x="561982" y="8469584"/>
                <a:ext cx="2296618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6D8292-8881-BA5E-41C3-4D231919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2" y="8469584"/>
                <a:ext cx="22966185" cy="1446550"/>
              </a:xfrm>
              <a:prstGeom prst="rect">
                <a:avLst/>
              </a:prstGeom>
              <a:blipFill>
                <a:blip r:embed="rId9"/>
                <a:stretch>
                  <a:fillRect l="-1062" t="-8403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0F8B59-14B9-2478-6D21-0CC7CE366D51}"/>
                  </a:ext>
                </a:extLst>
              </p:cNvPr>
              <p:cNvSpPr txBox="1"/>
              <p:nvPr/>
            </p:nvSpPr>
            <p:spPr>
              <a:xfrm>
                <a:off x="586092" y="9916082"/>
                <a:ext cx="169490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0F8B59-14B9-2478-6D21-0CC7CE36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2" y="9916082"/>
                <a:ext cx="16949009" cy="769441"/>
              </a:xfrm>
              <a:prstGeom prst="rect">
                <a:avLst/>
              </a:prstGeom>
              <a:blipFill>
                <a:blip r:embed="rId10"/>
                <a:stretch>
                  <a:fillRect l="-1439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B7840A-9707-0EAD-0487-7C2523AA2FA8}"/>
                  </a:ext>
                </a:extLst>
              </p:cNvPr>
              <p:cNvSpPr txBox="1"/>
              <p:nvPr/>
            </p:nvSpPr>
            <p:spPr>
              <a:xfrm>
                <a:off x="716767" y="10720813"/>
                <a:ext cx="225209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B7840A-9707-0EAD-0487-7C2523AA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7" y="10720813"/>
                <a:ext cx="22520938" cy="769441"/>
              </a:xfrm>
              <a:prstGeom prst="rect">
                <a:avLst/>
              </a:prstGeom>
              <a:blipFill>
                <a:blip r:embed="rId11"/>
                <a:stretch>
                  <a:fillRect l="-11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D9CE68-240A-2865-B60E-8EEB1CDAE525}"/>
                  </a:ext>
                </a:extLst>
              </p:cNvPr>
              <p:cNvSpPr txBox="1"/>
              <p:nvPr/>
            </p:nvSpPr>
            <p:spPr>
              <a:xfrm>
                <a:off x="859466" y="11644662"/>
                <a:ext cx="10189534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/>
                  <a:t> </a:t>
                </a:r>
                <a:endParaRPr lang="en-US" sz="4400" b="1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D9CE68-240A-2865-B60E-8EEB1CDAE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6" y="11644662"/>
                <a:ext cx="10189534" cy="22797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30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24" grpId="0"/>
      <p:bldP spid="34" grpId="0"/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18222" y="5394864"/>
            <a:ext cx="23945718" cy="1234536"/>
            <a:chOff x="241306" y="2243792"/>
            <a:chExt cx="1222365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913797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21345" y="5519888"/>
            <a:ext cx="109786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64937"/>
              <a:chOff x="923003" y="3917552"/>
              <a:chExt cx="3942102" cy="106493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959635"/>
                <a:chOff x="2028795" y="4384804"/>
                <a:chExt cx="3503060" cy="959635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959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464763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7762" y="3420060"/>
                <a:ext cx="2301617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420060"/>
                <a:ext cx="23016178" cy="1569660"/>
              </a:xfrm>
              <a:prstGeom prst="rect">
                <a:avLst/>
              </a:prstGeom>
              <a:blipFill>
                <a:blip r:embed="rId9"/>
                <a:stretch>
                  <a:fillRect l="-1192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/>
              <p:nvPr/>
            </p:nvSpPr>
            <p:spPr>
              <a:xfrm>
                <a:off x="1147761" y="8408320"/>
                <a:ext cx="22376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1" y="8408320"/>
                <a:ext cx="22376809" cy="830997"/>
              </a:xfrm>
              <a:prstGeom prst="rect">
                <a:avLst/>
              </a:prstGeom>
              <a:blipFill>
                <a:blip r:embed="rId13"/>
                <a:stretch>
                  <a:fillRect l="-1226" t="-19708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/>
              <p:nvPr/>
            </p:nvSpPr>
            <p:spPr>
              <a:xfrm>
                <a:off x="3169549" y="9464943"/>
                <a:ext cx="6934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49" y="9464943"/>
                <a:ext cx="6934200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03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2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80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 MỨC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77393" y="5346890"/>
            <a:ext cx="23954644" cy="5549710"/>
            <a:chOff x="48567" y="4381499"/>
            <a:chExt cx="23107780" cy="5731074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474320" y="495638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598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4603188" y="3648592"/>
                <a:ext cx="14337856" cy="11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8" y="3648592"/>
                <a:ext cx="14337856" cy="1101327"/>
              </a:xfrm>
              <a:prstGeom prst="rect">
                <a:avLst/>
              </a:prstGeom>
              <a:blipFill>
                <a:blip r:embed="rId4"/>
                <a:stretch>
                  <a:fillRect l="-1701" r="-1318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CFD7421-C956-0F7C-8DAB-BA5941154370}"/>
              </a:ext>
            </a:extLst>
          </p:cNvPr>
          <p:cNvSpPr txBox="1"/>
          <p:nvPr/>
        </p:nvSpPr>
        <p:spPr>
          <a:xfrm>
            <a:off x="786373" y="7483147"/>
            <a:ext cx="5919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/>
              <p:nvPr/>
            </p:nvSpPr>
            <p:spPr>
              <a:xfrm>
                <a:off x="6427807" y="6760201"/>
                <a:ext cx="4661484" cy="225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07" y="6760201"/>
                <a:ext cx="4661484" cy="2254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/>
              <p:nvPr/>
            </p:nvSpPr>
            <p:spPr>
              <a:xfrm>
                <a:off x="11022126" y="7014414"/>
                <a:ext cx="295200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126" y="7014414"/>
                <a:ext cx="2952009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/>
              <p:nvPr/>
            </p:nvSpPr>
            <p:spPr>
              <a:xfrm>
                <a:off x="13919058" y="7453219"/>
                <a:ext cx="43716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058" y="7453219"/>
                <a:ext cx="437160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/>
              <p:nvPr/>
            </p:nvSpPr>
            <p:spPr>
              <a:xfrm>
                <a:off x="1172560" y="9428550"/>
                <a:ext cx="11957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60" y="9428550"/>
                <a:ext cx="1195759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362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6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80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 MỨC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22056" y="5347043"/>
            <a:ext cx="23954644" cy="7987956"/>
            <a:chOff x="48567" y="4381499"/>
            <a:chExt cx="23107780" cy="696977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474320" y="4956380"/>
              <a:ext cx="22682027" cy="639488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598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4215631" y="3696349"/>
                <a:ext cx="20090976" cy="1078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631" y="3696349"/>
                <a:ext cx="20090976" cy="1078629"/>
              </a:xfrm>
              <a:prstGeom prst="rect">
                <a:avLst/>
              </a:prstGeom>
              <a:blipFill>
                <a:blip r:embed="rId5"/>
                <a:stretch>
                  <a:fillRect l="-425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/>
              <p:nvPr/>
            </p:nvSpPr>
            <p:spPr>
              <a:xfrm>
                <a:off x="1172560" y="7087535"/>
                <a:ext cx="75188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60" y="7087535"/>
                <a:ext cx="7518824" cy="769441"/>
              </a:xfrm>
              <a:prstGeom prst="rect">
                <a:avLst/>
              </a:prstGeom>
              <a:blipFill>
                <a:blip r:embed="rId6"/>
                <a:stretch>
                  <a:fillRect l="-324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/>
              <p:nvPr/>
            </p:nvSpPr>
            <p:spPr>
              <a:xfrm>
                <a:off x="8680498" y="7087536"/>
                <a:ext cx="3892502" cy="79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98" y="7087536"/>
                <a:ext cx="3892502" cy="795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/>
              <p:nvPr/>
            </p:nvSpPr>
            <p:spPr>
              <a:xfrm>
                <a:off x="758238" y="8305095"/>
                <a:ext cx="103499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38" y="8305095"/>
                <a:ext cx="103499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/>
              <p:nvPr/>
            </p:nvSpPr>
            <p:spPr>
              <a:xfrm>
                <a:off x="596900" y="9357766"/>
                <a:ext cx="122391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[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9357766"/>
                <a:ext cx="1223910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/>
              <p:nvPr/>
            </p:nvSpPr>
            <p:spPr>
              <a:xfrm>
                <a:off x="12402171" y="8942908"/>
                <a:ext cx="426720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71" y="8942908"/>
                <a:ext cx="4267200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957" imgH="139579" progId="Equation.DSMT4">
                  <p:embed/>
                </p:oleObj>
              </mc:Choice>
              <mc:Fallback>
                <p:oleObj name="Equation" r:id="rId11" imgW="164957" imgH="1395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88057"/>
              </p:ext>
            </p:extLst>
          </p:nvPr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957" imgH="139579" progId="Equation.DSMT4">
                  <p:embed/>
                </p:oleObj>
              </mc:Choice>
              <mc:Fallback>
                <p:oleObj name="Equation" r:id="rId13" imgW="164957" imgH="13957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3F3F7-512D-4109-C1F9-51E85BF8649A}"/>
                  </a:ext>
                </a:extLst>
              </p:cNvPr>
              <p:cNvSpPr txBox="1"/>
              <p:nvPr/>
            </p:nvSpPr>
            <p:spPr>
              <a:xfrm>
                <a:off x="16744740" y="8620287"/>
                <a:ext cx="2932907" cy="224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3F3F7-512D-4109-C1F9-51E85BF86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740" y="8620287"/>
                <a:ext cx="2932907" cy="22443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6E6613-CAF6-79C5-C873-46D38C6C8E89}"/>
                  </a:ext>
                </a:extLst>
              </p:cNvPr>
              <p:cNvSpPr txBox="1"/>
              <p:nvPr/>
            </p:nvSpPr>
            <p:spPr>
              <a:xfrm>
                <a:off x="1296416" y="10612792"/>
                <a:ext cx="765272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−∞;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[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6E6613-CAF6-79C5-C873-46D38C6C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16" y="10612792"/>
                <a:ext cx="7652723" cy="1105687"/>
              </a:xfrm>
              <a:prstGeom prst="rect">
                <a:avLst/>
              </a:prstGeom>
              <a:blipFill>
                <a:blip r:embed="rId15"/>
                <a:stretch>
                  <a:fillRect l="-326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43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6" grpId="0"/>
      <p:bldP spid="40" grpId="0"/>
      <p:bldP spid="41" grpId="0"/>
      <p:bldP spid="42" grpId="0"/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70197" y="973122"/>
            <a:ext cx="23594672" cy="12438078"/>
            <a:chOff x="793735" y="3917552"/>
            <a:chExt cx="23594672" cy="1060049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793735" y="4212500"/>
              <a:ext cx="23594672" cy="1030554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105735" cy="1040476"/>
              <a:chOff x="923003" y="3917552"/>
              <a:chExt cx="3105735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2666693" cy="865577"/>
                <a:chOff x="2028795" y="4384804"/>
                <a:chExt cx="2666693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46090" y="3500982"/>
                  <a:ext cx="832104" cy="266669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153235" cy="73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81083" y="1262022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651271" y="1371600"/>
                <a:ext cx="13664820" cy="535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1" y="1371600"/>
                <a:ext cx="13664820" cy="5355312"/>
              </a:xfrm>
              <a:prstGeom prst="rect">
                <a:avLst/>
              </a:prstGeom>
              <a:blipFill>
                <a:blip r:embed="rId3"/>
                <a:stretch>
                  <a:fillRect l="-1473" t="-1936" b="-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139579" progId="Equation.DSMT4">
                  <p:embed/>
                </p:oleObj>
              </mc:Choice>
              <mc:Fallback>
                <p:oleObj name="Equation" r:id="rId4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139579" progId="Equation.DSMT4">
                  <p:embed/>
                </p:oleObj>
              </mc:Choice>
              <mc:Fallback>
                <p:oleObj name="Equation" r:id="rId6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AE0F1E-DC5F-1764-84B7-F8CEC222958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316091" y="1547196"/>
            <a:ext cx="9461683" cy="8378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/>
              <p:nvPr/>
            </p:nvSpPr>
            <p:spPr>
              <a:xfrm>
                <a:off x="366835" y="6580134"/>
                <a:ext cx="14233693" cy="3016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phút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35" y="6580134"/>
                <a:ext cx="14233693" cy="3016210"/>
              </a:xfrm>
              <a:prstGeom prst="rect">
                <a:avLst/>
              </a:prstGeom>
              <a:blipFill>
                <a:blip r:embed="rId8"/>
                <a:stretch>
                  <a:fillRect l="-1413" t="-343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F1F10A-E698-6B51-81C8-D9CB47FE04C7}"/>
              </a:ext>
            </a:extLst>
          </p:cNvPr>
          <p:cNvSpPr txBox="1"/>
          <p:nvPr/>
        </p:nvSpPr>
        <p:spPr>
          <a:xfrm>
            <a:off x="755424" y="9428924"/>
            <a:ext cx="228301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phút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0531D-9B8C-27ED-2947-622F789282DF}"/>
              </a:ext>
            </a:extLst>
          </p:cNvPr>
          <p:cNvSpPr txBox="1"/>
          <p:nvPr/>
        </p:nvSpPr>
        <p:spPr>
          <a:xfrm>
            <a:off x="519131" y="10789120"/>
            <a:ext cx="229130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b)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̉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VAT).</a:t>
            </a:r>
          </a:p>
        </p:txBody>
      </p:sp>
    </p:spTree>
    <p:extLst>
      <p:ext uri="{BB962C8B-B14F-4D97-AF65-F5344CB8AC3E}">
        <p14:creationId xmlns:p14="http://schemas.microsoft.com/office/powerpoint/2010/main" val="3068144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399465" y="973122"/>
            <a:ext cx="23603535" cy="9161479"/>
            <a:chOff x="923003" y="3917552"/>
            <a:chExt cx="23603535" cy="780797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931866" y="4257159"/>
              <a:ext cx="23594672" cy="74683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105735" cy="1040476"/>
              <a:chOff x="923003" y="3917552"/>
              <a:chExt cx="3105735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2666693" cy="865577"/>
                <a:chOff x="2028795" y="4384804"/>
                <a:chExt cx="2666693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46090" y="3500982"/>
                  <a:ext cx="832104" cy="266669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153235" cy="73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81083" y="1262022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651271" y="1371600"/>
                <a:ext cx="13664820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bao.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1" y="1371600"/>
                <a:ext cx="13664820" cy="4401205"/>
              </a:xfrm>
              <a:prstGeom prst="rect">
                <a:avLst/>
              </a:prstGeom>
              <a:blipFill>
                <a:blip r:embed="rId3"/>
                <a:stretch>
                  <a:fillRect l="-1339" t="-2078" r="-2008" b="-4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139579" progId="Equation.DSMT4">
                  <p:embed/>
                </p:oleObj>
              </mc:Choice>
              <mc:Fallback>
                <p:oleObj name="Equation" r:id="rId4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139579" progId="Equation.DSMT4">
                  <p:embed/>
                </p:oleObj>
              </mc:Choice>
              <mc:Fallback>
                <p:oleObj name="Equation" r:id="rId6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AE0F1E-DC5F-1764-84B7-F8CEC222958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559034" y="1547196"/>
            <a:ext cx="9218740" cy="730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/>
              <p:nvPr/>
            </p:nvSpPr>
            <p:spPr>
              <a:xfrm>
                <a:off x="519131" y="5687582"/>
                <a:ext cx="1423369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phút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1" y="5687582"/>
                <a:ext cx="14233693" cy="2246769"/>
              </a:xfrm>
              <a:prstGeom prst="rect">
                <a:avLst/>
              </a:prstGeom>
              <a:blipFill>
                <a:blip r:embed="rId8"/>
                <a:stretch>
                  <a:fillRect l="-1242" t="-4336" r="-814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F1F10A-E698-6B51-81C8-D9CB47FE04C7}"/>
              </a:ext>
            </a:extLst>
          </p:cNvPr>
          <p:cNvSpPr txBox="1"/>
          <p:nvPr/>
        </p:nvSpPr>
        <p:spPr>
          <a:xfrm>
            <a:off x="606226" y="9933745"/>
            <a:ext cx="1423369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phút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9C0C1-9530-1A43-6BBB-19F838209A75}"/>
              </a:ext>
            </a:extLst>
          </p:cNvPr>
          <p:cNvGrpSpPr/>
          <p:nvPr/>
        </p:nvGrpSpPr>
        <p:grpSpPr>
          <a:xfrm>
            <a:off x="413286" y="8686800"/>
            <a:ext cx="23589714" cy="4752027"/>
            <a:chOff x="273295" y="4285478"/>
            <a:chExt cx="22755751" cy="4544936"/>
          </a:xfrm>
          <a:solidFill>
            <a:srgbClr val="DAE3F3"/>
          </a:solidFill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7C122EE1-F70A-76D6-61AF-457FA62D5464}"/>
                </a:ext>
              </a:extLst>
            </p:cNvPr>
            <p:cNvSpPr/>
            <p:nvPr/>
          </p:nvSpPr>
          <p:spPr>
            <a:xfrm>
              <a:off x="347019" y="4584533"/>
              <a:ext cx="22682027" cy="424588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E3D56A-D416-F33E-3424-6A787C2D90C2}"/>
                </a:ext>
              </a:extLst>
            </p:cNvPr>
            <p:cNvGrpSpPr/>
            <p:nvPr/>
          </p:nvGrpSpPr>
          <p:grpSpPr>
            <a:xfrm>
              <a:off x="273295" y="4285478"/>
              <a:ext cx="3767212" cy="807784"/>
              <a:chOff x="635245" y="4552178"/>
              <a:chExt cx="3767212" cy="807784"/>
            </a:xfrm>
            <a:grpFill/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07DF2C6-C3A8-8FE9-140A-A03BBC36B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63272" y="3490979"/>
                <a:ext cx="681965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18747-571C-8A13-FD99-4F4181BB4D54}"/>
                  </a:ext>
                </a:extLst>
              </p:cNvPr>
              <p:cNvSpPr txBox="1"/>
              <p:nvPr/>
            </p:nvSpPr>
            <p:spPr>
              <a:xfrm>
                <a:off x="1406054" y="4552178"/>
                <a:ext cx="2872839" cy="79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6568C2-3C1A-BEF4-93DD-0D65E62965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35245" y="4648200"/>
                <a:ext cx="834218" cy="71176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EC165F-7F1C-8F28-E5BD-F60903E896DC}"/>
                  </a:ext>
                </a:extLst>
              </p:cNvPr>
              <p:cNvSpPr txBox="1"/>
              <p:nvPr/>
            </p:nvSpPr>
            <p:spPr>
              <a:xfrm>
                <a:off x="4710756" y="9110679"/>
                <a:ext cx="49034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EC165F-7F1C-8F28-E5BD-F60903E8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56" y="9110679"/>
                <a:ext cx="4903498" cy="769441"/>
              </a:xfrm>
              <a:prstGeom prst="rect">
                <a:avLst/>
              </a:prstGeom>
              <a:blipFill>
                <a:blip r:embed="rId10"/>
                <a:stretch>
                  <a:fillRect l="-51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F07550-FB85-9023-F6F5-1804C9F23509}"/>
                  </a:ext>
                </a:extLst>
              </p:cNvPr>
              <p:cNvSpPr txBox="1"/>
              <p:nvPr/>
            </p:nvSpPr>
            <p:spPr>
              <a:xfrm>
                <a:off x="4199250" y="10029031"/>
                <a:ext cx="4921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ừ đồ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F07550-FB85-9023-F6F5-1804C9F2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50" y="10029031"/>
                <a:ext cx="492187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D9BCB5-3278-702F-613C-AC86FE89CEA0}"/>
                  </a:ext>
                </a:extLst>
              </p:cNvPr>
              <p:cNvSpPr txBox="1"/>
              <p:nvPr/>
            </p:nvSpPr>
            <p:spPr>
              <a:xfrm>
                <a:off x="902210" y="10810085"/>
                <a:ext cx="63356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D9BCB5-3278-702F-613C-AC86FE89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10" y="10810085"/>
                <a:ext cx="633568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F2B70D-DB4A-BB6A-CBDF-B6CE896C1EFE}"/>
                  </a:ext>
                </a:extLst>
              </p:cNvPr>
              <p:cNvSpPr txBox="1"/>
              <p:nvPr/>
            </p:nvSpPr>
            <p:spPr>
              <a:xfrm>
                <a:off x="745380" y="11668717"/>
                <a:ext cx="69776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F2B70D-DB4A-BB6A-CBDF-B6CE896C1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0" y="11668717"/>
                <a:ext cx="6977692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74A26F-D08C-BC2C-0886-E693A561C416}"/>
                  </a:ext>
                </a:extLst>
              </p:cNvPr>
              <p:cNvSpPr txBox="1"/>
              <p:nvPr/>
            </p:nvSpPr>
            <p:spPr>
              <a:xfrm>
                <a:off x="606226" y="12499282"/>
                <a:ext cx="86331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74A26F-D08C-BC2C-0886-E693A561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26" y="12499282"/>
                <a:ext cx="863313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01C630-1414-BFFD-A69C-8E1D7FE40F9C}"/>
                  </a:ext>
                </a:extLst>
              </p:cNvPr>
              <p:cNvSpPr txBox="1"/>
              <p:nvPr/>
            </p:nvSpPr>
            <p:spPr>
              <a:xfrm>
                <a:off x="13399728" y="9326746"/>
                <a:ext cx="480436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01C630-1414-BFFD-A69C-8E1D7FE4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728" y="9326746"/>
                <a:ext cx="4804362" cy="1602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8A6496-ED83-E4D5-39EB-048158C569C7}"/>
                  </a:ext>
                </a:extLst>
              </p:cNvPr>
              <p:cNvSpPr txBox="1"/>
              <p:nvPr/>
            </p:nvSpPr>
            <p:spPr>
              <a:xfrm>
                <a:off x="17983381" y="9343318"/>
                <a:ext cx="3886200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8A6496-ED83-E4D5-39EB-048158C5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381" y="9343318"/>
                <a:ext cx="3886200" cy="1602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DDFA73-D194-250B-2578-B9BB9A934A65}"/>
              </a:ext>
            </a:extLst>
          </p:cNvPr>
          <p:cNvCxnSpPr>
            <a:cxnSpLocks/>
          </p:cNvCxnSpPr>
          <p:nvPr/>
        </p:nvCxnSpPr>
        <p:spPr>
          <a:xfrm>
            <a:off x="12573000" y="9141562"/>
            <a:ext cx="0" cy="42972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E43C79-5DE7-428D-2FF2-EA9C2D4546E6}"/>
                  </a:ext>
                </a:extLst>
              </p:cNvPr>
              <p:cNvSpPr txBox="1"/>
              <p:nvPr/>
            </p:nvSpPr>
            <p:spPr>
              <a:xfrm>
                <a:off x="12717559" y="10866075"/>
                <a:ext cx="3886200" cy="225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E43C79-5DE7-428D-2FF2-EA9C2D454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559" y="10866075"/>
                <a:ext cx="3886200" cy="22540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8E488D-BB0F-EB4D-8380-E774FA0D2AB5}"/>
                  </a:ext>
                </a:extLst>
              </p:cNvPr>
              <p:cNvSpPr txBox="1"/>
              <p:nvPr/>
            </p:nvSpPr>
            <p:spPr>
              <a:xfrm>
                <a:off x="17158633" y="11406149"/>
                <a:ext cx="506242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8E488D-BB0F-EB4D-8380-E774FA0D2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633" y="11406149"/>
                <a:ext cx="5062425" cy="1070358"/>
              </a:xfrm>
              <a:prstGeom prst="rect">
                <a:avLst/>
              </a:prstGeom>
              <a:blipFill>
                <a:blip r:embed="rId18"/>
                <a:stretch>
                  <a:fillRect l="-494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38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2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399465" y="973122"/>
            <a:ext cx="23603535" cy="9161479"/>
            <a:chOff x="923003" y="3917552"/>
            <a:chExt cx="23603535" cy="780797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931866" y="4257159"/>
              <a:ext cx="23594672" cy="74683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105735" cy="1040476"/>
              <a:chOff x="923003" y="3917552"/>
              <a:chExt cx="3105735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2666693" cy="865577"/>
                <a:chOff x="2028795" y="4384804"/>
                <a:chExt cx="2666693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46090" y="3500982"/>
                  <a:ext cx="832104" cy="266669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153235" cy="73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81083" y="1262022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651271" y="1371600"/>
                <a:ext cx="13664820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bao.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1" y="1371600"/>
                <a:ext cx="13664820" cy="4401205"/>
              </a:xfrm>
              <a:prstGeom prst="rect">
                <a:avLst/>
              </a:prstGeom>
              <a:blipFill>
                <a:blip r:embed="rId3"/>
                <a:stretch>
                  <a:fillRect l="-1339" t="-2078" r="-2008" b="-4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139579" progId="Equation.DSMT4">
                  <p:embed/>
                </p:oleObj>
              </mc:Choice>
              <mc:Fallback>
                <p:oleObj name="Equation" r:id="rId4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139579" progId="Equation.DSMT4">
                  <p:embed/>
                </p:oleObj>
              </mc:Choice>
              <mc:Fallback>
                <p:oleObj name="Equation" r:id="rId6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AE0F1E-DC5F-1764-84B7-F8CEC222958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559034" y="1547196"/>
            <a:ext cx="9218740" cy="730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/>
              <p:nvPr/>
            </p:nvSpPr>
            <p:spPr>
              <a:xfrm>
                <a:off x="519131" y="5687582"/>
                <a:ext cx="1423369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phút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5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cước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sư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hạt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3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VAT).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1" y="5687582"/>
                <a:ext cx="14233693" cy="2246769"/>
              </a:xfrm>
              <a:prstGeom prst="rect">
                <a:avLst/>
              </a:prstGeom>
              <a:blipFill>
                <a:blip r:embed="rId8"/>
                <a:stretch>
                  <a:fillRect l="-1242" t="-4336" r="-814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F1F10A-E698-6B51-81C8-D9CB47FE04C7}"/>
              </a:ext>
            </a:extLst>
          </p:cNvPr>
          <p:cNvSpPr txBox="1"/>
          <p:nvPr/>
        </p:nvSpPr>
        <p:spPr>
          <a:xfrm>
            <a:off x="606226" y="9933745"/>
            <a:ext cx="1423369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phút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9C0C1-9530-1A43-6BBB-19F838209A75}"/>
              </a:ext>
            </a:extLst>
          </p:cNvPr>
          <p:cNvGrpSpPr/>
          <p:nvPr/>
        </p:nvGrpSpPr>
        <p:grpSpPr>
          <a:xfrm>
            <a:off x="413286" y="8686800"/>
            <a:ext cx="23589714" cy="4752027"/>
            <a:chOff x="273295" y="4285478"/>
            <a:chExt cx="22755751" cy="4544936"/>
          </a:xfrm>
          <a:solidFill>
            <a:srgbClr val="DAE3F3"/>
          </a:solidFill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7C122EE1-F70A-76D6-61AF-457FA62D5464}"/>
                </a:ext>
              </a:extLst>
            </p:cNvPr>
            <p:cNvSpPr/>
            <p:nvPr/>
          </p:nvSpPr>
          <p:spPr>
            <a:xfrm>
              <a:off x="347019" y="4584533"/>
              <a:ext cx="22682027" cy="424588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E3D56A-D416-F33E-3424-6A787C2D90C2}"/>
                </a:ext>
              </a:extLst>
            </p:cNvPr>
            <p:cNvGrpSpPr/>
            <p:nvPr/>
          </p:nvGrpSpPr>
          <p:grpSpPr>
            <a:xfrm>
              <a:off x="273295" y="4285478"/>
              <a:ext cx="3767212" cy="807784"/>
              <a:chOff x="635245" y="4552178"/>
              <a:chExt cx="3767212" cy="807784"/>
            </a:xfrm>
            <a:grpFill/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07DF2C6-C3A8-8FE9-140A-A03BBC36B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63272" y="3490979"/>
                <a:ext cx="681965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18747-571C-8A13-FD99-4F4181BB4D54}"/>
                  </a:ext>
                </a:extLst>
              </p:cNvPr>
              <p:cNvSpPr txBox="1"/>
              <p:nvPr/>
            </p:nvSpPr>
            <p:spPr>
              <a:xfrm>
                <a:off x="1406054" y="4552178"/>
                <a:ext cx="2872839" cy="79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6568C2-3C1A-BEF4-93DD-0D65E62965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35245" y="4648200"/>
                <a:ext cx="834218" cy="71176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CBE33-CE31-4D7D-7183-8838D67E3B57}"/>
                  </a:ext>
                </a:extLst>
              </p:cNvPr>
              <p:cNvSpPr txBox="1"/>
              <p:nvPr/>
            </p:nvSpPr>
            <p:spPr>
              <a:xfrm>
                <a:off x="5201126" y="9102298"/>
                <a:ext cx="955169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CBE33-CE31-4D7D-7183-8838D67E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126" y="9102298"/>
                <a:ext cx="9551698" cy="1070358"/>
              </a:xfrm>
              <a:prstGeom prst="rect">
                <a:avLst/>
              </a:prstGeom>
              <a:blipFill>
                <a:blip r:embed="rId10"/>
                <a:stretch>
                  <a:fillRect l="-255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7A9D1E-7957-82D1-6E84-F2F7E21E51B8}"/>
                  </a:ext>
                </a:extLst>
              </p:cNvPr>
              <p:cNvSpPr txBox="1"/>
              <p:nvPr/>
            </p:nvSpPr>
            <p:spPr>
              <a:xfrm>
                <a:off x="1752600" y="9933745"/>
                <a:ext cx="1856649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7A9D1E-7957-82D1-6E84-F2F7E21E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933745"/>
                <a:ext cx="18566494" cy="1070358"/>
              </a:xfrm>
              <a:prstGeom prst="rect">
                <a:avLst/>
              </a:prstGeom>
              <a:blipFill>
                <a:blip r:embed="rId11"/>
                <a:stretch>
                  <a:fillRect l="-134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41EDF62-C356-1D20-BF3A-BD850D4CDBED}"/>
              </a:ext>
            </a:extLst>
          </p:cNvPr>
          <p:cNvSpPr txBox="1"/>
          <p:nvPr/>
        </p:nvSpPr>
        <p:spPr>
          <a:xfrm>
            <a:off x="937642" y="10966048"/>
            <a:ext cx="22840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VAT).</a:t>
            </a:r>
          </a:p>
        </p:txBody>
      </p:sp>
    </p:spTree>
    <p:extLst>
      <p:ext uri="{BB962C8B-B14F-4D97-AF65-F5344CB8AC3E}">
        <p14:creationId xmlns:p14="http://schemas.microsoft.com/office/powerpoint/2010/main" val="120564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2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60153" y="914400"/>
            <a:ext cx="23934426" cy="7575792"/>
            <a:chOff x="793735" y="3917552"/>
            <a:chExt cx="23934426" cy="719414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793735" y="4212501"/>
              <a:ext cx="23934426" cy="689919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3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271969" y="1160466"/>
                <a:ext cx="11472604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		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buýt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cửa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buýt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lẫn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cửa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9" y="1160466"/>
                <a:ext cx="11472604" cy="3785652"/>
              </a:xfrm>
              <a:prstGeom prst="rect">
                <a:avLst/>
              </a:prstGeom>
              <a:blipFill>
                <a:blip r:embed="rId3"/>
                <a:stretch>
                  <a:fillRect l="-1913" t="-2899" r="-2976" b="-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139579" progId="Equation.DSMT4">
                  <p:embed/>
                </p:oleObj>
              </mc:Choice>
              <mc:Fallback>
                <p:oleObj name="Equation" r:id="rId4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139579" progId="Equation.DSMT4">
                  <p:embed/>
                </p:oleObj>
              </mc:Choice>
              <mc:Fallback>
                <p:oleObj name="Equation" r:id="rId6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/>
              <p:nvPr/>
            </p:nvSpPr>
            <p:spPr>
              <a:xfrm>
                <a:off x="160153" y="4822657"/>
                <a:ext cx="12031847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cửa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C3D2EA-C825-20D7-6463-9622435D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3" y="4822657"/>
                <a:ext cx="12031847" cy="1846659"/>
              </a:xfrm>
              <a:prstGeom prst="rect">
                <a:avLst/>
              </a:prstGeom>
              <a:blipFill>
                <a:blip r:embed="rId7"/>
                <a:stretch>
                  <a:fillRect l="-1672" t="-5941" r="-253" b="-1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FAFC816-4D10-866D-0300-35505C46B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1038" y="1298870"/>
            <a:ext cx="11222353" cy="7083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1F16E-F57E-EF61-7644-47E327206361}"/>
                  </a:ext>
                </a:extLst>
              </p:cNvPr>
              <p:cNvSpPr txBox="1"/>
              <p:nvPr/>
            </p:nvSpPr>
            <p:spPr>
              <a:xfrm>
                <a:off x="271969" y="6697121"/>
                <a:ext cx="12235538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1F16E-F57E-EF61-7644-47E32720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9" y="6697121"/>
                <a:ext cx="12235538" cy="1846659"/>
              </a:xfrm>
              <a:prstGeom prst="rect">
                <a:avLst/>
              </a:prstGeom>
              <a:blipFill>
                <a:blip r:embed="rId9"/>
                <a:stretch>
                  <a:fillRect l="-1644" t="-5941" b="-1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916CB3A-0BA3-E77F-C2EC-83E844696073}"/>
              </a:ext>
            </a:extLst>
          </p:cNvPr>
          <p:cNvGrpSpPr/>
          <p:nvPr/>
        </p:nvGrpSpPr>
        <p:grpSpPr>
          <a:xfrm>
            <a:off x="158498" y="8458200"/>
            <a:ext cx="23822678" cy="5079955"/>
            <a:chOff x="48567" y="4381499"/>
            <a:chExt cx="22980479" cy="5408127"/>
          </a:xfrm>
          <a:solidFill>
            <a:srgbClr val="DAE3F3"/>
          </a:solidFill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5077A00D-B7D4-E253-A329-5E789AE1AB99}"/>
                </a:ext>
              </a:extLst>
            </p:cNvPr>
            <p:cNvSpPr/>
            <p:nvPr/>
          </p:nvSpPr>
          <p:spPr>
            <a:xfrm>
              <a:off x="347019" y="4584533"/>
              <a:ext cx="22682027" cy="52050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EC15B9-00E6-FBB8-8C1F-3437CE10A5D9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B83E1F37-FD20-2FDF-01D4-A545B72EC1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241F7-9076-54E6-8252-8A199A38EC3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846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E38673D-E94A-ED76-9C11-DDADF11EF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DAD11-AE4B-CC44-B9E1-BD4D052A42AF}"/>
                  </a:ext>
                </a:extLst>
              </p:cNvPr>
              <p:cNvSpPr txBox="1"/>
              <p:nvPr/>
            </p:nvSpPr>
            <p:spPr>
              <a:xfrm>
                <a:off x="4966002" y="8817878"/>
                <a:ext cx="67931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DAD11-AE4B-CC44-B9E1-BD4D052A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002" y="8817878"/>
                <a:ext cx="6793105" cy="707886"/>
              </a:xfrm>
              <a:prstGeom prst="rect">
                <a:avLst/>
              </a:prstGeom>
              <a:blipFill>
                <a:blip r:embed="rId11"/>
                <a:stretch>
                  <a:fillRect l="-323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A133E5-E861-D924-E26E-C5A259AFF8C5}"/>
                  </a:ext>
                </a:extLst>
              </p:cNvPr>
              <p:cNvSpPr txBox="1"/>
              <p:nvPr/>
            </p:nvSpPr>
            <p:spPr>
              <a:xfrm>
                <a:off x="1190518" y="9744854"/>
                <a:ext cx="49218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ừ đồ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: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A133E5-E861-D924-E26E-C5A259AFF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18" y="9744854"/>
                <a:ext cx="4921874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EC963F-35F9-7687-3D35-C395205F9512}"/>
                  </a:ext>
                </a:extLst>
              </p:cNvPr>
              <p:cNvSpPr txBox="1"/>
              <p:nvPr/>
            </p:nvSpPr>
            <p:spPr>
              <a:xfrm>
                <a:off x="927529" y="10570265"/>
                <a:ext cx="86331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/>
                        </a:rPr>
                        <m:t>⇒</m:t>
                      </m:r>
                      <m:r>
                        <a:rPr lang="en-US" sz="4000" b="1" i="1">
                          <a:latin typeface="Cambria Math"/>
                        </a:rPr>
                        <m:t>𝒃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EC963F-35F9-7687-3D35-C395205F9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9" y="10570265"/>
                <a:ext cx="8633136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147598-B5C1-6804-9F10-C00428F6ABF7}"/>
                  </a:ext>
                </a:extLst>
              </p:cNvPr>
              <p:cNvSpPr txBox="1"/>
              <p:nvPr/>
            </p:nvSpPr>
            <p:spPr>
              <a:xfrm>
                <a:off x="1045912" y="11488991"/>
                <a:ext cx="82839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000" b="1" i="1">
                          <a:latin typeface="Cambria Math"/>
                        </a:rPr>
                        <m:t>𝒚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𝟑𝟔</m:t>
                      </m:r>
                      <m:r>
                        <a:rPr lang="en-US" sz="4000" b="1" i="1">
                          <a:latin typeface="Cambria Math"/>
                        </a:rPr>
                        <m:t>⇒</m:t>
                      </m:r>
                      <m:r>
                        <a:rPr lang="en-US" sz="4000" b="1" i="1">
                          <a:latin typeface="Cambria Math"/>
                        </a:rPr>
                        <m:t>𝒂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147598-B5C1-6804-9F10-C00428F6A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12" y="11488991"/>
                <a:ext cx="8283977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40B525-33DA-121B-EA15-3709E5A8C054}"/>
              </a:ext>
            </a:extLst>
          </p:cNvPr>
          <p:cNvCxnSpPr>
            <a:cxnSpLocks/>
          </p:cNvCxnSpPr>
          <p:nvPr/>
        </p:nvCxnSpPr>
        <p:spPr>
          <a:xfrm>
            <a:off x="11887200" y="8737555"/>
            <a:ext cx="0" cy="46178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B5A04C-243B-3815-E4E0-209B8CD38499}"/>
                  </a:ext>
                </a:extLst>
              </p:cNvPr>
              <p:cNvSpPr txBox="1"/>
              <p:nvPr/>
            </p:nvSpPr>
            <p:spPr>
              <a:xfrm>
                <a:off x="1408270" y="12647531"/>
                <a:ext cx="6354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B5A04C-243B-3815-E4E0-209B8CD38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70" y="12647531"/>
                <a:ext cx="6354934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F92E21-32E7-AC9A-02EA-575D357AB505}"/>
                  </a:ext>
                </a:extLst>
              </p:cNvPr>
              <p:cNvSpPr txBox="1"/>
              <p:nvPr/>
            </p:nvSpPr>
            <p:spPr>
              <a:xfrm>
                <a:off x="12675566" y="8894708"/>
                <a:ext cx="9551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𝟒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𝟏𝟐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F92E21-32E7-AC9A-02EA-575D357A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566" y="8894708"/>
                <a:ext cx="9551698" cy="707886"/>
              </a:xfrm>
              <a:prstGeom prst="rect">
                <a:avLst/>
              </a:prstGeom>
              <a:blipFill>
                <a:blip r:embed="rId16"/>
                <a:stretch>
                  <a:fillRect l="-2234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C651BB-6F05-2DD2-DAF5-A165940B772E}"/>
                  </a:ext>
                </a:extLst>
              </p:cNvPr>
              <p:cNvSpPr txBox="1"/>
              <p:nvPr/>
            </p:nvSpPr>
            <p:spPr>
              <a:xfrm>
                <a:off x="13699311" y="9834484"/>
                <a:ext cx="50558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𝟖𝟒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C651BB-6F05-2DD2-DAF5-A165940B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311" y="9834484"/>
                <a:ext cx="5055898" cy="707886"/>
              </a:xfrm>
              <a:prstGeom prst="rect">
                <a:avLst/>
              </a:prstGeom>
              <a:blipFill>
                <a:blip r:embed="rId17"/>
                <a:stretch>
                  <a:fillRect l="-4217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CB33AC-109E-C7C6-848B-27B2BBF40D0C}"/>
                  </a:ext>
                </a:extLst>
              </p:cNvPr>
              <p:cNvSpPr txBox="1"/>
              <p:nvPr/>
            </p:nvSpPr>
            <p:spPr>
              <a:xfrm>
                <a:off x="13030200" y="10828167"/>
                <a:ext cx="6855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𝟒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𝟏𝟐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𝟖𝟒</m:t>
                      </m:r>
                      <m:r>
                        <a:rPr lang="en-US" sz="4000" b="1" i="1">
                          <a:latin typeface="Cambria Math"/>
                        </a:rPr>
                        <m:t>⇔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CB33AC-109E-C7C6-848B-27B2BBF40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0828167"/>
                <a:ext cx="6855313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3B0FF5-ABFF-040E-054C-4FE187D664FB}"/>
                  </a:ext>
                </a:extLst>
              </p:cNvPr>
              <p:cNvSpPr txBox="1"/>
              <p:nvPr/>
            </p:nvSpPr>
            <p:spPr>
              <a:xfrm>
                <a:off x="11506200" y="11647992"/>
                <a:ext cx="11405490" cy="75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mua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/>
                        </a:rPr>
                        <m:t>𝟏𝟖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3B0FF5-ABFF-040E-054C-4FE187D66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11647992"/>
                <a:ext cx="11405490" cy="750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45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4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80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 MỨC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61925" y="5376411"/>
            <a:ext cx="23954644" cy="7962710"/>
            <a:chOff x="48567" y="4381499"/>
            <a:chExt cx="23107780" cy="5731074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474320" y="495638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598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4239512" y="3444958"/>
                <a:ext cx="20090976" cy="1522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</m:t>
                        </m:r>
                        <m:r>
                          <a:rPr lang="en-US" sz="44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12" y="3444958"/>
                <a:ext cx="20090976" cy="1522468"/>
              </a:xfrm>
              <a:prstGeom prst="rect">
                <a:avLst/>
              </a:prstGeom>
              <a:blipFill>
                <a:blip r:embed="rId4"/>
                <a:stretch>
                  <a:fillRect l="-1214" t="-8400" b="-1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CFD7421-C956-0F7C-8DAB-BA5941154370}"/>
              </a:ext>
            </a:extLst>
          </p:cNvPr>
          <p:cNvSpPr txBox="1"/>
          <p:nvPr/>
        </p:nvSpPr>
        <p:spPr>
          <a:xfrm>
            <a:off x="1172560" y="7087535"/>
            <a:ext cx="59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/>
              <p:nvPr/>
            </p:nvSpPr>
            <p:spPr>
              <a:xfrm>
                <a:off x="7771948" y="6605830"/>
                <a:ext cx="442005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E22F4-E946-D685-CB04-4194C372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48" y="6605830"/>
                <a:ext cx="4420052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/>
              <p:nvPr/>
            </p:nvSpPr>
            <p:spPr>
              <a:xfrm>
                <a:off x="771010" y="8188956"/>
                <a:ext cx="1363079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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≥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≥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10" y="8188956"/>
                <a:ext cx="13630790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/>
              <p:nvPr/>
            </p:nvSpPr>
            <p:spPr>
              <a:xfrm>
                <a:off x="603281" y="9769937"/>
                <a:ext cx="122391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/>
                        </a:rPr>
                        <m:t>𝑫</m:t>
                      </m:r>
                      <m:r>
                        <a:rPr lang="en-US" sz="4400" b="1" i="1">
                          <a:latin typeface="Cambria Math"/>
                        </a:rPr>
                        <m:t>=[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1" y="9769937"/>
                <a:ext cx="1223910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/>
              <p:nvPr/>
            </p:nvSpPr>
            <p:spPr>
              <a:xfrm>
                <a:off x="781896" y="10656998"/>
                <a:ext cx="1463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96" y="10656998"/>
                <a:ext cx="146304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957" imgH="139579" progId="Equation.DSMT4">
                  <p:embed/>
                </p:oleObj>
              </mc:Choice>
              <mc:Fallback>
                <p:oleObj name="Equation" r:id="rId10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957" imgH="139579" progId="Equation.DSMT4">
                  <p:embed/>
                </p:oleObj>
              </mc:Choice>
              <mc:Fallback>
                <p:oleObj name="Equation" r:id="rId12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7312E8-F921-D16F-5B8D-6512394ED196}"/>
                  </a:ext>
                </a:extLst>
              </p:cNvPr>
              <p:cNvSpPr txBox="1"/>
              <p:nvPr/>
            </p:nvSpPr>
            <p:spPr>
              <a:xfrm>
                <a:off x="12592248" y="6665803"/>
                <a:ext cx="4808891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7312E8-F921-D16F-5B8D-6512394ED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248" y="6665803"/>
                <a:ext cx="4808891" cy="18509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/>
              <p:nvPr/>
            </p:nvSpPr>
            <p:spPr>
              <a:xfrm>
                <a:off x="15170864" y="10656998"/>
                <a:ext cx="77608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⊂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[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864" y="10656998"/>
                <a:ext cx="7760861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140F7F-C84C-8C93-13DF-5CEF780739DF}"/>
                  </a:ext>
                </a:extLst>
              </p:cNvPr>
              <p:cNvSpPr txBox="1"/>
              <p:nvPr/>
            </p:nvSpPr>
            <p:spPr>
              <a:xfrm>
                <a:off x="1139903" y="11850861"/>
                <a:ext cx="105948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≥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140F7F-C84C-8C93-13DF-5CEF7807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03" y="11850861"/>
                <a:ext cx="10594897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82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6" grpId="0"/>
      <p:bldP spid="40" grpId="0"/>
      <p:bldP spid="41" grpId="0"/>
      <p:bldP spid="42" grpId="0"/>
      <p:bldP spid="4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80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271969" y="1832557"/>
            <a:ext cx="1271932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 MỨC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71969" y="5314698"/>
            <a:ext cx="23954644" cy="7962710"/>
            <a:chOff x="48567" y="4381499"/>
            <a:chExt cx="23107780" cy="5731074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474320" y="495638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598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4239512" y="3444958"/>
                <a:ext cx="20090976" cy="1522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12" y="3444958"/>
                <a:ext cx="20090976" cy="1522468"/>
              </a:xfrm>
              <a:prstGeom prst="rect">
                <a:avLst/>
              </a:prstGeom>
              <a:blipFill>
                <a:blip r:embed="rId5"/>
                <a:stretch>
                  <a:fillRect l="-1214" t="-76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/>
              <p:nvPr/>
            </p:nvSpPr>
            <p:spPr>
              <a:xfrm>
                <a:off x="604627" y="6561401"/>
                <a:ext cx="1553579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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8F2DA-7782-CCE2-FCC1-4E80D71C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7" y="6561401"/>
                <a:ext cx="15535790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/>
              <p:nvPr/>
            </p:nvSpPr>
            <p:spPr>
              <a:xfrm>
                <a:off x="1186962" y="7740704"/>
                <a:ext cx="13382739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/>
                        </a:rPr>
                        <m:t>𝑫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2" y="7740704"/>
                <a:ext cx="13382739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/>
              <p:nvPr/>
            </p:nvSpPr>
            <p:spPr>
              <a:xfrm>
                <a:off x="1186962" y="9111700"/>
                <a:ext cx="1463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2" y="9111700"/>
                <a:ext cx="146304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957" imgH="139579" progId="Equation.DSMT4">
                  <p:embed/>
                </p:oleObj>
              </mc:Choice>
              <mc:Fallback>
                <p:oleObj name="Equation" r:id="rId9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957" imgH="139579" progId="Equation.DSMT4">
                  <p:embed/>
                </p:oleObj>
              </mc:Choice>
              <mc:Fallback>
                <p:oleObj name="Equation" r:id="rId11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/>
              <p:nvPr/>
            </p:nvSpPr>
            <p:spPr>
              <a:xfrm>
                <a:off x="1186962" y="9792543"/>
                <a:ext cx="13382739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⊂</m:t>
                      </m:r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2" y="9792543"/>
                <a:ext cx="13382739" cy="1613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140F7F-C84C-8C93-13DF-5CEF780739DF}"/>
                  </a:ext>
                </a:extLst>
              </p:cNvPr>
              <p:cNvSpPr txBox="1"/>
              <p:nvPr/>
            </p:nvSpPr>
            <p:spPr>
              <a:xfrm>
                <a:off x="1282217" y="11286816"/>
                <a:ext cx="80610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140F7F-C84C-8C93-13DF-5CEF7807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17" y="11286816"/>
                <a:ext cx="806104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C90B6E-4C26-D6DD-7EBB-8407D39BC29B}"/>
                  </a:ext>
                </a:extLst>
              </p:cNvPr>
              <p:cNvSpPr txBox="1"/>
              <p:nvPr/>
            </p:nvSpPr>
            <p:spPr>
              <a:xfrm>
                <a:off x="1271331" y="12229491"/>
                <a:ext cx="100824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C90B6E-4C26-D6DD-7EBB-8407D39BC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31" y="12229491"/>
                <a:ext cx="10082469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132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10" grpId="0"/>
      <p:bldP spid="1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6232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4"/>
                <a:ext cx="3503060" cy="865577"/>
                <a:chOff x="2028795" y="4384804"/>
                <a:chExt cx="3503060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4"/>
                  <a:ext cx="2895399" cy="780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 MỨC VẬN DỤNG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-241194" y="4989478"/>
            <a:ext cx="24571682" cy="8543465"/>
            <a:chOff x="48567" y="4381499"/>
            <a:chExt cx="23703004" cy="5731074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474320" y="4956381"/>
              <a:ext cx="23277251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5981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3200400" y="3444958"/>
                <a:ext cx="211300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44958"/>
                <a:ext cx="21130088" cy="1446550"/>
              </a:xfrm>
              <a:prstGeom prst="rect">
                <a:avLst/>
              </a:prstGeom>
              <a:blipFill>
                <a:blip r:embed="rId5"/>
                <a:stretch>
                  <a:fillRect l="-1154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/>
              <p:nvPr/>
            </p:nvSpPr>
            <p:spPr>
              <a:xfrm>
                <a:off x="515433" y="6832436"/>
                <a:ext cx="127720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D7421-C956-0F7C-8DAB-BA594115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3" y="6832436"/>
                <a:ext cx="12772040" cy="769441"/>
              </a:xfrm>
              <a:prstGeom prst="rect">
                <a:avLst/>
              </a:prstGeom>
              <a:blipFill>
                <a:blip r:embed="rId6"/>
                <a:stretch>
                  <a:fillRect l="-195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/>
              <p:nvPr/>
            </p:nvSpPr>
            <p:spPr>
              <a:xfrm>
                <a:off x="536611" y="8675755"/>
                <a:ext cx="12239101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 i="1">
                          <a:latin typeface="Cambria Math"/>
                        </a:rPr>
                        <m:t>∩</m:t>
                      </m:r>
                      <m:r>
                        <a:rPr lang="en-US" sz="4400" b="1" i="1">
                          <a:latin typeface="Cambria Math"/>
                        </a:rPr>
                        <m:t>𝑶𝒙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 i="1">
                          <a:latin typeface="Cambria Math"/>
                        </a:rPr>
                        <m:t>∩</m:t>
                      </m:r>
                      <m:r>
                        <a:rPr lang="en-US" sz="4400" b="1" i="1">
                          <a:latin typeface="Cambria Math"/>
                        </a:rPr>
                        <m:t>𝑶𝒚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F23974-4D9F-5CC2-F637-8283966D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1" y="8675755"/>
                <a:ext cx="12239101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/>
              <p:nvPr/>
            </p:nvSpPr>
            <p:spPr>
              <a:xfrm>
                <a:off x="635938" y="10058400"/>
                <a:ext cx="11100190" cy="22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𝑶𝑨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/>
                        </a:rPr>
                        <m:t>𝑶𝑩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r>
                        <a:rPr lang="en-US" sz="4400" b="1" i="1">
                          <a:latin typeface="Cambria Math"/>
                        </a:rPr>
                        <m:t>, </m:t>
                      </m:r>
                      <m:r>
                        <a:rPr lang="en-US" sz="4400" b="1" i="1">
                          <a:latin typeface="Cambria Math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/>
                        </a:rPr>
                        <m:t>𝑶𝒚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81BBA8-B6D1-9CB8-B5EF-D6562675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8" y="10058400"/>
                <a:ext cx="11100190" cy="22759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E8DA2-532D-7E79-A6A7-766C735E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957" imgH="139579" progId="Equation.DSMT4">
                  <p:embed/>
                </p:oleObj>
              </mc:Choice>
              <mc:Fallback>
                <p:oleObj name="Equation" r:id="rId9" imgW="164957" imgH="13957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E8DA2-532D-7E79-A6A7-766C735E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87609A-6431-D5D3-C86B-83B8980A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69" y="530876"/>
          <a:ext cx="1619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957" imgH="139579" progId="Equation.DSMT4">
                  <p:embed/>
                </p:oleObj>
              </mc:Choice>
              <mc:Fallback>
                <p:oleObj name="Equation" r:id="rId11" imgW="164957" imgH="139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87609A-6431-D5D3-C86B-83B8980A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9" y="530876"/>
                        <a:ext cx="1619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/>
              <p:nvPr/>
            </p:nvSpPr>
            <p:spPr>
              <a:xfrm>
                <a:off x="569268" y="12435301"/>
                <a:ext cx="122391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𝑶𝑨𝑩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FDB58-5C03-C333-51DC-BDC63E8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12435301"/>
                <a:ext cx="1223910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3814A-E095-EC65-1911-3E7C9812141B}"/>
                  </a:ext>
                </a:extLst>
              </p:cNvPr>
              <p:cNvSpPr txBox="1"/>
              <p:nvPr/>
            </p:nvSpPr>
            <p:spPr>
              <a:xfrm>
                <a:off x="1172560" y="7958416"/>
                <a:ext cx="44662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3814A-E095-EC65-1911-3E7C98121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60" y="7958416"/>
                <a:ext cx="446624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2427F6-1A51-9C73-F0BD-D3DCD8B5C51F}"/>
              </a:ext>
            </a:extLst>
          </p:cNvPr>
          <p:cNvCxnSpPr>
            <a:cxnSpLocks/>
          </p:cNvCxnSpPr>
          <p:nvPr/>
        </p:nvCxnSpPr>
        <p:spPr>
          <a:xfrm>
            <a:off x="13224472" y="5799059"/>
            <a:ext cx="63001" cy="772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5F5B7C-7366-DF15-246F-449B6B5B3503}"/>
                  </a:ext>
                </a:extLst>
              </p:cNvPr>
              <p:cNvSpPr txBox="1"/>
              <p:nvPr/>
            </p:nvSpPr>
            <p:spPr>
              <a:xfrm>
                <a:off x="13813486" y="5943600"/>
                <a:ext cx="592231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𝑶𝑨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𝑶𝑩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5F5B7C-7366-DF15-246F-449B6B5B3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486" y="5943600"/>
                <a:ext cx="5922314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60551F-984A-EB9A-7B30-121D784BCAB4}"/>
                  </a:ext>
                </a:extLst>
              </p:cNvPr>
              <p:cNvSpPr txBox="1"/>
              <p:nvPr/>
            </p:nvSpPr>
            <p:spPr>
              <a:xfrm>
                <a:off x="13759880" y="7315200"/>
                <a:ext cx="905508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60551F-984A-EB9A-7B30-121D784B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9880" y="7315200"/>
                <a:ext cx="9055084" cy="1613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09795-83E5-355F-43C6-A2095A81F7DE}"/>
                  </a:ext>
                </a:extLst>
              </p:cNvPr>
              <p:cNvSpPr txBox="1"/>
              <p:nvPr/>
            </p:nvSpPr>
            <p:spPr>
              <a:xfrm>
                <a:off x="13530278" y="8839200"/>
                <a:ext cx="71695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ừ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09795-83E5-355F-43C6-A2095A81F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78" y="8839200"/>
                <a:ext cx="716956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4182C6-A272-A840-B78B-FA25049C8EBE}"/>
                  </a:ext>
                </a:extLst>
              </p:cNvPr>
              <p:cNvSpPr txBox="1"/>
              <p:nvPr/>
            </p:nvSpPr>
            <p:spPr>
              <a:xfrm>
                <a:off x="13044900" y="9662452"/>
                <a:ext cx="1137364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𝟏𝟔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4182C6-A272-A840-B78B-FA25049C8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900" y="9662452"/>
                <a:ext cx="11373647" cy="14618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B066FB-25C8-859F-CBC1-963B9A14471E}"/>
                  </a:ext>
                </a:extLst>
              </p:cNvPr>
              <p:cNvSpPr txBox="1"/>
              <p:nvPr/>
            </p:nvSpPr>
            <p:spPr>
              <a:xfrm>
                <a:off x="13224473" y="11193959"/>
                <a:ext cx="673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B066FB-25C8-859F-CBC1-963B9A14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473" y="11193959"/>
                <a:ext cx="6739928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558C20-CC4F-0EDB-C8FB-B338FC05A8D7}"/>
                  </a:ext>
                </a:extLst>
              </p:cNvPr>
              <p:cNvSpPr txBox="1"/>
              <p:nvPr/>
            </p:nvSpPr>
            <p:spPr>
              <a:xfrm>
                <a:off x="13216129" y="11963072"/>
                <a:ext cx="9110471" cy="1524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 i="1">
                          <a:latin typeface="Cambria Math"/>
                        </a:rPr>
                        <m:t>: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558C20-CC4F-0EDB-C8FB-B338FC05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129" y="11963072"/>
                <a:ext cx="9110471" cy="15243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1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41" grpId="0"/>
      <p:bldP spid="42" grpId="0"/>
      <p:bldP spid="10" grpId="0"/>
      <p:bldP spid="7" grpId="0"/>
      <p:bldP spid="31" grpId="0"/>
      <p:bldP spid="33" grpId="0"/>
      <p:bldP spid="34" grpId="0"/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152400" y="990601"/>
            <a:ext cx="24307800" cy="2743201"/>
            <a:chOff x="304800" y="2971797"/>
            <a:chExt cx="24307800" cy="148254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AD8F1B-3E89-0458-5537-5FB702991A8D}"/>
                  </a:ext>
                </a:extLst>
              </p:cNvPr>
              <p:cNvSpPr txBox="1"/>
              <p:nvPr/>
            </p:nvSpPr>
            <p:spPr>
              <a:xfrm>
                <a:off x="351507" y="1269026"/>
                <a:ext cx="23665149" cy="21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theo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đây.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AD8F1B-3E89-0458-5537-5FB702991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7" y="1269026"/>
                <a:ext cx="23665149" cy="2154436"/>
              </a:xfrm>
              <a:prstGeom prst="rect">
                <a:avLst/>
              </a:prstGeom>
              <a:blipFill>
                <a:blip r:embed="rId4"/>
                <a:stretch>
                  <a:fillRect l="-1056" t="-5932"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981130-F462-98A3-6E5E-B153FC50D298}"/>
              </a:ext>
            </a:extLst>
          </p:cNvPr>
          <p:cNvSpPr txBox="1"/>
          <p:nvPr/>
        </p:nvSpPr>
        <p:spPr>
          <a:xfrm>
            <a:off x="484976" y="3733800"/>
            <a:ext cx="2367042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47842D-D2CA-FC98-6365-E1829FB7702D}"/>
                  </a:ext>
                </a:extLst>
              </p:cNvPr>
              <p:cNvSpPr txBox="1"/>
              <p:nvPr/>
            </p:nvSpPr>
            <p:spPr>
              <a:xfrm>
                <a:off x="484976" y="4596921"/>
                <a:ext cx="1318260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a,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47842D-D2CA-FC98-6365-E1829FB77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6" y="4596921"/>
                <a:ext cx="13182600" cy="1431161"/>
              </a:xfrm>
              <a:prstGeom prst="rect">
                <a:avLst/>
              </a:prstGeom>
              <a:blipFill>
                <a:blip r:embed="rId5"/>
                <a:stretch>
                  <a:fillRect l="-1896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7876408-5C92-1CF0-18EC-47125FF55F3B}"/>
              </a:ext>
            </a:extLst>
          </p:cNvPr>
          <p:cNvGrpSpPr/>
          <p:nvPr/>
        </p:nvGrpSpPr>
        <p:grpSpPr>
          <a:xfrm>
            <a:off x="-128081" y="5408557"/>
            <a:ext cx="24307800" cy="2135243"/>
            <a:chOff x="304800" y="2971797"/>
            <a:chExt cx="24307800" cy="1482549"/>
          </a:xfrm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7BAD949B-DA5E-9EFC-42A9-1F1D36F2509A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6A9A46-0635-6A38-66AF-C06B750E9467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508DC9A-BE86-41D6-5033-9E18465DFE69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86284B98-80D1-2701-F7BA-C770123EFAB1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921391B5-7A69-77AA-DA55-A6CCE90538F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0" name="Arrow: Chevron 9">
                  <a:extLst>
                    <a:ext uri="{FF2B5EF4-FFF2-40B4-BE49-F238E27FC236}">
                      <a16:creationId xmlns:a16="http://schemas.microsoft.com/office/drawing/2014/main" id="{7436771E-3597-397D-8508-388EC4C36B1E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" name="TextBox 56">
                <a:extLst>
                  <a:ext uri="{FF2B5EF4-FFF2-40B4-BE49-F238E27FC236}">
                    <a16:creationId xmlns:a16="http://schemas.microsoft.com/office/drawing/2014/main" id="{4774FFB5-E689-8259-7E58-F09D5A7EA3E5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2D65D61-7A7E-DE9B-63CF-B972814E561B}"/>
              </a:ext>
            </a:extLst>
          </p:cNvPr>
          <p:cNvSpPr txBox="1"/>
          <p:nvPr/>
        </p:nvSpPr>
        <p:spPr>
          <a:xfrm>
            <a:off x="428770" y="5688806"/>
            <a:ext cx="236651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8D63E-0C37-1A33-323C-536200FF47BA}"/>
              </a:ext>
            </a:extLst>
          </p:cNvPr>
          <p:cNvSpPr txBox="1"/>
          <p:nvPr/>
        </p:nvSpPr>
        <p:spPr>
          <a:xfrm>
            <a:off x="509295" y="8707505"/>
            <a:ext cx="236704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kê s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mắc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10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năm 2021 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</a:t>
            </a:r>
            <a:r>
              <a:rPr lang="vi-VN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vi-VN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 </a:t>
            </a:r>
            <a:r>
              <a:rPr lang="vi-VN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vi-VN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DC9C2-28FD-C460-1DA4-2D802D2F1745}"/>
              </a:ext>
            </a:extLst>
          </p:cNvPr>
          <p:cNvSpPr txBox="1"/>
          <p:nvPr/>
        </p:nvSpPr>
        <p:spPr>
          <a:xfrm>
            <a:off x="368930" y="7543800"/>
            <a:ext cx="2367042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E0FECA-02B4-EDB3-2F82-F08D6CFC9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78182"/>
              </p:ext>
            </p:extLst>
          </p:nvPr>
        </p:nvGraphicFramePr>
        <p:xfrm>
          <a:off x="123216" y="10231438"/>
          <a:ext cx="22091650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733244" imgH="715879" progId="Word.Document.12">
                  <p:embed/>
                </p:oleObj>
              </mc:Choice>
              <mc:Fallback>
                <p:oleObj name="Document" r:id="rId6" imgW="6733244" imgH="715879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216" y="10231438"/>
                        <a:ext cx="22091650" cy="234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D7B4997-D0AB-0345-F10F-C03B00A893F4}"/>
              </a:ext>
            </a:extLst>
          </p:cNvPr>
          <p:cNvSpPr txBox="1"/>
          <p:nvPr/>
        </p:nvSpPr>
        <p:spPr>
          <a:xfrm>
            <a:off x="447848" y="7993559"/>
            <a:ext cx="1249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036BA6-1812-6D4A-E058-F5F70A86E876}"/>
                  </a:ext>
                </a:extLst>
              </p:cNvPr>
              <p:cNvSpPr txBox="1"/>
              <p:nvPr/>
            </p:nvSpPr>
            <p:spPr>
              <a:xfrm>
                <a:off x="489417" y="11659850"/>
                <a:ext cx="225577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036BA6-1812-6D4A-E058-F5F70A86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17" y="11659850"/>
                <a:ext cx="22557786" cy="769441"/>
              </a:xfrm>
              <a:prstGeom prst="rect">
                <a:avLst/>
              </a:prstGeom>
              <a:blipFill>
                <a:blip r:embed="rId9"/>
                <a:stretch>
                  <a:fillRect l="-10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1C9B81-E2A3-9C69-5633-083F7523A555}"/>
                  </a:ext>
                </a:extLst>
              </p:cNvPr>
              <p:cNvSpPr txBox="1"/>
              <p:nvPr/>
            </p:nvSpPr>
            <p:spPr>
              <a:xfrm>
                <a:off x="491602" y="12523857"/>
                <a:ext cx="209967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𝟐𝟎𝟐𝟓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𝟐𝟐𝟔𝟕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𝟐𝟏𝟕𝟑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𝟗𝟑𝟓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𝟏𝟓𝟑𝟕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𝟏𝟒𝟗𝟕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𝟐𝟎𝟒𝟗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𝟐𝟎𝟎𝟐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𝟏𝟔𝟒𝟐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𝟏𝟒𝟔𝟔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1C9B81-E2A3-9C69-5633-083F7523A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2" y="12523857"/>
                <a:ext cx="20996798" cy="769441"/>
              </a:xfrm>
              <a:prstGeom prst="rect">
                <a:avLst/>
              </a:prstGeom>
              <a:blipFill>
                <a:blip r:embed="rId10"/>
                <a:stretch>
                  <a:fillRect l="-119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8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1" grpId="0"/>
      <p:bldP spid="13" grpId="0"/>
      <p:bldP spid="14" grpId="0"/>
      <p:bldP spid="18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876408-5C92-1CF0-18EC-47125FF55F3B}"/>
              </a:ext>
            </a:extLst>
          </p:cNvPr>
          <p:cNvGrpSpPr/>
          <p:nvPr/>
        </p:nvGrpSpPr>
        <p:grpSpPr>
          <a:xfrm>
            <a:off x="-76200" y="1128674"/>
            <a:ext cx="24307800" cy="2135243"/>
            <a:chOff x="304800" y="2971797"/>
            <a:chExt cx="24307800" cy="1482549"/>
          </a:xfrm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7BAD949B-DA5E-9EFC-42A9-1F1D36F2509A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6A9A46-0635-6A38-66AF-C06B750E9467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508DC9A-BE86-41D6-5033-9E18465DFE69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86284B98-80D1-2701-F7BA-C770123EFAB1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921391B5-7A69-77AA-DA55-A6CCE90538F5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0" name="Arrow: Chevron 9">
                  <a:extLst>
                    <a:ext uri="{FF2B5EF4-FFF2-40B4-BE49-F238E27FC236}">
                      <a16:creationId xmlns:a16="http://schemas.microsoft.com/office/drawing/2014/main" id="{7436771E-3597-397D-8508-388EC4C36B1E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" name="TextBox 56">
                <a:extLst>
                  <a:ext uri="{FF2B5EF4-FFF2-40B4-BE49-F238E27FC236}">
                    <a16:creationId xmlns:a16="http://schemas.microsoft.com/office/drawing/2014/main" id="{4774FFB5-E689-8259-7E58-F09D5A7EA3E5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2D65D61-7A7E-DE9B-63CF-B972814E561B}"/>
              </a:ext>
            </a:extLst>
          </p:cNvPr>
          <p:cNvSpPr txBox="1"/>
          <p:nvPr/>
        </p:nvSpPr>
        <p:spPr>
          <a:xfrm>
            <a:off x="480651" y="1408923"/>
            <a:ext cx="236651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DC9C2-28FD-C460-1DA4-2D802D2F1745}"/>
              </a:ext>
            </a:extLst>
          </p:cNvPr>
          <p:cNvSpPr txBox="1"/>
          <p:nvPr/>
        </p:nvSpPr>
        <p:spPr>
          <a:xfrm>
            <a:off x="420811" y="3263917"/>
            <a:ext cx="2367042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0EF4E-C3BD-3AB2-152F-09C807ECC1A1}"/>
              </a:ext>
            </a:extLst>
          </p:cNvPr>
          <p:cNvSpPr txBox="1"/>
          <p:nvPr/>
        </p:nvSpPr>
        <p:spPr>
          <a:xfrm>
            <a:off x="483894" y="3810000"/>
            <a:ext cx="1249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FAACD3-7446-DC65-66FF-6A6B2CB806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1" y="4579441"/>
            <a:ext cx="17373599" cy="89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108B7F-9DE4-A385-1A45-798B79031546}"/>
              </a:ext>
            </a:extLst>
          </p:cNvPr>
          <p:cNvSpPr txBox="1"/>
          <p:nvPr/>
        </p:nvSpPr>
        <p:spPr>
          <a:xfrm>
            <a:off x="480651" y="4609290"/>
            <a:ext cx="264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255211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-15949" y="990600"/>
            <a:ext cx="24229194" cy="3200400"/>
            <a:chOff x="304800" y="2971797"/>
            <a:chExt cx="24229194" cy="3088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4076794" cy="301244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𝐲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rad>
                    </m:oMath>
                  </a14:m>
                  <a:endPara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4076794" cy="301244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127" t="-4078" b="-9126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0653577-19AB-67D1-0AF0-8E3A0511C635}"/>
              </a:ext>
            </a:extLst>
          </p:cNvPr>
          <p:cNvSpPr txBox="1"/>
          <p:nvPr/>
        </p:nvSpPr>
        <p:spPr>
          <a:xfrm>
            <a:off x="5607355" y="4288545"/>
            <a:ext cx="1266778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/>
              <p:nvPr/>
            </p:nvSpPr>
            <p:spPr>
              <a:xfrm>
                <a:off x="349965" y="5188668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" y="5188668"/>
                <a:ext cx="9372600" cy="769441"/>
              </a:xfrm>
              <a:prstGeom prst="rect">
                <a:avLst/>
              </a:prstGeom>
              <a:blipFill>
                <a:blip r:embed="rId4"/>
                <a:stretch>
                  <a:fillRect l="-26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DAF96-6FAF-5A77-8E38-DEDCCA651813}"/>
                  </a:ext>
                </a:extLst>
              </p:cNvPr>
              <p:cNvSpPr txBox="1"/>
              <p:nvPr/>
            </p:nvSpPr>
            <p:spPr>
              <a:xfrm>
                <a:off x="304800" y="6093517"/>
                <a:ext cx="1670374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DAF96-6FAF-5A77-8E38-DEDCCA651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3517"/>
                <a:ext cx="16703749" cy="1602683"/>
              </a:xfrm>
              <a:prstGeom prst="rect">
                <a:avLst/>
              </a:prstGeom>
              <a:blipFill>
                <a:blip r:embed="rId5"/>
                <a:stretch>
                  <a:fillRect l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992CE-BC5E-716F-26F9-2B275E19A4C7}"/>
                  </a:ext>
                </a:extLst>
              </p:cNvPr>
              <p:cNvSpPr txBox="1"/>
              <p:nvPr/>
            </p:nvSpPr>
            <p:spPr>
              <a:xfrm>
                <a:off x="1066800" y="7993559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992CE-BC5E-716F-26F9-2B275E19A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993559"/>
                <a:ext cx="9372600" cy="769441"/>
              </a:xfrm>
              <a:prstGeom prst="rect">
                <a:avLst/>
              </a:prstGeom>
              <a:blipFill>
                <a:blip r:embed="rId6"/>
                <a:stretch>
                  <a:fillRect l="-2601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B73CB8-626A-12B3-8375-4CE254A4676C}"/>
                  </a:ext>
                </a:extLst>
              </p:cNvPr>
              <p:cNvSpPr txBox="1"/>
              <p:nvPr/>
            </p:nvSpPr>
            <p:spPr>
              <a:xfrm>
                <a:off x="349964" y="8793656"/>
                <a:ext cx="17925175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B73CB8-626A-12B3-8375-4CE254A46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4" y="8793656"/>
                <a:ext cx="17925175" cy="1602683"/>
              </a:xfrm>
              <a:prstGeom prst="rect">
                <a:avLst/>
              </a:prstGeom>
              <a:blipFill>
                <a:blip r:embed="rId7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23C05-07A2-F22E-917B-31CF1BA09D0E}"/>
                  </a:ext>
                </a:extLst>
              </p:cNvPr>
              <p:cNvSpPr txBox="1"/>
              <p:nvPr/>
            </p:nvSpPr>
            <p:spPr>
              <a:xfrm>
                <a:off x="1066800" y="10668000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23C05-07A2-F22E-917B-31CF1BA0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668000"/>
                <a:ext cx="9372600" cy="769441"/>
              </a:xfrm>
              <a:prstGeom prst="rect">
                <a:avLst/>
              </a:prstGeom>
              <a:blipFill>
                <a:blip r:embed="rId8"/>
                <a:stretch>
                  <a:fillRect l="-26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78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-15949" y="990600"/>
            <a:ext cx="24229194" cy="3231205"/>
            <a:chOff x="304800" y="2971797"/>
            <a:chExt cx="24229194" cy="31183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320749" y="3048000"/>
                  <a:ext cx="24213245" cy="304216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;	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		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49" y="3048000"/>
                  <a:ext cx="24213245" cy="3042169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0653577-19AB-67D1-0AF0-8E3A0511C635}"/>
              </a:ext>
            </a:extLst>
          </p:cNvPr>
          <p:cNvSpPr txBox="1"/>
          <p:nvPr/>
        </p:nvSpPr>
        <p:spPr>
          <a:xfrm>
            <a:off x="5607355" y="4288545"/>
            <a:ext cx="1266778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/>
              <p:nvPr/>
            </p:nvSpPr>
            <p:spPr>
              <a:xfrm>
                <a:off x="349965" y="5188668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" y="5188668"/>
                <a:ext cx="9372600" cy="769441"/>
              </a:xfrm>
              <a:prstGeom prst="rect">
                <a:avLst/>
              </a:prstGeom>
              <a:blipFill>
                <a:blip r:embed="rId4"/>
                <a:stretch>
                  <a:fillRect l="-26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D8A451-9A0F-00DF-8F91-326D9372CD69}"/>
                  </a:ext>
                </a:extLst>
              </p:cNvPr>
              <p:cNvSpPr txBox="1"/>
              <p:nvPr/>
            </p:nvSpPr>
            <p:spPr>
              <a:xfrm>
                <a:off x="1066800" y="6088559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D8A451-9A0F-00DF-8F91-326D9372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88559"/>
                <a:ext cx="9372600" cy="769441"/>
              </a:xfrm>
              <a:prstGeom prst="rect">
                <a:avLst/>
              </a:prstGeom>
              <a:blipFill>
                <a:blip r:embed="rId5"/>
                <a:stretch>
                  <a:fillRect l="-260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F51A72-3109-22DD-650B-A09DCD41AED4}"/>
                  </a:ext>
                </a:extLst>
              </p:cNvPr>
              <p:cNvSpPr txBox="1"/>
              <p:nvPr/>
            </p:nvSpPr>
            <p:spPr>
              <a:xfrm>
                <a:off x="288851" y="6988451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F51A72-3109-22DD-650B-A09DCD41A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1" y="6988451"/>
                <a:ext cx="9372600" cy="769441"/>
              </a:xfrm>
              <a:prstGeom prst="rect">
                <a:avLst/>
              </a:prstGeom>
              <a:blipFill>
                <a:blip r:embed="rId6"/>
                <a:stretch>
                  <a:fillRect l="-260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698B7D-A16E-9DF6-3BCA-165F987A6304}"/>
                  </a:ext>
                </a:extLst>
              </p:cNvPr>
              <p:cNvSpPr txBox="1"/>
              <p:nvPr/>
            </p:nvSpPr>
            <p:spPr>
              <a:xfrm>
                <a:off x="1005686" y="7888342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698B7D-A16E-9DF6-3BCA-165F987A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86" y="7888342"/>
                <a:ext cx="9372600" cy="769441"/>
              </a:xfrm>
              <a:prstGeom prst="rect">
                <a:avLst/>
              </a:prstGeom>
              <a:blipFill>
                <a:blip r:embed="rId7"/>
                <a:stretch>
                  <a:fillRect l="-266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50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-15949" y="990600"/>
            <a:ext cx="24229194" cy="3040559"/>
            <a:chOff x="304800" y="2971797"/>
            <a:chExt cx="24229194" cy="3118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320749" y="3048000"/>
                  <a:ext cx="24213245" cy="304216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Vẽ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chỉ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chúng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;	b)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49" y="3048000"/>
                  <a:ext cx="24213245" cy="3042169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30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6.5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0653577-19AB-67D1-0AF0-8E3A0511C635}"/>
              </a:ext>
            </a:extLst>
          </p:cNvPr>
          <p:cNvSpPr txBox="1"/>
          <p:nvPr/>
        </p:nvSpPr>
        <p:spPr>
          <a:xfrm>
            <a:off x="5238345" y="4020765"/>
            <a:ext cx="1266778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/>
              <p:nvPr/>
            </p:nvSpPr>
            <p:spPr>
              <a:xfrm>
                <a:off x="349965" y="4609290"/>
                <a:ext cx="937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16B25-23A3-3474-EFE2-623E69BAA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" y="4609290"/>
                <a:ext cx="9372600" cy="769441"/>
              </a:xfrm>
              <a:prstGeom prst="rect">
                <a:avLst/>
              </a:prstGeom>
              <a:blipFill>
                <a:blip r:embed="rId4"/>
                <a:stretch>
                  <a:fillRect l="-26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D8A451-9A0F-00DF-8F91-326D9372CD69}"/>
                  </a:ext>
                </a:extLst>
              </p:cNvPr>
              <p:cNvSpPr txBox="1"/>
              <p:nvPr/>
            </p:nvSpPr>
            <p:spPr>
              <a:xfrm>
                <a:off x="349965" y="12725400"/>
                <a:ext cx="1143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D8A451-9A0F-00DF-8F91-326D9372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" y="12725400"/>
                <a:ext cx="11430000" cy="769441"/>
              </a:xfrm>
              <a:prstGeom prst="rect">
                <a:avLst/>
              </a:prstGeom>
              <a:blipFill>
                <a:blip r:embed="rId5"/>
                <a:stretch>
                  <a:fillRect l="-2133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F51A72-3109-22DD-650B-A09DCD41AED4}"/>
                  </a:ext>
                </a:extLst>
              </p:cNvPr>
              <p:cNvSpPr txBox="1"/>
              <p:nvPr/>
            </p:nvSpPr>
            <p:spPr>
              <a:xfrm>
                <a:off x="12611910" y="4343400"/>
                <a:ext cx="93726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F51A72-3109-22DD-650B-A09DCD41A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910" y="4343400"/>
                <a:ext cx="9372600" cy="1067152"/>
              </a:xfrm>
              <a:prstGeom prst="rect">
                <a:avLst/>
              </a:prstGeom>
              <a:blipFill>
                <a:blip r:embed="rId6"/>
                <a:stretch>
                  <a:fillRect l="-2668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698B7D-A16E-9DF6-3BCA-165F987A6304}"/>
                  </a:ext>
                </a:extLst>
              </p:cNvPr>
              <p:cNvSpPr txBox="1"/>
              <p:nvPr/>
            </p:nvSpPr>
            <p:spPr>
              <a:xfrm>
                <a:off x="12540394" y="11778968"/>
                <a:ext cx="11843606" cy="174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698B7D-A16E-9DF6-3BCA-165F987A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394" y="11778968"/>
                <a:ext cx="11843606" cy="1744260"/>
              </a:xfrm>
              <a:prstGeom prst="rect">
                <a:avLst/>
              </a:prstGeom>
              <a:blipFill>
                <a:blip r:embed="rId7"/>
                <a:stretch>
                  <a:fillRect l="-205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984692-6937-48CC-07A9-AC75D4AF56F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00200" y="5318695"/>
            <a:ext cx="5943600" cy="74728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4BC3D-AF79-B1F3-46CB-B434A69290BF}"/>
              </a:ext>
            </a:extLst>
          </p:cNvPr>
          <p:cNvCxnSpPr/>
          <p:nvPr/>
        </p:nvCxnSpPr>
        <p:spPr>
          <a:xfrm>
            <a:off x="12344400" y="4845611"/>
            <a:ext cx="0" cy="87679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CFFC2D-833B-6D18-6F97-97DF1145A48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5621003" y="5363298"/>
            <a:ext cx="4876787" cy="66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7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-15949" y="990600"/>
            <a:ext cx="24229194" cy="4130546"/>
            <a:chOff x="304800" y="2971797"/>
            <a:chExt cx="24229194" cy="423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320749" y="3152950"/>
                  <a:ext cx="24213245" cy="4055101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thuê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xe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ô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tô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lái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1,2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triệu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ngày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ngày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đầu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900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nghìn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ngày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theo.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tiền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phải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trả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ngày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thuê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xe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b,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ý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49" y="3152950"/>
                  <a:ext cx="24213245" cy="4055101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780" r="-780" b="-614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6.6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0653577-19AB-67D1-0AF0-8E3A0511C635}"/>
              </a:ext>
            </a:extLst>
          </p:cNvPr>
          <p:cNvSpPr txBox="1"/>
          <p:nvPr/>
        </p:nvSpPr>
        <p:spPr>
          <a:xfrm>
            <a:off x="5105400" y="5121146"/>
            <a:ext cx="1266778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F6B684-C525-74AD-AC93-12DD6919FAFD}"/>
                  </a:ext>
                </a:extLst>
              </p:cNvPr>
              <p:cNvSpPr txBox="1"/>
              <p:nvPr/>
            </p:nvSpPr>
            <p:spPr>
              <a:xfrm>
                <a:off x="163291" y="5733259"/>
                <a:ext cx="18364200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𝟏𝟐𝟎𝟎𝟎𝟎𝟎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𝐤𝐡𝐢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𝟐𝟒𝟎𝟎𝟎𝟎𝟎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𝟗𝟎𝟎𝟎𝟎𝟎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𝐤𝐡𝐢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F6B684-C525-74AD-AC93-12DD6919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1" y="5733259"/>
                <a:ext cx="18364200" cy="2279791"/>
              </a:xfrm>
              <a:prstGeom prst="rect">
                <a:avLst/>
              </a:prstGeom>
              <a:blipFill>
                <a:blip r:embed="rId4"/>
                <a:stretch>
                  <a:fillRect l="-136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AC34E0-801C-A5B5-5102-5A22021166A6}"/>
              </a:ext>
            </a:extLst>
          </p:cNvPr>
          <p:cNvSpPr txBox="1"/>
          <p:nvPr/>
        </p:nvSpPr>
        <p:spPr>
          <a:xfrm>
            <a:off x="138329" y="8013050"/>
            <a:ext cx="2027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07015-B5F2-1830-7B6A-4F0B1D47B927}"/>
                  </a:ext>
                </a:extLst>
              </p:cNvPr>
              <p:cNvSpPr txBox="1"/>
              <p:nvPr/>
            </p:nvSpPr>
            <p:spPr>
              <a:xfrm>
                <a:off x="468092" y="9003119"/>
                <a:ext cx="9274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𝟏𝟐𝟎𝟎𝟎𝟎𝟎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𝟐𝟒𝟎𝟎𝟎𝟎𝟎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07015-B5F2-1830-7B6A-4F0B1D47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2" y="9003119"/>
                <a:ext cx="92746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BD7F9-D459-C8DF-BDF6-5A2225A95D1F}"/>
                  </a:ext>
                </a:extLst>
              </p:cNvPr>
              <p:cNvSpPr txBox="1"/>
              <p:nvPr/>
            </p:nvSpPr>
            <p:spPr>
              <a:xfrm>
                <a:off x="842149" y="9975104"/>
                <a:ext cx="105116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𝟐𝟒𝟎𝟎𝟎𝟎𝟎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𝟗𝟎𝟎𝟎𝟎𝟎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𝟑𝟑𝟎𝟎𝟎𝟎𝟎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BD7F9-D459-C8DF-BDF6-5A2225A9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49" y="9975104"/>
                <a:ext cx="1051165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87D4-AFF0-A668-FA05-8945F136B3F7}"/>
                  </a:ext>
                </a:extLst>
              </p:cNvPr>
              <p:cNvSpPr txBox="1"/>
              <p:nvPr/>
            </p:nvSpPr>
            <p:spPr>
              <a:xfrm>
                <a:off x="921590" y="10965160"/>
                <a:ext cx="108894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𝟐𝟒𝟎𝟎𝟎𝟎𝟎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𝟐𝟕𝟎𝟎𝟎𝟎𝟎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𝟓𝟏𝟎𝟎𝟎𝟎𝟎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87D4-AFF0-A668-FA05-8945F136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90" y="10965160"/>
                <a:ext cx="10889410" cy="769441"/>
              </a:xfrm>
              <a:prstGeom prst="rect">
                <a:avLst/>
              </a:prstGeom>
              <a:blipFill>
                <a:blip r:embed="rId7"/>
                <a:stretch>
                  <a:fillRect t="-17460" r="-128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49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29055" y="5815191"/>
            <a:ext cx="23304512" cy="1326534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</m:t>
                            </m:r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en-US" sz="4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4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t="-3540" b="-97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altLang="en-US" sz="5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sz="5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8464287" y="5941110"/>
            <a:ext cx="1068462" cy="11604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865479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74580" y="7229279"/>
            <a:ext cx="23862374" cy="633432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/>
              <p:nvPr/>
            </p:nvSpPr>
            <p:spPr>
              <a:xfrm>
                <a:off x="1143000" y="3429000"/>
                <a:ext cx="22577136" cy="1898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3E7E2-BC53-06F2-B92C-FF8D3737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29000"/>
                <a:ext cx="22577136" cy="1898148"/>
              </a:xfrm>
              <a:prstGeom prst="rect">
                <a:avLst/>
              </a:prstGeom>
              <a:blipFill>
                <a:blip r:embed="rId8"/>
                <a:stretch>
                  <a:fillRect l="-1242" r="-27" b="-1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0F9D30D-AD41-2703-E4D6-20950F8F56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4749" y="7994890"/>
            <a:ext cx="5352765" cy="1298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94F3C4-3A37-56DA-9B69-93DA10BDD5D9}"/>
              </a:ext>
            </a:extLst>
          </p:cNvPr>
          <p:cNvSpPr txBox="1"/>
          <p:nvPr/>
        </p:nvSpPr>
        <p:spPr>
          <a:xfrm>
            <a:off x="785800" y="8267567"/>
            <a:ext cx="118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Casio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056A73-3B14-BEF4-8DB3-DAAF7AF33824}"/>
                  </a:ext>
                </a:extLst>
              </p:cNvPr>
              <p:cNvSpPr txBox="1"/>
              <p:nvPr/>
            </p:nvSpPr>
            <p:spPr>
              <a:xfrm>
                <a:off x="827019" y="9188785"/>
                <a:ext cx="179013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 phím r nhập các giá trị của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056A73-3B14-BEF4-8DB3-DAAF7AF33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19" y="9188785"/>
                <a:ext cx="17901331" cy="830997"/>
              </a:xfrm>
              <a:prstGeom prst="rect">
                <a:avLst/>
              </a:prstGeom>
              <a:blipFill>
                <a:blip r:embed="rId10"/>
                <a:stretch>
                  <a:fillRect l="-1567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A7C2F7-D90E-B6E2-19D6-15765E97CB8E}"/>
                  </a:ext>
                </a:extLst>
              </p:cNvPr>
              <p:cNvSpPr txBox="1"/>
              <p:nvPr/>
            </p:nvSpPr>
            <p:spPr>
              <a:xfrm>
                <a:off x="888970" y="9880036"/>
                <a:ext cx="8108399" cy="370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</a:t>
                </a:r>
              </a:p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</a:t>
                </a:r>
              </a:p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</a:t>
                </a:r>
              </a:p>
              <a:p>
                <a:pPr marL="685800" indent="-6858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A7C2F7-D90E-B6E2-19D6-15765E97C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0" y="9880036"/>
                <a:ext cx="8108399" cy="3703450"/>
              </a:xfrm>
              <a:prstGeom prst="rect">
                <a:avLst/>
              </a:prstGeom>
              <a:blipFill>
                <a:blip r:embed="rId11"/>
                <a:stretch>
                  <a:fillRect b="-7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327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7173</TotalTime>
  <Words>3238</Words>
  <PresentationFormat>Custom</PresentationFormat>
  <Paragraphs>415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Wingdings</vt:lpstr>
      <vt:lpstr>Office Theme</vt:lpstr>
      <vt:lpstr>1_Office Theme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2022-10-17T09:17:10Z</dcterms:modified>
</cp:coreProperties>
</file>