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FFCC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0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7EDAD1A-4456-4241-B627-59D3970DB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3DAF7-5E2C-42F9-BB01-5A6685D0B75A}" type="datetimeFigureOut">
              <a:rPr lang="pl-PL"/>
              <a:pPr>
                <a:defRPr/>
              </a:pPr>
              <a:t>22.06.2021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B01F50B-4C70-4471-BD26-641DE09FF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B02218A-4C0A-4FA0-869B-E4541C0E7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933B5-3F45-408E-B0FA-1A3C234C6660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2128634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F79AE41-AB7F-4E8B-BB9C-9F27CB44A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49F89-B47A-4C6F-9000-54367BD16CCE}" type="datetimeFigureOut">
              <a:rPr lang="pl-PL"/>
              <a:pPr>
                <a:defRPr/>
              </a:pPr>
              <a:t>22.06.2021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5CF2E4D-1F3E-473A-9B74-43BEB02F4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6ECCE55-5A3E-436F-8812-DA737806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AAC5E-C8CE-48A6-9993-35BF7E43FA6F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749842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9A16A7D-4D3E-408F-89F2-2E4B8CC0E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1F5BD-88E6-45CC-81C8-8B0BAD8FF9B7}" type="datetimeFigureOut">
              <a:rPr lang="pl-PL"/>
              <a:pPr>
                <a:defRPr/>
              </a:pPr>
              <a:t>22.06.2021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173BA4F-C43F-4AA6-946F-60CBC76C5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B6A8E57-8B9C-4A30-936A-0CF19F1CB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38188-6E84-4331-80D5-73D038DF780B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467311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7F89D8B-AEC9-4D38-B8F3-C59E7D7BA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26017-C554-4DB8-93F7-732432A6C7E7}" type="datetimeFigureOut">
              <a:rPr lang="pl-PL"/>
              <a:pPr>
                <a:defRPr/>
              </a:pPr>
              <a:t>22.06.2021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00C3C2E-C8BB-4064-8638-F9A29DA9D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DB23BA1-B21D-4F77-B3E3-F2C26EEEB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C9946-548A-4549-AC21-8B79086B4DD2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3822981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72925E2-DCC2-48EB-9E26-1FDADFBCF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FD614-C50F-485E-9FEC-0984323640EC}" type="datetimeFigureOut">
              <a:rPr lang="pl-PL"/>
              <a:pPr>
                <a:defRPr/>
              </a:pPr>
              <a:t>22.06.2021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3C94D14-B3A6-49C8-A5A9-77075B54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B334D97-4C95-4BF5-9D15-B3FCC2F21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D9150-B9A7-4CBB-92A0-5C67B58B894D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224982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F5974CFF-D68B-444F-A2C8-68342F8C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7EA8C-57B7-4BD3-93D0-12D5796209AC}" type="datetimeFigureOut">
              <a:rPr lang="pl-PL"/>
              <a:pPr>
                <a:defRPr/>
              </a:pPr>
              <a:t>22.06.2021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1D626985-A4CE-44FD-8B37-59B088D65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07532AFB-CDF6-41F7-905A-2472DACC9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977B9-3AD4-4A98-8546-9A97BA37EBC6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503478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id="{1D9DBF2E-ADEC-4B2D-A4C4-93727B086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CA24C-40F9-4E60-96CC-FD7AE277E9BB}" type="datetimeFigureOut">
              <a:rPr lang="pl-PL"/>
              <a:pPr>
                <a:defRPr/>
              </a:pPr>
              <a:t>22.06.2021</a:t>
            </a:fld>
            <a:endParaRPr lang="pl-PL"/>
          </a:p>
        </p:txBody>
      </p:sp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F773E7E8-2DE3-4857-A513-D8015C61A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id="{9CC5A7A7-D3B8-4D87-B215-DA4C70FE9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94A02-C11F-4A1D-8361-57097AF04B93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4114141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>
            <a:extLst>
              <a:ext uri="{FF2B5EF4-FFF2-40B4-BE49-F238E27FC236}">
                <a16:creationId xmlns:a16="http://schemas.microsoft.com/office/drawing/2014/main" id="{6A8DB899-58AA-4519-B2EC-EA39444CB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B54D2-A15D-4C72-9CF4-3C57009E7E61}" type="datetimeFigureOut">
              <a:rPr lang="pl-PL"/>
              <a:pPr>
                <a:defRPr/>
              </a:pPr>
              <a:t>22.06.2021</a:t>
            </a:fld>
            <a:endParaRPr lang="pl-PL"/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id="{22F61D7B-05A4-423A-9D5A-1CAA4D513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id="{3C19501A-8BCF-4101-BA6D-A0BCF784C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932F1-1179-4D33-9E24-ED72EB464BD7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993106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>
            <a:extLst>
              <a:ext uri="{FF2B5EF4-FFF2-40B4-BE49-F238E27FC236}">
                <a16:creationId xmlns:a16="http://schemas.microsoft.com/office/drawing/2014/main" id="{4B8272C7-CBBC-4002-B97A-BF87929BA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11AC0-8707-421F-9F8A-C7EAB82A3764}" type="datetimeFigureOut">
              <a:rPr lang="pl-PL"/>
              <a:pPr>
                <a:defRPr/>
              </a:pPr>
              <a:t>22.06.2021</a:t>
            </a:fld>
            <a:endParaRPr lang="pl-PL"/>
          </a:p>
        </p:txBody>
      </p:sp>
      <p:sp>
        <p:nvSpPr>
          <p:cNvPr id="3" name="Symbol zastępczy stopki 4">
            <a:extLst>
              <a:ext uri="{FF2B5EF4-FFF2-40B4-BE49-F238E27FC236}">
                <a16:creationId xmlns:a16="http://schemas.microsoft.com/office/drawing/2014/main" id="{A11C9767-4388-4B95-9D4E-CDCCCFC02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31084178-04A3-4E66-B1CC-808621AB9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5E964-7F11-4D17-8BB4-376EFAF57DDE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361381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99121037-1E7D-4FD5-87B1-CB55FC0D5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468A3-686F-4787-A93A-B9EA626915F6}" type="datetimeFigureOut">
              <a:rPr lang="pl-PL"/>
              <a:pPr>
                <a:defRPr/>
              </a:pPr>
              <a:t>22.06.2021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B5552436-7383-4FAE-A12E-5334A4B3C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61966B77-B965-48EC-9FCB-E73FA2045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BB951-F6FB-4D47-B75A-12C041D7B537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2270493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9BFA3D7A-CADF-40EB-8604-28946E49B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B0207-704F-4C18-BD67-173F24FA9E4F}" type="datetimeFigureOut">
              <a:rPr lang="pl-PL"/>
              <a:pPr>
                <a:defRPr/>
              </a:pPr>
              <a:t>22.06.2021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9B7DB1E4-341F-41CC-A6FB-3BA24C798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AD9DC869-81B5-4F75-B564-461821513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23204-95AA-44F8-A838-325B00FF6368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2018322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:a16="http://schemas.microsoft.com/office/drawing/2014/main" id="{9E8640DB-D882-4504-8AE5-E6C8366AB52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n-US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:a16="http://schemas.microsoft.com/office/drawing/2014/main" id="{7B6E7FC0-1D5D-4246-801B-8A5FDCBC80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n-US"/>
              <a:t>Kliknij, aby edytować style wzorca tekstu</a:t>
            </a:r>
          </a:p>
          <a:p>
            <a:pPr lvl="1"/>
            <a:r>
              <a:rPr lang="pl-PL" altLang="en-US"/>
              <a:t>Drugi poziom</a:t>
            </a:r>
          </a:p>
          <a:p>
            <a:pPr lvl="2"/>
            <a:r>
              <a:rPr lang="pl-PL" altLang="en-US"/>
              <a:t>Trzeci poziom</a:t>
            </a:r>
          </a:p>
          <a:p>
            <a:pPr lvl="3"/>
            <a:r>
              <a:rPr lang="pl-PL" altLang="en-US"/>
              <a:t>Czwarty poziom</a:t>
            </a:r>
          </a:p>
          <a:p>
            <a:pPr lvl="4"/>
            <a:r>
              <a:rPr lang="pl-PL" altLang="en-US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FFDBE1D-E954-4A8C-AD28-CC601A56B9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08B1C4-7E0E-403E-97C9-F44C8EFCE056}" type="datetimeFigureOut">
              <a:rPr lang="pl-PL"/>
              <a:pPr>
                <a:defRPr/>
              </a:pPr>
              <a:t>22.06.2021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0F24859-105A-46A5-AC3C-180E72A088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825043C-0B63-44F7-B3A2-143A8320D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97C2736-23C0-4BF2-A3A7-D099458FAA7A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21" Type="http://schemas.microsoft.com/office/2007/relationships/hdphoto" Target="../media/hdphoto4.wdp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microsoft.com/office/2007/relationships/hdphoto" Target="../media/hdphoto2.wdp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19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8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21.png"/><Relationship Id="rId2" Type="http://schemas.openxmlformats.org/officeDocument/2006/relationships/image" Target="../media/image2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9.png"/><Relationship Id="rId10" Type="http://schemas.openxmlformats.org/officeDocument/2006/relationships/image" Target="../media/image10.png"/><Relationship Id="rId19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1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microsoft.com/office/2007/relationships/hdphoto" Target="../media/hdphoto6.wdp"/><Relationship Id="rId2" Type="http://schemas.openxmlformats.org/officeDocument/2006/relationships/image" Target="../media/image2.png"/><Relationship Id="rId16" Type="http://schemas.openxmlformats.org/officeDocument/2006/relationships/image" Target="../media/image23.png"/><Relationship Id="rId20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22.png"/><Relationship Id="rId10" Type="http://schemas.openxmlformats.org/officeDocument/2006/relationships/image" Target="../media/image10.png"/><Relationship Id="rId19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5.png"/><Relationship Id="rId1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28.png"/><Relationship Id="rId2" Type="http://schemas.openxmlformats.org/officeDocument/2006/relationships/image" Target="../media/image2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26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0885D981-5BC0-42BC-BD02-CCE0FCD10862}"/>
              </a:ext>
            </a:extLst>
          </p:cNvPr>
          <p:cNvGrpSpPr>
            <a:grpSpLocks/>
          </p:cNvGrpSpPr>
          <p:nvPr/>
        </p:nvGrpSpPr>
        <p:grpSpPr bwMode="auto">
          <a:xfrm>
            <a:off x="342900" y="1173163"/>
            <a:ext cx="5219700" cy="5219700"/>
            <a:chOff x="342269" y="1172923"/>
            <a:chExt cx="5220000" cy="5220001"/>
          </a:xfrm>
        </p:grpSpPr>
        <p:pic>
          <p:nvPicPr>
            <p:cNvPr id="2066" name="Picture 2">
              <a:extLst>
                <a:ext uri="{FF2B5EF4-FFF2-40B4-BE49-F238E27FC236}">
                  <a16:creationId xmlns:a16="http://schemas.microsoft.com/office/drawing/2014/main" id="{CE8F2E05-6C39-46ED-8159-CA0E833D90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2" t="7539" r="6409" b="4279"/>
            <a:stretch>
              <a:fillRect/>
            </a:stretch>
          </p:blipFill>
          <p:spPr bwMode="auto">
            <a:xfrm rot="-6610478">
              <a:off x="342268" y="1172924"/>
              <a:ext cx="5220001" cy="52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7" name="Picture 2">
              <a:extLst>
                <a:ext uri="{FF2B5EF4-FFF2-40B4-BE49-F238E27FC236}">
                  <a16:creationId xmlns:a16="http://schemas.microsoft.com/office/drawing/2014/main" id="{97B40BA3-6679-4A4A-8FFB-41767EE0B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193515" flipV="1">
              <a:off x="942312" y="4165695"/>
              <a:ext cx="1035207" cy="1260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8" name="Picture 4">
              <a:extLst>
                <a:ext uri="{FF2B5EF4-FFF2-40B4-BE49-F238E27FC236}">
                  <a16:creationId xmlns:a16="http://schemas.microsoft.com/office/drawing/2014/main" id="{E0A5396D-040B-465A-B09A-C8A41A4D8D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548985" y="1354503"/>
              <a:ext cx="1024168" cy="1404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9" name="Picture 5">
              <a:extLst>
                <a:ext uri="{FF2B5EF4-FFF2-40B4-BE49-F238E27FC236}">
                  <a16:creationId xmlns:a16="http://schemas.microsoft.com/office/drawing/2014/main" id="{EBDAC6EC-98AE-4176-88B1-D9946F44D7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065324">
              <a:off x="1314485" y="1737626"/>
              <a:ext cx="992483" cy="13320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0" name="Picture 6">
              <a:extLst>
                <a:ext uri="{FF2B5EF4-FFF2-40B4-BE49-F238E27FC236}">
                  <a16:creationId xmlns:a16="http://schemas.microsoft.com/office/drawing/2014/main" id="{640692D0-BB10-4913-812A-731C692F5D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997966">
              <a:off x="706660" y="2908731"/>
              <a:ext cx="975429" cy="1116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1" name="Picture 7">
              <a:extLst>
                <a:ext uri="{FF2B5EF4-FFF2-40B4-BE49-F238E27FC236}">
                  <a16:creationId xmlns:a16="http://schemas.microsoft.com/office/drawing/2014/main" id="{1C651E8B-7AEB-4C6B-BA11-FE87D456D3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130918">
              <a:off x="3604118" y="1757006"/>
              <a:ext cx="886995" cy="1368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2" name="Picture 8">
              <a:extLst>
                <a:ext uri="{FF2B5EF4-FFF2-40B4-BE49-F238E27FC236}">
                  <a16:creationId xmlns:a16="http://schemas.microsoft.com/office/drawing/2014/main" id="{AE9CD30B-D5AA-499B-9BD9-1528954DB1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123235">
              <a:off x="4272652" y="2894652"/>
              <a:ext cx="871170" cy="1260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3" name="Picture 9">
              <a:extLst>
                <a:ext uri="{FF2B5EF4-FFF2-40B4-BE49-F238E27FC236}">
                  <a16:creationId xmlns:a16="http://schemas.microsoft.com/office/drawing/2014/main" id="{D0315B4B-FE25-4969-A06C-E0C59FAA05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082350">
              <a:off x="4070779" y="4146420"/>
              <a:ext cx="988901" cy="1260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4" name="Picture 10">
              <a:extLst>
                <a:ext uri="{FF2B5EF4-FFF2-40B4-BE49-F238E27FC236}">
                  <a16:creationId xmlns:a16="http://schemas.microsoft.com/office/drawing/2014/main" id="{8A180500-5B9C-45D7-B6F3-34A3979A14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26485">
              <a:off x="3099740" y="5019945"/>
              <a:ext cx="921749" cy="1080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5" name="Picture 11">
              <a:extLst>
                <a:ext uri="{FF2B5EF4-FFF2-40B4-BE49-F238E27FC236}">
                  <a16:creationId xmlns:a16="http://schemas.microsoft.com/office/drawing/2014/main" id="{542B010C-FFC8-4B9E-A7AF-20829872CB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74174">
              <a:off x="2025016" y="4795878"/>
              <a:ext cx="601636" cy="12960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5" name="Conexão recta unidireccional 24">
            <a:extLst>
              <a:ext uri="{FF2B5EF4-FFF2-40B4-BE49-F238E27FC236}">
                <a16:creationId xmlns:a16="http://schemas.microsoft.com/office/drawing/2014/main" id="{D215B1EE-FD53-4001-94BD-EC6751705A30}"/>
              </a:ext>
            </a:extLst>
          </p:cNvPr>
          <p:cNvCxnSpPr/>
          <p:nvPr/>
        </p:nvCxnSpPr>
        <p:spPr bwMode="auto">
          <a:xfrm flipV="1">
            <a:off x="2917883" y="2610409"/>
            <a:ext cx="22283" cy="1050178"/>
          </a:xfrm>
          <a:prstGeom prst="straightConnector1">
            <a:avLst/>
          </a:prstGeom>
          <a:ln w="136525">
            <a:solidFill>
              <a:srgbClr val="CC0066"/>
            </a:solidFill>
            <a:headEnd type="non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Elipsa 15">
            <a:extLst>
              <a:ext uri="{FF2B5EF4-FFF2-40B4-BE49-F238E27FC236}">
                <a16:creationId xmlns:a16="http://schemas.microsoft.com/office/drawing/2014/main" id="{A73A3692-8887-476A-86A5-A7BF2F871684}"/>
              </a:ext>
            </a:extLst>
          </p:cNvPr>
          <p:cNvSpPr/>
          <p:nvPr/>
        </p:nvSpPr>
        <p:spPr>
          <a:xfrm>
            <a:off x="2445600" y="3302059"/>
            <a:ext cx="900000" cy="900000"/>
          </a:xfrm>
          <a:prstGeom prst="ellipse">
            <a:avLst/>
          </a:prstGeom>
          <a:solidFill>
            <a:srgbClr val="CC0066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pic>
        <p:nvPicPr>
          <p:cNvPr id="2059" name="Picture 22">
            <a:extLst>
              <a:ext uri="{FF2B5EF4-FFF2-40B4-BE49-F238E27FC236}">
                <a16:creationId xmlns:a16="http://schemas.microsoft.com/office/drawing/2014/main" id="{EA0F2450-264B-48E1-B97E-3521592A7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9" t="26318" r="16664" b="27356"/>
          <a:stretch>
            <a:fillRect/>
          </a:stretch>
        </p:blipFill>
        <p:spPr bwMode="auto">
          <a:xfrm>
            <a:off x="2443163" y="3471863"/>
            <a:ext cx="947737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C9CA3571-9FE1-42E6-8B31-F5934F32D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7552" r="92708">
                        <a14:foregroundMark x1="7656" y1="51852" x2="10885" y2="70093"/>
                        <a14:foregroundMark x1="92708" y1="50833" x2="91615" y2="61481"/>
                        <a14:foregroundMark x1="92708" y1="63426" x2="92708" y2="65278"/>
                        <a14:foregroundMark x1="56927" y1="56667" x2="46667" y2="6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4133" y="4360175"/>
            <a:ext cx="2466936" cy="138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3">
            <a:extLst>
              <a:ext uri="{FF2B5EF4-FFF2-40B4-BE49-F238E27FC236}">
                <a16:creationId xmlns:a16="http://schemas.microsoft.com/office/drawing/2014/main" id="{ECA78696-E866-4F79-B602-34D040B3C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355" y="2758828"/>
            <a:ext cx="1660525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2">
            <a:extLst>
              <a:ext uri="{FF2B5EF4-FFF2-40B4-BE49-F238E27FC236}">
                <a16:creationId xmlns:a16="http://schemas.microsoft.com/office/drawing/2014/main" id="{31FC060C-9467-45AD-99BD-65FA5F072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4468" y="823184"/>
            <a:ext cx="2707835" cy="216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0">
            <a:extLst>
              <a:ext uri="{FF2B5EF4-FFF2-40B4-BE49-F238E27FC236}">
                <a16:creationId xmlns:a16="http://schemas.microsoft.com/office/drawing/2014/main" id="{24B03761-01C8-4297-AA75-C3B102AB1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925" b="89990" l="3200" r="96500">
                        <a14:foregroundMark x1="9800" y1="38787" x2="21800" y2="54860"/>
                        <a14:foregroundMark x1="21800" y1="54860" x2="21800" y2="54860"/>
                        <a14:foregroundMark x1="4400" y1="42156" x2="17000" y2="49663"/>
                        <a14:foregroundMark x1="4400" y1="35900" x2="8600" y2="43888"/>
                        <a14:foregroundMark x1="3800" y1="43888" x2="11600" y2="49086"/>
                        <a14:foregroundMark x1="3200" y1="37055" x2="9200" y2="46198"/>
                        <a14:foregroundMark x1="17600" y1="38210" x2="12800" y2="40520"/>
                        <a14:foregroundMark x1="55292" y1="13790" x2="57000" y2="14629"/>
                        <a14:foregroundMark x1="52300" y1="12320" x2="53751" y2="13033"/>
                        <a14:foregroundMark x1="53040" y1="7911" x2="48700" y2="7700"/>
                        <a14:foregroundMark x1="60600" y1="8277" x2="57025" y2="8104"/>
                        <a14:foregroundMark x1="48100" y1="4812" x2="60600" y2="1925"/>
                        <a14:foregroundMark x1="91100" y1="4235" x2="89300" y2="14629"/>
                        <a14:foregroundMark x1="91100" y1="70934" x2="95900" y2="81328"/>
                        <a14:foregroundMark x1="93500" y1="80751" x2="96500" y2="84793"/>
                        <a14:foregroundMark x1="43900" y1="88835" x2="61800" y2="89990"/>
                        <a14:foregroundMark x1="28900" y1="33013" x2="37300" y2="28970"/>
                        <a14:foregroundMark x1="59400" y1="28970" x2="59400" y2="31858"/>
                        <a14:backgroundMark x1="55800" y1="7122" x2="55800" y2="7122"/>
                        <a14:backgroundMark x1="55200" y1="7700" x2="55800" y2="7122"/>
                        <a14:backgroundMark x1="53500" y1="13474" x2="55800" y2="12897"/>
                        <a14:backgroundMark x1="55800" y1="7700" x2="57000" y2="7122"/>
                        <a14:backgroundMark x1="55800" y1="7700" x2="54600" y2="8277"/>
                        <a14:backgroundMark x1="54600" y1="8277" x2="56400" y2="8855"/>
                        <a14:backgroundMark x1="55800" y1="7700" x2="52900" y2="7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0410" y="2904885"/>
            <a:ext cx="1590542" cy="165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C6F5B5-AFCA-4A54-A6CA-EB48DBBF53B1}"/>
              </a:ext>
            </a:extLst>
          </p:cNvPr>
          <p:cNvSpPr txBox="1"/>
          <p:nvPr/>
        </p:nvSpPr>
        <p:spPr>
          <a:xfrm>
            <a:off x="388789" y="198827"/>
            <a:ext cx="7732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TÌM ĐỒ VẬT BẮT ĐẦU BẰNG CHỮ...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D0003C-A0C8-4BC3-8487-6127F1BC4C35}"/>
              </a:ext>
            </a:extLst>
          </p:cNvPr>
          <p:cNvSpPr txBox="1"/>
          <p:nvPr/>
        </p:nvSpPr>
        <p:spPr>
          <a:xfrm>
            <a:off x="4843748" y="5967239"/>
            <a:ext cx="1838325" cy="777061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6">
                    <a:lumMod val="50000"/>
                  </a:schemeClr>
                </a:solidFill>
              </a:rPr>
              <a:t>Bánh mì</a:t>
            </a:r>
          </a:p>
        </p:txBody>
      </p:sp>
      <p:pic>
        <p:nvPicPr>
          <p:cNvPr id="6" name="Pictur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E6CD5BD-BEFC-4F65-863C-65D2778DA69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8752" b="92109" l="10000" r="90000">
                        <a14:foregroundMark x1="37791" y1="10330" x2="44535" y2="9182"/>
                        <a14:foregroundMark x1="44535" y1="9182" x2="50814" y2="9182"/>
                        <a14:foregroundMark x1="50814" y1="9182" x2="55930" y2="8752"/>
                        <a14:foregroundMark x1="37907" y1="90531" x2="53837" y2="921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1" y="5876609"/>
            <a:ext cx="1135139" cy="919991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A3613422-AE42-4234-95CC-5344CDE55EEE}"/>
              </a:ext>
            </a:extLst>
          </p:cNvPr>
          <p:cNvGrpSpPr>
            <a:grpSpLocks/>
          </p:cNvGrpSpPr>
          <p:nvPr/>
        </p:nvGrpSpPr>
        <p:grpSpPr bwMode="auto">
          <a:xfrm>
            <a:off x="342900" y="1173163"/>
            <a:ext cx="5219700" cy="5219700"/>
            <a:chOff x="342269" y="1172923"/>
            <a:chExt cx="5220000" cy="5220001"/>
          </a:xfrm>
        </p:grpSpPr>
        <p:pic>
          <p:nvPicPr>
            <p:cNvPr id="3090" name="Picture 2">
              <a:extLst>
                <a:ext uri="{FF2B5EF4-FFF2-40B4-BE49-F238E27FC236}">
                  <a16:creationId xmlns:a16="http://schemas.microsoft.com/office/drawing/2014/main" id="{52B3152C-2585-4EF9-B7AF-95BC9671E6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2" t="7539" r="6409" b="4279"/>
            <a:stretch>
              <a:fillRect/>
            </a:stretch>
          </p:blipFill>
          <p:spPr bwMode="auto">
            <a:xfrm rot="-6610478">
              <a:off x="342268" y="1172924"/>
              <a:ext cx="5220001" cy="52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91" name="Picture 2">
              <a:extLst>
                <a:ext uri="{FF2B5EF4-FFF2-40B4-BE49-F238E27FC236}">
                  <a16:creationId xmlns:a16="http://schemas.microsoft.com/office/drawing/2014/main" id="{7E2BCE02-AFDD-4A08-9C8E-43E2E85920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193515" flipV="1">
              <a:off x="942312" y="4165695"/>
              <a:ext cx="1035207" cy="1260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92" name="Picture 4">
              <a:extLst>
                <a:ext uri="{FF2B5EF4-FFF2-40B4-BE49-F238E27FC236}">
                  <a16:creationId xmlns:a16="http://schemas.microsoft.com/office/drawing/2014/main" id="{EEF4FE2C-9877-438C-A0AD-5D1FDE04F5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457527" flipV="1">
              <a:off x="614522" y="2743662"/>
              <a:ext cx="1024168" cy="1404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93" name="Picture 5">
              <a:extLst>
                <a:ext uri="{FF2B5EF4-FFF2-40B4-BE49-F238E27FC236}">
                  <a16:creationId xmlns:a16="http://schemas.microsoft.com/office/drawing/2014/main" id="{5EC24C86-466D-4068-9461-03DDFDB570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88305">
              <a:off x="3011903" y="4838676"/>
              <a:ext cx="992483" cy="13320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94" name="Picture 6">
              <a:extLst>
                <a:ext uri="{FF2B5EF4-FFF2-40B4-BE49-F238E27FC236}">
                  <a16:creationId xmlns:a16="http://schemas.microsoft.com/office/drawing/2014/main" id="{B91E275A-5EF4-4548-8A27-2D62603F50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447734">
              <a:off x="2447616" y="1431379"/>
              <a:ext cx="975429" cy="1116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95" name="Picture 7">
              <a:extLst>
                <a:ext uri="{FF2B5EF4-FFF2-40B4-BE49-F238E27FC236}">
                  <a16:creationId xmlns:a16="http://schemas.microsoft.com/office/drawing/2014/main" id="{120B849A-12F7-49C4-A384-9596897409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130918">
              <a:off x="3604118" y="1757006"/>
              <a:ext cx="886995" cy="1368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96" name="Picture 8">
              <a:extLst>
                <a:ext uri="{FF2B5EF4-FFF2-40B4-BE49-F238E27FC236}">
                  <a16:creationId xmlns:a16="http://schemas.microsoft.com/office/drawing/2014/main" id="{50678033-A245-4DE6-91C1-7929FF55BB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123235">
              <a:off x="4272652" y="2894652"/>
              <a:ext cx="871170" cy="1260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97" name="Picture 9">
              <a:extLst>
                <a:ext uri="{FF2B5EF4-FFF2-40B4-BE49-F238E27FC236}">
                  <a16:creationId xmlns:a16="http://schemas.microsoft.com/office/drawing/2014/main" id="{7C3D763F-9C4D-4E83-8FB6-800A0B2AB7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792870">
              <a:off x="1304135" y="1895334"/>
              <a:ext cx="988901" cy="1260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98" name="Picture 10">
              <a:extLst>
                <a:ext uri="{FF2B5EF4-FFF2-40B4-BE49-F238E27FC236}">
                  <a16:creationId xmlns:a16="http://schemas.microsoft.com/office/drawing/2014/main" id="{EAE11858-17FC-42FF-A5DA-6EF29A5C53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757952">
              <a:off x="3939059" y="4168306"/>
              <a:ext cx="921749" cy="1080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99" name="Picture 11">
              <a:extLst>
                <a:ext uri="{FF2B5EF4-FFF2-40B4-BE49-F238E27FC236}">
                  <a16:creationId xmlns:a16="http://schemas.microsoft.com/office/drawing/2014/main" id="{843AFF40-3799-4ED6-9A1A-B1248969A8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74174">
              <a:off x="2025016" y="4795878"/>
              <a:ext cx="601636" cy="12960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6" name="Conexão recta unidireccional 24">
            <a:extLst>
              <a:ext uri="{FF2B5EF4-FFF2-40B4-BE49-F238E27FC236}">
                <a16:creationId xmlns:a16="http://schemas.microsoft.com/office/drawing/2014/main" id="{A1025657-0D16-4F20-AFEC-DC7B07DD6F74}"/>
              </a:ext>
            </a:extLst>
          </p:cNvPr>
          <p:cNvCxnSpPr/>
          <p:nvPr/>
        </p:nvCxnSpPr>
        <p:spPr bwMode="auto">
          <a:xfrm>
            <a:off x="2863837" y="3784906"/>
            <a:ext cx="504614" cy="1073242"/>
          </a:xfrm>
          <a:prstGeom prst="straightConnector1">
            <a:avLst/>
          </a:prstGeom>
          <a:ln w="136525">
            <a:solidFill>
              <a:srgbClr val="CC0066"/>
            </a:solidFill>
            <a:headEnd type="non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Elipsa 16">
            <a:extLst>
              <a:ext uri="{FF2B5EF4-FFF2-40B4-BE49-F238E27FC236}">
                <a16:creationId xmlns:a16="http://schemas.microsoft.com/office/drawing/2014/main" id="{03587B50-9701-490C-A1BF-7918B634873B}"/>
              </a:ext>
            </a:extLst>
          </p:cNvPr>
          <p:cNvSpPr/>
          <p:nvPr/>
        </p:nvSpPr>
        <p:spPr>
          <a:xfrm>
            <a:off x="2445600" y="3302059"/>
            <a:ext cx="900000" cy="900000"/>
          </a:xfrm>
          <a:prstGeom prst="ellipse">
            <a:avLst/>
          </a:prstGeom>
          <a:solidFill>
            <a:srgbClr val="CC0066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pic>
        <p:nvPicPr>
          <p:cNvPr id="3084" name="Picture 22">
            <a:extLst>
              <a:ext uri="{FF2B5EF4-FFF2-40B4-BE49-F238E27FC236}">
                <a16:creationId xmlns:a16="http://schemas.microsoft.com/office/drawing/2014/main" id="{BA02229B-343C-42E9-9DD8-A81C821BD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9" t="26318" r="16664" b="27356"/>
          <a:stretch>
            <a:fillRect/>
          </a:stretch>
        </p:blipFill>
        <p:spPr bwMode="auto">
          <a:xfrm>
            <a:off x="2443163" y="3471863"/>
            <a:ext cx="947737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4">
            <a:extLst>
              <a:ext uri="{FF2B5EF4-FFF2-40B4-BE49-F238E27FC236}">
                <a16:creationId xmlns:a16="http://schemas.microsoft.com/office/drawing/2014/main" id="{EAD3E10D-8CC6-4934-A1B9-FAFFBD6F3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667" b="96500" l="3500" r="98333">
                        <a14:foregroundMark x1="33500" y1="11000" x2="33500" y2="50000"/>
                        <a14:foregroundMark x1="36667" y1="7833" x2="40333" y2="10000"/>
                        <a14:foregroundMark x1="37833" y1="4167" x2="37833" y2="4167"/>
                        <a14:foregroundMark x1="39333" y1="3167" x2="34167" y2="2667"/>
                        <a14:foregroundMark x1="60500" y1="50000" x2="55667" y2="70000"/>
                        <a14:foregroundMark x1="55667" y1="25833" x2="30333" y2="27833"/>
                        <a14:foregroundMark x1="53667" y1="27333" x2="51500" y2="36333"/>
                        <a14:foregroundMark x1="54667" y1="27833" x2="48833" y2="31667"/>
                        <a14:foregroundMark x1="61000" y1="26333" x2="66167" y2="33167"/>
                        <a14:foregroundMark x1="59333" y1="29500" x2="56833" y2="36333"/>
                        <a14:foregroundMark x1="57833" y1="49000" x2="53833" y2="71000"/>
                        <a14:foregroundMark x1="53833" y1="71000" x2="50500" y2="78000"/>
                        <a14:foregroundMark x1="34667" y1="91667" x2="56833" y2="86500"/>
                        <a14:foregroundMark x1="56833" y1="86500" x2="68333" y2="80167"/>
                        <a14:foregroundMark x1="95833" y1="59000" x2="95833" y2="59000"/>
                        <a14:foregroundMark x1="96333" y1="58500" x2="96333" y2="58500"/>
                        <a14:foregroundMark x1="57833" y1="51167" x2="44167" y2="58000"/>
                        <a14:foregroundMark x1="56833" y1="49000" x2="65167" y2="61167"/>
                        <a14:foregroundMark x1="64167" y1="49000" x2="65167" y2="59500"/>
                        <a14:foregroundMark x1="63667" y1="50500" x2="46167" y2="50000"/>
                        <a14:foregroundMark x1="46167" y1="50000" x2="53667" y2="67167"/>
                        <a14:foregroundMark x1="53667" y1="67167" x2="48833" y2="65333"/>
                        <a14:foregroundMark x1="55667" y1="69000" x2="66833" y2="62667"/>
                        <a14:foregroundMark x1="66167" y1="67000" x2="58333" y2="71667"/>
                        <a14:foregroundMark x1="15167" y1="52167" x2="14500" y2="71167"/>
                        <a14:foregroundMark x1="22000" y1="47333" x2="18833" y2="71167"/>
                        <a14:foregroundMark x1="19833" y1="49500" x2="8167" y2="55333"/>
                        <a14:foregroundMark x1="3500" y1="86500" x2="5667" y2="92833"/>
                        <a14:foregroundMark x1="16167" y1="68500" x2="31500" y2="65333"/>
                        <a14:foregroundMark x1="80500" y1="96500" x2="83667" y2="90167"/>
                        <a14:foregroundMark x1="96833" y1="76333" x2="96833" y2="76333"/>
                        <a14:foregroundMark x1="98333" y1="60000" x2="98333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48783" y="1642484"/>
            <a:ext cx="1388723" cy="1388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4">
            <a:extLst>
              <a:ext uri="{FF2B5EF4-FFF2-40B4-BE49-F238E27FC236}">
                <a16:creationId xmlns:a16="http://schemas.microsoft.com/office/drawing/2014/main" id="{2D753476-73B2-40AF-B2F4-09D67B193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159" y="3206646"/>
            <a:ext cx="1498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7">
            <a:extLst>
              <a:ext uri="{FF2B5EF4-FFF2-40B4-BE49-F238E27FC236}">
                <a16:creationId xmlns:a16="http://schemas.microsoft.com/office/drawing/2014/main" id="{302F1238-593C-4B36-A37D-6F42930BE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036" y="4472084"/>
            <a:ext cx="1741488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1">
            <a:extLst>
              <a:ext uri="{FF2B5EF4-FFF2-40B4-BE49-F238E27FC236}">
                <a16:creationId xmlns:a16="http://schemas.microsoft.com/office/drawing/2014/main" id="{4FE46308-D3CC-4E05-8D0B-DE4C4D45E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666" y="1273082"/>
            <a:ext cx="1284288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A08E935-FD68-46B5-841A-83C2400377CE}"/>
              </a:ext>
            </a:extLst>
          </p:cNvPr>
          <p:cNvSpPr txBox="1"/>
          <p:nvPr/>
        </p:nvSpPr>
        <p:spPr>
          <a:xfrm>
            <a:off x="388789" y="198827"/>
            <a:ext cx="7732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TÌM ĐỒ VẬT BẮT ĐẦU BẰNG CHỮ...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3C169F-2511-4C56-838B-49CC79C6896A}"/>
              </a:ext>
            </a:extLst>
          </p:cNvPr>
          <p:cNvSpPr txBox="1"/>
          <p:nvPr/>
        </p:nvSpPr>
        <p:spPr>
          <a:xfrm>
            <a:off x="4843748" y="5967239"/>
            <a:ext cx="1838325" cy="777061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6">
                    <a:lumMod val="50000"/>
                  </a:schemeClr>
                </a:solidFill>
              </a:rPr>
              <a:t>Con cá</a:t>
            </a:r>
          </a:p>
        </p:txBody>
      </p:sp>
      <p:pic>
        <p:nvPicPr>
          <p:cNvPr id="26" name="Picture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67CBC4E-6536-4266-B9DC-51F9364885A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8752" b="92109" l="10000" r="90000">
                        <a14:foregroundMark x1="37791" y1="10330" x2="44535" y2="9182"/>
                        <a14:foregroundMark x1="44535" y1="9182" x2="50814" y2="9182"/>
                        <a14:foregroundMark x1="50814" y1="9182" x2="55930" y2="8752"/>
                        <a14:foregroundMark x1="37907" y1="90531" x2="53837" y2="921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1" y="5876609"/>
            <a:ext cx="1135139" cy="919991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178C7D7-898D-475A-BE8C-3449E46C98BD}"/>
              </a:ext>
            </a:extLst>
          </p:cNvPr>
          <p:cNvGrpSpPr>
            <a:grpSpLocks/>
          </p:cNvGrpSpPr>
          <p:nvPr/>
        </p:nvGrpSpPr>
        <p:grpSpPr bwMode="auto">
          <a:xfrm>
            <a:off x="342900" y="1173163"/>
            <a:ext cx="5219700" cy="5219700"/>
            <a:chOff x="342269" y="1172923"/>
            <a:chExt cx="5220000" cy="5220001"/>
          </a:xfrm>
        </p:grpSpPr>
        <p:pic>
          <p:nvPicPr>
            <p:cNvPr id="4114" name="Picture 2">
              <a:extLst>
                <a:ext uri="{FF2B5EF4-FFF2-40B4-BE49-F238E27FC236}">
                  <a16:creationId xmlns:a16="http://schemas.microsoft.com/office/drawing/2014/main" id="{87784125-CA10-4C41-8A4C-BB9675FE89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2" t="7539" r="6409" b="4279"/>
            <a:stretch>
              <a:fillRect/>
            </a:stretch>
          </p:blipFill>
          <p:spPr bwMode="auto">
            <a:xfrm rot="-6610478">
              <a:off x="342268" y="1172924"/>
              <a:ext cx="5220001" cy="52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15" name="Picture 2">
              <a:extLst>
                <a:ext uri="{FF2B5EF4-FFF2-40B4-BE49-F238E27FC236}">
                  <a16:creationId xmlns:a16="http://schemas.microsoft.com/office/drawing/2014/main" id="{3A2E5AF6-967D-406F-BAA7-4D99F86399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193515" flipV="1">
              <a:off x="942312" y="4165695"/>
              <a:ext cx="1035207" cy="1260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16" name="Picture 4">
              <a:extLst>
                <a:ext uri="{FF2B5EF4-FFF2-40B4-BE49-F238E27FC236}">
                  <a16:creationId xmlns:a16="http://schemas.microsoft.com/office/drawing/2014/main" id="{D0EC7463-6B4D-431A-B409-7D0B3D39A4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457527" flipV="1">
              <a:off x="614522" y="2743662"/>
              <a:ext cx="1024168" cy="1404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17" name="Picture 5">
              <a:extLst>
                <a:ext uri="{FF2B5EF4-FFF2-40B4-BE49-F238E27FC236}">
                  <a16:creationId xmlns:a16="http://schemas.microsoft.com/office/drawing/2014/main" id="{78D4D447-BD54-4E80-A2A1-0EC6B672C8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065324">
              <a:off x="1314485" y="1737626"/>
              <a:ext cx="992483" cy="13320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18" name="Picture 6">
              <a:extLst>
                <a:ext uri="{FF2B5EF4-FFF2-40B4-BE49-F238E27FC236}">
                  <a16:creationId xmlns:a16="http://schemas.microsoft.com/office/drawing/2014/main" id="{7289515B-B0F6-40B2-9CA8-F3BDB175D3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447734">
              <a:off x="2447616" y="1431379"/>
              <a:ext cx="975429" cy="1116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19" name="Picture 7">
              <a:extLst>
                <a:ext uri="{FF2B5EF4-FFF2-40B4-BE49-F238E27FC236}">
                  <a16:creationId xmlns:a16="http://schemas.microsoft.com/office/drawing/2014/main" id="{A6FAE757-D35F-43A5-9F9F-18F880C03A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130918">
              <a:off x="3604118" y="1757006"/>
              <a:ext cx="886995" cy="1368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20" name="Picture 8">
              <a:extLst>
                <a:ext uri="{FF2B5EF4-FFF2-40B4-BE49-F238E27FC236}">
                  <a16:creationId xmlns:a16="http://schemas.microsoft.com/office/drawing/2014/main" id="{331602D9-668C-4967-A206-69F4685683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123235">
              <a:off x="4272652" y="2894652"/>
              <a:ext cx="871170" cy="1260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21" name="Picture 9">
              <a:extLst>
                <a:ext uri="{FF2B5EF4-FFF2-40B4-BE49-F238E27FC236}">
                  <a16:creationId xmlns:a16="http://schemas.microsoft.com/office/drawing/2014/main" id="{ACCE832B-A2B0-4FAE-A7D5-4E11396EE6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082350">
              <a:off x="4070779" y="4146420"/>
              <a:ext cx="988901" cy="1260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10">
              <a:extLst>
                <a:ext uri="{FF2B5EF4-FFF2-40B4-BE49-F238E27FC236}">
                  <a16:creationId xmlns:a16="http://schemas.microsoft.com/office/drawing/2014/main" id="{6FC0BFDD-1243-47E9-9447-8F9CFBF61B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26485">
              <a:off x="3099740" y="5019945"/>
              <a:ext cx="921749" cy="1080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23" name="Picture 11">
              <a:extLst>
                <a:ext uri="{FF2B5EF4-FFF2-40B4-BE49-F238E27FC236}">
                  <a16:creationId xmlns:a16="http://schemas.microsoft.com/office/drawing/2014/main" id="{B672601F-7DB1-4913-BCA9-84066D1030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74174">
              <a:off x="2025016" y="4795878"/>
              <a:ext cx="601636" cy="12960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6" name="Conexão recta unidireccional 24">
            <a:extLst>
              <a:ext uri="{FF2B5EF4-FFF2-40B4-BE49-F238E27FC236}">
                <a16:creationId xmlns:a16="http://schemas.microsoft.com/office/drawing/2014/main" id="{B77F9EDE-FBB7-46D2-ADD4-DE7B9C03F3F9}"/>
              </a:ext>
            </a:extLst>
          </p:cNvPr>
          <p:cNvCxnSpPr/>
          <p:nvPr/>
        </p:nvCxnSpPr>
        <p:spPr bwMode="auto">
          <a:xfrm flipH="1" flipV="1">
            <a:off x="1768481" y="3645024"/>
            <a:ext cx="1050179" cy="91157"/>
          </a:xfrm>
          <a:prstGeom prst="straightConnector1">
            <a:avLst/>
          </a:prstGeom>
          <a:ln w="136525">
            <a:solidFill>
              <a:srgbClr val="CC0066"/>
            </a:solidFill>
            <a:headEnd type="non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Elipsa 16">
            <a:extLst>
              <a:ext uri="{FF2B5EF4-FFF2-40B4-BE49-F238E27FC236}">
                <a16:creationId xmlns:a16="http://schemas.microsoft.com/office/drawing/2014/main" id="{C039B877-399D-4B1B-A492-198CDFD92A76}"/>
              </a:ext>
            </a:extLst>
          </p:cNvPr>
          <p:cNvSpPr/>
          <p:nvPr/>
        </p:nvSpPr>
        <p:spPr>
          <a:xfrm>
            <a:off x="2445600" y="3302059"/>
            <a:ext cx="900000" cy="900000"/>
          </a:xfrm>
          <a:prstGeom prst="ellipse">
            <a:avLst/>
          </a:prstGeom>
          <a:solidFill>
            <a:srgbClr val="CC0066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pic>
        <p:nvPicPr>
          <p:cNvPr id="4108" name="Picture 22">
            <a:extLst>
              <a:ext uri="{FF2B5EF4-FFF2-40B4-BE49-F238E27FC236}">
                <a16:creationId xmlns:a16="http://schemas.microsoft.com/office/drawing/2014/main" id="{0B80643E-AA69-4D68-8ACF-25513B3FB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9" t="26318" r="16664" b="27356"/>
          <a:stretch>
            <a:fillRect/>
          </a:stretch>
        </p:blipFill>
        <p:spPr bwMode="auto">
          <a:xfrm>
            <a:off x="2443163" y="3471863"/>
            <a:ext cx="947737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8FA9E9CE-A0BA-46AE-806C-1F63D627F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4344" y="2594269"/>
            <a:ext cx="2402581" cy="1922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2">
            <a:extLst>
              <a:ext uri="{FF2B5EF4-FFF2-40B4-BE49-F238E27FC236}">
                <a16:creationId xmlns:a16="http://schemas.microsoft.com/office/drawing/2014/main" id="{BB3B0F06-A741-429E-BA0A-566728669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25" y="1384300"/>
            <a:ext cx="158115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9">
            <a:extLst>
              <a:ext uri="{FF2B5EF4-FFF2-40B4-BE49-F238E27FC236}">
                <a16:creationId xmlns:a16="http://schemas.microsoft.com/office/drawing/2014/main" id="{2B1EC5E4-958F-481B-A318-81E9602BF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375" b="91250" l="8537" r="90000">
                        <a14:foregroundMark x1="34268" y1="4375" x2="41585" y2="10875"/>
                        <a14:foregroundMark x1="40854" y1="36125" x2="35854" y2="51375"/>
                        <a14:foregroundMark x1="51463" y1="35625" x2="42073" y2="54375"/>
                        <a14:foregroundMark x1="42073" y1="54375" x2="42073" y2="54375"/>
                        <a14:foregroundMark x1="48415" y1="34750" x2="40244" y2="50625"/>
                        <a14:foregroundMark x1="53780" y1="35250" x2="38171" y2="37500"/>
                        <a14:foregroundMark x1="62439" y1="34625" x2="54512" y2="51375"/>
                        <a14:foregroundMark x1="55976" y1="33500" x2="63171" y2="50625"/>
                        <a14:foregroundMark x1="9024" y1="48000" x2="8537" y2="54875"/>
                        <a14:foregroundMark x1="28902" y1="91250" x2="28902" y2="9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60171">
            <a:off x="5447737" y="2746847"/>
            <a:ext cx="1959738" cy="191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2" name="Picture 26">
            <a:extLst>
              <a:ext uri="{FF2B5EF4-FFF2-40B4-BE49-F238E27FC236}">
                <a16:creationId xmlns:a16="http://schemas.microsoft.com/office/drawing/2014/main" id="{A33147CF-6D6A-428F-8C46-32D2E90D3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224" y="4263731"/>
            <a:ext cx="1570038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3D3E706-BCF8-4676-8A00-F5C8E4FA2B7D}"/>
              </a:ext>
            </a:extLst>
          </p:cNvPr>
          <p:cNvSpPr txBox="1"/>
          <p:nvPr/>
        </p:nvSpPr>
        <p:spPr>
          <a:xfrm>
            <a:off x="388789" y="198827"/>
            <a:ext cx="7732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TÌM ĐỒ VẬT BẮT ĐẦU BẰNG CHỮ...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7580095-0F32-49CB-9F33-ABC5EA363A3F}"/>
              </a:ext>
            </a:extLst>
          </p:cNvPr>
          <p:cNvSpPr txBox="1"/>
          <p:nvPr/>
        </p:nvSpPr>
        <p:spPr>
          <a:xfrm>
            <a:off x="4843748" y="5967239"/>
            <a:ext cx="1838325" cy="777061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6">
                    <a:lumMod val="50000"/>
                  </a:schemeClr>
                </a:solidFill>
              </a:rPr>
              <a:t>Cái bút</a:t>
            </a:r>
          </a:p>
        </p:txBody>
      </p:sp>
      <p:pic>
        <p:nvPicPr>
          <p:cNvPr id="27" name="Picture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57173D4-FF00-4445-9C1B-69AB84B2ECF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752" b="92109" l="10000" r="90000">
                        <a14:foregroundMark x1="37791" y1="10330" x2="44535" y2="9182"/>
                        <a14:foregroundMark x1="44535" y1="9182" x2="50814" y2="9182"/>
                        <a14:foregroundMark x1="50814" y1="9182" x2="55930" y2="8752"/>
                        <a14:foregroundMark x1="37907" y1="90531" x2="53837" y2="921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1" y="5876609"/>
            <a:ext cx="1135139" cy="919991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2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30CCA9A3-2A93-43B7-9663-26E0D5B18B2E}"/>
              </a:ext>
            </a:extLst>
          </p:cNvPr>
          <p:cNvGrpSpPr>
            <a:grpSpLocks/>
          </p:cNvGrpSpPr>
          <p:nvPr/>
        </p:nvGrpSpPr>
        <p:grpSpPr bwMode="auto">
          <a:xfrm>
            <a:off x="342900" y="1173163"/>
            <a:ext cx="5219700" cy="5219700"/>
            <a:chOff x="342269" y="1172923"/>
            <a:chExt cx="5220000" cy="5220001"/>
          </a:xfrm>
        </p:grpSpPr>
        <p:pic>
          <p:nvPicPr>
            <p:cNvPr id="5138" name="Picture 2">
              <a:extLst>
                <a:ext uri="{FF2B5EF4-FFF2-40B4-BE49-F238E27FC236}">
                  <a16:creationId xmlns:a16="http://schemas.microsoft.com/office/drawing/2014/main" id="{D74AF38D-97E2-498C-961A-47BF22C9E9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2" t="7539" r="6409" b="4279"/>
            <a:stretch>
              <a:fillRect/>
            </a:stretch>
          </p:blipFill>
          <p:spPr bwMode="auto">
            <a:xfrm rot="-6610478">
              <a:off x="342268" y="1172924"/>
              <a:ext cx="5220001" cy="52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9" name="Picture 2">
              <a:extLst>
                <a:ext uri="{FF2B5EF4-FFF2-40B4-BE49-F238E27FC236}">
                  <a16:creationId xmlns:a16="http://schemas.microsoft.com/office/drawing/2014/main" id="{9737A7A9-2CF3-419D-8064-409DFBD746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193515" flipV="1">
              <a:off x="942312" y="4165695"/>
              <a:ext cx="1035207" cy="1260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40" name="Picture 4">
              <a:extLst>
                <a:ext uri="{FF2B5EF4-FFF2-40B4-BE49-F238E27FC236}">
                  <a16:creationId xmlns:a16="http://schemas.microsoft.com/office/drawing/2014/main" id="{C0B7F416-3DE5-4FE7-B1CB-D5098A8694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457527" flipV="1">
              <a:off x="614522" y="2743662"/>
              <a:ext cx="1024168" cy="1404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41" name="Picture 5">
              <a:extLst>
                <a:ext uri="{FF2B5EF4-FFF2-40B4-BE49-F238E27FC236}">
                  <a16:creationId xmlns:a16="http://schemas.microsoft.com/office/drawing/2014/main" id="{1250C4A9-AED9-48DB-8F3E-1E61AA2ACD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065324">
              <a:off x="1314485" y="1737626"/>
              <a:ext cx="992483" cy="13320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42" name="Picture 6">
              <a:extLst>
                <a:ext uri="{FF2B5EF4-FFF2-40B4-BE49-F238E27FC236}">
                  <a16:creationId xmlns:a16="http://schemas.microsoft.com/office/drawing/2014/main" id="{FE59ABCB-4A74-4C00-ABBC-3E124D9A3E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447734">
              <a:off x="2447616" y="1431379"/>
              <a:ext cx="975429" cy="1116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43" name="Picture 7">
              <a:extLst>
                <a:ext uri="{FF2B5EF4-FFF2-40B4-BE49-F238E27FC236}">
                  <a16:creationId xmlns:a16="http://schemas.microsoft.com/office/drawing/2014/main" id="{A06CDF4C-0FF5-4D0D-8CBE-2E9BA11993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130918">
              <a:off x="3604118" y="1757006"/>
              <a:ext cx="886995" cy="1368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44" name="Picture 8">
              <a:extLst>
                <a:ext uri="{FF2B5EF4-FFF2-40B4-BE49-F238E27FC236}">
                  <a16:creationId xmlns:a16="http://schemas.microsoft.com/office/drawing/2014/main" id="{DD2716E2-3A4C-4C73-A835-2BDA9CF163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123235">
              <a:off x="4272652" y="2894652"/>
              <a:ext cx="871170" cy="1260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45" name="Picture 9">
              <a:extLst>
                <a:ext uri="{FF2B5EF4-FFF2-40B4-BE49-F238E27FC236}">
                  <a16:creationId xmlns:a16="http://schemas.microsoft.com/office/drawing/2014/main" id="{D618F95B-ADE7-4B6E-BE43-390E6B40D0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082350">
              <a:off x="4070779" y="4146420"/>
              <a:ext cx="988901" cy="1260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46" name="Picture 10">
              <a:extLst>
                <a:ext uri="{FF2B5EF4-FFF2-40B4-BE49-F238E27FC236}">
                  <a16:creationId xmlns:a16="http://schemas.microsoft.com/office/drawing/2014/main" id="{5DE43ABB-C43D-419D-AA88-09720776BA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26485">
              <a:off x="3099740" y="5019945"/>
              <a:ext cx="921749" cy="1080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47" name="Picture 11">
              <a:extLst>
                <a:ext uri="{FF2B5EF4-FFF2-40B4-BE49-F238E27FC236}">
                  <a16:creationId xmlns:a16="http://schemas.microsoft.com/office/drawing/2014/main" id="{3503645D-1208-4523-B9A3-1854155960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74174">
              <a:off x="2025016" y="4795878"/>
              <a:ext cx="601636" cy="12960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6" name="Conexão recta unidireccional 24">
            <a:extLst>
              <a:ext uri="{FF2B5EF4-FFF2-40B4-BE49-F238E27FC236}">
                <a16:creationId xmlns:a16="http://schemas.microsoft.com/office/drawing/2014/main" id="{A826F8EC-D8B7-4441-AC03-F4F797A2B861}"/>
              </a:ext>
            </a:extLst>
          </p:cNvPr>
          <p:cNvCxnSpPr/>
          <p:nvPr/>
        </p:nvCxnSpPr>
        <p:spPr bwMode="auto">
          <a:xfrm>
            <a:off x="3023692" y="3919630"/>
            <a:ext cx="888404" cy="394127"/>
          </a:xfrm>
          <a:prstGeom prst="straightConnector1">
            <a:avLst/>
          </a:prstGeom>
          <a:ln w="136525">
            <a:solidFill>
              <a:srgbClr val="CC0066"/>
            </a:solidFill>
            <a:headEnd type="non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Elipsa 16">
            <a:extLst>
              <a:ext uri="{FF2B5EF4-FFF2-40B4-BE49-F238E27FC236}">
                <a16:creationId xmlns:a16="http://schemas.microsoft.com/office/drawing/2014/main" id="{621F57BC-6A85-4395-9CA2-CFBB0C9FF228}"/>
              </a:ext>
            </a:extLst>
          </p:cNvPr>
          <p:cNvSpPr/>
          <p:nvPr/>
        </p:nvSpPr>
        <p:spPr>
          <a:xfrm>
            <a:off x="2445600" y="3302059"/>
            <a:ext cx="900000" cy="900000"/>
          </a:xfrm>
          <a:prstGeom prst="ellipse">
            <a:avLst/>
          </a:prstGeom>
          <a:solidFill>
            <a:srgbClr val="CC0066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pic>
        <p:nvPicPr>
          <p:cNvPr id="5131" name="Picture 22">
            <a:extLst>
              <a:ext uri="{FF2B5EF4-FFF2-40B4-BE49-F238E27FC236}">
                <a16:creationId xmlns:a16="http://schemas.microsoft.com/office/drawing/2014/main" id="{8252B435-19A6-4BA7-9B5E-4EC4DFC5C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9" t="26318" r="16664" b="27356"/>
          <a:stretch>
            <a:fillRect/>
          </a:stretch>
        </p:blipFill>
        <p:spPr bwMode="auto">
          <a:xfrm>
            <a:off x="2443163" y="3471863"/>
            <a:ext cx="947737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A2932274-BE73-43C8-97BA-6E1223B25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7000" l="9968" r="89952">
                        <a14:foregroundMark x1="27412" y1="11462" x2="24678" y2="26615"/>
                        <a14:foregroundMark x1="36334" y1="29231" x2="47106" y2="48846"/>
                        <a14:foregroundMark x1="47106" y1="48846" x2="50804" y2="51615"/>
                        <a14:foregroundMark x1="63183" y1="29846" x2="58360" y2="64769"/>
                        <a14:foregroundMark x1="69373" y1="35769" x2="31511" y2="42385"/>
                        <a14:foregroundMark x1="54904" y1="27923" x2="80305" y2="39077"/>
                        <a14:foregroundMark x1="78296" y1="25231" x2="78296" y2="25231"/>
                        <a14:foregroundMark x1="43891" y1="41077" x2="26045" y2="58846"/>
                        <a14:foregroundMark x1="26688" y1="97000" x2="39068" y2="84462"/>
                        <a14:foregroundMark x1="63183" y1="25923" x2="43891" y2="31154"/>
                        <a14:foregroundMark x1="76206" y1="25923" x2="76206" y2="25923"/>
                        <a14:foregroundMark x1="77572" y1="27231" x2="77572" y2="27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1753" y="2254604"/>
            <a:ext cx="1657718" cy="1732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08DDD1E8-4FFF-4CB8-A046-4D6652093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189" y="2849351"/>
            <a:ext cx="1928813" cy="231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9">
            <a:extLst>
              <a:ext uri="{FF2B5EF4-FFF2-40B4-BE49-F238E27FC236}">
                <a16:creationId xmlns:a16="http://schemas.microsoft.com/office/drawing/2014/main" id="{03F5EC04-18C9-4674-8E41-DF7B40DF3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1603375"/>
            <a:ext cx="1643063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>
            <a:extLst>
              <a:ext uri="{FF2B5EF4-FFF2-40B4-BE49-F238E27FC236}">
                <a16:creationId xmlns:a16="http://schemas.microsoft.com/office/drawing/2014/main" id="{3AA4C275-4935-4316-A080-46BD6DDE0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155" b="89798" l="300" r="97500">
                        <a14:foregroundMark x1="3400" y1="39750" x2="16400" y2="54283"/>
                        <a14:foregroundMark x1="16400" y1="54283" x2="23100" y2="55149"/>
                        <a14:foregroundMark x1="6500" y1="39750" x2="10800" y2="39750"/>
                        <a14:foregroundMark x1="14500" y1="38595" x2="14500" y2="45621"/>
                        <a14:foregroundMark x1="5900" y1="37344" x2="300" y2="42156"/>
                        <a14:foregroundMark x1="54400" y1="1251" x2="46400" y2="8951"/>
                        <a14:foregroundMark x1="88200" y1="6064" x2="90700" y2="13667"/>
                        <a14:foregroundMark x1="90100" y1="76420" x2="93200" y2="85274"/>
                        <a14:foregroundMark x1="90700" y1="71126" x2="94400" y2="78826"/>
                        <a14:foregroundMark x1="93200" y1="71704" x2="93200" y2="82387"/>
                        <a14:foregroundMark x1="96200" y1="76997" x2="95000" y2="85274"/>
                        <a14:foregroundMark x1="93800" y1="71704" x2="93800" y2="71704"/>
                        <a14:foregroundMark x1="93200" y1="70549" x2="96800" y2="75842"/>
                        <a14:foregroundMark x1="95000" y1="88835" x2="95600" y2="82387"/>
                        <a14:foregroundMark x1="96800" y1="81136" x2="97500" y2="84119"/>
                        <a14:foregroundMark x1="42700" y1="89413" x2="64300" y2="89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3328" y="4320572"/>
            <a:ext cx="1632560" cy="1696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4D7AD83-E9E5-480D-8C07-4A66A98A909B}"/>
              </a:ext>
            </a:extLst>
          </p:cNvPr>
          <p:cNvSpPr txBox="1"/>
          <p:nvPr/>
        </p:nvSpPr>
        <p:spPr>
          <a:xfrm>
            <a:off x="388789" y="198827"/>
            <a:ext cx="7732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TÌM ĐỒ VẬT BẮT ĐẦU BẰNG CHỮ...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07D21B-7450-45BE-8469-B473E5EE1F85}"/>
              </a:ext>
            </a:extLst>
          </p:cNvPr>
          <p:cNvSpPr txBox="1"/>
          <p:nvPr/>
        </p:nvSpPr>
        <p:spPr>
          <a:xfrm>
            <a:off x="4843748" y="5967239"/>
            <a:ext cx="1838325" cy="777061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6">
                    <a:lumMod val="50000"/>
                  </a:schemeClr>
                </a:solidFill>
              </a:rPr>
              <a:t>Bức thư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8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40</Words>
  <PresentationFormat>On-screen Show (4:3)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Calibri</vt:lpstr>
      <vt:lpstr>Arial</vt:lpstr>
      <vt:lpstr>Motyw pakietu Office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2012-03-20T18:48:11Z</dcterms:created>
  <dcterms:modified xsi:type="dcterms:W3CDTF">2021-06-22T16:23:26Z</dcterms:modified>
</cp:coreProperties>
</file>