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2" Type="http://schemas.microsoft.com/office/2007/relationships/media" Target="../media/media1.WAV"/><Relationship Id="rId16" Type="http://schemas.openxmlformats.org/officeDocument/2006/relationships/image" Target="../media/image8.gif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5" Type="http://schemas.openxmlformats.org/officeDocument/2006/relationships/image" Target="../media/image7.gif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3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1531034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5911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3855911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34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786581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36" y="223237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cho bộ phận câu được in đậm:</a:t>
            </a:r>
          </a:p>
          <a:p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Trong vườn,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 hoa khoe sắc thắm khi mùa xuân về.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bắt đầu từ tháng nào, kết thúc vào tháng nào?</a:t>
            </a:r>
          </a:p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hạ có hoa gì, quả gì?</a:t>
            </a:r>
            <a:endParaRPr lang="en-US" altLang="en-US" sz="32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bộ phận câu trả lời cho câu hỏi “Như thế nào?”</a:t>
            </a: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cúc sung sướng khôn tả.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7968" y="3990536"/>
            <a:ext cx="1181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đặc điểm thời tiết mùa đông.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91</Words>
  <PresentationFormat>On-screen Show (4:3)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2015-03-22T07:25:08Z</dcterms:created>
  <dcterms:modified xsi:type="dcterms:W3CDTF">2020-08-25T05:41:41Z</dcterms:modified>
</cp:coreProperties>
</file>